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6" r:id="rId1"/>
    <p:sldMasterId id="2147483677" r:id="rId2"/>
  </p:sldMasterIdLst>
  <p:notesMasterIdLst>
    <p:notesMasterId r:id="rId35"/>
  </p:notesMasterIdLst>
  <p:sldIdLst>
    <p:sldId id="256" r:id="rId3"/>
    <p:sldId id="257" r:id="rId4"/>
    <p:sldId id="258" r:id="rId5"/>
    <p:sldId id="260" r:id="rId6"/>
    <p:sldId id="293" r:id="rId7"/>
    <p:sldId id="264" r:id="rId8"/>
    <p:sldId id="295" r:id="rId9"/>
    <p:sldId id="298" r:id="rId10"/>
    <p:sldId id="296" r:id="rId11"/>
    <p:sldId id="300" r:id="rId12"/>
    <p:sldId id="291" r:id="rId13"/>
    <p:sldId id="297" r:id="rId14"/>
    <p:sldId id="303" r:id="rId15"/>
    <p:sldId id="308" r:id="rId16"/>
    <p:sldId id="312" r:id="rId17"/>
    <p:sldId id="311" r:id="rId18"/>
    <p:sldId id="299" r:id="rId19"/>
    <p:sldId id="292" r:id="rId20"/>
    <p:sldId id="305" r:id="rId21"/>
    <p:sldId id="301" r:id="rId22"/>
    <p:sldId id="313" r:id="rId23"/>
    <p:sldId id="314" r:id="rId24"/>
    <p:sldId id="315" r:id="rId25"/>
    <p:sldId id="304" r:id="rId26"/>
    <p:sldId id="319" r:id="rId27"/>
    <p:sldId id="318" r:id="rId28"/>
    <p:sldId id="290" r:id="rId29"/>
    <p:sldId id="294" r:id="rId30"/>
    <p:sldId id="307" r:id="rId31"/>
    <p:sldId id="306" r:id="rId32"/>
    <p:sldId id="309" r:id="rId33"/>
    <p:sldId id="310" r:id="rId3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F8CD0C4-5574-4776-ABC9-54FE9D1048E0}">
  <a:tblStyle styleId="{FF8CD0C4-5574-4776-ABC9-54FE9D1048E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47" d="100"/>
          <a:sy n="47" d="100"/>
        </p:scale>
        <p:origin x="1840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1" name="Google Shape;7881;g8794a74c9d_0_24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82" name="Google Shape;7882;g8794a74c9d_0_24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6" name="Google Shape;8086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87" name="Google Shape;8087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3" name="Google Shape;8093;gc6ac5e8787_0_7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94" name="Google Shape;8094;gc6ac5e8787_0_7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0210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56475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20031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9810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72519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93599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16551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39073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3277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215792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7784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615479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98704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49726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48327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36377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36494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5" name="Google Shape;8575;ge8a6473f35_0_1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6" name="Google Shape;8576;ge8a6473f35_0_1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79678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8" name="Google Shape;8138;gb85dd10afd_1_4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9" name="Google Shape;8139;gb85dd10afd_1_4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942185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3" name="Google Shape;11803;gb85dd10afd_1_32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04" name="Google Shape;11804;gb85dd10afd_1_32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61088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3" name="Google Shape;11803;gb85dd10afd_1_32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04" name="Google Shape;11804;gb85dd10afd_1_32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152829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3" name="Google Shape;11803;gb85dd10afd_1_32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04" name="Google Shape;11804;gb85dd10afd_1_32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3" name="Google Shape;11803;gb85dd10afd_1_32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04" name="Google Shape;11804;gb85dd10afd_1_32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26227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3" name="Google Shape;11803;gb85dd10afd_1_32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04" name="Google Shape;11804;gb85dd10afd_1_32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410698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3" name="Google Shape;11803;gb85dd10afd_1_32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04" name="Google Shape;11804;gb85dd10afd_1_32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604934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3" name="Google Shape;11803;gb85dd10afd_1_32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04" name="Google Shape;11804;gb85dd10afd_1_32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1092775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3" name="Google Shape;11803;gb85dd10afd_1_32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04" name="Google Shape;11804;gb85dd10afd_1_32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75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3676075" y="1607201"/>
            <a:ext cx="4745400" cy="150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500"/>
              <a:buNone/>
              <a:defRPr sz="5500"/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3676075" y="3138376"/>
            <a:ext cx="4745400" cy="46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-104540" y="-207161"/>
            <a:ext cx="9353080" cy="6203607"/>
            <a:chOff x="-104540" y="-207161"/>
            <a:chExt cx="9353080" cy="6203607"/>
          </a:xfrm>
        </p:grpSpPr>
        <p:grpSp>
          <p:nvGrpSpPr>
            <p:cNvPr id="12" name="Google Shape;12;p2"/>
            <p:cNvGrpSpPr/>
            <p:nvPr/>
          </p:nvGrpSpPr>
          <p:grpSpPr>
            <a:xfrm flipH="1">
              <a:off x="-104540" y="-180425"/>
              <a:ext cx="1792317" cy="1748110"/>
              <a:chOff x="7456223" y="-187347"/>
              <a:chExt cx="1792317" cy="1748110"/>
            </a:xfrm>
          </p:grpSpPr>
          <p:sp>
            <p:nvSpPr>
              <p:cNvPr id="13" name="Google Shape;13;p2"/>
              <p:cNvSpPr/>
              <p:nvPr/>
            </p:nvSpPr>
            <p:spPr>
              <a:xfrm>
                <a:off x="7872283" y="779614"/>
                <a:ext cx="95170" cy="70016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4;p2"/>
              <p:cNvSpPr/>
              <p:nvPr/>
            </p:nvSpPr>
            <p:spPr>
              <a:xfrm>
                <a:off x="7837649" y="618444"/>
                <a:ext cx="105163" cy="73405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5;p2"/>
              <p:cNvSpPr/>
              <p:nvPr/>
            </p:nvSpPr>
            <p:spPr>
              <a:xfrm>
                <a:off x="7930292" y="680074"/>
                <a:ext cx="107978" cy="7846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754024" y="559341"/>
                <a:ext cx="74493" cy="662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780559" y="721659"/>
                <a:ext cx="84774" cy="61458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8;p2"/>
              <p:cNvSpPr/>
              <p:nvPr/>
            </p:nvSpPr>
            <p:spPr>
              <a:xfrm>
                <a:off x="7969979" y="843369"/>
                <a:ext cx="95687" cy="71854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;p2"/>
              <p:cNvSpPr/>
              <p:nvPr/>
            </p:nvSpPr>
            <p:spPr>
              <a:xfrm>
                <a:off x="7719563" y="398516"/>
                <a:ext cx="75872" cy="69097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056419" y="906493"/>
                <a:ext cx="103957" cy="75071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022705" y="741820"/>
                <a:ext cx="109356" cy="84261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992093" y="967434"/>
                <a:ext cx="99305" cy="80068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23;p2"/>
              <p:cNvSpPr/>
              <p:nvPr/>
            </p:nvSpPr>
            <p:spPr>
              <a:xfrm>
                <a:off x="9052744" y="873696"/>
                <a:ext cx="107863" cy="8058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24;p2"/>
              <p:cNvSpPr/>
              <p:nvPr/>
            </p:nvSpPr>
            <p:spPr>
              <a:xfrm>
                <a:off x="8925870" y="1068467"/>
                <a:ext cx="101603" cy="72773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7596480" y="181460"/>
                <a:ext cx="68463" cy="5066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253938" y="1033545"/>
                <a:ext cx="100396" cy="77426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153829" y="969157"/>
                <a:ext cx="109643" cy="76220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406600" y="997532"/>
                <a:ext cx="114583" cy="86329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29;p2"/>
              <p:cNvSpPr/>
              <p:nvPr/>
            </p:nvSpPr>
            <p:spPr>
              <a:xfrm>
                <a:off x="8349567" y="1099196"/>
                <a:ext cx="102292" cy="75128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30;p2"/>
              <p:cNvSpPr/>
              <p:nvPr/>
            </p:nvSpPr>
            <p:spPr>
              <a:xfrm>
                <a:off x="8501942" y="1063987"/>
                <a:ext cx="109643" cy="80929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31;p2"/>
              <p:cNvSpPr/>
              <p:nvPr/>
            </p:nvSpPr>
            <p:spPr>
              <a:xfrm>
                <a:off x="8091742" y="-187117"/>
                <a:ext cx="102464" cy="83055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32;p2"/>
              <p:cNvSpPr/>
              <p:nvPr/>
            </p:nvSpPr>
            <p:spPr>
              <a:xfrm>
                <a:off x="7572414" y="442570"/>
                <a:ext cx="62145" cy="45433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33;p2"/>
              <p:cNvSpPr/>
              <p:nvPr/>
            </p:nvSpPr>
            <p:spPr>
              <a:xfrm>
                <a:off x="7626174" y="341078"/>
                <a:ext cx="76446" cy="53302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>
                <a:off x="8826623" y="1000461"/>
                <a:ext cx="112228" cy="80987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>
                <a:off x="8774759" y="1099713"/>
                <a:ext cx="104302" cy="75358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36;p2"/>
              <p:cNvSpPr/>
              <p:nvPr/>
            </p:nvSpPr>
            <p:spPr>
              <a:xfrm>
                <a:off x="7690558" y="661350"/>
                <a:ext cx="71794" cy="5525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37;p2"/>
              <p:cNvSpPr/>
              <p:nvPr/>
            </p:nvSpPr>
            <p:spPr>
              <a:xfrm>
                <a:off x="8663967" y="1030903"/>
                <a:ext cx="112802" cy="83686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38;p2"/>
              <p:cNvSpPr/>
              <p:nvPr/>
            </p:nvSpPr>
            <p:spPr>
              <a:xfrm>
                <a:off x="7754311" y="142345"/>
                <a:ext cx="93619" cy="67087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>
                <a:off x="7810942" y="44299"/>
                <a:ext cx="106312" cy="73807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40;p2"/>
              <p:cNvSpPr/>
              <p:nvPr/>
            </p:nvSpPr>
            <p:spPr>
              <a:xfrm>
                <a:off x="7777400" y="-111127"/>
                <a:ext cx="88048" cy="62894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41;p2"/>
              <p:cNvSpPr/>
              <p:nvPr/>
            </p:nvSpPr>
            <p:spPr>
              <a:xfrm>
                <a:off x="7875844" y="-54781"/>
                <a:ext cx="106255" cy="73922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42;p2"/>
              <p:cNvSpPr/>
              <p:nvPr/>
            </p:nvSpPr>
            <p:spPr>
              <a:xfrm>
                <a:off x="7656557" y="82208"/>
                <a:ext cx="77308" cy="55657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43;p2"/>
              <p:cNvSpPr/>
              <p:nvPr/>
            </p:nvSpPr>
            <p:spPr>
              <a:xfrm>
                <a:off x="7716347" y="-14575"/>
                <a:ext cx="82936" cy="6117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44;p2"/>
              <p:cNvSpPr/>
              <p:nvPr/>
            </p:nvSpPr>
            <p:spPr>
              <a:xfrm>
                <a:off x="7653800" y="498285"/>
                <a:ext cx="82017" cy="58759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5;p2"/>
              <p:cNvSpPr/>
              <p:nvPr/>
            </p:nvSpPr>
            <p:spPr>
              <a:xfrm>
                <a:off x="7690558" y="241195"/>
                <a:ext cx="89426" cy="6174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6;p2"/>
              <p:cNvSpPr/>
              <p:nvPr/>
            </p:nvSpPr>
            <p:spPr>
              <a:xfrm>
                <a:off x="7902895" y="517928"/>
                <a:ext cx="115617" cy="82997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7;p2"/>
              <p:cNvSpPr/>
              <p:nvPr/>
            </p:nvSpPr>
            <p:spPr>
              <a:xfrm>
                <a:off x="7859417" y="357793"/>
                <a:ext cx="113664" cy="83916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48;p2"/>
              <p:cNvSpPr/>
              <p:nvPr/>
            </p:nvSpPr>
            <p:spPr>
              <a:xfrm>
                <a:off x="7803648" y="457217"/>
                <a:ext cx="101143" cy="77368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49;p2"/>
              <p:cNvSpPr/>
              <p:nvPr/>
            </p:nvSpPr>
            <p:spPr>
              <a:xfrm>
                <a:off x="7771484" y="299838"/>
                <a:ext cx="102119" cy="72142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50;p2"/>
              <p:cNvSpPr/>
              <p:nvPr/>
            </p:nvSpPr>
            <p:spPr>
              <a:xfrm>
                <a:off x="7931383" y="-152137"/>
                <a:ext cx="105795" cy="77368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51;p2"/>
              <p:cNvSpPr/>
              <p:nvPr/>
            </p:nvSpPr>
            <p:spPr>
              <a:xfrm>
                <a:off x="7958895" y="4839"/>
                <a:ext cx="104991" cy="82653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52;p2"/>
              <p:cNvSpPr/>
              <p:nvPr/>
            </p:nvSpPr>
            <p:spPr>
              <a:xfrm>
                <a:off x="7881128" y="100185"/>
                <a:ext cx="115559" cy="85007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53;p2"/>
              <p:cNvSpPr/>
              <p:nvPr/>
            </p:nvSpPr>
            <p:spPr>
              <a:xfrm>
                <a:off x="7833054" y="200586"/>
                <a:ext cx="106772" cy="77828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54;p2"/>
              <p:cNvSpPr/>
              <p:nvPr/>
            </p:nvSpPr>
            <p:spPr>
              <a:xfrm>
                <a:off x="8141768" y="1240033"/>
                <a:ext cx="68405" cy="5054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80" extrusionOk="0">
                    <a:moveTo>
                      <a:pt x="626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1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191" y="781"/>
                      <a:pt x="1088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55;p2"/>
              <p:cNvSpPr/>
              <p:nvPr/>
            </p:nvSpPr>
            <p:spPr>
              <a:xfrm>
                <a:off x="8097255" y="1072143"/>
                <a:ext cx="91551" cy="65306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56;p2"/>
              <p:cNvSpPr/>
              <p:nvPr/>
            </p:nvSpPr>
            <p:spPr>
              <a:xfrm>
                <a:off x="8187199" y="1413839"/>
                <a:ext cx="37620" cy="26019"/>
              </a:xfrm>
              <a:custGeom>
                <a:avLst/>
                <a:gdLst/>
                <a:ahLst/>
                <a:cxnLst/>
                <a:rect l="l" t="t" r="r" b="b"/>
                <a:pathLst>
                  <a:path w="655" h="453" extrusionOk="0">
                    <a:moveTo>
                      <a:pt x="381" y="0"/>
                    </a:moveTo>
                    <a:cubicBezTo>
                      <a:pt x="365" y="0"/>
                      <a:pt x="349" y="2"/>
                      <a:pt x="332" y="6"/>
                    </a:cubicBezTo>
                    <a:cubicBezTo>
                      <a:pt x="1" y="117"/>
                      <a:pt x="120" y="452"/>
                      <a:pt x="324" y="452"/>
                    </a:cubicBezTo>
                    <a:cubicBezTo>
                      <a:pt x="386" y="452"/>
                      <a:pt x="456" y="421"/>
                      <a:pt x="524" y="342"/>
                    </a:cubicBezTo>
                    <a:cubicBezTo>
                      <a:pt x="655" y="211"/>
                      <a:pt x="547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57;p2"/>
              <p:cNvSpPr/>
              <p:nvPr/>
            </p:nvSpPr>
            <p:spPr>
              <a:xfrm>
                <a:off x="8193057" y="1138024"/>
                <a:ext cx="88737" cy="62377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58;p2"/>
              <p:cNvSpPr/>
              <p:nvPr/>
            </p:nvSpPr>
            <p:spPr>
              <a:xfrm>
                <a:off x="7948786" y="1113153"/>
                <a:ext cx="68175" cy="47845"/>
              </a:xfrm>
              <a:custGeom>
                <a:avLst/>
                <a:gdLst/>
                <a:ahLst/>
                <a:cxnLst/>
                <a:rect l="l" t="t" r="r" b="b"/>
                <a:pathLst>
                  <a:path w="1187" h="833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4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59;p2"/>
              <p:cNvSpPr/>
              <p:nvPr/>
            </p:nvSpPr>
            <p:spPr>
              <a:xfrm>
                <a:off x="8002086" y="1011202"/>
                <a:ext cx="89369" cy="61860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2"/>
              <p:cNvSpPr/>
              <p:nvPr/>
            </p:nvSpPr>
            <p:spPr>
              <a:xfrm>
                <a:off x="7992839" y="1281617"/>
                <a:ext cx="47039" cy="31189"/>
              </a:xfrm>
              <a:custGeom>
                <a:avLst/>
                <a:gdLst/>
                <a:ahLst/>
                <a:cxnLst/>
                <a:rect l="l" t="t" r="r" b="b"/>
                <a:pathLst>
                  <a:path w="819" h="543" extrusionOk="0">
                    <a:moveTo>
                      <a:pt x="398" y="1"/>
                    </a:moveTo>
                    <a:cubicBezTo>
                      <a:pt x="384" y="1"/>
                      <a:pt x="369" y="2"/>
                      <a:pt x="355" y="4"/>
                    </a:cubicBezTo>
                    <a:cubicBezTo>
                      <a:pt x="0" y="48"/>
                      <a:pt x="55" y="543"/>
                      <a:pt x="368" y="543"/>
                    </a:cubicBezTo>
                    <a:cubicBezTo>
                      <a:pt x="394" y="543"/>
                      <a:pt x="421" y="539"/>
                      <a:pt x="451" y="532"/>
                    </a:cubicBezTo>
                    <a:cubicBezTo>
                      <a:pt x="818" y="486"/>
                      <a:pt x="702" y="1"/>
                      <a:pt x="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1;p2"/>
              <p:cNvSpPr/>
              <p:nvPr/>
            </p:nvSpPr>
            <p:spPr>
              <a:xfrm>
                <a:off x="8291673" y="1480351"/>
                <a:ext cx="24869" cy="22113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1" y="48"/>
                      <a:pt x="1" y="337"/>
                      <a:pt x="193" y="385"/>
                    </a:cubicBezTo>
                    <a:cubicBezTo>
                      <a:pt x="433" y="385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2;p2"/>
              <p:cNvSpPr/>
              <p:nvPr/>
            </p:nvSpPr>
            <p:spPr>
              <a:xfrm>
                <a:off x="8045966" y="1176047"/>
                <a:ext cx="69381" cy="48879"/>
              </a:xfrm>
              <a:custGeom>
                <a:avLst/>
                <a:gdLst/>
                <a:ahLst/>
                <a:cxnLst/>
                <a:rect l="l" t="t" r="r" b="b"/>
                <a:pathLst>
                  <a:path w="1208" h="851" extrusionOk="0">
                    <a:moveTo>
                      <a:pt x="608" y="1"/>
                    </a:moveTo>
                    <a:cubicBezTo>
                      <a:pt x="569" y="1"/>
                      <a:pt x="529" y="6"/>
                      <a:pt x="486" y="18"/>
                    </a:cubicBezTo>
                    <a:cubicBezTo>
                      <a:pt x="1" y="150"/>
                      <a:pt x="124" y="851"/>
                      <a:pt x="557" y="851"/>
                    </a:cubicBezTo>
                    <a:cubicBezTo>
                      <a:pt x="595" y="851"/>
                      <a:pt x="636" y="845"/>
                      <a:pt x="678" y="834"/>
                    </a:cubicBezTo>
                    <a:cubicBezTo>
                      <a:pt x="1208" y="701"/>
                      <a:pt x="1048" y="1"/>
                      <a:pt x="60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63;p2"/>
              <p:cNvSpPr/>
              <p:nvPr/>
            </p:nvSpPr>
            <p:spPr>
              <a:xfrm>
                <a:off x="8090421" y="1347785"/>
                <a:ext cx="40492" cy="30614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3" extrusionOk="0">
                    <a:moveTo>
                      <a:pt x="376" y="1"/>
                    </a:moveTo>
                    <a:cubicBezTo>
                      <a:pt x="363" y="1"/>
                      <a:pt x="350" y="2"/>
                      <a:pt x="336" y="4"/>
                    </a:cubicBezTo>
                    <a:cubicBezTo>
                      <a:pt x="0" y="52"/>
                      <a:pt x="96" y="532"/>
                      <a:pt x="384" y="532"/>
                    </a:cubicBezTo>
                    <a:cubicBezTo>
                      <a:pt x="704" y="441"/>
                      <a:pt x="632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64;p2"/>
              <p:cNvSpPr/>
              <p:nvPr/>
            </p:nvSpPr>
            <p:spPr>
              <a:xfrm>
                <a:off x="8243657" y="1306488"/>
                <a:ext cx="60939" cy="44801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65;p2"/>
              <p:cNvSpPr/>
              <p:nvPr/>
            </p:nvSpPr>
            <p:spPr>
              <a:xfrm>
                <a:off x="8495739" y="1336987"/>
                <a:ext cx="63466" cy="49683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2"/>
              <p:cNvSpPr/>
              <p:nvPr/>
            </p:nvSpPr>
            <p:spPr>
              <a:xfrm>
                <a:off x="8448758" y="1165306"/>
                <a:ext cx="96950" cy="70361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67;p2"/>
              <p:cNvSpPr/>
              <p:nvPr/>
            </p:nvSpPr>
            <p:spPr>
              <a:xfrm>
                <a:off x="8293511" y="1204249"/>
                <a:ext cx="84602" cy="58644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68;p2"/>
              <p:cNvSpPr/>
              <p:nvPr/>
            </p:nvSpPr>
            <p:spPr>
              <a:xfrm>
                <a:off x="8548005" y="1234806"/>
                <a:ext cx="87474" cy="61516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2"/>
              <p:cNvSpPr/>
              <p:nvPr/>
            </p:nvSpPr>
            <p:spPr>
              <a:xfrm>
                <a:off x="8542606" y="1510448"/>
                <a:ext cx="32336" cy="2510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2"/>
              <p:cNvSpPr/>
              <p:nvPr/>
            </p:nvSpPr>
            <p:spPr>
              <a:xfrm>
                <a:off x="8407519" y="1538708"/>
                <a:ext cx="7581" cy="896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56" extrusionOk="0">
                    <a:moveTo>
                      <a:pt x="76" y="1"/>
                    </a:moveTo>
                    <a:cubicBezTo>
                      <a:pt x="48" y="1"/>
                      <a:pt x="0" y="69"/>
                      <a:pt x="0" y="137"/>
                    </a:cubicBezTo>
                    <a:cubicBezTo>
                      <a:pt x="13" y="150"/>
                      <a:pt x="29" y="156"/>
                      <a:pt x="45" y="156"/>
                    </a:cubicBezTo>
                    <a:cubicBezTo>
                      <a:pt x="89" y="156"/>
                      <a:pt x="131" y="111"/>
                      <a:pt x="96" y="41"/>
                    </a:cubicBezTo>
                    <a:cubicBezTo>
                      <a:pt x="96" y="13"/>
                      <a:pt x="88" y="1"/>
                      <a:pt x="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71;p2"/>
              <p:cNvSpPr/>
              <p:nvPr/>
            </p:nvSpPr>
            <p:spPr>
              <a:xfrm>
                <a:off x="8340263" y="1372656"/>
                <a:ext cx="58067" cy="42102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72;p2"/>
              <p:cNvSpPr/>
              <p:nvPr/>
            </p:nvSpPr>
            <p:spPr>
              <a:xfrm>
                <a:off x="8393735" y="1270015"/>
                <a:ext cx="77537" cy="55944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2"/>
              <p:cNvSpPr/>
              <p:nvPr/>
            </p:nvSpPr>
            <p:spPr>
              <a:xfrm>
                <a:off x="8438821" y="1441581"/>
                <a:ext cx="50485" cy="33486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2"/>
              <p:cNvSpPr/>
              <p:nvPr/>
            </p:nvSpPr>
            <p:spPr>
              <a:xfrm>
                <a:off x="7803648" y="1154795"/>
                <a:ext cx="32508" cy="28374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94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8" y="3"/>
                    </a:cubicBezTo>
                    <a:cubicBezTo>
                      <a:pt x="96" y="147"/>
                      <a:pt x="0" y="388"/>
                      <a:pt x="288" y="484"/>
                    </a:cubicBezTo>
                    <a:cubicBezTo>
                      <a:pt x="309" y="490"/>
                      <a:pt x="328" y="494"/>
                      <a:pt x="346" y="494"/>
                    </a:cubicBezTo>
                    <a:cubicBezTo>
                      <a:pt x="566" y="494"/>
                      <a:pt x="557" y="1"/>
                      <a:pt x="3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2"/>
              <p:cNvSpPr/>
              <p:nvPr/>
            </p:nvSpPr>
            <p:spPr>
              <a:xfrm>
                <a:off x="7597743" y="600236"/>
                <a:ext cx="63638" cy="47558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8" extrusionOk="0">
                    <a:moveTo>
                      <a:pt x="589" y="1"/>
                    </a:moveTo>
                    <a:cubicBezTo>
                      <a:pt x="565" y="1"/>
                      <a:pt x="539" y="3"/>
                      <a:pt x="513" y="9"/>
                    </a:cubicBezTo>
                    <a:cubicBezTo>
                      <a:pt x="0" y="102"/>
                      <a:pt x="120" y="827"/>
                      <a:pt x="566" y="827"/>
                    </a:cubicBezTo>
                    <a:cubicBezTo>
                      <a:pt x="580" y="827"/>
                      <a:pt x="594" y="826"/>
                      <a:pt x="609" y="825"/>
                    </a:cubicBezTo>
                    <a:cubicBezTo>
                      <a:pt x="1107" y="734"/>
                      <a:pt x="1007" y="1"/>
                      <a:pt x="5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76;p2"/>
              <p:cNvSpPr/>
              <p:nvPr/>
            </p:nvSpPr>
            <p:spPr>
              <a:xfrm>
                <a:off x="7544444" y="705347"/>
                <a:ext cx="44053" cy="31648"/>
              </a:xfrm>
              <a:custGeom>
                <a:avLst/>
                <a:gdLst/>
                <a:ahLst/>
                <a:cxnLst/>
                <a:rect l="l" t="t" r="r" b="b"/>
                <a:pathLst>
                  <a:path w="767" h="551" extrusionOk="0">
                    <a:moveTo>
                      <a:pt x="381" y="1"/>
                    </a:moveTo>
                    <a:cubicBezTo>
                      <a:pt x="367" y="1"/>
                      <a:pt x="352" y="1"/>
                      <a:pt x="336" y="3"/>
                    </a:cubicBezTo>
                    <a:cubicBezTo>
                      <a:pt x="144" y="99"/>
                      <a:pt x="0" y="387"/>
                      <a:pt x="240" y="531"/>
                    </a:cubicBezTo>
                    <a:cubicBezTo>
                      <a:pt x="280" y="544"/>
                      <a:pt x="317" y="550"/>
                      <a:pt x="351" y="550"/>
                    </a:cubicBezTo>
                    <a:cubicBezTo>
                      <a:pt x="681" y="550"/>
                      <a:pt x="767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77;p2"/>
              <p:cNvSpPr/>
              <p:nvPr/>
            </p:nvSpPr>
            <p:spPr>
              <a:xfrm>
                <a:off x="7537092" y="283469"/>
                <a:ext cx="56171" cy="3894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2"/>
              <p:cNvSpPr/>
              <p:nvPr/>
            </p:nvSpPr>
            <p:spPr>
              <a:xfrm>
                <a:off x="7621636" y="1036417"/>
                <a:ext cx="16599" cy="11085"/>
              </a:xfrm>
              <a:custGeom>
                <a:avLst/>
                <a:gdLst/>
                <a:ahLst/>
                <a:cxnLst/>
                <a:rect l="l" t="t" r="r" b="b"/>
                <a:pathLst>
                  <a:path w="289" h="193" extrusionOk="0">
                    <a:moveTo>
                      <a:pt x="97" y="0"/>
                    </a:moveTo>
                    <a:cubicBezTo>
                      <a:pt x="1" y="96"/>
                      <a:pt x="49" y="192"/>
                      <a:pt x="145" y="192"/>
                    </a:cubicBezTo>
                    <a:cubicBezTo>
                      <a:pt x="289" y="144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2"/>
              <p:cNvSpPr/>
              <p:nvPr/>
            </p:nvSpPr>
            <p:spPr>
              <a:xfrm>
                <a:off x="7583040" y="868182"/>
                <a:ext cx="30383" cy="24870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0" y="97"/>
                      <a:pt x="0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2"/>
              <p:cNvSpPr/>
              <p:nvPr/>
            </p:nvSpPr>
            <p:spPr>
              <a:xfrm>
                <a:off x="7510270" y="542167"/>
                <a:ext cx="46522" cy="3440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9" extrusionOk="0">
                    <a:moveTo>
                      <a:pt x="429" y="1"/>
                    </a:moveTo>
                    <a:cubicBezTo>
                      <a:pt x="406" y="1"/>
                      <a:pt x="381" y="4"/>
                      <a:pt x="355" y="12"/>
                    </a:cubicBezTo>
                    <a:cubicBezTo>
                      <a:pt x="1" y="100"/>
                      <a:pt x="96" y="598"/>
                      <a:pt x="416" y="598"/>
                    </a:cubicBezTo>
                    <a:cubicBezTo>
                      <a:pt x="442" y="598"/>
                      <a:pt x="470" y="595"/>
                      <a:pt x="499" y="588"/>
                    </a:cubicBezTo>
                    <a:cubicBezTo>
                      <a:pt x="810" y="499"/>
                      <a:pt x="711" y="1"/>
                      <a:pt x="4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2"/>
              <p:cNvSpPr/>
              <p:nvPr/>
            </p:nvSpPr>
            <p:spPr>
              <a:xfrm>
                <a:off x="7458980" y="647565"/>
                <a:ext cx="19356" cy="16599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92" y="1"/>
                    </a:moveTo>
                    <a:cubicBezTo>
                      <a:pt x="0" y="49"/>
                      <a:pt x="0" y="289"/>
                      <a:pt x="192" y="289"/>
                    </a:cubicBezTo>
                    <a:cubicBezTo>
                      <a:pt x="336" y="289"/>
                      <a:pt x="336" y="49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>
                <a:off x="7478278" y="384386"/>
                <a:ext cx="47097" cy="31648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83;p2"/>
              <p:cNvSpPr/>
              <p:nvPr/>
            </p:nvSpPr>
            <p:spPr>
              <a:xfrm>
                <a:off x="7456223" y="225686"/>
                <a:ext cx="24812" cy="25043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84;p2"/>
              <p:cNvSpPr/>
              <p:nvPr/>
            </p:nvSpPr>
            <p:spPr>
              <a:xfrm>
                <a:off x="7631687" y="763244"/>
                <a:ext cx="58067" cy="42044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2" extrusionOk="0">
                    <a:moveTo>
                      <a:pt x="546" y="1"/>
                    </a:moveTo>
                    <a:cubicBezTo>
                      <a:pt x="530" y="1"/>
                      <a:pt x="514" y="2"/>
                      <a:pt x="498" y="3"/>
                    </a:cubicBezTo>
                    <a:cubicBezTo>
                      <a:pt x="1" y="48"/>
                      <a:pt x="57" y="732"/>
                      <a:pt x="505" y="732"/>
                    </a:cubicBezTo>
                    <a:cubicBezTo>
                      <a:pt x="533" y="732"/>
                      <a:pt x="563" y="729"/>
                      <a:pt x="594" y="723"/>
                    </a:cubicBezTo>
                    <a:cubicBezTo>
                      <a:pt x="1011" y="631"/>
                      <a:pt x="981" y="1"/>
                      <a:pt x="5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85;p2"/>
              <p:cNvSpPr/>
              <p:nvPr/>
            </p:nvSpPr>
            <p:spPr>
              <a:xfrm>
                <a:off x="7816341" y="884380"/>
                <a:ext cx="76733" cy="55944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974" extrusionOk="0">
                    <a:moveTo>
                      <a:pt x="683" y="0"/>
                    </a:moveTo>
                    <a:cubicBezTo>
                      <a:pt x="655" y="0"/>
                      <a:pt x="626" y="2"/>
                      <a:pt x="595" y="7"/>
                    </a:cubicBezTo>
                    <a:cubicBezTo>
                      <a:pt x="1" y="98"/>
                      <a:pt x="60" y="974"/>
                      <a:pt x="648" y="974"/>
                    </a:cubicBezTo>
                    <a:cubicBezTo>
                      <a:pt x="677" y="974"/>
                      <a:pt x="707" y="971"/>
                      <a:pt x="739" y="967"/>
                    </a:cubicBezTo>
                    <a:cubicBezTo>
                      <a:pt x="1335" y="921"/>
                      <a:pt x="1275" y="0"/>
                      <a:pt x="6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>
                <a:off x="7854191" y="1049742"/>
                <a:ext cx="63638" cy="47501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7" extrusionOk="0">
                    <a:moveTo>
                      <a:pt x="596" y="0"/>
                    </a:moveTo>
                    <a:cubicBezTo>
                      <a:pt x="570" y="0"/>
                      <a:pt x="542" y="3"/>
                      <a:pt x="512" y="8"/>
                    </a:cubicBezTo>
                    <a:cubicBezTo>
                      <a:pt x="0" y="101"/>
                      <a:pt x="75" y="826"/>
                      <a:pt x="562" y="826"/>
                    </a:cubicBezTo>
                    <a:cubicBezTo>
                      <a:pt x="577" y="826"/>
                      <a:pt x="593" y="826"/>
                      <a:pt x="608" y="824"/>
                    </a:cubicBezTo>
                    <a:cubicBezTo>
                      <a:pt x="1107" y="734"/>
                      <a:pt x="1049" y="0"/>
                      <a:pt x="5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>
                <a:off x="7489306" y="-28015"/>
                <a:ext cx="27626" cy="22113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>
                <a:off x="8593149" y="1405395"/>
                <a:ext cx="60881" cy="42044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>
                <a:off x="7671260" y="928721"/>
                <a:ext cx="46924" cy="33256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9" extrusionOk="0">
                    <a:moveTo>
                      <a:pt x="474" y="0"/>
                    </a:moveTo>
                    <a:cubicBezTo>
                      <a:pt x="461" y="0"/>
                      <a:pt x="447" y="1"/>
                      <a:pt x="433" y="3"/>
                    </a:cubicBezTo>
                    <a:cubicBezTo>
                      <a:pt x="1" y="3"/>
                      <a:pt x="49" y="579"/>
                      <a:pt x="433" y="579"/>
                    </a:cubicBezTo>
                    <a:cubicBezTo>
                      <a:pt x="803" y="579"/>
                      <a:pt x="816" y="0"/>
                      <a:pt x="4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>
                <a:off x="7910190" y="947389"/>
                <a:ext cx="83855" cy="59103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91;p2"/>
              <p:cNvSpPr/>
              <p:nvPr/>
            </p:nvSpPr>
            <p:spPr>
              <a:xfrm>
                <a:off x="7762524" y="989375"/>
                <a:ext cx="56746" cy="40091"/>
              </a:xfrm>
              <a:custGeom>
                <a:avLst/>
                <a:gdLst/>
                <a:ahLst/>
                <a:cxnLst/>
                <a:rect l="l" t="t" r="r" b="b"/>
                <a:pathLst>
                  <a:path w="988" h="698" extrusionOk="0">
                    <a:moveTo>
                      <a:pt x="478" y="0"/>
                    </a:moveTo>
                    <a:cubicBezTo>
                      <a:pt x="462" y="0"/>
                      <a:pt x="445" y="1"/>
                      <a:pt x="428" y="3"/>
                    </a:cubicBezTo>
                    <a:cubicBezTo>
                      <a:pt x="0" y="217"/>
                      <a:pt x="106" y="698"/>
                      <a:pt x="440" y="698"/>
                    </a:cubicBezTo>
                    <a:cubicBezTo>
                      <a:pt x="481" y="698"/>
                      <a:pt x="525" y="691"/>
                      <a:pt x="572" y="675"/>
                    </a:cubicBezTo>
                    <a:cubicBezTo>
                      <a:pt x="987" y="537"/>
                      <a:pt x="871" y="0"/>
                      <a:pt x="47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92;p2"/>
              <p:cNvSpPr/>
              <p:nvPr/>
            </p:nvSpPr>
            <p:spPr>
              <a:xfrm>
                <a:off x="7712613" y="1094084"/>
                <a:ext cx="24295" cy="22516"/>
              </a:xfrm>
              <a:custGeom>
                <a:avLst/>
                <a:gdLst/>
                <a:ahLst/>
                <a:cxnLst/>
                <a:rect l="l" t="t" r="r" b="b"/>
                <a:pathLst>
                  <a:path w="423" h="392" extrusionOk="0">
                    <a:moveTo>
                      <a:pt x="226" y="1"/>
                    </a:moveTo>
                    <a:cubicBezTo>
                      <a:pt x="215" y="1"/>
                      <a:pt x="204" y="2"/>
                      <a:pt x="193" y="4"/>
                    </a:cubicBezTo>
                    <a:cubicBezTo>
                      <a:pt x="1" y="52"/>
                      <a:pt x="1" y="340"/>
                      <a:pt x="193" y="388"/>
                    </a:cubicBezTo>
                    <a:cubicBezTo>
                      <a:pt x="204" y="391"/>
                      <a:pt x="215" y="392"/>
                      <a:pt x="226" y="392"/>
                    </a:cubicBezTo>
                    <a:cubicBezTo>
                      <a:pt x="422" y="392"/>
                      <a:pt x="422" y="1"/>
                      <a:pt x="2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93;p2"/>
              <p:cNvSpPr/>
              <p:nvPr/>
            </p:nvSpPr>
            <p:spPr>
              <a:xfrm>
                <a:off x="7720654" y="823955"/>
                <a:ext cx="71162" cy="50660"/>
              </a:xfrm>
              <a:custGeom>
                <a:avLst/>
                <a:gdLst/>
                <a:ahLst/>
                <a:cxnLst/>
                <a:rect l="l" t="t" r="r" b="b"/>
                <a:pathLst>
                  <a:path w="1239" h="882" extrusionOk="0">
                    <a:moveTo>
                      <a:pt x="628" y="0"/>
                    </a:moveTo>
                    <a:cubicBezTo>
                      <a:pt x="613" y="0"/>
                      <a:pt x="597" y="1"/>
                      <a:pt x="581" y="2"/>
                    </a:cubicBezTo>
                    <a:cubicBezTo>
                      <a:pt x="0" y="47"/>
                      <a:pt x="126" y="881"/>
                      <a:pt x="649" y="881"/>
                    </a:cubicBezTo>
                    <a:cubicBezTo>
                      <a:pt x="688" y="881"/>
                      <a:pt x="730" y="877"/>
                      <a:pt x="773" y="867"/>
                    </a:cubicBezTo>
                    <a:cubicBezTo>
                      <a:pt x="1239" y="727"/>
                      <a:pt x="1117" y="0"/>
                      <a:pt x="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2"/>
              <p:cNvSpPr/>
              <p:nvPr/>
            </p:nvSpPr>
            <p:spPr>
              <a:xfrm>
                <a:off x="7898128" y="1218206"/>
                <a:ext cx="42444" cy="30729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5" extrusionOk="0">
                    <a:moveTo>
                      <a:pt x="372" y="1"/>
                    </a:moveTo>
                    <a:cubicBezTo>
                      <a:pt x="356" y="1"/>
                      <a:pt x="340" y="2"/>
                      <a:pt x="324" y="4"/>
                    </a:cubicBezTo>
                    <a:cubicBezTo>
                      <a:pt x="1" y="4"/>
                      <a:pt x="32" y="535"/>
                      <a:pt x="333" y="535"/>
                    </a:cubicBezTo>
                    <a:cubicBezTo>
                      <a:pt x="345" y="535"/>
                      <a:pt x="358" y="534"/>
                      <a:pt x="372" y="532"/>
                    </a:cubicBezTo>
                    <a:cubicBezTo>
                      <a:pt x="739" y="486"/>
                      <a:pt x="711" y="1"/>
                      <a:pt x="3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95;p2"/>
              <p:cNvSpPr/>
              <p:nvPr/>
            </p:nvSpPr>
            <p:spPr>
              <a:xfrm>
                <a:off x="8608772" y="1132912"/>
                <a:ext cx="96606" cy="71739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96;p2"/>
              <p:cNvSpPr/>
              <p:nvPr/>
            </p:nvSpPr>
            <p:spPr>
              <a:xfrm>
                <a:off x="8818352" y="1546519"/>
                <a:ext cx="18379" cy="14244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2"/>
              <p:cNvSpPr/>
              <p:nvPr/>
            </p:nvSpPr>
            <p:spPr>
              <a:xfrm>
                <a:off x="8809679" y="1270647"/>
                <a:ext cx="76791" cy="56059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98;p2"/>
              <p:cNvSpPr/>
              <p:nvPr/>
            </p:nvSpPr>
            <p:spPr>
              <a:xfrm>
                <a:off x="8879003" y="1168753"/>
                <a:ext cx="68979" cy="63468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>
                <a:off x="8719104" y="1201837"/>
                <a:ext cx="68979" cy="63468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>
                <a:off x="8655466" y="1301089"/>
                <a:ext cx="66452" cy="56461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>
                <a:off x="8699806" y="1474837"/>
                <a:ext cx="38654" cy="30384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>
                <a:off x="8753106" y="1372311"/>
                <a:ext cx="60939" cy="44801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103;p2"/>
              <p:cNvSpPr/>
              <p:nvPr/>
            </p:nvSpPr>
            <p:spPr>
              <a:xfrm>
                <a:off x="8917600" y="1339744"/>
                <a:ext cx="55252" cy="44169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104;p2"/>
              <p:cNvSpPr/>
              <p:nvPr/>
            </p:nvSpPr>
            <p:spPr>
              <a:xfrm>
                <a:off x="8859705" y="1441638"/>
                <a:ext cx="44799" cy="33773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105;p2"/>
              <p:cNvSpPr/>
              <p:nvPr/>
            </p:nvSpPr>
            <p:spPr>
              <a:xfrm>
                <a:off x="8968544" y="1516479"/>
                <a:ext cx="15335" cy="12579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106;p2"/>
              <p:cNvSpPr/>
              <p:nvPr/>
            </p:nvSpPr>
            <p:spPr>
              <a:xfrm>
                <a:off x="9020466" y="1411426"/>
                <a:ext cx="43363" cy="30557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107;p2"/>
              <p:cNvSpPr/>
              <p:nvPr/>
            </p:nvSpPr>
            <p:spPr>
              <a:xfrm>
                <a:off x="9076522" y="1308900"/>
                <a:ext cx="57435" cy="42389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108;p2"/>
              <p:cNvSpPr/>
              <p:nvPr/>
            </p:nvSpPr>
            <p:spPr>
              <a:xfrm>
                <a:off x="8971818" y="1236874"/>
                <a:ext cx="78456" cy="56404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109;p2"/>
              <p:cNvSpPr/>
              <p:nvPr/>
            </p:nvSpPr>
            <p:spPr>
              <a:xfrm>
                <a:off x="9032355" y="1138081"/>
                <a:ext cx="84831" cy="61458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110;p2"/>
              <p:cNvSpPr/>
              <p:nvPr/>
            </p:nvSpPr>
            <p:spPr>
              <a:xfrm>
                <a:off x="7631572" y="-72242"/>
                <a:ext cx="60996" cy="44744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111;p2"/>
              <p:cNvSpPr/>
              <p:nvPr/>
            </p:nvSpPr>
            <p:spPr>
              <a:xfrm>
                <a:off x="7549957" y="-127267"/>
                <a:ext cx="30383" cy="27627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112;p2"/>
              <p:cNvSpPr/>
              <p:nvPr/>
            </p:nvSpPr>
            <p:spPr>
              <a:xfrm>
                <a:off x="7570921" y="27010"/>
                <a:ext cx="55367" cy="3934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113;p2"/>
              <p:cNvSpPr/>
              <p:nvPr/>
            </p:nvSpPr>
            <p:spPr>
              <a:xfrm>
                <a:off x="7701586" y="-169082"/>
                <a:ext cx="64270" cy="47386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>
                <a:off x="7510787" y="126262"/>
                <a:ext cx="49394" cy="34003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>
                <a:off x="7820189" y="-187347"/>
                <a:ext cx="1428351" cy="1232379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6" name="Google Shape;116;p2"/>
            <p:cNvGrpSpPr/>
            <p:nvPr/>
          </p:nvGrpSpPr>
          <p:grpSpPr>
            <a:xfrm flipH="1">
              <a:off x="7456204" y="-207161"/>
              <a:ext cx="1792336" cy="1774846"/>
              <a:chOff x="2464525" y="1610725"/>
              <a:chExt cx="769375" cy="761900"/>
            </a:xfrm>
          </p:grpSpPr>
          <p:sp>
            <p:nvSpPr>
              <p:cNvPr id="117" name="Google Shape;117;p2"/>
              <p:cNvSpPr/>
              <p:nvPr/>
            </p:nvSpPr>
            <p:spPr>
              <a:xfrm>
                <a:off x="2967425" y="1946500"/>
                <a:ext cx="46975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79" h="1451" extrusionOk="0">
                    <a:moveTo>
                      <a:pt x="1002" y="0"/>
                    </a:moveTo>
                    <a:cubicBezTo>
                      <a:pt x="988" y="0"/>
                      <a:pt x="975" y="1"/>
                      <a:pt x="961" y="1"/>
                    </a:cubicBezTo>
                    <a:cubicBezTo>
                      <a:pt x="49" y="1"/>
                      <a:pt x="1" y="1298"/>
                      <a:pt x="865" y="1442"/>
                    </a:cubicBezTo>
                    <a:cubicBezTo>
                      <a:pt x="905" y="1448"/>
                      <a:pt x="944" y="1451"/>
                      <a:pt x="982" y="1451"/>
                    </a:cubicBezTo>
                    <a:cubicBezTo>
                      <a:pt x="1818" y="1451"/>
                      <a:pt x="1879" y="0"/>
                      <a:pt x="10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118;p2"/>
              <p:cNvSpPr/>
              <p:nvPr/>
            </p:nvSpPr>
            <p:spPr>
              <a:xfrm>
                <a:off x="2938625" y="1987300"/>
                <a:ext cx="48575" cy="368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1475" extrusionOk="0">
                    <a:moveTo>
                      <a:pt x="996" y="0"/>
                    </a:moveTo>
                    <a:cubicBezTo>
                      <a:pt x="1" y="0"/>
                      <a:pt x="15" y="1160"/>
                      <a:pt x="721" y="1442"/>
                    </a:cubicBezTo>
                    <a:cubicBezTo>
                      <a:pt x="805" y="1464"/>
                      <a:pt x="885" y="1474"/>
                      <a:pt x="959" y="1474"/>
                    </a:cubicBezTo>
                    <a:cubicBezTo>
                      <a:pt x="1847" y="1474"/>
                      <a:pt x="1943" y="2"/>
                      <a:pt x="1057" y="2"/>
                    </a:cubicBezTo>
                    <a:cubicBezTo>
                      <a:pt x="1036" y="1"/>
                      <a:pt x="1016" y="0"/>
                      <a:pt x="9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119;p2"/>
              <p:cNvSpPr/>
              <p:nvPr/>
            </p:nvSpPr>
            <p:spPr>
              <a:xfrm>
                <a:off x="3007800" y="1792875"/>
                <a:ext cx="492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1" h="1399" extrusionOk="0">
                    <a:moveTo>
                      <a:pt x="977" y="0"/>
                    </a:moveTo>
                    <a:cubicBezTo>
                      <a:pt x="962" y="0"/>
                      <a:pt x="946" y="0"/>
                      <a:pt x="930" y="1"/>
                    </a:cubicBezTo>
                    <a:cubicBezTo>
                      <a:pt x="1" y="48"/>
                      <a:pt x="106" y="1398"/>
                      <a:pt x="984" y="1398"/>
                    </a:cubicBezTo>
                    <a:cubicBezTo>
                      <a:pt x="1013" y="1398"/>
                      <a:pt x="1043" y="1397"/>
                      <a:pt x="1074" y="1394"/>
                    </a:cubicBezTo>
                    <a:cubicBezTo>
                      <a:pt x="1970" y="1299"/>
                      <a:pt x="1847" y="0"/>
                      <a:pt x="97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>
                <a:off x="2979425" y="1834525"/>
                <a:ext cx="5042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2017" h="1518" extrusionOk="0">
                    <a:moveTo>
                      <a:pt x="1046" y="1"/>
                    </a:moveTo>
                    <a:cubicBezTo>
                      <a:pt x="901" y="1"/>
                      <a:pt x="730" y="34"/>
                      <a:pt x="529" y="112"/>
                    </a:cubicBezTo>
                    <a:cubicBezTo>
                      <a:pt x="1" y="208"/>
                      <a:pt x="385" y="832"/>
                      <a:pt x="385" y="1216"/>
                    </a:cubicBezTo>
                    <a:cubicBezTo>
                      <a:pt x="616" y="1431"/>
                      <a:pt x="828" y="1518"/>
                      <a:pt x="1010" y="1518"/>
                    </a:cubicBezTo>
                    <a:cubicBezTo>
                      <a:pt x="1772" y="1518"/>
                      <a:pt x="2017" y="1"/>
                      <a:pt x="104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2"/>
              <p:cNvSpPr/>
              <p:nvPr/>
            </p:nvSpPr>
            <p:spPr>
              <a:xfrm>
                <a:off x="2992875" y="1904525"/>
                <a:ext cx="49000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60" h="1409" extrusionOk="0">
                    <a:moveTo>
                      <a:pt x="951" y="0"/>
                    </a:moveTo>
                    <a:cubicBezTo>
                      <a:pt x="0" y="0"/>
                      <a:pt x="74" y="1409"/>
                      <a:pt x="931" y="1409"/>
                    </a:cubicBezTo>
                    <a:cubicBezTo>
                      <a:pt x="983" y="1409"/>
                      <a:pt x="1037" y="1403"/>
                      <a:pt x="1095" y="1392"/>
                    </a:cubicBezTo>
                    <a:cubicBezTo>
                      <a:pt x="1959" y="1248"/>
                      <a:pt x="1815" y="0"/>
                      <a:pt x="9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122;p2"/>
              <p:cNvSpPr/>
              <p:nvPr/>
            </p:nvSpPr>
            <p:spPr>
              <a:xfrm>
                <a:off x="2993425" y="17231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1018" y="0"/>
                    </a:moveTo>
                    <a:cubicBezTo>
                      <a:pt x="989" y="0"/>
                      <a:pt x="959" y="2"/>
                      <a:pt x="929" y="5"/>
                    </a:cubicBezTo>
                    <a:cubicBezTo>
                      <a:pt x="1" y="98"/>
                      <a:pt x="104" y="1402"/>
                      <a:pt x="980" y="1402"/>
                    </a:cubicBezTo>
                    <a:cubicBezTo>
                      <a:pt x="1010" y="1402"/>
                      <a:pt x="1041" y="1400"/>
                      <a:pt x="1073" y="1397"/>
                    </a:cubicBezTo>
                    <a:cubicBezTo>
                      <a:pt x="1955" y="1304"/>
                      <a:pt x="1850" y="0"/>
                      <a:pt x="101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123;p2"/>
              <p:cNvSpPr/>
              <p:nvPr/>
            </p:nvSpPr>
            <p:spPr>
              <a:xfrm>
                <a:off x="3023025" y="1863575"/>
                <a:ext cx="45700" cy="33800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2" extrusionOk="0">
                    <a:moveTo>
                      <a:pt x="941" y="1"/>
                    </a:moveTo>
                    <a:cubicBezTo>
                      <a:pt x="911" y="1"/>
                      <a:pt x="881" y="3"/>
                      <a:pt x="849" y="6"/>
                    </a:cubicBezTo>
                    <a:cubicBezTo>
                      <a:pt x="1" y="100"/>
                      <a:pt x="78" y="1351"/>
                      <a:pt x="944" y="1351"/>
                    </a:cubicBezTo>
                    <a:cubicBezTo>
                      <a:pt x="960" y="1351"/>
                      <a:pt x="977" y="1351"/>
                      <a:pt x="993" y="1350"/>
                    </a:cubicBezTo>
                    <a:cubicBezTo>
                      <a:pt x="1828" y="1257"/>
                      <a:pt x="1767" y="1"/>
                      <a:pt x="9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2"/>
              <p:cNvSpPr/>
              <p:nvPr/>
            </p:nvSpPr>
            <p:spPr>
              <a:xfrm>
                <a:off x="2937350" y="1625600"/>
                <a:ext cx="5025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2010" h="1422" extrusionOk="0">
                    <a:moveTo>
                      <a:pt x="1044" y="1"/>
                    </a:moveTo>
                    <a:cubicBezTo>
                      <a:pt x="988" y="1"/>
                      <a:pt x="929" y="7"/>
                      <a:pt x="868" y="19"/>
                    </a:cubicBezTo>
                    <a:cubicBezTo>
                      <a:pt x="0" y="156"/>
                      <a:pt x="218" y="1422"/>
                      <a:pt x="1026" y="1422"/>
                    </a:cubicBezTo>
                    <a:cubicBezTo>
                      <a:pt x="1068" y="1422"/>
                      <a:pt x="1111" y="1418"/>
                      <a:pt x="1156" y="1411"/>
                    </a:cubicBezTo>
                    <a:cubicBezTo>
                      <a:pt x="2009" y="1232"/>
                      <a:pt x="1854" y="1"/>
                      <a:pt x="104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125;p2"/>
              <p:cNvSpPr/>
              <p:nvPr/>
            </p:nvSpPr>
            <p:spPr>
              <a:xfrm>
                <a:off x="2857000" y="2114525"/>
                <a:ext cx="44050" cy="33650"/>
              </a:xfrm>
              <a:custGeom>
                <a:avLst/>
                <a:gdLst/>
                <a:ahLst/>
                <a:cxnLst/>
                <a:rect l="l" t="t" r="r" b="b"/>
                <a:pathLst>
                  <a:path w="1762" h="1346" extrusionOk="0">
                    <a:moveTo>
                      <a:pt x="865" y="0"/>
                    </a:moveTo>
                    <a:cubicBezTo>
                      <a:pt x="849" y="0"/>
                      <a:pt x="833" y="1"/>
                      <a:pt x="817" y="2"/>
                    </a:cubicBezTo>
                    <a:cubicBezTo>
                      <a:pt x="1" y="146"/>
                      <a:pt x="97" y="1346"/>
                      <a:pt x="961" y="1346"/>
                    </a:cubicBezTo>
                    <a:cubicBezTo>
                      <a:pt x="1762" y="1205"/>
                      <a:pt x="1684" y="0"/>
                      <a:pt x="86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126;p2"/>
              <p:cNvSpPr/>
              <p:nvPr/>
            </p:nvSpPr>
            <p:spPr>
              <a:xfrm>
                <a:off x="3053425" y="1822775"/>
                <a:ext cx="417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69" h="1212" extrusionOk="0">
                    <a:moveTo>
                      <a:pt x="871" y="0"/>
                    </a:moveTo>
                    <a:cubicBezTo>
                      <a:pt x="844" y="0"/>
                      <a:pt x="815" y="2"/>
                      <a:pt x="785" y="6"/>
                    </a:cubicBezTo>
                    <a:cubicBezTo>
                      <a:pt x="1" y="98"/>
                      <a:pt x="104" y="1211"/>
                      <a:pt x="838" y="1211"/>
                    </a:cubicBezTo>
                    <a:cubicBezTo>
                      <a:pt x="868" y="1211"/>
                      <a:pt x="898" y="1209"/>
                      <a:pt x="929" y="1206"/>
                    </a:cubicBezTo>
                    <a:cubicBezTo>
                      <a:pt x="1668" y="1113"/>
                      <a:pt x="1563" y="0"/>
                      <a:pt x="87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127;p2"/>
              <p:cNvSpPr/>
              <p:nvPr/>
            </p:nvSpPr>
            <p:spPr>
              <a:xfrm>
                <a:off x="2883800" y="2071325"/>
                <a:ext cx="46650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66" h="1451" extrusionOk="0">
                    <a:moveTo>
                      <a:pt x="947" y="0"/>
                    </a:moveTo>
                    <a:cubicBezTo>
                      <a:pt x="32" y="0"/>
                      <a:pt x="1" y="1394"/>
                      <a:pt x="945" y="1442"/>
                    </a:cubicBezTo>
                    <a:cubicBezTo>
                      <a:pt x="981" y="1448"/>
                      <a:pt x="1015" y="1451"/>
                      <a:pt x="1048" y="1451"/>
                    </a:cubicBezTo>
                    <a:cubicBezTo>
                      <a:pt x="1772" y="1451"/>
                      <a:pt x="1866" y="1"/>
                      <a:pt x="993" y="1"/>
                    </a:cubicBezTo>
                    <a:cubicBezTo>
                      <a:pt x="977" y="1"/>
                      <a:pt x="962" y="0"/>
                      <a:pt x="94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128;p2"/>
              <p:cNvSpPr/>
              <p:nvPr/>
            </p:nvSpPr>
            <p:spPr>
              <a:xfrm>
                <a:off x="2828600" y="2157625"/>
                <a:ext cx="4447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9" h="1256" extrusionOk="0">
                    <a:moveTo>
                      <a:pt x="890" y="1"/>
                    </a:moveTo>
                    <a:cubicBezTo>
                      <a:pt x="862" y="1"/>
                      <a:pt x="832" y="3"/>
                      <a:pt x="801" y="6"/>
                    </a:cubicBezTo>
                    <a:cubicBezTo>
                      <a:pt x="1" y="100"/>
                      <a:pt x="77" y="1256"/>
                      <a:pt x="895" y="1256"/>
                    </a:cubicBezTo>
                    <a:cubicBezTo>
                      <a:pt x="911" y="1256"/>
                      <a:pt x="928" y="1255"/>
                      <a:pt x="945" y="1254"/>
                    </a:cubicBezTo>
                    <a:cubicBezTo>
                      <a:pt x="1778" y="1208"/>
                      <a:pt x="1674" y="1"/>
                      <a:pt x="89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129;p2"/>
              <p:cNvSpPr/>
              <p:nvPr/>
            </p:nvSpPr>
            <p:spPr>
              <a:xfrm>
                <a:off x="3041050" y="1753425"/>
                <a:ext cx="4562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825" h="1256" extrusionOk="0">
                    <a:moveTo>
                      <a:pt x="723" y="1"/>
                    </a:moveTo>
                    <a:cubicBezTo>
                      <a:pt x="526" y="1"/>
                      <a:pt x="324" y="119"/>
                      <a:pt x="176" y="427"/>
                    </a:cubicBezTo>
                    <a:cubicBezTo>
                      <a:pt x="1" y="821"/>
                      <a:pt x="345" y="1256"/>
                      <a:pt x="772" y="1256"/>
                    </a:cubicBezTo>
                    <a:cubicBezTo>
                      <a:pt x="813" y="1256"/>
                      <a:pt x="854" y="1252"/>
                      <a:pt x="896" y="1243"/>
                    </a:cubicBezTo>
                    <a:cubicBezTo>
                      <a:pt x="1824" y="993"/>
                      <a:pt x="1293" y="1"/>
                      <a:pt x="7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130;p2"/>
              <p:cNvSpPr/>
              <p:nvPr/>
            </p:nvSpPr>
            <p:spPr>
              <a:xfrm>
                <a:off x="3069625" y="1713350"/>
                <a:ext cx="38375" cy="27300"/>
              </a:xfrm>
              <a:custGeom>
                <a:avLst/>
                <a:gdLst/>
                <a:ahLst/>
                <a:cxnLst/>
                <a:rect l="l" t="t" r="r" b="b"/>
                <a:pathLst>
                  <a:path w="1535" h="1092" extrusionOk="0">
                    <a:moveTo>
                      <a:pt x="796" y="0"/>
                    </a:moveTo>
                    <a:cubicBezTo>
                      <a:pt x="755" y="0"/>
                      <a:pt x="711" y="5"/>
                      <a:pt x="666" y="14"/>
                    </a:cubicBezTo>
                    <a:cubicBezTo>
                      <a:pt x="1" y="102"/>
                      <a:pt x="113" y="1091"/>
                      <a:pt x="739" y="1091"/>
                    </a:cubicBezTo>
                    <a:cubicBezTo>
                      <a:pt x="791" y="1091"/>
                      <a:pt x="847" y="1085"/>
                      <a:pt x="906" y="1070"/>
                    </a:cubicBezTo>
                    <a:cubicBezTo>
                      <a:pt x="1535" y="935"/>
                      <a:pt x="1407" y="0"/>
                      <a:pt x="7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131;p2"/>
              <p:cNvSpPr/>
              <p:nvPr/>
            </p:nvSpPr>
            <p:spPr>
              <a:xfrm>
                <a:off x="3055800" y="1644925"/>
                <a:ext cx="366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4" h="1029" extrusionOk="0">
                    <a:moveTo>
                      <a:pt x="765" y="1"/>
                    </a:moveTo>
                    <a:cubicBezTo>
                      <a:pt x="726" y="1"/>
                      <a:pt x="685" y="5"/>
                      <a:pt x="642" y="14"/>
                    </a:cubicBezTo>
                    <a:cubicBezTo>
                      <a:pt x="1" y="106"/>
                      <a:pt x="147" y="1029"/>
                      <a:pt x="746" y="1029"/>
                    </a:cubicBezTo>
                    <a:cubicBezTo>
                      <a:pt x="774" y="1029"/>
                      <a:pt x="804" y="1027"/>
                      <a:pt x="834" y="1022"/>
                    </a:cubicBezTo>
                    <a:cubicBezTo>
                      <a:pt x="1464" y="933"/>
                      <a:pt x="1335" y="1"/>
                      <a:pt x="76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132;p2"/>
              <p:cNvSpPr/>
              <p:nvPr/>
            </p:nvSpPr>
            <p:spPr>
              <a:xfrm>
                <a:off x="3083750" y="1782975"/>
                <a:ext cx="37425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083" extrusionOk="0">
                    <a:moveTo>
                      <a:pt x="794" y="0"/>
                    </a:moveTo>
                    <a:cubicBezTo>
                      <a:pt x="757" y="0"/>
                      <a:pt x="718" y="4"/>
                      <a:pt x="677" y="13"/>
                    </a:cubicBezTo>
                    <a:cubicBezTo>
                      <a:pt x="0" y="103"/>
                      <a:pt x="86" y="1082"/>
                      <a:pt x="695" y="1082"/>
                    </a:cubicBezTo>
                    <a:cubicBezTo>
                      <a:pt x="735" y="1082"/>
                      <a:pt x="777" y="1078"/>
                      <a:pt x="821" y="1069"/>
                    </a:cubicBezTo>
                    <a:cubicBezTo>
                      <a:pt x="1497" y="979"/>
                      <a:pt x="1369" y="0"/>
                      <a:pt x="7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133;p2"/>
              <p:cNvSpPr/>
              <p:nvPr/>
            </p:nvSpPr>
            <p:spPr>
              <a:xfrm>
                <a:off x="3025000" y="1683550"/>
                <a:ext cx="42525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01" h="1218" extrusionOk="0">
                    <a:moveTo>
                      <a:pt x="861" y="0"/>
                    </a:moveTo>
                    <a:cubicBezTo>
                      <a:pt x="832" y="0"/>
                      <a:pt x="802" y="2"/>
                      <a:pt x="770" y="6"/>
                    </a:cubicBezTo>
                    <a:cubicBezTo>
                      <a:pt x="0" y="141"/>
                      <a:pt x="128" y="1218"/>
                      <a:pt x="830" y="1218"/>
                    </a:cubicBezTo>
                    <a:cubicBezTo>
                      <a:pt x="872" y="1218"/>
                      <a:pt x="916" y="1214"/>
                      <a:pt x="962" y="1206"/>
                    </a:cubicBezTo>
                    <a:cubicBezTo>
                      <a:pt x="1701" y="1113"/>
                      <a:pt x="1596" y="0"/>
                      <a:pt x="8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134;p2"/>
              <p:cNvSpPr/>
              <p:nvPr/>
            </p:nvSpPr>
            <p:spPr>
              <a:xfrm>
                <a:off x="2953025" y="1694475"/>
                <a:ext cx="53200" cy="37425"/>
              </a:xfrm>
              <a:custGeom>
                <a:avLst/>
                <a:gdLst/>
                <a:ahLst/>
                <a:cxnLst/>
                <a:rect l="l" t="t" r="r" b="b"/>
                <a:pathLst>
                  <a:path w="2128" h="1497" extrusionOk="0">
                    <a:moveTo>
                      <a:pt x="961" y="1"/>
                    </a:moveTo>
                    <a:cubicBezTo>
                      <a:pt x="1" y="1"/>
                      <a:pt x="193" y="865"/>
                      <a:pt x="481" y="1441"/>
                    </a:cubicBezTo>
                    <a:cubicBezTo>
                      <a:pt x="596" y="1479"/>
                      <a:pt x="705" y="1496"/>
                      <a:pt x="808" y="1496"/>
                    </a:cubicBezTo>
                    <a:cubicBezTo>
                      <a:pt x="1738" y="1496"/>
                      <a:pt x="2128" y="87"/>
                      <a:pt x="96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135;p2"/>
              <p:cNvSpPr/>
              <p:nvPr/>
            </p:nvSpPr>
            <p:spPr>
              <a:xfrm>
                <a:off x="2984225" y="1654875"/>
                <a:ext cx="42050" cy="324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7" extrusionOk="0">
                    <a:moveTo>
                      <a:pt x="769" y="0"/>
                    </a:moveTo>
                    <a:cubicBezTo>
                      <a:pt x="1" y="144"/>
                      <a:pt x="97" y="1297"/>
                      <a:pt x="913" y="1297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136;p2"/>
              <p:cNvSpPr/>
              <p:nvPr/>
            </p:nvSpPr>
            <p:spPr>
              <a:xfrm>
                <a:off x="3012925" y="1615100"/>
                <a:ext cx="38975" cy="28100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4" extrusionOk="0">
                    <a:moveTo>
                      <a:pt x="815" y="1"/>
                    </a:moveTo>
                    <a:cubicBezTo>
                      <a:pt x="786" y="1"/>
                      <a:pt x="756" y="3"/>
                      <a:pt x="725" y="7"/>
                    </a:cubicBezTo>
                    <a:cubicBezTo>
                      <a:pt x="0" y="52"/>
                      <a:pt x="88" y="1123"/>
                      <a:pt x="745" y="1123"/>
                    </a:cubicBezTo>
                    <a:cubicBezTo>
                      <a:pt x="784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2"/>
              <p:cNvSpPr/>
              <p:nvPr/>
            </p:nvSpPr>
            <p:spPr>
              <a:xfrm>
                <a:off x="2535750" y="2142125"/>
                <a:ext cx="46025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841" h="1348" extrusionOk="0">
                    <a:moveTo>
                      <a:pt x="895" y="1"/>
                    </a:moveTo>
                    <a:cubicBezTo>
                      <a:pt x="880" y="1"/>
                      <a:pt x="864" y="1"/>
                      <a:pt x="849" y="2"/>
                    </a:cubicBezTo>
                    <a:cubicBezTo>
                      <a:pt x="0" y="96"/>
                      <a:pt x="77" y="1347"/>
                      <a:pt x="898" y="1347"/>
                    </a:cubicBezTo>
                    <a:cubicBezTo>
                      <a:pt x="913" y="1347"/>
                      <a:pt x="929" y="1347"/>
                      <a:pt x="945" y="1346"/>
                    </a:cubicBezTo>
                    <a:cubicBezTo>
                      <a:pt x="1840" y="1252"/>
                      <a:pt x="1718" y="1"/>
                      <a:pt x="8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138;p2"/>
              <p:cNvSpPr/>
              <p:nvPr/>
            </p:nvSpPr>
            <p:spPr>
              <a:xfrm>
                <a:off x="2493575" y="2114275"/>
                <a:ext cx="4667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1327" extrusionOk="0">
                    <a:moveTo>
                      <a:pt x="938" y="0"/>
                    </a:moveTo>
                    <a:cubicBezTo>
                      <a:pt x="896" y="0"/>
                      <a:pt x="853" y="4"/>
                      <a:pt x="807" y="12"/>
                    </a:cubicBezTo>
                    <a:cubicBezTo>
                      <a:pt x="0" y="146"/>
                      <a:pt x="156" y="1327"/>
                      <a:pt x="883" y="1327"/>
                    </a:cubicBezTo>
                    <a:cubicBezTo>
                      <a:pt x="935" y="1327"/>
                      <a:pt x="990" y="1321"/>
                      <a:pt x="1047" y="1308"/>
                    </a:cubicBezTo>
                    <a:cubicBezTo>
                      <a:pt x="1866" y="1171"/>
                      <a:pt x="1694" y="0"/>
                      <a:pt x="9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139;p2"/>
              <p:cNvSpPr/>
              <p:nvPr/>
            </p:nvSpPr>
            <p:spPr>
              <a:xfrm>
                <a:off x="2603700" y="2127500"/>
                <a:ext cx="49375" cy="36500"/>
              </a:xfrm>
              <a:custGeom>
                <a:avLst/>
                <a:gdLst/>
                <a:ahLst/>
                <a:cxnLst/>
                <a:rect l="l" t="t" r="r" b="b"/>
                <a:pathLst>
                  <a:path w="1975" h="1460" extrusionOk="0">
                    <a:moveTo>
                      <a:pt x="928" y="1"/>
                    </a:moveTo>
                    <a:cubicBezTo>
                      <a:pt x="88" y="1"/>
                      <a:pt x="0" y="1314"/>
                      <a:pt x="915" y="1451"/>
                    </a:cubicBezTo>
                    <a:cubicBezTo>
                      <a:pt x="954" y="1457"/>
                      <a:pt x="991" y="1460"/>
                      <a:pt x="1027" y="1460"/>
                    </a:cubicBezTo>
                    <a:cubicBezTo>
                      <a:pt x="1829" y="1460"/>
                      <a:pt x="1974" y="10"/>
                      <a:pt x="1100" y="10"/>
                    </a:cubicBezTo>
                    <a:cubicBezTo>
                      <a:pt x="1087" y="10"/>
                      <a:pt x="1073" y="10"/>
                      <a:pt x="1059" y="11"/>
                    </a:cubicBezTo>
                    <a:cubicBezTo>
                      <a:pt x="1013" y="4"/>
                      <a:pt x="970" y="1"/>
                      <a:pt x="9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2"/>
              <p:cNvSpPr/>
              <p:nvPr/>
            </p:nvSpPr>
            <p:spPr>
              <a:xfrm>
                <a:off x="2578550" y="21707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7"/>
                      <a:pt x="913" y="1307"/>
                    </a:cubicBezTo>
                    <a:cubicBezTo>
                      <a:pt x="1780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141;p2"/>
              <p:cNvSpPr/>
              <p:nvPr/>
            </p:nvSpPr>
            <p:spPr>
              <a:xfrm>
                <a:off x="2646525" y="2155325"/>
                <a:ext cx="480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23" h="1399" extrusionOk="0">
                    <a:moveTo>
                      <a:pt x="928" y="1"/>
                    </a:moveTo>
                    <a:cubicBezTo>
                      <a:pt x="913" y="1"/>
                      <a:pt x="898" y="1"/>
                      <a:pt x="882" y="2"/>
                    </a:cubicBezTo>
                    <a:cubicBezTo>
                      <a:pt x="1" y="95"/>
                      <a:pt x="61" y="1399"/>
                      <a:pt x="890" y="1399"/>
                    </a:cubicBezTo>
                    <a:cubicBezTo>
                      <a:pt x="919" y="1399"/>
                      <a:pt x="948" y="1397"/>
                      <a:pt x="978" y="1394"/>
                    </a:cubicBezTo>
                    <a:cubicBezTo>
                      <a:pt x="1922" y="1347"/>
                      <a:pt x="1799" y="1"/>
                      <a:pt x="9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142;p2"/>
              <p:cNvSpPr/>
              <p:nvPr/>
            </p:nvSpPr>
            <p:spPr>
              <a:xfrm>
                <a:off x="3159050" y="1773625"/>
                <a:ext cx="264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732" extrusionOk="0">
                    <a:moveTo>
                      <a:pt x="541" y="1"/>
                    </a:moveTo>
                    <a:cubicBezTo>
                      <a:pt x="527" y="1"/>
                      <a:pt x="512" y="2"/>
                      <a:pt x="497" y="3"/>
                    </a:cubicBezTo>
                    <a:cubicBezTo>
                      <a:pt x="0" y="48"/>
                      <a:pt x="99" y="732"/>
                      <a:pt x="512" y="732"/>
                    </a:cubicBezTo>
                    <a:cubicBezTo>
                      <a:pt x="538" y="732"/>
                      <a:pt x="565" y="729"/>
                      <a:pt x="593" y="723"/>
                    </a:cubicBezTo>
                    <a:cubicBezTo>
                      <a:pt x="1057" y="631"/>
                      <a:pt x="938" y="1"/>
                      <a:pt x="5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143;p2"/>
              <p:cNvSpPr/>
              <p:nvPr/>
            </p:nvSpPr>
            <p:spPr>
              <a:xfrm>
                <a:off x="2785000" y="2127725"/>
                <a:ext cx="48925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7" h="1410" extrusionOk="0">
                    <a:moveTo>
                      <a:pt x="1052" y="1"/>
                    </a:moveTo>
                    <a:cubicBezTo>
                      <a:pt x="1037" y="1"/>
                      <a:pt x="1023" y="1"/>
                      <a:pt x="1008" y="2"/>
                    </a:cubicBezTo>
                    <a:cubicBezTo>
                      <a:pt x="144" y="2"/>
                      <a:pt x="0" y="1202"/>
                      <a:pt x="864" y="1394"/>
                    </a:cubicBezTo>
                    <a:cubicBezTo>
                      <a:pt x="918" y="1405"/>
                      <a:pt x="969" y="1410"/>
                      <a:pt x="1017" y="1410"/>
                    </a:cubicBezTo>
                    <a:cubicBezTo>
                      <a:pt x="1830" y="1410"/>
                      <a:pt x="1957" y="1"/>
                      <a:pt x="105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144;p2"/>
              <p:cNvSpPr/>
              <p:nvPr/>
            </p:nvSpPr>
            <p:spPr>
              <a:xfrm>
                <a:off x="2762525" y="2170900"/>
                <a:ext cx="461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47" h="1313" extrusionOk="0">
                    <a:moveTo>
                      <a:pt x="722" y="1"/>
                    </a:moveTo>
                    <a:cubicBezTo>
                      <a:pt x="507" y="1"/>
                      <a:pt x="286" y="134"/>
                      <a:pt x="131" y="483"/>
                    </a:cubicBezTo>
                    <a:cubicBezTo>
                      <a:pt x="1" y="918"/>
                      <a:pt x="342" y="1313"/>
                      <a:pt x="764" y="1313"/>
                    </a:cubicBezTo>
                    <a:cubicBezTo>
                      <a:pt x="808" y="1313"/>
                      <a:pt x="854" y="1308"/>
                      <a:pt x="899" y="1299"/>
                    </a:cubicBezTo>
                    <a:cubicBezTo>
                      <a:pt x="1847" y="984"/>
                      <a:pt x="1307" y="1"/>
                      <a:pt x="72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2"/>
              <p:cNvSpPr/>
              <p:nvPr/>
            </p:nvSpPr>
            <p:spPr>
              <a:xfrm>
                <a:off x="2715375" y="2140950"/>
                <a:ext cx="4797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9" h="1457" extrusionOk="0">
                    <a:moveTo>
                      <a:pt x="1057" y="1"/>
                    </a:moveTo>
                    <a:cubicBezTo>
                      <a:pt x="145" y="1"/>
                      <a:pt x="1" y="1297"/>
                      <a:pt x="865" y="1441"/>
                    </a:cubicBezTo>
                    <a:cubicBezTo>
                      <a:pt x="916" y="1452"/>
                      <a:pt x="964" y="1457"/>
                      <a:pt x="1010" y="1457"/>
                    </a:cubicBezTo>
                    <a:cubicBezTo>
                      <a:pt x="1795" y="1457"/>
                      <a:pt x="1918" y="1"/>
                      <a:pt x="105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2"/>
              <p:cNvSpPr/>
              <p:nvPr/>
            </p:nvSpPr>
            <p:spPr>
              <a:xfrm>
                <a:off x="3193075" y="1734025"/>
                <a:ext cx="129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519" h="531" extrusionOk="0">
                    <a:moveTo>
                      <a:pt x="268" y="0"/>
                    </a:moveTo>
                    <a:cubicBezTo>
                      <a:pt x="259" y="0"/>
                      <a:pt x="250" y="1"/>
                      <a:pt x="240" y="3"/>
                    </a:cubicBezTo>
                    <a:cubicBezTo>
                      <a:pt x="0" y="195"/>
                      <a:pt x="0" y="387"/>
                      <a:pt x="288" y="531"/>
                    </a:cubicBezTo>
                    <a:cubicBezTo>
                      <a:pt x="519" y="531"/>
                      <a:pt x="484" y="0"/>
                      <a:pt x="26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2"/>
              <p:cNvSpPr/>
              <p:nvPr/>
            </p:nvSpPr>
            <p:spPr>
              <a:xfrm>
                <a:off x="3179875" y="1665675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84"/>
                      <a:pt x="240" y="432"/>
                    </a:cubicBezTo>
                    <a:cubicBezTo>
                      <a:pt x="528" y="432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148;p2"/>
              <p:cNvSpPr/>
              <p:nvPr/>
            </p:nvSpPr>
            <p:spPr>
              <a:xfrm>
                <a:off x="2911025" y="2029300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1"/>
                    </a:moveTo>
                    <a:cubicBezTo>
                      <a:pt x="0" y="1"/>
                      <a:pt x="15" y="1255"/>
                      <a:pt x="816" y="1490"/>
                    </a:cubicBezTo>
                    <a:cubicBezTo>
                      <a:pt x="871" y="1501"/>
                      <a:pt x="923" y="1506"/>
                      <a:pt x="972" y="1506"/>
                    </a:cubicBezTo>
                    <a:cubicBezTo>
                      <a:pt x="1837" y="1506"/>
                      <a:pt x="1919" y="2"/>
                      <a:pt x="1056" y="2"/>
                    </a:cubicBezTo>
                    <a:cubicBezTo>
                      <a:pt x="1037" y="1"/>
                      <a:pt x="1018" y="1"/>
                      <a:pt x="100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149;p2"/>
              <p:cNvSpPr/>
              <p:nvPr/>
            </p:nvSpPr>
            <p:spPr>
              <a:xfrm>
                <a:off x="2488025" y="2232000"/>
                <a:ext cx="29800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0" extrusionOk="0">
                    <a:moveTo>
                      <a:pt x="588" y="0"/>
                    </a:moveTo>
                    <a:cubicBezTo>
                      <a:pt x="560" y="0"/>
                      <a:pt x="531" y="2"/>
                      <a:pt x="501" y="7"/>
                    </a:cubicBezTo>
                    <a:cubicBezTo>
                      <a:pt x="1" y="98"/>
                      <a:pt x="104" y="879"/>
                      <a:pt x="565" y="879"/>
                    </a:cubicBezTo>
                    <a:cubicBezTo>
                      <a:pt x="591" y="879"/>
                      <a:pt x="617" y="877"/>
                      <a:pt x="645" y="872"/>
                    </a:cubicBezTo>
                    <a:cubicBezTo>
                      <a:pt x="1191" y="781"/>
                      <a:pt x="1090" y="0"/>
                      <a:pt x="5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2"/>
              <p:cNvSpPr/>
              <p:nvPr/>
            </p:nvSpPr>
            <p:spPr>
              <a:xfrm>
                <a:off x="2507600" y="2307625"/>
                <a:ext cx="15550" cy="11350"/>
              </a:xfrm>
              <a:custGeom>
                <a:avLst/>
                <a:gdLst/>
                <a:ahLst/>
                <a:cxnLst/>
                <a:rect l="l" t="t" r="r" b="b"/>
                <a:pathLst>
                  <a:path w="622" h="454" extrusionOk="0">
                    <a:moveTo>
                      <a:pt x="355" y="1"/>
                    </a:moveTo>
                    <a:cubicBezTo>
                      <a:pt x="336" y="1"/>
                      <a:pt x="315" y="3"/>
                      <a:pt x="294" y="7"/>
                    </a:cubicBezTo>
                    <a:cubicBezTo>
                      <a:pt x="0" y="117"/>
                      <a:pt x="128" y="453"/>
                      <a:pt x="334" y="453"/>
                    </a:cubicBezTo>
                    <a:cubicBezTo>
                      <a:pt x="397" y="453"/>
                      <a:pt x="467" y="422"/>
                      <a:pt x="534" y="343"/>
                    </a:cubicBezTo>
                    <a:cubicBezTo>
                      <a:pt x="622" y="212"/>
                      <a:pt x="550" y="1"/>
                      <a:pt x="35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2"/>
              <p:cNvSpPr/>
              <p:nvPr/>
            </p:nvSpPr>
            <p:spPr>
              <a:xfrm>
                <a:off x="2510425" y="2187600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3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2"/>
              <p:cNvSpPr/>
              <p:nvPr/>
            </p:nvSpPr>
            <p:spPr>
              <a:xfrm>
                <a:off x="2552150" y="23366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0" y="48"/>
                      <a:pt x="0" y="336"/>
                      <a:pt x="193" y="384"/>
                    </a:cubicBezTo>
                    <a:cubicBezTo>
                      <a:pt x="433" y="384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2"/>
              <p:cNvSpPr/>
              <p:nvPr/>
            </p:nvSpPr>
            <p:spPr>
              <a:xfrm>
                <a:off x="2530400" y="2260975"/>
                <a:ext cx="27775" cy="19625"/>
              </a:xfrm>
              <a:custGeom>
                <a:avLst/>
                <a:gdLst/>
                <a:ahLst/>
                <a:cxnLst/>
                <a:rect l="l" t="t" r="r" b="b"/>
                <a:pathLst>
                  <a:path w="1111" h="785" extrusionOk="0">
                    <a:moveTo>
                      <a:pt x="534" y="1"/>
                    </a:moveTo>
                    <a:cubicBezTo>
                      <a:pt x="0" y="1"/>
                      <a:pt x="44" y="784"/>
                      <a:pt x="512" y="784"/>
                    </a:cubicBezTo>
                    <a:cubicBezTo>
                      <a:pt x="549" y="784"/>
                      <a:pt x="588" y="779"/>
                      <a:pt x="630" y="769"/>
                    </a:cubicBezTo>
                    <a:cubicBezTo>
                      <a:pt x="1111" y="673"/>
                      <a:pt x="1015" y="1"/>
                      <a:pt x="53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154;p2"/>
              <p:cNvSpPr/>
              <p:nvPr/>
            </p:nvSpPr>
            <p:spPr>
              <a:xfrm>
                <a:off x="2640525" y="2274000"/>
                <a:ext cx="3092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237" h="880" extrusionOk="0">
                    <a:moveTo>
                      <a:pt x="627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0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236" y="781"/>
                      <a:pt x="1092" y="0"/>
                      <a:pt x="62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155;p2"/>
              <p:cNvSpPr/>
              <p:nvPr/>
            </p:nvSpPr>
            <p:spPr>
              <a:xfrm>
                <a:off x="2620525" y="2199475"/>
                <a:ext cx="43325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5" extrusionOk="0">
                    <a:moveTo>
                      <a:pt x="902" y="0"/>
                    </a:moveTo>
                    <a:cubicBezTo>
                      <a:pt x="860" y="0"/>
                      <a:pt x="816" y="4"/>
                      <a:pt x="770" y="12"/>
                    </a:cubicBezTo>
                    <a:cubicBezTo>
                      <a:pt x="0" y="148"/>
                      <a:pt x="170" y="1224"/>
                      <a:pt x="837" y="1224"/>
                    </a:cubicBezTo>
                    <a:cubicBezTo>
                      <a:pt x="877" y="1224"/>
                      <a:pt x="919" y="1221"/>
                      <a:pt x="962" y="1212"/>
                    </a:cubicBezTo>
                    <a:cubicBezTo>
                      <a:pt x="1732" y="1077"/>
                      <a:pt x="1605" y="0"/>
                      <a:pt x="9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2"/>
              <p:cNvSpPr/>
              <p:nvPr/>
            </p:nvSpPr>
            <p:spPr>
              <a:xfrm>
                <a:off x="2554075" y="2216400"/>
                <a:ext cx="35750" cy="25550"/>
              </a:xfrm>
              <a:custGeom>
                <a:avLst/>
                <a:gdLst/>
                <a:ahLst/>
                <a:cxnLst/>
                <a:rect l="l" t="t" r="r" b="b"/>
                <a:pathLst>
                  <a:path w="1430" h="1022" extrusionOk="0">
                    <a:moveTo>
                      <a:pt x="738" y="1"/>
                    </a:moveTo>
                    <a:cubicBezTo>
                      <a:pt x="708" y="1"/>
                      <a:pt x="676" y="3"/>
                      <a:pt x="644" y="7"/>
                    </a:cubicBezTo>
                    <a:cubicBezTo>
                      <a:pt x="1" y="53"/>
                      <a:pt x="105" y="1022"/>
                      <a:pt x="703" y="1022"/>
                    </a:cubicBezTo>
                    <a:cubicBezTo>
                      <a:pt x="730" y="1022"/>
                      <a:pt x="758" y="1020"/>
                      <a:pt x="788" y="1016"/>
                    </a:cubicBezTo>
                    <a:cubicBezTo>
                      <a:pt x="1429" y="924"/>
                      <a:pt x="1371" y="1"/>
                      <a:pt x="7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2"/>
              <p:cNvSpPr/>
              <p:nvPr/>
            </p:nvSpPr>
            <p:spPr>
              <a:xfrm>
                <a:off x="2665225" y="2229725"/>
                <a:ext cx="37775" cy="26975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9" extrusionOk="0">
                    <a:moveTo>
                      <a:pt x="803" y="1"/>
                    </a:moveTo>
                    <a:cubicBezTo>
                      <a:pt x="789" y="1"/>
                      <a:pt x="774" y="1"/>
                      <a:pt x="758" y="2"/>
                    </a:cubicBezTo>
                    <a:cubicBezTo>
                      <a:pt x="1" y="2"/>
                      <a:pt x="71" y="1079"/>
                      <a:pt x="700" y="1079"/>
                    </a:cubicBezTo>
                    <a:cubicBezTo>
                      <a:pt x="748" y="1079"/>
                      <a:pt x="800" y="1072"/>
                      <a:pt x="855" y="1059"/>
                    </a:cubicBezTo>
                    <a:cubicBezTo>
                      <a:pt x="1510" y="918"/>
                      <a:pt x="1389" y="1"/>
                      <a:pt x="80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2"/>
              <p:cNvSpPr/>
              <p:nvPr/>
            </p:nvSpPr>
            <p:spPr>
              <a:xfrm>
                <a:off x="2661750" y="2349700"/>
                <a:ext cx="16075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1" extrusionOk="0">
                    <a:moveTo>
                      <a:pt x="317" y="1"/>
                    </a:moveTo>
                    <a:cubicBezTo>
                      <a:pt x="303" y="1"/>
                      <a:pt x="288" y="2"/>
                      <a:pt x="273" y="4"/>
                    </a:cubicBezTo>
                    <a:cubicBezTo>
                      <a:pt x="0" y="50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1"/>
                      <a:pt x="3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159;p2"/>
              <p:cNvSpPr/>
              <p:nvPr/>
            </p:nvSpPr>
            <p:spPr>
              <a:xfrm>
                <a:off x="2602550" y="2362525"/>
                <a:ext cx="3625" cy="3375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35" extrusionOk="0">
                    <a:moveTo>
                      <a:pt x="78" y="1"/>
                    </a:moveTo>
                    <a:cubicBezTo>
                      <a:pt x="27" y="1"/>
                      <a:pt x="1" y="45"/>
                      <a:pt x="1" y="115"/>
                    </a:cubicBezTo>
                    <a:cubicBezTo>
                      <a:pt x="27" y="128"/>
                      <a:pt x="49" y="134"/>
                      <a:pt x="68" y="134"/>
                    </a:cubicBezTo>
                    <a:cubicBezTo>
                      <a:pt x="119" y="134"/>
                      <a:pt x="145" y="90"/>
                      <a:pt x="145" y="19"/>
                    </a:cubicBezTo>
                    <a:cubicBezTo>
                      <a:pt x="119" y="7"/>
                      <a:pt x="97" y="1"/>
                      <a:pt x="7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" name="Google Shape;160;p2"/>
              <p:cNvSpPr/>
              <p:nvPr/>
            </p:nvSpPr>
            <p:spPr>
              <a:xfrm>
                <a:off x="2574125" y="2289725"/>
                <a:ext cx="2447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26" extrusionOk="0">
                    <a:moveTo>
                      <a:pt x="461" y="0"/>
                    </a:moveTo>
                    <a:cubicBezTo>
                      <a:pt x="447" y="0"/>
                      <a:pt x="433" y="1"/>
                      <a:pt x="418" y="3"/>
                    </a:cubicBezTo>
                    <a:cubicBezTo>
                      <a:pt x="1" y="96"/>
                      <a:pt x="76" y="725"/>
                      <a:pt x="514" y="725"/>
                    </a:cubicBezTo>
                    <a:cubicBezTo>
                      <a:pt x="529" y="725"/>
                      <a:pt x="545" y="725"/>
                      <a:pt x="562" y="723"/>
                    </a:cubicBezTo>
                    <a:cubicBezTo>
                      <a:pt x="979" y="630"/>
                      <a:pt x="859" y="0"/>
                      <a:pt x="4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2"/>
              <p:cNvSpPr/>
              <p:nvPr/>
            </p:nvSpPr>
            <p:spPr>
              <a:xfrm>
                <a:off x="2596950" y="2245200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695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0" y="54"/>
                      <a:pt x="77" y="970"/>
                      <a:pt x="660" y="970"/>
                    </a:cubicBezTo>
                    <a:cubicBezTo>
                      <a:pt x="675" y="970"/>
                      <a:pt x="690" y="969"/>
                      <a:pt x="705" y="968"/>
                    </a:cubicBezTo>
                    <a:cubicBezTo>
                      <a:pt x="1345" y="876"/>
                      <a:pt x="1245" y="1"/>
                      <a:pt x="6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2"/>
              <p:cNvSpPr/>
              <p:nvPr/>
            </p:nvSpPr>
            <p:spPr>
              <a:xfrm>
                <a:off x="2617650" y="2319550"/>
                <a:ext cx="20250" cy="1492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7" extrusionOk="0">
                    <a:moveTo>
                      <a:pt x="435" y="0"/>
                    </a:moveTo>
                    <a:cubicBezTo>
                      <a:pt x="410" y="0"/>
                      <a:pt x="384" y="3"/>
                      <a:pt x="357" y="10"/>
                    </a:cubicBezTo>
                    <a:cubicBezTo>
                      <a:pt x="0" y="55"/>
                      <a:pt x="58" y="596"/>
                      <a:pt x="375" y="596"/>
                    </a:cubicBezTo>
                    <a:cubicBezTo>
                      <a:pt x="400" y="596"/>
                      <a:pt x="426" y="593"/>
                      <a:pt x="453" y="586"/>
                    </a:cubicBezTo>
                    <a:cubicBezTo>
                      <a:pt x="810" y="542"/>
                      <a:pt x="752" y="0"/>
                      <a:pt x="43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163;p2"/>
              <p:cNvSpPr/>
              <p:nvPr/>
            </p:nvSpPr>
            <p:spPr>
              <a:xfrm>
                <a:off x="2684600" y="2303975"/>
                <a:ext cx="2525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32" extrusionOk="0">
                    <a:moveTo>
                      <a:pt x="549" y="0"/>
                    </a:moveTo>
                    <a:cubicBezTo>
                      <a:pt x="522" y="0"/>
                      <a:pt x="493" y="3"/>
                      <a:pt x="464" y="9"/>
                    </a:cubicBezTo>
                    <a:cubicBezTo>
                      <a:pt x="0" y="102"/>
                      <a:pt x="74" y="732"/>
                      <a:pt x="511" y="732"/>
                    </a:cubicBezTo>
                    <a:cubicBezTo>
                      <a:pt x="527" y="732"/>
                      <a:pt x="543" y="731"/>
                      <a:pt x="560" y="729"/>
                    </a:cubicBezTo>
                    <a:cubicBezTo>
                      <a:pt x="1010" y="639"/>
                      <a:pt x="953" y="0"/>
                      <a:pt x="54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" name="Google Shape;164;p2"/>
              <p:cNvSpPr/>
              <p:nvPr/>
            </p:nvSpPr>
            <p:spPr>
              <a:xfrm>
                <a:off x="3068250" y="2196075"/>
                <a:ext cx="12875" cy="9725"/>
              </a:xfrm>
              <a:custGeom>
                <a:avLst/>
                <a:gdLst/>
                <a:ahLst/>
                <a:cxnLst/>
                <a:rect l="l" t="t" r="r" b="b"/>
                <a:pathLst>
                  <a:path w="515" h="389" extrusionOk="0">
                    <a:moveTo>
                      <a:pt x="281" y="0"/>
                    </a:moveTo>
                    <a:cubicBezTo>
                      <a:pt x="268" y="0"/>
                      <a:pt x="255" y="1"/>
                      <a:pt x="240" y="4"/>
                    </a:cubicBezTo>
                    <a:cubicBezTo>
                      <a:pt x="0" y="100"/>
                      <a:pt x="0" y="388"/>
                      <a:pt x="288" y="388"/>
                    </a:cubicBezTo>
                    <a:cubicBezTo>
                      <a:pt x="514" y="343"/>
                      <a:pt x="485" y="0"/>
                      <a:pt x="2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2"/>
              <p:cNvSpPr/>
              <p:nvPr/>
            </p:nvSpPr>
            <p:spPr>
              <a:xfrm>
                <a:off x="2973425" y="2132250"/>
                <a:ext cx="36100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21" extrusionOk="0">
                    <a:moveTo>
                      <a:pt x="746" y="0"/>
                    </a:moveTo>
                    <a:cubicBezTo>
                      <a:pt x="708" y="0"/>
                      <a:pt x="667" y="4"/>
                      <a:pt x="625" y="13"/>
                    </a:cubicBezTo>
                    <a:cubicBezTo>
                      <a:pt x="1" y="157"/>
                      <a:pt x="97" y="1021"/>
                      <a:pt x="721" y="1021"/>
                    </a:cubicBezTo>
                    <a:cubicBezTo>
                      <a:pt x="1444" y="1021"/>
                      <a:pt x="1359" y="0"/>
                      <a:pt x="74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166;p2"/>
              <p:cNvSpPr/>
              <p:nvPr/>
            </p:nvSpPr>
            <p:spPr>
              <a:xfrm>
                <a:off x="3095850" y="21541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1" y="49"/>
                      <a:pt x="1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2"/>
              <p:cNvSpPr/>
              <p:nvPr/>
            </p:nvSpPr>
            <p:spPr>
              <a:xfrm>
                <a:off x="3047400" y="2121525"/>
                <a:ext cx="27325" cy="1967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787" extrusionOk="0">
                    <a:moveTo>
                      <a:pt x="536" y="1"/>
                    </a:moveTo>
                    <a:cubicBezTo>
                      <a:pt x="509" y="1"/>
                      <a:pt x="480" y="4"/>
                      <a:pt x="450" y="10"/>
                    </a:cubicBezTo>
                    <a:cubicBezTo>
                      <a:pt x="0" y="145"/>
                      <a:pt x="141" y="787"/>
                      <a:pt x="556" y="787"/>
                    </a:cubicBezTo>
                    <a:cubicBezTo>
                      <a:pt x="584" y="787"/>
                      <a:pt x="613" y="784"/>
                      <a:pt x="642" y="778"/>
                    </a:cubicBezTo>
                    <a:cubicBezTo>
                      <a:pt x="1093" y="643"/>
                      <a:pt x="952" y="1"/>
                      <a:pt x="53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2"/>
              <p:cNvSpPr/>
              <p:nvPr/>
            </p:nvSpPr>
            <p:spPr>
              <a:xfrm>
                <a:off x="3103725" y="2037675"/>
                <a:ext cx="25400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16" h="780" extrusionOk="0">
                    <a:moveTo>
                      <a:pt x="451" y="1"/>
                    </a:moveTo>
                    <a:cubicBezTo>
                      <a:pt x="436" y="1"/>
                      <a:pt x="421" y="2"/>
                      <a:pt x="406" y="3"/>
                    </a:cubicBezTo>
                    <a:cubicBezTo>
                      <a:pt x="0" y="138"/>
                      <a:pt x="102" y="780"/>
                      <a:pt x="512" y="780"/>
                    </a:cubicBezTo>
                    <a:cubicBezTo>
                      <a:pt x="539" y="780"/>
                      <a:pt x="568" y="777"/>
                      <a:pt x="598" y="771"/>
                    </a:cubicBezTo>
                    <a:cubicBezTo>
                      <a:pt x="1016" y="678"/>
                      <a:pt x="895" y="1"/>
                      <a:pt x="45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" name="Google Shape;169;p2"/>
              <p:cNvSpPr/>
              <p:nvPr/>
            </p:nvSpPr>
            <p:spPr>
              <a:xfrm>
                <a:off x="2926200" y="2102275"/>
                <a:ext cx="43750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218" extrusionOk="0">
                    <a:moveTo>
                      <a:pt x="913" y="0"/>
                    </a:moveTo>
                    <a:cubicBezTo>
                      <a:pt x="872" y="0"/>
                      <a:pt x="830" y="4"/>
                      <a:pt x="785" y="12"/>
                    </a:cubicBezTo>
                    <a:cubicBezTo>
                      <a:pt x="1" y="104"/>
                      <a:pt x="148" y="1217"/>
                      <a:pt x="886" y="1217"/>
                    </a:cubicBezTo>
                    <a:cubicBezTo>
                      <a:pt x="916" y="1217"/>
                      <a:pt x="946" y="1215"/>
                      <a:pt x="978" y="1212"/>
                    </a:cubicBezTo>
                    <a:cubicBezTo>
                      <a:pt x="1749" y="1121"/>
                      <a:pt x="1620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170;p2"/>
              <p:cNvSpPr/>
              <p:nvPr/>
            </p:nvSpPr>
            <p:spPr>
              <a:xfrm>
                <a:off x="3122325" y="2112050"/>
                <a:ext cx="16350" cy="11725"/>
              </a:xfrm>
              <a:custGeom>
                <a:avLst/>
                <a:gdLst/>
                <a:ahLst/>
                <a:cxnLst/>
                <a:rect l="l" t="t" r="r" b="b"/>
                <a:pathLst>
                  <a:path w="654" h="469" extrusionOk="0">
                    <a:moveTo>
                      <a:pt x="334" y="0"/>
                    </a:moveTo>
                    <a:cubicBezTo>
                      <a:pt x="319" y="0"/>
                      <a:pt x="303" y="2"/>
                      <a:pt x="286" y="5"/>
                    </a:cubicBezTo>
                    <a:cubicBezTo>
                      <a:pt x="1" y="167"/>
                      <a:pt x="96" y="468"/>
                      <a:pt x="277" y="468"/>
                    </a:cubicBezTo>
                    <a:cubicBezTo>
                      <a:pt x="310" y="468"/>
                      <a:pt x="345" y="459"/>
                      <a:pt x="382" y="437"/>
                    </a:cubicBezTo>
                    <a:cubicBezTo>
                      <a:pt x="653" y="346"/>
                      <a:pt x="584" y="0"/>
                      <a:pt x="33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2"/>
              <p:cNvSpPr/>
              <p:nvPr/>
            </p:nvSpPr>
            <p:spPr>
              <a:xfrm>
                <a:off x="2994175" y="2206900"/>
                <a:ext cx="2095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8" h="679" extrusionOk="0">
                    <a:moveTo>
                      <a:pt x="373" y="0"/>
                    </a:moveTo>
                    <a:cubicBezTo>
                      <a:pt x="357" y="0"/>
                      <a:pt x="340" y="1"/>
                      <a:pt x="323" y="3"/>
                    </a:cubicBezTo>
                    <a:cubicBezTo>
                      <a:pt x="0" y="142"/>
                      <a:pt x="76" y="678"/>
                      <a:pt x="465" y="678"/>
                    </a:cubicBezTo>
                    <a:cubicBezTo>
                      <a:pt x="481" y="678"/>
                      <a:pt x="498" y="677"/>
                      <a:pt x="515" y="675"/>
                    </a:cubicBezTo>
                    <a:cubicBezTo>
                      <a:pt x="838" y="537"/>
                      <a:pt x="762" y="0"/>
                      <a:pt x="37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2"/>
              <p:cNvSpPr/>
              <p:nvPr/>
            </p:nvSpPr>
            <p:spPr>
              <a:xfrm>
                <a:off x="3020250" y="2163750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1008" y="625"/>
                      <a:pt x="912" y="1"/>
                      <a:pt x="4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2"/>
              <p:cNvSpPr/>
              <p:nvPr/>
            </p:nvSpPr>
            <p:spPr>
              <a:xfrm>
                <a:off x="3041875" y="2239275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199" y="0"/>
                    </a:moveTo>
                    <a:cubicBezTo>
                      <a:pt x="0" y="0"/>
                      <a:pt x="13" y="341"/>
                      <a:pt x="239" y="341"/>
                    </a:cubicBezTo>
                    <a:cubicBezTo>
                      <a:pt x="383" y="245"/>
                      <a:pt x="383" y="53"/>
                      <a:pt x="239" y="5"/>
                    </a:cubicBezTo>
                    <a:cubicBezTo>
                      <a:pt x="225" y="2"/>
                      <a:pt x="212" y="0"/>
                      <a:pt x="19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" name="Google Shape;174;p2"/>
              <p:cNvSpPr/>
              <p:nvPr/>
            </p:nvSpPr>
            <p:spPr>
              <a:xfrm>
                <a:off x="3076650" y="2079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481" y="0"/>
                    </a:moveTo>
                    <a:cubicBezTo>
                      <a:pt x="0" y="48"/>
                      <a:pt x="48" y="769"/>
                      <a:pt x="529" y="817"/>
                    </a:cubicBezTo>
                    <a:cubicBezTo>
                      <a:pt x="1009" y="721"/>
                      <a:pt x="961" y="0"/>
                      <a:pt x="4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" name="Google Shape;175;p2"/>
              <p:cNvSpPr/>
              <p:nvPr/>
            </p:nvSpPr>
            <p:spPr>
              <a:xfrm>
                <a:off x="3209875" y="1983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44" y="1"/>
                    </a:moveTo>
                    <a:cubicBezTo>
                      <a:pt x="0" y="49"/>
                      <a:pt x="48" y="289"/>
                      <a:pt x="193" y="289"/>
                    </a:cubicBezTo>
                    <a:cubicBezTo>
                      <a:pt x="337" y="241"/>
                      <a:pt x="337" y="1"/>
                      <a:pt x="14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2"/>
              <p:cNvSpPr/>
              <p:nvPr/>
            </p:nvSpPr>
            <p:spPr>
              <a:xfrm>
                <a:off x="2689750" y="2185250"/>
                <a:ext cx="44100" cy="31475"/>
              </a:xfrm>
              <a:custGeom>
                <a:avLst/>
                <a:gdLst/>
                <a:ahLst/>
                <a:cxnLst/>
                <a:rect l="l" t="t" r="r" b="b"/>
                <a:pathLst>
                  <a:path w="1764" h="1259" extrusionOk="0">
                    <a:moveTo>
                      <a:pt x="923" y="0"/>
                    </a:moveTo>
                    <a:cubicBezTo>
                      <a:pt x="894" y="0"/>
                      <a:pt x="865" y="2"/>
                      <a:pt x="834" y="5"/>
                    </a:cubicBezTo>
                    <a:cubicBezTo>
                      <a:pt x="0" y="51"/>
                      <a:pt x="60" y="1258"/>
                      <a:pt x="840" y="1258"/>
                    </a:cubicBezTo>
                    <a:cubicBezTo>
                      <a:pt x="869" y="1258"/>
                      <a:pt x="899" y="1257"/>
                      <a:pt x="930" y="1253"/>
                    </a:cubicBezTo>
                    <a:cubicBezTo>
                      <a:pt x="1763" y="1207"/>
                      <a:pt x="1703" y="0"/>
                      <a:pt x="92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2"/>
              <p:cNvSpPr/>
              <p:nvPr/>
            </p:nvSpPr>
            <p:spPr>
              <a:xfrm>
                <a:off x="3190625" y="1915325"/>
                <a:ext cx="180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6" extrusionOk="0">
                    <a:moveTo>
                      <a:pt x="338" y="0"/>
                    </a:moveTo>
                    <a:cubicBezTo>
                      <a:pt x="0" y="150"/>
                      <a:pt x="162" y="535"/>
                      <a:pt x="386" y="535"/>
                    </a:cubicBezTo>
                    <a:cubicBezTo>
                      <a:pt x="448" y="535"/>
                      <a:pt x="516" y="506"/>
                      <a:pt x="578" y="432"/>
                    </a:cubicBezTo>
                    <a:cubicBezTo>
                      <a:pt x="722" y="240"/>
                      <a:pt x="578" y="0"/>
                      <a:pt x="3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178;p2"/>
              <p:cNvSpPr/>
              <p:nvPr/>
            </p:nvSpPr>
            <p:spPr>
              <a:xfrm>
                <a:off x="3131850" y="1996875"/>
                <a:ext cx="26075" cy="19275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771" extrusionOk="0">
                    <a:moveTo>
                      <a:pt x="524" y="1"/>
                    </a:moveTo>
                    <a:cubicBezTo>
                      <a:pt x="510" y="1"/>
                      <a:pt x="496" y="1"/>
                      <a:pt x="481" y="3"/>
                    </a:cubicBezTo>
                    <a:cubicBezTo>
                      <a:pt x="1" y="51"/>
                      <a:pt x="49" y="771"/>
                      <a:pt x="577" y="771"/>
                    </a:cubicBezTo>
                    <a:cubicBezTo>
                      <a:pt x="1043" y="724"/>
                      <a:pt x="966" y="1"/>
                      <a:pt x="52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2"/>
              <p:cNvSpPr/>
              <p:nvPr/>
            </p:nvSpPr>
            <p:spPr>
              <a:xfrm>
                <a:off x="3223075" y="187570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289" y="1"/>
                    </a:moveTo>
                    <a:cubicBezTo>
                      <a:pt x="49" y="1"/>
                      <a:pt x="1" y="337"/>
                      <a:pt x="241" y="337"/>
                    </a:cubicBezTo>
                    <a:cubicBezTo>
                      <a:pt x="385" y="337"/>
                      <a:pt x="433" y="97"/>
                      <a:pt x="28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2"/>
              <p:cNvSpPr/>
              <p:nvPr/>
            </p:nvSpPr>
            <p:spPr>
              <a:xfrm>
                <a:off x="3162225" y="1956050"/>
                <a:ext cx="2087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35" h="631" extrusionOk="0">
                    <a:moveTo>
                      <a:pt x="367" y="1"/>
                    </a:moveTo>
                    <a:cubicBezTo>
                      <a:pt x="352" y="1"/>
                      <a:pt x="337" y="2"/>
                      <a:pt x="322" y="3"/>
                    </a:cubicBezTo>
                    <a:cubicBezTo>
                      <a:pt x="1" y="141"/>
                      <a:pt x="75" y="631"/>
                      <a:pt x="418" y="631"/>
                    </a:cubicBezTo>
                    <a:cubicBezTo>
                      <a:pt x="434" y="631"/>
                      <a:pt x="450" y="630"/>
                      <a:pt x="466" y="628"/>
                    </a:cubicBezTo>
                    <a:cubicBezTo>
                      <a:pt x="835" y="535"/>
                      <a:pt x="717" y="1"/>
                      <a:pt x="36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2"/>
              <p:cNvSpPr/>
              <p:nvPr/>
            </p:nvSpPr>
            <p:spPr>
              <a:xfrm>
                <a:off x="3151075" y="2070150"/>
                <a:ext cx="144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81" extrusionOk="0">
                    <a:moveTo>
                      <a:pt x="240" y="0"/>
                    </a:moveTo>
                    <a:cubicBezTo>
                      <a:pt x="0" y="96"/>
                      <a:pt x="48" y="480"/>
                      <a:pt x="336" y="480"/>
                    </a:cubicBezTo>
                    <a:cubicBezTo>
                      <a:pt x="576" y="384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2"/>
              <p:cNvSpPr/>
              <p:nvPr/>
            </p:nvSpPr>
            <p:spPr>
              <a:xfrm>
                <a:off x="3179875" y="202935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8" y="0"/>
                    </a:moveTo>
                    <a:cubicBezTo>
                      <a:pt x="96" y="0"/>
                      <a:pt x="0" y="288"/>
                      <a:pt x="240" y="384"/>
                    </a:cubicBezTo>
                    <a:cubicBezTo>
                      <a:pt x="480" y="384"/>
                      <a:pt x="528" y="48"/>
                      <a:pt x="2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2"/>
              <p:cNvSpPr/>
              <p:nvPr/>
            </p:nvSpPr>
            <p:spPr>
              <a:xfrm>
                <a:off x="3174625" y="1844250"/>
                <a:ext cx="23700" cy="16125"/>
              </a:xfrm>
              <a:custGeom>
                <a:avLst/>
                <a:gdLst/>
                <a:ahLst/>
                <a:cxnLst/>
                <a:rect l="l" t="t" r="r" b="b"/>
                <a:pathLst>
                  <a:path w="948" h="645" extrusionOk="0">
                    <a:moveTo>
                      <a:pt x="490" y="1"/>
                    </a:moveTo>
                    <a:cubicBezTo>
                      <a:pt x="462" y="1"/>
                      <a:pt x="433" y="4"/>
                      <a:pt x="402" y="11"/>
                    </a:cubicBezTo>
                    <a:cubicBezTo>
                      <a:pt x="1" y="100"/>
                      <a:pt x="97" y="645"/>
                      <a:pt x="459" y="645"/>
                    </a:cubicBezTo>
                    <a:cubicBezTo>
                      <a:pt x="486" y="645"/>
                      <a:pt x="516" y="642"/>
                      <a:pt x="546" y="635"/>
                    </a:cubicBezTo>
                    <a:cubicBezTo>
                      <a:pt x="948" y="546"/>
                      <a:pt x="852" y="1"/>
                      <a:pt x="49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" name="Google Shape;184;p2"/>
              <p:cNvSpPr/>
              <p:nvPr/>
            </p:nvSpPr>
            <p:spPr>
              <a:xfrm>
                <a:off x="3208675" y="1804900"/>
                <a:ext cx="1580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5" extrusionOk="0">
                    <a:moveTo>
                      <a:pt x="192" y="0"/>
                    </a:moveTo>
                    <a:cubicBezTo>
                      <a:pt x="96" y="48"/>
                      <a:pt x="48" y="96"/>
                      <a:pt x="0" y="192"/>
                    </a:cubicBezTo>
                    <a:cubicBezTo>
                      <a:pt x="43" y="377"/>
                      <a:pt x="132" y="444"/>
                      <a:pt x="220" y="444"/>
                    </a:cubicBezTo>
                    <a:cubicBezTo>
                      <a:pt x="429" y="444"/>
                      <a:pt x="632" y="68"/>
                      <a:pt x="19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" name="Google Shape;185;p2"/>
              <p:cNvSpPr/>
              <p:nvPr/>
            </p:nvSpPr>
            <p:spPr>
              <a:xfrm>
                <a:off x="2782600" y="2366600"/>
                <a:ext cx="84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41" extrusionOk="0">
                    <a:moveTo>
                      <a:pt x="144" y="0"/>
                    </a:moveTo>
                    <a:cubicBezTo>
                      <a:pt x="0" y="48"/>
                      <a:pt x="0" y="192"/>
                      <a:pt x="144" y="241"/>
                    </a:cubicBezTo>
                    <a:cubicBezTo>
                      <a:pt x="288" y="241"/>
                      <a:pt x="336" y="0"/>
                      <a:pt x="1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2"/>
              <p:cNvSpPr/>
              <p:nvPr/>
            </p:nvSpPr>
            <p:spPr>
              <a:xfrm>
                <a:off x="2966650" y="2250100"/>
                <a:ext cx="20800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32" h="583" extrusionOk="0">
                    <a:moveTo>
                      <a:pt x="410" y="1"/>
                    </a:moveTo>
                    <a:cubicBezTo>
                      <a:pt x="396" y="1"/>
                      <a:pt x="382" y="2"/>
                      <a:pt x="368" y="4"/>
                    </a:cubicBezTo>
                    <a:cubicBezTo>
                      <a:pt x="0" y="95"/>
                      <a:pt x="72" y="583"/>
                      <a:pt x="415" y="583"/>
                    </a:cubicBezTo>
                    <a:cubicBezTo>
                      <a:pt x="431" y="583"/>
                      <a:pt x="447" y="582"/>
                      <a:pt x="464" y="580"/>
                    </a:cubicBezTo>
                    <a:cubicBezTo>
                      <a:pt x="831" y="488"/>
                      <a:pt x="715" y="1"/>
                      <a:pt x="41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2"/>
              <p:cNvSpPr/>
              <p:nvPr/>
            </p:nvSpPr>
            <p:spPr>
              <a:xfrm>
                <a:off x="2777750" y="2245325"/>
                <a:ext cx="34475" cy="24425"/>
              </a:xfrm>
              <a:custGeom>
                <a:avLst/>
                <a:gdLst/>
                <a:ahLst/>
                <a:cxnLst/>
                <a:rect l="l" t="t" r="r" b="b"/>
                <a:pathLst>
                  <a:path w="1379" h="977" extrusionOk="0">
                    <a:moveTo>
                      <a:pt x="720" y="1"/>
                    </a:moveTo>
                    <a:cubicBezTo>
                      <a:pt x="705" y="1"/>
                      <a:pt x="690" y="1"/>
                      <a:pt x="674" y="3"/>
                    </a:cubicBezTo>
                    <a:cubicBezTo>
                      <a:pt x="0" y="48"/>
                      <a:pt x="125" y="976"/>
                      <a:pt x="696" y="976"/>
                    </a:cubicBezTo>
                    <a:cubicBezTo>
                      <a:pt x="735" y="976"/>
                      <a:pt x="776" y="972"/>
                      <a:pt x="818" y="963"/>
                    </a:cubicBezTo>
                    <a:cubicBezTo>
                      <a:pt x="1379" y="823"/>
                      <a:pt x="1258" y="1"/>
                      <a:pt x="72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2"/>
              <p:cNvSpPr/>
              <p:nvPr/>
            </p:nvSpPr>
            <p:spPr>
              <a:xfrm>
                <a:off x="2809000" y="2200825"/>
                <a:ext cx="34075" cy="27775"/>
              </a:xfrm>
              <a:custGeom>
                <a:avLst/>
                <a:gdLst/>
                <a:ahLst/>
                <a:cxnLst/>
                <a:rect l="l" t="t" r="r" b="b"/>
                <a:pathLst>
                  <a:path w="1363" h="1111" extrusionOk="0">
                    <a:moveTo>
                      <a:pt x="615" y="0"/>
                    </a:moveTo>
                    <a:cubicBezTo>
                      <a:pt x="587" y="0"/>
                      <a:pt x="558" y="2"/>
                      <a:pt x="529" y="6"/>
                    </a:cubicBezTo>
                    <a:cubicBezTo>
                      <a:pt x="0" y="246"/>
                      <a:pt x="96" y="1014"/>
                      <a:pt x="673" y="1110"/>
                    </a:cubicBezTo>
                    <a:cubicBezTo>
                      <a:pt x="1363" y="1018"/>
                      <a:pt x="1259" y="0"/>
                      <a:pt x="61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" name="Google Shape;189;p2"/>
              <p:cNvSpPr/>
              <p:nvPr/>
            </p:nvSpPr>
            <p:spPr>
              <a:xfrm>
                <a:off x="2738175" y="2215375"/>
                <a:ext cx="31250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1105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240"/>
                      <a:pt x="97" y="1009"/>
                      <a:pt x="721" y="1105"/>
                    </a:cubicBezTo>
                    <a:cubicBezTo>
                      <a:pt x="1249" y="865"/>
                      <a:pt x="1105" y="48"/>
                      <a:pt x="52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" name="Google Shape;190;p2"/>
              <p:cNvSpPr/>
              <p:nvPr/>
            </p:nvSpPr>
            <p:spPr>
              <a:xfrm>
                <a:off x="2708125" y="2258575"/>
                <a:ext cx="33675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975" extrusionOk="0">
                    <a:moveTo>
                      <a:pt x="675" y="1"/>
                    </a:moveTo>
                    <a:cubicBezTo>
                      <a:pt x="1" y="46"/>
                      <a:pt x="84" y="974"/>
                      <a:pt x="649" y="974"/>
                    </a:cubicBezTo>
                    <a:cubicBezTo>
                      <a:pt x="687" y="974"/>
                      <a:pt x="728" y="970"/>
                      <a:pt x="771" y="961"/>
                    </a:cubicBezTo>
                    <a:cubicBezTo>
                      <a:pt x="1347" y="817"/>
                      <a:pt x="1251" y="1"/>
                      <a:pt x="67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2"/>
              <p:cNvSpPr/>
              <p:nvPr/>
            </p:nvSpPr>
            <p:spPr>
              <a:xfrm>
                <a:off x="2729775" y="2334200"/>
                <a:ext cx="180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721" h="529" extrusionOk="0">
                    <a:moveTo>
                      <a:pt x="337" y="0"/>
                    </a:moveTo>
                    <a:cubicBezTo>
                      <a:pt x="97" y="144"/>
                      <a:pt x="1" y="384"/>
                      <a:pt x="337" y="528"/>
                    </a:cubicBezTo>
                    <a:cubicBezTo>
                      <a:pt x="721" y="528"/>
                      <a:pt x="721" y="0"/>
                      <a:pt x="33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2"/>
              <p:cNvSpPr/>
              <p:nvPr/>
            </p:nvSpPr>
            <p:spPr>
              <a:xfrm>
                <a:off x="2755000" y="2289775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80" y="1"/>
                    </a:moveTo>
                    <a:cubicBezTo>
                      <a:pt x="0" y="97"/>
                      <a:pt x="96" y="769"/>
                      <a:pt x="576" y="769"/>
                    </a:cubicBezTo>
                    <a:cubicBezTo>
                      <a:pt x="1008" y="625"/>
                      <a:pt x="912" y="1"/>
                      <a:pt x="4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2"/>
              <p:cNvSpPr/>
              <p:nvPr/>
            </p:nvSpPr>
            <p:spPr>
              <a:xfrm>
                <a:off x="2823800" y="2275325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55" y="1"/>
                    </a:moveTo>
                    <a:cubicBezTo>
                      <a:pt x="541" y="1"/>
                      <a:pt x="527" y="1"/>
                      <a:pt x="513" y="3"/>
                    </a:cubicBezTo>
                    <a:cubicBezTo>
                      <a:pt x="1" y="49"/>
                      <a:pt x="75" y="773"/>
                      <a:pt x="562" y="773"/>
                    </a:cubicBezTo>
                    <a:cubicBezTo>
                      <a:pt x="577" y="773"/>
                      <a:pt x="593" y="772"/>
                      <a:pt x="609" y="771"/>
                    </a:cubicBezTo>
                    <a:cubicBezTo>
                      <a:pt x="1074" y="724"/>
                      <a:pt x="998" y="1"/>
                      <a:pt x="55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" name="Google Shape;194;p2"/>
              <p:cNvSpPr/>
              <p:nvPr/>
            </p:nvSpPr>
            <p:spPr>
              <a:xfrm>
                <a:off x="2800600" y="2319725"/>
                <a:ext cx="18450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738" h="589" extrusionOk="0">
                    <a:moveTo>
                      <a:pt x="333" y="1"/>
                    </a:moveTo>
                    <a:cubicBezTo>
                      <a:pt x="319" y="1"/>
                      <a:pt x="304" y="2"/>
                      <a:pt x="288" y="3"/>
                    </a:cubicBezTo>
                    <a:cubicBezTo>
                      <a:pt x="96" y="147"/>
                      <a:pt x="0" y="435"/>
                      <a:pt x="288" y="579"/>
                    </a:cubicBezTo>
                    <a:cubicBezTo>
                      <a:pt x="315" y="585"/>
                      <a:pt x="341" y="588"/>
                      <a:pt x="365" y="588"/>
                    </a:cubicBezTo>
                    <a:cubicBezTo>
                      <a:pt x="712" y="588"/>
                      <a:pt x="737" y="1"/>
                      <a:pt x="33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" name="Google Shape;195;p2"/>
              <p:cNvSpPr/>
              <p:nvPr/>
            </p:nvSpPr>
            <p:spPr>
              <a:xfrm>
                <a:off x="2920150" y="2218575"/>
                <a:ext cx="29500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841" extrusionOk="0">
                    <a:moveTo>
                      <a:pt x="624" y="0"/>
                    </a:moveTo>
                    <a:cubicBezTo>
                      <a:pt x="585" y="0"/>
                      <a:pt x="544" y="5"/>
                      <a:pt x="499" y="16"/>
                    </a:cubicBezTo>
                    <a:cubicBezTo>
                      <a:pt x="1" y="107"/>
                      <a:pt x="101" y="840"/>
                      <a:pt x="600" y="840"/>
                    </a:cubicBezTo>
                    <a:cubicBezTo>
                      <a:pt x="629" y="840"/>
                      <a:pt x="660" y="838"/>
                      <a:pt x="691" y="833"/>
                    </a:cubicBezTo>
                    <a:cubicBezTo>
                      <a:pt x="1179" y="744"/>
                      <a:pt x="1094" y="0"/>
                      <a:pt x="62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196;p2"/>
              <p:cNvSpPr/>
              <p:nvPr/>
            </p:nvSpPr>
            <p:spPr>
              <a:xfrm>
                <a:off x="2943425" y="2294575"/>
                <a:ext cx="10825" cy="9650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6" extrusionOk="0">
                    <a:moveTo>
                      <a:pt x="192" y="1"/>
                    </a:moveTo>
                    <a:cubicBezTo>
                      <a:pt x="0" y="49"/>
                      <a:pt x="0" y="337"/>
                      <a:pt x="192" y="385"/>
                    </a:cubicBezTo>
                    <a:cubicBezTo>
                      <a:pt x="433" y="385"/>
                      <a:pt x="433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2"/>
              <p:cNvSpPr/>
              <p:nvPr/>
            </p:nvSpPr>
            <p:spPr>
              <a:xfrm>
                <a:off x="2946600" y="217560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3" y="0"/>
                    </a:moveTo>
                    <a:cubicBezTo>
                      <a:pt x="655" y="0"/>
                      <a:pt x="625" y="2"/>
                      <a:pt x="594" y="7"/>
                    </a:cubicBezTo>
                    <a:cubicBezTo>
                      <a:pt x="1" y="98"/>
                      <a:pt x="101" y="926"/>
                      <a:pt x="648" y="926"/>
                    </a:cubicBezTo>
                    <a:cubicBezTo>
                      <a:pt x="677" y="926"/>
                      <a:pt x="706" y="924"/>
                      <a:pt x="738" y="919"/>
                    </a:cubicBezTo>
                    <a:cubicBezTo>
                      <a:pt x="1331" y="828"/>
                      <a:pt x="1230" y="0"/>
                      <a:pt x="6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" name="Google Shape;198;p2"/>
              <p:cNvSpPr/>
              <p:nvPr/>
            </p:nvSpPr>
            <p:spPr>
              <a:xfrm>
                <a:off x="2903100" y="2144525"/>
                <a:ext cx="35550" cy="29800"/>
              </a:xfrm>
              <a:custGeom>
                <a:avLst/>
                <a:gdLst/>
                <a:ahLst/>
                <a:cxnLst/>
                <a:rect l="l" t="t" r="r" b="b"/>
                <a:pathLst>
                  <a:path w="1422" h="1192" extrusionOk="0">
                    <a:moveTo>
                      <a:pt x="620" y="1"/>
                    </a:moveTo>
                    <a:cubicBezTo>
                      <a:pt x="0" y="1"/>
                      <a:pt x="108" y="1191"/>
                      <a:pt x="631" y="1191"/>
                    </a:cubicBezTo>
                    <a:cubicBezTo>
                      <a:pt x="682" y="1191"/>
                      <a:pt x="738" y="1180"/>
                      <a:pt x="797" y="1154"/>
                    </a:cubicBezTo>
                    <a:cubicBezTo>
                      <a:pt x="1421" y="962"/>
                      <a:pt x="1277" y="50"/>
                      <a:pt x="653" y="2"/>
                    </a:cubicBezTo>
                    <a:cubicBezTo>
                      <a:pt x="642" y="1"/>
                      <a:pt x="631" y="1"/>
                      <a:pt x="62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" name="Google Shape;199;p2"/>
              <p:cNvSpPr/>
              <p:nvPr/>
            </p:nvSpPr>
            <p:spPr>
              <a:xfrm>
                <a:off x="2848000" y="2352325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1" y="0"/>
                    </a:moveTo>
                    <a:cubicBezTo>
                      <a:pt x="88" y="0"/>
                      <a:pt x="46" y="26"/>
                      <a:pt x="25" y="91"/>
                    </a:cubicBezTo>
                    <a:cubicBezTo>
                      <a:pt x="1" y="187"/>
                      <a:pt x="61" y="235"/>
                      <a:pt x="127" y="235"/>
                    </a:cubicBezTo>
                    <a:cubicBezTo>
                      <a:pt x="193" y="235"/>
                      <a:pt x="265" y="187"/>
                      <a:pt x="265" y="91"/>
                    </a:cubicBezTo>
                    <a:cubicBezTo>
                      <a:pt x="238" y="39"/>
                      <a:pt x="183" y="0"/>
                      <a:pt x="13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2"/>
              <p:cNvSpPr/>
              <p:nvPr/>
            </p:nvSpPr>
            <p:spPr>
              <a:xfrm>
                <a:off x="2870575" y="230660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0" y="46"/>
                      <a:pt x="30" y="531"/>
                      <a:pt x="328" y="531"/>
                    </a:cubicBezTo>
                    <a:cubicBezTo>
                      <a:pt x="341" y="531"/>
                      <a:pt x="355" y="530"/>
                      <a:pt x="370" y="528"/>
                    </a:cubicBezTo>
                    <a:cubicBezTo>
                      <a:pt x="706" y="432"/>
                      <a:pt x="658" y="96"/>
                      <a:pt x="3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201;p2"/>
              <p:cNvSpPr/>
              <p:nvPr/>
            </p:nvSpPr>
            <p:spPr>
              <a:xfrm>
                <a:off x="2893750" y="2261950"/>
                <a:ext cx="26150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39" extrusionOk="0">
                    <a:moveTo>
                      <a:pt x="537" y="1"/>
                    </a:moveTo>
                    <a:cubicBezTo>
                      <a:pt x="510" y="1"/>
                      <a:pt x="481" y="4"/>
                      <a:pt x="451" y="10"/>
                    </a:cubicBezTo>
                    <a:cubicBezTo>
                      <a:pt x="1" y="100"/>
                      <a:pt x="100" y="739"/>
                      <a:pt x="510" y="739"/>
                    </a:cubicBezTo>
                    <a:cubicBezTo>
                      <a:pt x="537" y="739"/>
                      <a:pt x="565" y="736"/>
                      <a:pt x="595" y="730"/>
                    </a:cubicBezTo>
                    <a:cubicBezTo>
                      <a:pt x="1045" y="640"/>
                      <a:pt x="947" y="1"/>
                      <a:pt x="53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202;p2"/>
              <p:cNvSpPr/>
              <p:nvPr/>
            </p:nvSpPr>
            <p:spPr>
              <a:xfrm>
                <a:off x="2850175" y="2230925"/>
                <a:ext cx="30475" cy="24125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965" extrusionOk="0">
                    <a:moveTo>
                      <a:pt x="562" y="0"/>
                    </a:moveTo>
                    <a:cubicBezTo>
                      <a:pt x="546" y="0"/>
                      <a:pt x="530" y="1"/>
                      <a:pt x="514" y="2"/>
                    </a:cubicBezTo>
                    <a:cubicBezTo>
                      <a:pt x="1" y="189"/>
                      <a:pt x="122" y="965"/>
                      <a:pt x="658" y="965"/>
                    </a:cubicBezTo>
                    <a:cubicBezTo>
                      <a:pt x="673" y="965"/>
                      <a:pt x="689" y="964"/>
                      <a:pt x="706" y="963"/>
                    </a:cubicBezTo>
                    <a:cubicBezTo>
                      <a:pt x="1219" y="776"/>
                      <a:pt x="1098" y="0"/>
                      <a:pt x="56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" name="Google Shape;203;p2"/>
              <p:cNvSpPr/>
              <p:nvPr/>
            </p:nvSpPr>
            <p:spPr>
              <a:xfrm>
                <a:off x="2873750" y="2187625"/>
                <a:ext cx="37775" cy="26900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6" extrusionOk="0">
                    <a:moveTo>
                      <a:pt x="766" y="0"/>
                    </a:moveTo>
                    <a:cubicBezTo>
                      <a:pt x="736" y="0"/>
                      <a:pt x="706" y="2"/>
                      <a:pt x="675" y="6"/>
                    </a:cubicBezTo>
                    <a:cubicBezTo>
                      <a:pt x="1" y="141"/>
                      <a:pt x="126" y="1076"/>
                      <a:pt x="736" y="1076"/>
                    </a:cubicBezTo>
                    <a:cubicBezTo>
                      <a:pt x="778" y="1076"/>
                      <a:pt x="821" y="1072"/>
                      <a:pt x="867" y="1062"/>
                    </a:cubicBezTo>
                    <a:cubicBezTo>
                      <a:pt x="1510" y="971"/>
                      <a:pt x="1406" y="0"/>
                      <a:pt x="7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" name="Google Shape;204;p2"/>
              <p:cNvSpPr/>
              <p:nvPr/>
            </p:nvSpPr>
            <p:spPr>
              <a:xfrm>
                <a:off x="3001425" y="2090500"/>
                <a:ext cx="34050" cy="265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61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0" y="143"/>
                      <a:pt x="122" y="1060"/>
                      <a:pt x="708" y="1060"/>
                    </a:cubicBezTo>
                    <a:cubicBezTo>
                      <a:pt x="723" y="1060"/>
                      <a:pt x="738" y="1060"/>
                      <a:pt x="753" y="1059"/>
                    </a:cubicBezTo>
                    <a:cubicBezTo>
                      <a:pt x="1361" y="872"/>
                      <a:pt x="1240" y="1"/>
                      <a:pt x="65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2"/>
              <p:cNvSpPr/>
              <p:nvPr/>
            </p:nvSpPr>
            <p:spPr>
              <a:xfrm>
                <a:off x="3056625" y="2006500"/>
                <a:ext cx="35250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10" h="1060" extrusionOk="0">
                    <a:moveTo>
                      <a:pt x="660" y="0"/>
                    </a:moveTo>
                    <a:cubicBezTo>
                      <a:pt x="643" y="0"/>
                      <a:pt x="627" y="1"/>
                      <a:pt x="609" y="2"/>
                    </a:cubicBezTo>
                    <a:cubicBezTo>
                      <a:pt x="1" y="142"/>
                      <a:pt x="123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10" y="871"/>
                      <a:pt x="1288" y="0"/>
                      <a:pt x="66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2"/>
              <p:cNvSpPr/>
              <p:nvPr/>
            </p:nvSpPr>
            <p:spPr>
              <a:xfrm>
                <a:off x="3037825" y="1934475"/>
                <a:ext cx="42075" cy="3022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9" extrusionOk="0">
                    <a:moveTo>
                      <a:pt x="832" y="1"/>
                    </a:moveTo>
                    <a:cubicBezTo>
                      <a:pt x="817" y="1"/>
                      <a:pt x="801" y="1"/>
                      <a:pt x="785" y="2"/>
                    </a:cubicBezTo>
                    <a:cubicBezTo>
                      <a:pt x="1" y="95"/>
                      <a:pt x="104" y="1208"/>
                      <a:pt x="838" y="1208"/>
                    </a:cubicBezTo>
                    <a:cubicBezTo>
                      <a:pt x="868" y="1208"/>
                      <a:pt x="898" y="1206"/>
                      <a:pt x="929" y="1203"/>
                    </a:cubicBezTo>
                    <a:cubicBezTo>
                      <a:pt x="1682" y="1155"/>
                      <a:pt x="1605" y="1"/>
                      <a:pt x="8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2"/>
              <p:cNvSpPr/>
              <p:nvPr/>
            </p:nvSpPr>
            <p:spPr>
              <a:xfrm>
                <a:off x="3070125" y="1893475"/>
                <a:ext cx="34150" cy="299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1198" extrusionOk="0">
                    <a:moveTo>
                      <a:pt x="598" y="1"/>
                    </a:moveTo>
                    <a:cubicBezTo>
                      <a:pt x="0" y="1"/>
                      <a:pt x="118" y="1197"/>
                      <a:pt x="631" y="1197"/>
                    </a:cubicBezTo>
                    <a:cubicBezTo>
                      <a:pt x="680" y="1197"/>
                      <a:pt x="733" y="1186"/>
                      <a:pt x="790" y="1162"/>
                    </a:cubicBezTo>
                    <a:cubicBezTo>
                      <a:pt x="1366" y="922"/>
                      <a:pt x="1270" y="106"/>
                      <a:pt x="694" y="10"/>
                    </a:cubicBezTo>
                    <a:cubicBezTo>
                      <a:pt x="660" y="4"/>
                      <a:pt x="628" y="1"/>
                      <a:pt x="5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" name="Google Shape;208;p2"/>
              <p:cNvSpPr/>
              <p:nvPr/>
            </p:nvSpPr>
            <p:spPr>
              <a:xfrm>
                <a:off x="3084150" y="1965550"/>
                <a:ext cx="34975" cy="24800"/>
              </a:xfrm>
              <a:custGeom>
                <a:avLst/>
                <a:gdLst/>
                <a:ahLst/>
                <a:cxnLst/>
                <a:rect l="l" t="t" r="r" b="b"/>
                <a:pathLst>
                  <a:path w="1399" h="992" extrusionOk="0">
                    <a:moveTo>
                      <a:pt x="748" y="0"/>
                    </a:moveTo>
                    <a:cubicBezTo>
                      <a:pt x="720" y="0"/>
                      <a:pt x="691" y="3"/>
                      <a:pt x="661" y="8"/>
                    </a:cubicBezTo>
                    <a:cubicBezTo>
                      <a:pt x="0" y="96"/>
                      <a:pt x="107" y="991"/>
                      <a:pt x="684" y="991"/>
                    </a:cubicBezTo>
                    <a:cubicBezTo>
                      <a:pt x="737" y="991"/>
                      <a:pt x="793" y="984"/>
                      <a:pt x="853" y="968"/>
                    </a:cubicBezTo>
                    <a:cubicBezTo>
                      <a:pt x="1399" y="786"/>
                      <a:pt x="1255" y="0"/>
                      <a:pt x="7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" name="Google Shape;209;p2"/>
              <p:cNvSpPr/>
              <p:nvPr/>
            </p:nvSpPr>
            <p:spPr>
              <a:xfrm>
                <a:off x="3027850" y="2049600"/>
                <a:ext cx="36100" cy="2660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4" extrusionOk="0">
                    <a:moveTo>
                      <a:pt x="788" y="0"/>
                    </a:moveTo>
                    <a:cubicBezTo>
                      <a:pt x="761" y="0"/>
                      <a:pt x="733" y="2"/>
                      <a:pt x="704" y="6"/>
                    </a:cubicBezTo>
                    <a:cubicBezTo>
                      <a:pt x="0" y="53"/>
                      <a:pt x="76" y="1064"/>
                      <a:pt x="753" y="1064"/>
                    </a:cubicBezTo>
                    <a:cubicBezTo>
                      <a:pt x="769" y="1064"/>
                      <a:pt x="784" y="1063"/>
                      <a:pt x="800" y="1062"/>
                    </a:cubicBezTo>
                    <a:cubicBezTo>
                      <a:pt x="1443" y="971"/>
                      <a:pt x="1383" y="0"/>
                      <a:pt x="7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2"/>
              <p:cNvSpPr/>
              <p:nvPr/>
            </p:nvSpPr>
            <p:spPr>
              <a:xfrm>
                <a:off x="2954625" y="2059200"/>
                <a:ext cx="4327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304" extrusionOk="0">
                    <a:moveTo>
                      <a:pt x="847" y="1"/>
                    </a:moveTo>
                    <a:cubicBezTo>
                      <a:pt x="817" y="1"/>
                      <a:pt x="785" y="2"/>
                      <a:pt x="753" y="6"/>
                    </a:cubicBezTo>
                    <a:cubicBezTo>
                      <a:pt x="0" y="194"/>
                      <a:pt x="169" y="1304"/>
                      <a:pt x="944" y="1304"/>
                    </a:cubicBezTo>
                    <a:cubicBezTo>
                      <a:pt x="960" y="1304"/>
                      <a:pt x="976" y="1303"/>
                      <a:pt x="993" y="1302"/>
                    </a:cubicBezTo>
                    <a:cubicBezTo>
                      <a:pt x="1730" y="1072"/>
                      <a:pt x="1583" y="1"/>
                      <a:pt x="84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211;p2"/>
              <p:cNvSpPr/>
              <p:nvPr/>
            </p:nvSpPr>
            <p:spPr>
              <a:xfrm>
                <a:off x="3098650" y="1854075"/>
                <a:ext cx="35225" cy="25300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2" extrusionOk="0">
                    <a:moveTo>
                      <a:pt x="705" y="0"/>
                    </a:moveTo>
                    <a:cubicBezTo>
                      <a:pt x="689" y="0"/>
                      <a:pt x="673" y="1"/>
                      <a:pt x="657" y="2"/>
                    </a:cubicBezTo>
                    <a:cubicBezTo>
                      <a:pt x="0" y="49"/>
                      <a:pt x="77" y="1012"/>
                      <a:pt x="707" y="1012"/>
                    </a:cubicBezTo>
                    <a:cubicBezTo>
                      <a:pt x="722" y="1012"/>
                      <a:pt x="737" y="1011"/>
                      <a:pt x="753" y="1010"/>
                    </a:cubicBezTo>
                    <a:cubicBezTo>
                      <a:pt x="1409" y="916"/>
                      <a:pt x="1333" y="0"/>
                      <a:pt x="7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2"/>
              <p:cNvSpPr/>
              <p:nvPr/>
            </p:nvSpPr>
            <p:spPr>
              <a:xfrm>
                <a:off x="2984225" y="2017325"/>
                <a:ext cx="42050" cy="32450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8" extrusionOk="0">
                    <a:moveTo>
                      <a:pt x="769" y="1"/>
                    </a:moveTo>
                    <a:cubicBezTo>
                      <a:pt x="1" y="145"/>
                      <a:pt x="97" y="1297"/>
                      <a:pt x="913" y="1297"/>
                    </a:cubicBezTo>
                    <a:cubicBezTo>
                      <a:pt x="1681" y="1153"/>
                      <a:pt x="1537" y="1"/>
                      <a:pt x="7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2"/>
              <p:cNvSpPr/>
              <p:nvPr/>
            </p:nvSpPr>
            <p:spPr>
              <a:xfrm>
                <a:off x="3010200" y="1976250"/>
                <a:ext cx="44950" cy="31650"/>
              </a:xfrm>
              <a:custGeom>
                <a:avLst/>
                <a:gdLst/>
                <a:ahLst/>
                <a:cxnLst/>
                <a:rect l="l" t="t" r="r" b="b"/>
                <a:pathLst>
                  <a:path w="1798" h="1266" extrusionOk="0">
                    <a:moveTo>
                      <a:pt x="921" y="0"/>
                    </a:moveTo>
                    <a:cubicBezTo>
                      <a:pt x="878" y="0"/>
                      <a:pt x="833" y="4"/>
                      <a:pt x="786" y="12"/>
                    </a:cubicBezTo>
                    <a:cubicBezTo>
                      <a:pt x="0" y="104"/>
                      <a:pt x="149" y="1265"/>
                      <a:pt x="933" y="1265"/>
                    </a:cubicBezTo>
                    <a:cubicBezTo>
                      <a:pt x="963" y="1265"/>
                      <a:pt x="994" y="1263"/>
                      <a:pt x="1026" y="1260"/>
                    </a:cubicBezTo>
                    <a:cubicBezTo>
                      <a:pt x="1798" y="1124"/>
                      <a:pt x="1668" y="0"/>
                      <a:pt x="92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" name="Google Shape;214;p2"/>
              <p:cNvSpPr/>
              <p:nvPr/>
            </p:nvSpPr>
            <p:spPr>
              <a:xfrm>
                <a:off x="3145400" y="1884050"/>
                <a:ext cx="25750" cy="20550"/>
              </a:xfrm>
              <a:custGeom>
                <a:avLst/>
                <a:gdLst/>
                <a:ahLst/>
                <a:cxnLst/>
                <a:rect l="l" t="t" r="r" b="b"/>
                <a:pathLst>
                  <a:path w="1030" h="822" extrusionOk="0">
                    <a:moveTo>
                      <a:pt x="469" y="1"/>
                    </a:moveTo>
                    <a:cubicBezTo>
                      <a:pt x="453" y="1"/>
                      <a:pt x="436" y="1"/>
                      <a:pt x="419" y="3"/>
                    </a:cubicBezTo>
                    <a:cubicBezTo>
                      <a:pt x="1" y="142"/>
                      <a:pt x="77" y="821"/>
                      <a:pt x="561" y="821"/>
                    </a:cubicBezTo>
                    <a:cubicBezTo>
                      <a:pt x="578" y="821"/>
                      <a:pt x="594" y="821"/>
                      <a:pt x="611" y="819"/>
                    </a:cubicBezTo>
                    <a:cubicBezTo>
                      <a:pt x="1029" y="680"/>
                      <a:pt x="953" y="1"/>
                      <a:pt x="4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" name="Google Shape;215;p2"/>
              <p:cNvSpPr/>
              <p:nvPr/>
            </p:nvSpPr>
            <p:spPr>
              <a:xfrm>
                <a:off x="3104425" y="1674050"/>
                <a:ext cx="30950" cy="2177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871" extrusionOk="0">
                    <a:moveTo>
                      <a:pt x="464" y="0"/>
                    </a:moveTo>
                    <a:cubicBezTo>
                      <a:pt x="322" y="0"/>
                      <a:pt x="180" y="93"/>
                      <a:pt x="90" y="338"/>
                    </a:cubicBezTo>
                    <a:cubicBezTo>
                      <a:pt x="1" y="604"/>
                      <a:pt x="241" y="871"/>
                      <a:pt x="506" y="871"/>
                    </a:cubicBezTo>
                    <a:cubicBezTo>
                      <a:pt x="527" y="871"/>
                      <a:pt x="548" y="869"/>
                      <a:pt x="570" y="866"/>
                    </a:cubicBezTo>
                    <a:cubicBezTo>
                      <a:pt x="1237" y="690"/>
                      <a:pt x="851" y="0"/>
                      <a:pt x="46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2"/>
              <p:cNvSpPr/>
              <p:nvPr/>
            </p:nvSpPr>
            <p:spPr>
              <a:xfrm>
                <a:off x="3134600" y="1634400"/>
                <a:ext cx="2090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6" h="679" extrusionOk="0">
                    <a:moveTo>
                      <a:pt x="369" y="1"/>
                    </a:moveTo>
                    <a:cubicBezTo>
                      <a:pt x="354" y="1"/>
                      <a:pt x="339" y="1"/>
                      <a:pt x="323" y="3"/>
                    </a:cubicBezTo>
                    <a:cubicBezTo>
                      <a:pt x="0" y="141"/>
                      <a:pt x="32" y="678"/>
                      <a:pt x="375" y="678"/>
                    </a:cubicBezTo>
                    <a:cubicBezTo>
                      <a:pt x="389" y="678"/>
                      <a:pt x="404" y="677"/>
                      <a:pt x="419" y="675"/>
                    </a:cubicBezTo>
                    <a:cubicBezTo>
                      <a:pt x="835" y="583"/>
                      <a:pt x="761" y="1"/>
                      <a:pt x="3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2"/>
              <p:cNvSpPr/>
              <p:nvPr/>
            </p:nvSpPr>
            <p:spPr>
              <a:xfrm>
                <a:off x="3129050" y="1813250"/>
                <a:ext cx="30050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1202" h="875" extrusionOk="0">
                    <a:moveTo>
                      <a:pt x="592" y="0"/>
                    </a:moveTo>
                    <a:cubicBezTo>
                      <a:pt x="577" y="0"/>
                      <a:pt x="561" y="1"/>
                      <a:pt x="545" y="2"/>
                    </a:cubicBezTo>
                    <a:cubicBezTo>
                      <a:pt x="1" y="139"/>
                      <a:pt x="142" y="874"/>
                      <a:pt x="605" y="874"/>
                    </a:cubicBezTo>
                    <a:cubicBezTo>
                      <a:pt x="632" y="874"/>
                      <a:pt x="660" y="872"/>
                      <a:pt x="689" y="867"/>
                    </a:cubicBezTo>
                    <a:cubicBezTo>
                      <a:pt x="1201" y="727"/>
                      <a:pt x="1081" y="0"/>
                      <a:pt x="59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2"/>
              <p:cNvSpPr/>
              <p:nvPr/>
            </p:nvSpPr>
            <p:spPr>
              <a:xfrm>
                <a:off x="3113725" y="1743625"/>
                <a:ext cx="32175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7" h="929" extrusionOk="0">
                    <a:moveTo>
                      <a:pt x="678" y="1"/>
                    </a:moveTo>
                    <a:cubicBezTo>
                      <a:pt x="662" y="1"/>
                      <a:pt x="646" y="2"/>
                      <a:pt x="630" y="3"/>
                    </a:cubicBezTo>
                    <a:cubicBezTo>
                      <a:pt x="1" y="3"/>
                      <a:pt x="87" y="929"/>
                      <a:pt x="652" y="929"/>
                    </a:cubicBezTo>
                    <a:cubicBezTo>
                      <a:pt x="690" y="929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" name="Google Shape;219;p2"/>
              <p:cNvSpPr/>
              <p:nvPr/>
            </p:nvSpPr>
            <p:spPr>
              <a:xfrm>
                <a:off x="3114575" y="1924725"/>
                <a:ext cx="3215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286" h="928" extrusionOk="0">
                    <a:moveTo>
                      <a:pt x="635" y="1"/>
                    </a:moveTo>
                    <a:cubicBezTo>
                      <a:pt x="607" y="1"/>
                      <a:pt x="578" y="3"/>
                      <a:pt x="548" y="8"/>
                    </a:cubicBezTo>
                    <a:cubicBezTo>
                      <a:pt x="0" y="100"/>
                      <a:pt x="103" y="928"/>
                      <a:pt x="650" y="928"/>
                    </a:cubicBezTo>
                    <a:cubicBezTo>
                      <a:pt x="679" y="928"/>
                      <a:pt x="709" y="925"/>
                      <a:pt x="740" y="920"/>
                    </a:cubicBezTo>
                    <a:cubicBezTo>
                      <a:pt x="1286" y="784"/>
                      <a:pt x="1142" y="1"/>
                      <a:pt x="6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" name="Google Shape;220;p2"/>
              <p:cNvSpPr/>
              <p:nvPr/>
            </p:nvSpPr>
            <p:spPr>
              <a:xfrm>
                <a:off x="3147100" y="1704000"/>
                <a:ext cx="22800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912" h="740" extrusionOk="0">
                    <a:moveTo>
                      <a:pt x="449" y="1"/>
                    </a:moveTo>
                    <a:cubicBezTo>
                      <a:pt x="433" y="1"/>
                      <a:pt x="416" y="2"/>
                      <a:pt x="399" y="4"/>
                    </a:cubicBezTo>
                    <a:cubicBezTo>
                      <a:pt x="0" y="4"/>
                      <a:pt x="133" y="740"/>
                      <a:pt x="458" y="740"/>
                    </a:cubicBezTo>
                    <a:cubicBezTo>
                      <a:pt x="485" y="740"/>
                      <a:pt x="514" y="735"/>
                      <a:pt x="543" y="724"/>
                    </a:cubicBezTo>
                    <a:cubicBezTo>
                      <a:pt x="912" y="539"/>
                      <a:pt x="838" y="1"/>
                      <a:pt x="44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2"/>
              <p:cNvSpPr/>
              <p:nvPr/>
            </p:nvSpPr>
            <p:spPr>
              <a:xfrm>
                <a:off x="2464525" y="1610725"/>
                <a:ext cx="565350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2614" h="21456" extrusionOk="0">
                    <a:moveTo>
                      <a:pt x="6797" y="279"/>
                    </a:moveTo>
                    <a:cubicBezTo>
                      <a:pt x="7427" y="279"/>
                      <a:pt x="8007" y="1385"/>
                      <a:pt x="6866" y="1670"/>
                    </a:cubicBezTo>
                    <a:cubicBezTo>
                      <a:pt x="6386" y="1670"/>
                      <a:pt x="6002" y="1238"/>
                      <a:pt x="6146" y="806"/>
                    </a:cubicBezTo>
                    <a:lnTo>
                      <a:pt x="6194" y="758"/>
                    </a:lnTo>
                    <a:cubicBezTo>
                      <a:pt x="6355" y="412"/>
                      <a:pt x="6579" y="279"/>
                      <a:pt x="6797" y="279"/>
                    </a:cubicBezTo>
                    <a:close/>
                    <a:moveTo>
                      <a:pt x="14108" y="249"/>
                    </a:moveTo>
                    <a:cubicBezTo>
                      <a:pt x="14818" y="249"/>
                      <a:pt x="15213" y="1671"/>
                      <a:pt x="14019" y="1671"/>
                    </a:cubicBezTo>
                    <a:cubicBezTo>
                      <a:pt x="14003" y="1671"/>
                      <a:pt x="13988" y="1671"/>
                      <a:pt x="13971" y="1670"/>
                    </a:cubicBezTo>
                    <a:cubicBezTo>
                      <a:pt x="13491" y="1574"/>
                      <a:pt x="13251" y="1046"/>
                      <a:pt x="13491" y="614"/>
                    </a:cubicBezTo>
                    <a:cubicBezTo>
                      <a:pt x="13703" y="352"/>
                      <a:pt x="13917" y="249"/>
                      <a:pt x="14108" y="249"/>
                    </a:cubicBezTo>
                    <a:close/>
                    <a:moveTo>
                      <a:pt x="11273" y="887"/>
                    </a:moveTo>
                    <a:cubicBezTo>
                      <a:pt x="11864" y="887"/>
                      <a:pt x="12423" y="1901"/>
                      <a:pt x="11427" y="2150"/>
                    </a:cubicBezTo>
                    <a:cubicBezTo>
                      <a:pt x="11381" y="2160"/>
                      <a:pt x="11336" y="2164"/>
                      <a:pt x="11292" y="2164"/>
                    </a:cubicBezTo>
                    <a:cubicBezTo>
                      <a:pt x="10870" y="2164"/>
                      <a:pt x="10529" y="1769"/>
                      <a:pt x="10659" y="1334"/>
                    </a:cubicBezTo>
                    <a:lnTo>
                      <a:pt x="10707" y="1334"/>
                    </a:lnTo>
                    <a:cubicBezTo>
                      <a:pt x="10856" y="1011"/>
                      <a:pt x="11066" y="887"/>
                      <a:pt x="11273" y="887"/>
                    </a:cubicBezTo>
                    <a:close/>
                    <a:moveTo>
                      <a:pt x="3980" y="804"/>
                    </a:moveTo>
                    <a:cubicBezTo>
                      <a:pt x="4763" y="804"/>
                      <a:pt x="5173" y="2217"/>
                      <a:pt x="3938" y="2294"/>
                    </a:cubicBezTo>
                    <a:cubicBezTo>
                      <a:pt x="3361" y="2198"/>
                      <a:pt x="3073" y="1574"/>
                      <a:pt x="3361" y="1094"/>
                    </a:cubicBezTo>
                    <a:cubicBezTo>
                      <a:pt x="3577" y="888"/>
                      <a:pt x="3790" y="804"/>
                      <a:pt x="3980" y="804"/>
                    </a:cubicBezTo>
                    <a:close/>
                    <a:moveTo>
                      <a:pt x="8498" y="1477"/>
                    </a:moveTo>
                    <a:cubicBezTo>
                      <a:pt x="9270" y="1477"/>
                      <a:pt x="9347" y="2631"/>
                      <a:pt x="8546" y="2678"/>
                    </a:cubicBezTo>
                    <a:cubicBezTo>
                      <a:pt x="8531" y="2679"/>
                      <a:pt x="8515" y="2680"/>
                      <a:pt x="8500" y="2680"/>
                    </a:cubicBezTo>
                    <a:cubicBezTo>
                      <a:pt x="7775" y="2680"/>
                      <a:pt x="7698" y="1572"/>
                      <a:pt x="8450" y="1478"/>
                    </a:cubicBezTo>
                    <a:cubicBezTo>
                      <a:pt x="8466" y="1477"/>
                      <a:pt x="8482" y="1477"/>
                      <a:pt x="8498" y="1477"/>
                    </a:cubicBezTo>
                    <a:close/>
                    <a:moveTo>
                      <a:pt x="15797" y="1348"/>
                    </a:moveTo>
                    <a:cubicBezTo>
                      <a:pt x="16516" y="1348"/>
                      <a:pt x="16930" y="2785"/>
                      <a:pt x="15796" y="2823"/>
                    </a:cubicBezTo>
                    <a:cubicBezTo>
                      <a:pt x="15220" y="2775"/>
                      <a:pt x="14884" y="2198"/>
                      <a:pt x="15172" y="1718"/>
                    </a:cubicBezTo>
                    <a:cubicBezTo>
                      <a:pt x="15386" y="1453"/>
                      <a:pt x="15603" y="1348"/>
                      <a:pt x="15797" y="1348"/>
                    </a:cubicBezTo>
                    <a:close/>
                    <a:moveTo>
                      <a:pt x="13040" y="2042"/>
                    </a:moveTo>
                    <a:cubicBezTo>
                      <a:pt x="13707" y="2042"/>
                      <a:pt x="13877" y="3119"/>
                      <a:pt x="13107" y="3255"/>
                    </a:cubicBezTo>
                    <a:cubicBezTo>
                      <a:pt x="13076" y="3258"/>
                      <a:pt x="13046" y="3260"/>
                      <a:pt x="13016" y="3260"/>
                    </a:cubicBezTo>
                    <a:cubicBezTo>
                      <a:pt x="12278" y="3260"/>
                      <a:pt x="12130" y="2147"/>
                      <a:pt x="12915" y="2054"/>
                    </a:cubicBezTo>
                    <a:cubicBezTo>
                      <a:pt x="12959" y="2046"/>
                      <a:pt x="13000" y="2042"/>
                      <a:pt x="13040" y="2042"/>
                    </a:cubicBezTo>
                    <a:close/>
                    <a:moveTo>
                      <a:pt x="5640" y="2032"/>
                    </a:moveTo>
                    <a:cubicBezTo>
                      <a:pt x="6210" y="2032"/>
                      <a:pt x="6764" y="3007"/>
                      <a:pt x="5810" y="3255"/>
                    </a:cubicBezTo>
                    <a:cubicBezTo>
                      <a:pt x="5752" y="3274"/>
                      <a:pt x="5695" y="3283"/>
                      <a:pt x="5639" y="3283"/>
                    </a:cubicBezTo>
                    <a:cubicBezTo>
                      <a:pt x="5272" y="3283"/>
                      <a:pt x="4959" y="2903"/>
                      <a:pt x="5042" y="2486"/>
                    </a:cubicBezTo>
                    <a:lnTo>
                      <a:pt x="5090" y="2486"/>
                    </a:lnTo>
                    <a:cubicBezTo>
                      <a:pt x="5229" y="2157"/>
                      <a:pt x="5435" y="2032"/>
                      <a:pt x="5640" y="2032"/>
                    </a:cubicBezTo>
                    <a:close/>
                    <a:moveTo>
                      <a:pt x="10179" y="2671"/>
                    </a:moveTo>
                    <a:cubicBezTo>
                      <a:pt x="10772" y="2671"/>
                      <a:pt x="10918" y="3507"/>
                      <a:pt x="10371" y="3735"/>
                    </a:cubicBezTo>
                    <a:cubicBezTo>
                      <a:pt x="10311" y="3751"/>
                      <a:pt x="10255" y="3758"/>
                      <a:pt x="10201" y="3758"/>
                    </a:cubicBezTo>
                    <a:cubicBezTo>
                      <a:pt x="9610" y="3758"/>
                      <a:pt x="9422" y="2855"/>
                      <a:pt x="10083" y="2678"/>
                    </a:cubicBezTo>
                    <a:cubicBezTo>
                      <a:pt x="10116" y="2674"/>
                      <a:pt x="10148" y="2671"/>
                      <a:pt x="10179" y="2671"/>
                    </a:cubicBezTo>
                    <a:close/>
                    <a:moveTo>
                      <a:pt x="2881" y="2534"/>
                    </a:moveTo>
                    <a:lnTo>
                      <a:pt x="2881" y="2534"/>
                    </a:lnTo>
                    <a:cubicBezTo>
                      <a:pt x="4262" y="2856"/>
                      <a:pt x="3366" y="3886"/>
                      <a:pt x="2707" y="3886"/>
                    </a:cubicBezTo>
                    <a:cubicBezTo>
                      <a:pt x="2382" y="3886"/>
                      <a:pt x="2114" y="3634"/>
                      <a:pt x="2209" y="2919"/>
                    </a:cubicBezTo>
                    <a:cubicBezTo>
                      <a:pt x="2353" y="2582"/>
                      <a:pt x="2545" y="2630"/>
                      <a:pt x="2881" y="2534"/>
                    </a:cubicBezTo>
                    <a:close/>
                    <a:moveTo>
                      <a:pt x="17515" y="2496"/>
                    </a:moveTo>
                    <a:cubicBezTo>
                      <a:pt x="17954" y="2496"/>
                      <a:pt x="18264" y="2889"/>
                      <a:pt x="18196" y="3495"/>
                    </a:cubicBezTo>
                    <a:cubicBezTo>
                      <a:pt x="18074" y="3816"/>
                      <a:pt x="17820" y="3947"/>
                      <a:pt x="17555" y="3947"/>
                    </a:cubicBezTo>
                    <a:cubicBezTo>
                      <a:pt x="16990" y="3947"/>
                      <a:pt x="16377" y="3348"/>
                      <a:pt x="16900" y="2726"/>
                    </a:cubicBezTo>
                    <a:cubicBezTo>
                      <a:pt x="17116" y="2568"/>
                      <a:pt x="17327" y="2496"/>
                      <a:pt x="17515" y="2496"/>
                    </a:cubicBezTo>
                    <a:close/>
                    <a:moveTo>
                      <a:pt x="7436" y="3205"/>
                    </a:moveTo>
                    <a:cubicBezTo>
                      <a:pt x="8070" y="3205"/>
                      <a:pt x="8147" y="4264"/>
                      <a:pt x="7442" y="4311"/>
                    </a:cubicBezTo>
                    <a:lnTo>
                      <a:pt x="7490" y="4311"/>
                    </a:lnTo>
                    <a:cubicBezTo>
                      <a:pt x="7460" y="4315"/>
                      <a:pt x="7430" y="4316"/>
                      <a:pt x="7401" y="4316"/>
                    </a:cubicBezTo>
                    <a:cubicBezTo>
                      <a:pt x="6716" y="4316"/>
                      <a:pt x="6657" y="3253"/>
                      <a:pt x="7394" y="3207"/>
                    </a:cubicBezTo>
                    <a:cubicBezTo>
                      <a:pt x="7409" y="3206"/>
                      <a:pt x="7423" y="3205"/>
                      <a:pt x="7436" y="3205"/>
                    </a:cubicBezTo>
                    <a:close/>
                    <a:moveTo>
                      <a:pt x="14680" y="3105"/>
                    </a:moveTo>
                    <a:cubicBezTo>
                      <a:pt x="15421" y="3105"/>
                      <a:pt x="15525" y="4314"/>
                      <a:pt x="14692" y="4407"/>
                    </a:cubicBezTo>
                    <a:lnTo>
                      <a:pt x="14644" y="4359"/>
                    </a:lnTo>
                    <a:cubicBezTo>
                      <a:pt x="14628" y="4360"/>
                      <a:pt x="14613" y="4360"/>
                      <a:pt x="14598" y="4360"/>
                    </a:cubicBezTo>
                    <a:cubicBezTo>
                      <a:pt x="13824" y="4360"/>
                      <a:pt x="13748" y="3158"/>
                      <a:pt x="14596" y="3111"/>
                    </a:cubicBezTo>
                    <a:cubicBezTo>
                      <a:pt x="14625" y="3107"/>
                      <a:pt x="14653" y="3105"/>
                      <a:pt x="14680" y="3105"/>
                    </a:cubicBezTo>
                    <a:close/>
                    <a:moveTo>
                      <a:pt x="11898" y="3825"/>
                    </a:moveTo>
                    <a:cubicBezTo>
                      <a:pt x="12527" y="3825"/>
                      <a:pt x="12593" y="4804"/>
                      <a:pt x="11897" y="4838"/>
                    </a:cubicBezTo>
                    <a:lnTo>
                      <a:pt x="11897" y="4838"/>
                    </a:lnTo>
                    <a:cubicBezTo>
                      <a:pt x="11282" y="4781"/>
                      <a:pt x="11238" y="3926"/>
                      <a:pt x="11811" y="3831"/>
                    </a:cubicBezTo>
                    <a:cubicBezTo>
                      <a:pt x="11841" y="3827"/>
                      <a:pt x="11870" y="3825"/>
                      <a:pt x="11898" y="3825"/>
                    </a:cubicBezTo>
                    <a:close/>
                    <a:moveTo>
                      <a:pt x="4637" y="3714"/>
                    </a:moveTo>
                    <a:cubicBezTo>
                      <a:pt x="5311" y="3714"/>
                      <a:pt x="5462" y="4753"/>
                      <a:pt x="4706" y="4887"/>
                    </a:cubicBezTo>
                    <a:lnTo>
                      <a:pt x="4754" y="4887"/>
                    </a:lnTo>
                    <a:cubicBezTo>
                      <a:pt x="4695" y="4902"/>
                      <a:pt x="4639" y="4908"/>
                      <a:pt x="4586" y="4908"/>
                    </a:cubicBezTo>
                    <a:cubicBezTo>
                      <a:pt x="3948" y="4908"/>
                      <a:pt x="3756" y="3912"/>
                      <a:pt x="4466" y="3735"/>
                    </a:cubicBezTo>
                    <a:cubicBezTo>
                      <a:pt x="4526" y="3721"/>
                      <a:pt x="4583" y="3714"/>
                      <a:pt x="4637" y="3714"/>
                    </a:cubicBezTo>
                    <a:close/>
                    <a:moveTo>
                      <a:pt x="9029" y="4454"/>
                    </a:moveTo>
                    <a:cubicBezTo>
                      <a:pt x="9406" y="4454"/>
                      <a:pt x="9740" y="5139"/>
                      <a:pt x="9081" y="5317"/>
                    </a:cubicBezTo>
                    <a:lnTo>
                      <a:pt x="9081" y="5317"/>
                    </a:lnTo>
                    <a:cubicBezTo>
                      <a:pt x="8812" y="5295"/>
                      <a:pt x="8597" y="5065"/>
                      <a:pt x="8642" y="4791"/>
                    </a:cubicBezTo>
                    <a:cubicBezTo>
                      <a:pt x="8745" y="4546"/>
                      <a:pt x="8890" y="4454"/>
                      <a:pt x="9029" y="4454"/>
                    </a:cubicBezTo>
                    <a:close/>
                    <a:moveTo>
                      <a:pt x="16358" y="4204"/>
                    </a:moveTo>
                    <a:cubicBezTo>
                      <a:pt x="17109" y="4204"/>
                      <a:pt x="17239" y="5377"/>
                      <a:pt x="16420" y="5559"/>
                    </a:cubicBezTo>
                    <a:lnTo>
                      <a:pt x="16372" y="5511"/>
                    </a:lnTo>
                    <a:cubicBezTo>
                      <a:pt x="16329" y="5519"/>
                      <a:pt x="16288" y="5522"/>
                      <a:pt x="16249" y="5522"/>
                    </a:cubicBezTo>
                    <a:cubicBezTo>
                      <a:pt x="15539" y="5522"/>
                      <a:pt x="15409" y="4351"/>
                      <a:pt x="16228" y="4215"/>
                    </a:cubicBezTo>
                    <a:cubicBezTo>
                      <a:pt x="16273" y="4207"/>
                      <a:pt x="16317" y="4204"/>
                      <a:pt x="16358" y="4204"/>
                    </a:cubicBezTo>
                    <a:close/>
                    <a:moveTo>
                      <a:pt x="1672" y="4196"/>
                    </a:moveTo>
                    <a:cubicBezTo>
                      <a:pt x="2330" y="4196"/>
                      <a:pt x="2940" y="5319"/>
                      <a:pt x="1825" y="5607"/>
                    </a:cubicBezTo>
                    <a:cubicBezTo>
                      <a:pt x="1803" y="5609"/>
                      <a:pt x="1781" y="5610"/>
                      <a:pt x="1759" y="5610"/>
                    </a:cubicBezTo>
                    <a:cubicBezTo>
                      <a:pt x="1306" y="5610"/>
                      <a:pt x="920" y="5150"/>
                      <a:pt x="1057" y="4647"/>
                    </a:cubicBezTo>
                    <a:cubicBezTo>
                      <a:pt x="1226" y="4322"/>
                      <a:pt x="1451" y="4196"/>
                      <a:pt x="1672" y="4196"/>
                    </a:cubicBezTo>
                    <a:close/>
                    <a:moveTo>
                      <a:pt x="6200" y="4963"/>
                    </a:moveTo>
                    <a:cubicBezTo>
                      <a:pt x="6612" y="4963"/>
                      <a:pt x="7041" y="5697"/>
                      <a:pt x="6338" y="5943"/>
                    </a:cubicBezTo>
                    <a:lnTo>
                      <a:pt x="6386" y="5895"/>
                    </a:lnTo>
                    <a:lnTo>
                      <a:pt x="6386" y="5895"/>
                    </a:lnTo>
                    <a:cubicBezTo>
                      <a:pt x="6341" y="5906"/>
                      <a:pt x="6297" y="5912"/>
                      <a:pt x="6254" y="5912"/>
                    </a:cubicBezTo>
                    <a:cubicBezTo>
                      <a:pt x="5939" y="5912"/>
                      <a:pt x="5725" y="5615"/>
                      <a:pt x="5810" y="5319"/>
                    </a:cubicBezTo>
                    <a:cubicBezTo>
                      <a:pt x="5900" y="5061"/>
                      <a:pt x="6049" y="4963"/>
                      <a:pt x="6200" y="4963"/>
                    </a:cubicBezTo>
                    <a:close/>
                    <a:moveTo>
                      <a:pt x="13458" y="4970"/>
                    </a:moveTo>
                    <a:cubicBezTo>
                      <a:pt x="13948" y="4970"/>
                      <a:pt x="14379" y="5731"/>
                      <a:pt x="13635" y="5943"/>
                    </a:cubicBezTo>
                    <a:lnTo>
                      <a:pt x="13539" y="5895"/>
                    </a:lnTo>
                    <a:cubicBezTo>
                      <a:pt x="13500" y="5906"/>
                      <a:pt x="13460" y="5912"/>
                      <a:pt x="13421" y="5912"/>
                    </a:cubicBezTo>
                    <a:cubicBezTo>
                      <a:pt x="13130" y="5912"/>
                      <a:pt x="12879" y="5615"/>
                      <a:pt x="12963" y="5319"/>
                    </a:cubicBezTo>
                    <a:cubicBezTo>
                      <a:pt x="13102" y="5067"/>
                      <a:pt x="13284" y="4970"/>
                      <a:pt x="13458" y="4970"/>
                    </a:cubicBezTo>
                    <a:close/>
                    <a:moveTo>
                      <a:pt x="10662" y="5617"/>
                    </a:moveTo>
                    <a:cubicBezTo>
                      <a:pt x="11009" y="5617"/>
                      <a:pt x="11323" y="6226"/>
                      <a:pt x="10803" y="6375"/>
                    </a:cubicBezTo>
                    <a:lnTo>
                      <a:pt x="10755" y="6279"/>
                    </a:lnTo>
                    <a:cubicBezTo>
                      <a:pt x="10720" y="6291"/>
                      <a:pt x="10686" y="6296"/>
                      <a:pt x="10654" y="6296"/>
                    </a:cubicBezTo>
                    <a:cubicBezTo>
                      <a:pt x="10415" y="6296"/>
                      <a:pt x="10244" y="6010"/>
                      <a:pt x="10371" y="5799"/>
                    </a:cubicBezTo>
                    <a:cubicBezTo>
                      <a:pt x="10457" y="5669"/>
                      <a:pt x="10561" y="5617"/>
                      <a:pt x="10662" y="5617"/>
                    </a:cubicBezTo>
                    <a:close/>
                    <a:moveTo>
                      <a:pt x="3365" y="5432"/>
                    </a:moveTo>
                    <a:cubicBezTo>
                      <a:pt x="3909" y="5432"/>
                      <a:pt x="4440" y="6370"/>
                      <a:pt x="3457" y="6615"/>
                    </a:cubicBezTo>
                    <a:lnTo>
                      <a:pt x="3457" y="6567"/>
                    </a:lnTo>
                    <a:cubicBezTo>
                      <a:pt x="3433" y="6570"/>
                      <a:pt x="3408" y="6572"/>
                      <a:pt x="3384" y="6572"/>
                    </a:cubicBezTo>
                    <a:cubicBezTo>
                      <a:pt x="3032" y="6572"/>
                      <a:pt x="2744" y="6254"/>
                      <a:pt x="2833" y="5895"/>
                    </a:cubicBezTo>
                    <a:cubicBezTo>
                      <a:pt x="2963" y="5559"/>
                      <a:pt x="3165" y="5432"/>
                      <a:pt x="3365" y="5432"/>
                    </a:cubicBezTo>
                    <a:close/>
                    <a:moveTo>
                      <a:pt x="18049" y="5314"/>
                    </a:moveTo>
                    <a:cubicBezTo>
                      <a:pt x="18925" y="5314"/>
                      <a:pt x="19028" y="6618"/>
                      <a:pt x="18100" y="6711"/>
                    </a:cubicBezTo>
                    <a:cubicBezTo>
                      <a:pt x="18070" y="6714"/>
                      <a:pt x="18040" y="6716"/>
                      <a:pt x="18012" y="6716"/>
                    </a:cubicBezTo>
                    <a:cubicBezTo>
                      <a:pt x="17180" y="6716"/>
                      <a:pt x="17074" y="5412"/>
                      <a:pt x="17956" y="5319"/>
                    </a:cubicBezTo>
                    <a:cubicBezTo>
                      <a:pt x="17988" y="5316"/>
                      <a:pt x="18019" y="5314"/>
                      <a:pt x="18049" y="5314"/>
                    </a:cubicBezTo>
                    <a:close/>
                    <a:moveTo>
                      <a:pt x="7956" y="6222"/>
                    </a:moveTo>
                    <a:cubicBezTo>
                      <a:pt x="8323" y="6222"/>
                      <a:pt x="8419" y="6814"/>
                      <a:pt x="7970" y="6903"/>
                    </a:cubicBezTo>
                    <a:cubicBezTo>
                      <a:pt x="7942" y="6910"/>
                      <a:pt x="7914" y="6913"/>
                      <a:pt x="7888" y="6913"/>
                    </a:cubicBezTo>
                    <a:cubicBezTo>
                      <a:pt x="7522" y="6913"/>
                      <a:pt x="7426" y="6321"/>
                      <a:pt x="7874" y="6231"/>
                    </a:cubicBezTo>
                    <a:cubicBezTo>
                      <a:pt x="7903" y="6225"/>
                      <a:pt x="7930" y="6222"/>
                      <a:pt x="7956" y="6222"/>
                    </a:cubicBezTo>
                    <a:close/>
                    <a:moveTo>
                      <a:pt x="15249" y="6026"/>
                    </a:moveTo>
                    <a:cubicBezTo>
                      <a:pt x="15864" y="6026"/>
                      <a:pt x="15992" y="7008"/>
                      <a:pt x="15316" y="7143"/>
                    </a:cubicBezTo>
                    <a:lnTo>
                      <a:pt x="15268" y="7095"/>
                    </a:lnTo>
                    <a:cubicBezTo>
                      <a:pt x="15251" y="7096"/>
                      <a:pt x="15235" y="7097"/>
                      <a:pt x="15220" y="7097"/>
                    </a:cubicBezTo>
                    <a:cubicBezTo>
                      <a:pt x="14589" y="7097"/>
                      <a:pt x="14468" y="6180"/>
                      <a:pt x="15124" y="6039"/>
                    </a:cubicBezTo>
                    <a:cubicBezTo>
                      <a:pt x="15168" y="6030"/>
                      <a:pt x="15210" y="6026"/>
                      <a:pt x="15249" y="6026"/>
                    </a:cubicBezTo>
                    <a:close/>
                    <a:moveTo>
                      <a:pt x="12425" y="6750"/>
                    </a:moveTo>
                    <a:cubicBezTo>
                      <a:pt x="12835" y="6750"/>
                      <a:pt x="12933" y="7389"/>
                      <a:pt x="12483" y="7479"/>
                    </a:cubicBezTo>
                    <a:cubicBezTo>
                      <a:pt x="12453" y="7485"/>
                      <a:pt x="12425" y="7488"/>
                      <a:pt x="12398" y="7488"/>
                    </a:cubicBezTo>
                    <a:cubicBezTo>
                      <a:pt x="11988" y="7488"/>
                      <a:pt x="11889" y="6849"/>
                      <a:pt x="12339" y="6759"/>
                    </a:cubicBezTo>
                    <a:cubicBezTo>
                      <a:pt x="12369" y="6753"/>
                      <a:pt x="12398" y="6750"/>
                      <a:pt x="12425" y="6750"/>
                    </a:cubicBezTo>
                    <a:close/>
                    <a:moveTo>
                      <a:pt x="5064" y="6664"/>
                    </a:moveTo>
                    <a:cubicBezTo>
                      <a:pt x="5483" y="6664"/>
                      <a:pt x="5891" y="7377"/>
                      <a:pt x="5186" y="7623"/>
                    </a:cubicBezTo>
                    <a:lnTo>
                      <a:pt x="5186" y="7575"/>
                    </a:lnTo>
                    <a:cubicBezTo>
                      <a:pt x="5146" y="7587"/>
                      <a:pt x="5107" y="7592"/>
                      <a:pt x="5069" y="7592"/>
                    </a:cubicBezTo>
                    <a:cubicBezTo>
                      <a:pt x="4787" y="7592"/>
                      <a:pt x="4573" y="7296"/>
                      <a:pt x="4658" y="6999"/>
                    </a:cubicBezTo>
                    <a:cubicBezTo>
                      <a:pt x="4760" y="6757"/>
                      <a:pt x="4913" y="6664"/>
                      <a:pt x="5064" y="6664"/>
                    </a:cubicBezTo>
                    <a:close/>
                    <a:moveTo>
                      <a:pt x="19983" y="6368"/>
                    </a:moveTo>
                    <a:cubicBezTo>
                      <a:pt x="20361" y="6368"/>
                      <a:pt x="20405" y="7255"/>
                      <a:pt x="20405" y="7575"/>
                    </a:cubicBezTo>
                    <a:cubicBezTo>
                      <a:pt x="20160" y="7792"/>
                      <a:pt x="19924" y="7879"/>
                      <a:pt x="19717" y="7879"/>
                    </a:cubicBezTo>
                    <a:cubicBezTo>
                      <a:pt x="18868" y="7879"/>
                      <a:pt x="18497" y="6414"/>
                      <a:pt x="19925" y="6375"/>
                    </a:cubicBezTo>
                    <a:cubicBezTo>
                      <a:pt x="19945" y="6371"/>
                      <a:pt x="19965" y="6368"/>
                      <a:pt x="19983" y="6368"/>
                    </a:cubicBezTo>
                    <a:close/>
                    <a:moveTo>
                      <a:pt x="9633" y="7476"/>
                    </a:moveTo>
                    <a:cubicBezTo>
                      <a:pt x="9833" y="7476"/>
                      <a:pt x="9833" y="7915"/>
                      <a:pt x="9633" y="7915"/>
                    </a:cubicBezTo>
                    <a:cubicBezTo>
                      <a:pt x="9623" y="7915"/>
                      <a:pt x="9613" y="7914"/>
                      <a:pt x="9603" y="7911"/>
                    </a:cubicBezTo>
                    <a:cubicBezTo>
                      <a:pt x="9363" y="7815"/>
                      <a:pt x="9363" y="7527"/>
                      <a:pt x="9603" y="7479"/>
                    </a:cubicBezTo>
                    <a:cubicBezTo>
                      <a:pt x="9613" y="7477"/>
                      <a:pt x="9623" y="7476"/>
                      <a:pt x="9633" y="7476"/>
                    </a:cubicBezTo>
                    <a:close/>
                    <a:moveTo>
                      <a:pt x="16958" y="7065"/>
                    </a:moveTo>
                    <a:cubicBezTo>
                      <a:pt x="17622" y="7065"/>
                      <a:pt x="17837" y="8120"/>
                      <a:pt x="17092" y="8296"/>
                    </a:cubicBezTo>
                    <a:lnTo>
                      <a:pt x="17044" y="8296"/>
                    </a:lnTo>
                    <a:cubicBezTo>
                      <a:pt x="16998" y="8304"/>
                      <a:pt x="16954" y="8307"/>
                      <a:pt x="16912" y="8307"/>
                    </a:cubicBezTo>
                    <a:cubicBezTo>
                      <a:pt x="16204" y="8307"/>
                      <a:pt x="16031" y="7231"/>
                      <a:pt x="16756" y="7095"/>
                    </a:cubicBezTo>
                    <a:cubicBezTo>
                      <a:pt x="16827" y="7074"/>
                      <a:pt x="16895" y="7065"/>
                      <a:pt x="16958" y="7065"/>
                    </a:cubicBezTo>
                    <a:close/>
                    <a:moveTo>
                      <a:pt x="2242" y="7073"/>
                    </a:moveTo>
                    <a:cubicBezTo>
                      <a:pt x="2821" y="7073"/>
                      <a:pt x="3332" y="8045"/>
                      <a:pt x="2401" y="8296"/>
                    </a:cubicBezTo>
                    <a:cubicBezTo>
                      <a:pt x="2342" y="8313"/>
                      <a:pt x="2284" y="8321"/>
                      <a:pt x="2227" y="8321"/>
                    </a:cubicBezTo>
                    <a:cubicBezTo>
                      <a:pt x="1824" y="8321"/>
                      <a:pt x="1513" y="7900"/>
                      <a:pt x="1681" y="7479"/>
                    </a:cubicBezTo>
                    <a:cubicBezTo>
                      <a:pt x="1840" y="7186"/>
                      <a:pt x="2045" y="7073"/>
                      <a:pt x="2242" y="7073"/>
                    </a:cubicBezTo>
                    <a:close/>
                    <a:moveTo>
                      <a:pt x="6760" y="7929"/>
                    </a:moveTo>
                    <a:cubicBezTo>
                      <a:pt x="7049" y="7929"/>
                      <a:pt x="7317" y="8441"/>
                      <a:pt x="6818" y="8584"/>
                    </a:cubicBezTo>
                    <a:cubicBezTo>
                      <a:pt x="6797" y="8588"/>
                      <a:pt x="6777" y="8590"/>
                      <a:pt x="6758" y="8590"/>
                    </a:cubicBezTo>
                    <a:cubicBezTo>
                      <a:pt x="6554" y="8590"/>
                      <a:pt x="6438" y="8371"/>
                      <a:pt x="6482" y="8151"/>
                    </a:cubicBezTo>
                    <a:cubicBezTo>
                      <a:pt x="6556" y="7990"/>
                      <a:pt x="6659" y="7929"/>
                      <a:pt x="6760" y="7929"/>
                    </a:cubicBezTo>
                    <a:close/>
                    <a:moveTo>
                      <a:pt x="14035" y="7835"/>
                    </a:moveTo>
                    <a:cubicBezTo>
                      <a:pt x="14445" y="7835"/>
                      <a:pt x="14846" y="8503"/>
                      <a:pt x="14212" y="8680"/>
                    </a:cubicBezTo>
                    <a:lnTo>
                      <a:pt x="14164" y="8680"/>
                    </a:lnTo>
                    <a:cubicBezTo>
                      <a:pt x="14139" y="8683"/>
                      <a:pt x="14114" y="8685"/>
                      <a:pt x="14090" y="8685"/>
                    </a:cubicBezTo>
                    <a:cubicBezTo>
                      <a:pt x="13793" y="8685"/>
                      <a:pt x="13591" y="8418"/>
                      <a:pt x="13635" y="8151"/>
                    </a:cubicBezTo>
                    <a:cubicBezTo>
                      <a:pt x="13737" y="7922"/>
                      <a:pt x="13887" y="7835"/>
                      <a:pt x="14035" y="7835"/>
                    </a:cubicBezTo>
                    <a:close/>
                    <a:moveTo>
                      <a:pt x="11266" y="8534"/>
                    </a:moveTo>
                    <a:cubicBezTo>
                      <a:pt x="11360" y="8534"/>
                      <a:pt x="11453" y="8595"/>
                      <a:pt x="11475" y="8728"/>
                    </a:cubicBezTo>
                    <a:cubicBezTo>
                      <a:pt x="11475" y="8856"/>
                      <a:pt x="11347" y="8941"/>
                      <a:pt x="11233" y="8941"/>
                    </a:cubicBezTo>
                    <a:cubicBezTo>
                      <a:pt x="11176" y="8941"/>
                      <a:pt x="11123" y="8920"/>
                      <a:pt x="11091" y="8872"/>
                    </a:cubicBezTo>
                    <a:lnTo>
                      <a:pt x="11043" y="8776"/>
                    </a:lnTo>
                    <a:cubicBezTo>
                      <a:pt x="11043" y="8620"/>
                      <a:pt x="11155" y="8534"/>
                      <a:pt x="11266" y="8534"/>
                    </a:cubicBezTo>
                    <a:close/>
                    <a:moveTo>
                      <a:pt x="3951" y="8318"/>
                    </a:moveTo>
                    <a:cubicBezTo>
                      <a:pt x="4453" y="8318"/>
                      <a:pt x="4900" y="9138"/>
                      <a:pt x="4082" y="9352"/>
                    </a:cubicBezTo>
                    <a:lnTo>
                      <a:pt x="4082" y="9304"/>
                    </a:lnTo>
                    <a:cubicBezTo>
                      <a:pt x="4037" y="9315"/>
                      <a:pt x="3992" y="9320"/>
                      <a:pt x="3949" y="9320"/>
                    </a:cubicBezTo>
                    <a:cubicBezTo>
                      <a:pt x="3625" y="9320"/>
                      <a:pt x="3373" y="9019"/>
                      <a:pt x="3457" y="8680"/>
                    </a:cubicBezTo>
                    <a:cubicBezTo>
                      <a:pt x="3594" y="8419"/>
                      <a:pt x="3776" y="8318"/>
                      <a:pt x="3951" y="8318"/>
                    </a:cubicBezTo>
                    <a:close/>
                    <a:moveTo>
                      <a:pt x="8487" y="9225"/>
                    </a:moveTo>
                    <a:cubicBezTo>
                      <a:pt x="8543" y="9225"/>
                      <a:pt x="8598" y="9262"/>
                      <a:pt x="8642" y="9352"/>
                    </a:cubicBezTo>
                    <a:cubicBezTo>
                      <a:pt x="8666" y="9448"/>
                      <a:pt x="8570" y="9496"/>
                      <a:pt x="8474" y="9496"/>
                    </a:cubicBezTo>
                    <a:cubicBezTo>
                      <a:pt x="8378" y="9496"/>
                      <a:pt x="8282" y="9448"/>
                      <a:pt x="8306" y="9352"/>
                    </a:cubicBezTo>
                    <a:cubicBezTo>
                      <a:pt x="8358" y="9275"/>
                      <a:pt x="8423" y="9225"/>
                      <a:pt x="8487" y="9225"/>
                    </a:cubicBezTo>
                    <a:close/>
                    <a:moveTo>
                      <a:pt x="18510" y="8132"/>
                    </a:moveTo>
                    <a:cubicBezTo>
                      <a:pt x="19141" y="8132"/>
                      <a:pt x="19694" y="9244"/>
                      <a:pt x="18580" y="9496"/>
                    </a:cubicBezTo>
                    <a:cubicBezTo>
                      <a:pt x="18148" y="9496"/>
                      <a:pt x="17812" y="9016"/>
                      <a:pt x="17956" y="8584"/>
                    </a:cubicBezTo>
                    <a:lnTo>
                      <a:pt x="17908" y="8584"/>
                    </a:lnTo>
                    <a:cubicBezTo>
                      <a:pt x="18077" y="8258"/>
                      <a:pt x="18298" y="8132"/>
                      <a:pt x="18510" y="8132"/>
                    </a:cubicBezTo>
                    <a:close/>
                    <a:moveTo>
                      <a:pt x="15779" y="8812"/>
                    </a:moveTo>
                    <a:cubicBezTo>
                      <a:pt x="16476" y="8812"/>
                      <a:pt x="16522" y="9928"/>
                      <a:pt x="15796" y="9928"/>
                    </a:cubicBezTo>
                    <a:cubicBezTo>
                      <a:pt x="15781" y="9929"/>
                      <a:pt x="15766" y="9930"/>
                      <a:pt x="15751" y="9930"/>
                    </a:cubicBezTo>
                    <a:cubicBezTo>
                      <a:pt x="15165" y="9930"/>
                      <a:pt x="15044" y="9012"/>
                      <a:pt x="15700" y="8872"/>
                    </a:cubicBezTo>
                    <a:lnTo>
                      <a:pt x="15652" y="8824"/>
                    </a:lnTo>
                    <a:cubicBezTo>
                      <a:pt x="15696" y="8816"/>
                      <a:pt x="15739" y="8812"/>
                      <a:pt x="15779" y="8812"/>
                    </a:cubicBezTo>
                    <a:close/>
                    <a:moveTo>
                      <a:pt x="1149" y="8723"/>
                    </a:moveTo>
                    <a:cubicBezTo>
                      <a:pt x="1978" y="8723"/>
                      <a:pt x="2082" y="9979"/>
                      <a:pt x="1201" y="10072"/>
                    </a:cubicBezTo>
                    <a:cubicBezTo>
                      <a:pt x="337" y="10072"/>
                      <a:pt x="241" y="8824"/>
                      <a:pt x="1105" y="8728"/>
                    </a:cubicBezTo>
                    <a:lnTo>
                      <a:pt x="1057" y="8728"/>
                    </a:lnTo>
                    <a:cubicBezTo>
                      <a:pt x="1088" y="8724"/>
                      <a:pt x="1119" y="8723"/>
                      <a:pt x="1149" y="8723"/>
                    </a:cubicBezTo>
                    <a:close/>
                    <a:moveTo>
                      <a:pt x="12925" y="9582"/>
                    </a:moveTo>
                    <a:cubicBezTo>
                      <a:pt x="13297" y="9582"/>
                      <a:pt x="13564" y="10201"/>
                      <a:pt x="13011" y="10312"/>
                    </a:cubicBezTo>
                    <a:lnTo>
                      <a:pt x="12963" y="10264"/>
                    </a:lnTo>
                    <a:cubicBezTo>
                      <a:pt x="12675" y="10264"/>
                      <a:pt x="12483" y="10024"/>
                      <a:pt x="12579" y="9784"/>
                    </a:cubicBezTo>
                    <a:cubicBezTo>
                      <a:pt x="12691" y="9639"/>
                      <a:pt x="12813" y="9582"/>
                      <a:pt x="12925" y="9582"/>
                    </a:cubicBezTo>
                    <a:close/>
                    <a:moveTo>
                      <a:pt x="5640" y="9556"/>
                    </a:moveTo>
                    <a:cubicBezTo>
                      <a:pt x="6004" y="9556"/>
                      <a:pt x="6331" y="10182"/>
                      <a:pt x="5762" y="10360"/>
                    </a:cubicBezTo>
                    <a:lnTo>
                      <a:pt x="5762" y="10312"/>
                    </a:lnTo>
                    <a:cubicBezTo>
                      <a:pt x="5723" y="10325"/>
                      <a:pt x="5685" y="10331"/>
                      <a:pt x="5647" y="10331"/>
                    </a:cubicBezTo>
                    <a:cubicBezTo>
                      <a:pt x="5404" y="10331"/>
                      <a:pt x="5199" y="10081"/>
                      <a:pt x="5282" y="9832"/>
                    </a:cubicBezTo>
                    <a:cubicBezTo>
                      <a:pt x="5381" y="9633"/>
                      <a:pt x="5513" y="9556"/>
                      <a:pt x="5640" y="9556"/>
                    </a:cubicBezTo>
                    <a:close/>
                    <a:moveTo>
                      <a:pt x="10131" y="10288"/>
                    </a:moveTo>
                    <a:cubicBezTo>
                      <a:pt x="10227" y="10288"/>
                      <a:pt x="10323" y="10360"/>
                      <a:pt x="10323" y="10504"/>
                    </a:cubicBezTo>
                    <a:cubicBezTo>
                      <a:pt x="10293" y="10563"/>
                      <a:pt x="10208" y="10604"/>
                      <a:pt x="10125" y="10604"/>
                    </a:cubicBezTo>
                    <a:cubicBezTo>
                      <a:pt x="10074" y="10604"/>
                      <a:pt x="10023" y="10589"/>
                      <a:pt x="9987" y="10552"/>
                    </a:cubicBezTo>
                    <a:lnTo>
                      <a:pt x="9939" y="10504"/>
                    </a:lnTo>
                    <a:cubicBezTo>
                      <a:pt x="9939" y="10360"/>
                      <a:pt x="10035" y="10288"/>
                      <a:pt x="10131" y="10288"/>
                    </a:cubicBezTo>
                    <a:close/>
                    <a:moveTo>
                      <a:pt x="2790" y="9919"/>
                    </a:moveTo>
                    <a:cubicBezTo>
                      <a:pt x="3335" y="9919"/>
                      <a:pt x="3821" y="10830"/>
                      <a:pt x="2929" y="11080"/>
                    </a:cubicBezTo>
                    <a:cubicBezTo>
                      <a:pt x="2497" y="11080"/>
                      <a:pt x="2209" y="10744"/>
                      <a:pt x="2305" y="10312"/>
                    </a:cubicBezTo>
                    <a:lnTo>
                      <a:pt x="2257" y="10312"/>
                    </a:lnTo>
                    <a:cubicBezTo>
                      <a:pt x="2405" y="10028"/>
                      <a:pt x="2601" y="9919"/>
                      <a:pt x="2790" y="9919"/>
                    </a:cubicBezTo>
                    <a:close/>
                    <a:moveTo>
                      <a:pt x="17472" y="9830"/>
                    </a:moveTo>
                    <a:cubicBezTo>
                      <a:pt x="18247" y="9830"/>
                      <a:pt x="18325" y="11081"/>
                      <a:pt x="17524" y="11128"/>
                    </a:cubicBezTo>
                    <a:lnTo>
                      <a:pt x="17476" y="11128"/>
                    </a:lnTo>
                    <a:cubicBezTo>
                      <a:pt x="16660" y="11080"/>
                      <a:pt x="16612" y="9976"/>
                      <a:pt x="17428" y="9832"/>
                    </a:cubicBezTo>
                    <a:cubicBezTo>
                      <a:pt x="17443" y="9831"/>
                      <a:pt x="17458" y="9830"/>
                      <a:pt x="17472" y="9830"/>
                    </a:cubicBezTo>
                    <a:close/>
                    <a:moveTo>
                      <a:pt x="7307" y="10761"/>
                    </a:moveTo>
                    <a:cubicBezTo>
                      <a:pt x="7595" y="10761"/>
                      <a:pt x="7881" y="11270"/>
                      <a:pt x="7442" y="11416"/>
                    </a:cubicBezTo>
                    <a:cubicBezTo>
                      <a:pt x="7421" y="11420"/>
                      <a:pt x="7401" y="11422"/>
                      <a:pt x="7380" y="11422"/>
                    </a:cubicBezTo>
                    <a:cubicBezTo>
                      <a:pt x="7163" y="11422"/>
                      <a:pt x="6970" y="11199"/>
                      <a:pt x="7058" y="10936"/>
                    </a:cubicBezTo>
                    <a:cubicBezTo>
                      <a:pt x="7127" y="10810"/>
                      <a:pt x="7217" y="10761"/>
                      <a:pt x="7307" y="10761"/>
                    </a:cubicBezTo>
                    <a:close/>
                    <a:moveTo>
                      <a:pt x="14582" y="10587"/>
                    </a:moveTo>
                    <a:cubicBezTo>
                      <a:pt x="15055" y="10587"/>
                      <a:pt x="15496" y="11348"/>
                      <a:pt x="14788" y="11560"/>
                    </a:cubicBezTo>
                    <a:lnTo>
                      <a:pt x="14740" y="11560"/>
                    </a:lnTo>
                    <a:cubicBezTo>
                      <a:pt x="14711" y="11564"/>
                      <a:pt x="14684" y="11565"/>
                      <a:pt x="14657" y="11565"/>
                    </a:cubicBezTo>
                    <a:cubicBezTo>
                      <a:pt x="14315" y="11565"/>
                      <a:pt x="14071" y="11292"/>
                      <a:pt x="14116" y="10936"/>
                    </a:cubicBezTo>
                    <a:cubicBezTo>
                      <a:pt x="14242" y="10684"/>
                      <a:pt x="14414" y="10587"/>
                      <a:pt x="14582" y="10587"/>
                    </a:cubicBezTo>
                    <a:close/>
                    <a:moveTo>
                      <a:pt x="11768" y="11259"/>
                    </a:moveTo>
                    <a:cubicBezTo>
                      <a:pt x="12132" y="11259"/>
                      <a:pt x="12437" y="11879"/>
                      <a:pt x="11907" y="11992"/>
                    </a:cubicBezTo>
                    <a:lnTo>
                      <a:pt x="11859" y="11896"/>
                    </a:lnTo>
                    <a:cubicBezTo>
                      <a:pt x="11838" y="11900"/>
                      <a:pt x="11817" y="11901"/>
                      <a:pt x="11796" y="11901"/>
                    </a:cubicBezTo>
                    <a:cubicBezTo>
                      <a:pt x="11544" y="11901"/>
                      <a:pt x="11386" y="11638"/>
                      <a:pt x="11475" y="11416"/>
                    </a:cubicBezTo>
                    <a:cubicBezTo>
                      <a:pt x="11567" y="11304"/>
                      <a:pt x="11669" y="11259"/>
                      <a:pt x="11768" y="11259"/>
                    </a:cubicBezTo>
                    <a:close/>
                    <a:moveTo>
                      <a:pt x="4486" y="11123"/>
                    </a:moveTo>
                    <a:cubicBezTo>
                      <a:pt x="4959" y="11123"/>
                      <a:pt x="5395" y="11922"/>
                      <a:pt x="4610" y="12136"/>
                    </a:cubicBezTo>
                    <a:cubicBezTo>
                      <a:pt x="4585" y="12139"/>
                      <a:pt x="4561" y="12141"/>
                      <a:pt x="4537" y="12141"/>
                    </a:cubicBezTo>
                    <a:cubicBezTo>
                      <a:pt x="4190" y="12141"/>
                      <a:pt x="3944" y="11823"/>
                      <a:pt x="4034" y="11464"/>
                    </a:cubicBezTo>
                    <a:cubicBezTo>
                      <a:pt x="4157" y="11218"/>
                      <a:pt x="4324" y="11123"/>
                      <a:pt x="4486" y="11123"/>
                    </a:cubicBezTo>
                    <a:close/>
                    <a:moveTo>
                      <a:pt x="19120" y="10844"/>
                    </a:moveTo>
                    <a:cubicBezTo>
                      <a:pt x="19474" y="10844"/>
                      <a:pt x="19829" y="11122"/>
                      <a:pt x="19829" y="11560"/>
                    </a:cubicBezTo>
                    <a:lnTo>
                      <a:pt x="19781" y="11560"/>
                    </a:lnTo>
                    <a:cubicBezTo>
                      <a:pt x="19945" y="12095"/>
                      <a:pt x="19599" y="12330"/>
                      <a:pt x="19210" y="12330"/>
                    </a:cubicBezTo>
                    <a:cubicBezTo>
                      <a:pt x="18690" y="12330"/>
                      <a:pt x="18093" y="11910"/>
                      <a:pt x="18532" y="11224"/>
                    </a:cubicBezTo>
                    <a:cubicBezTo>
                      <a:pt x="18664" y="10960"/>
                      <a:pt x="18892" y="10844"/>
                      <a:pt x="19120" y="10844"/>
                    </a:cubicBezTo>
                    <a:close/>
                    <a:moveTo>
                      <a:pt x="8950" y="11829"/>
                    </a:moveTo>
                    <a:cubicBezTo>
                      <a:pt x="9279" y="11829"/>
                      <a:pt x="9609" y="12408"/>
                      <a:pt x="9123" y="12520"/>
                    </a:cubicBezTo>
                    <a:lnTo>
                      <a:pt x="9075" y="12472"/>
                    </a:lnTo>
                    <a:cubicBezTo>
                      <a:pt x="8786" y="12472"/>
                      <a:pt x="8594" y="12232"/>
                      <a:pt x="8690" y="11992"/>
                    </a:cubicBezTo>
                    <a:cubicBezTo>
                      <a:pt x="8765" y="11876"/>
                      <a:pt x="8857" y="11829"/>
                      <a:pt x="8950" y="11829"/>
                    </a:cubicBezTo>
                    <a:close/>
                    <a:moveTo>
                      <a:pt x="16360" y="11548"/>
                    </a:moveTo>
                    <a:cubicBezTo>
                      <a:pt x="17063" y="11548"/>
                      <a:pt x="17190" y="12624"/>
                      <a:pt x="16420" y="12760"/>
                    </a:cubicBezTo>
                    <a:cubicBezTo>
                      <a:pt x="16404" y="12761"/>
                      <a:pt x="16388" y="12762"/>
                      <a:pt x="16373" y="12762"/>
                    </a:cubicBezTo>
                    <a:cubicBezTo>
                      <a:pt x="15694" y="12762"/>
                      <a:pt x="15572" y="11749"/>
                      <a:pt x="16276" y="11608"/>
                    </a:cubicBezTo>
                    <a:lnTo>
                      <a:pt x="16228" y="11560"/>
                    </a:lnTo>
                    <a:cubicBezTo>
                      <a:pt x="16274" y="11552"/>
                      <a:pt x="16318" y="11548"/>
                      <a:pt x="16360" y="11548"/>
                    </a:cubicBezTo>
                    <a:close/>
                    <a:moveTo>
                      <a:pt x="1664" y="11518"/>
                    </a:moveTo>
                    <a:cubicBezTo>
                      <a:pt x="2270" y="11518"/>
                      <a:pt x="2814" y="12538"/>
                      <a:pt x="1825" y="12856"/>
                    </a:cubicBezTo>
                    <a:cubicBezTo>
                      <a:pt x="1801" y="12859"/>
                      <a:pt x="1776" y="12860"/>
                      <a:pt x="1752" y="12860"/>
                    </a:cubicBezTo>
                    <a:cubicBezTo>
                      <a:pt x="1307" y="12860"/>
                      <a:pt x="968" y="12448"/>
                      <a:pt x="1105" y="11992"/>
                    </a:cubicBezTo>
                    <a:lnTo>
                      <a:pt x="1057" y="11992"/>
                    </a:lnTo>
                    <a:cubicBezTo>
                      <a:pt x="1222" y="11650"/>
                      <a:pt x="1447" y="11518"/>
                      <a:pt x="1664" y="11518"/>
                    </a:cubicBezTo>
                    <a:close/>
                    <a:moveTo>
                      <a:pt x="6191" y="12280"/>
                    </a:moveTo>
                    <a:cubicBezTo>
                      <a:pt x="6595" y="12280"/>
                      <a:pt x="7020" y="12981"/>
                      <a:pt x="6386" y="13192"/>
                    </a:cubicBezTo>
                    <a:cubicBezTo>
                      <a:pt x="6341" y="13204"/>
                      <a:pt x="6297" y="13209"/>
                      <a:pt x="6254" y="13209"/>
                    </a:cubicBezTo>
                    <a:cubicBezTo>
                      <a:pt x="5939" y="13209"/>
                      <a:pt x="5725" y="12913"/>
                      <a:pt x="5810" y="12616"/>
                    </a:cubicBezTo>
                    <a:cubicBezTo>
                      <a:pt x="5900" y="12373"/>
                      <a:pt x="6044" y="12280"/>
                      <a:pt x="6191" y="12280"/>
                    </a:cubicBezTo>
                    <a:close/>
                    <a:moveTo>
                      <a:pt x="13501" y="12275"/>
                    </a:moveTo>
                    <a:cubicBezTo>
                      <a:pt x="13976" y="12275"/>
                      <a:pt x="14349" y="13062"/>
                      <a:pt x="13635" y="13240"/>
                    </a:cubicBezTo>
                    <a:lnTo>
                      <a:pt x="13539" y="13192"/>
                    </a:lnTo>
                    <a:cubicBezTo>
                      <a:pt x="13515" y="13196"/>
                      <a:pt x="13490" y="13198"/>
                      <a:pt x="13466" y="13198"/>
                    </a:cubicBezTo>
                    <a:cubicBezTo>
                      <a:pt x="13163" y="13198"/>
                      <a:pt x="12922" y="12928"/>
                      <a:pt x="13011" y="12616"/>
                    </a:cubicBezTo>
                    <a:cubicBezTo>
                      <a:pt x="13160" y="12369"/>
                      <a:pt x="13336" y="12275"/>
                      <a:pt x="13501" y="12275"/>
                    </a:cubicBezTo>
                    <a:close/>
                    <a:moveTo>
                      <a:pt x="10650" y="12897"/>
                    </a:moveTo>
                    <a:cubicBezTo>
                      <a:pt x="11052" y="12897"/>
                      <a:pt x="11417" y="13540"/>
                      <a:pt x="10803" y="13720"/>
                    </a:cubicBezTo>
                    <a:lnTo>
                      <a:pt x="10755" y="13672"/>
                    </a:lnTo>
                    <a:cubicBezTo>
                      <a:pt x="10733" y="13676"/>
                      <a:pt x="10712" y="13678"/>
                      <a:pt x="10691" y="13678"/>
                    </a:cubicBezTo>
                    <a:cubicBezTo>
                      <a:pt x="10426" y="13678"/>
                      <a:pt x="10186" y="13411"/>
                      <a:pt x="10275" y="13144"/>
                    </a:cubicBezTo>
                    <a:cubicBezTo>
                      <a:pt x="10382" y="12966"/>
                      <a:pt x="10518" y="12897"/>
                      <a:pt x="10650" y="12897"/>
                    </a:cubicBezTo>
                    <a:close/>
                    <a:moveTo>
                      <a:pt x="3374" y="12703"/>
                    </a:moveTo>
                    <a:cubicBezTo>
                      <a:pt x="3919" y="12703"/>
                      <a:pt x="4434" y="13631"/>
                      <a:pt x="3554" y="13913"/>
                    </a:cubicBezTo>
                    <a:cubicBezTo>
                      <a:pt x="3512" y="13922"/>
                      <a:pt x="3471" y="13926"/>
                      <a:pt x="3430" y="13926"/>
                    </a:cubicBezTo>
                    <a:cubicBezTo>
                      <a:pt x="3044" y="13926"/>
                      <a:pt x="2703" y="13535"/>
                      <a:pt x="2833" y="13144"/>
                    </a:cubicBezTo>
                    <a:cubicBezTo>
                      <a:pt x="2974" y="12825"/>
                      <a:pt x="3176" y="12703"/>
                      <a:pt x="3374" y="12703"/>
                    </a:cubicBezTo>
                    <a:close/>
                    <a:moveTo>
                      <a:pt x="17956" y="12616"/>
                    </a:moveTo>
                    <a:cubicBezTo>
                      <a:pt x="18952" y="12616"/>
                      <a:pt x="18966" y="14025"/>
                      <a:pt x="18079" y="14025"/>
                    </a:cubicBezTo>
                    <a:cubicBezTo>
                      <a:pt x="18026" y="14025"/>
                      <a:pt x="17969" y="14020"/>
                      <a:pt x="17908" y="14009"/>
                    </a:cubicBezTo>
                    <a:lnTo>
                      <a:pt x="17860" y="14009"/>
                    </a:lnTo>
                    <a:cubicBezTo>
                      <a:pt x="17044" y="13865"/>
                      <a:pt x="17140" y="12616"/>
                      <a:pt x="17956" y="12616"/>
                    </a:cubicBezTo>
                    <a:close/>
                    <a:moveTo>
                      <a:pt x="7871" y="13432"/>
                    </a:moveTo>
                    <a:cubicBezTo>
                      <a:pt x="8272" y="13432"/>
                      <a:pt x="8687" y="14133"/>
                      <a:pt x="8018" y="14345"/>
                    </a:cubicBezTo>
                    <a:cubicBezTo>
                      <a:pt x="7994" y="14348"/>
                      <a:pt x="7969" y="14350"/>
                      <a:pt x="7944" y="14350"/>
                    </a:cubicBezTo>
                    <a:cubicBezTo>
                      <a:pt x="7635" y="14350"/>
                      <a:pt x="7357" y="14080"/>
                      <a:pt x="7490" y="13768"/>
                    </a:cubicBezTo>
                    <a:cubicBezTo>
                      <a:pt x="7580" y="13525"/>
                      <a:pt x="7724" y="13432"/>
                      <a:pt x="7871" y="13432"/>
                    </a:cubicBezTo>
                    <a:close/>
                    <a:moveTo>
                      <a:pt x="15192" y="13286"/>
                    </a:moveTo>
                    <a:cubicBezTo>
                      <a:pt x="15739" y="13286"/>
                      <a:pt x="16212" y="14241"/>
                      <a:pt x="15220" y="14489"/>
                    </a:cubicBezTo>
                    <a:cubicBezTo>
                      <a:pt x="14836" y="14489"/>
                      <a:pt x="14548" y="14105"/>
                      <a:pt x="14644" y="13720"/>
                    </a:cubicBezTo>
                    <a:cubicBezTo>
                      <a:pt x="14794" y="13406"/>
                      <a:pt x="14998" y="13286"/>
                      <a:pt x="15192" y="13286"/>
                    </a:cubicBezTo>
                    <a:close/>
                    <a:moveTo>
                      <a:pt x="12335" y="13916"/>
                    </a:moveTo>
                    <a:cubicBezTo>
                      <a:pt x="12846" y="13916"/>
                      <a:pt x="13323" y="14753"/>
                      <a:pt x="12531" y="14969"/>
                    </a:cubicBezTo>
                    <a:lnTo>
                      <a:pt x="12435" y="14921"/>
                    </a:lnTo>
                    <a:cubicBezTo>
                      <a:pt x="12410" y="14924"/>
                      <a:pt x="12386" y="14925"/>
                      <a:pt x="12362" y="14925"/>
                    </a:cubicBezTo>
                    <a:cubicBezTo>
                      <a:pt x="12016" y="14925"/>
                      <a:pt x="11769" y="14608"/>
                      <a:pt x="11859" y="14249"/>
                    </a:cubicBezTo>
                    <a:cubicBezTo>
                      <a:pt x="11991" y="14009"/>
                      <a:pt x="12165" y="13916"/>
                      <a:pt x="12335" y="13916"/>
                    </a:cubicBezTo>
                    <a:close/>
                    <a:moveTo>
                      <a:pt x="5058" y="13835"/>
                    </a:moveTo>
                    <a:cubicBezTo>
                      <a:pt x="5587" y="13835"/>
                      <a:pt x="6110" y="14768"/>
                      <a:pt x="5186" y="15017"/>
                    </a:cubicBezTo>
                    <a:cubicBezTo>
                      <a:pt x="4802" y="15017"/>
                      <a:pt x="4466" y="14681"/>
                      <a:pt x="4562" y="14297"/>
                    </a:cubicBezTo>
                    <a:lnTo>
                      <a:pt x="4562" y="14249"/>
                    </a:lnTo>
                    <a:cubicBezTo>
                      <a:pt x="4686" y="13949"/>
                      <a:pt x="4872" y="13835"/>
                      <a:pt x="5058" y="13835"/>
                    </a:cubicBezTo>
                    <a:close/>
                    <a:moveTo>
                      <a:pt x="9545" y="14464"/>
                    </a:moveTo>
                    <a:cubicBezTo>
                      <a:pt x="10039" y="14464"/>
                      <a:pt x="10506" y="15295"/>
                      <a:pt x="9651" y="15545"/>
                    </a:cubicBezTo>
                    <a:lnTo>
                      <a:pt x="9603" y="15449"/>
                    </a:lnTo>
                    <a:cubicBezTo>
                      <a:pt x="9581" y="15452"/>
                      <a:pt x="9559" y="15453"/>
                      <a:pt x="9538" y="15453"/>
                    </a:cubicBezTo>
                    <a:cubicBezTo>
                      <a:pt x="9231" y="15453"/>
                      <a:pt x="8985" y="15139"/>
                      <a:pt x="9075" y="14825"/>
                    </a:cubicBezTo>
                    <a:cubicBezTo>
                      <a:pt x="9198" y="14565"/>
                      <a:pt x="9373" y="14464"/>
                      <a:pt x="9545" y="14464"/>
                    </a:cubicBezTo>
                    <a:close/>
                    <a:moveTo>
                      <a:pt x="16893" y="14292"/>
                    </a:moveTo>
                    <a:cubicBezTo>
                      <a:pt x="17725" y="14292"/>
                      <a:pt x="17830" y="15596"/>
                      <a:pt x="16948" y="15689"/>
                    </a:cubicBezTo>
                    <a:lnTo>
                      <a:pt x="16900" y="15689"/>
                    </a:lnTo>
                    <a:cubicBezTo>
                      <a:pt x="16884" y="15690"/>
                      <a:pt x="16868" y="15690"/>
                      <a:pt x="16853" y="15690"/>
                    </a:cubicBezTo>
                    <a:cubicBezTo>
                      <a:pt x="15985" y="15690"/>
                      <a:pt x="15908" y="14391"/>
                      <a:pt x="16804" y="14297"/>
                    </a:cubicBezTo>
                    <a:cubicBezTo>
                      <a:pt x="16834" y="14293"/>
                      <a:pt x="16864" y="14292"/>
                      <a:pt x="16893" y="14292"/>
                    </a:cubicBezTo>
                    <a:close/>
                    <a:moveTo>
                      <a:pt x="2369" y="14281"/>
                    </a:moveTo>
                    <a:cubicBezTo>
                      <a:pt x="3230" y="14281"/>
                      <a:pt x="3303" y="15737"/>
                      <a:pt x="2305" y="15737"/>
                    </a:cubicBezTo>
                    <a:cubicBezTo>
                      <a:pt x="2291" y="15738"/>
                      <a:pt x="2277" y="15738"/>
                      <a:pt x="2263" y="15738"/>
                    </a:cubicBezTo>
                    <a:cubicBezTo>
                      <a:pt x="1484" y="15738"/>
                      <a:pt x="1360" y="14438"/>
                      <a:pt x="2209" y="14297"/>
                    </a:cubicBezTo>
                    <a:cubicBezTo>
                      <a:pt x="2265" y="14286"/>
                      <a:pt x="2319" y="14281"/>
                      <a:pt x="2369" y="14281"/>
                    </a:cubicBezTo>
                    <a:close/>
                    <a:moveTo>
                      <a:pt x="6735" y="14971"/>
                    </a:moveTo>
                    <a:cubicBezTo>
                      <a:pt x="7266" y="14971"/>
                      <a:pt x="7755" y="15840"/>
                      <a:pt x="6914" y="16121"/>
                    </a:cubicBezTo>
                    <a:cubicBezTo>
                      <a:pt x="6874" y="16131"/>
                      <a:pt x="6833" y="16136"/>
                      <a:pt x="6793" y="16136"/>
                    </a:cubicBezTo>
                    <a:cubicBezTo>
                      <a:pt x="6454" y="16136"/>
                      <a:pt x="6156" y="15792"/>
                      <a:pt x="6242" y="15449"/>
                    </a:cubicBezTo>
                    <a:lnTo>
                      <a:pt x="6194" y="15401"/>
                    </a:lnTo>
                    <a:cubicBezTo>
                      <a:pt x="6336" y="15090"/>
                      <a:pt x="6538" y="14971"/>
                      <a:pt x="6735" y="14971"/>
                    </a:cubicBezTo>
                    <a:close/>
                    <a:moveTo>
                      <a:pt x="14059" y="14947"/>
                    </a:moveTo>
                    <a:cubicBezTo>
                      <a:pt x="14632" y="14947"/>
                      <a:pt x="15154" y="15934"/>
                      <a:pt x="14164" y="16217"/>
                    </a:cubicBezTo>
                    <a:cubicBezTo>
                      <a:pt x="14141" y="16219"/>
                      <a:pt x="14119" y="16221"/>
                      <a:pt x="14097" y="16221"/>
                    </a:cubicBezTo>
                    <a:cubicBezTo>
                      <a:pt x="13693" y="16221"/>
                      <a:pt x="13355" y="15811"/>
                      <a:pt x="13491" y="15401"/>
                    </a:cubicBezTo>
                    <a:cubicBezTo>
                      <a:pt x="13643" y="15072"/>
                      <a:pt x="13854" y="14947"/>
                      <a:pt x="14059" y="14947"/>
                    </a:cubicBezTo>
                    <a:close/>
                    <a:moveTo>
                      <a:pt x="11202" y="15447"/>
                    </a:moveTo>
                    <a:cubicBezTo>
                      <a:pt x="11743" y="15447"/>
                      <a:pt x="12217" y="16401"/>
                      <a:pt x="11331" y="16649"/>
                    </a:cubicBezTo>
                    <a:cubicBezTo>
                      <a:pt x="10947" y="16649"/>
                      <a:pt x="10659" y="16313"/>
                      <a:pt x="10707" y="15977"/>
                    </a:cubicBezTo>
                    <a:lnTo>
                      <a:pt x="10659" y="15881"/>
                    </a:lnTo>
                    <a:cubicBezTo>
                      <a:pt x="10810" y="15567"/>
                      <a:pt x="11010" y="15447"/>
                      <a:pt x="11202" y="15447"/>
                    </a:cubicBezTo>
                    <a:close/>
                    <a:moveTo>
                      <a:pt x="3985" y="15400"/>
                    </a:moveTo>
                    <a:cubicBezTo>
                      <a:pt x="4854" y="15400"/>
                      <a:pt x="4978" y="16699"/>
                      <a:pt x="4082" y="16793"/>
                    </a:cubicBezTo>
                    <a:cubicBezTo>
                      <a:pt x="4050" y="16796"/>
                      <a:pt x="4019" y="16798"/>
                      <a:pt x="3989" y="16798"/>
                    </a:cubicBezTo>
                    <a:cubicBezTo>
                      <a:pt x="3116" y="16798"/>
                      <a:pt x="3056" y="15494"/>
                      <a:pt x="3938" y="15401"/>
                    </a:cubicBezTo>
                    <a:cubicBezTo>
                      <a:pt x="3954" y="15400"/>
                      <a:pt x="3969" y="15400"/>
                      <a:pt x="3985" y="15400"/>
                    </a:cubicBezTo>
                    <a:close/>
                    <a:moveTo>
                      <a:pt x="8439" y="16069"/>
                    </a:moveTo>
                    <a:cubicBezTo>
                      <a:pt x="8998" y="16069"/>
                      <a:pt x="9513" y="17028"/>
                      <a:pt x="8498" y="17273"/>
                    </a:cubicBezTo>
                    <a:cubicBezTo>
                      <a:pt x="8114" y="17273"/>
                      <a:pt x="7826" y="16937"/>
                      <a:pt x="7874" y="16553"/>
                    </a:cubicBezTo>
                    <a:cubicBezTo>
                      <a:pt x="8017" y="16202"/>
                      <a:pt x="8231" y="16069"/>
                      <a:pt x="8439" y="16069"/>
                    </a:cubicBezTo>
                    <a:close/>
                    <a:moveTo>
                      <a:pt x="15728" y="15986"/>
                    </a:moveTo>
                    <a:cubicBezTo>
                      <a:pt x="16272" y="15986"/>
                      <a:pt x="16829" y="16653"/>
                      <a:pt x="16324" y="17225"/>
                    </a:cubicBezTo>
                    <a:cubicBezTo>
                      <a:pt x="16151" y="17331"/>
                      <a:pt x="15956" y="17383"/>
                      <a:pt x="15772" y="17383"/>
                    </a:cubicBezTo>
                    <a:cubicBezTo>
                      <a:pt x="15290" y="17383"/>
                      <a:pt x="14881" y="17034"/>
                      <a:pt x="15124" y="16409"/>
                    </a:cubicBezTo>
                    <a:cubicBezTo>
                      <a:pt x="15267" y="16108"/>
                      <a:pt x="15497" y="15986"/>
                      <a:pt x="15728" y="15986"/>
                    </a:cubicBezTo>
                    <a:close/>
                    <a:moveTo>
                      <a:pt x="5699" y="16543"/>
                    </a:moveTo>
                    <a:cubicBezTo>
                      <a:pt x="6498" y="16543"/>
                      <a:pt x="6629" y="17808"/>
                      <a:pt x="5762" y="17945"/>
                    </a:cubicBezTo>
                    <a:lnTo>
                      <a:pt x="5762" y="17897"/>
                    </a:lnTo>
                    <a:cubicBezTo>
                      <a:pt x="5717" y="17904"/>
                      <a:pt x="5674" y="17908"/>
                      <a:pt x="5633" y="17908"/>
                    </a:cubicBezTo>
                    <a:cubicBezTo>
                      <a:pt x="4834" y="17908"/>
                      <a:pt x="4702" y="16644"/>
                      <a:pt x="5570" y="16553"/>
                    </a:cubicBezTo>
                    <a:cubicBezTo>
                      <a:pt x="5615" y="16546"/>
                      <a:pt x="5658" y="16543"/>
                      <a:pt x="5699" y="16543"/>
                    </a:cubicBezTo>
                    <a:close/>
                    <a:moveTo>
                      <a:pt x="12980" y="16478"/>
                    </a:moveTo>
                    <a:cubicBezTo>
                      <a:pt x="13775" y="16478"/>
                      <a:pt x="13994" y="17724"/>
                      <a:pt x="13107" y="17945"/>
                    </a:cubicBezTo>
                    <a:lnTo>
                      <a:pt x="13011" y="17849"/>
                    </a:lnTo>
                    <a:cubicBezTo>
                      <a:pt x="12981" y="17853"/>
                      <a:pt x="12952" y="17854"/>
                      <a:pt x="12923" y="17854"/>
                    </a:cubicBezTo>
                    <a:cubicBezTo>
                      <a:pt x="12179" y="17854"/>
                      <a:pt x="11985" y="16690"/>
                      <a:pt x="12771" y="16505"/>
                    </a:cubicBezTo>
                    <a:cubicBezTo>
                      <a:pt x="12845" y="16487"/>
                      <a:pt x="12914" y="16478"/>
                      <a:pt x="12980" y="16478"/>
                    </a:cubicBezTo>
                    <a:close/>
                    <a:moveTo>
                      <a:pt x="10125" y="17028"/>
                    </a:moveTo>
                    <a:cubicBezTo>
                      <a:pt x="11006" y="17028"/>
                      <a:pt x="11156" y="18380"/>
                      <a:pt x="10227" y="18473"/>
                    </a:cubicBezTo>
                    <a:lnTo>
                      <a:pt x="10179" y="18377"/>
                    </a:lnTo>
                    <a:cubicBezTo>
                      <a:pt x="9363" y="18377"/>
                      <a:pt x="9267" y="17177"/>
                      <a:pt x="10035" y="17033"/>
                    </a:cubicBezTo>
                    <a:cubicBezTo>
                      <a:pt x="10066" y="17030"/>
                      <a:pt x="10096" y="17028"/>
                      <a:pt x="10125" y="17028"/>
                    </a:cubicBezTo>
                    <a:close/>
                    <a:moveTo>
                      <a:pt x="7280" y="17652"/>
                    </a:moveTo>
                    <a:cubicBezTo>
                      <a:pt x="7944" y="17652"/>
                      <a:pt x="8603" y="18726"/>
                      <a:pt x="7490" y="19049"/>
                    </a:cubicBezTo>
                    <a:lnTo>
                      <a:pt x="7490" y="19001"/>
                    </a:lnTo>
                    <a:cubicBezTo>
                      <a:pt x="7422" y="19029"/>
                      <a:pt x="7352" y="19042"/>
                      <a:pt x="7284" y="19042"/>
                    </a:cubicBezTo>
                    <a:cubicBezTo>
                      <a:pt x="6874" y="19042"/>
                      <a:pt x="6509" y="18583"/>
                      <a:pt x="6674" y="18089"/>
                    </a:cubicBezTo>
                    <a:cubicBezTo>
                      <a:pt x="6832" y="17774"/>
                      <a:pt x="7056" y="17652"/>
                      <a:pt x="7280" y="17652"/>
                    </a:cubicBezTo>
                    <a:close/>
                    <a:moveTo>
                      <a:pt x="11725" y="18181"/>
                    </a:moveTo>
                    <a:cubicBezTo>
                      <a:pt x="12249" y="18181"/>
                      <a:pt x="12794" y="18714"/>
                      <a:pt x="12531" y="19337"/>
                    </a:cubicBezTo>
                    <a:lnTo>
                      <a:pt x="12483" y="19241"/>
                    </a:lnTo>
                    <a:cubicBezTo>
                      <a:pt x="12294" y="19431"/>
                      <a:pt x="12025" y="19527"/>
                      <a:pt x="11771" y="19527"/>
                    </a:cubicBezTo>
                    <a:cubicBezTo>
                      <a:pt x="11315" y="19527"/>
                      <a:pt x="10906" y="19216"/>
                      <a:pt x="11091" y="18569"/>
                    </a:cubicBezTo>
                    <a:cubicBezTo>
                      <a:pt x="11243" y="18296"/>
                      <a:pt x="11482" y="18181"/>
                      <a:pt x="11725" y="18181"/>
                    </a:cubicBezTo>
                    <a:close/>
                    <a:moveTo>
                      <a:pt x="8973" y="18684"/>
                    </a:moveTo>
                    <a:cubicBezTo>
                      <a:pt x="9519" y="18684"/>
                      <a:pt x="9948" y="19290"/>
                      <a:pt x="9795" y="19866"/>
                    </a:cubicBezTo>
                    <a:lnTo>
                      <a:pt x="9747" y="19770"/>
                    </a:lnTo>
                    <a:cubicBezTo>
                      <a:pt x="9514" y="20030"/>
                      <a:pt x="9246" y="20138"/>
                      <a:pt x="9002" y="20138"/>
                    </a:cubicBezTo>
                    <a:cubicBezTo>
                      <a:pt x="8390" y="20138"/>
                      <a:pt x="7929" y="19461"/>
                      <a:pt x="8546" y="18809"/>
                    </a:cubicBezTo>
                    <a:cubicBezTo>
                      <a:pt x="8691" y="18723"/>
                      <a:pt x="8836" y="18684"/>
                      <a:pt x="8973" y="18684"/>
                    </a:cubicBezTo>
                    <a:close/>
                    <a:moveTo>
                      <a:pt x="15444" y="0"/>
                    </a:moveTo>
                    <a:cubicBezTo>
                      <a:pt x="14541" y="0"/>
                      <a:pt x="13369" y="432"/>
                      <a:pt x="12550" y="432"/>
                    </a:cubicBezTo>
                    <a:cubicBezTo>
                      <a:pt x="12180" y="432"/>
                      <a:pt x="11882" y="343"/>
                      <a:pt x="11715" y="86"/>
                    </a:cubicBezTo>
                    <a:cubicBezTo>
                      <a:pt x="11419" y="46"/>
                      <a:pt x="11195" y="27"/>
                      <a:pt x="11022" y="27"/>
                    </a:cubicBezTo>
                    <a:cubicBezTo>
                      <a:pt x="10159" y="27"/>
                      <a:pt x="10579" y="494"/>
                      <a:pt x="9699" y="1094"/>
                    </a:cubicBezTo>
                    <a:cubicBezTo>
                      <a:pt x="9659" y="1101"/>
                      <a:pt x="9619" y="1104"/>
                      <a:pt x="9581" y="1104"/>
                    </a:cubicBezTo>
                    <a:cubicBezTo>
                      <a:pt x="9066" y="1104"/>
                      <a:pt x="8714" y="533"/>
                      <a:pt x="9027" y="86"/>
                    </a:cubicBezTo>
                    <a:cubicBezTo>
                      <a:pt x="8902" y="83"/>
                      <a:pt x="8777" y="82"/>
                      <a:pt x="8653" y="82"/>
                    </a:cubicBezTo>
                    <a:cubicBezTo>
                      <a:pt x="7362" y="82"/>
                      <a:pt x="6110" y="225"/>
                      <a:pt x="4909" y="225"/>
                    </a:cubicBezTo>
                    <a:cubicBezTo>
                      <a:pt x="4316" y="225"/>
                      <a:pt x="3736" y="190"/>
                      <a:pt x="3169" y="86"/>
                    </a:cubicBezTo>
                    <a:cubicBezTo>
                      <a:pt x="2347" y="980"/>
                      <a:pt x="1871" y="2807"/>
                      <a:pt x="1165" y="2807"/>
                    </a:cubicBezTo>
                    <a:cubicBezTo>
                      <a:pt x="924" y="2807"/>
                      <a:pt x="655" y="2593"/>
                      <a:pt x="337" y="2054"/>
                    </a:cubicBezTo>
                    <a:lnTo>
                      <a:pt x="337" y="2054"/>
                    </a:lnTo>
                    <a:cubicBezTo>
                      <a:pt x="337" y="2534"/>
                      <a:pt x="289" y="3207"/>
                      <a:pt x="769" y="3447"/>
                    </a:cubicBezTo>
                    <a:cubicBezTo>
                      <a:pt x="1009" y="4407"/>
                      <a:pt x="1" y="4791"/>
                      <a:pt x="337" y="5895"/>
                    </a:cubicBezTo>
                    <a:cubicBezTo>
                      <a:pt x="431" y="5862"/>
                      <a:pt x="520" y="5847"/>
                      <a:pt x="603" y="5847"/>
                    </a:cubicBezTo>
                    <a:cubicBezTo>
                      <a:pt x="1422" y="5847"/>
                      <a:pt x="1626" y="7315"/>
                      <a:pt x="598" y="7315"/>
                    </a:cubicBezTo>
                    <a:cubicBezTo>
                      <a:pt x="518" y="7315"/>
                      <a:pt x="431" y="7306"/>
                      <a:pt x="337" y="7287"/>
                    </a:cubicBezTo>
                    <a:lnTo>
                      <a:pt x="337" y="7287"/>
                    </a:lnTo>
                    <a:cubicBezTo>
                      <a:pt x="337" y="9304"/>
                      <a:pt x="673" y="11320"/>
                      <a:pt x="337" y="13192"/>
                    </a:cubicBezTo>
                    <a:cubicBezTo>
                      <a:pt x="2881" y="13432"/>
                      <a:pt x="1" y="14681"/>
                      <a:pt x="337" y="15449"/>
                    </a:cubicBezTo>
                    <a:cubicBezTo>
                      <a:pt x="817" y="16073"/>
                      <a:pt x="3554" y="16697"/>
                      <a:pt x="1009" y="17465"/>
                    </a:cubicBezTo>
                    <a:cubicBezTo>
                      <a:pt x="403" y="18071"/>
                      <a:pt x="1025" y="18772"/>
                      <a:pt x="1616" y="18772"/>
                    </a:cubicBezTo>
                    <a:cubicBezTo>
                      <a:pt x="1868" y="18772"/>
                      <a:pt x="2114" y="18645"/>
                      <a:pt x="2257" y="18329"/>
                    </a:cubicBezTo>
                    <a:cubicBezTo>
                      <a:pt x="2079" y="17573"/>
                      <a:pt x="2066" y="17023"/>
                      <a:pt x="2983" y="17023"/>
                    </a:cubicBezTo>
                    <a:cubicBezTo>
                      <a:pt x="3055" y="17023"/>
                      <a:pt x="3133" y="17026"/>
                      <a:pt x="3217" y="17033"/>
                    </a:cubicBezTo>
                    <a:cubicBezTo>
                      <a:pt x="4706" y="18281"/>
                      <a:pt x="2545" y="18185"/>
                      <a:pt x="2449" y="19145"/>
                    </a:cubicBezTo>
                    <a:cubicBezTo>
                      <a:pt x="2776" y="19760"/>
                      <a:pt x="3014" y="19987"/>
                      <a:pt x="3201" y="19987"/>
                    </a:cubicBezTo>
                    <a:cubicBezTo>
                      <a:pt x="3699" y="19987"/>
                      <a:pt x="3833" y="18373"/>
                      <a:pt x="4322" y="18233"/>
                    </a:cubicBezTo>
                    <a:lnTo>
                      <a:pt x="4322" y="18233"/>
                    </a:lnTo>
                    <a:cubicBezTo>
                      <a:pt x="6818" y="18617"/>
                      <a:pt x="4226" y="19530"/>
                      <a:pt x="4130" y="20298"/>
                    </a:cubicBezTo>
                    <a:cubicBezTo>
                      <a:pt x="4279" y="20812"/>
                      <a:pt x="4555" y="21017"/>
                      <a:pt x="4827" y="21017"/>
                    </a:cubicBezTo>
                    <a:cubicBezTo>
                      <a:pt x="5344" y="21017"/>
                      <a:pt x="5851" y="20283"/>
                      <a:pt x="5474" y="19530"/>
                    </a:cubicBezTo>
                    <a:cubicBezTo>
                      <a:pt x="5684" y="19391"/>
                      <a:pt x="5887" y="19332"/>
                      <a:pt x="6084" y="19332"/>
                    </a:cubicBezTo>
                    <a:cubicBezTo>
                      <a:pt x="7264" y="19332"/>
                      <a:pt x="8239" y="21455"/>
                      <a:pt x="9392" y="21455"/>
                    </a:cubicBezTo>
                    <a:cubicBezTo>
                      <a:pt x="9585" y="21455"/>
                      <a:pt x="9782" y="21396"/>
                      <a:pt x="9987" y="21258"/>
                    </a:cubicBezTo>
                    <a:cubicBezTo>
                      <a:pt x="10035" y="20111"/>
                      <a:pt x="10193" y="19741"/>
                      <a:pt x="10430" y="19741"/>
                    </a:cubicBezTo>
                    <a:cubicBezTo>
                      <a:pt x="10860" y="19741"/>
                      <a:pt x="11547" y="20967"/>
                      <a:pt x="12291" y="20967"/>
                    </a:cubicBezTo>
                    <a:cubicBezTo>
                      <a:pt x="12371" y="20967"/>
                      <a:pt x="12451" y="20953"/>
                      <a:pt x="12531" y="20922"/>
                    </a:cubicBezTo>
                    <a:cubicBezTo>
                      <a:pt x="12963" y="19591"/>
                      <a:pt x="13234" y="19169"/>
                      <a:pt x="13472" y="19169"/>
                    </a:cubicBezTo>
                    <a:cubicBezTo>
                      <a:pt x="13886" y="19169"/>
                      <a:pt x="14205" y="20444"/>
                      <a:pt x="15108" y="20444"/>
                    </a:cubicBezTo>
                    <a:cubicBezTo>
                      <a:pt x="15129" y="20444"/>
                      <a:pt x="15150" y="20443"/>
                      <a:pt x="15172" y="20442"/>
                    </a:cubicBezTo>
                    <a:cubicBezTo>
                      <a:pt x="16076" y="19930"/>
                      <a:pt x="15660" y="18936"/>
                      <a:pt x="14873" y="18936"/>
                    </a:cubicBezTo>
                    <a:cubicBezTo>
                      <a:pt x="14699" y="18936"/>
                      <a:pt x="14507" y="18985"/>
                      <a:pt x="14308" y="19097"/>
                    </a:cubicBezTo>
                    <a:cubicBezTo>
                      <a:pt x="13397" y="18460"/>
                      <a:pt x="14118" y="17650"/>
                      <a:pt x="14747" y="17650"/>
                    </a:cubicBezTo>
                    <a:cubicBezTo>
                      <a:pt x="15112" y="17650"/>
                      <a:pt x="15447" y="17924"/>
                      <a:pt x="15412" y="18665"/>
                    </a:cubicBezTo>
                    <a:cubicBezTo>
                      <a:pt x="15669" y="18775"/>
                      <a:pt x="15870" y="18822"/>
                      <a:pt x="16030" y="18822"/>
                    </a:cubicBezTo>
                    <a:cubicBezTo>
                      <a:pt x="17053" y="18822"/>
                      <a:pt x="16384" y="16888"/>
                      <a:pt x="17861" y="16888"/>
                    </a:cubicBezTo>
                    <a:cubicBezTo>
                      <a:pt x="17876" y="16888"/>
                      <a:pt x="17892" y="16889"/>
                      <a:pt x="17908" y="16889"/>
                    </a:cubicBezTo>
                    <a:cubicBezTo>
                      <a:pt x="17908" y="15545"/>
                      <a:pt x="19012" y="14105"/>
                      <a:pt x="20165" y="13480"/>
                    </a:cubicBezTo>
                    <a:cubicBezTo>
                      <a:pt x="19396" y="11848"/>
                      <a:pt x="21269" y="12472"/>
                      <a:pt x="21221" y="11272"/>
                    </a:cubicBezTo>
                    <a:cubicBezTo>
                      <a:pt x="21317" y="10024"/>
                      <a:pt x="18484" y="11176"/>
                      <a:pt x="19781" y="9352"/>
                    </a:cubicBezTo>
                    <a:cubicBezTo>
                      <a:pt x="20933" y="9256"/>
                      <a:pt x="20693" y="8680"/>
                      <a:pt x="20549" y="7863"/>
                    </a:cubicBezTo>
                    <a:cubicBezTo>
                      <a:pt x="21221" y="7575"/>
                      <a:pt x="22421" y="7143"/>
                      <a:pt x="21461" y="6231"/>
                    </a:cubicBezTo>
                    <a:cubicBezTo>
                      <a:pt x="14836" y="4167"/>
                      <a:pt x="22613" y="2486"/>
                      <a:pt x="18052" y="2294"/>
                    </a:cubicBezTo>
                    <a:cubicBezTo>
                      <a:pt x="17908" y="470"/>
                      <a:pt x="16180" y="1862"/>
                      <a:pt x="16036" y="86"/>
                    </a:cubicBezTo>
                    <a:cubicBezTo>
                      <a:pt x="15860" y="25"/>
                      <a:pt x="15659" y="0"/>
                      <a:pt x="154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2" name="Google Shape;222;p2"/>
            <p:cNvGrpSpPr/>
            <p:nvPr/>
          </p:nvGrpSpPr>
          <p:grpSpPr>
            <a:xfrm>
              <a:off x="3676066" y="3962271"/>
              <a:ext cx="2038610" cy="2034175"/>
              <a:chOff x="236900" y="1682375"/>
              <a:chExt cx="1057425" cy="1055125"/>
            </a:xfrm>
          </p:grpSpPr>
          <p:sp>
            <p:nvSpPr>
              <p:cNvPr id="223" name="Google Shape;223;p2"/>
              <p:cNvSpPr/>
              <p:nvPr/>
            </p:nvSpPr>
            <p:spPr>
              <a:xfrm>
                <a:off x="1025850" y="2311350"/>
                <a:ext cx="48950" cy="36300"/>
              </a:xfrm>
              <a:custGeom>
                <a:avLst/>
                <a:gdLst/>
                <a:ahLst/>
                <a:cxnLst/>
                <a:rect l="l" t="t" r="r" b="b"/>
                <a:pathLst>
                  <a:path w="1958" h="1452" extrusionOk="0">
                    <a:moveTo>
                      <a:pt x="994" y="1"/>
                    </a:moveTo>
                    <a:cubicBezTo>
                      <a:pt x="124" y="1"/>
                      <a:pt x="1" y="1301"/>
                      <a:pt x="897" y="1442"/>
                    </a:cubicBezTo>
                    <a:cubicBezTo>
                      <a:pt x="938" y="1448"/>
                      <a:pt x="977" y="1451"/>
                      <a:pt x="1015" y="1451"/>
                    </a:cubicBezTo>
                    <a:cubicBezTo>
                      <a:pt x="1855" y="1451"/>
                      <a:pt x="1958" y="1"/>
                      <a:pt x="1082" y="1"/>
                    </a:cubicBezTo>
                    <a:cubicBezTo>
                      <a:pt x="1069" y="1"/>
                      <a:pt x="1055" y="1"/>
                      <a:pt x="1041" y="2"/>
                    </a:cubicBezTo>
                    <a:cubicBezTo>
                      <a:pt x="1025" y="1"/>
                      <a:pt x="1009" y="1"/>
                      <a:pt x="9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" name="Google Shape;224;p2"/>
              <p:cNvSpPr/>
              <p:nvPr/>
            </p:nvSpPr>
            <p:spPr>
              <a:xfrm>
                <a:off x="832225" y="1879200"/>
                <a:ext cx="39975" cy="35175"/>
              </a:xfrm>
              <a:custGeom>
                <a:avLst/>
                <a:gdLst/>
                <a:ahLst/>
                <a:cxnLst/>
                <a:rect l="l" t="t" r="r" b="b"/>
                <a:pathLst>
                  <a:path w="1599" h="1407" extrusionOk="0">
                    <a:moveTo>
                      <a:pt x="929" y="1"/>
                    </a:moveTo>
                    <a:cubicBezTo>
                      <a:pt x="908" y="1"/>
                      <a:pt x="887" y="2"/>
                      <a:pt x="865" y="5"/>
                    </a:cubicBezTo>
                    <a:cubicBezTo>
                      <a:pt x="49" y="101"/>
                      <a:pt x="0" y="1205"/>
                      <a:pt x="769" y="1397"/>
                    </a:cubicBezTo>
                    <a:cubicBezTo>
                      <a:pt x="803" y="1403"/>
                      <a:pt x="836" y="1406"/>
                      <a:pt x="868" y="1406"/>
                    </a:cubicBezTo>
                    <a:cubicBezTo>
                      <a:pt x="1566" y="1406"/>
                      <a:pt x="1599" y="1"/>
                      <a:pt x="9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2"/>
              <p:cNvSpPr/>
              <p:nvPr/>
            </p:nvSpPr>
            <p:spPr>
              <a:xfrm>
                <a:off x="761175" y="1891950"/>
                <a:ext cx="51875" cy="38325"/>
              </a:xfrm>
              <a:custGeom>
                <a:avLst/>
                <a:gdLst/>
                <a:ahLst/>
                <a:cxnLst/>
                <a:rect l="l" t="t" r="r" b="b"/>
                <a:pathLst>
                  <a:path w="2075" h="1533" extrusionOk="0">
                    <a:moveTo>
                      <a:pt x="972" y="1"/>
                    </a:moveTo>
                    <a:cubicBezTo>
                      <a:pt x="830" y="1"/>
                      <a:pt x="682" y="50"/>
                      <a:pt x="538" y="167"/>
                    </a:cubicBezTo>
                    <a:cubicBezTo>
                      <a:pt x="1" y="743"/>
                      <a:pt x="292" y="1533"/>
                      <a:pt x="920" y="1533"/>
                    </a:cubicBezTo>
                    <a:cubicBezTo>
                      <a:pt x="1078" y="1533"/>
                      <a:pt x="1257" y="1483"/>
                      <a:pt x="1450" y="1367"/>
                    </a:cubicBezTo>
                    <a:cubicBezTo>
                      <a:pt x="2075" y="938"/>
                      <a:pt x="1589" y="1"/>
                      <a:pt x="9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2"/>
              <p:cNvSpPr/>
              <p:nvPr/>
            </p:nvSpPr>
            <p:spPr>
              <a:xfrm>
                <a:off x="999075" y="2352050"/>
                <a:ext cx="48850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518" extrusionOk="0">
                    <a:moveTo>
                      <a:pt x="939" y="1"/>
                    </a:moveTo>
                    <a:cubicBezTo>
                      <a:pt x="1" y="1"/>
                      <a:pt x="27" y="1125"/>
                      <a:pt x="720" y="1495"/>
                    </a:cubicBezTo>
                    <a:cubicBezTo>
                      <a:pt x="792" y="1510"/>
                      <a:pt x="859" y="1518"/>
                      <a:pt x="923" y="1518"/>
                    </a:cubicBezTo>
                    <a:cubicBezTo>
                      <a:pt x="1844" y="1518"/>
                      <a:pt x="1954" y="6"/>
                      <a:pt x="1056" y="6"/>
                    </a:cubicBezTo>
                    <a:cubicBezTo>
                      <a:pt x="1016" y="3"/>
                      <a:pt x="977" y="1"/>
                      <a:pt x="9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2"/>
              <p:cNvSpPr/>
              <p:nvPr/>
            </p:nvSpPr>
            <p:spPr>
              <a:xfrm>
                <a:off x="1068250" y="2157725"/>
                <a:ext cx="49250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0" h="1399" extrusionOk="0">
                    <a:moveTo>
                      <a:pt x="977" y="1"/>
                    </a:moveTo>
                    <a:cubicBezTo>
                      <a:pt x="961" y="1"/>
                      <a:pt x="945" y="1"/>
                      <a:pt x="929" y="2"/>
                    </a:cubicBezTo>
                    <a:cubicBezTo>
                      <a:pt x="0" y="48"/>
                      <a:pt x="105" y="1399"/>
                      <a:pt x="983" y="1399"/>
                    </a:cubicBezTo>
                    <a:cubicBezTo>
                      <a:pt x="1012" y="1399"/>
                      <a:pt x="1043" y="1397"/>
                      <a:pt x="1073" y="1394"/>
                    </a:cubicBezTo>
                    <a:cubicBezTo>
                      <a:pt x="1970" y="1300"/>
                      <a:pt x="1846" y="1"/>
                      <a:pt x="9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228;p2"/>
              <p:cNvSpPr/>
              <p:nvPr/>
            </p:nvSpPr>
            <p:spPr>
              <a:xfrm>
                <a:off x="1038675" y="2199350"/>
                <a:ext cx="51700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503" extrusionOk="0">
                    <a:moveTo>
                      <a:pt x="1099" y="1"/>
                    </a:moveTo>
                    <a:cubicBezTo>
                      <a:pt x="953" y="1"/>
                      <a:pt x="780" y="35"/>
                      <a:pt x="576" y="113"/>
                    </a:cubicBezTo>
                    <a:cubicBezTo>
                      <a:pt x="0" y="209"/>
                      <a:pt x="432" y="833"/>
                      <a:pt x="432" y="1217"/>
                    </a:cubicBezTo>
                    <a:cubicBezTo>
                      <a:pt x="659" y="1420"/>
                      <a:pt x="867" y="1502"/>
                      <a:pt x="1047" y="1502"/>
                    </a:cubicBezTo>
                    <a:cubicBezTo>
                      <a:pt x="1815" y="1502"/>
                      <a:pt x="2068" y="1"/>
                      <a:pt x="10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" name="Google Shape;229;p2"/>
              <p:cNvSpPr/>
              <p:nvPr/>
            </p:nvSpPr>
            <p:spPr>
              <a:xfrm>
                <a:off x="1055025" y="22692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976" y="0"/>
                    </a:moveTo>
                    <a:cubicBezTo>
                      <a:pt x="945" y="0"/>
                      <a:pt x="914" y="2"/>
                      <a:pt x="882" y="5"/>
                    </a:cubicBezTo>
                    <a:cubicBezTo>
                      <a:pt x="1" y="98"/>
                      <a:pt x="61" y="1402"/>
                      <a:pt x="933" y="1402"/>
                    </a:cubicBezTo>
                    <a:cubicBezTo>
                      <a:pt x="963" y="1402"/>
                      <a:pt x="994" y="1400"/>
                      <a:pt x="1026" y="1397"/>
                    </a:cubicBezTo>
                    <a:cubicBezTo>
                      <a:pt x="1955" y="1304"/>
                      <a:pt x="1851" y="0"/>
                      <a:pt x="9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2"/>
              <p:cNvSpPr/>
              <p:nvPr/>
            </p:nvSpPr>
            <p:spPr>
              <a:xfrm>
                <a:off x="1053875" y="2088025"/>
                <a:ext cx="4887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3" extrusionOk="0">
                    <a:moveTo>
                      <a:pt x="1017" y="1"/>
                    </a:moveTo>
                    <a:cubicBezTo>
                      <a:pt x="988" y="1"/>
                      <a:pt x="959" y="2"/>
                      <a:pt x="928" y="5"/>
                    </a:cubicBezTo>
                    <a:cubicBezTo>
                      <a:pt x="0" y="98"/>
                      <a:pt x="104" y="1402"/>
                      <a:pt x="979" y="1402"/>
                    </a:cubicBezTo>
                    <a:cubicBezTo>
                      <a:pt x="1009" y="1402"/>
                      <a:pt x="1040" y="1401"/>
                      <a:pt x="1072" y="1398"/>
                    </a:cubicBezTo>
                    <a:cubicBezTo>
                      <a:pt x="1954" y="1305"/>
                      <a:pt x="1849" y="1"/>
                      <a:pt x="10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2"/>
              <p:cNvSpPr/>
              <p:nvPr/>
            </p:nvSpPr>
            <p:spPr>
              <a:xfrm>
                <a:off x="789600" y="1851700"/>
                <a:ext cx="46250" cy="34250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370" extrusionOk="0">
                    <a:moveTo>
                      <a:pt x="937" y="1"/>
                    </a:moveTo>
                    <a:cubicBezTo>
                      <a:pt x="0" y="1"/>
                      <a:pt x="59" y="1370"/>
                      <a:pt x="881" y="1370"/>
                    </a:cubicBezTo>
                    <a:cubicBezTo>
                      <a:pt x="944" y="1370"/>
                      <a:pt x="1010" y="1362"/>
                      <a:pt x="1081" y="1345"/>
                    </a:cubicBezTo>
                    <a:cubicBezTo>
                      <a:pt x="1850" y="1153"/>
                      <a:pt x="1754" y="1"/>
                      <a:pt x="9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2"/>
              <p:cNvSpPr/>
              <p:nvPr/>
            </p:nvSpPr>
            <p:spPr>
              <a:xfrm>
                <a:off x="429725" y="2397500"/>
                <a:ext cx="42500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700" h="1219" extrusionOk="0">
                    <a:moveTo>
                      <a:pt x="910" y="1"/>
                    </a:moveTo>
                    <a:cubicBezTo>
                      <a:pt x="870" y="1"/>
                      <a:pt x="829" y="5"/>
                      <a:pt x="786" y="13"/>
                    </a:cubicBezTo>
                    <a:cubicBezTo>
                      <a:pt x="1" y="105"/>
                      <a:pt x="104" y="1218"/>
                      <a:pt x="839" y="1218"/>
                    </a:cubicBezTo>
                    <a:cubicBezTo>
                      <a:pt x="868" y="1218"/>
                      <a:pt x="898" y="1217"/>
                      <a:pt x="930" y="1213"/>
                    </a:cubicBezTo>
                    <a:cubicBezTo>
                      <a:pt x="1700" y="1077"/>
                      <a:pt x="1572" y="1"/>
                      <a:pt x="9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2"/>
              <p:cNvSpPr/>
              <p:nvPr/>
            </p:nvSpPr>
            <p:spPr>
              <a:xfrm>
                <a:off x="415300" y="2326325"/>
                <a:ext cx="45525" cy="32050"/>
              </a:xfrm>
              <a:custGeom>
                <a:avLst/>
                <a:gdLst/>
                <a:ahLst/>
                <a:cxnLst/>
                <a:rect l="l" t="t" r="r" b="b"/>
                <a:pathLst>
                  <a:path w="1821" h="1282" extrusionOk="0">
                    <a:moveTo>
                      <a:pt x="937" y="0"/>
                    </a:moveTo>
                    <a:cubicBezTo>
                      <a:pt x="875" y="0"/>
                      <a:pt x="809" y="9"/>
                      <a:pt x="738" y="27"/>
                    </a:cubicBezTo>
                    <a:cubicBezTo>
                      <a:pt x="1" y="212"/>
                      <a:pt x="149" y="1281"/>
                      <a:pt x="884" y="1281"/>
                    </a:cubicBezTo>
                    <a:cubicBezTo>
                      <a:pt x="914" y="1281"/>
                      <a:pt x="946" y="1279"/>
                      <a:pt x="979" y="1275"/>
                    </a:cubicBezTo>
                    <a:cubicBezTo>
                      <a:pt x="1821" y="1231"/>
                      <a:pt x="1681" y="0"/>
                      <a:pt x="9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" name="Google Shape;234;p2"/>
              <p:cNvSpPr/>
              <p:nvPr/>
            </p:nvSpPr>
            <p:spPr>
              <a:xfrm>
                <a:off x="721800" y="1866000"/>
                <a:ext cx="39925" cy="35175"/>
              </a:xfrm>
              <a:custGeom>
                <a:avLst/>
                <a:gdLst/>
                <a:ahLst/>
                <a:cxnLst/>
                <a:rect l="l" t="t" r="r" b="b"/>
                <a:pathLst>
                  <a:path w="1597" h="1407" extrusionOk="0">
                    <a:moveTo>
                      <a:pt x="929" y="1"/>
                    </a:moveTo>
                    <a:cubicBezTo>
                      <a:pt x="908" y="1"/>
                      <a:pt x="887" y="2"/>
                      <a:pt x="865" y="5"/>
                    </a:cubicBezTo>
                    <a:cubicBezTo>
                      <a:pt x="49" y="53"/>
                      <a:pt x="1" y="1157"/>
                      <a:pt x="721" y="1397"/>
                    </a:cubicBezTo>
                    <a:cubicBezTo>
                      <a:pt x="755" y="1403"/>
                      <a:pt x="789" y="1406"/>
                      <a:pt x="821" y="1406"/>
                    </a:cubicBezTo>
                    <a:cubicBezTo>
                      <a:pt x="1522" y="1406"/>
                      <a:pt x="1596" y="1"/>
                      <a:pt x="9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" name="Google Shape;235;p2"/>
              <p:cNvSpPr/>
              <p:nvPr/>
            </p:nvSpPr>
            <p:spPr>
              <a:xfrm>
                <a:off x="454100" y="2353275"/>
                <a:ext cx="48550" cy="35200"/>
              </a:xfrm>
              <a:custGeom>
                <a:avLst/>
                <a:gdLst/>
                <a:ahLst/>
                <a:cxnLst/>
                <a:rect l="l" t="t" r="r" b="b"/>
                <a:pathLst>
                  <a:path w="1942" h="1408" extrusionOk="0">
                    <a:moveTo>
                      <a:pt x="1006" y="0"/>
                    </a:moveTo>
                    <a:cubicBezTo>
                      <a:pt x="977" y="0"/>
                      <a:pt x="946" y="2"/>
                      <a:pt x="915" y="5"/>
                    </a:cubicBezTo>
                    <a:cubicBezTo>
                      <a:pt x="0" y="97"/>
                      <a:pt x="131" y="1408"/>
                      <a:pt x="975" y="1408"/>
                    </a:cubicBezTo>
                    <a:cubicBezTo>
                      <a:pt x="1017" y="1408"/>
                      <a:pt x="1061" y="1404"/>
                      <a:pt x="1107" y="1398"/>
                    </a:cubicBezTo>
                    <a:cubicBezTo>
                      <a:pt x="1941" y="1259"/>
                      <a:pt x="1836" y="0"/>
                      <a:pt x="10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2"/>
              <p:cNvSpPr/>
              <p:nvPr/>
            </p:nvSpPr>
            <p:spPr>
              <a:xfrm>
                <a:off x="378550" y="2300575"/>
                <a:ext cx="33625" cy="28850"/>
              </a:xfrm>
              <a:custGeom>
                <a:avLst/>
                <a:gdLst/>
                <a:ahLst/>
                <a:cxnLst/>
                <a:rect l="l" t="t" r="r" b="b"/>
                <a:pathLst>
                  <a:path w="1345" h="1154" extrusionOk="0">
                    <a:moveTo>
                      <a:pt x="576" y="1"/>
                    </a:moveTo>
                    <a:cubicBezTo>
                      <a:pt x="0" y="289"/>
                      <a:pt x="192" y="1105"/>
                      <a:pt x="768" y="1153"/>
                    </a:cubicBezTo>
                    <a:cubicBezTo>
                      <a:pt x="1344" y="865"/>
                      <a:pt x="1152" y="49"/>
                      <a:pt x="5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2"/>
              <p:cNvSpPr/>
              <p:nvPr/>
            </p:nvSpPr>
            <p:spPr>
              <a:xfrm>
                <a:off x="391575" y="2371250"/>
                <a:ext cx="36575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463" h="1077" extrusionOk="0">
                    <a:moveTo>
                      <a:pt x="678" y="0"/>
                    </a:moveTo>
                    <a:cubicBezTo>
                      <a:pt x="647" y="0"/>
                      <a:pt x="616" y="2"/>
                      <a:pt x="583" y="6"/>
                    </a:cubicBezTo>
                    <a:cubicBezTo>
                      <a:pt x="0" y="186"/>
                      <a:pt x="87" y="1077"/>
                      <a:pt x="649" y="1077"/>
                    </a:cubicBezTo>
                    <a:cubicBezTo>
                      <a:pt x="689" y="1077"/>
                      <a:pt x="731" y="1072"/>
                      <a:pt x="775" y="1063"/>
                    </a:cubicBezTo>
                    <a:cubicBezTo>
                      <a:pt x="1463" y="925"/>
                      <a:pt x="1319" y="0"/>
                      <a:pt x="67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2"/>
              <p:cNvSpPr/>
              <p:nvPr/>
            </p:nvSpPr>
            <p:spPr>
              <a:xfrm>
                <a:off x="471350" y="2424175"/>
                <a:ext cx="436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300" extrusionOk="0">
                    <a:moveTo>
                      <a:pt x="848" y="0"/>
                    </a:moveTo>
                    <a:cubicBezTo>
                      <a:pt x="833" y="0"/>
                      <a:pt x="817" y="1"/>
                      <a:pt x="801" y="2"/>
                    </a:cubicBezTo>
                    <a:cubicBezTo>
                      <a:pt x="1" y="143"/>
                      <a:pt x="170" y="1300"/>
                      <a:pt x="900" y="1300"/>
                    </a:cubicBezTo>
                    <a:cubicBezTo>
                      <a:pt x="915" y="1300"/>
                      <a:pt x="930" y="1299"/>
                      <a:pt x="945" y="1298"/>
                    </a:cubicBezTo>
                    <a:cubicBezTo>
                      <a:pt x="1745" y="1157"/>
                      <a:pt x="1622" y="0"/>
                      <a:pt x="8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" name="Google Shape;239;p2"/>
              <p:cNvSpPr/>
              <p:nvPr/>
            </p:nvSpPr>
            <p:spPr>
              <a:xfrm>
                <a:off x="364625" y="2230750"/>
                <a:ext cx="31950" cy="29925"/>
              </a:xfrm>
              <a:custGeom>
                <a:avLst/>
                <a:gdLst/>
                <a:ahLst/>
                <a:cxnLst/>
                <a:rect l="l" t="t" r="r" b="b"/>
                <a:pathLst>
                  <a:path w="1278" h="1197" extrusionOk="0">
                    <a:moveTo>
                      <a:pt x="564" y="0"/>
                    </a:moveTo>
                    <a:cubicBezTo>
                      <a:pt x="1" y="0"/>
                      <a:pt x="84" y="1197"/>
                      <a:pt x="592" y="1197"/>
                    </a:cubicBezTo>
                    <a:cubicBezTo>
                      <a:pt x="640" y="1197"/>
                      <a:pt x="693" y="1186"/>
                      <a:pt x="749" y="1162"/>
                    </a:cubicBezTo>
                    <a:cubicBezTo>
                      <a:pt x="1277" y="922"/>
                      <a:pt x="1229" y="105"/>
                      <a:pt x="653" y="9"/>
                    </a:cubicBezTo>
                    <a:cubicBezTo>
                      <a:pt x="622" y="3"/>
                      <a:pt x="592" y="0"/>
                      <a:pt x="5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" name="Google Shape;240;p2"/>
              <p:cNvSpPr/>
              <p:nvPr/>
            </p:nvSpPr>
            <p:spPr>
              <a:xfrm>
                <a:off x="510950" y="2451700"/>
                <a:ext cx="45700" cy="337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1" extrusionOk="0">
                    <a:moveTo>
                      <a:pt x="936" y="0"/>
                    </a:moveTo>
                    <a:cubicBezTo>
                      <a:pt x="908" y="0"/>
                      <a:pt x="879" y="2"/>
                      <a:pt x="849" y="5"/>
                    </a:cubicBezTo>
                    <a:cubicBezTo>
                      <a:pt x="1" y="99"/>
                      <a:pt x="124" y="1351"/>
                      <a:pt x="947" y="1351"/>
                    </a:cubicBezTo>
                    <a:cubicBezTo>
                      <a:pt x="962" y="1351"/>
                      <a:pt x="978" y="1350"/>
                      <a:pt x="993" y="1349"/>
                    </a:cubicBezTo>
                    <a:cubicBezTo>
                      <a:pt x="1828" y="1257"/>
                      <a:pt x="1722" y="0"/>
                      <a:pt x="9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2"/>
              <p:cNvSpPr/>
              <p:nvPr/>
            </p:nvSpPr>
            <p:spPr>
              <a:xfrm>
                <a:off x="495350" y="2380825"/>
                <a:ext cx="47000" cy="3620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448" extrusionOk="0">
                    <a:moveTo>
                      <a:pt x="990" y="0"/>
                    </a:moveTo>
                    <a:cubicBezTo>
                      <a:pt x="787" y="0"/>
                      <a:pt x="579" y="89"/>
                      <a:pt x="417" y="296"/>
                    </a:cubicBezTo>
                    <a:cubicBezTo>
                      <a:pt x="1" y="936"/>
                      <a:pt x="588" y="1448"/>
                      <a:pt x="1110" y="1448"/>
                    </a:cubicBezTo>
                    <a:cubicBezTo>
                      <a:pt x="1372" y="1448"/>
                      <a:pt x="1617" y="1320"/>
                      <a:pt x="1713" y="1016"/>
                    </a:cubicBezTo>
                    <a:cubicBezTo>
                      <a:pt x="1880" y="450"/>
                      <a:pt x="1447" y="0"/>
                      <a:pt x="99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2"/>
              <p:cNvSpPr/>
              <p:nvPr/>
            </p:nvSpPr>
            <p:spPr>
              <a:xfrm>
                <a:off x="1082650" y="2228450"/>
                <a:ext cx="476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907" h="1355" extrusionOk="0">
                    <a:moveTo>
                      <a:pt x="973" y="1"/>
                    </a:moveTo>
                    <a:cubicBezTo>
                      <a:pt x="943" y="1"/>
                      <a:pt x="913" y="2"/>
                      <a:pt x="882" y="5"/>
                    </a:cubicBezTo>
                    <a:cubicBezTo>
                      <a:pt x="1" y="98"/>
                      <a:pt x="105" y="1355"/>
                      <a:pt x="934" y="1355"/>
                    </a:cubicBezTo>
                    <a:cubicBezTo>
                      <a:pt x="964" y="1355"/>
                      <a:pt x="994" y="1353"/>
                      <a:pt x="1026" y="1350"/>
                    </a:cubicBezTo>
                    <a:cubicBezTo>
                      <a:pt x="1906" y="1257"/>
                      <a:pt x="1802" y="1"/>
                      <a:pt x="9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" name="Google Shape;243;p2"/>
              <p:cNvSpPr/>
              <p:nvPr/>
            </p:nvSpPr>
            <p:spPr>
              <a:xfrm>
                <a:off x="918650" y="1934650"/>
                <a:ext cx="49975" cy="3582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1433" extrusionOk="0">
                    <a:moveTo>
                      <a:pt x="729" y="1"/>
                    </a:moveTo>
                    <a:cubicBezTo>
                      <a:pt x="504" y="1"/>
                      <a:pt x="286" y="108"/>
                      <a:pt x="144" y="379"/>
                    </a:cubicBezTo>
                    <a:cubicBezTo>
                      <a:pt x="0" y="1028"/>
                      <a:pt x="315" y="1433"/>
                      <a:pt x="786" y="1433"/>
                    </a:cubicBezTo>
                    <a:cubicBezTo>
                      <a:pt x="942" y="1433"/>
                      <a:pt x="1116" y="1388"/>
                      <a:pt x="1296" y="1292"/>
                    </a:cubicBezTo>
                    <a:cubicBezTo>
                      <a:pt x="1999" y="800"/>
                      <a:pt x="1340" y="1"/>
                      <a:pt x="7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" name="Google Shape;244;p2"/>
              <p:cNvSpPr/>
              <p:nvPr/>
            </p:nvSpPr>
            <p:spPr>
              <a:xfrm>
                <a:off x="944625" y="1894775"/>
                <a:ext cx="44075" cy="31500"/>
              </a:xfrm>
              <a:custGeom>
                <a:avLst/>
                <a:gdLst/>
                <a:ahLst/>
                <a:cxnLst/>
                <a:rect l="l" t="t" r="r" b="b"/>
                <a:pathLst>
                  <a:path w="1763" h="1260" extrusionOk="0">
                    <a:moveTo>
                      <a:pt x="923" y="1"/>
                    </a:moveTo>
                    <a:cubicBezTo>
                      <a:pt x="894" y="1"/>
                      <a:pt x="864" y="3"/>
                      <a:pt x="833" y="6"/>
                    </a:cubicBezTo>
                    <a:cubicBezTo>
                      <a:pt x="0" y="52"/>
                      <a:pt x="60" y="1259"/>
                      <a:pt x="840" y="1259"/>
                    </a:cubicBezTo>
                    <a:cubicBezTo>
                      <a:pt x="869" y="1259"/>
                      <a:pt x="899" y="1258"/>
                      <a:pt x="930" y="1254"/>
                    </a:cubicBezTo>
                    <a:cubicBezTo>
                      <a:pt x="1763" y="1208"/>
                      <a:pt x="1703" y="1"/>
                      <a:pt x="9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2"/>
              <p:cNvSpPr/>
              <p:nvPr/>
            </p:nvSpPr>
            <p:spPr>
              <a:xfrm>
                <a:off x="986975" y="1922225"/>
                <a:ext cx="44600" cy="31825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273" extrusionOk="0">
                    <a:moveTo>
                      <a:pt x="900" y="1"/>
                    </a:moveTo>
                    <a:cubicBezTo>
                      <a:pt x="859" y="1"/>
                      <a:pt x="816" y="4"/>
                      <a:pt x="772" y="12"/>
                    </a:cubicBezTo>
                    <a:cubicBezTo>
                      <a:pt x="0" y="148"/>
                      <a:pt x="173" y="1272"/>
                      <a:pt x="884" y="1272"/>
                    </a:cubicBezTo>
                    <a:cubicBezTo>
                      <a:pt x="925" y="1272"/>
                      <a:pt x="967" y="1268"/>
                      <a:pt x="1012" y="1260"/>
                    </a:cubicBezTo>
                    <a:cubicBezTo>
                      <a:pt x="1784" y="1124"/>
                      <a:pt x="1611" y="1"/>
                      <a:pt x="9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2"/>
              <p:cNvSpPr/>
              <p:nvPr/>
            </p:nvSpPr>
            <p:spPr>
              <a:xfrm>
                <a:off x="903825" y="1867000"/>
                <a:ext cx="43700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267" extrusionOk="0">
                    <a:moveTo>
                      <a:pt x="917" y="1"/>
                    </a:moveTo>
                    <a:cubicBezTo>
                      <a:pt x="875" y="1"/>
                      <a:pt x="831" y="5"/>
                      <a:pt x="785" y="13"/>
                    </a:cubicBezTo>
                    <a:cubicBezTo>
                      <a:pt x="0" y="151"/>
                      <a:pt x="148" y="1267"/>
                      <a:pt x="886" y="1267"/>
                    </a:cubicBezTo>
                    <a:cubicBezTo>
                      <a:pt x="916" y="1267"/>
                      <a:pt x="946" y="1265"/>
                      <a:pt x="977" y="1261"/>
                    </a:cubicBezTo>
                    <a:cubicBezTo>
                      <a:pt x="1747" y="1080"/>
                      <a:pt x="1620" y="1"/>
                      <a:pt x="9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2"/>
              <p:cNvSpPr/>
              <p:nvPr/>
            </p:nvSpPr>
            <p:spPr>
              <a:xfrm>
                <a:off x="957050" y="1962125"/>
                <a:ext cx="5112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2045" h="1457" extrusionOk="0">
                    <a:moveTo>
                      <a:pt x="913" y="1"/>
                    </a:moveTo>
                    <a:lnTo>
                      <a:pt x="913" y="1"/>
                    </a:lnTo>
                    <a:cubicBezTo>
                      <a:pt x="144" y="97"/>
                      <a:pt x="0" y="1105"/>
                      <a:pt x="673" y="1441"/>
                    </a:cubicBezTo>
                    <a:cubicBezTo>
                      <a:pt x="736" y="1452"/>
                      <a:pt x="796" y="1457"/>
                      <a:pt x="854" y="1457"/>
                    </a:cubicBezTo>
                    <a:cubicBezTo>
                      <a:pt x="1810" y="1457"/>
                      <a:pt x="2044" y="46"/>
                      <a:pt x="91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2"/>
              <p:cNvSpPr/>
              <p:nvPr/>
            </p:nvSpPr>
            <p:spPr>
              <a:xfrm>
                <a:off x="999800" y="1990800"/>
                <a:ext cx="46525" cy="35100"/>
              </a:xfrm>
              <a:custGeom>
                <a:avLst/>
                <a:gdLst/>
                <a:ahLst/>
                <a:cxnLst/>
                <a:rect l="l" t="t" r="r" b="b"/>
                <a:pathLst>
                  <a:path w="1861" h="1404" extrusionOk="0">
                    <a:moveTo>
                      <a:pt x="880" y="0"/>
                    </a:moveTo>
                    <a:cubicBezTo>
                      <a:pt x="850" y="0"/>
                      <a:pt x="819" y="2"/>
                      <a:pt x="787" y="6"/>
                    </a:cubicBezTo>
                    <a:cubicBezTo>
                      <a:pt x="1" y="237"/>
                      <a:pt x="195" y="1403"/>
                      <a:pt x="982" y="1403"/>
                    </a:cubicBezTo>
                    <a:cubicBezTo>
                      <a:pt x="1012" y="1403"/>
                      <a:pt x="1043" y="1402"/>
                      <a:pt x="1075" y="1398"/>
                    </a:cubicBezTo>
                    <a:cubicBezTo>
                      <a:pt x="1861" y="1167"/>
                      <a:pt x="1667" y="0"/>
                      <a:pt x="8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249;p2"/>
              <p:cNvSpPr/>
              <p:nvPr/>
            </p:nvSpPr>
            <p:spPr>
              <a:xfrm>
                <a:off x="915825" y="2479300"/>
                <a:ext cx="476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907" h="1355" extrusionOk="0">
                    <a:moveTo>
                      <a:pt x="973" y="0"/>
                    </a:moveTo>
                    <a:cubicBezTo>
                      <a:pt x="943" y="0"/>
                      <a:pt x="913" y="2"/>
                      <a:pt x="881" y="5"/>
                    </a:cubicBezTo>
                    <a:cubicBezTo>
                      <a:pt x="1" y="98"/>
                      <a:pt x="104" y="1354"/>
                      <a:pt x="934" y="1354"/>
                    </a:cubicBezTo>
                    <a:cubicBezTo>
                      <a:pt x="963" y="1354"/>
                      <a:pt x="994" y="1353"/>
                      <a:pt x="1025" y="1350"/>
                    </a:cubicBezTo>
                    <a:cubicBezTo>
                      <a:pt x="1906" y="1257"/>
                      <a:pt x="1802" y="0"/>
                      <a:pt x="97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250;p2"/>
              <p:cNvSpPr/>
              <p:nvPr/>
            </p:nvSpPr>
            <p:spPr>
              <a:xfrm>
                <a:off x="1113825" y="2188825"/>
                <a:ext cx="41750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70" h="1212" extrusionOk="0">
                    <a:moveTo>
                      <a:pt x="830" y="1"/>
                    </a:moveTo>
                    <a:cubicBezTo>
                      <a:pt x="800" y="1"/>
                      <a:pt x="770" y="2"/>
                      <a:pt x="739" y="6"/>
                    </a:cubicBezTo>
                    <a:cubicBezTo>
                      <a:pt x="0" y="99"/>
                      <a:pt x="105" y="1212"/>
                      <a:pt x="840" y="1212"/>
                    </a:cubicBezTo>
                    <a:cubicBezTo>
                      <a:pt x="869" y="1212"/>
                      <a:pt x="899" y="1210"/>
                      <a:pt x="931" y="1206"/>
                    </a:cubicBezTo>
                    <a:cubicBezTo>
                      <a:pt x="1669" y="1114"/>
                      <a:pt x="1565" y="1"/>
                      <a:pt x="8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2"/>
              <p:cNvSpPr/>
              <p:nvPr/>
            </p:nvSpPr>
            <p:spPr>
              <a:xfrm>
                <a:off x="943050" y="2436175"/>
                <a:ext cx="47775" cy="36300"/>
              </a:xfrm>
              <a:custGeom>
                <a:avLst/>
                <a:gdLst/>
                <a:ahLst/>
                <a:cxnLst/>
                <a:rect l="l" t="t" r="r" b="b"/>
                <a:pathLst>
                  <a:path w="1911" h="1452" extrusionOk="0">
                    <a:moveTo>
                      <a:pt x="948" y="1"/>
                    </a:moveTo>
                    <a:cubicBezTo>
                      <a:pt x="77" y="1"/>
                      <a:pt x="0" y="1395"/>
                      <a:pt x="945" y="1442"/>
                    </a:cubicBezTo>
                    <a:cubicBezTo>
                      <a:pt x="982" y="1448"/>
                      <a:pt x="1018" y="1451"/>
                      <a:pt x="1053" y="1451"/>
                    </a:cubicBezTo>
                    <a:cubicBezTo>
                      <a:pt x="1819" y="1451"/>
                      <a:pt x="1911" y="2"/>
                      <a:pt x="993" y="2"/>
                    </a:cubicBezTo>
                    <a:cubicBezTo>
                      <a:pt x="978" y="1"/>
                      <a:pt x="963" y="1"/>
                      <a:pt x="9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2"/>
              <p:cNvSpPr/>
              <p:nvPr/>
            </p:nvSpPr>
            <p:spPr>
              <a:xfrm>
                <a:off x="889825" y="252217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7"/>
                      <a:pt x="769" y="19"/>
                    </a:cubicBezTo>
                    <a:cubicBezTo>
                      <a:pt x="1" y="163"/>
                      <a:pt x="145" y="1267"/>
                      <a:pt x="913" y="1267"/>
                    </a:cubicBezTo>
                    <a:cubicBezTo>
                      <a:pt x="1768" y="1267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2"/>
              <p:cNvSpPr/>
              <p:nvPr/>
            </p:nvSpPr>
            <p:spPr>
              <a:xfrm>
                <a:off x="874225" y="1905725"/>
                <a:ext cx="50725" cy="37325"/>
              </a:xfrm>
              <a:custGeom>
                <a:avLst/>
                <a:gdLst/>
                <a:ahLst/>
                <a:cxnLst/>
                <a:rect l="l" t="t" r="r" b="b"/>
                <a:pathLst>
                  <a:path w="2029" h="1493" extrusionOk="0">
                    <a:moveTo>
                      <a:pt x="865" y="0"/>
                    </a:moveTo>
                    <a:lnTo>
                      <a:pt x="865" y="0"/>
                    </a:lnTo>
                    <a:cubicBezTo>
                      <a:pt x="97" y="144"/>
                      <a:pt x="1" y="1152"/>
                      <a:pt x="673" y="1488"/>
                    </a:cubicBezTo>
                    <a:cubicBezTo>
                      <a:pt x="706" y="1491"/>
                      <a:pt x="739" y="1493"/>
                      <a:pt x="771" y="1493"/>
                    </a:cubicBezTo>
                    <a:cubicBezTo>
                      <a:pt x="1793" y="1493"/>
                      <a:pt x="2029" y="47"/>
                      <a:pt x="8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254;p2"/>
              <p:cNvSpPr/>
              <p:nvPr/>
            </p:nvSpPr>
            <p:spPr>
              <a:xfrm>
                <a:off x="1101675" y="2118300"/>
                <a:ext cx="45425" cy="31725"/>
              </a:xfrm>
              <a:custGeom>
                <a:avLst/>
                <a:gdLst/>
                <a:ahLst/>
                <a:cxnLst/>
                <a:rect l="l" t="t" r="r" b="b"/>
                <a:pathLst>
                  <a:path w="1817" h="1269" extrusionOk="0">
                    <a:moveTo>
                      <a:pt x="715" y="0"/>
                    </a:moveTo>
                    <a:cubicBezTo>
                      <a:pt x="518" y="0"/>
                      <a:pt x="316" y="119"/>
                      <a:pt x="169" y="427"/>
                    </a:cubicBezTo>
                    <a:cubicBezTo>
                      <a:pt x="0" y="848"/>
                      <a:pt x="275" y="1269"/>
                      <a:pt x="701" y="1269"/>
                    </a:cubicBezTo>
                    <a:cubicBezTo>
                      <a:pt x="761" y="1269"/>
                      <a:pt x="824" y="1261"/>
                      <a:pt x="889" y="1243"/>
                    </a:cubicBezTo>
                    <a:cubicBezTo>
                      <a:pt x="1817" y="993"/>
                      <a:pt x="1285" y="0"/>
                      <a:pt x="7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" name="Google Shape;255;p2"/>
              <p:cNvSpPr/>
              <p:nvPr/>
            </p:nvSpPr>
            <p:spPr>
              <a:xfrm>
                <a:off x="1129775" y="2078000"/>
                <a:ext cx="39500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1580" h="1140" extrusionOk="0">
                    <a:moveTo>
                      <a:pt x="839" y="0"/>
                    </a:moveTo>
                    <a:cubicBezTo>
                      <a:pt x="788" y="0"/>
                      <a:pt x="734" y="7"/>
                      <a:pt x="677" y="22"/>
                    </a:cubicBezTo>
                    <a:cubicBezTo>
                      <a:pt x="1" y="158"/>
                      <a:pt x="129" y="1140"/>
                      <a:pt x="783" y="1140"/>
                    </a:cubicBezTo>
                    <a:cubicBezTo>
                      <a:pt x="825" y="1140"/>
                      <a:pt x="870" y="1135"/>
                      <a:pt x="917" y="1127"/>
                    </a:cubicBezTo>
                    <a:cubicBezTo>
                      <a:pt x="1580" y="950"/>
                      <a:pt x="1429" y="0"/>
                      <a:pt x="8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2"/>
              <p:cNvSpPr/>
              <p:nvPr/>
            </p:nvSpPr>
            <p:spPr>
              <a:xfrm>
                <a:off x="1117450" y="2008900"/>
                <a:ext cx="34850" cy="25450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1018" extrusionOk="0">
                    <a:moveTo>
                      <a:pt x="641" y="0"/>
                    </a:moveTo>
                    <a:cubicBezTo>
                      <a:pt x="625" y="0"/>
                      <a:pt x="610" y="1"/>
                      <a:pt x="594" y="2"/>
                    </a:cubicBezTo>
                    <a:cubicBezTo>
                      <a:pt x="1" y="184"/>
                      <a:pt x="145" y="1017"/>
                      <a:pt x="696" y="1017"/>
                    </a:cubicBezTo>
                    <a:cubicBezTo>
                      <a:pt x="725" y="1017"/>
                      <a:pt x="755" y="1015"/>
                      <a:pt x="786" y="1010"/>
                    </a:cubicBezTo>
                    <a:cubicBezTo>
                      <a:pt x="1394" y="870"/>
                      <a:pt x="1227" y="0"/>
                      <a:pt x="6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2"/>
              <p:cNvSpPr/>
              <p:nvPr/>
            </p:nvSpPr>
            <p:spPr>
              <a:xfrm>
                <a:off x="1144675" y="2148125"/>
                <a:ext cx="3642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57" h="1060" extrusionOk="0">
                    <a:moveTo>
                      <a:pt x="657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0" y="142"/>
                      <a:pt x="122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57" y="918"/>
                      <a:pt x="1290" y="0"/>
                      <a:pt x="6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2"/>
              <p:cNvSpPr/>
              <p:nvPr/>
            </p:nvSpPr>
            <p:spPr>
              <a:xfrm>
                <a:off x="1029850" y="1951200"/>
                <a:ext cx="42850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714" h="1212" extrusionOk="0">
                    <a:moveTo>
                      <a:pt x="876" y="0"/>
                    </a:moveTo>
                    <a:cubicBezTo>
                      <a:pt x="847" y="0"/>
                      <a:pt x="816" y="2"/>
                      <a:pt x="785" y="5"/>
                    </a:cubicBezTo>
                    <a:cubicBezTo>
                      <a:pt x="0" y="98"/>
                      <a:pt x="103" y="1211"/>
                      <a:pt x="838" y="1211"/>
                    </a:cubicBezTo>
                    <a:cubicBezTo>
                      <a:pt x="867" y="1211"/>
                      <a:pt x="898" y="1209"/>
                      <a:pt x="929" y="1206"/>
                    </a:cubicBezTo>
                    <a:cubicBezTo>
                      <a:pt x="1714" y="1113"/>
                      <a:pt x="1611" y="0"/>
                      <a:pt x="8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" name="Google Shape;259;p2"/>
              <p:cNvSpPr/>
              <p:nvPr/>
            </p:nvSpPr>
            <p:spPr>
              <a:xfrm>
                <a:off x="1085050" y="2048400"/>
                <a:ext cx="429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717" h="1212" extrusionOk="0">
                    <a:moveTo>
                      <a:pt x="871" y="1"/>
                    </a:moveTo>
                    <a:cubicBezTo>
                      <a:pt x="844" y="1"/>
                      <a:pt x="815" y="2"/>
                      <a:pt x="786" y="6"/>
                    </a:cubicBezTo>
                    <a:cubicBezTo>
                      <a:pt x="1" y="98"/>
                      <a:pt x="148" y="1212"/>
                      <a:pt x="886" y="1212"/>
                    </a:cubicBezTo>
                    <a:cubicBezTo>
                      <a:pt x="916" y="1212"/>
                      <a:pt x="946" y="1210"/>
                      <a:pt x="978" y="1206"/>
                    </a:cubicBezTo>
                    <a:cubicBezTo>
                      <a:pt x="1716" y="1114"/>
                      <a:pt x="1567" y="1"/>
                      <a:pt x="87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2"/>
              <p:cNvSpPr/>
              <p:nvPr/>
            </p:nvSpPr>
            <p:spPr>
              <a:xfrm>
                <a:off x="1013450" y="2059350"/>
                <a:ext cx="53225" cy="38625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1545" extrusionOk="0">
                    <a:moveTo>
                      <a:pt x="961" y="0"/>
                    </a:moveTo>
                    <a:cubicBezTo>
                      <a:pt x="1" y="0"/>
                      <a:pt x="145" y="864"/>
                      <a:pt x="433" y="1489"/>
                    </a:cubicBezTo>
                    <a:cubicBezTo>
                      <a:pt x="552" y="1527"/>
                      <a:pt x="666" y="1544"/>
                      <a:pt x="773" y="1544"/>
                    </a:cubicBezTo>
                    <a:cubicBezTo>
                      <a:pt x="1738" y="1544"/>
                      <a:pt x="2128" y="130"/>
                      <a:pt x="9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2"/>
              <p:cNvSpPr/>
              <p:nvPr/>
            </p:nvSpPr>
            <p:spPr>
              <a:xfrm>
                <a:off x="1042275" y="2019700"/>
                <a:ext cx="452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09" h="1347" extrusionOk="0">
                    <a:moveTo>
                      <a:pt x="910" y="1"/>
                    </a:moveTo>
                    <a:cubicBezTo>
                      <a:pt x="895" y="1"/>
                      <a:pt x="880" y="1"/>
                      <a:pt x="864" y="2"/>
                    </a:cubicBezTo>
                    <a:cubicBezTo>
                      <a:pt x="0" y="98"/>
                      <a:pt x="96" y="1346"/>
                      <a:pt x="960" y="1346"/>
                    </a:cubicBezTo>
                    <a:cubicBezTo>
                      <a:pt x="1808" y="1205"/>
                      <a:pt x="1685" y="1"/>
                      <a:pt x="9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2"/>
              <p:cNvSpPr/>
              <p:nvPr/>
            </p:nvSpPr>
            <p:spPr>
              <a:xfrm>
                <a:off x="1073350" y="1979975"/>
                <a:ext cx="38975" cy="28075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3" extrusionOk="0">
                    <a:moveTo>
                      <a:pt x="816" y="1"/>
                    </a:moveTo>
                    <a:cubicBezTo>
                      <a:pt x="787" y="1"/>
                      <a:pt x="757" y="3"/>
                      <a:pt x="725" y="7"/>
                    </a:cubicBezTo>
                    <a:cubicBezTo>
                      <a:pt x="1" y="52"/>
                      <a:pt x="88" y="1123"/>
                      <a:pt x="745" y="1123"/>
                    </a:cubicBezTo>
                    <a:cubicBezTo>
                      <a:pt x="785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263;p2"/>
              <p:cNvSpPr/>
              <p:nvPr/>
            </p:nvSpPr>
            <p:spPr>
              <a:xfrm>
                <a:off x="652200" y="1879200"/>
                <a:ext cx="40775" cy="35325"/>
              </a:xfrm>
              <a:custGeom>
                <a:avLst/>
                <a:gdLst/>
                <a:ahLst/>
                <a:cxnLst/>
                <a:rect l="l" t="t" r="r" b="b"/>
                <a:pathLst>
                  <a:path w="1631" h="1413" extrusionOk="0">
                    <a:moveTo>
                      <a:pt x="930" y="1"/>
                    </a:moveTo>
                    <a:cubicBezTo>
                      <a:pt x="909" y="1"/>
                      <a:pt x="887" y="2"/>
                      <a:pt x="864" y="5"/>
                    </a:cubicBezTo>
                    <a:cubicBezTo>
                      <a:pt x="48" y="101"/>
                      <a:pt x="0" y="1205"/>
                      <a:pt x="768" y="1397"/>
                    </a:cubicBezTo>
                    <a:cubicBezTo>
                      <a:pt x="810" y="1408"/>
                      <a:pt x="850" y="1413"/>
                      <a:pt x="887" y="1413"/>
                    </a:cubicBezTo>
                    <a:cubicBezTo>
                      <a:pt x="1530" y="1413"/>
                      <a:pt x="1631" y="1"/>
                      <a:pt x="9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264;p2"/>
              <p:cNvSpPr/>
              <p:nvPr/>
            </p:nvSpPr>
            <p:spPr>
              <a:xfrm>
                <a:off x="310925" y="2136950"/>
                <a:ext cx="30525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841" extrusionOk="0">
                    <a:moveTo>
                      <a:pt x="660" y="1"/>
                    </a:moveTo>
                    <a:cubicBezTo>
                      <a:pt x="624" y="1"/>
                      <a:pt x="585" y="6"/>
                      <a:pt x="545" y="17"/>
                    </a:cubicBezTo>
                    <a:cubicBezTo>
                      <a:pt x="0" y="108"/>
                      <a:pt x="99" y="841"/>
                      <a:pt x="597" y="841"/>
                    </a:cubicBezTo>
                    <a:cubicBezTo>
                      <a:pt x="626" y="841"/>
                      <a:pt x="657" y="838"/>
                      <a:pt x="689" y="833"/>
                    </a:cubicBezTo>
                    <a:cubicBezTo>
                      <a:pt x="1221" y="744"/>
                      <a:pt x="1098" y="1"/>
                      <a:pt x="6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2"/>
              <p:cNvSpPr/>
              <p:nvPr/>
            </p:nvSpPr>
            <p:spPr>
              <a:xfrm>
                <a:off x="595375" y="2508100"/>
                <a:ext cx="45275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07" extrusionOk="0">
                    <a:moveTo>
                      <a:pt x="970" y="0"/>
                    </a:moveTo>
                    <a:cubicBezTo>
                      <a:pt x="942" y="0"/>
                      <a:pt x="912" y="2"/>
                      <a:pt x="881" y="5"/>
                    </a:cubicBezTo>
                    <a:cubicBezTo>
                      <a:pt x="0" y="52"/>
                      <a:pt x="104" y="1307"/>
                      <a:pt x="890" y="1307"/>
                    </a:cubicBezTo>
                    <a:cubicBezTo>
                      <a:pt x="918" y="1307"/>
                      <a:pt x="947" y="1305"/>
                      <a:pt x="977" y="1302"/>
                    </a:cubicBezTo>
                    <a:cubicBezTo>
                      <a:pt x="1810" y="1209"/>
                      <a:pt x="1751" y="0"/>
                      <a:pt x="9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2"/>
              <p:cNvSpPr/>
              <p:nvPr/>
            </p:nvSpPr>
            <p:spPr>
              <a:xfrm>
                <a:off x="553675" y="2479150"/>
                <a:ext cx="47000" cy="34175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7" extrusionOk="0">
                    <a:moveTo>
                      <a:pt x="951" y="0"/>
                    </a:moveTo>
                    <a:cubicBezTo>
                      <a:pt x="909" y="0"/>
                      <a:pt x="866" y="4"/>
                      <a:pt x="821" y="11"/>
                    </a:cubicBezTo>
                    <a:cubicBezTo>
                      <a:pt x="0" y="148"/>
                      <a:pt x="175" y="1366"/>
                      <a:pt x="934" y="1366"/>
                    </a:cubicBezTo>
                    <a:cubicBezTo>
                      <a:pt x="975" y="1366"/>
                      <a:pt x="1017" y="1363"/>
                      <a:pt x="1061" y="1356"/>
                    </a:cubicBezTo>
                    <a:cubicBezTo>
                      <a:pt x="1879" y="1174"/>
                      <a:pt x="1707" y="0"/>
                      <a:pt x="9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2"/>
              <p:cNvSpPr/>
              <p:nvPr/>
            </p:nvSpPr>
            <p:spPr>
              <a:xfrm>
                <a:off x="662100" y="2492225"/>
                <a:ext cx="50275" cy="36650"/>
              </a:xfrm>
              <a:custGeom>
                <a:avLst/>
                <a:gdLst/>
                <a:ahLst/>
                <a:cxnLst/>
                <a:rect l="l" t="t" r="r" b="b"/>
                <a:pathLst>
                  <a:path w="2011" h="1466" extrusionOk="0">
                    <a:moveTo>
                      <a:pt x="976" y="0"/>
                    </a:moveTo>
                    <a:cubicBezTo>
                      <a:pt x="114" y="0"/>
                      <a:pt x="0" y="1411"/>
                      <a:pt x="996" y="1457"/>
                    </a:cubicBezTo>
                    <a:cubicBezTo>
                      <a:pt x="1035" y="1463"/>
                      <a:pt x="1072" y="1466"/>
                      <a:pt x="1108" y="1466"/>
                    </a:cubicBezTo>
                    <a:cubicBezTo>
                      <a:pt x="1907" y="1466"/>
                      <a:pt x="2011" y="15"/>
                      <a:pt x="1179" y="15"/>
                    </a:cubicBezTo>
                    <a:cubicBezTo>
                      <a:pt x="1167" y="15"/>
                      <a:pt x="1154" y="16"/>
                      <a:pt x="1140" y="16"/>
                    </a:cubicBezTo>
                    <a:cubicBezTo>
                      <a:pt x="1083" y="5"/>
                      <a:pt x="1028" y="0"/>
                      <a:pt x="9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" name="Google Shape;268;p2"/>
              <p:cNvSpPr/>
              <p:nvPr/>
            </p:nvSpPr>
            <p:spPr>
              <a:xfrm>
                <a:off x="640200" y="2535575"/>
                <a:ext cx="38775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551" h="1307" extrusionOk="0">
                    <a:moveTo>
                      <a:pt x="819" y="1"/>
                    </a:moveTo>
                    <a:cubicBezTo>
                      <a:pt x="787" y="1"/>
                      <a:pt x="754" y="4"/>
                      <a:pt x="720" y="11"/>
                    </a:cubicBezTo>
                    <a:cubicBezTo>
                      <a:pt x="0" y="203"/>
                      <a:pt x="96" y="1259"/>
                      <a:pt x="864" y="1307"/>
                    </a:cubicBezTo>
                    <a:cubicBezTo>
                      <a:pt x="1550" y="1307"/>
                      <a:pt x="1452" y="1"/>
                      <a:pt x="8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" name="Google Shape;269;p2"/>
              <p:cNvSpPr/>
              <p:nvPr/>
            </p:nvSpPr>
            <p:spPr>
              <a:xfrm>
                <a:off x="706575" y="2521300"/>
                <a:ext cx="48100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400" extrusionOk="0">
                    <a:moveTo>
                      <a:pt x="991" y="1"/>
                    </a:moveTo>
                    <a:cubicBezTo>
                      <a:pt x="961" y="1"/>
                      <a:pt x="930" y="2"/>
                      <a:pt x="898" y="6"/>
                    </a:cubicBezTo>
                    <a:cubicBezTo>
                      <a:pt x="1" y="53"/>
                      <a:pt x="79" y="1399"/>
                      <a:pt x="994" y="1399"/>
                    </a:cubicBezTo>
                    <a:cubicBezTo>
                      <a:pt x="1009" y="1399"/>
                      <a:pt x="1025" y="1399"/>
                      <a:pt x="1042" y="1398"/>
                    </a:cubicBezTo>
                    <a:cubicBezTo>
                      <a:pt x="1924" y="1305"/>
                      <a:pt x="1863" y="1"/>
                      <a:pt x="9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" name="Google Shape;270;p2"/>
              <p:cNvSpPr/>
              <p:nvPr/>
            </p:nvSpPr>
            <p:spPr>
              <a:xfrm>
                <a:off x="526400" y="1975675"/>
                <a:ext cx="43750" cy="36475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459" extrusionOk="0">
                    <a:moveTo>
                      <a:pt x="853" y="1"/>
                    </a:moveTo>
                    <a:cubicBezTo>
                      <a:pt x="612" y="1"/>
                      <a:pt x="364" y="138"/>
                      <a:pt x="183" y="467"/>
                    </a:cubicBezTo>
                    <a:cubicBezTo>
                      <a:pt x="1" y="1136"/>
                      <a:pt x="435" y="1458"/>
                      <a:pt x="899" y="1458"/>
                    </a:cubicBezTo>
                    <a:cubicBezTo>
                      <a:pt x="1168" y="1458"/>
                      <a:pt x="1447" y="1350"/>
                      <a:pt x="1623" y="1139"/>
                    </a:cubicBezTo>
                    <a:cubicBezTo>
                      <a:pt x="1750" y="507"/>
                      <a:pt x="1315" y="1"/>
                      <a:pt x="85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" name="Google Shape;271;p2"/>
              <p:cNvSpPr/>
              <p:nvPr/>
            </p:nvSpPr>
            <p:spPr>
              <a:xfrm>
                <a:off x="555825" y="1935450"/>
                <a:ext cx="45775" cy="344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378" extrusionOk="0">
                    <a:moveTo>
                      <a:pt x="803" y="0"/>
                    </a:moveTo>
                    <a:cubicBezTo>
                      <a:pt x="536" y="0"/>
                      <a:pt x="275" y="142"/>
                      <a:pt x="158" y="491"/>
                    </a:cubicBezTo>
                    <a:cubicBezTo>
                      <a:pt x="1" y="1028"/>
                      <a:pt x="423" y="1377"/>
                      <a:pt x="854" y="1377"/>
                    </a:cubicBezTo>
                    <a:cubicBezTo>
                      <a:pt x="1079" y="1377"/>
                      <a:pt x="1306" y="1282"/>
                      <a:pt x="1455" y="1068"/>
                    </a:cubicBezTo>
                    <a:cubicBezTo>
                      <a:pt x="1831" y="503"/>
                      <a:pt x="1306" y="0"/>
                      <a:pt x="80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" name="Google Shape;272;p2"/>
              <p:cNvSpPr/>
              <p:nvPr/>
            </p:nvSpPr>
            <p:spPr>
              <a:xfrm>
                <a:off x="299500" y="2249275"/>
                <a:ext cx="28150" cy="19075"/>
              </a:xfrm>
              <a:custGeom>
                <a:avLst/>
                <a:gdLst/>
                <a:ahLst/>
                <a:cxnLst/>
                <a:rect l="l" t="t" r="r" b="b"/>
                <a:pathLst>
                  <a:path w="1126" h="763" extrusionOk="0">
                    <a:moveTo>
                      <a:pt x="449" y="0"/>
                    </a:moveTo>
                    <a:cubicBezTo>
                      <a:pt x="322" y="0"/>
                      <a:pt x="190" y="77"/>
                      <a:pt x="89" y="277"/>
                    </a:cubicBezTo>
                    <a:cubicBezTo>
                      <a:pt x="1" y="499"/>
                      <a:pt x="200" y="762"/>
                      <a:pt x="458" y="762"/>
                    </a:cubicBezTo>
                    <a:cubicBezTo>
                      <a:pt x="479" y="762"/>
                      <a:pt x="500" y="760"/>
                      <a:pt x="522" y="757"/>
                    </a:cubicBezTo>
                    <a:cubicBezTo>
                      <a:pt x="1125" y="615"/>
                      <a:pt x="810" y="0"/>
                      <a:pt x="44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" name="Google Shape;273;p2"/>
              <p:cNvSpPr/>
              <p:nvPr/>
            </p:nvSpPr>
            <p:spPr>
              <a:xfrm>
                <a:off x="325375" y="2205725"/>
                <a:ext cx="2880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152" h="928" extrusionOk="0">
                    <a:moveTo>
                      <a:pt x="543" y="0"/>
                    </a:moveTo>
                    <a:cubicBezTo>
                      <a:pt x="527" y="0"/>
                      <a:pt x="511" y="1"/>
                      <a:pt x="495" y="2"/>
                    </a:cubicBezTo>
                    <a:cubicBezTo>
                      <a:pt x="0" y="2"/>
                      <a:pt x="95" y="928"/>
                      <a:pt x="542" y="928"/>
                    </a:cubicBezTo>
                    <a:cubicBezTo>
                      <a:pt x="573" y="928"/>
                      <a:pt x="605" y="924"/>
                      <a:pt x="639" y="914"/>
                    </a:cubicBezTo>
                    <a:cubicBezTo>
                      <a:pt x="1152" y="775"/>
                      <a:pt x="1076" y="0"/>
                      <a:pt x="54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" name="Google Shape;274;p2"/>
              <p:cNvSpPr/>
              <p:nvPr/>
            </p:nvSpPr>
            <p:spPr>
              <a:xfrm>
                <a:off x="582150" y="1893575"/>
                <a:ext cx="45275" cy="33900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56" extrusionOk="0">
                    <a:moveTo>
                      <a:pt x="877" y="1"/>
                    </a:moveTo>
                    <a:cubicBezTo>
                      <a:pt x="847" y="1"/>
                      <a:pt x="817" y="2"/>
                      <a:pt x="786" y="6"/>
                    </a:cubicBezTo>
                    <a:cubicBezTo>
                      <a:pt x="1" y="237"/>
                      <a:pt x="193" y="1356"/>
                      <a:pt x="935" y="1356"/>
                    </a:cubicBezTo>
                    <a:cubicBezTo>
                      <a:pt x="964" y="1356"/>
                      <a:pt x="995" y="1354"/>
                      <a:pt x="1026" y="1350"/>
                    </a:cubicBezTo>
                    <a:cubicBezTo>
                      <a:pt x="1811" y="1119"/>
                      <a:pt x="1619" y="1"/>
                      <a:pt x="8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" name="Google Shape;275;p2"/>
              <p:cNvSpPr/>
              <p:nvPr/>
            </p:nvSpPr>
            <p:spPr>
              <a:xfrm>
                <a:off x="1221700" y="2138550"/>
                <a:ext cx="22225" cy="18225"/>
              </a:xfrm>
              <a:custGeom>
                <a:avLst/>
                <a:gdLst/>
                <a:ahLst/>
                <a:cxnLst/>
                <a:rect l="l" t="t" r="r" b="b"/>
                <a:pathLst>
                  <a:path w="889" h="729" extrusionOk="0">
                    <a:moveTo>
                      <a:pt x="409" y="1"/>
                    </a:moveTo>
                    <a:cubicBezTo>
                      <a:pt x="0" y="1"/>
                      <a:pt x="106" y="729"/>
                      <a:pt x="443" y="729"/>
                    </a:cubicBezTo>
                    <a:cubicBezTo>
                      <a:pt x="463" y="729"/>
                      <a:pt x="483" y="726"/>
                      <a:pt x="505" y="721"/>
                    </a:cubicBezTo>
                    <a:cubicBezTo>
                      <a:pt x="889" y="577"/>
                      <a:pt x="793" y="1"/>
                      <a:pt x="40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" name="Google Shape;276;p2"/>
              <p:cNvSpPr/>
              <p:nvPr/>
            </p:nvSpPr>
            <p:spPr>
              <a:xfrm>
                <a:off x="845425" y="2492600"/>
                <a:ext cx="48600" cy="35450"/>
              </a:xfrm>
              <a:custGeom>
                <a:avLst/>
                <a:gdLst/>
                <a:ahLst/>
                <a:cxnLst/>
                <a:rect l="l" t="t" r="r" b="b"/>
                <a:pathLst>
                  <a:path w="1944" h="1418" extrusionOk="0">
                    <a:moveTo>
                      <a:pt x="1005" y="0"/>
                    </a:moveTo>
                    <a:cubicBezTo>
                      <a:pt x="990" y="0"/>
                      <a:pt x="976" y="1"/>
                      <a:pt x="961" y="1"/>
                    </a:cubicBezTo>
                    <a:cubicBezTo>
                      <a:pt x="145" y="1"/>
                      <a:pt x="1" y="1202"/>
                      <a:pt x="817" y="1394"/>
                    </a:cubicBezTo>
                    <a:cubicBezTo>
                      <a:pt x="884" y="1410"/>
                      <a:pt x="948" y="1417"/>
                      <a:pt x="1008" y="1417"/>
                    </a:cubicBezTo>
                    <a:cubicBezTo>
                      <a:pt x="1832" y="1417"/>
                      <a:pt x="1943" y="0"/>
                      <a:pt x="10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" name="Google Shape;277;p2"/>
              <p:cNvSpPr/>
              <p:nvPr/>
            </p:nvSpPr>
            <p:spPr>
              <a:xfrm>
                <a:off x="822975" y="2535775"/>
                <a:ext cx="452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13" extrusionOk="0">
                    <a:moveTo>
                      <a:pt x="693" y="1"/>
                    </a:moveTo>
                    <a:cubicBezTo>
                      <a:pt x="484" y="1"/>
                      <a:pt x="273" y="134"/>
                      <a:pt x="130" y="483"/>
                    </a:cubicBezTo>
                    <a:cubicBezTo>
                      <a:pt x="0" y="917"/>
                      <a:pt x="342" y="1312"/>
                      <a:pt x="764" y="1312"/>
                    </a:cubicBezTo>
                    <a:cubicBezTo>
                      <a:pt x="808" y="1312"/>
                      <a:pt x="853" y="1308"/>
                      <a:pt x="899" y="1299"/>
                    </a:cubicBezTo>
                    <a:cubicBezTo>
                      <a:pt x="1811" y="983"/>
                      <a:pt x="1261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" name="Google Shape;278;p2"/>
              <p:cNvSpPr/>
              <p:nvPr/>
            </p:nvSpPr>
            <p:spPr>
              <a:xfrm>
                <a:off x="353325" y="2346200"/>
                <a:ext cx="27650" cy="22825"/>
              </a:xfrm>
              <a:custGeom>
                <a:avLst/>
                <a:gdLst/>
                <a:ahLst/>
                <a:cxnLst/>
                <a:rect l="l" t="t" r="r" b="b"/>
                <a:pathLst>
                  <a:path w="1106" h="913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144"/>
                      <a:pt x="97" y="864"/>
                      <a:pt x="625" y="912"/>
                    </a:cubicBezTo>
                    <a:cubicBezTo>
                      <a:pt x="1105" y="720"/>
                      <a:pt x="1009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" name="Google Shape;279;p2"/>
              <p:cNvSpPr/>
              <p:nvPr/>
            </p:nvSpPr>
            <p:spPr>
              <a:xfrm>
                <a:off x="775825" y="2505825"/>
                <a:ext cx="479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6" h="1457" extrusionOk="0">
                    <a:moveTo>
                      <a:pt x="1008" y="0"/>
                    </a:moveTo>
                    <a:cubicBezTo>
                      <a:pt x="144" y="0"/>
                      <a:pt x="0" y="1297"/>
                      <a:pt x="864" y="1441"/>
                    </a:cubicBezTo>
                    <a:cubicBezTo>
                      <a:pt x="915" y="1451"/>
                      <a:pt x="963" y="1456"/>
                      <a:pt x="1010" y="1456"/>
                    </a:cubicBezTo>
                    <a:cubicBezTo>
                      <a:pt x="1794" y="1456"/>
                      <a:pt x="1915" y="0"/>
                      <a:pt x="10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280;p2"/>
              <p:cNvSpPr/>
              <p:nvPr/>
            </p:nvSpPr>
            <p:spPr>
              <a:xfrm>
                <a:off x="408550" y="1905400"/>
                <a:ext cx="703350" cy="606575"/>
              </a:xfrm>
              <a:custGeom>
                <a:avLst/>
                <a:gdLst/>
                <a:ahLst/>
                <a:cxnLst/>
                <a:rect l="l" t="t" r="r" b="b"/>
                <a:pathLst>
                  <a:path w="28134" h="24263" extrusionOk="0">
                    <a:moveTo>
                      <a:pt x="12648" y="1375"/>
                    </a:moveTo>
                    <a:cubicBezTo>
                      <a:pt x="13086" y="1375"/>
                      <a:pt x="13411" y="1641"/>
                      <a:pt x="13347" y="2318"/>
                    </a:cubicBezTo>
                    <a:cubicBezTo>
                      <a:pt x="13235" y="2702"/>
                      <a:pt x="12968" y="2856"/>
                      <a:pt x="12687" y="2856"/>
                    </a:cubicBezTo>
                    <a:cubicBezTo>
                      <a:pt x="12125" y="2856"/>
                      <a:pt x="11506" y="2238"/>
                      <a:pt x="11955" y="1597"/>
                    </a:cubicBezTo>
                    <a:lnTo>
                      <a:pt x="11955" y="1549"/>
                    </a:lnTo>
                    <a:cubicBezTo>
                      <a:pt x="12191" y="1439"/>
                      <a:pt x="12433" y="1375"/>
                      <a:pt x="12648" y="1375"/>
                    </a:cubicBezTo>
                    <a:close/>
                    <a:moveTo>
                      <a:pt x="17077" y="1942"/>
                    </a:moveTo>
                    <a:cubicBezTo>
                      <a:pt x="17500" y="1942"/>
                      <a:pt x="17861" y="2263"/>
                      <a:pt x="17764" y="2846"/>
                    </a:cubicBezTo>
                    <a:cubicBezTo>
                      <a:pt x="17678" y="3223"/>
                      <a:pt x="17403" y="3379"/>
                      <a:pt x="17115" y="3379"/>
                    </a:cubicBezTo>
                    <a:cubicBezTo>
                      <a:pt x="16596" y="3379"/>
                      <a:pt x="16035" y="2870"/>
                      <a:pt x="16467" y="2222"/>
                    </a:cubicBezTo>
                    <a:lnTo>
                      <a:pt x="16467" y="2174"/>
                    </a:lnTo>
                    <a:cubicBezTo>
                      <a:pt x="16655" y="2017"/>
                      <a:pt x="16873" y="1942"/>
                      <a:pt x="17077" y="1942"/>
                    </a:cubicBezTo>
                    <a:close/>
                    <a:moveTo>
                      <a:pt x="14216" y="2531"/>
                    </a:moveTo>
                    <a:cubicBezTo>
                      <a:pt x="14872" y="2531"/>
                      <a:pt x="15405" y="3612"/>
                      <a:pt x="14355" y="3902"/>
                    </a:cubicBezTo>
                    <a:cubicBezTo>
                      <a:pt x="14330" y="3904"/>
                      <a:pt x="14306" y="3905"/>
                      <a:pt x="14282" y="3905"/>
                    </a:cubicBezTo>
                    <a:cubicBezTo>
                      <a:pt x="13788" y="3905"/>
                      <a:pt x="13404" y="3445"/>
                      <a:pt x="13587" y="2942"/>
                    </a:cubicBezTo>
                    <a:cubicBezTo>
                      <a:pt x="13776" y="2646"/>
                      <a:pt x="14003" y="2531"/>
                      <a:pt x="14216" y="2531"/>
                    </a:cubicBezTo>
                    <a:close/>
                    <a:moveTo>
                      <a:pt x="11423" y="3106"/>
                    </a:moveTo>
                    <a:cubicBezTo>
                      <a:pt x="12049" y="3106"/>
                      <a:pt x="12618" y="4195"/>
                      <a:pt x="11522" y="4478"/>
                    </a:cubicBezTo>
                    <a:cubicBezTo>
                      <a:pt x="11042" y="4478"/>
                      <a:pt x="10658" y="4046"/>
                      <a:pt x="10802" y="3614"/>
                    </a:cubicBezTo>
                    <a:cubicBezTo>
                      <a:pt x="10967" y="3246"/>
                      <a:pt x="11199" y="3106"/>
                      <a:pt x="11423" y="3106"/>
                    </a:cubicBezTo>
                    <a:close/>
                    <a:moveTo>
                      <a:pt x="18747" y="3032"/>
                    </a:moveTo>
                    <a:cubicBezTo>
                      <a:pt x="19467" y="3032"/>
                      <a:pt x="19879" y="4479"/>
                      <a:pt x="18675" y="4479"/>
                    </a:cubicBezTo>
                    <a:cubicBezTo>
                      <a:pt x="18660" y="4479"/>
                      <a:pt x="18644" y="4478"/>
                      <a:pt x="18628" y="4478"/>
                    </a:cubicBezTo>
                    <a:cubicBezTo>
                      <a:pt x="18148" y="4382"/>
                      <a:pt x="17908" y="3854"/>
                      <a:pt x="18148" y="3422"/>
                    </a:cubicBezTo>
                    <a:lnTo>
                      <a:pt x="18148" y="3374"/>
                    </a:lnTo>
                    <a:cubicBezTo>
                      <a:pt x="18353" y="3129"/>
                      <a:pt x="18560" y="3032"/>
                      <a:pt x="18747" y="3032"/>
                    </a:cubicBezTo>
                    <a:close/>
                    <a:moveTo>
                      <a:pt x="15901" y="3695"/>
                    </a:moveTo>
                    <a:cubicBezTo>
                      <a:pt x="16498" y="3695"/>
                      <a:pt x="17032" y="4709"/>
                      <a:pt x="16035" y="4958"/>
                    </a:cubicBezTo>
                    <a:cubicBezTo>
                      <a:pt x="16008" y="4961"/>
                      <a:pt x="15981" y="4962"/>
                      <a:pt x="15955" y="4962"/>
                    </a:cubicBezTo>
                    <a:cubicBezTo>
                      <a:pt x="15518" y="4962"/>
                      <a:pt x="15225" y="4595"/>
                      <a:pt x="15315" y="4142"/>
                    </a:cubicBezTo>
                    <a:cubicBezTo>
                      <a:pt x="15477" y="3819"/>
                      <a:pt x="15693" y="3695"/>
                      <a:pt x="15901" y="3695"/>
                    </a:cubicBezTo>
                    <a:close/>
                    <a:moveTo>
                      <a:pt x="8614" y="3612"/>
                    </a:moveTo>
                    <a:cubicBezTo>
                      <a:pt x="9373" y="3612"/>
                      <a:pt x="9791" y="5025"/>
                      <a:pt x="8594" y="5102"/>
                    </a:cubicBezTo>
                    <a:cubicBezTo>
                      <a:pt x="8018" y="5006"/>
                      <a:pt x="7730" y="4382"/>
                      <a:pt x="8018" y="3902"/>
                    </a:cubicBezTo>
                    <a:cubicBezTo>
                      <a:pt x="8224" y="3695"/>
                      <a:pt x="8429" y="3612"/>
                      <a:pt x="8614" y="3612"/>
                    </a:cubicBezTo>
                    <a:close/>
                    <a:moveTo>
                      <a:pt x="13151" y="4285"/>
                    </a:moveTo>
                    <a:cubicBezTo>
                      <a:pt x="13878" y="4285"/>
                      <a:pt x="13955" y="5439"/>
                      <a:pt x="13155" y="5486"/>
                    </a:cubicBezTo>
                    <a:cubicBezTo>
                      <a:pt x="13125" y="5490"/>
                      <a:pt x="13097" y="5492"/>
                      <a:pt x="13069" y="5492"/>
                    </a:cubicBezTo>
                    <a:cubicBezTo>
                      <a:pt x="12381" y="5492"/>
                      <a:pt x="12322" y="4378"/>
                      <a:pt x="13107" y="4286"/>
                    </a:cubicBezTo>
                    <a:cubicBezTo>
                      <a:pt x="13122" y="4285"/>
                      <a:pt x="13137" y="4285"/>
                      <a:pt x="13151" y="4285"/>
                    </a:cubicBezTo>
                    <a:close/>
                    <a:moveTo>
                      <a:pt x="20394" y="4180"/>
                    </a:moveTo>
                    <a:cubicBezTo>
                      <a:pt x="21134" y="4180"/>
                      <a:pt x="21585" y="5630"/>
                      <a:pt x="20404" y="5630"/>
                    </a:cubicBezTo>
                    <a:cubicBezTo>
                      <a:pt x="19876" y="5534"/>
                      <a:pt x="19540" y="5006"/>
                      <a:pt x="19780" y="4526"/>
                    </a:cubicBezTo>
                    <a:cubicBezTo>
                      <a:pt x="19988" y="4278"/>
                      <a:pt x="20201" y="4180"/>
                      <a:pt x="20394" y="4180"/>
                    </a:cubicBezTo>
                    <a:close/>
                    <a:moveTo>
                      <a:pt x="17696" y="4850"/>
                    </a:moveTo>
                    <a:cubicBezTo>
                      <a:pt x="18358" y="4850"/>
                      <a:pt x="18488" y="5926"/>
                      <a:pt x="17764" y="6062"/>
                    </a:cubicBezTo>
                    <a:cubicBezTo>
                      <a:pt x="17732" y="6066"/>
                      <a:pt x="17702" y="6068"/>
                      <a:pt x="17672" y="6068"/>
                    </a:cubicBezTo>
                    <a:cubicBezTo>
                      <a:pt x="16934" y="6068"/>
                      <a:pt x="16787" y="4954"/>
                      <a:pt x="17572" y="4862"/>
                    </a:cubicBezTo>
                    <a:cubicBezTo>
                      <a:pt x="17615" y="4854"/>
                      <a:pt x="17656" y="4850"/>
                      <a:pt x="17696" y="4850"/>
                    </a:cubicBezTo>
                    <a:close/>
                    <a:moveTo>
                      <a:pt x="10256" y="4839"/>
                    </a:moveTo>
                    <a:cubicBezTo>
                      <a:pt x="10840" y="4839"/>
                      <a:pt x="11420" y="5815"/>
                      <a:pt x="10466" y="6062"/>
                    </a:cubicBezTo>
                    <a:cubicBezTo>
                      <a:pt x="10416" y="6072"/>
                      <a:pt x="10367" y="6077"/>
                      <a:pt x="10320" y="6077"/>
                    </a:cubicBezTo>
                    <a:cubicBezTo>
                      <a:pt x="9911" y="6077"/>
                      <a:pt x="9612" y="5724"/>
                      <a:pt x="9698" y="5294"/>
                    </a:cubicBezTo>
                    <a:cubicBezTo>
                      <a:pt x="9838" y="4965"/>
                      <a:pt x="10047" y="4839"/>
                      <a:pt x="10256" y="4839"/>
                    </a:cubicBezTo>
                    <a:close/>
                    <a:moveTo>
                      <a:pt x="14785" y="5484"/>
                    </a:moveTo>
                    <a:cubicBezTo>
                      <a:pt x="15325" y="5484"/>
                      <a:pt x="15493" y="6309"/>
                      <a:pt x="14979" y="6542"/>
                    </a:cubicBezTo>
                    <a:cubicBezTo>
                      <a:pt x="14900" y="6572"/>
                      <a:pt x="14826" y="6585"/>
                      <a:pt x="14758" y="6585"/>
                    </a:cubicBezTo>
                    <a:cubicBezTo>
                      <a:pt x="14163" y="6585"/>
                      <a:pt x="14007" y="5572"/>
                      <a:pt x="14739" y="5486"/>
                    </a:cubicBezTo>
                    <a:cubicBezTo>
                      <a:pt x="14755" y="5485"/>
                      <a:pt x="14770" y="5484"/>
                      <a:pt x="14785" y="5484"/>
                    </a:cubicBezTo>
                    <a:close/>
                    <a:moveTo>
                      <a:pt x="7490" y="5342"/>
                    </a:moveTo>
                    <a:lnTo>
                      <a:pt x="7490" y="5342"/>
                    </a:lnTo>
                    <a:cubicBezTo>
                      <a:pt x="8903" y="5663"/>
                      <a:pt x="8017" y="6693"/>
                      <a:pt x="7362" y="6693"/>
                    </a:cubicBezTo>
                    <a:cubicBezTo>
                      <a:pt x="7038" y="6693"/>
                      <a:pt x="6770" y="6441"/>
                      <a:pt x="6866" y="5726"/>
                    </a:cubicBezTo>
                    <a:cubicBezTo>
                      <a:pt x="7010" y="5390"/>
                      <a:pt x="7202" y="5438"/>
                      <a:pt x="7490" y="5342"/>
                    </a:cubicBezTo>
                    <a:close/>
                    <a:moveTo>
                      <a:pt x="22170" y="5304"/>
                    </a:moveTo>
                    <a:cubicBezTo>
                      <a:pt x="22606" y="5304"/>
                      <a:pt x="22905" y="5697"/>
                      <a:pt x="22805" y="6302"/>
                    </a:cubicBezTo>
                    <a:cubicBezTo>
                      <a:pt x="22697" y="6624"/>
                      <a:pt x="22454" y="6755"/>
                      <a:pt x="22196" y="6755"/>
                    </a:cubicBezTo>
                    <a:cubicBezTo>
                      <a:pt x="21646" y="6755"/>
                      <a:pt x="21033" y="6156"/>
                      <a:pt x="21556" y="5534"/>
                    </a:cubicBezTo>
                    <a:cubicBezTo>
                      <a:pt x="21772" y="5376"/>
                      <a:pt x="21984" y="5304"/>
                      <a:pt x="22170" y="5304"/>
                    </a:cubicBezTo>
                    <a:close/>
                    <a:moveTo>
                      <a:pt x="12087" y="6056"/>
                    </a:moveTo>
                    <a:cubicBezTo>
                      <a:pt x="12686" y="6056"/>
                      <a:pt x="12787" y="7027"/>
                      <a:pt x="12099" y="7118"/>
                    </a:cubicBezTo>
                    <a:cubicBezTo>
                      <a:pt x="12083" y="7119"/>
                      <a:pt x="12067" y="7120"/>
                      <a:pt x="12052" y="7120"/>
                    </a:cubicBezTo>
                    <a:cubicBezTo>
                      <a:pt x="11375" y="7120"/>
                      <a:pt x="11298" y="6109"/>
                      <a:pt x="12003" y="6062"/>
                    </a:cubicBezTo>
                    <a:cubicBezTo>
                      <a:pt x="12032" y="6058"/>
                      <a:pt x="12060" y="6056"/>
                      <a:pt x="12087" y="6056"/>
                    </a:cubicBezTo>
                    <a:close/>
                    <a:moveTo>
                      <a:pt x="19343" y="6009"/>
                    </a:moveTo>
                    <a:cubicBezTo>
                      <a:pt x="20074" y="6009"/>
                      <a:pt x="20133" y="7122"/>
                      <a:pt x="19348" y="7214"/>
                    </a:cubicBezTo>
                    <a:cubicBezTo>
                      <a:pt x="19332" y="7215"/>
                      <a:pt x="19316" y="7216"/>
                      <a:pt x="19301" y="7216"/>
                    </a:cubicBezTo>
                    <a:cubicBezTo>
                      <a:pt x="18528" y="7216"/>
                      <a:pt x="18452" y="6061"/>
                      <a:pt x="19252" y="6014"/>
                    </a:cubicBezTo>
                    <a:cubicBezTo>
                      <a:pt x="19283" y="6011"/>
                      <a:pt x="19314" y="6009"/>
                      <a:pt x="19343" y="6009"/>
                    </a:cubicBezTo>
                    <a:close/>
                    <a:moveTo>
                      <a:pt x="16467" y="6638"/>
                    </a:moveTo>
                    <a:cubicBezTo>
                      <a:pt x="17044" y="6638"/>
                      <a:pt x="17140" y="7550"/>
                      <a:pt x="16515" y="7647"/>
                    </a:cubicBezTo>
                    <a:cubicBezTo>
                      <a:pt x="16500" y="7648"/>
                      <a:pt x="16485" y="7648"/>
                      <a:pt x="16470" y="7648"/>
                    </a:cubicBezTo>
                    <a:cubicBezTo>
                      <a:pt x="15841" y="7648"/>
                      <a:pt x="15811" y="6685"/>
                      <a:pt x="16467" y="6638"/>
                    </a:cubicBezTo>
                    <a:close/>
                    <a:moveTo>
                      <a:pt x="9245" y="6474"/>
                    </a:moveTo>
                    <a:cubicBezTo>
                      <a:pt x="9927" y="6474"/>
                      <a:pt x="10122" y="7520"/>
                      <a:pt x="9410" y="7743"/>
                    </a:cubicBezTo>
                    <a:lnTo>
                      <a:pt x="9362" y="7695"/>
                    </a:lnTo>
                    <a:cubicBezTo>
                      <a:pt x="9305" y="7709"/>
                      <a:pt x="9251" y="7715"/>
                      <a:pt x="9200" y="7715"/>
                    </a:cubicBezTo>
                    <a:cubicBezTo>
                      <a:pt x="8551" y="7715"/>
                      <a:pt x="8318" y="6672"/>
                      <a:pt x="9074" y="6494"/>
                    </a:cubicBezTo>
                    <a:cubicBezTo>
                      <a:pt x="9134" y="6480"/>
                      <a:pt x="9191" y="6474"/>
                      <a:pt x="9245" y="6474"/>
                    </a:cubicBezTo>
                    <a:close/>
                    <a:moveTo>
                      <a:pt x="13662" y="7282"/>
                    </a:moveTo>
                    <a:cubicBezTo>
                      <a:pt x="14061" y="7282"/>
                      <a:pt x="14401" y="7950"/>
                      <a:pt x="13731" y="8127"/>
                    </a:cubicBezTo>
                    <a:cubicBezTo>
                      <a:pt x="13710" y="8130"/>
                      <a:pt x="13688" y="8132"/>
                      <a:pt x="13668" y="8132"/>
                    </a:cubicBezTo>
                    <a:cubicBezTo>
                      <a:pt x="13409" y="8132"/>
                      <a:pt x="13206" y="7865"/>
                      <a:pt x="13251" y="7599"/>
                    </a:cubicBezTo>
                    <a:cubicBezTo>
                      <a:pt x="13365" y="7369"/>
                      <a:pt x="13517" y="7282"/>
                      <a:pt x="13662" y="7282"/>
                    </a:cubicBezTo>
                    <a:close/>
                    <a:moveTo>
                      <a:pt x="21015" y="7059"/>
                    </a:moveTo>
                    <a:cubicBezTo>
                      <a:pt x="21766" y="7059"/>
                      <a:pt x="21895" y="8230"/>
                      <a:pt x="21076" y="8367"/>
                    </a:cubicBezTo>
                    <a:cubicBezTo>
                      <a:pt x="21045" y="8370"/>
                      <a:pt x="21016" y="8372"/>
                      <a:pt x="20987" y="8372"/>
                    </a:cubicBezTo>
                    <a:cubicBezTo>
                      <a:pt x="20203" y="8372"/>
                      <a:pt x="20097" y="7163"/>
                      <a:pt x="20884" y="7070"/>
                    </a:cubicBezTo>
                    <a:cubicBezTo>
                      <a:pt x="20930" y="7063"/>
                      <a:pt x="20973" y="7059"/>
                      <a:pt x="21015" y="7059"/>
                    </a:cubicBezTo>
                    <a:close/>
                    <a:moveTo>
                      <a:pt x="6328" y="7004"/>
                    </a:moveTo>
                    <a:cubicBezTo>
                      <a:pt x="6987" y="7004"/>
                      <a:pt x="7597" y="8127"/>
                      <a:pt x="6482" y="8415"/>
                    </a:cubicBezTo>
                    <a:cubicBezTo>
                      <a:pt x="6457" y="8417"/>
                      <a:pt x="6433" y="8418"/>
                      <a:pt x="6409" y="8418"/>
                    </a:cubicBezTo>
                    <a:cubicBezTo>
                      <a:pt x="5919" y="8418"/>
                      <a:pt x="5576" y="7958"/>
                      <a:pt x="5713" y="7454"/>
                    </a:cubicBezTo>
                    <a:cubicBezTo>
                      <a:pt x="5882" y="7129"/>
                      <a:pt x="6108" y="7004"/>
                      <a:pt x="6328" y="7004"/>
                    </a:cubicBezTo>
                    <a:close/>
                    <a:moveTo>
                      <a:pt x="18154" y="7778"/>
                    </a:moveTo>
                    <a:cubicBezTo>
                      <a:pt x="18607" y="7778"/>
                      <a:pt x="19048" y="8538"/>
                      <a:pt x="18340" y="8751"/>
                    </a:cubicBezTo>
                    <a:cubicBezTo>
                      <a:pt x="18295" y="8762"/>
                      <a:pt x="18250" y="8767"/>
                      <a:pt x="18207" y="8767"/>
                    </a:cubicBezTo>
                    <a:cubicBezTo>
                      <a:pt x="17883" y="8767"/>
                      <a:pt x="17631" y="8466"/>
                      <a:pt x="17716" y="8127"/>
                    </a:cubicBezTo>
                    <a:cubicBezTo>
                      <a:pt x="17829" y="7874"/>
                      <a:pt x="17992" y="7778"/>
                      <a:pt x="18154" y="7778"/>
                    </a:cubicBezTo>
                    <a:close/>
                    <a:moveTo>
                      <a:pt x="10902" y="7789"/>
                    </a:moveTo>
                    <a:cubicBezTo>
                      <a:pt x="11327" y="7789"/>
                      <a:pt x="11736" y="8508"/>
                      <a:pt x="11042" y="8751"/>
                    </a:cubicBezTo>
                    <a:cubicBezTo>
                      <a:pt x="10985" y="8772"/>
                      <a:pt x="10928" y="8782"/>
                      <a:pt x="10873" y="8782"/>
                    </a:cubicBezTo>
                    <a:cubicBezTo>
                      <a:pt x="10556" y="8782"/>
                      <a:pt x="10296" y="8461"/>
                      <a:pt x="10418" y="8175"/>
                    </a:cubicBezTo>
                    <a:lnTo>
                      <a:pt x="10466" y="8175"/>
                    </a:lnTo>
                    <a:cubicBezTo>
                      <a:pt x="10573" y="7895"/>
                      <a:pt x="10739" y="7789"/>
                      <a:pt x="10902" y="7789"/>
                    </a:cubicBezTo>
                    <a:close/>
                    <a:moveTo>
                      <a:pt x="15330" y="8466"/>
                    </a:moveTo>
                    <a:cubicBezTo>
                      <a:pt x="15672" y="8466"/>
                      <a:pt x="15974" y="9036"/>
                      <a:pt x="15459" y="9183"/>
                    </a:cubicBezTo>
                    <a:cubicBezTo>
                      <a:pt x="15438" y="9186"/>
                      <a:pt x="15417" y="9188"/>
                      <a:pt x="15396" y="9188"/>
                    </a:cubicBezTo>
                    <a:cubicBezTo>
                      <a:pt x="15137" y="9188"/>
                      <a:pt x="14938" y="8921"/>
                      <a:pt x="15027" y="8655"/>
                    </a:cubicBezTo>
                    <a:cubicBezTo>
                      <a:pt x="15117" y="8520"/>
                      <a:pt x="15226" y="8466"/>
                      <a:pt x="15330" y="8466"/>
                    </a:cubicBezTo>
                    <a:close/>
                    <a:moveTo>
                      <a:pt x="8070" y="8239"/>
                    </a:moveTo>
                    <a:cubicBezTo>
                      <a:pt x="8614" y="8239"/>
                      <a:pt x="9144" y="9177"/>
                      <a:pt x="8162" y="9423"/>
                    </a:cubicBezTo>
                    <a:cubicBezTo>
                      <a:pt x="8137" y="9426"/>
                      <a:pt x="8113" y="9427"/>
                      <a:pt x="8088" y="9427"/>
                    </a:cubicBezTo>
                    <a:cubicBezTo>
                      <a:pt x="7731" y="9427"/>
                      <a:pt x="7400" y="9107"/>
                      <a:pt x="7490" y="8703"/>
                    </a:cubicBezTo>
                    <a:lnTo>
                      <a:pt x="7538" y="8703"/>
                    </a:lnTo>
                    <a:cubicBezTo>
                      <a:pt x="7667" y="8367"/>
                      <a:pt x="7869" y="8239"/>
                      <a:pt x="8070" y="8239"/>
                    </a:cubicBezTo>
                    <a:close/>
                    <a:moveTo>
                      <a:pt x="22701" y="8122"/>
                    </a:moveTo>
                    <a:cubicBezTo>
                      <a:pt x="23536" y="8122"/>
                      <a:pt x="23685" y="9426"/>
                      <a:pt x="22757" y="9519"/>
                    </a:cubicBezTo>
                    <a:cubicBezTo>
                      <a:pt x="22741" y="9520"/>
                      <a:pt x="22725" y="9520"/>
                      <a:pt x="22710" y="9520"/>
                    </a:cubicBezTo>
                    <a:cubicBezTo>
                      <a:pt x="21886" y="9520"/>
                      <a:pt x="21717" y="8268"/>
                      <a:pt x="22613" y="8127"/>
                    </a:cubicBezTo>
                    <a:cubicBezTo>
                      <a:pt x="22643" y="8123"/>
                      <a:pt x="22673" y="8122"/>
                      <a:pt x="22701" y="8122"/>
                    </a:cubicBezTo>
                    <a:close/>
                    <a:moveTo>
                      <a:pt x="12529" y="9036"/>
                    </a:moveTo>
                    <a:cubicBezTo>
                      <a:pt x="12921" y="9036"/>
                      <a:pt x="12997" y="9618"/>
                      <a:pt x="12627" y="9711"/>
                    </a:cubicBezTo>
                    <a:cubicBezTo>
                      <a:pt x="12609" y="9713"/>
                      <a:pt x="12593" y="9714"/>
                      <a:pt x="12577" y="9714"/>
                    </a:cubicBezTo>
                    <a:cubicBezTo>
                      <a:pt x="12188" y="9714"/>
                      <a:pt x="12114" y="9177"/>
                      <a:pt x="12483" y="9039"/>
                    </a:cubicBezTo>
                    <a:cubicBezTo>
                      <a:pt x="12499" y="9037"/>
                      <a:pt x="12514" y="9036"/>
                      <a:pt x="12529" y="9036"/>
                    </a:cubicBezTo>
                    <a:close/>
                    <a:moveTo>
                      <a:pt x="19780" y="8847"/>
                    </a:moveTo>
                    <a:cubicBezTo>
                      <a:pt x="20452" y="8847"/>
                      <a:pt x="20596" y="9759"/>
                      <a:pt x="19972" y="9951"/>
                    </a:cubicBezTo>
                    <a:cubicBezTo>
                      <a:pt x="19300" y="9951"/>
                      <a:pt x="19156" y="8991"/>
                      <a:pt x="19780" y="8847"/>
                    </a:cubicBezTo>
                    <a:close/>
                    <a:moveTo>
                      <a:pt x="5239" y="8684"/>
                    </a:moveTo>
                    <a:cubicBezTo>
                      <a:pt x="5922" y="8684"/>
                      <a:pt x="6506" y="9804"/>
                      <a:pt x="5377" y="10095"/>
                    </a:cubicBezTo>
                    <a:cubicBezTo>
                      <a:pt x="5319" y="10108"/>
                      <a:pt x="5264" y="10115"/>
                      <a:pt x="5213" y="10115"/>
                    </a:cubicBezTo>
                    <a:cubicBezTo>
                      <a:pt x="4719" y="10115"/>
                      <a:pt x="4566" y="9522"/>
                      <a:pt x="4609" y="9087"/>
                    </a:cubicBezTo>
                    <a:cubicBezTo>
                      <a:pt x="4795" y="8797"/>
                      <a:pt x="5022" y="8684"/>
                      <a:pt x="5239" y="8684"/>
                    </a:cubicBezTo>
                    <a:close/>
                    <a:moveTo>
                      <a:pt x="17044" y="9564"/>
                    </a:moveTo>
                    <a:cubicBezTo>
                      <a:pt x="17485" y="9564"/>
                      <a:pt x="17603" y="10194"/>
                      <a:pt x="17140" y="10287"/>
                    </a:cubicBezTo>
                    <a:cubicBezTo>
                      <a:pt x="17099" y="10299"/>
                      <a:pt x="17060" y="10305"/>
                      <a:pt x="17024" y="10305"/>
                    </a:cubicBezTo>
                    <a:cubicBezTo>
                      <a:pt x="16639" y="10305"/>
                      <a:pt x="16556" y="9655"/>
                      <a:pt x="16996" y="9567"/>
                    </a:cubicBezTo>
                    <a:cubicBezTo>
                      <a:pt x="17012" y="9565"/>
                      <a:pt x="17028" y="9564"/>
                      <a:pt x="17044" y="9564"/>
                    </a:cubicBezTo>
                    <a:close/>
                    <a:moveTo>
                      <a:pt x="9785" y="9490"/>
                    </a:moveTo>
                    <a:cubicBezTo>
                      <a:pt x="10198" y="9490"/>
                      <a:pt x="10586" y="10187"/>
                      <a:pt x="9890" y="10431"/>
                    </a:cubicBezTo>
                    <a:cubicBezTo>
                      <a:pt x="9845" y="10442"/>
                      <a:pt x="9800" y="10448"/>
                      <a:pt x="9757" y="10448"/>
                    </a:cubicBezTo>
                    <a:cubicBezTo>
                      <a:pt x="9433" y="10448"/>
                      <a:pt x="9187" y="10151"/>
                      <a:pt x="9314" y="9855"/>
                    </a:cubicBezTo>
                    <a:lnTo>
                      <a:pt x="9362" y="9855"/>
                    </a:lnTo>
                    <a:cubicBezTo>
                      <a:pt x="9468" y="9591"/>
                      <a:pt x="9628" y="9490"/>
                      <a:pt x="9785" y="9490"/>
                    </a:cubicBezTo>
                    <a:close/>
                    <a:moveTo>
                      <a:pt x="24640" y="9176"/>
                    </a:moveTo>
                    <a:cubicBezTo>
                      <a:pt x="25017" y="9176"/>
                      <a:pt x="25061" y="10063"/>
                      <a:pt x="25061" y="10383"/>
                    </a:cubicBezTo>
                    <a:cubicBezTo>
                      <a:pt x="24816" y="10600"/>
                      <a:pt x="24580" y="10687"/>
                      <a:pt x="24372" y="10687"/>
                    </a:cubicBezTo>
                    <a:cubicBezTo>
                      <a:pt x="23524" y="10687"/>
                      <a:pt x="23154" y="9231"/>
                      <a:pt x="24581" y="9231"/>
                    </a:cubicBezTo>
                    <a:lnTo>
                      <a:pt x="24581" y="9183"/>
                    </a:lnTo>
                    <a:cubicBezTo>
                      <a:pt x="24601" y="9178"/>
                      <a:pt x="24621" y="9176"/>
                      <a:pt x="24640" y="9176"/>
                    </a:cubicBezTo>
                    <a:close/>
                    <a:moveTo>
                      <a:pt x="14247" y="10284"/>
                    </a:moveTo>
                    <a:cubicBezTo>
                      <a:pt x="14487" y="10284"/>
                      <a:pt x="14487" y="10722"/>
                      <a:pt x="14247" y="10722"/>
                    </a:cubicBezTo>
                    <a:cubicBezTo>
                      <a:pt x="14236" y="10722"/>
                      <a:pt x="14224" y="10721"/>
                      <a:pt x="14211" y="10719"/>
                    </a:cubicBezTo>
                    <a:cubicBezTo>
                      <a:pt x="14019" y="10623"/>
                      <a:pt x="14019" y="10335"/>
                      <a:pt x="14211" y="10287"/>
                    </a:cubicBezTo>
                    <a:cubicBezTo>
                      <a:pt x="14224" y="10285"/>
                      <a:pt x="14236" y="10284"/>
                      <a:pt x="14247" y="10284"/>
                    </a:cubicBezTo>
                    <a:close/>
                    <a:moveTo>
                      <a:pt x="21631" y="9882"/>
                    </a:moveTo>
                    <a:cubicBezTo>
                      <a:pt x="22306" y="9882"/>
                      <a:pt x="22460" y="10925"/>
                      <a:pt x="21748" y="11103"/>
                    </a:cubicBezTo>
                    <a:cubicBezTo>
                      <a:pt x="21688" y="11117"/>
                      <a:pt x="21631" y="11124"/>
                      <a:pt x="21577" y="11124"/>
                    </a:cubicBezTo>
                    <a:cubicBezTo>
                      <a:pt x="20896" y="11124"/>
                      <a:pt x="20704" y="10081"/>
                      <a:pt x="21460" y="9903"/>
                    </a:cubicBezTo>
                    <a:cubicBezTo>
                      <a:pt x="21520" y="9889"/>
                      <a:pt x="21577" y="9882"/>
                      <a:pt x="21631" y="9882"/>
                    </a:cubicBezTo>
                    <a:close/>
                    <a:moveTo>
                      <a:pt x="6954" y="9908"/>
                    </a:moveTo>
                    <a:cubicBezTo>
                      <a:pt x="7530" y="9908"/>
                      <a:pt x="8032" y="10889"/>
                      <a:pt x="7106" y="11103"/>
                    </a:cubicBezTo>
                    <a:cubicBezTo>
                      <a:pt x="7046" y="11121"/>
                      <a:pt x="6988" y="11129"/>
                      <a:pt x="6931" y="11129"/>
                    </a:cubicBezTo>
                    <a:cubicBezTo>
                      <a:pt x="6528" y="11129"/>
                      <a:pt x="6217" y="10714"/>
                      <a:pt x="6385" y="10335"/>
                    </a:cubicBezTo>
                    <a:cubicBezTo>
                      <a:pt x="6546" y="10026"/>
                      <a:pt x="6755" y="9908"/>
                      <a:pt x="6954" y="9908"/>
                    </a:cubicBezTo>
                    <a:close/>
                    <a:moveTo>
                      <a:pt x="11421" y="10764"/>
                    </a:moveTo>
                    <a:cubicBezTo>
                      <a:pt x="11708" y="10764"/>
                      <a:pt x="11970" y="11297"/>
                      <a:pt x="11474" y="11439"/>
                    </a:cubicBezTo>
                    <a:cubicBezTo>
                      <a:pt x="11234" y="11439"/>
                      <a:pt x="11042" y="11247"/>
                      <a:pt x="11138" y="11007"/>
                    </a:cubicBezTo>
                    <a:cubicBezTo>
                      <a:pt x="11214" y="10831"/>
                      <a:pt x="11319" y="10764"/>
                      <a:pt x="11421" y="10764"/>
                    </a:cubicBezTo>
                    <a:close/>
                    <a:moveTo>
                      <a:pt x="18738" y="10640"/>
                    </a:moveTo>
                    <a:cubicBezTo>
                      <a:pt x="19134" y="10640"/>
                      <a:pt x="19526" y="11314"/>
                      <a:pt x="18868" y="11487"/>
                    </a:cubicBezTo>
                    <a:cubicBezTo>
                      <a:pt x="18824" y="11502"/>
                      <a:pt x="18780" y="11509"/>
                      <a:pt x="18736" y="11509"/>
                    </a:cubicBezTo>
                    <a:cubicBezTo>
                      <a:pt x="18488" y="11509"/>
                      <a:pt x="18258" y="11292"/>
                      <a:pt x="18340" y="11007"/>
                    </a:cubicBezTo>
                    <a:cubicBezTo>
                      <a:pt x="18433" y="10740"/>
                      <a:pt x="18586" y="10640"/>
                      <a:pt x="18738" y="10640"/>
                    </a:cubicBezTo>
                    <a:close/>
                    <a:moveTo>
                      <a:pt x="15980" y="11409"/>
                    </a:moveTo>
                    <a:cubicBezTo>
                      <a:pt x="16072" y="11409"/>
                      <a:pt x="16159" y="11463"/>
                      <a:pt x="16179" y="11583"/>
                    </a:cubicBezTo>
                    <a:cubicBezTo>
                      <a:pt x="16206" y="11771"/>
                      <a:pt x="16069" y="11868"/>
                      <a:pt x="15942" y="11868"/>
                    </a:cubicBezTo>
                    <a:cubicBezTo>
                      <a:pt x="15841" y="11868"/>
                      <a:pt x="15747" y="11807"/>
                      <a:pt x="15747" y="11679"/>
                    </a:cubicBezTo>
                    <a:cubicBezTo>
                      <a:pt x="15719" y="11512"/>
                      <a:pt x="15854" y="11409"/>
                      <a:pt x="15980" y="11409"/>
                    </a:cubicBezTo>
                    <a:close/>
                    <a:moveTo>
                      <a:pt x="4273" y="10383"/>
                    </a:moveTo>
                    <a:lnTo>
                      <a:pt x="4273" y="10383"/>
                    </a:lnTo>
                    <a:cubicBezTo>
                      <a:pt x="5438" y="10499"/>
                      <a:pt x="4782" y="11903"/>
                      <a:pt x="4056" y="11903"/>
                    </a:cubicBezTo>
                    <a:cubicBezTo>
                      <a:pt x="3885" y="11903"/>
                      <a:pt x="3709" y="11824"/>
                      <a:pt x="3553" y="11631"/>
                    </a:cubicBezTo>
                    <a:cubicBezTo>
                      <a:pt x="3313" y="10815"/>
                      <a:pt x="3313" y="10431"/>
                      <a:pt x="4273" y="10383"/>
                    </a:cubicBezTo>
                    <a:close/>
                    <a:moveTo>
                      <a:pt x="8627" y="11144"/>
                    </a:moveTo>
                    <a:cubicBezTo>
                      <a:pt x="9098" y="11144"/>
                      <a:pt x="9558" y="11936"/>
                      <a:pt x="8786" y="12111"/>
                    </a:cubicBezTo>
                    <a:cubicBezTo>
                      <a:pt x="8741" y="12123"/>
                      <a:pt x="8696" y="12128"/>
                      <a:pt x="8652" y="12128"/>
                    </a:cubicBezTo>
                    <a:cubicBezTo>
                      <a:pt x="8328" y="12128"/>
                      <a:pt x="8071" y="11832"/>
                      <a:pt x="8114" y="11535"/>
                    </a:cubicBezTo>
                    <a:lnTo>
                      <a:pt x="8162" y="11535"/>
                    </a:lnTo>
                    <a:cubicBezTo>
                      <a:pt x="8278" y="11251"/>
                      <a:pt x="8453" y="11144"/>
                      <a:pt x="8627" y="11144"/>
                    </a:cubicBezTo>
                    <a:close/>
                    <a:moveTo>
                      <a:pt x="13143" y="12033"/>
                    </a:moveTo>
                    <a:cubicBezTo>
                      <a:pt x="13199" y="12033"/>
                      <a:pt x="13254" y="12070"/>
                      <a:pt x="13299" y="12159"/>
                    </a:cubicBezTo>
                    <a:cubicBezTo>
                      <a:pt x="13323" y="12255"/>
                      <a:pt x="13227" y="12303"/>
                      <a:pt x="13131" y="12303"/>
                    </a:cubicBezTo>
                    <a:cubicBezTo>
                      <a:pt x="13035" y="12303"/>
                      <a:pt x="12939" y="12255"/>
                      <a:pt x="12963" y="12159"/>
                    </a:cubicBezTo>
                    <a:cubicBezTo>
                      <a:pt x="13014" y="12082"/>
                      <a:pt x="13079" y="12033"/>
                      <a:pt x="13143" y="12033"/>
                    </a:cubicBezTo>
                    <a:close/>
                    <a:moveTo>
                      <a:pt x="23203" y="10947"/>
                    </a:moveTo>
                    <a:cubicBezTo>
                      <a:pt x="23838" y="10947"/>
                      <a:pt x="24405" y="12098"/>
                      <a:pt x="23285" y="12351"/>
                    </a:cubicBezTo>
                    <a:cubicBezTo>
                      <a:pt x="22805" y="12351"/>
                      <a:pt x="22421" y="11871"/>
                      <a:pt x="22613" y="11391"/>
                    </a:cubicBezTo>
                    <a:cubicBezTo>
                      <a:pt x="22779" y="11071"/>
                      <a:pt x="22994" y="10947"/>
                      <a:pt x="23203" y="10947"/>
                    </a:cubicBezTo>
                    <a:close/>
                    <a:moveTo>
                      <a:pt x="20446" y="11673"/>
                    </a:moveTo>
                    <a:cubicBezTo>
                      <a:pt x="21083" y="11673"/>
                      <a:pt x="21141" y="12644"/>
                      <a:pt x="20452" y="12735"/>
                    </a:cubicBezTo>
                    <a:cubicBezTo>
                      <a:pt x="20424" y="12740"/>
                      <a:pt x="20397" y="12742"/>
                      <a:pt x="20370" y="12742"/>
                    </a:cubicBezTo>
                    <a:cubicBezTo>
                      <a:pt x="19817" y="12742"/>
                      <a:pt x="19714" y="11817"/>
                      <a:pt x="20356" y="11679"/>
                    </a:cubicBezTo>
                    <a:cubicBezTo>
                      <a:pt x="20387" y="11675"/>
                      <a:pt x="20417" y="11673"/>
                      <a:pt x="20446" y="11673"/>
                    </a:cubicBezTo>
                    <a:close/>
                    <a:moveTo>
                      <a:pt x="5927" y="11518"/>
                    </a:moveTo>
                    <a:cubicBezTo>
                      <a:pt x="6735" y="11518"/>
                      <a:pt x="6807" y="12834"/>
                      <a:pt x="5905" y="12879"/>
                    </a:cubicBezTo>
                    <a:cubicBezTo>
                      <a:pt x="5089" y="12879"/>
                      <a:pt x="4945" y="11679"/>
                      <a:pt x="5761" y="11535"/>
                    </a:cubicBezTo>
                    <a:cubicBezTo>
                      <a:pt x="5820" y="11524"/>
                      <a:pt x="5875" y="11518"/>
                      <a:pt x="5927" y="11518"/>
                    </a:cubicBezTo>
                    <a:close/>
                    <a:moveTo>
                      <a:pt x="17643" y="12411"/>
                    </a:moveTo>
                    <a:cubicBezTo>
                      <a:pt x="17965" y="12411"/>
                      <a:pt x="18223" y="13011"/>
                      <a:pt x="17716" y="13119"/>
                    </a:cubicBezTo>
                    <a:cubicBezTo>
                      <a:pt x="17694" y="13123"/>
                      <a:pt x="17673" y="13125"/>
                      <a:pt x="17652" y="13125"/>
                    </a:cubicBezTo>
                    <a:cubicBezTo>
                      <a:pt x="17394" y="13125"/>
                      <a:pt x="17195" y="12862"/>
                      <a:pt x="17284" y="12639"/>
                    </a:cubicBezTo>
                    <a:lnTo>
                      <a:pt x="17332" y="12639"/>
                    </a:lnTo>
                    <a:cubicBezTo>
                      <a:pt x="17426" y="12474"/>
                      <a:pt x="17538" y="12411"/>
                      <a:pt x="17643" y="12411"/>
                    </a:cubicBezTo>
                    <a:close/>
                    <a:moveTo>
                      <a:pt x="10345" y="12364"/>
                    </a:moveTo>
                    <a:cubicBezTo>
                      <a:pt x="10708" y="12364"/>
                      <a:pt x="11035" y="12990"/>
                      <a:pt x="10466" y="13168"/>
                    </a:cubicBezTo>
                    <a:cubicBezTo>
                      <a:pt x="10422" y="13180"/>
                      <a:pt x="10377" y="13186"/>
                      <a:pt x="10334" y="13186"/>
                    </a:cubicBezTo>
                    <a:cubicBezTo>
                      <a:pt x="10049" y="13186"/>
                      <a:pt x="9813" y="12931"/>
                      <a:pt x="9938" y="12639"/>
                    </a:cubicBezTo>
                    <a:lnTo>
                      <a:pt x="9986" y="12639"/>
                    </a:lnTo>
                    <a:cubicBezTo>
                      <a:pt x="10086" y="12440"/>
                      <a:pt x="10217" y="12364"/>
                      <a:pt x="10345" y="12364"/>
                    </a:cubicBezTo>
                    <a:close/>
                    <a:moveTo>
                      <a:pt x="14835" y="13180"/>
                    </a:moveTo>
                    <a:cubicBezTo>
                      <a:pt x="14931" y="13180"/>
                      <a:pt x="15027" y="13240"/>
                      <a:pt x="15027" y="13360"/>
                    </a:cubicBezTo>
                    <a:cubicBezTo>
                      <a:pt x="14979" y="13456"/>
                      <a:pt x="14895" y="13504"/>
                      <a:pt x="14817" y="13504"/>
                    </a:cubicBezTo>
                    <a:cubicBezTo>
                      <a:pt x="14739" y="13504"/>
                      <a:pt x="14667" y="13456"/>
                      <a:pt x="14643" y="13360"/>
                    </a:cubicBezTo>
                    <a:cubicBezTo>
                      <a:pt x="14643" y="13240"/>
                      <a:pt x="14739" y="13180"/>
                      <a:pt x="14835" y="13180"/>
                    </a:cubicBezTo>
                    <a:close/>
                    <a:moveTo>
                      <a:pt x="7520" y="12753"/>
                    </a:moveTo>
                    <a:cubicBezTo>
                      <a:pt x="8040" y="12753"/>
                      <a:pt x="8509" y="13675"/>
                      <a:pt x="7586" y="13888"/>
                    </a:cubicBezTo>
                    <a:cubicBezTo>
                      <a:pt x="7561" y="13890"/>
                      <a:pt x="7537" y="13892"/>
                      <a:pt x="7513" y="13892"/>
                    </a:cubicBezTo>
                    <a:cubicBezTo>
                      <a:pt x="7117" y="13892"/>
                      <a:pt x="6826" y="13530"/>
                      <a:pt x="6962" y="13168"/>
                    </a:cubicBezTo>
                    <a:lnTo>
                      <a:pt x="7010" y="13168"/>
                    </a:lnTo>
                    <a:cubicBezTo>
                      <a:pt x="7147" y="12867"/>
                      <a:pt x="7337" y="12753"/>
                      <a:pt x="7520" y="12753"/>
                    </a:cubicBezTo>
                    <a:close/>
                    <a:moveTo>
                      <a:pt x="22132" y="12687"/>
                    </a:moveTo>
                    <a:lnTo>
                      <a:pt x="22132" y="12687"/>
                    </a:lnTo>
                    <a:cubicBezTo>
                      <a:pt x="22805" y="12831"/>
                      <a:pt x="22805" y="13792"/>
                      <a:pt x="22132" y="13984"/>
                    </a:cubicBezTo>
                    <a:lnTo>
                      <a:pt x="22180" y="13984"/>
                    </a:lnTo>
                    <a:cubicBezTo>
                      <a:pt x="22165" y="13985"/>
                      <a:pt x="22149" y="13985"/>
                      <a:pt x="22134" y="13985"/>
                    </a:cubicBezTo>
                    <a:cubicBezTo>
                      <a:pt x="21315" y="13985"/>
                      <a:pt x="21284" y="12735"/>
                      <a:pt x="22132" y="12687"/>
                    </a:cubicBezTo>
                    <a:close/>
                    <a:moveTo>
                      <a:pt x="11966" y="13569"/>
                    </a:moveTo>
                    <a:cubicBezTo>
                      <a:pt x="12266" y="13569"/>
                      <a:pt x="12526" y="14081"/>
                      <a:pt x="12099" y="14224"/>
                    </a:cubicBezTo>
                    <a:cubicBezTo>
                      <a:pt x="12073" y="14228"/>
                      <a:pt x="12049" y="14230"/>
                      <a:pt x="12026" y="14230"/>
                    </a:cubicBezTo>
                    <a:cubicBezTo>
                      <a:pt x="11779" y="14230"/>
                      <a:pt x="11623" y="14011"/>
                      <a:pt x="11666" y="13792"/>
                    </a:cubicBezTo>
                    <a:cubicBezTo>
                      <a:pt x="11753" y="13631"/>
                      <a:pt x="11862" y="13569"/>
                      <a:pt x="11966" y="13569"/>
                    </a:cubicBezTo>
                    <a:close/>
                    <a:moveTo>
                      <a:pt x="19258" y="13395"/>
                    </a:moveTo>
                    <a:cubicBezTo>
                      <a:pt x="19712" y="13395"/>
                      <a:pt x="20152" y="14155"/>
                      <a:pt x="19444" y="14368"/>
                    </a:cubicBezTo>
                    <a:cubicBezTo>
                      <a:pt x="19416" y="14371"/>
                      <a:pt x="19388" y="14373"/>
                      <a:pt x="19361" y="14373"/>
                    </a:cubicBezTo>
                    <a:cubicBezTo>
                      <a:pt x="19019" y="14373"/>
                      <a:pt x="18775" y="14100"/>
                      <a:pt x="18820" y="13744"/>
                    </a:cubicBezTo>
                    <a:cubicBezTo>
                      <a:pt x="18933" y="13491"/>
                      <a:pt x="19097" y="13395"/>
                      <a:pt x="19258" y="13395"/>
                    </a:cubicBezTo>
                    <a:close/>
                    <a:moveTo>
                      <a:pt x="4705" y="13168"/>
                    </a:moveTo>
                    <a:cubicBezTo>
                      <a:pt x="5950" y="13168"/>
                      <a:pt x="5398" y="14649"/>
                      <a:pt x="4659" y="14649"/>
                    </a:cubicBezTo>
                    <a:cubicBezTo>
                      <a:pt x="4485" y="14649"/>
                      <a:pt x="4302" y="14568"/>
                      <a:pt x="4129" y="14368"/>
                    </a:cubicBezTo>
                    <a:cubicBezTo>
                      <a:pt x="3889" y="13792"/>
                      <a:pt x="3985" y="13216"/>
                      <a:pt x="4705" y="13168"/>
                    </a:cubicBezTo>
                    <a:close/>
                    <a:moveTo>
                      <a:pt x="16477" y="14131"/>
                    </a:moveTo>
                    <a:cubicBezTo>
                      <a:pt x="16806" y="14131"/>
                      <a:pt x="17077" y="14690"/>
                      <a:pt x="16563" y="14800"/>
                    </a:cubicBezTo>
                    <a:cubicBezTo>
                      <a:pt x="16542" y="14803"/>
                      <a:pt x="16521" y="14805"/>
                      <a:pt x="16501" y="14805"/>
                    </a:cubicBezTo>
                    <a:cubicBezTo>
                      <a:pt x="16248" y="14805"/>
                      <a:pt x="16090" y="14542"/>
                      <a:pt x="16179" y="14320"/>
                    </a:cubicBezTo>
                    <a:cubicBezTo>
                      <a:pt x="16270" y="14184"/>
                      <a:pt x="16376" y="14131"/>
                      <a:pt x="16477" y="14131"/>
                    </a:cubicBezTo>
                    <a:close/>
                    <a:moveTo>
                      <a:pt x="9187" y="13950"/>
                    </a:moveTo>
                    <a:cubicBezTo>
                      <a:pt x="9648" y="13950"/>
                      <a:pt x="10090" y="14732"/>
                      <a:pt x="9314" y="14944"/>
                    </a:cubicBezTo>
                    <a:cubicBezTo>
                      <a:pt x="9269" y="14955"/>
                      <a:pt x="9225" y="14960"/>
                      <a:pt x="9182" y="14960"/>
                    </a:cubicBezTo>
                    <a:cubicBezTo>
                      <a:pt x="8857" y="14960"/>
                      <a:pt x="8605" y="14659"/>
                      <a:pt x="8690" y="14320"/>
                    </a:cubicBezTo>
                    <a:lnTo>
                      <a:pt x="8738" y="14320"/>
                    </a:lnTo>
                    <a:cubicBezTo>
                      <a:pt x="8853" y="14052"/>
                      <a:pt x="9021" y="13950"/>
                      <a:pt x="9187" y="13950"/>
                    </a:cubicBezTo>
                    <a:close/>
                    <a:moveTo>
                      <a:pt x="23778" y="13707"/>
                    </a:moveTo>
                    <a:cubicBezTo>
                      <a:pt x="24121" y="13707"/>
                      <a:pt x="24456" y="13957"/>
                      <a:pt x="24485" y="14368"/>
                    </a:cubicBezTo>
                    <a:cubicBezTo>
                      <a:pt x="24629" y="14902"/>
                      <a:pt x="24271" y="15137"/>
                      <a:pt x="23875" y="15137"/>
                    </a:cubicBezTo>
                    <a:cubicBezTo>
                      <a:pt x="23346" y="15137"/>
                      <a:pt x="22749" y="14718"/>
                      <a:pt x="23189" y="14032"/>
                    </a:cubicBezTo>
                    <a:cubicBezTo>
                      <a:pt x="23338" y="13808"/>
                      <a:pt x="23559" y="13707"/>
                      <a:pt x="23778" y="13707"/>
                    </a:cubicBezTo>
                    <a:close/>
                    <a:moveTo>
                      <a:pt x="13658" y="14700"/>
                    </a:moveTo>
                    <a:cubicBezTo>
                      <a:pt x="13955" y="14700"/>
                      <a:pt x="14250" y="15219"/>
                      <a:pt x="13779" y="15328"/>
                    </a:cubicBezTo>
                    <a:cubicBezTo>
                      <a:pt x="13754" y="15332"/>
                      <a:pt x="13729" y="15334"/>
                      <a:pt x="13706" y="15334"/>
                    </a:cubicBezTo>
                    <a:cubicBezTo>
                      <a:pt x="13460" y="15334"/>
                      <a:pt x="13307" y="15115"/>
                      <a:pt x="13395" y="14896"/>
                    </a:cubicBezTo>
                    <a:cubicBezTo>
                      <a:pt x="13465" y="14755"/>
                      <a:pt x="13562" y="14700"/>
                      <a:pt x="13658" y="14700"/>
                    </a:cubicBezTo>
                    <a:close/>
                    <a:moveTo>
                      <a:pt x="21057" y="14404"/>
                    </a:moveTo>
                    <a:cubicBezTo>
                      <a:pt x="21719" y="14404"/>
                      <a:pt x="21849" y="15480"/>
                      <a:pt x="21124" y="15616"/>
                    </a:cubicBezTo>
                    <a:cubicBezTo>
                      <a:pt x="21093" y="15620"/>
                      <a:pt x="21063" y="15621"/>
                      <a:pt x="21033" y="15621"/>
                    </a:cubicBezTo>
                    <a:cubicBezTo>
                      <a:pt x="20295" y="15621"/>
                      <a:pt x="20147" y="14508"/>
                      <a:pt x="20932" y="14416"/>
                    </a:cubicBezTo>
                    <a:cubicBezTo>
                      <a:pt x="20976" y="14408"/>
                      <a:pt x="21017" y="14404"/>
                      <a:pt x="21057" y="14404"/>
                    </a:cubicBezTo>
                    <a:close/>
                    <a:moveTo>
                      <a:pt x="6396" y="14326"/>
                    </a:moveTo>
                    <a:cubicBezTo>
                      <a:pt x="6996" y="14326"/>
                      <a:pt x="7567" y="15346"/>
                      <a:pt x="6578" y="15664"/>
                    </a:cubicBezTo>
                    <a:cubicBezTo>
                      <a:pt x="6513" y="15682"/>
                      <a:pt x="6450" y="15690"/>
                      <a:pt x="6389" y="15690"/>
                    </a:cubicBezTo>
                    <a:cubicBezTo>
                      <a:pt x="5952" y="15690"/>
                      <a:pt x="5635" y="15263"/>
                      <a:pt x="5761" y="14800"/>
                    </a:cubicBezTo>
                    <a:lnTo>
                      <a:pt x="5809" y="14800"/>
                    </a:lnTo>
                    <a:cubicBezTo>
                      <a:pt x="5962" y="14457"/>
                      <a:pt x="6181" y="14326"/>
                      <a:pt x="6396" y="14326"/>
                    </a:cubicBezTo>
                    <a:close/>
                    <a:moveTo>
                      <a:pt x="10867" y="15127"/>
                    </a:moveTo>
                    <a:cubicBezTo>
                      <a:pt x="11275" y="15127"/>
                      <a:pt x="11691" y="15791"/>
                      <a:pt x="10994" y="16000"/>
                    </a:cubicBezTo>
                    <a:cubicBezTo>
                      <a:pt x="10939" y="16024"/>
                      <a:pt x="10885" y="16034"/>
                      <a:pt x="10832" y="16034"/>
                    </a:cubicBezTo>
                    <a:cubicBezTo>
                      <a:pt x="10560" y="16034"/>
                      <a:pt x="10338" y="15753"/>
                      <a:pt x="10418" y="15472"/>
                    </a:cubicBezTo>
                    <a:lnTo>
                      <a:pt x="10466" y="15472"/>
                    </a:lnTo>
                    <a:cubicBezTo>
                      <a:pt x="10558" y="15222"/>
                      <a:pt x="10712" y="15127"/>
                      <a:pt x="10867" y="15127"/>
                    </a:cubicBezTo>
                    <a:close/>
                    <a:moveTo>
                      <a:pt x="18156" y="15082"/>
                    </a:moveTo>
                    <a:cubicBezTo>
                      <a:pt x="18606" y="15082"/>
                      <a:pt x="19005" y="15870"/>
                      <a:pt x="18292" y="16048"/>
                    </a:cubicBezTo>
                    <a:cubicBezTo>
                      <a:pt x="18270" y="16051"/>
                      <a:pt x="18248" y="16053"/>
                      <a:pt x="18227" y="16053"/>
                    </a:cubicBezTo>
                    <a:cubicBezTo>
                      <a:pt x="17914" y="16053"/>
                      <a:pt x="17626" y="15738"/>
                      <a:pt x="17716" y="15424"/>
                    </a:cubicBezTo>
                    <a:cubicBezTo>
                      <a:pt x="17839" y="15177"/>
                      <a:pt x="18001" y="15082"/>
                      <a:pt x="18156" y="15082"/>
                    </a:cubicBezTo>
                    <a:close/>
                    <a:moveTo>
                      <a:pt x="15324" y="15724"/>
                    </a:moveTo>
                    <a:cubicBezTo>
                      <a:pt x="15694" y="15724"/>
                      <a:pt x="16064" y="16350"/>
                      <a:pt x="15459" y="16528"/>
                    </a:cubicBezTo>
                    <a:cubicBezTo>
                      <a:pt x="15421" y="16541"/>
                      <a:pt x="15383" y="16547"/>
                      <a:pt x="15345" y="16547"/>
                    </a:cubicBezTo>
                    <a:cubicBezTo>
                      <a:pt x="15101" y="16547"/>
                      <a:pt x="14896" y="16291"/>
                      <a:pt x="14979" y="16000"/>
                    </a:cubicBezTo>
                    <a:cubicBezTo>
                      <a:pt x="15066" y="15801"/>
                      <a:pt x="15195" y="15724"/>
                      <a:pt x="15324" y="15724"/>
                    </a:cubicBezTo>
                    <a:close/>
                    <a:moveTo>
                      <a:pt x="8073" y="15531"/>
                    </a:moveTo>
                    <a:cubicBezTo>
                      <a:pt x="8620" y="15531"/>
                      <a:pt x="9141" y="16438"/>
                      <a:pt x="8258" y="16720"/>
                    </a:cubicBezTo>
                    <a:cubicBezTo>
                      <a:pt x="8184" y="16750"/>
                      <a:pt x="8109" y="16764"/>
                      <a:pt x="8037" y="16764"/>
                    </a:cubicBezTo>
                    <a:cubicBezTo>
                      <a:pt x="7645" y="16764"/>
                      <a:pt x="7327" y="16358"/>
                      <a:pt x="7490" y="15952"/>
                    </a:cubicBezTo>
                    <a:lnTo>
                      <a:pt x="7538" y="15952"/>
                    </a:lnTo>
                    <a:cubicBezTo>
                      <a:pt x="7677" y="15648"/>
                      <a:pt x="7877" y="15531"/>
                      <a:pt x="8073" y="15531"/>
                    </a:cubicBezTo>
                    <a:close/>
                    <a:moveTo>
                      <a:pt x="22661" y="15424"/>
                    </a:moveTo>
                    <a:cubicBezTo>
                      <a:pt x="23611" y="15424"/>
                      <a:pt x="23623" y="16832"/>
                      <a:pt x="22736" y="16832"/>
                    </a:cubicBezTo>
                    <a:cubicBezTo>
                      <a:pt x="22682" y="16832"/>
                      <a:pt x="22625" y="16827"/>
                      <a:pt x="22565" y="16816"/>
                    </a:cubicBezTo>
                    <a:lnTo>
                      <a:pt x="22517" y="16816"/>
                    </a:lnTo>
                    <a:cubicBezTo>
                      <a:pt x="21700" y="16672"/>
                      <a:pt x="21796" y="15424"/>
                      <a:pt x="22661" y="15424"/>
                    </a:cubicBezTo>
                    <a:close/>
                    <a:moveTo>
                      <a:pt x="12506" y="16241"/>
                    </a:moveTo>
                    <a:cubicBezTo>
                      <a:pt x="12927" y="16241"/>
                      <a:pt x="13345" y="16953"/>
                      <a:pt x="12675" y="17200"/>
                    </a:cubicBezTo>
                    <a:cubicBezTo>
                      <a:pt x="12650" y="17203"/>
                      <a:pt x="12625" y="17205"/>
                      <a:pt x="12602" y="17205"/>
                    </a:cubicBezTo>
                    <a:cubicBezTo>
                      <a:pt x="12255" y="17205"/>
                      <a:pt x="12009" y="16890"/>
                      <a:pt x="12099" y="16576"/>
                    </a:cubicBezTo>
                    <a:cubicBezTo>
                      <a:pt x="12201" y="16334"/>
                      <a:pt x="12353" y="16241"/>
                      <a:pt x="12506" y="16241"/>
                    </a:cubicBezTo>
                    <a:close/>
                    <a:moveTo>
                      <a:pt x="19857" y="16094"/>
                    </a:moveTo>
                    <a:cubicBezTo>
                      <a:pt x="20418" y="16094"/>
                      <a:pt x="20916" y="17048"/>
                      <a:pt x="19924" y="17296"/>
                    </a:cubicBezTo>
                    <a:cubicBezTo>
                      <a:pt x="19902" y="17299"/>
                      <a:pt x="19880" y="17300"/>
                      <a:pt x="19858" y="17300"/>
                    </a:cubicBezTo>
                    <a:cubicBezTo>
                      <a:pt x="19459" y="17300"/>
                      <a:pt x="19163" y="16892"/>
                      <a:pt x="19300" y="16528"/>
                    </a:cubicBezTo>
                    <a:cubicBezTo>
                      <a:pt x="19451" y="16214"/>
                      <a:pt x="19658" y="16094"/>
                      <a:pt x="19857" y="16094"/>
                    </a:cubicBezTo>
                    <a:close/>
                    <a:moveTo>
                      <a:pt x="5252" y="15979"/>
                    </a:moveTo>
                    <a:cubicBezTo>
                      <a:pt x="5758" y="15979"/>
                      <a:pt x="6233" y="16380"/>
                      <a:pt x="6001" y="17008"/>
                    </a:cubicBezTo>
                    <a:cubicBezTo>
                      <a:pt x="5791" y="17332"/>
                      <a:pt x="5520" y="17471"/>
                      <a:pt x="5268" y="17471"/>
                    </a:cubicBezTo>
                    <a:cubicBezTo>
                      <a:pt x="4774" y="17471"/>
                      <a:pt x="4355" y="16940"/>
                      <a:pt x="4609" y="16240"/>
                    </a:cubicBezTo>
                    <a:cubicBezTo>
                      <a:pt x="4788" y="16061"/>
                      <a:pt x="5023" y="15979"/>
                      <a:pt x="5252" y="15979"/>
                    </a:cubicBezTo>
                    <a:close/>
                    <a:moveTo>
                      <a:pt x="17049" y="16743"/>
                    </a:moveTo>
                    <a:cubicBezTo>
                      <a:pt x="17514" y="16743"/>
                      <a:pt x="17970" y="17563"/>
                      <a:pt x="17188" y="17776"/>
                    </a:cubicBezTo>
                    <a:cubicBezTo>
                      <a:pt x="17163" y="17779"/>
                      <a:pt x="17138" y="17781"/>
                      <a:pt x="17114" y="17781"/>
                    </a:cubicBezTo>
                    <a:cubicBezTo>
                      <a:pt x="16762" y="17781"/>
                      <a:pt x="16477" y="17464"/>
                      <a:pt x="16611" y="17104"/>
                    </a:cubicBezTo>
                    <a:cubicBezTo>
                      <a:pt x="16723" y="16843"/>
                      <a:pt x="16887" y="16743"/>
                      <a:pt x="17049" y="16743"/>
                    </a:cubicBezTo>
                    <a:close/>
                    <a:moveTo>
                      <a:pt x="9737" y="16690"/>
                    </a:moveTo>
                    <a:cubicBezTo>
                      <a:pt x="10271" y="16690"/>
                      <a:pt x="10765" y="17611"/>
                      <a:pt x="9842" y="17824"/>
                    </a:cubicBezTo>
                    <a:cubicBezTo>
                      <a:pt x="9820" y="17827"/>
                      <a:pt x="9798" y="17828"/>
                      <a:pt x="9777" y="17828"/>
                    </a:cubicBezTo>
                    <a:cubicBezTo>
                      <a:pt x="9421" y="17828"/>
                      <a:pt x="9128" y="17466"/>
                      <a:pt x="9218" y="17104"/>
                    </a:cubicBezTo>
                    <a:cubicBezTo>
                      <a:pt x="9356" y="16804"/>
                      <a:pt x="9549" y="16690"/>
                      <a:pt x="9737" y="16690"/>
                    </a:cubicBezTo>
                    <a:close/>
                    <a:moveTo>
                      <a:pt x="14225" y="17312"/>
                    </a:moveTo>
                    <a:cubicBezTo>
                      <a:pt x="14684" y="17312"/>
                      <a:pt x="15120" y="18105"/>
                      <a:pt x="14307" y="18352"/>
                    </a:cubicBezTo>
                    <a:cubicBezTo>
                      <a:pt x="13971" y="18352"/>
                      <a:pt x="13683" y="18064"/>
                      <a:pt x="13779" y="17680"/>
                    </a:cubicBezTo>
                    <a:cubicBezTo>
                      <a:pt x="13893" y="17414"/>
                      <a:pt x="14061" y="17312"/>
                      <a:pt x="14225" y="17312"/>
                    </a:cubicBezTo>
                    <a:close/>
                    <a:moveTo>
                      <a:pt x="21553" y="17099"/>
                    </a:moveTo>
                    <a:cubicBezTo>
                      <a:pt x="22426" y="17099"/>
                      <a:pt x="22486" y="18404"/>
                      <a:pt x="21604" y="18496"/>
                    </a:cubicBezTo>
                    <a:cubicBezTo>
                      <a:pt x="21588" y="18497"/>
                      <a:pt x="21571" y="18498"/>
                      <a:pt x="21555" y="18498"/>
                    </a:cubicBezTo>
                    <a:cubicBezTo>
                      <a:pt x="20641" y="18498"/>
                      <a:pt x="20564" y="17199"/>
                      <a:pt x="21460" y="17104"/>
                    </a:cubicBezTo>
                    <a:cubicBezTo>
                      <a:pt x="21492" y="17101"/>
                      <a:pt x="21523" y="17099"/>
                      <a:pt x="21553" y="17099"/>
                    </a:cubicBezTo>
                    <a:close/>
                    <a:moveTo>
                      <a:pt x="7026" y="17089"/>
                    </a:moveTo>
                    <a:cubicBezTo>
                      <a:pt x="7886" y="17089"/>
                      <a:pt x="7962" y="18544"/>
                      <a:pt x="7010" y="18544"/>
                    </a:cubicBezTo>
                    <a:cubicBezTo>
                      <a:pt x="6994" y="18545"/>
                      <a:pt x="6980" y="18546"/>
                      <a:pt x="6965" y="18546"/>
                    </a:cubicBezTo>
                    <a:cubicBezTo>
                      <a:pt x="6141" y="18546"/>
                      <a:pt x="6017" y="17246"/>
                      <a:pt x="6866" y="17104"/>
                    </a:cubicBezTo>
                    <a:cubicBezTo>
                      <a:pt x="6922" y="17094"/>
                      <a:pt x="6975" y="17089"/>
                      <a:pt x="7026" y="17089"/>
                    </a:cubicBezTo>
                    <a:close/>
                    <a:moveTo>
                      <a:pt x="11418" y="17827"/>
                    </a:moveTo>
                    <a:cubicBezTo>
                      <a:pt x="11944" y="17827"/>
                      <a:pt x="12460" y="18696"/>
                      <a:pt x="11618" y="18977"/>
                    </a:cubicBezTo>
                    <a:cubicBezTo>
                      <a:pt x="11573" y="18987"/>
                      <a:pt x="11528" y="18991"/>
                      <a:pt x="11483" y="18991"/>
                    </a:cubicBezTo>
                    <a:cubicBezTo>
                      <a:pt x="11102" y="18991"/>
                      <a:pt x="10769" y="18643"/>
                      <a:pt x="10898" y="18256"/>
                    </a:cubicBezTo>
                    <a:cubicBezTo>
                      <a:pt x="11028" y="17946"/>
                      <a:pt x="11224" y="17827"/>
                      <a:pt x="11418" y="17827"/>
                    </a:cubicBezTo>
                    <a:close/>
                    <a:moveTo>
                      <a:pt x="18700" y="17782"/>
                    </a:moveTo>
                    <a:cubicBezTo>
                      <a:pt x="19280" y="17782"/>
                      <a:pt x="19819" y="18775"/>
                      <a:pt x="18820" y="19025"/>
                    </a:cubicBezTo>
                    <a:cubicBezTo>
                      <a:pt x="18778" y="19033"/>
                      <a:pt x="18737" y="19037"/>
                      <a:pt x="18696" y="19037"/>
                    </a:cubicBezTo>
                    <a:cubicBezTo>
                      <a:pt x="18277" y="19037"/>
                      <a:pt x="17972" y="18603"/>
                      <a:pt x="18148" y="18208"/>
                    </a:cubicBezTo>
                    <a:cubicBezTo>
                      <a:pt x="18296" y="17900"/>
                      <a:pt x="18500" y="17782"/>
                      <a:pt x="18700" y="17782"/>
                    </a:cubicBezTo>
                    <a:close/>
                    <a:moveTo>
                      <a:pt x="15933" y="18350"/>
                    </a:moveTo>
                    <a:cubicBezTo>
                      <a:pt x="16466" y="18350"/>
                      <a:pt x="16957" y="19305"/>
                      <a:pt x="16035" y="19553"/>
                    </a:cubicBezTo>
                    <a:cubicBezTo>
                      <a:pt x="16013" y="19555"/>
                      <a:pt x="15991" y="19556"/>
                      <a:pt x="15969" y="19556"/>
                    </a:cubicBezTo>
                    <a:cubicBezTo>
                      <a:pt x="15570" y="19556"/>
                      <a:pt x="15275" y="19149"/>
                      <a:pt x="15411" y="18785"/>
                    </a:cubicBezTo>
                    <a:cubicBezTo>
                      <a:pt x="15549" y="18470"/>
                      <a:pt x="15744" y="18350"/>
                      <a:pt x="15933" y="18350"/>
                    </a:cubicBezTo>
                    <a:close/>
                    <a:moveTo>
                      <a:pt x="8688" y="18255"/>
                    </a:moveTo>
                    <a:cubicBezTo>
                      <a:pt x="9509" y="18255"/>
                      <a:pt x="9586" y="19507"/>
                      <a:pt x="8738" y="19649"/>
                    </a:cubicBezTo>
                    <a:cubicBezTo>
                      <a:pt x="8709" y="19652"/>
                      <a:pt x="8680" y="19653"/>
                      <a:pt x="8652" y="19653"/>
                    </a:cubicBezTo>
                    <a:cubicBezTo>
                      <a:pt x="7818" y="19653"/>
                      <a:pt x="7713" y="18303"/>
                      <a:pt x="8642" y="18256"/>
                    </a:cubicBezTo>
                    <a:cubicBezTo>
                      <a:pt x="8658" y="18256"/>
                      <a:pt x="8673" y="18255"/>
                      <a:pt x="8688" y="18255"/>
                    </a:cubicBezTo>
                    <a:close/>
                    <a:moveTo>
                      <a:pt x="13092" y="18885"/>
                    </a:moveTo>
                    <a:cubicBezTo>
                      <a:pt x="13669" y="18885"/>
                      <a:pt x="14225" y="19882"/>
                      <a:pt x="13203" y="20129"/>
                    </a:cubicBezTo>
                    <a:cubicBezTo>
                      <a:pt x="12771" y="20129"/>
                      <a:pt x="12435" y="19793"/>
                      <a:pt x="12531" y="19361"/>
                    </a:cubicBezTo>
                    <a:cubicBezTo>
                      <a:pt x="12671" y="19016"/>
                      <a:pt x="12883" y="18885"/>
                      <a:pt x="13092" y="18885"/>
                    </a:cubicBezTo>
                    <a:close/>
                    <a:moveTo>
                      <a:pt x="20376" y="18794"/>
                    </a:moveTo>
                    <a:cubicBezTo>
                      <a:pt x="20908" y="18794"/>
                      <a:pt x="21451" y="19461"/>
                      <a:pt x="20980" y="20033"/>
                    </a:cubicBezTo>
                    <a:cubicBezTo>
                      <a:pt x="20821" y="20139"/>
                      <a:pt x="20632" y="20190"/>
                      <a:pt x="20449" y="20190"/>
                    </a:cubicBezTo>
                    <a:cubicBezTo>
                      <a:pt x="19972" y="20190"/>
                      <a:pt x="19537" y="19841"/>
                      <a:pt x="19780" y="19217"/>
                    </a:cubicBezTo>
                    <a:cubicBezTo>
                      <a:pt x="19924" y="18915"/>
                      <a:pt x="20149" y="18794"/>
                      <a:pt x="20376" y="18794"/>
                    </a:cubicBezTo>
                    <a:close/>
                    <a:moveTo>
                      <a:pt x="10427" y="19336"/>
                    </a:moveTo>
                    <a:cubicBezTo>
                      <a:pt x="11255" y="19336"/>
                      <a:pt x="11356" y="20708"/>
                      <a:pt x="10418" y="20753"/>
                    </a:cubicBezTo>
                    <a:cubicBezTo>
                      <a:pt x="10402" y="20754"/>
                      <a:pt x="10386" y="20754"/>
                      <a:pt x="10370" y="20754"/>
                    </a:cubicBezTo>
                    <a:cubicBezTo>
                      <a:pt x="9549" y="20754"/>
                      <a:pt x="9425" y="19549"/>
                      <a:pt x="10226" y="19361"/>
                    </a:cubicBezTo>
                    <a:cubicBezTo>
                      <a:pt x="10297" y="19344"/>
                      <a:pt x="10364" y="19336"/>
                      <a:pt x="10427" y="19336"/>
                    </a:cubicBezTo>
                    <a:close/>
                    <a:moveTo>
                      <a:pt x="17615" y="19403"/>
                    </a:moveTo>
                    <a:cubicBezTo>
                      <a:pt x="18357" y="19403"/>
                      <a:pt x="18549" y="20522"/>
                      <a:pt x="17764" y="20753"/>
                    </a:cubicBezTo>
                    <a:cubicBezTo>
                      <a:pt x="17732" y="20756"/>
                      <a:pt x="17701" y="20758"/>
                      <a:pt x="17670" y="20758"/>
                    </a:cubicBezTo>
                    <a:cubicBezTo>
                      <a:pt x="16883" y="20758"/>
                      <a:pt x="16691" y="19594"/>
                      <a:pt x="17524" y="19409"/>
                    </a:cubicBezTo>
                    <a:cubicBezTo>
                      <a:pt x="17555" y="19405"/>
                      <a:pt x="17585" y="19403"/>
                      <a:pt x="17615" y="19403"/>
                    </a:cubicBezTo>
                    <a:close/>
                    <a:moveTo>
                      <a:pt x="14787" y="19937"/>
                    </a:moveTo>
                    <a:cubicBezTo>
                      <a:pt x="15651" y="19937"/>
                      <a:pt x="15747" y="21185"/>
                      <a:pt x="14883" y="21281"/>
                    </a:cubicBezTo>
                    <a:cubicBezTo>
                      <a:pt x="14867" y="21282"/>
                      <a:pt x="14852" y="21282"/>
                      <a:pt x="14837" y="21282"/>
                    </a:cubicBezTo>
                    <a:cubicBezTo>
                      <a:pt x="14016" y="21282"/>
                      <a:pt x="13939" y="20031"/>
                      <a:pt x="14787" y="19937"/>
                    </a:cubicBezTo>
                    <a:close/>
                    <a:moveTo>
                      <a:pt x="11955" y="20479"/>
                    </a:moveTo>
                    <a:cubicBezTo>
                      <a:pt x="12613" y="20479"/>
                      <a:pt x="13249" y="21537"/>
                      <a:pt x="12147" y="21857"/>
                    </a:cubicBezTo>
                    <a:cubicBezTo>
                      <a:pt x="12082" y="21883"/>
                      <a:pt x="12016" y="21895"/>
                      <a:pt x="11952" y="21895"/>
                    </a:cubicBezTo>
                    <a:cubicBezTo>
                      <a:pt x="11537" y="21895"/>
                      <a:pt x="11164" y="21402"/>
                      <a:pt x="11330" y="20945"/>
                    </a:cubicBezTo>
                    <a:cubicBezTo>
                      <a:pt x="11492" y="20609"/>
                      <a:pt x="11725" y="20479"/>
                      <a:pt x="11955" y="20479"/>
                    </a:cubicBezTo>
                    <a:close/>
                    <a:moveTo>
                      <a:pt x="16439" y="21018"/>
                    </a:moveTo>
                    <a:cubicBezTo>
                      <a:pt x="16935" y="21018"/>
                      <a:pt x="17443" y="21539"/>
                      <a:pt x="17188" y="22145"/>
                    </a:cubicBezTo>
                    <a:cubicBezTo>
                      <a:pt x="16999" y="22351"/>
                      <a:pt x="16738" y="22452"/>
                      <a:pt x="16490" y="22452"/>
                    </a:cubicBezTo>
                    <a:cubicBezTo>
                      <a:pt x="16043" y="22452"/>
                      <a:pt x="15641" y="22122"/>
                      <a:pt x="15795" y="21473"/>
                    </a:cubicBezTo>
                    <a:cubicBezTo>
                      <a:pt x="15940" y="21151"/>
                      <a:pt x="16188" y="21018"/>
                      <a:pt x="16439" y="21018"/>
                    </a:cubicBezTo>
                    <a:close/>
                    <a:moveTo>
                      <a:pt x="13696" y="21558"/>
                    </a:moveTo>
                    <a:cubicBezTo>
                      <a:pt x="14184" y="21558"/>
                      <a:pt x="14563" y="22115"/>
                      <a:pt x="14451" y="22673"/>
                    </a:cubicBezTo>
                    <a:cubicBezTo>
                      <a:pt x="14232" y="22934"/>
                      <a:pt x="13974" y="23041"/>
                      <a:pt x="13735" y="23041"/>
                    </a:cubicBezTo>
                    <a:cubicBezTo>
                      <a:pt x="13139" y="23041"/>
                      <a:pt x="12668" y="22365"/>
                      <a:pt x="13251" y="21713"/>
                    </a:cubicBezTo>
                    <a:cubicBezTo>
                      <a:pt x="13402" y="21605"/>
                      <a:pt x="13554" y="21558"/>
                      <a:pt x="13696" y="21558"/>
                    </a:cubicBezTo>
                    <a:close/>
                    <a:moveTo>
                      <a:pt x="12262" y="0"/>
                    </a:moveTo>
                    <a:cubicBezTo>
                      <a:pt x="12050" y="0"/>
                      <a:pt x="11817" y="127"/>
                      <a:pt x="11570" y="445"/>
                    </a:cubicBezTo>
                    <a:cubicBezTo>
                      <a:pt x="11633" y="1482"/>
                      <a:pt x="11501" y="1820"/>
                      <a:pt x="11258" y="1820"/>
                    </a:cubicBezTo>
                    <a:cubicBezTo>
                      <a:pt x="10807" y="1820"/>
                      <a:pt x="9974" y="646"/>
                      <a:pt x="9317" y="646"/>
                    </a:cubicBezTo>
                    <a:cubicBezTo>
                      <a:pt x="9250" y="646"/>
                      <a:pt x="9185" y="658"/>
                      <a:pt x="9122" y="685"/>
                    </a:cubicBezTo>
                    <a:cubicBezTo>
                      <a:pt x="7298" y="2222"/>
                      <a:pt x="12867" y="2174"/>
                      <a:pt x="9650" y="3422"/>
                    </a:cubicBezTo>
                    <a:cubicBezTo>
                      <a:pt x="8934" y="2477"/>
                      <a:pt x="8556" y="2142"/>
                      <a:pt x="8323" y="2142"/>
                    </a:cubicBezTo>
                    <a:cubicBezTo>
                      <a:pt x="7777" y="2142"/>
                      <a:pt x="8040" y="3993"/>
                      <a:pt x="6626" y="4094"/>
                    </a:cubicBezTo>
                    <a:cubicBezTo>
                      <a:pt x="6525" y="5364"/>
                      <a:pt x="6338" y="5768"/>
                      <a:pt x="6089" y="5768"/>
                    </a:cubicBezTo>
                    <a:cubicBezTo>
                      <a:pt x="5657" y="5768"/>
                      <a:pt x="5041" y="4551"/>
                      <a:pt x="4380" y="4551"/>
                    </a:cubicBezTo>
                    <a:cubicBezTo>
                      <a:pt x="4328" y="4551"/>
                      <a:pt x="4277" y="4558"/>
                      <a:pt x="4225" y="4574"/>
                    </a:cubicBezTo>
                    <a:cubicBezTo>
                      <a:pt x="2641" y="6062"/>
                      <a:pt x="5185" y="5582"/>
                      <a:pt x="5425" y="6254"/>
                    </a:cubicBezTo>
                    <a:cubicBezTo>
                      <a:pt x="6097" y="7550"/>
                      <a:pt x="4225" y="7022"/>
                      <a:pt x="4321" y="7791"/>
                    </a:cubicBezTo>
                    <a:cubicBezTo>
                      <a:pt x="4897" y="9375"/>
                      <a:pt x="2449" y="8703"/>
                      <a:pt x="3361" y="10527"/>
                    </a:cubicBezTo>
                    <a:cubicBezTo>
                      <a:pt x="96" y="11391"/>
                      <a:pt x="3841" y="11775"/>
                      <a:pt x="3889" y="12927"/>
                    </a:cubicBezTo>
                    <a:cubicBezTo>
                      <a:pt x="0" y="15424"/>
                      <a:pt x="6337" y="14320"/>
                      <a:pt x="3889" y="16240"/>
                    </a:cubicBezTo>
                    <a:cubicBezTo>
                      <a:pt x="960" y="17776"/>
                      <a:pt x="9650" y="19025"/>
                      <a:pt x="5713" y="20273"/>
                    </a:cubicBezTo>
                    <a:cubicBezTo>
                      <a:pt x="5100" y="20886"/>
                      <a:pt x="5744" y="21596"/>
                      <a:pt x="6342" y="21596"/>
                    </a:cubicBezTo>
                    <a:cubicBezTo>
                      <a:pt x="6586" y="21596"/>
                      <a:pt x="6822" y="21478"/>
                      <a:pt x="6962" y="21185"/>
                    </a:cubicBezTo>
                    <a:cubicBezTo>
                      <a:pt x="6789" y="20410"/>
                      <a:pt x="6772" y="19867"/>
                      <a:pt x="7601" y="19867"/>
                    </a:cubicBezTo>
                    <a:cubicBezTo>
                      <a:pt x="7696" y="19867"/>
                      <a:pt x="7803" y="19874"/>
                      <a:pt x="7922" y="19889"/>
                    </a:cubicBezTo>
                    <a:cubicBezTo>
                      <a:pt x="9410" y="21089"/>
                      <a:pt x="7250" y="21041"/>
                      <a:pt x="7154" y="21953"/>
                    </a:cubicBezTo>
                    <a:cubicBezTo>
                      <a:pt x="7482" y="22583"/>
                      <a:pt x="7720" y="22815"/>
                      <a:pt x="7907" y="22815"/>
                    </a:cubicBezTo>
                    <a:cubicBezTo>
                      <a:pt x="8404" y="22815"/>
                      <a:pt x="8538" y="21180"/>
                      <a:pt x="9026" y="21041"/>
                    </a:cubicBezTo>
                    <a:lnTo>
                      <a:pt x="9026" y="21041"/>
                    </a:lnTo>
                    <a:cubicBezTo>
                      <a:pt x="11522" y="21425"/>
                      <a:pt x="8930" y="22337"/>
                      <a:pt x="8834" y="23105"/>
                    </a:cubicBezTo>
                    <a:cubicBezTo>
                      <a:pt x="8983" y="23620"/>
                      <a:pt x="9265" y="23824"/>
                      <a:pt x="9543" y="23824"/>
                    </a:cubicBezTo>
                    <a:cubicBezTo>
                      <a:pt x="10070" y="23824"/>
                      <a:pt x="10587" y="23091"/>
                      <a:pt x="10178" y="22337"/>
                    </a:cubicBezTo>
                    <a:cubicBezTo>
                      <a:pt x="10389" y="22199"/>
                      <a:pt x="10592" y="22140"/>
                      <a:pt x="10791" y="22140"/>
                    </a:cubicBezTo>
                    <a:cubicBezTo>
                      <a:pt x="11978" y="22140"/>
                      <a:pt x="12977" y="24263"/>
                      <a:pt x="14110" y="24263"/>
                    </a:cubicBezTo>
                    <a:cubicBezTo>
                      <a:pt x="14300" y="24263"/>
                      <a:pt x="14493" y="24204"/>
                      <a:pt x="14691" y="24065"/>
                    </a:cubicBezTo>
                    <a:cubicBezTo>
                      <a:pt x="14723" y="22919"/>
                      <a:pt x="14871" y="22549"/>
                      <a:pt x="15100" y="22549"/>
                    </a:cubicBezTo>
                    <a:cubicBezTo>
                      <a:pt x="15518" y="22549"/>
                      <a:pt x="16204" y="23774"/>
                      <a:pt x="16947" y="23774"/>
                    </a:cubicBezTo>
                    <a:cubicBezTo>
                      <a:pt x="17027" y="23774"/>
                      <a:pt x="17107" y="23760"/>
                      <a:pt x="17188" y="23729"/>
                    </a:cubicBezTo>
                    <a:cubicBezTo>
                      <a:pt x="17620" y="22399"/>
                      <a:pt x="17890" y="21976"/>
                      <a:pt x="18126" y="21976"/>
                    </a:cubicBezTo>
                    <a:cubicBezTo>
                      <a:pt x="18537" y="21976"/>
                      <a:pt x="18844" y="23251"/>
                      <a:pt x="19719" y="23251"/>
                    </a:cubicBezTo>
                    <a:cubicBezTo>
                      <a:pt x="19739" y="23251"/>
                      <a:pt x="19759" y="23251"/>
                      <a:pt x="19780" y="23249"/>
                    </a:cubicBezTo>
                    <a:cubicBezTo>
                      <a:pt x="20731" y="22734"/>
                      <a:pt x="20308" y="21761"/>
                      <a:pt x="19538" y="21761"/>
                    </a:cubicBezTo>
                    <a:cubicBezTo>
                      <a:pt x="19375" y="21761"/>
                      <a:pt x="19196" y="21805"/>
                      <a:pt x="19012" y="21905"/>
                    </a:cubicBezTo>
                    <a:cubicBezTo>
                      <a:pt x="18071" y="21268"/>
                      <a:pt x="18800" y="20457"/>
                      <a:pt x="19426" y="20457"/>
                    </a:cubicBezTo>
                    <a:cubicBezTo>
                      <a:pt x="19791" y="20457"/>
                      <a:pt x="20121" y="20732"/>
                      <a:pt x="20068" y="21473"/>
                    </a:cubicBezTo>
                    <a:cubicBezTo>
                      <a:pt x="20325" y="21582"/>
                      <a:pt x="20526" y="21630"/>
                      <a:pt x="20686" y="21630"/>
                    </a:cubicBezTo>
                    <a:cubicBezTo>
                      <a:pt x="21721" y="21630"/>
                      <a:pt x="21032" y="19649"/>
                      <a:pt x="22613" y="19649"/>
                    </a:cubicBezTo>
                    <a:cubicBezTo>
                      <a:pt x="22613" y="18352"/>
                      <a:pt x="23717" y="16912"/>
                      <a:pt x="24821" y="16240"/>
                    </a:cubicBezTo>
                    <a:cubicBezTo>
                      <a:pt x="24101" y="14608"/>
                      <a:pt x="25925" y="15280"/>
                      <a:pt x="25877" y="14080"/>
                    </a:cubicBezTo>
                    <a:cubicBezTo>
                      <a:pt x="26021" y="12831"/>
                      <a:pt x="23141" y="13984"/>
                      <a:pt x="24485" y="12159"/>
                    </a:cubicBezTo>
                    <a:cubicBezTo>
                      <a:pt x="25589" y="12063"/>
                      <a:pt x="25349" y="11439"/>
                      <a:pt x="25253" y="10623"/>
                    </a:cubicBezTo>
                    <a:cubicBezTo>
                      <a:pt x="28134" y="9807"/>
                      <a:pt x="24869" y="8319"/>
                      <a:pt x="23141" y="7550"/>
                    </a:cubicBezTo>
                    <a:cubicBezTo>
                      <a:pt x="22661" y="6302"/>
                      <a:pt x="26357" y="5246"/>
                      <a:pt x="22709" y="5102"/>
                    </a:cubicBezTo>
                    <a:cubicBezTo>
                      <a:pt x="22565" y="3230"/>
                      <a:pt x="20836" y="4670"/>
                      <a:pt x="20692" y="2846"/>
                    </a:cubicBezTo>
                    <a:cubicBezTo>
                      <a:pt x="18916" y="2798"/>
                      <a:pt x="18196" y="1501"/>
                      <a:pt x="16851" y="541"/>
                    </a:cubicBezTo>
                    <a:cubicBezTo>
                      <a:pt x="16825" y="536"/>
                      <a:pt x="16800" y="534"/>
                      <a:pt x="16774" y="534"/>
                    </a:cubicBezTo>
                    <a:cubicBezTo>
                      <a:pt x="16059" y="534"/>
                      <a:pt x="15851" y="2420"/>
                      <a:pt x="15354" y="2420"/>
                    </a:cubicBezTo>
                    <a:cubicBezTo>
                      <a:pt x="15170" y="2420"/>
                      <a:pt x="14947" y="2162"/>
                      <a:pt x="14643" y="1453"/>
                    </a:cubicBezTo>
                    <a:cubicBezTo>
                      <a:pt x="14643" y="1141"/>
                      <a:pt x="14508" y="1051"/>
                      <a:pt x="14312" y="1051"/>
                    </a:cubicBezTo>
                    <a:cubicBezTo>
                      <a:pt x="14046" y="1051"/>
                      <a:pt x="13669" y="1216"/>
                      <a:pt x="13365" y="1216"/>
                    </a:cubicBezTo>
                    <a:cubicBezTo>
                      <a:pt x="13343" y="1216"/>
                      <a:pt x="13321" y="1215"/>
                      <a:pt x="13299" y="1213"/>
                    </a:cubicBezTo>
                    <a:cubicBezTo>
                      <a:pt x="13131" y="677"/>
                      <a:pt x="12753" y="0"/>
                      <a:pt x="1226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" name="Google Shape;281;p2"/>
              <p:cNvSpPr/>
              <p:nvPr/>
            </p:nvSpPr>
            <p:spPr>
              <a:xfrm>
                <a:off x="1253500" y="2099850"/>
                <a:ext cx="14825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593" h="493" extrusionOk="0">
                    <a:moveTo>
                      <a:pt x="271" y="1"/>
                    </a:moveTo>
                    <a:cubicBezTo>
                      <a:pt x="247" y="1"/>
                      <a:pt x="221" y="5"/>
                      <a:pt x="193" y="13"/>
                    </a:cubicBezTo>
                    <a:cubicBezTo>
                      <a:pt x="1" y="157"/>
                      <a:pt x="1" y="349"/>
                      <a:pt x="241" y="493"/>
                    </a:cubicBezTo>
                    <a:cubicBezTo>
                      <a:pt x="593" y="449"/>
                      <a:pt x="541" y="1"/>
                      <a:pt x="27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" name="Google Shape;282;p2"/>
              <p:cNvSpPr/>
              <p:nvPr/>
            </p:nvSpPr>
            <p:spPr>
              <a:xfrm>
                <a:off x="1239100" y="2030550"/>
                <a:ext cx="144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33" extrusionOk="0">
                    <a:moveTo>
                      <a:pt x="241" y="0"/>
                    </a:moveTo>
                    <a:cubicBezTo>
                      <a:pt x="1" y="48"/>
                      <a:pt x="1" y="384"/>
                      <a:pt x="241" y="432"/>
                    </a:cubicBezTo>
                    <a:cubicBezTo>
                      <a:pt x="577" y="432"/>
                      <a:pt x="577" y="0"/>
                      <a:pt x="2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" name="Google Shape;283;p2"/>
              <p:cNvSpPr/>
              <p:nvPr/>
            </p:nvSpPr>
            <p:spPr>
              <a:xfrm>
                <a:off x="971450" y="2394175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0"/>
                    </a:moveTo>
                    <a:cubicBezTo>
                      <a:pt x="1" y="0"/>
                      <a:pt x="15" y="1254"/>
                      <a:pt x="817" y="1490"/>
                    </a:cubicBezTo>
                    <a:cubicBezTo>
                      <a:pt x="871" y="1500"/>
                      <a:pt x="923" y="1505"/>
                      <a:pt x="973" y="1505"/>
                    </a:cubicBezTo>
                    <a:cubicBezTo>
                      <a:pt x="1837" y="1505"/>
                      <a:pt x="1920" y="2"/>
                      <a:pt x="1057" y="2"/>
                    </a:cubicBezTo>
                    <a:cubicBezTo>
                      <a:pt x="1038" y="1"/>
                      <a:pt x="1019" y="0"/>
                      <a:pt x="10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" name="Google Shape;284;p2"/>
              <p:cNvSpPr/>
              <p:nvPr/>
            </p:nvSpPr>
            <p:spPr>
              <a:xfrm>
                <a:off x="1228300" y="1962125"/>
                <a:ext cx="96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37" extrusionOk="0">
                    <a:moveTo>
                      <a:pt x="145" y="1"/>
                    </a:moveTo>
                    <a:cubicBezTo>
                      <a:pt x="0" y="49"/>
                      <a:pt x="0" y="241"/>
                      <a:pt x="145" y="337"/>
                    </a:cubicBezTo>
                    <a:cubicBezTo>
                      <a:pt x="385" y="337"/>
                      <a:pt x="385" y="1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" name="Google Shape;285;p2"/>
              <p:cNvSpPr/>
              <p:nvPr/>
            </p:nvSpPr>
            <p:spPr>
              <a:xfrm>
                <a:off x="378675" y="2119100"/>
                <a:ext cx="41950" cy="29175"/>
              </a:xfrm>
              <a:custGeom>
                <a:avLst/>
                <a:gdLst/>
                <a:ahLst/>
                <a:cxnLst/>
                <a:rect l="l" t="t" r="r" b="b"/>
                <a:pathLst>
                  <a:path w="1678" h="1167" extrusionOk="0">
                    <a:moveTo>
                      <a:pt x="633" y="0"/>
                    </a:moveTo>
                    <a:cubicBezTo>
                      <a:pt x="435" y="0"/>
                      <a:pt x="232" y="122"/>
                      <a:pt x="91" y="443"/>
                    </a:cubicBezTo>
                    <a:cubicBezTo>
                      <a:pt x="1" y="805"/>
                      <a:pt x="294" y="1167"/>
                      <a:pt x="690" y="1167"/>
                    </a:cubicBezTo>
                    <a:cubicBezTo>
                      <a:pt x="714" y="1167"/>
                      <a:pt x="738" y="1166"/>
                      <a:pt x="763" y="1163"/>
                    </a:cubicBezTo>
                    <a:cubicBezTo>
                      <a:pt x="1678" y="917"/>
                      <a:pt x="1175" y="0"/>
                      <a:pt x="6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" name="Google Shape;286;p2"/>
              <p:cNvSpPr/>
              <p:nvPr/>
            </p:nvSpPr>
            <p:spPr>
              <a:xfrm>
                <a:off x="404225" y="2076400"/>
                <a:ext cx="4537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815" h="1267" extrusionOk="0">
                    <a:moveTo>
                      <a:pt x="677" y="0"/>
                    </a:moveTo>
                    <a:cubicBezTo>
                      <a:pt x="466" y="0"/>
                      <a:pt x="256" y="130"/>
                      <a:pt x="125" y="470"/>
                    </a:cubicBezTo>
                    <a:cubicBezTo>
                      <a:pt x="0" y="887"/>
                      <a:pt x="345" y="1267"/>
                      <a:pt x="751" y="1267"/>
                    </a:cubicBezTo>
                    <a:cubicBezTo>
                      <a:pt x="814" y="1267"/>
                      <a:pt x="878" y="1258"/>
                      <a:pt x="941" y="1239"/>
                    </a:cubicBezTo>
                    <a:cubicBezTo>
                      <a:pt x="1814" y="924"/>
                      <a:pt x="1240" y="0"/>
                      <a:pt x="6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7" name="Google Shape;287;p2"/>
              <p:cNvSpPr/>
              <p:nvPr/>
            </p:nvSpPr>
            <p:spPr>
              <a:xfrm>
                <a:off x="389625" y="2008775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2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88;p2"/>
              <p:cNvSpPr/>
              <p:nvPr/>
            </p:nvSpPr>
            <p:spPr>
              <a:xfrm>
                <a:off x="418100" y="1966350"/>
                <a:ext cx="38300" cy="27350"/>
              </a:xfrm>
              <a:custGeom>
                <a:avLst/>
                <a:gdLst/>
                <a:ahLst/>
                <a:cxnLst/>
                <a:rect l="l" t="t" r="r" b="b"/>
                <a:pathLst>
                  <a:path w="1532" h="1094" extrusionOk="0">
                    <a:moveTo>
                      <a:pt x="832" y="0"/>
                    </a:moveTo>
                    <a:cubicBezTo>
                      <a:pt x="783" y="0"/>
                      <a:pt x="730" y="8"/>
                      <a:pt x="674" y="24"/>
                    </a:cubicBezTo>
                    <a:cubicBezTo>
                      <a:pt x="0" y="158"/>
                      <a:pt x="168" y="1093"/>
                      <a:pt x="783" y="1093"/>
                    </a:cubicBezTo>
                    <a:cubicBezTo>
                      <a:pt x="825" y="1093"/>
                      <a:pt x="869" y="1089"/>
                      <a:pt x="915" y="1080"/>
                    </a:cubicBezTo>
                    <a:cubicBezTo>
                      <a:pt x="1531" y="904"/>
                      <a:pt x="1380" y="0"/>
                      <a:pt x="8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89;p2"/>
              <p:cNvSpPr/>
              <p:nvPr/>
            </p:nvSpPr>
            <p:spPr>
              <a:xfrm>
                <a:off x="432550" y="2033975"/>
                <a:ext cx="4582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833" h="1304" extrusionOk="0">
                    <a:moveTo>
                      <a:pt x="708" y="0"/>
                    </a:moveTo>
                    <a:cubicBezTo>
                      <a:pt x="513" y="0"/>
                      <a:pt x="309" y="110"/>
                      <a:pt x="144" y="391"/>
                    </a:cubicBezTo>
                    <a:cubicBezTo>
                      <a:pt x="0" y="823"/>
                      <a:pt x="337" y="1303"/>
                      <a:pt x="817" y="1303"/>
                    </a:cubicBezTo>
                    <a:cubicBezTo>
                      <a:pt x="1833" y="1049"/>
                      <a:pt x="1313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90;p2"/>
              <p:cNvSpPr/>
              <p:nvPr/>
            </p:nvSpPr>
            <p:spPr>
              <a:xfrm>
                <a:off x="336925" y="2094100"/>
                <a:ext cx="32850" cy="22925"/>
              </a:xfrm>
              <a:custGeom>
                <a:avLst/>
                <a:gdLst/>
                <a:ahLst/>
                <a:cxnLst/>
                <a:rect l="l" t="t" r="r" b="b"/>
                <a:pathLst>
                  <a:path w="1314" h="917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1" y="49"/>
                      <a:pt x="76" y="916"/>
                      <a:pt x="658" y="916"/>
                    </a:cubicBezTo>
                    <a:cubicBezTo>
                      <a:pt x="673" y="916"/>
                      <a:pt x="689" y="916"/>
                      <a:pt x="705" y="915"/>
                    </a:cubicBezTo>
                    <a:cubicBezTo>
                      <a:pt x="1313" y="868"/>
                      <a:pt x="1237" y="1"/>
                      <a:pt x="6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2"/>
              <p:cNvSpPr/>
              <p:nvPr/>
            </p:nvSpPr>
            <p:spPr>
              <a:xfrm>
                <a:off x="364525" y="2050900"/>
                <a:ext cx="32875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315" h="1013" extrusionOk="0">
                    <a:moveTo>
                      <a:pt x="656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1" y="143"/>
                      <a:pt x="122" y="1012"/>
                      <a:pt x="706" y="1012"/>
                    </a:cubicBezTo>
                    <a:cubicBezTo>
                      <a:pt x="721" y="1012"/>
                      <a:pt x="737" y="1012"/>
                      <a:pt x="753" y="1010"/>
                    </a:cubicBezTo>
                    <a:cubicBezTo>
                      <a:pt x="1314" y="870"/>
                      <a:pt x="1238" y="0"/>
                      <a:pt x="6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2"/>
              <p:cNvSpPr/>
              <p:nvPr/>
            </p:nvSpPr>
            <p:spPr>
              <a:xfrm>
                <a:off x="336075" y="2275025"/>
                <a:ext cx="35325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982" extrusionOk="0">
                    <a:moveTo>
                      <a:pt x="728" y="0"/>
                    </a:moveTo>
                    <a:cubicBezTo>
                      <a:pt x="686" y="0"/>
                      <a:pt x="642" y="5"/>
                      <a:pt x="595" y="15"/>
                    </a:cubicBezTo>
                    <a:cubicBezTo>
                      <a:pt x="0" y="106"/>
                      <a:pt x="146" y="982"/>
                      <a:pt x="701" y="982"/>
                    </a:cubicBezTo>
                    <a:cubicBezTo>
                      <a:pt x="729" y="982"/>
                      <a:pt x="757" y="980"/>
                      <a:pt x="787" y="975"/>
                    </a:cubicBezTo>
                    <a:cubicBezTo>
                      <a:pt x="1412" y="841"/>
                      <a:pt x="1289" y="0"/>
                      <a:pt x="7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2"/>
              <p:cNvSpPr/>
              <p:nvPr/>
            </p:nvSpPr>
            <p:spPr>
              <a:xfrm>
                <a:off x="352275" y="2162100"/>
                <a:ext cx="37900" cy="27000"/>
              </a:xfrm>
              <a:custGeom>
                <a:avLst/>
                <a:gdLst/>
                <a:ahLst/>
                <a:cxnLst/>
                <a:rect l="l" t="t" r="r" b="b"/>
                <a:pathLst>
                  <a:path w="1516" h="1080" extrusionOk="0">
                    <a:moveTo>
                      <a:pt x="573" y="1"/>
                    </a:moveTo>
                    <a:cubicBezTo>
                      <a:pt x="398" y="1"/>
                      <a:pt x="218" y="112"/>
                      <a:pt x="91" y="403"/>
                    </a:cubicBezTo>
                    <a:cubicBezTo>
                      <a:pt x="0" y="720"/>
                      <a:pt x="251" y="1079"/>
                      <a:pt x="602" y="1079"/>
                    </a:cubicBezTo>
                    <a:cubicBezTo>
                      <a:pt x="623" y="1079"/>
                      <a:pt x="645" y="1078"/>
                      <a:pt x="667" y="1075"/>
                    </a:cubicBezTo>
                    <a:cubicBezTo>
                      <a:pt x="1515" y="863"/>
                      <a:pt x="1063" y="1"/>
                      <a:pt x="5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2"/>
              <p:cNvSpPr/>
              <p:nvPr/>
            </p:nvSpPr>
            <p:spPr>
              <a:xfrm>
                <a:off x="444550" y="2282575"/>
                <a:ext cx="50325" cy="36100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4" extrusionOk="0">
                    <a:moveTo>
                      <a:pt x="837" y="0"/>
                    </a:moveTo>
                    <a:cubicBezTo>
                      <a:pt x="649" y="0"/>
                      <a:pt x="443" y="96"/>
                      <a:pt x="241" y="337"/>
                    </a:cubicBezTo>
                    <a:cubicBezTo>
                      <a:pt x="1" y="817"/>
                      <a:pt x="241" y="1345"/>
                      <a:pt x="769" y="1441"/>
                    </a:cubicBezTo>
                    <a:cubicBezTo>
                      <a:pt x="800" y="1443"/>
                      <a:pt x="830" y="1444"/>
                      <a:pt x="859" y="1444"/>
                    </a:cubicBezTo>
                    <a:cubicBezTo>
                      <a:pt x="2012" y="1444"/>
                      <a:pt x="1565" y="0"/>
                      <a:pt x="8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95;p2"/>
              <p:cNvSpPr/>
              <p:nvPr/>
            </p:nvSpPr>
            <p:spPr>
              <a:xfrm>
                <a:off x="512925" y="1909025"/>
                <a:ext cx="434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225" extrusionOk="0">
                    <a:moveTo>
                      <a:pt x="895" y="0"/>
                    </a:moveTo>
                    <a:cubicBezTo>
                      <a:pt x="855" y="0"/>
                      <a:pt x="814" y="4"/>
                      <a:pt x="770" y="12"/>
                    </a:cubicBezTo>
                    <a:cubicBezTo>
                      <a:pt x="0" y="148"/>
                      <a:pt x="170" y="1224"/>
                      <a:pt x="878" y="1224"/>
                    </a:cubicBezTo>
                    <a:cubicBezTo>
                      <a:pt x="920" y="1224"/>
                      <a:pt x="964" y="1221"/>
                      <a:pt x="1010" y="1212"/>
                    </a:cubicBezTo>
                    <a:cubicBezTo>
                      <a:pt x="1735" y="1076"/>
                      <a:pt x="1562" y="0"/>
                      <a:pt x="8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" name="Google Shape;296;p2"/>
              <p:cNvSpPr/>
              <p:nvPr/>
            </p:nvSpPr>
            <p:spPr>
              <a:xfrm>
                <a:off x="425575" y="2212875"/>
                <a:ext cx="4952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81" h="1461" extrusionOk="0">
                    <a:moveTo>
                      <a:pt x="1037" y="0"/>
                    </a:moveTo>
                    <a:cubicBezTo>
                      <a:pt x="1009" y="0"/>
                      <a:pt x="981" y="1"/>
                      <a:pt x="952" y="4"/>
                    </a:cubicBezTo>
                    <a:cubicBezTo>
                      <a:pt x="1" y="50"/>
                      <a:pt x="75" y="1461"/>
                      <a:pt x="931" y="1461"/>
                    </a:cubicBezTo>
                    <a:cubicBezTo>
                      <a:pt x="983" y="1461"/>
                      <a:pt x="1038" y="1456"/>
                      <a:pt x="1096" y="1445"/>
                    </a:cubicBezTo>
                    <a:cubicBezTo>
                      <a:pt x="1980" y="1445"/>
                      <a:pt x="1917" y="0"/>
                      <a:pt x="10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" name="Google Shape;297;p2"/>
              <p:cNvSpPr/>
              <p:nvPr/>
            </p:nvSpPr>
            <p:spPr>
              <a:xfrm>
                <a:off x="482725" y="1949975"/>
                <a:ext cx="46325" cy="32325"/>
              </a:xfrm>
              <a:custGeom>
                <a:avLst/>
                <a:gdLst/>
                <a:ahLst/>
                <a:cxnLst/>
                <a:rect l="l" t="t" r="r" b="b"/>
                <a:pathLst>
                  <a:path w="1853" h="1293" extrusionOk="0">
                    <a:moveTo>
                      <a:pt x="967" y="1"/>
                    </a:moveTo>
                    <a:cubicBezTo>
                      <a:pt x="937" y="1"/>
                      <a:pt x="906" y="2"/>
                      <a:pt x="874" y="6"/>
                    </a:cubicBezTo>
                    <a:cubicBezTo>
                      <a:pt x="1" y="94"/>
                      <a:pt x="200" y="1293"/>
                      <a:pt x="929" y="1293"/>
                    </a:cubicBezTo>
                    <a:cubicBezTo>
                      <a:pt x="1001" y="1293"/>
                      <a:pt x="1079" y="1281"/>
                      <a:pt x="1162" y="1255"/>
                    </a:cubicBezTo>
                    <a:cubicBezTo>
                      <a:pt x="1852" y="1025"/>
                      <a:pt x="1660" y="1"/>
                      <a:pt x="96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" name="Google Shape;298;p2"/>
              <p:cNvSpPr/>
              <p:nvPr/>
            </p:nvSpPr>
            <p:spPr>
              <a:xfrm>
                <a:off x="400925" y="2257100"/>
                <a:ext cx="4492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797" h="1313" extrusionOk="0">
                    <a:moveTo>
                      <a:pt x="963" y="1"/>
                    </a:moveTo>
                    <a:cubicBezTo>
                      <a:pt x="922" y="1"/>
                      <a:pt x="879" y="4"/>
                      <a:pt x="833" y="12"/>
                    </a:cubicBezTo>
                    <a:cubicBezTo>
                      <a:pt x="0" y="104"/>
                      <a:pt x="104" y="1313"/>
                      <a:pt x="888" y="1313"/>
                    </a:cubicBezTo>
                    <a:cubicBezTo>
                      <a:pt x="917" y="1313"/>
                      <a:pt x="947" y="1311"/>
                      <a:pt x="977" y="1308"/>
                    </a:cubicBezTo>
                    <a:cubicBezTo>
                      <a:pt x="1796" y="1171"/>
                      <a:pt x="1710" y="1"/>
                      <a:pt x="9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99;p2"/>
              <p:cNvSpPr/>
              <p:nvPr/>
            </p:nvSpPr>
            <p:spPr>
              <a:xfrm>
                <a:off x="387350" y="2187650"/>
                <a:ext cx="43300" cy="31375"/>
              </a:xfrm>
              <a:custGeom>
                <a:avLst/>
                <a:gdLst/>
                <a:ahLst/>
                <a:cxnLst/>
                <a:rect l="l" t="t" r="r" b="b"/>
                <a:pathLst>
                  <a:path w="1732" h="1255" extrusionOk="0">
                    <a:moveTo>
                      <a:pt x="933" y="0"/>
                    </a:moveTo>
                    <a:cubicBezTo>
                      <a:pt x="906" y="0"/>
                      <a:pt x="877" y="2"/>
                      <a:pt x="848" y="5"/>
                    </a:cubicBezTo>
                    <a:cubicBezTo>
                      <a:pt x="0" y="52"/>
                      <a:pt x="77" y="1255"/>
                      <a:pt x="896" y="1255"/>
                    </a:cubicBezTo>
                    <a:cubicBezTo>
                      <a:pt x="912" y="1255"/>
                      <a:pt x="928" y="1254"/>
                      <a:pt x="944" y="1253"/>
                    </a:cubicBezTo>
                    <a:cubicBezTo>
                      <a:pt x="1731" y="1207"/>
                      <a:pt x="1670" y="0"/>
                      <a:pt x="9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300;p2"/>
              <p:cNvSpPr/>
              <p:nvPr/>
            </p:nvSpPr>
            <p:spPr>
              <a:xfrm>
                <a:off x="458150" y="1992100"/>
                <a:ext cx="43625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5" h="1300" extrusionOk="0">
                    <a:moveTo>
                      <a:pt x="846" y="0"/>
                    </a:moveTo>
                    <a:cubicBezTo>
                      <a:pt x="831" y="0"/>
                      <a:pt x="816" y="1"/>
                      <a:pt x="801" y="2"/>
                    </a:cubicBezTo>
                    <a:cubicBezTo>
                      <a:pt x="0" y="96"/>
                      <a:pt x="77" y="1299"/>
                      <a:pt x="851" y="1299"/>
                    </a:cubicBezTo>
                    <a:cubicBezTo>
                      <a:pt x="866" y="1299"/>
                      <a:pt x="881" y="1299"/>
                      <a:pt x="897" y="1298"/>
                    </a:cubicBezTo>
                    <a:cubicBezTo>
                      <a:pt x="1745" y="1204"/>
                      <a:pt x="1622" y="0"/>
                      <a:pt x="8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301;p2"/>
              <p:cNvSpPr/>
              <p:nvPr/>
            </p:nvSpPr>
            <p:spPr>
              <a:xfrm>
                <a:off x="467925" y="2059500"/>
                <a:ext cx="46350" cy="36075"/>
              </a:xfrm>
              <a:custGeom>
                <a:avLst/>
                <a:gdLst/>
                <a:ahLst/>
                <a:cxnLst/>
                <a:rect l="l" t="t" r="r" b="b"/>
                <a:pathLst>
                  <a:path w="1854" h="1443" extrusionOk="0">
                    <a:moveTo>
                      <a:pt x="1002" y="1"/>
                    </a:moveTo>
                    <a:cubicBezTo>
                      <a:pt x="794" y="1"/>
                      <a:pt x="569" y="112"/>
                      <a:pt x="362" y="378"/>
                    </a:cubicBezTo>
                    <a:cubicBezTo>
                      <a:pt x="1" y="1067"/>
                      <a:pt x="537" y="1442"/>
                      <a:pt x="1081" y="1442"/>
                    </a:cubicBezTo>
                    <a:cubicBezTo>
                      <a:pt x="1333" y="1442"/>
                      <a:pt x="1587" y="1362"/>
                      <a:pt x="1754" y="1194"/>
                    </a:cubicBezTo>
                    <a:cubicBezTo>
                      <a:pt x="1854" y="563"/>
                      <a:pt x="1471" y="1"/>
                      <a:pt x="10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" name="Google Shape;302;p2"/>
              <p:cNvSpPr/>
              <p:nvPr/>
            </p:nvSpPr>
            <p:spPr>
              <a:xfrm>
                <a:off x="434450" y="2100875"/>
                <a:ext cx="50925" cy="35950"/>
              </a:xfrm>
              <a:custGeom>
                <a:avLst/>
                <a:gdLst/>
                <a:ahLst/>
                <a:cxnLst/>
                <a:rect l="l" t="t" r="r" b="b"/>
                <a:pathLst>
                  <a:path w="2037" h="1438" extrusionOk="0">
                    <a:moveTo>
                      <a:pt x="1290" y="1"/>
                    </a:moveTo>
                    <a:cubicBezTo>
                      <a:pt x="650" y="1"/>
                      <a:pt x="0" y="1438"/>
                      <a:pt x="1126" y="1438"/>
                    </a:cubicBezTo>
                    <a:cubicBezTo>
                      <a:pt x="1211" y="1438"/>
                      <a:pt x="1306" y="1430"/>
                      <a:pt x="1413" y="1412"/>
                    </a:cubicBezTo>
                    <a:cubicBezTo>
                      <a:pt x="1845" y="1316"/>
                      <a:pt x="2037" y="1124"/>
                      <a:pt x="1893" y="692"/>
                    </a:cubicBezTo>
                    <a:cubicBezTo>
                      <a:pt x="1749" y="187"/>
                      <a:pt x="1520" y="1"/>
                      <a:pt x="12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303;p2"/>
              <p:cNvSpPr/>
              <p:nvPr/>
            </p:nvSpPr>
            <p:spPr>
              <a:xfrm>
                <a:off x="412400" y="2144300"/>
                <a:ext cx="49025" cy="34350"/>
              </a:xfrm>
              <a:custGeom>
                <a:avLst/>
                <a:gdLst/>
                <a:ahLst/>
                <a:cxnLst/>
                <a:rect l="l" t="t" r="r" b="b"/>
                <a:pathLst>
                  <a:path w="1961" h="1374" extrusionOk="0">
                    <a:moveTo>
                      <a:pt x="988" y="0"/>
                    </a:moveTo>
                    <a:cubicBezTo>
                      <a:pt x="945" y="0"/>
                      <a:pt x="901" y="4"/>
                      <a:pt x="854" y="11"/>
                    </a:cubicBezTo>
                    <a:cubicBezTo>
                      <a:pt x="1" y="146"/>
                      <a:pt x="156" y="1373"/>
                      <a:pt x="927" y="1373"/>
                    </a:cubicBezTo>
                    <a:cubicBezTo>
                      <a:pt x="980" y="1373"/>
                      <a:pt x="1036" y="1367"/>
                      <a:pt x="1095" y="1355"/>
                    </a:cubicBezTo>
                    <a:cubicBezTo>
                      <a:pt x="1960" y="1218"/>
                      <a:pt x="1788" y="0"/>
                      <a:pt x="9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2"/>
              <p:cNvSpPr/>
              <p:nvPr/>
            </p:nvSpPr>
            <p:spPr>
              <a:xfrm>
                <a:off x="546575" y="1868250"/>
                <a:ext cx="40900" cy="29100"/>
              </a:xfrm>
              <a:custGeom>
                <a:avLst/>
                <a:gdLst/>
                <a:ahLst/>
                <a:cxnLst/>
                <a:rect l="l" t="t" r="r" b="b"/>
                <a:pathLst>
                  <a:path w="1636" h="1164" extrusionOk="0">
                    <a:moveTo>
                      <a:pt x="588" y="0"/>
                    </a:moveTo>
                    <a:cubicBezTo>
                      <a:pt x="399" y="0"/>
                      <a:pt x="212" y="122"/>
                      <a:pt x="96" y="443"/>
                    </a:cubicBezTo>
                    <a:cubicBezTo>
                      <a:pt x="0" y="827"/>
                      <a:pt x="336" y="1163"/>
                      <a:pt x="720" y="1163"/>
                    </a:cubicBezTo>
                    <a:cubicBezTo>
                      <a:pt x="1635" y="917"/>
                      <a:pt x="1106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2"/>
              <p:cNvSpPr/>
              <p:nvPr/>
            </p:nvSpPr>
            <p:spPr>
              <a:xfrm>
                <a:off x="548500" y="2597825"/>
                <a:ext cx="29400" cy="21050"/>
              </a:xfrm>
              <a:custGeom>
                <a:avLst/>
                <a:gdLst/>
                <a:ahLst/>
                <a:cxnLst/>
                <a:rect l="l" t="t" r="r" b="b"/>
                <a:pathLst>
                  <a:path w="1176" h="842" extrusionOk="0">
                    <a:moveTo>
                      <a:pt x="615" y="1"/>
                    </a:moveTo>
                    <a:cubicBezTo>
                      <a:pt x="578" y="1"/>
                      <a:pt x="540" y="6"/>
                      <a:pt x="499" y="17"/>
                    </a:cubicBezTo>
                    <a:cubicBezTo>
                      <a:pt x="1" y="108"/>
                      <a:pt x="101" y="841"/>
                      <a:pt x="559" y="841"/>
                    </a:cubicBezTo>
                    <a:cubicBezTo>
                      <a:pt x="586" y="841"/>
                      <a:pt x="614" y="839"/>
                      <a:pt x="643" y="833"/>
                    </a:cubicBezTo>
                    <a:cubicBezTo>
                      <a:pt x="1175" y="745"/>
                      <a:pt x="1052" y="1"/>
                      <a:pt x="6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" name="Google Shape;306;p2"/>
              <p:cNvSpPr/>
              <p:nvPr/>
            </p:nvSpPr>
            <p:spPr>
              <a:xfrm>
                <a:off x="529675" y="2524700"/>
                <a:ext cx="38650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546" h="1083" extrusionOk="0">
                    <a:moveTo>
                      <a:pt x="807" y="0"/>
                    </a:moveTo>
                    <a:cubicBezTo>
                      <a:pt x="766" y="0"/>
                      <a:pt x="722" y="4"/>
                      <a:pt x="676" y="14"/>
                    </a:cubicBezTo>
                    <a:cubicBezTo>
                      <a:pt x="0" y="104"/>
                      <a:pt x="128" y="1083"/>
                      <a:pt x="782" y="1083"/>
                    </a:cubicBezTo>
                    <a:cubicBezTo>
                      <a:pt x="825" y="1083"/>
                      <a:pt x="869" y="1079"/>
                      <a:pt x="916" y="1070"/>
                    </a:cubicBezTo>
                    <a:cubicBezTo>
                      <a:pt x="1546" y="935"/>
                      <a:pt x="1417" y="0"/>
                      <a:pt x="8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" name="Google Shape;307;p2"/>
              <p:cNvSpPr/>
              <p:nvPr/>
            </p:nvSpPr>
            <p:spPr>
              <a:xfrm>
                <a:off x="568025" y="2672500"/>
                <a:ext cx="155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23" h="453" extrusionOk="0">
                    <a:moveTo>
                      <a:pt x="344" y="0"/>
                    </a:moveTo>
                    <a:cubicBezTo>
                      <a:pt x="328" y="0"/>
                      <a:pt x="312" y="2"/>
                      <a:pt x="295" y="7"/>
                    </a:cubicBezTo>
                    <a:cubicBezTo>
                      <a:pt x="0" y="117"/>
                      <a:pt x="129" y="453"/>
                      <a:pt x="334" y="453"/>
                    </a:cubicBezTo>
                    <a:cubicBezTo>
                      <a:pt x="397" y="453"/>
                      <a:pt x="467" y="421"/>
                      <a:pt x="535" y="343"/>
                    </a:cubicBezTo>
                    <a:cubicBezTo>
                      <a:pt x="622" y="211"/>
                      <a:pt x="510" y="0"/>
                      <a:pt x="3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" name="Google Shape;308;p2"/>
              <p:cNvSpPr/>
              <p:nvPr/>
            </p:nvSpPr>
            <p:spPr>
              <a:xfrm>
                <a:off x="571125" y="2552475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787" y="0"/>
                    </a:moveTo>
                    <a:cubicBezTo>
                      <a:pt x="759" y="0"/>
                      <a:pt x="729" y="2"/>
                      <a:pt x="699" y="7"/>
                    </a:cubicBezTo>
                    <a:cubicBezTo>
                      <a:pt x="0" y="94"/>
                      <a:pt x="135" y="1095"/>
                      <a:pt x="707" y="1095"/>
                    </a:cubicBezTo>
                    <a:cubicBezTo>
                      <a:pt x="764" y="1095"/>
                      <a:pt x="825" y="1085"/>
                      <a:pt x="891" y="1063"/>
                    </a:cubicBezTo>
                    <a:cubicBezTo>
                      <a:pt x="1532" y="925"/>
                      <a:pt x="1386" y="0"/>
                      <a:pt x="7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" name="Google Shape;309;p2"/>
              <p:cNvSpPr/>
              <p:nvPr/>
            </p:nvSpPr>
            <p:spPr>
              <a:xfrm>
                <a:off x="464525" y="2541625"/>
                <a:ext cx="29700" cy="20850"/>
              </a:xfrm>
              <a:custGeom>
                <a:avLst/>
                <a:gdLst/>
                <a:ahLst/>
                <a:cxnLst/>
                <a:rect l="l" t="t" r="r" b="b"/>
                <a:pathLst>
                  <a:path w="1188" h="834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9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5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" name="Google Shape;310;p2"/>
              <p:cNvSpPr/>
              <p:nvPr/>
            </p:nvSpPr>
            <p:spPr>
              <a:xfrm>
                <a:off x="485950" y="2496175"/>
                <a:ext cx="39825" cy="28450"/>
              </a:xfrm>
              <a:custGeom>
                <a:avLst/>
                <a:gdLst/>
                <a:ahLst/>
                <a:cxnLst/>
                <a:rect l="l" t="t" r="r" b="b"/>
                <a:pathLst>
                  <a:path w="1593" h="1138" extrusionOk="0">
                    <a:moveTo>
                      <a:pt x="793" y="1"/>
                    </a:moveTo>
                    <a:cubicBezTo>
                      <a:pt x="777" y="1"/>
                      <a:pt x="761" y="1"/>
                      <a:pt x="745" y="2"/>
                    </a:cubicBezTo>
                    <a:cubicBezTo>
                      <a:pt x="0" y="90"/>
                      <a:pt x="135" y="1137"/>
                      <a:pt x="748" y="1137"/>
                    </a:cubicBezTo>
                    <a:cubicBezTo>
                      <a:pt x="807" y="1137"/>
                      <a:pt x="870" y="1128"/>
                      <a:pt x="937" y="1107"/>
                    </a:cubicBezTo>
                    <a:cubicBezTo>
                      <a:pt x="1593" y="919"/>
                      <a:pt x="1426" y="1"/>
                      <a:pt x="7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" name="Google Shape;311;p2"/>
              <p:cNvSpPr/>
              <p:nvPr/>
            </p:nvSpPr>
            <p:spPr>
              <a:xfrm>
                <a:off x="483325" y="2616150"/>
                <a:ext cx="184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6" extrusionOk="0">
                    <a:moveTo>
                      <a:pt x="368" y="1"/>
                    </a:moveTo>
                    <a:cubicBezTo>
                      <a:pt x="353" y="1"/>
                      <a:pt x="338" y="2"/>
                      <a:pt x="322" y="4"/>
                    </a:cubicBezTo>
                    <a:cubicBezTo>
                      <a:pt x="0" y="50"/>
                      <a:pt x="74" y="535"/>
                      <a:pt x="376" y="535"/>
                    </a:cubicBezTo>
                    <a:cubicBezTo>
                      <a:pt x="389" y="535"/>
                      <a:pt x="403" y="534"/>
                      <a:pt x="418" y="532"/>
                    </a:cubicBezTo>
                    <a:cubicBezTo>
                      <a:pt x="738" y="441"/>
                      <a:pt x="666" y="1"/>
                      <a:pt x="3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" name="Google Shape;312;p2"/>
              <p:cNvSpPr/>
              <p:nvPr/>
            </p:nvSpPr>
            <p:spPr>
              <a:xfrm>
                <a:off x="612575" y="270145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1"/>
                    </a:moveTo>
                    <a:cubicBezTo>
                      <a:pt x="1" y="49"/>
                      <a:pt x="1" y="337"/>
                      <a:pt x="193" y="385"/>
                    </a:cubicBezTo>
                    <a:cubicBezTo>
                      <a:pt x="433" y="385"/>
                      <a:pt x="433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" name="Google Shape;313;p2"/>
              <p:cNvSpPr/>
              <p:nvPr/>
            </p:nvSpPr>
            <p:spPr>
              <a:xfrm>
                <a:off x="505075" y="2569375"/>
                <a:ext cx="30325" cy="21450"/>
              </a:xfrm>
              <a:custGeom>
                <a:avLst/>
                <a:gdLst/>
                <a:ahLst/>
                <a:cxnLst/>
                <a:rect l="l" t="t" r="r" b="b"/>
                <a:pathLst>
                  <a:path w="1213" h="858" extrusionOk="0">
                    <a:moveTo>
                      <a:pt x="602" y="1"/>
                    </a:moveTo>
                    <a:cubicBezTo>
                      <a:pt x="587" y="1"/>
                      <a:pt x="572" y="1"/>
                      <a:pt x="556" y="3"/>
                    </a:cubicBezTo>
                    <a:cubicBezTo>
                      <a:pt x="1" y="88"/>
                      <a:pt x="92" y="857"/>
                      <a:pt x="558" y="857"/>
                    </a:cubicBezTo>
                    <a:cubicBezTo>
                      <a:pt x="616" y="857"/>
                      <a:pt x="679" y="846"/>
                      <a:pt x="748" y="819"/>
                    </a:cubicBezTo>
                    <a:cubicBezTo>
                      <a:pt x="1213" y="680"/>
                      <a:pt x="1048" y="1"/>
                      <a:pt x="6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" name="Google Shape;314;p2"/>
              <p:cNvSpPr/>
              <p:nvPr/>
            </p:nvSpPr>
            <p:spPr>
              <a:xfrm>
                <a:off x="526175" y="264385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288" y="0"/>
                    </a:moveTo>
                    <a:cubicBezTo>
                      <a:pt x="0" y="96"/>
                      <a:pt x="48" y="529"/>
                      <a:pt x="384" y="529"/>
                    </a:cubicBezTo>
                    <a:cubicBezTo>
                      <a:pt x="672" y="433"/>
                      <a:pt x="624" y="0"/>
                      <a:pt x="2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" name="Google Shape;315;p2"/>
              <p:cNvSpPr/>
              <p:nvPr/>
            </p:nvSpPr>
            <p:spPr>
              <a:xfrm>
                <a:off x="591375" y="2625800"/>
                <a:ext cx="28025" cy="20525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821" extrusionOk="0">
                    <a:moveTo>
                      <a:pt x="555" y="0"/>
                    </a:moveTo>
                    <a:cubicBezTo>
                      <a:pt x="542" y="0"/>
                      <a:pt x="527" y="1"/>
                      <a:pt x="513" y="2"/>
                    </a:cubicBezTo>
                    <a:cubicBezTo>
                      <a:pt x="1" y="95"/>
                      <a:pt x="75" y="821"/>
                      <a:pt x="562" y="821"/>
                    </a:cubicBezTo>
                    <a:cubicBezTo>
                      <a:pt x="577" y="821"/>
                      <a:pt x="593" y="820"/>
                      <a:pt x="609" y="818"/>
                    </a:cubicBezTo>
                    <a:cubicBezTo>
                      <a:pt x="1121" y="725"/>
                      <a:pt x="1001" y="0"/>
                      <a:pt x="5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" name="Google Shape;316;p2"/>
              <p:cNvSpPr/>
              <p:nvPr/>
            </p:nvSpPr>
            <p:spPr>
              <a:xfrm>
                <a:off x="701000" y="2638850"/>
                <a:ext cx="30875" cy="22025"/>
              </a:xfrm>
              <a:custGeom>
                <a:avLst/>
                <a:gdLst/>
                <a:ahLst/>
                <a:cxnLst/>
                <a:rect l="l" t="t" r="r" b="b"/>
                <a:pathLst>
                  <a:path w="1235" h="881" extrusionOk="0">
                    <a:moveTo>
                      <a:pt x="625" y="1"/>
                    </a:moveTo>
                    <a:cubicBezTo>
                      <a:pt x="599" y="1"/>
                      <a:pt x="572" y="3"/>
                      <a:pt x="545" y="8"/>
                    </a:cubicBezTo>
                    <a:cubicBezTo>
                      <a:pt x="0" y="144"/>
                      <a:pt x="99" y="880"/>
                      <a:pt x="597" y="880"/>
                    </a:cubicBezTo>
                    <a:cubicBezTo>
                      <a:pt x="626" y="880"/>
                      <a:pt x="657" y="878"/>
                      <a:pt x="689" y="873"/>
                    </a:cubicBezTo>
                    <a:cubicBezTo>
                      <a:pt x="1235" y="782"/>
                      <a:pt x="1091" y="1"/>
                      <a:pt x="62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" name="Google Shape;317;p2"/>
              <p:cNvSpPr/>
              <p:nvPr/>
            </p:nvSpPr>
            <p:spPr>
              <a:xfrm>
                <a:off x="680950" y="2564325"/>
                <a:ext cx="43325" cy="30650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6" extrusionOk="0">
                    <a:moveTo>
                      <a:pt x="903" y="1"/>
                    </a:moveTo>
                    <a:cubicBezTo>
                      <a:pt x="861" y="1"/>
                      <a:pt x="817" y="5"/>
                      <a:pt x="770" y="13"/>
                    </a:cubicBezTo>
                    <a:cubicBezTo>
                      <a:pt x="0" y="149"/>
                      <a:pt x="171" y="1225"/>
                      <a:pt x="838" y="1225"/>
                    </a:cubicBezTo>
                    <a:cubicBezTo>
                      <a:pt x="878" y="1225"/>
                      <a:pt x="919" y="1221"/>
                      <a:pt x="963" y="1213"/>
                    </a:cubicBezTo>
                    <a:cubicBezTo>
                      <a:pt x="1733" y="1077"/>
                      <a:pt x="1605" y="1"/>
                      <a:pt x="9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8" name="Google Shape;318;p2"/>
              <p:cNvSpPr/>
              <p:nvPr/>
            </p:nvSpPr>
            <p:spPr>
              <a:xfrm>
                <a:off x="615375" y="2581400"/>
                <a:ext cx="34050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13" extrusionOk="0">
                    <a:moveTo>
                      <a:pt x="656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1" y="142"/>
                      <a:pt x="122" y="1012"/>
                      <a:pt x="706" y="1012"/>
                    </a:cubicBezTo>
                    <a:cubicBezTo>
                      <a:pt x="721" y="1012"/>
                      <a:pt x="737" y="1011"/>
                      <a:pt x="753" y="1010"/>
                    </a:cubicBezTo>
                    <a:cubicBezTo>
                      <a:pt x="1361" y="870"/>
                      <a:pt x="1240" y="0"/>
                      <a:pt x="6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9" name="Google Shape;319;p2"/>
              <p:cNvSpPr/>
              <p:nvPr/>
            </p:nvSpPr>
            <p:spPr>
              <a:xfrm>
                <a:off x="726150" y="2594475"/>
                <a:ext cx="381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524" h="1070" extrusionOk="0">
                    <a:moveTo>
                      <a:pt x="781" y="1"/>
                    </a:moveTo>
                    <a:cubicBezTo>
                      <a:pt x="752" y="1"/>
                      <a:pt x="722" y="3"/>
                      <a:pt x="691" y="7"/>
                    </a:cubicBezTo>
                    <a:cubicBezTo>
                      <a:pt x="1" y="53"/>
                      <a:pt x="104" y="1069"/>
                      <a:pt x="748" y="1069"/>
                    </a:cubicBezTo>
                    <a:cubicBezTo>
                      <a:pt x="776" y="1069"/>
                      <a:pt x="805" y="1067"/>
                      <a:pt x="835" y="1063"/>
                    </a:cubicBezTo>
                    <a:cubicBezTo>
                      <a:pt x="1524" y="971"/>
                      <a:pt x="1422" y="1"/>
                      <a:pt x="7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0" name="Google Shape;320;p2"/>
              <p:cNvSpPr/>
              <p:nvPr/>
            </p:nvSpPr>
            <p:spPr>
              <a:xfrm>
                <a:off x="722175" y="2714650"/>
                <a:ext cx="15250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610" h="437" extrusionOk="0">
                    <a:moveTo>
                      <a:pt x="274" y="1"/>
                    </a:moveTo>
                    <a:cubicBezTo>
                      <a:pt x="1" y="46"/>
                      <a:pt x="73" y="437"/>
                      <a:pt x="326" y="437"/>
                    </a:cubicBezTo>
                    <a:cubicBezTo>
                      <a:pt x="340" y="437"/>
                      <a:pt x="355" y="436"/>
                      <a:pt x="370" y="433"/>
                    </a:cubicBezTo>
                    <a:cubicBezTo>
                      <a:pt x="610" y="337"/>
                      <a:pt x="562" y="1"/>
                      <a:pt x="27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1" name="Google Shape;321;p2"/>
              <p:cNvSpPr/>
              <p:nvPr/>
            </p:nvSpPr>
            <p:spPr>
              <a:xfrm>
                <a:off x="663000" y="2726875"/>
                <a:ext cx="362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76" extrusionOk="0">
                    <a:moveTo>
                      <a:pt x="93" y="0"/>
                    </a:moveTo>
                    <a:cubicBezTo>
                      <a:pt x="48" y="0"/>
                      <a:pt x="0" y="68"/>
                      <a:pt x="0" y="136"/>
                    </a:cubicBezTo>
                    <a:cubicBezTo>
                      <a:pt x="14" y="164"/>
                      <a:pt x="32" y="176"/>
                      <a:pt x="51" y="176"/>
                    </a:cubicBezTo>
                    <a:cubicBezTo>
                      <a:pt x="96" y="176"/>
                      <a:pt x="144" y="108"/>
                      <a:pt x="144" y="40"/>
                    </a:cubicBezTo>
                    <a:cubicBezTo>
                      <a:pt x="130" y="12"/>
                      <a:pt x="112" y="0"/>
                      <a:pt x="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2" name="Google Shape;322;p2"/>
              <p:cNvSpPr/>
              <p:nvPr/>
            </p:nvSpPr>
            <p:spPr>
              <a:xfrm>
                <a:off x="633725" y="2654600"/>
                <a:ext cx="253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3" h="732" extrusionOk="0">
                    <a:moveTo>
                      <a:pt x="499" y="0"/>
                    </a:moveTo>
                    <a:cubicBezTo>
                      <a:pt x="484" y="0"/>
                      <a:pt x="468" y="1"/>
                      <a:pt x="451" y="3"/>
                    </a:cubicBezTo>
                    <a:cubicBezTo>
                      <a:pt x="1" y="93"/>
                      <a:pt x="100" y="731"/>
                      <a:pt x="509" y="731"/>
                    </a:cubicBezTo>
                    <a:cubicBezTo>
                      <a:pt x="537" y="731"/>
                      <a:pt x="565" y="729"/>
                      <a:pt x="595" y="723"/>
                    </a:cubicBezTo>
                    <a:cubicBezTo>
                      <a:pt x="1012" y="630"/>
                      <a:pt x="937" y="0"/>
                      <a:pt x="4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3" name="Google Shape;323;p2"/>
              <p:cNvSpPr/>
              <p:nvPr/>
            </p:nvSpPr>
            <p:spPr>
              <a:xfrm>
                <a:off x="656225" y="2610075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741" y="0"/>
                    </a:moveTo>
                    <a:cubicBezTo>
                      <a:pt x="713" y="0"/>
                      <a:pt x="685" y="3"/>
                      <a:pt x="655" y="7"/>
                    </a:cubicBezTo>
                    <a:cubicBezTo>
                      <a:pt x="0" y="101"/>
                      <a:pt x="120" y="969"/>
                      <a:pt x="704" y="969"/>
                    </a:cubicBezTo>
                    <a:cubicBezTo>
                      <a:pt x="720" y="969"/>
                      <a:pt x="735" y="969"/>
                      <a:pt x="751" y="967"/>
                    </a:cubicBezTo>
                    <a:cubicBezTo>
                      <a:pt x="1346" y="876"/>
                      <a:pt x="1287" y="0"/>
                      <a:pt x="7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4" name="Google Shape;324;p2"/>
              <p:cNvSpPr/>
              <p:nvPr/>
            </p:nvSpPr>
            <p:spPr>
              <a:xfrm>
                <a:off x="678075" y="2684575"/>
                <a:ext cx="20575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590" extrusionOk="0">
                    <a:moveTo>
                      <a:pt x="402" y="1"/>
                    </a:moveTo>
                    <a:cubicBezTo>
                      <a:pt x="388" y="1"/>
                      <a:pt x="373" y="2"/>
                      <a:pt x="357" y="4"/>
                    </a:cubicBezTo>
                    <a:cubicBezTo>
                      <a:pt x="1" y="48"/>
                      <a:pt x="58" y="590"/>
                      <a:pt x="376" y="590"/>
                    </a:cubicBezTo>
                    <a:cubicBezTo>
                      <a:pt x="400" y="590"/>
                      <a:pt x="426" y="587"/>
                      <a:pt x="453" y="580"/>
                    </a:cubicBezTo>
                    <a:cubicBezTo>
                      <a:pt x="822" y="534"/>
                      <a:pt x="748" y="1"/>
                      <a:pt x="4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" name="Google Shape;325;p2"/>
              <p:cNvSpPr/>
              <p:nvPr/>
            </p:nvSpPr>
            <p:spPr>
              <a:xfrm>
                <a:off x="401350" y="2560950"/>
                <a:ext cx="129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517" h="440" extrusionOk="0">
                    <a:moveTo>
                      <a:pt x="276" y="1"/>
                    </a:moveTo>
                    <a:cubicBezTo>
                      <a:pt x="265" y="1"/>
                      <a:pt x="253" y="2"/>
                      <a:pt x="240" y="4"/>
                    </a:cubicBezTo>
                    <a:cubicBezTo>
                      <a:pt x="48" y="100"/>
                      <a:pt x="0" y="340"/>
                      <a:pt x="240" y="436"/>
                    </a:cubicBezTo>
                    <a:cubicBezTo>
                      <a:pt x="253" y="438"/>
                      <a:pt x="265" y="439"/>
                      <a:pt x="276" y="439"/>
                    </a:cubicBezTo>
                    <a:cubicBezTo>
                      <a:pt x="516" y="439"/>
                      <a:pt x="516" y="1"/>
                      <a:pt x="2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" name="Google Shape;326;p2"/>
              <p:cNvSpPr/>
              <p:nvPr/>
            </p:nvSpPr>
            <p:spPr>
              <a:xfrm>
                <a:off x="310925" y="2318525"/>
                <a:ext cx="2765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6" h="828" extrusionOk="0">
                    <a:moveTo>
                      <a:pt x="590" y="1"/>
                    </a:moveTo>
                    <a:cubicBezTo>
                      <a:pt x="575" y="1"/>
                      <a:pt x="560" y="2"/>
                      <a:pt x="545" y="3"/>
                    </a:cubicBezTo>
                    <a:cubicBezTo>
                      <a:pt x="0" y="94"/>
                      <a:pt x="99" y="827"/>
                      <a:pt x="557" y="827"/>
                    </a:cubicBezTo>
                    <a:cubicBezTo>
                      <a:pt x="583" y="827"/>
                      <a:pt x="611" y="825"/>
                      <a:pt x="641" y="819"/>
                    </a:cubicBezTo>
                    <a:cubicBezTo>
                      <a:pt x="1105" y="680"/>
                      <a:pt x="1030" y="1"/>
                      <a:pt x="5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" name="Google Shape;327;p2"/>
              <p:cNvSpPr/>
              <p:nvPr/>
            </p:nvSpPr>
            <p:spPr>
              <a:xfrm>
                <a:off x="287325" y="2364150"/>
                <a:ext cx="18975" cy="14050"/>
              </a:xfrm>
              <a:custGeom>
                <a:avLst/>
                <a:gdLst/>
                <a:ahLst/>
                <a:cxnLst/>
                <a:rect l="l" t="t" r="r" b="b"/>
                <a:pathLst>
                  <a:path w="759" h="562" extrusionOk="0">
                    <a:moveTo>
                      <a:pt x="379" y="0"/>
                    </a:moveTo>
                    <a:cubicBezTo>
                      <a:pt x="365" y="0"/>
                      <a:pt x="351" y="1"/>
                      <a:pt x="336" y="2"/>
                    </a:cubicBezTo>
                    <a:cubicBezTo>
                      <a:pt x="144" y="98"/>
                      <a:pt x="0" y="387"/>
                      <a:pt x="288" y="531"/>
                    </a:cubicBezTo>
                    <a:cubicBezTo>
                      <a:pt x="331" y="552"/>
                      <a:pt x="371" y="561"/>
                      <a:pt x="407" y="561"/>
                    </a:cubicBezTo>
                    <a:cubicBezTo>
                      <a:pt x="687" y="561"/>
                      <a:pt x="758" y="0"/>
                      <a:pt x="37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" name="Google Shape;328;p2"/>
              <p:cNvSpPr/>
              <p:nvPr/>
            </p:nvSpPr>
            <p:spPr>
              <a:xfrm>
                <a:off x="286125" y="2180575"/>
                <a:ext cx="21625" cy="18025"/>
              </a:xfrm>
              <a:custGeom>
                <a:avLst/>
                <a:gdLst/>
                <a:ahLst/>
                <a:cxnLst/>
                <a:rect l="l" t="t" r="r" b="b"/>
                <a:pathLst>
                  <a:path w="865" h="721" extrusionOk="0">
                    <a:moveTo>
                      <a:pt x="384" y="0"/>
                    </a:moveTo>
                    <a:cubicBezTo>
                      <a:pt x="0" y="96"/>
                      <a:pt x="48" y="672"/>
                      <a:pt x="480" y="720"/>
                    </a:cubicBezTo>
                    <a:cubicBezTo>
                      <a:pt x="865" y="624"/>
                      <a:pt x="817" y="0"/>
                      <a:pt x="3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" name="Google Shape;329;p2"/>
              <p:cNvSpPr/>
              <p:nvPr/>
            </p:nvSpPr>
            <p:spPr>
              <a:xfrm>
                <a:off x="322125" y="2508225"/>
                <a:ext cx="60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41" h="193" extrusionOk="0">
                    <a:moveTo>
                      <a:pt x="97" y="0"/>
                    </a:moveTo>
                    <a:cubicBezTo>
                      <a:pt x="1" y="97"/>
                      <a:pt x="49" y="193"/>
                      <a:pt x="145" y="193"/>
                    </a:cubicBezTo>
                    <a:cubicBezTo>
                      <a:pt x="241" y="193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" name="Google Shape;330;p2"/>
              <p:cNvSpPr/>
              <p:nvPr/>
            </p:nvSpPr>
            <p:spPr>
              <a:xfrm>
                <a:off x="304125" y="2436125"/>
                <a:ext cx="1297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519" h="440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9" y="4"/>
                    </a:cubicBezTo>
                    <a:cubicBezTo>
                      <a:pt x="0" y="52"/>
                      <a:pt x="0" y="340"/>
                      <a:pt x="289" y="436"/>
                    </a:cubicBezTo>
                    <a:cubicBezTo>
                      <a:pt x="299" y="438"/>
                      <a:pt x="309" y="439"/>
                      <a:pt x="319" y="439"/>
                    </a:cubicBezTo>
                    <a:cubicBezTo>
                      <a:pt x="519" y="439"/>
                      <a:pt x="519" y="1"/>
                      <a:pt x="3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" name="Google Shape;331;p2"/>
              <p:cNvSpPr/>
              <p:nvPr/>
            </p:nvSpPr>
            <p:spPr>
              <a:xfrm>
                <a:off x="272450" y="2294300"/>
                <a:ext cx="213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52" h="551" extrusionOk="0">
                    <a:moveTo>
                      <a:pt x="446" y="0"/>
                    </a:moveTo>
                    <a:cubicBezTo>
                      <a:pt x="417" y="0"/>
                      <a:pt x="387" y="4"/>
                      <a:pt x="355" y="12"/>
                    </a:cubicBezTo>
                    <a:cubicBezTo>
                      <a:pt x="1" y="56"/>
                      <a:pt x="96" y="551"/>
                      <a:pt x="415" y="551"/>
                    </a:cubicBezTo>
                    <a:cubicBezTo>
                      <a:pt x="442" y="551"/>
                      <a:pt x="470" y="547"/>
                      <a:pt x="499" y="540"/>
                    </a:cubicBezTo>
                    <a:cubicBezTo>
                      <a:pt x="852" y="452"/>
                      <a:pt x="760" y="0"/>
                      <a:pt x="4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" name="Google Shape;332;p2"/>
              <p:cNvSpPr/>
              <p:nvPr/>
            </p:nvSpPr>
            <p:spPr>
              <a:xfrm>
                <a:off x="251325" y="2340050"/>
                <a:ext cx="8400" cy="7375"/>
              </a:xfrm>
              <a:custGeom>
                <a:avLst/>
                <a:gdLst/>
                <a:ahLst/>
                <a:cxnLst/>
                <a:rect l="l" t="t" r="r" b="b"/>
                <a:pathLst>
                  <a:path w="336" h="295" extrusionOk="0">
                    <a:moveTo>
                      <a:pt x="185" y="1"/>
                    </a:moveTo>
                    <a:cubicBezTo>
                      <a:pt x="172" y="1"/>
                      <a:pt x="159" y="3"/>
                      <a:pt x="144" y="6"/>
                    </a:cubicBezTo>
                    <a:cubicBezTo>
                      <a:pt x="0" y="54"/>
                      <a:pt x="0" y="198"/>
                      <a:pt x="144" y="294"/>
                    </a:cubicBezTo>
                    <a:cubicBezTo>
                      <a:pt x="321" y="250"/>
                      <a:pt x="335" y="1"/>
                      <a:pt x="1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" name="Google Shape;333;p2"/>
              <p:cNvSpPr/>
              <p:nvPr/>
            </p:nvSpPr>
            <p:spPr>
              <a:xfrm>
                <a:off x="260075" y="2224900"/>
                <a:ext cx="18500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35" extrusionOk="0">
                    <a:moveTo>
                      <a:pt x="365" y="0"/>
                    </a:moveTo>
                    <a:cubicBezTo>
                      <a:pt x="351" y="0"/>
                      <a:pt x="337" y="1"/>
                      <a:pt x="322" y="3"/>
                    </a:cubicBezTo>
                    <a:cubicBezTo>
                      <a:pt x="1" y="49"/>
                      <a:pt x="31" y="535"/>
                      <a:pt x="370" y="535"/>
                    </a:cubicBezTo>
                    <a:cubicBezTo>
                      <a:pt x="386" y="535"/>
                      <a:pt x="402" y="534"/>
                      <a:pt x="418" y="532"/>
                    </a:cubicBezTo>
                    <a:cubicBezTo>
                      <a:pt x="740" y="486"/>
                      <a:pt x="66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" name="Google Shape;334;p2"/>
              <p:cNvSpPr/>
              <p:nvPr/>
            </p:nvSpPr>
            <p:spPr>
              <a:xfrm>
                <a:off x="236900" y="2269375"/>
                <a:ext cx="8425" cy="7350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94" extrusionOk="0">
                    <a:moveTo>
                      <a:pt x="193" y="1"/>
                    </a:moveTo>
                    <a:cubicBezTo>
                      <a:pt x="49" y="97"/>
                      <a:pt x="1" y="193"/>
                      <a:pt x="193" y="289"/>
                    </a:cubicBezTo>
                    <a:cubicBezTo>
                      <a:pt x="203" y="292"/>
                      <a:pt x="212" y="294"/>
                      <a:pt x="220" y="294"/>
                    </a:cubicBezTo>
                    <a:cubicBezTo>
                      <a:pt x="336" y="294"/>
                      <a:pt x="327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" name="Google Shape;335;p2"/>
              <p:cNvSpPr/>
              <p:nvPr/>
            </p:nvSpPr>
            <p:spPr>
              <a:xfrm>
                <a:off x="248925" y="2156475"/>
                <a:ext cx="11750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70" h="392" extrusionOk="0">
                    <a:moveTo>
                      <a:pt x="273" y="1"/>
                    </a:moveTo>
                    <a:cubicBezTo>
                      <a:pt x="262" y="1"/>
                      <a:pt x="252" y="2"/>
                      <a:pt x="240" y="4"/>
                    </a:cubicBezTo>
                    <a:cubicBezTo>
                      <a:pt x="0" y="52"/>
                      <a:pt x="0" y="340"/>
                      <a:pt x="240" y="388"/>
                    </a:cubicBezTo>
                    <a:cubicBezTo>
                      <a:pt x="252" y="390"/>
                      <a:pt x="262" y="391"/>
                      <a:pt x="273" y="391"/>
                    </a:cubicBezTo>
                    <a:cubicBezTo>
                      <a:pt x="469" y="391"/>
                      <a:pt x="469" y="1"/>
                      <a:pt x="2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" name="Google Shape;336;p2"/>
              <p:cNvSpPr/>
              <p:nvPr/>
            </p:nvSpPr>
            <p:spPr>
              <a:xfrm>
                <a:off x="326500" y="2389400"/>
                <a:ext cx="25650" cy="18250"/>
              </a:xfrm>
              <a:custGeom>
                <a:avLst/>
                <a:gdLst/>
                <a:ahLst/>
                <a:cxnLst/>
                <a:rect l="l" t="t" r="r" b="b"/>
                <a:pathLst>
                  <a:path w="1026" h="730" extrusionOk="0">
                    <a:moveTo>
                      <a:pt x="498" y="1"/>
                    </a:moveTo>
                    <a:cubicBezTo>
                      <a:pt x="1" y="46"/>
                      <a:pt x="57" y="729"/>
                      <a:pt x="505" y="729"/>
                    </a:cubicBezTo>
                    <a:cubicBezTo>
                      <a:pt x="533" y="729"/>
                      <a:pt x="563" y="726"/>
                      <a:pt x="594" y="721"/>
                    </a:cubicBezTo>
                    <a:cubicBezTo>
                      <a:pt x="1026" y="673"/>
                      <a:pt x="978" y="1"/>
                      <a:pt x="4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" name="Google Shape;337;p2"/>
              <p:cNvSpPr/>
              <p:nvPr/>
            </p:nvSpPr>
            <p:spPr>
              <a:xfrm>
                <a:off x="407725" y="2442225"/>
                <a:ext cx="30850" cy="24075"/>
              </a:xfrm>
              <a:custGeom>
                <a:avLst/>
                <a:gdLst/>
                <a:ahLst/>
                <a:cxnLst/>
                <a:rect l="l" t="t" r="r" b="b"/>
                <a:pathLst>
                  <a:path w="1234" h="963" extrusionOk="0">
                    <a:moveTo>
                      <a:pt x="561" y="0"/>
                    </a:moveTo>
                    <a:cubicBezTo>
                      <a:pt x="1" y="140"/>
                      <a:pt x="77" y="962"/>
                      <a:pt x="612" y="962"/>
                    </a:cubicBezTo>
                    <a:cubicBezTo>
                      <a:pt x="627" y="962"/>
                      <a:pt x="642" y="961"/>
                      <a:pt x="657" y="960"/>
                    </a:cubicBezTo>
                    <a:cubicBezTo>
                      <a:pt x="1234" y="864"/>
                      <a:pt x="1137" y="0"/>
                      <a:pt x="5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" name="Google Shape;338;p2"/>
              <p:cNvSpPr/>
              <p:nvPr/>
            </p:nvSpPr>
            <p:spPr>
              <a:xfrm>
                <a:off x="422150" y="2514175"/>
                <a:ext cx="29225" cy="20525"/>
              </a:xfrm>
              <a:custGeom>
                <a:avLst/>
                <a:gdLst/>
                <a:ahLst/>
                <a:cxnLst/>
                <a:rect l="l" t="t" r="r" b="b"/>
                <a:pathLst>
                  <a:path w="1169" h="821" extrusionOk="0">
                    <a:moveTo>
                      <a:pt x="559" y="0"/>
                    </a:moveTo>
                    <a:cubicBezTo>
                      <a:pt x="544" y="0"/>
                      <a:pt x="528" y="1"/>
                      <a:pt x="512" y="3"/>
                    </a:cubicBezTo>
                    <a:cubicBezTo>
                      <a:pt x="0" y="96"/>
                      <a:pt x="120" y="821"/>
                      <a:pt x="610" y="821"/>
                    </a:cubicBezTo>
                    <a:cubicBezTo>
                      <a:pt x="625" y="821"/>
                      <a:pt x="641" y="820"/>
                      <a:pt x="657" y="819"/>
                    </a:cubicBezTo>
                    <a:cubicBezTo>
                      <a:pt x="1169" y="726"/>
                      <a:pt x="1049" y="0"/>
                      <a:pt x="55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" name="Google Shape;339;p2"/>
              <p:cNvSpPr/>
              <p:nvPr/>
            </p:nvSpPr>
            <p:spPr>
              <a:xfrm>
                <a:off x="263325" y="204615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192" y="0"/>
                    </a:moveTo>
                    <a:cubicBezTo>
                      <a:pt x="0" y="48"/>
                      <a:pt x="48" y="288"/>
                      <a:pt x="240" y="336"/>
                    </a:cubicBezTo>
                    <a:cubicBezTo>
                      <a:pt x="432" y="240"/>
                      <a:pt x="384" y="0"/>
                      <a:pt x="19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" name="Google Shape;340;p2"/>
              <p:cNvSpPr/>
              <p:nvPr/>
            </p:nvSpPr>
            <p:spPr>
              <a:xfrm>
                <a:off x="745025" y="26688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549" y="1"/>
                    </a:moveTo>
                    <a:cubicBezTo>
                      <a:pt x="522" y="1"/>
                      <a:pt x="494" y="4"/>
                      <a:pt x="464" y="10"/>
                    </a:cubicBezTo>
                    <a:cubicBezTo>
                      <a:pt x="0" y="102"/>
                      <a:pt x="74" y="732"/>
                      <a:pt x="512" y="732"/>
                    </a:cubicBezTo>
                    <a:cubicBezTo>
                      <a:pt x="527" y="732"/>
                      <a:pt x="543" y="731"/>
                      <a:pt x="560" y="730"/>
                    </a:cubicBezTo>
                    <a:cubicBezTo>
                      <a:pt x="1010" y="640"/>
                      <a:pt x="954" y="1"/>
                      <a:pt x="54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" name="Google Shape;341;p2"/>
              <p:cNvSpPr/>
              <p:nvPr/>
            </p:nvSpPr>
            <p:spPr>
              <a:xfrm>
                <a:off x="342525" y="2461425"/>
                <a:ext cx="20425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7" extrusionOk="0">
                    <a:moveTo>
                      <a:pt x="433" y="0"/>
                    </a:moveTo>
                    <a:cubicBezTo>
                      <a:pt x="1" y="0"/>
                      <a:pt x="1" y="576"/>
                      <a:pt x="433" y="576"/>
                    </a:cubicBezTo>
                    <a:cubicBezTo>
                      <a:pt x="817" y="576"/>
                      <a:pt x="817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" name="Google Shape;342;p2"/>
              <p:cNvSpPr/>
              <p:nvPr/>
            </p:nvSpPr>
            <p:spPr>
              <a:xfrm>
                <a:off x="446525" y="2469650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78" y="1"/>
                    </a:moveTo>
                    <a:cubicBezTo>
                      <a:pt x="750" y="1"/>
                      <a:pt x="720" y="3"/>
                      <a:pt x="690" y="7"/>
                    </a:cubicBezTo>
                    <a:cubicBezTo>
                      <a:pt x="1" y="99"/>
                      <a:pt x="103" y="1070"/>
                      <a:pt x="743" y="1070"/>
                    </a:cubicBezTo>
                    <a:cubicBezTo>
                      <a:pt x="772" y="1070"/>
                      <a:pt x="802" y="1068"/>
                      <a:pt x="834" y="1063"/>
                    </a:cubicBezTo>
                    <a:cubicBezTo>
                      <a:pt x="1475" y="926"/>
                      <a:pt x="1373" y="1"/>
                      <a:pt x="7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" name="Google Shape;343;p2"/>
              <p:cNvSpPr/>
              <p:nvPr/>
            </p:nvSpPr>
            <p:spPr>
              <a:xfrm>
                <a:off x="381850" y="2487575"/>
                <a:ext cx="26000" cy="18550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742" extrusionOk="0">
                    <a:moveTo>
                      <a:pt x="535" y="1"/>
                    </a:moveTo>
                    <a:cubicBezTo>
                      <a:pt x="506" y="1"/>
                      <a:pt x="476" y="4"/>
                      <a:pt x="444" y="10"/>
                    </a:cubicBezTo>
                    <a:cubicBezTo>
                      <a:pt x="0" y="232"/>
                      <a:pt x="172" y="741"/>
                      <a:pt x="542" y="741"/>
                    </a:cubicBezTo>
                    <a:cubicBezTo>
                      <a:pt x="572" y="741"/>
                      <a:pt x="603" y="738"/>
                      <a:pt x="636" y="730"/>
                    </a:cubicBezTo>
                    <a:cubicBezTo>
                      <a:pt x="1040" y="596"/>
                      <a:pt x="941" y="1"/>
                      <a:pt x="53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" name="Google Shape;344;p2"/>
              <p:cNvSpPr/>
              <p:nvPr/>
            </p:nvSpPr>
            <p:spPr>
              <a:xfrm>
                <a:off x="360525" y="2533425"/>
                <a:ext cx="12050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2" h="385" extrusionOk="0">
                    <a:moveTo>
                      <a:pt x="241" y="1"/>
                    </a:moveTo>
                    <a:cubicBezTo>
                      <a:pt x="1" y="97"/>
                      <a:pt x="49" y="289"/>
                      <a:pt x="241" y="385"/>
                    </a:cubicBezTo>
                    <a:cubicBezTo>
                      <a:pt x="481" y="385"/>
                      <a:pt x="481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" name="Google Shape;345;p2"/>
              <p:cNvSpPr/>
              <p:nvPr/>
            </p:nvSpPr>
            <p:spPr>
              <a:xfrm>
                <a:off x="365275" y="2415750"/>
                <a:ext cx="30900" cy="22075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883" extrusionOk="0">
                    <a:moveTo>
                      <a:pt x="626" y="1"/>
                    </a:moveTo>
                    <a:cubicBezTo>
                      <a:pt x="611" y="1"/>
                      <a:pt x="595" y="1"/>
                      <a:pt x="579" y="3"/>
                    </a:cubicBezTo>
                    <a:cubicBezTo>
                      <a:pt x="0" y="92"/>
                      <a:pt x="123" y="882"/>
                      <a:pt x="603" y="882"/>
                    </a:cubicBezTo>
                    <a:cubicBezTo>
                      <a:pt x="641" y="882"/>
                      <a:pt x="681" y="877"/>
                      <a:pt x="723" y="867"/>
                    </a:cubicBezTo>
                    <a:cubicBezTo>
                      <a:pt x="1235" y="727"/>
                      <a:pt x="1115" y="1"/>
                      <a:pt x="6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" name="Google Shape;346;p2"/>
              <p:cNvSpPr/>
              <p:nvPr/>
            </p:nvSpPr>
            <p:spPr>
              <a:xfrm>
                <a:off x="442550" y="2587450"/>
                <a:ext cx="1762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2" extrusionOk="0">
                    <a:moveTo>
                      <a:pt x="321" y="0"/>
                    </a:moveTo>
                    <a:cubicBezTo>
                      <a:pt x="0" y="92"/>
                      <a:pt x="29" y="532"/>
                      <a:pt x="323" y="532"/>
                    </a:cubicBezTo>
                    <a:cubicBezTo>
                      <a:pt x="337" y="532"/>
                      <a:pt x="353" y="530"/>
                      <a:pt x="369" y="528"/>
                    </a:cubicBezTo>
                    <a:cubicBezTo>
                      <a:pt x="705" y="480"/>
                      <a:pt x="609" y="0"/>
                      <a:pt x="3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" name="Google Shape;347;p2"/>
              <p:cNvSpPr/>
              <p:nvPr/>
            </p:nvSpPr>
            <p:spPr>
              <a:xfrm>
                <a:off x="1128675" y="2560950"/>
                <a:ext cx="12925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517" h="436" extrusionOk="0">
                    <a:moveTo>
                      <a:pt x="277" y="0"/>
                    </a:moveTo>
                    <a:cubicBezTo>
                      <a:pt x="265" y="0"/>
                      <a:pt x="253" y="1"/>
                      <a:pt x="241" y="4"/>
                    </a:cubicBezTo>
                    <a:cubicBezTo>
                      <a:pt x="1" y="100"/>
                      <a:pt x="1" y="388"/>
                      <a:pt x="289" y="436"/>
                    </a:cubicBezTo>
                    <a:cubicBezTo>
                      <a:pt x="516" y="390"/>
                      <a:pt x="485" y="0"/>
                      <a:pt x="2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" name="Google Shape;348;p2"/>
              <p:cNvSpPr/>
              <p:nvPr/>
            </p:nvSpPr>
            <p:spPr>
              <a:xfrm>
                <a:off x="1032225" y="2497375"/>
                <a:ext cx="36050" cy="25450"/>
              </a:xfrm>
              <a:custGeom>
                <a:avLst/>
                <a:gdLst/>
                <a:ahLst/>
                <a:cxnLst/>
                <a:rect l="l" t="t" r="r" b="b"/>
                <a:pathLst>
                  <a:path w="1442" h="1018" extrusionOk="0">
                    <a:moveTo>
                      <a:pt x="690" y="1"/>
                    </a:moveTo>
                    <a:cubicBezTo>
                      <a:pt x="675" y="1"/>
                      <a:pt x="658" y="1"/>
                      <a:pt x="642" y="2"/>
                    </a:cubicBezTo>
                    <a:cubicBezTo>
                      <a:pt x="0" y="94"/>
                      <a:pt x="103" y="1017"/>
                      <a:pt x="698" y="1017"/>
                    </a:cubicBezTo>
                    <a:cubicBezTo>
                      <a:pt x="726" y="1017"/>
                      <a:pt x="756" y="1015"/>
                      <a:pt x="786" y="1011"/>
                    </a:cubicBezTo>
                    <a:cubicBezTo>
                      <a:pt x="1442" y="917"/>
                      <a:pt x="1321" y="1"/>
                      <a:pt x="6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" name="Google Shape;349;p2"/>
              <p:cNvSpPr/>
              <p:nvPr/>
            </p:nvSpPr>
            <p:spPr>
              <a:xfrm>
                <a:off x="1156275" y="2518950"/>
                <a:ext cx="11800" cy="10975"/>
              </a:xfrm>
              <a:custGeom>
                <a:avLst/>
                <a:gdLst/>
                <a:ahLst/>
                <a:cxnLst/>
                <a:rect l="l" t="t" r="r" b="b"/>
                <a:pathLst>
                  <a:path w="472" h="439" extrusionOk="0">
                    <a:moveTo>
                      <a:pt x="271" y="0"/>
                    </a:moveTo>
                    <a:cubicBezTo>
                      <a:pt x="261" y="0"/>
                      <a:pt x="251" y="1"/>
                      <a:pt x="241" y="4"/>
                    </a:cubicBezTo>
                    <a:cubicBezTo>
                      <a:pt x="1" y="52"/>
                      <a:pt x="1" y="388"/>
                      <a:pt x="241" y="436"/>
                    </a:cubicBezTo>
                    <a:cubicBezTo>
                      <a:pt x="251" y="438"/>
                      <a:pt x="261" y="439"/>
                      <a:pt x="271" y="439"/>
                    </a:cubicBezTo>
                    <a:cubicBezTo>
                      <a:pt x="471" y="439"/>
                      <a:pt x="471" y="0"/>
                      <a:pt x="27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" name="Google Shape;350;p2"/>
              <p:cNvSpPr/>
              <p:nvPr/>
            </p:nvSpPr>
            <p:spPr>
              <a:xfrm>
                <a:off x="1106950" y="2486425"/>
                <a:ext cx="28250" cy="19850"/>
              </a:xfrm>
              <a:custGeom>
                <a:avLst/>
                <a:gdLst/>
                <a:ahLst/>
                <a:cxnLst/>
                <a:rect l="l" t="t" r="r" b="b"/>
                <a:pathLst>
                  <a:path w="1130" h="794" extrusionOk="0">
                    <a:moveTo>
                      <a:pt x="575" y="0"/>
                    </a:moveTo>
                    <a:cubicBezTo>
                      <a:pt x="546" y="0"/>
                      <a:pt x="517" y="3"/>
                      <a:pt x="486" y="8"/>
                    </a:cubicBezTo>
                    <a:cubicBezTo>
                      <a:pt x="0" y="97"/>
                      <a:pt x="123" y="793"/>
                      <a:pt x="557" y="793"/>
                    </a:cubicBezTo>
                    <a:cubicBezTo>
                      <a:pt x="595" y="793"/>
                      <a:pt x="635" y="788"/>
                      <a:pt x="678" y="776"/>
                    </a:cubicBezTo>
                    <a:cubicBezTo>
                      <a:pt x="1130" y="686"/>
                      <a:pt x="1028" y="0"/>
                      <a:pt x="5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" name="Google Shape;351;p2"/>
              <p:cNvSpPr/>
              <p:nvPr/>
            </p:nvSpPr>
            <p:spPr>
              <a:xfrm>
                <a:off x="1161825" y="2402400"/>
                <a:ext cx="28600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44" h="833" extrusionOk="0">
                    <a:moveTo>
                      <a:pt x="588" y="0"/>
                    </a:moveTo>
                    <a:cubicBezTo>
                      <a:pt x="560" y="0"/>
                      <a:pt x="530" y="3"/>
                      <a:pt x="499" y="9"/>
                    </a:cubicBezTo>
                    <a:cubicBezTo>
                      <a:pt x="0" y="99"/>
                      <a:pt x="144" y="833"/>
                      <a:pt x="607" y="833"/>
                    </a:cubicBezTo>
                    <a:cubicBezTo>
                      <a:pt x="634" y="833"/>
                      <a:pt x="662" y="830"/>
                      <a:pt x="691" y="825"/>
                    </a:cubicBezTo>
                    <a:cubicBezTo>
                      <a:pt x="1143" y="689"/>
                      <a:pt x="1042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" name="Google Shape;352;p2"/>
              <p:cNvSpPr/>
              <p:nvPr/>
            </p:nvSpPr>
            <p:spPr>
              <a:xfrm>
                <a:off x="988125" y="2467275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8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6"/>
                    </a:cubicBezTo>
                    <a:cubicBezTo>
                      <a:pt x="1656" y="1114"/>
                      <a:pt x="1552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" name="Google Shape;353;p2"/>
              <p:cNvSpPr/>
              <p:nvPr/>
            </p:nvSpPr>
            <p:spPr>
              <a:xfrm>
                <a:off x="1182400" y="2476925"/>
                <a:ext cx="15575" cy="12500"/>
              </a:xfrm>
              <a:custGeom>
                <a:avLst/>
                <a:gdLst/>
                <a:ahLst/>
                <a:cxnLst/>
                <a:rect l="l" t="t" r="r" b="b"/>
                <a:pathLst>
                  <a:path w="623" h="500" extrusionOk="0">
                    <a:moveTo>
                      <a:pt x="348" y="0"/>
                    </a:moveTo>
                    <a:cubicBezTo>
                      <a:pt x="333" y="0"/>
                      <a:pt x="317" y="1"/>
                      <a:pt x="300" y="4"/>
                    </a:cubicBezTo>
                    <a:cubicBezTo>
                      <a:pt x="0" y="176"/>
                      <a:pt x="121" y="500"/>
                      <a:pt x="321" y="500"/>
                    </a:cubicBezTo>
                    <a:cubicBezTo>
                      <a:pt x="345" y="500"/>
                      <a:pt x="370" y="495"/>
                      <a:pt x="396" y="484"/>
                    </a:cubicBezTo>
                    <a:cubicBezTo>
                      <a:pt x="622" y="349"/>
                      <a:pt x="593" y="0"/>
                      <a:pt x="3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" name="Google Shape;354;p2"/>
              <p:cNvSpPr/>
              <p:nvPr/>
            </p:nvSpPr>
            <p:spPr>
              <a:xfrm>
                <a:off x="1052675" y="2571600"/>
                <a:ext cx="24900" cy="17300"/>
              </a:xfrm>
              <a:custGeom>
                <a:avLst/>
                <a:gdLst/>
                <a:ahLst/>
                <a:cxnLst/>
                <a:rect l="l" t="t" r="r" b="b"/>
                <a:pathLst>
                  <a:path w="996" h="692" extrusionOk="0">
                    <a:moveTo>
                      <a:pt x="530" y="1"/>
                    </a:moveTo>
                    <a:cubicBezTo>
                      <a:pt x="504" y="1"/>
                      <a:pt x="477" y="4"/>
                      <a:pt x="448" y="10"/>
                    </a:cubicBezTo>
                    <a:cubicBezTo>
                      <a:pt x="0" y="100"/>
                      <a:pt x="138" y="691"/>
                      <a:pt x="510" y="691"/>
                    </a:cubicBezTo>
                    <a:cubicBezTo>
                      <a:pt x="536" y="691"/>
                      <a:pt x="564" y="688"/>
                      <a:pt x="592" y="682"/>
                    </a:cubicBezTo>
                    <a:cubicBezTo>
                      <a:pt x="996" y="592"/>
                      <a:pt x="897" y="1"/>
                      <a:pt x="5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" name="Google Shape;355;p2"/>
              <p:cNvSpPr/>
              <p:nvPr/>
            </p:nvSpPr>
            <p:spPr>
              <a:xfrm>
                <a:off x="1080675" y="2528625"/>
                <a:ext cx="24025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1" h="769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961" y="673"/>
                      <a:pt x="865" y="1"/>
                      <a:pt x="4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" name="Google Shape;356;p2"/>
              <p:cNvSpPr/>
              <p:nvPr/>
            </p:nvSpPr>
            <p:spPr>
              <a:xfrm>
                <a:off x="1102300" y="2604150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200" y="0"/>
                    </a:moveTo>
                    <a:cubicBezTo>
                      <a:pt x="0" y="0"/>
                      <a:pt x="14" y="340"/>
                      <a:pt x="240" y="340"/>
                    </a:cubicBezTo>
                    <a:cubicBezTo>
                      <a:pt x="384" y="244"/>
                      <a:pt x="384" y="100"/>
                      <a:pt x="240" y="4"/>
                    </a:cubicBezTo>
                    <a:cubicBezTo>
                      <a:pt x="225" y="1"/>
                      <a:pt x="212" y="0"/>
                      <a:pt x="2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" name="Google Shape;357;p2"/>
              <p:cNvSpPr/>
              <p:nvPr/>
            </p:nvSpPr>
            <p:spPr>
              <a:xfrm>
                <a:off x="1134675" y="2444550"/>
                <a:ext cx="28450" cy="20500"/>
              </a:xfrm>
              <a:custGeom>
                <a:avLst/>
                <a:gdLst/>
                <a:ahLst/>
                <a:cxnLst/>
                <a:rect l="l" t="t" r="r" b="b"/>
                <a:pathLst>
                  <a:path w="1138" h="820" extrusionOk="0">
                    <a:moveTo>
                      <a:pt x="573" y="1"/>
                    </a:moveTo>
                    <a:cubicBezTo>
                      <a:pt x="559" y="1"/>
                      <a:pt x="544" y="2"/>
                      <a:pt x="529" y="3"/>
                    </a:cubicBezTo>
                    <a:cubicBezTo>
                      <a:pt x="1" y="51"/>
                      <a:pt x="49" y="819"/>
                      <a:pt x="625" y="819"/>
                    </a:cubicBezTo>
                    <a:cubicBezTo>
                      <a:pt x="1138" y="773"/>
                      <a:pt x="1062" y="1"/>
                      <a:pt x="5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" name="Google Shape;358;p2"/>
              <p:cNvSpPr/>
              <p:nvPr/>
            </p:nvSpPr>
            <p:spPr>
              <a:xfrm>
                <a:off x="1269100" y="2348600"/>
                <a:ext cx="96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289" extrusionOk="0">
                    <a:moveTo>
                      <a:pt x="193" y="0"/>
                    </a:moveTo>
                    <a:cubicBezTo>
                      <a:pt x="1" y="0"/>
                      <a:pt x="1" y="288"/>
                      <a:pt x="193" y="288"/>
                    </a:cubicBezTo>
                    <a:cubicBezTo>
                      <a:pt x="385" y="288"/>
                      <a:pt x="385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" name="Google Shape;359;p2"/>
              <p:cNvSpPr/>
              <p:nvPr/>
            </p:nvSpPr>
            <p:spPr>
              <a:xfrm>
                <a:off x="751000" y="2550225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801" y="1"/>
                    </a:moveTo>
                    <a:cubicBezTo>
                      <a:pt x="1" y="95"/>
                      <a:pt x="77" y="1250"/>
                      <a:pt x="850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53"/>
                      <a:pt x="1617" y="1"/>
                      <a:pt x="80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" name="Google Shape;360;p2"/>
              <p:cNvSpPr/>
              <p:nvPr/>
            </p:nvSpPr>
            <p:spPr>
              <a:xfrm>
                <a:off x="1251050" y="2280175"/>
                <a:ext cx="18075" cy="13425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7" extrusionOk="0">
                    <a:moveTo>
                      <a:pt x="339" y="1"/>
                    </a:moveTo>
                    <a:cubicBezTo>
                      <a:pt x="1" y="151"/>
                      <a:pt x="162" y="536"/>
                      <a:pt x="386" y="536"/>
                    </a:cubicBezTo>
                    <a:cubicBezTo>
                      <a:pt x="449" y="536"/>
                      <a:pt x="516" y="506"/>
                      <a:pt x="579" y="433"/>
                    </a:cubicBezTo>
                    <a:cubicBezTo>
                      <a:pt x="723" y="241"/>
                      <a:pt x="579" y="1"/>
                      <a:pt x="3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" name="Google Shape;361;p2"/>
              <p:cNvSpPr/>
              <p:nvPr/>
            </p:nvSpPr>
            <p:spPr>
              <a:xfrm>
                <a:off x="1193500" y="2361800"/>
                <a:ext cx="24025" cy="18025"/>
              </a:xfrm>
              <a:custGeom>
                <a:avLst/>
                <a:gdLst/>
                <a:ahLst/>
                <a:cxnLst/>
                <a:rect l="l" t="t" r="r" b="b"/>
                <a:pathLst>
                  <a:path w="961" h="721" extrusionOk="0">
                    <a:moveTo>
                      <a:pt x="432" y="0"/>
                    </a:moveTo>
                    <a:cubicBezTo>
                      <a:pt x="0" y="48"/>
                      <a:pt x="48" y="721"/>
                      <a:pt x="480" y="721"/>
                    </a:cubicBezTo>
                    <a:cubicBezTo>
                      <a:pt x="960" y="625"/>
                      <a:pt x="864" y="0"/>
                      <a:pt x="4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" name="Google Shape;362;p2"/>
              <p:cNvSpPr/>
              <p:nvPr/>
            </p:nvSpPr>
            <p:spPr>
              <a:xfrm>
                <a:off x="1282675" y="2240475"/>
                <a:ext cx="1165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466" h="341" extrusionOk="0">
                    <a:moveTo>
                      <a:pt x="281" y="0"/>
                    </a:moveTo>
                    <a:cubicBezTo>
                      <a:pt x="72" y="0"/>
                      <a:pt x="0" y="341"/>
                      <a:pt x="226" y="341"/>
                    </a:cubicBezTo>
                    <a:cubicBezTo>
                      <a:pt x="418" y="293"/>
                      <a:pt x="466" y="101"/>
                      <a:pt x="322" y="5"/>
                    </a:cubicBezTo>
                    <a:cubicBezTo>
                      <a:pt x="308" y="2"/>
                      <a:pt x="294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" name="Google Shape;363;p2"/>
              <p:cNvSpPr/>
              <p:nvPr/>
            </p:nvSpPr>
            <p:spPr>
              <a:xfrm>
                <a:off x="1221525" y="2320925"/>
                <a:ext cx="2202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81" h="631" extrusionOk="0">
                    <a:moveTo>
                      <a:pt x="412" y="0"/>
                    </a:moveTo>
                    <a:cubicBezTo>
                      <a:pt x="398" y="0"/>
                      <a:pt x="383" y="1"/>
                      <a:pt x="368" y="3"/>
                    </a:cubicBezTo>
                    <a:cubicBezTo>
                      <a:pt x="0" y="141"/>
                      <a:pt x="116" y="630"/>
                      <a:pt x="463" y="630"/>
                    </a:cubicBezTo>
                    <a:cubicBezTo>
                      <a:pt x="479" y="630"/>
                      <a:pt x="495" y="629"/>
                      <a:pt x="512" y="627"/>
                    </a:cubicBezTo>
                    <a:cubicBezTo>
                      <a:pt x="880" y="535"/>
                      <a:pt x="762" y="0"/>
                      <a:pt x="4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" name="Google Shape;364;p2"/>
              <p:cNvSpPr/>
              <p:nvPr/>
            </p:nvSpPr>
            <p:spPr>
              <a:xfrm>
                <a:off x="1210675" y="2436125"/>
                <a:ext cx="1607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0" extrusionOk="0">
                    <a:moveTo>
                      <a:pt x="317" y="0"/>
                    </a:moveTo>
                    <a:cubicBezTo>
                      <a:pt x="303" y="0"/>
                      <a:pt x="289" y="1"/>
                      <a:pt x="273" y="4"/>
                    </a:cubicBezTo>
                    <a:cubicBezTo>
                      <a:pt x="0" y="49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0"/>
                      <a:pt x="3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2"/>
              <p:cNvSpPr/>
              <p:nvPr/>
            </p:nvSpPr>
            <p:spPr>
              <a:xfrm>
                <a:off x="1240300" y="239420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9" y="1"/>
                    </a:moveTo>
                    <a:cubicBezTo>
                      <a:pt x="97" y="1"/>
                      <a:pt x="1" y="289"/>
                      <a:pt x="241" y="385"/>
                    </a:cubicBezTo>
                    <a:cubicBezTo>
                      <a:pt x="433" y="385"/>
                      <a:pt x="529" y="97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" name="Google Shape;366;p2"/>
              <p:cNvSpPr/>
              <p:nvPr/>
            </p:nvSpPr>
            <p:spPr>
              <a:xfrm>
                <a:off x="1235025" y="2209125"/>
                <a:ext cx="23750" cy="17300"/>
              </a:xfrm>
              <a:custGeom>
                <a:avLst/>
                <a:gdLst/>
                <a:ahLst/>
                <a:cxnLst/>
                <a:rect l="l" t="t" r="r" b="b"/>
                <a:pathLst>
                  <a:path w="950" h="692" extrusionOk="0">
                    <a:moveTo>
                      <a:pt x="482" y="0"/>
                    </a:moveTo>
                    <a:cubicBezTo>
                      <a:pt x="457" y="0"/>
                      <a:pt x="431" y="4"/>
                      <a:pt x="404" y="10"/>
                    </a:cubicBezTo>
                    <a:cubicBezTo>
                      <a:pt x="0" y="100"/>
                      <a:pt x="99" y="692"/>
                      <a:pt x="466" y="692"/>
                    </a:cubicBezTo>
                    <a:cubicBezTo>
                      <a:pt x="492" y="692"/>
                      <a:pt x="519" y="689"/>
                      <a:pt x="548" y="682"/>
                    </a:cubicBezTo>
                    <a:cubicBezTo>
                      <a:pt x="949" y="549"/>
                      <a:pt x="812" y="0"/>
                      <a:pt x="4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" name="Google Shape;367;p2"/>
              <p:cNvSpPr/>
              <p:nvPr/>
            </p:nvSpPr>
            <p:spPr>
              <a:xfrm>
                <a:off x="1269100" y="2169775"/>
                <a:ext cx="15800" cy="11100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4" extrusionOk="0">
                    <a:moveTo>
                      <a:pt x="193" y="0"/>
                    </a:moveTo>
                    <a:cubicBezTo>
                      <a:pt x="97" y="48"/>
                      <a:pt x="49" y="96"/>
                      <a:pt x="1" y="192"/>
                    </a:cubicBezTo>
                    <a:cubicBezTo>
                      <a:pt x="29" y="377"/>
                      <a:pt x="113" y="444"/>
                      <a:pt x="200" y="444"/>
                    </a:cubicBezTo>
                    <a:cubicBezTo>
                      <a:pt x="406" y="444"/>
                      <a:pt x="632" y="68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2"/>
              <p:cNvSpPr/>
              <p:nvPr/>
            </p:nvSpPr>
            <p:spPr>
              <a:xfrm>
                <a:off x="841825" y="2731475"/>
                <a:ext cx="96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241" extrusionOk="0">
                    <a:moveTo>
                      <a:pt x="193" y="0"/>
                    </a:moveTo>
                    <a:cubicBezTo>
                      <a:pt x="49" y="48"/>
                      <a:pt x="1" y="192"/>
                      <a:pt x="193" y="240"/>
                    </a:cubicBezTo>
                    <a:cubicBezTo>
                      <a:pt x="337" y="240"/>
                      <a:pt x="385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" name="Google Shape;369;p2"/>
              <p:cNvSpPr/>
              <p:nvPr/>
            </p:nvSpPr>
            <p:spPr>
              <a:xfrm>
                <a:off x="1027400" y="2615975"/>
                <a:ext cx="2015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06" h="551" extrusionOk="0">
                    <a:moveTo>
                      <a:pt x="429" y="0"/>
                    </a:moveTo>
                    <a:cubicBezTo>
                      <a:pt x="405" y="0"/>
                      <a:pt x="381" y="4"/>
                      <a:pt x="355" y="11"/>
                    </a:cubicBezTo>
                    <a:cubicBezTo>
                      <a:pt x="0" y="56"/>
                      <a:pt x="55" y="550"/>
                      <a:pt x="368" y="550"/>
                    </a:cubicBezTo>
                    <a:cubicBezTo>
                      <a:pt x="394" y="550"/>
                      <a:pt x="422" y="547"/>
                      <a:pt x="451" y="539"/>
                    </a:cubicBezTo>
                    <a:cubicBezTo>
                      <a:pt x="806" y="495"/>
                      <a:pt x="710" y="0"/>
                      <a:pt x="4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" name="Google Shape;370;p2"/>
              <p:cNvSpPr/>
              <p:nvPr/>
            </p:nvSpPr>
            <p:spPr>
              <a:xfrm>
                <a:off x="839025" y="2610075"/>
                <a:ext cx="34500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80" h="975" extrusionOk="0">
                    <a:moveTo>
                      <a:pt x="726" y="0"/>
                    </a:moveTo>
                    <a:cubicBezTo>
                      <a:pt x="699" y="0"/>
                      <a:pt x="670" y="3"/>
                      <a:pt x="641" y="7"/>
                    </a:cubicBezTo>
                    <a:cubicBezTo>
                      <a:pt x="0" y="99"/>
                      <a:pt x="101" y="974"/>
                      <a:pt x="693" y="974"/>
                    </a:cubicBezTo>
                    <a:cubicBezTo>
                      <a:pt x="722" y="974"/>
                      <a:pt x="753" y="972"/>
                      <a:pt x="785" y="967"/>
                    </a:cubicBezTo>
                    <a:cubicBezTo>
                      <a:pt x="1379" y="876"/>
                      <a:pt x="1277" y="0"/>
                      <a:pt x="7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371;p2"/>
              <p:cNvSpPr/>
              <p:nvPr/>
            </p:nvSpPr>
            <p:spPr>
              <a:xfrm>
                <a:off x="868225" y="2565825"/>
                <a:ext cx="31225" cy="28850"/>
              </a:xfrm>
              <a:custGeom>
                <a:avLst/>
                <a:gdLst/>
                <a:ahLst/>
                <a:cxnLst/>
                <a:rect l="l" t="t" r="r" b="b"/>
                <a:pathLst>
                  <a:path w="1249" h="1154" extrusionOk="0">
                    <a:moveTo>
                      <a:pt x="529" y="1"/>
                    </a:moveTo>
                    <a:cubicBezTo>
                      <a:pt x="1" y="241"/>
                      <a:pt x="145" y="1009"/>
                      <a:pt x="721" y="1153"/>
                    </a:cubicBezTo>
                    <a:cubicBezTo>
                      <a:pt x="1249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372;p2"/>
              <p:cNvSpPr/>
              <p:nvPr/>
            </p:nvSpPr>
            <p:spPr>
              <a:xfrm>
                <a:off x="798625" y="2580250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8" y="0"/>
                    </a:moveTo>
                    <a:lnTo>
                      <a:pt x="528" y="0"/>
                    </a:lnTo>
                    <a:cubicBezTo>
                      <a:pt x="0" y="240"/>
                      <a:pt x="144" y="1008"/>
                      <a:pt x="672" y="1104"/>
                    </a:cubicBezTo>
                    <a:cubicBezTo>
                      <a:pt x="1200" y="864"/>
                      <a:pt x="1104" y="96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" name="Google Shape;373;p2"/>
              <p:cNvSpPr/>
              <p:nvPr/>
            </p:nvSpPr>
            <p:spPr>
              <a:xfrm>
                <a:off x="770550" y="2624475"/>
                <a:ext cx="3212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285" h="927" extrusionOk="0">
                    <a:moveTo>
                      <a:pt x="685" y="0"/>
                    </a:moveTo>
                    <a:cubicBezTo>
                      <a:pt x="656" y="0"/>
                      <a:pt x="626" y="3"/>
                      <a:pt x="595" y="7"/>
                    </a:cubicBezTo>
                    <a:cubicBezTo>
                      <a:pt x="1" y="53"/>
                      <a:pt x="60" y="926"/>
                      <a:pt x="606" y="926"/>
                    </a:cubicBezTo>
                    <a:cubicBezTo>
                      <a:pt x="633" y="926"/>
                      <a:pt x="661" y="924"/>
                      <a:pt x="691" y="919"/>
                    </a:cubicBezTo>
                    <a:cubicBezTo>
                      <a:pt x="1284" y="828"/>
                      <a:pt x="1227" y="0"/>
                      <a:pt x="6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" name="Google Shape;374;p2"/>
              <p:cNvSpPr/>
              <p:nvPr/>
            </p:nvSpPr>
            <p:spPr>
              <a:xfrm>
                <a:off x="790225" y="269905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1"/>
                    </a:moveTo>
                    <a:cubicBezTo>
                      <a:pt x="96" y="145"/>
                      <a:pt x="0" y="385"/>
                      <a:pt x="336" y="529"/>
                    </a:cubicBezTo>
                    <a:cubicBezTo>
                      <a:pt x="672" y="529"/>
                      <a:pt x="672" y="1"/>
                      <a:pt x="3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2"/>
              <p:cNvSpPr/>
              <p:nvPr/>
            </p:nvSpPr>
            <p:spPr>
              <a:xfrm>
                <a:off x="814575" y="2654600"/>
                <a:ext cx="26875" cy="19325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3" extrusionOk="0">
                    <a:moveTo>
                      <a:pt x="513" y="0"/>
                    </a:moveTo>
                    <a:cubicBezTo>
                      <a:pt x="498" y="0"/>
                      <a:pt x="482" y="1"/>
                      <a:pt x="466" y="3"/>
                    </a:cubicBezTo>
                    <a:cubicBezTo>
                      <a:pt x="1" y="49"/>
                      <a:pt x="77" y="773"/>
                      <a:pt x="520" y="773"/>
                    </a:cubicBezTo>
                    <a:cubicBezTo>
                      <a:pt x="534" y="773"/>
                      <a:pt x="548" y="772"/>
                      <a:pt x="562" y="771"/>
                    </a:cubicBezTo>
                    <a:cubicBezTo>
                      <a:pt x="1075" y="724"/>
                      <a:pt x="1000" y="0"/>
                      <a:pt x="5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" name="Google Shape;376;p2"/>
              <p:cNvSpPr/>
              <p:nvPr/>
            </p:nvSpPr>
            <p:spPr>
              <a:xfrm>
                <a:off x="885025" y="2640250"/>
                <a:ext cx="252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69" extrusionOk="0">
                    <a:moveTo>
                      <a:pt x="481" y="0"/>
                    </a:moveTo>
                    <a:cubicBezTo>
                      <a:pt x="1" y="96"/>
                      <a:pt x="49" y="769"/>
                      <a:pt x="529" y="769"/>
                    </a:cubicBezTo>
                    <a:cubicBezTo>
                      <a:pt x="1009" y="673"/>
                      <a:pt x="913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" name="Google Shape;377;p2"/>
              <p:cNvSpPr/>
              <p:nvPr/>
            </p:nvSpPr>
            <p:spPr>
              <a:xfrm>
                <a:off x="861025" y="2684600"/>
                <a:ext cx="18375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35" h="588" extrusionOk="0">
                    <a:moveTo>
                      <a:pt x="334" y="0"/>
                    </a:moveTo>
                    <a:cubicBezTo>
                      <a:pt x="319" y="0"/>
                      <a:pt x="304" y="1"/>
                      <a:pt x="289" y="3"/>
                    </a:cubicBezTo>
                    <a:cubicBezTo>
                      <a:pt x="97" y="147"/>
                      <a:pt x="1" y="435"/>
                      <a:pt x="289" y="579"/>
                    </a:cubicBezTo>
                    <a:cubicBezTo>
                      <a:pt x="313" y="585"/>
                      <a:pt x="336" y="588"/>
                      <a:pt x="357" y="588"/>
                    </a:cubicBezTo>
                    <a:cubicBezTo>
                      <a:pt x="671" y="588"/>
                      <a:pt x="735" y="0"/>
                      <a:pt x="3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" name="Google Shape;378;p2"/>
              <p:cNvSpPr/>
              <p:nvPr/>
            </p:nvSpPr>
            <p:spPr>
              <a:xfrm>
                <a:off x="980575" y="2583650"/>
                <a:ext cx="297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33" extrusionOk="0">
                    <a:moveTo>
                      <a:pt x="591" y="0"/>
                    </a:moveTo>
                    <a:cubicBezTo>
                      <a:pt x="562" y="0"/>
                      <a:pt x="532" y="3"/>
                      <a:pt x="500" y="8"/>
                    </a:cubicBezTo>
                    <a:cubicBezTo>
                      <a:pt x="1" y="99"/>
                      <a:pt x="102" y="832"/>
                      <a:pt x="600" y="832"/>
                    </a:cubicBezTo>
                    <a:cubicBezTo>
                      <a:pt x="629" y="832"/>
                      <a:pt x="660" y="829"/>
                      <a:pt x="692" y="824"/>
                    </a:cubicBezTo>
                    <a:cubicBezTo>
                      <a:pt x="1191" y="733"/>
                      <a:pt x="1090" y="0"/>
                      <a:pt x="5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" name="Google Shape;379;p2"/>
              <p:cNvSpPr/>
              <p:nvPr/>
            </p:nvSpPr>
            <p:spPr>
              <a:xfrm>
                <a:off x="1002650" y="2659375"/>
                <a:ext cx="1062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5" h="392" extrusionOk="0">
                    <a:moveTo>
                      <a:pt x="267" y="0"/>
                    </a:moveTo>
                    <a:cubicBezTo>
                      <a:pt x="259" y="0"/>
                      <a:pt x="250" y="1"/>
                      <a:pt x="241" y="4"/>
                    </a:cubicBezTo>
                    <a:cubicBezTo>
                      <a:pt x="1" y="52"/>
                      <a:pt x="1" y="340"/>
                      <a:pt x="241" y="388"/>
                    </a:cubicBezTo>
                    <a:cubicBezTo>
                      <a:pt x="250" y="390"/>
                      <a:pt x="259" y="391"/>
                      <a:pt x="267" y="391"/>
                    </a:cubicBezTo>
                    <a:cubicBezTo>
                      <a:pt x="424" y="391"/>
                      <a:pt x="424" y="0"/>
                      <a:pt x="26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" name="Google Shape;380;p2"/>
              <p:cNvSpPr/>
              <p:nvPr/>
            </p:nvSpPr>
            <p:spPr>
              <a:xfrm>
                <a:off x="1007025" y="254045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4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" name="Google Shape;381;p2"/>
              <p:cNvSpPr/>
              <p:nvPr/>
            </p:nvSpPr>
            <p:spPr>
              <a:xfrm>
                <a:off x="963350" y="2509400"/>
                <a:ext cx="35725" cy="29525"/>
              </a:xfrm>
              <a:custGeom>
                <a:avLst/>
                <a:gdLst/>
                <a:ahLst/>
                <a:cxnLst/>
                <a:rect l="l" t="t" r="r" b="b"/>
                <a:pathLst>
                  <a:path w="1429" h="1181" extrusionOk="0">
                    <a:moveTo>
                      <a:pt x="626" y="0"/>
                    </a:moveTo>
                    <a:cubicBezTo>
                      <a:pt x="0" y="0"/>
                      <a:pt x="118" y="1181"/>
                      <a:pt x="658" y="1181"/>
                    </a:cubicBezTo>
                    <a:cubicBezTo>
                      <a:pt x="704" y="1181"/>
                      <a:pt x="753" y="1172"/>
                      <a:pt x="805" y="1154"/>
                    </a:cubicBezTo>
                    <a:cubicBezTo>
                      <a:pt x="1429" y="962"/>
                      <a:pt x="1285" y="50"/>
                      <a:pt x="661" y="1"/>
                    </a:cubicBezTo>
                    <a:cubicBezTo>
                      <a:pt x="649" y="1"/>
                      <a:pt x="637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" name="Google Shape;382;p2"/>
              <p:cNvSpPr/>
              <p:nvPr/>
            </p:nvSpPr>
            <p:spPr>
              <a:xfrm>
                <a:off x="908450" y="2717200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0" y="0"/>
                    </a:moveTo>
                    <a:cubicBezTo>
                      <a:pt x="87" y="0"/>
                      <a:pt x="46" y="26"/>
                      <a:pt x="24" y="91"/>
                    </a:cubicBezTo>
                    <a:cubicBezTo>
                      <a:pt x="0" y="187"/>
                      <a:pt x="60" y="235"/>
                      <a:pt x="126" y="235"/>
                    </a:cubicBezTo>
                    <a:cubicBezTo>
                      <a:pt x="192" y="235"/>
                      <a:pt x="264" y="187"/>
                      <a:pt x="264" y="91"/>
                    </a:cubicBezTo>
                    <a:cubicBezTo>
                      <a:pt x="238" y="38"/>
                      <a:pt x="183" y="0"/>
                      <a:pt x="1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" name="Google Shape;383;p2"/>
              <p:cNvSpPr/>
              <p:nvPr/>
            </p:nvSpPr>
            <p:spPr>
              <a:xfrm>
                <a:off x="931000" y="267145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1"/>
                    </a:moveTo>
                    <a:cubicBezTo>
                      <a:pt x="1" y="47"/>
                      <a:pt x="31" y="532"/>
                      <a:pt x="328" y="532"/>
                    </a:cubicBezTo>
                    <a:cubicBezTo>
                      <a:pt x="342" y="532"/>
                      <a:pt x="356" y="531"/>
                      <a:pt x="370" y="529"/>
                    </a:cubicBezTo>
                    <a:cubicBezTo>
                      <a:pt x="706" y="433"/>
                      <a:pt x="610" y="97"/>
                      <a:pt x="3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" name="Google Shape;384;p2"/>
              <p:cNvSpPr/>
              <p:nvPr/>
            </p:nvSpPr>
            <p:spPr>
              <a:xfrm>
                <a:off x="954200" y="2626825"/>
                <a:ext cx="26125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5" h="739" extrusionOk="0">
                    <a:moveTo>
                      <a:pt x="536" y="1"/>
                    </a:moveTo>
                    <a:cubicBezTo>
                      <a:pt x="509" y="1"/>
                      <a:pt x="480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45" y="639"/>
                      <a:pt x="946" y="1"/>
                      <a:pt x="5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" name="Google Shape;385;p2"/>
              <p:cNvSpPr/>
              <p:nvPr/>
            </p:nvSpPr>
            <p:spPr>
              <a:xfrm>
                <a:off x="908650" y="2595650"/>
                <a:ext cx="3327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76" extrusionOk="0">
                    <a:moveTo>
                      <a:pt x="679" y="1"/>
                    </a:moveTo>
                    <a:cubicBezTo>
                      <a:pt x="651" y="1"/>
                      <a:pt x="622" y="3"/>
                      <a:pt x="592" y="8"/>
                    </a:cubicBezTo>
                    <a:cubicBezTo>
                      <a:pt x="1" y="190"/>
                      <a:pt x="142" y="976"/>
                      <a:pt x="690" y="976"/>
                    </a:cubicBezTo>
                    <a:cubicBezTo>
                      <a:pt x="720" y="976"/>
                      <a:pt x="752" y="973"/>
                      <a:pt x="784" y="968"/>
                    </a:cubicBezTo>
                    <a:cubicBezTo>
                      <a:pt x="1330" y="786"/>
                      <a:pt x="1186" y="1"/>
                      <a:pt x="6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" name="Google Shape;386;p2"/>
              <p:cNvSpPr/>
              <p:nvPr/>
            </p:nvSpPr>
            <p:spPr>
              <a:xfrm>
                <a:off x="934200" y="2552475"/>
                <a:ext cx="377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077" extrusionOk="0">
                    <a:moveTo>
                      <a:pt x="759" y="1"/>
                    </a:moveTo>
                    <a:cubicBezTo>
                      <a:pt x="732" y="1"/>
                      <a:pt x="704" y="3"/>
                      <a:pt x="674" y="7"/>
                    </a:cubicBezTo>
                    <a:cubicBezTo>
                      <a:pt x="0" y="142"/>
                      <a:pt x="126" y="1076"/>
                      <a:pt x="696" y="1076"/>
                    </a:cubicBezTo>
                    <a:cubicBezTo>
                      <a:pt x="735" y="1076"/>
                      <a:pt x="776" y="1072"/>
                      <a:pt x="818" y="1063"/>
                    </a:cubicBezTo>
                    <a:cubicBezTo>
                      <a:pt x="1507" y="971"/>
                      <a:pt x="1361" y="1"/>
                      <a:pt x="75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" name="Google Shape;387;p2"/>
              <p:cNvSpPr/>
              <p:nvPr/>
            </p:nvSpPr>
            <p:spPr>
              <a:xfrm>
                <a:off x="1059875" y="2455250"/>
                <a:ext cx="3687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5" h="1070" extrusionOk="0">
                    <a:moveTo>
                      <a:pt x="776" y="1"/>
                    </a:moveTo>
                    <a:cubicBezTo>
                      <a:pt x="748" y="1"/>
                      <a:pt x="719" y="3"/>
                      <a:pt x="688" y="7"/>
                    </a:cubicBezTo>
                    <a:cubicBezTo>
                      <a:pt x="1" y="145"/>
                      <a:pt x="145" y="1070"/>
                      <a:pt x="744" y="1070"/>
                    </a:cubicBezTo>
                    <a:cubicBezTo>
                      <a:pt x="772" y="1070"/>
                      <a:pt x="802" y="1068"/>
                      <a:pt x="832" y="1063"/>
                    </a:cubicBezTo>
                    <a:cubicBezTo>
                      <a:pt x="1474" y="926"/>
                      <a:pt x="1372" y="1"/>
                      <a:pt x="7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" name="Google Shape;388;p2"/>
              <p:cNvSpPr/>
              <p:nvPr/>
            </p:nvSpPr>
            <p:spPr>
              <a:xfrm>
                <a:off x="1003850" y="1750850"/>
                <a:ext cx="11475" cy="10875"/>
              </a:xfrm>
              <a:custGeom>
                <a:avLst/>
                <a:gdLst/>
                <a:ahLst/>
                <a:cxnLst/>
                <a:rect l="l" t="t" r="r" b="b"/>
                <a:pathLst>
                  <a:path w="459" h="435" extrusionOk="0">
                    <a:moveTo>
                      <a:pt x="226" y="1"/>
                    </a:moveTo>
                    <a:cubicBezTo>
                      <a:pt x="126" y="1"/>
                      <a:pt x="23" y="62"/>
                      <a:pt x="1" y="194"/>
                    </a:cubicBezTo>
                    <a:cubicBezTo>
                      <a:pt x="1" y="362"/>
                      <a:pt x="97" y="434"/>
                      <a:pt x="199" y="434"/>
                    </a:cubicBezTo>
                    <a:cubicBezTo>
                      <a:pt x="301" y="434"/>
                      <a:pt x="409" y="362"/>
                      <a:pt x="433" y="242"/>
                    </a:cubicBezTo>
                    <a:cubicBezTo>
                      <a:pt x="459" y="86"/>
                      <a:pt x="344" y="1"/>
                      <a:pt x="2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" name="Google Shape;389;p2"/>
              <p:cNvSpPr/>
              <p:nvPr/>
            </p:nvSpPr>
            <p:spPr>
              <a:xfrm>
                <a:off x="1139475" y="1903225"/>
                <a:ext cx="18850" cy="14525"/>
              </a:xfrm>
              <a:custGeom>
                <a:avLst/>
                <a:gdLst/>
                <a:ahLst/>
                <a:cxnLst/>
                <a:rect l="l" t="t" r="r" b="b"/>
                <a:pathLst>
                  <a:path w="754" h="581" extrusionOk="0">
                    <a:moveTo>
                      <a:pt x="341" y="1"/>
                    </a:moveTo>
                    <a:cubicBezTo>
                      <a:pt x="325" y="1"/>
                      <a:pt x="307" y="2"/>
                      <a:pt x="289" y="4"/>
                    </a:cubicBezTo>
                    <a:cubicBezTo>
                      <a:pt x="1" y="100"/>
                      <a:pt x="97" y="580"/>
                      <a:pt x="433" y="580"/>
                    </a:cubicBezTo>
                    <a:cubicBezTo>
                      <a:pt x="753" y="443"/>
                      <a:pt x="681" y="1"/>
                      <a:pt x="3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" name="Google Shape;390;p2"/>
              <p:cNvSpPr/>
              <p:nvPr/>
            </p:nvSpPr>
            <p:spPr>
              <a:xfrm>
                <a:off x="1009850" y="1816825"/>
                <a:ext cx="26050" cy="19300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772" extrusionOk="0">
                    <a:moveTo>
                      <a:pt x="485" y="1"/>
                    </a:moveTo>
                    <a:cubicBezTo>
                      <a:pt x="468" y="1"/>
                      <a:pt x="451" y="2"/>
                      <a:pt x="433" y="3"/>
                    </a:cubicBezTo>
                    <a:cubicBezTo>
                      <a:pt x="1" y="148"/>
                      <a:pt x="145" y="772"/>
                      <a:pt x="625" y="772"/>
                    </a:cubicBezTo>
                    <a:cubicBezTo>
                      <a:pt x="1041" y="587"/>
                      <a:pt x="923" y="1"/>
                      <a:pt x="4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" name="Google Shape;391;p2"/>
              <p:cNvSpPr/>
              <p:nvPr/>
            </p:nvSpPr>
            <p:spPr>
              <a:xfrm>
                <a:off x="1022025" y="1883300"/>
                <a:ext cx="36100" cy="2615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46" extrusionOk="0">
                    <a:moveTo>
                      <a:pt x="558" y="1"/>
                    </a:moveTo>
                    <a:cubicBezTo>
                      <a:pt x="390" y="1"/>
                      <a:pt x="217" y="103"/>
                      <a:pt x="90" y="369"/>
                    </a:cubicBezTo>
                    <a:cubicBezTo>
                      <a:pt x="0" y="728"/>
                      <a:pt x="247" y="1046"/>
                      <a:pt x="593" y="1046"/>
                    </a:cubicBezTo>
                    <a:cubicBezTo>
                      <a:pt x="617" y="1046"/>
                      <a:pt x="641" y="1044"/>
                      <a:pt x="666" y="1041"/>
                    </a:cubicBezTo>
                    <a:cubicBezTo>
                      <a:pt x="1443" y="794"/>
                      <a:pt x="1025" y="1"/>
                      <a:pt x="55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392;p2"/>
              <p:cNvSpPr/>
              <p:nvPr/>
            </p:nvSpPr>
            <p:spPr>
              <a:xfrm>
                <a:off x="1064250" y="1912100"/>
                <a:ext cx="34350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1374" h="961" extrusionOk="0">
                    <a:moveTo>
                      <a:pt x="557" y="0"/>
                    </a:moveTo>
                    <a:cubicBezTo>
                      <a:pt x="408" y="0"/>
                      <a:pt x="251" y="89"/>
                      <a:pt x="129" y="321"/>
                    </a:cubicBezTo>
                    <a:cubicBezTo>
                      <a:pt x="1" y="622"/>
                      <a:pt x="217" y="960"/>
                      <a:pt x="539" y="960"/>
                    </a:cubicBezTo>
                    <a:cubicBezTo>
                      <a:pt x="577" y="960"/>
                      <a:pt x="617" y="956"/>
                      <a:pt x="657" y="945"/>
                    </a:cubicBezTo>
                    <a:cubicBezTo>
                      <a:pt x="1373" y="766"/>
                      <a:pt x="995" y="0"/>
                      <a:pt x="5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" name="Google Shape;393;p2"/>
              <p:cNvSpPr/>
              <p:nvPr/>
            </p:nvSpPr>
            <p:spPr>
              <a:xfrm>
                <a:off x="1044675" y="1779625"/>
                <a:ext cx="13625" cy="11175"/>
              </a:xfrm>
              <a:custGeom>
                <a:avLst/>
                <a:gdLst/>
                <a:ahLst/>
                <a:cxnLst/>
                <a:rect l="l" t="t" r="r" b="b"/>
                <a:pathLst>
                  <a:path w="545" h="447" extrusionOk="0">
                    <a:moveTo>
                      <a:pt x="236" y="0"/>
                    </a:moveTo>
                    <a:cubicBezTo>
                      <a:pt x="222" y="0"/>
                      <a:pt x="208" y="1"/>
                      <a:pt x="192" y="3"/>
                    </a:cubicBezTo>
                    <a:cubicBezTo>
                      <a:pt x="0" y="51"/>
                      <a:pt x="0" y="339"/>
                      <a:pt x="192" y="435"/>
                    </a:cubicBezTo>
                    <a:cubicBezTo>
                      <a:pt x="218" y="443"/>
                      <a:pt x="242" y="446"/>
                      <a:pt x="265" y="446"/>
                    </a:cubicBezTo>
                    <a:cubicBezTo>
                      <a:pt x="521" y="446"/>
                      <a:pt x="545" y="0"/>
                      <a:pt x="2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" name="Google Shape;394;p2"/>
              <p:cNvSpPr/>
              <p:nvPr/>
            </p:nvSpPr>
            <p:spPr>
              <a:xfrm>
                <a:off x="1108375" y="1941175"/>
                <a:ext cx="30625" cy="22300"/>
              </a:xfrm>
              <a:custGeom>
                <a:avLst/>
                <a:gdLst/>
                <a:ahLst/>
                <a:cxnLst/>
                <a:rect l="l" t="t" r="r" b="b"/>
                <a:pathLst>
                  <a:path w="1225" h="892" extrusionOk="0">
                    <a:moveTo>
                      <a:pt x="472" y="0"/>
                    </a:moveTo>
                    <a:cubicBezTo>
                      <a:pt x="321" y="0"/>
                      <a:pt x="162" y="98"/>
                      <a:pt x="45" y="358"/>
                    </a:cubicBezTo>
                    <a:cubicBezTo>
                      <a:pt x="0" y="625"/>
                      <a:pt x="203" y="892"/>
                      <a:pt x="461" y="892"/>
                    </a:cubicBezTo>
                    <a:cubicBezTo>
                      <a:pt x="482" y="892"/>
                      <a:pt x="503" y="890"/>
                      <a:pt x="525" y="887"/>
                    </a:cubicBezTo>
                    <a:cubicBezTo>
                      <a:pt x="1225" y="712"/>
                      <a:pt x="878" y="0"/>
                      <a:pt x="47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" name="Google Shape;395;p2"/>
              <p:cNvSpPr/>
              <p:nvPr/>
            </p:nvSpPr>
            <p:spPr>
              <a:xfrm>
                <a:off x="1128675" y="1836000"/>
                <a:ext cx="9400" cy="8625"/>
              </a:xfrm>
              <a:custGeom>
                <a:avLst/>
                <a:gdLst/>
                <a:ahLst/>
                <a:cxnLst/>
                <a:rect l="l" t="t" r="r" b="b"/>
                <a:pathLst>
                  <a:path w="376" h="345" extrusionOk="0">
                    <a:moveTo>
                      <a:pt x="222" y="1"/>
                    </a:moveTo>
                    <a:cubicBezTo>
                      <a:pt x="213" y="1"/>
                      <a:pt x="203" y="2"/>
                      <a:pt x="193" y="5"/>
                    </a:cubicBezTo>
                    <a:cubicBezTo>
                      <a:pt x="49" y="53"/>
                      <a:pt x="1" y="293"/>
                      <a:pt x="193" y="341"/>
                    </a:cubicBezTo>
                    <a:cubicBezTo>
                      <a:pt x="203" y="343"/>
                      <a:pt x="213" y="344"/>
                      <a:pt x="222" y="344"/>
                    </a:cubicBezTo>
                    <a:cubicBezTo>
                      <a:pt x="375" y="344"/>
                      <a:pt x="375" y="1"/>
                      <a:pt x="2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" name="Google Shape;396;p2"/>
              <p:cNvSpPr/>
              <p:nvPr/>
            </p:nvSpPr>
            <p:spPr>
              <a:xfrm>
                <a:off x="1095425" y="1873250"/>
                <a:ext cx="2332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726" extrusionOk="0">
                    <a:moveTo>
                      <a:pt x="417" y="0"/>
                    </a:moveTo>
                    <a:cubicBezTo>
                      <a:pt x="402" y="0"/>
                      <a:pt x="386" y="1"/>
                      <a:pt x="371" y="3"/>
                    </a:cubicBezTo>
                    <a:cubicBezTo>
                      <a:pt x="1" y="142"/>
                      <a:pt x="121" y="726"/>
                      <a:pt x="516" y="726"/>
                    </a:cubicBezTo>
                    <a:cubicBezTo>
                      <a:pt x="531" y="726"/>
                      <a:pt x="547" y="725"/>
                      <a:pt x="563" y="723"/>
                    </a:cubicBezTo>
                    <a:cubicBezTo>
                      <a:pt x="932" y="584"/>
                      <a:pt x="813" y="0"/>
                      <a:pt x="4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" name="Google Shape;397;p2"/>
              <p:cNvSpPr/>
              <p:nvPr/>
            </p:nvSpPr>
            <p:spPr>
              <a:xfrm>
                <a:off x="856225" y="1773375"/>
                <a:ext cx="32400" cy="23150"/>
              </a:xfrm>
              <a:custGeom>
                <a:avLst/>
                <a:gdLst/>
                <a:ahLst/>
                <a:cxnLst/>
                <a:rect l="l" t="t" r="r" b="b"/>
                <a:pathLst>
                  <a:path w="1296" h="926" extrusionOk="0">
                    <a:moveTo>
                      <a:pt x="511" y="0"/>
                    </a:moveTo>
                    <a:cubicBezTo>
                      <a:pt x="368" y="0"/>
                      <a:pt x="217" y="84"/>
                      <a:pt x="97" y="301"/>
                    </a:cubicBezTo>
                    <a:cubicBezTo>
                      <a:pt x="1" y="589"/>
                      <a:pt x="241" y="925"/>
                      <a:pt x="577" y="925"/>
                    </a:cubicBezTo>
                    <a:cubicBezTo>
                      <a:pt x="1296" y="746"/>
                      <a:pt x="938" y="0"/>
                      <a:pt x="5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" name="Google Shape;398;p2"/>
              <p:cNvSpPr/>
              <p:nvPr/>
            </p:nvSpPr>
            <p:spPr>
              <a:xfrm>
                <a:off x="1053475" y="1845450"/>
                <a:ext cx="24050" cy="18350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34" extrusionOk="0">
                    <a:moveTo>
                      <a:pt x="503" y="1"/>
                    </a:moveTo>
                    <a:cubicBezTo>
                      <a:pt x="476" y="1"/>
                      <a:pt x="447" y="4"/>
                      <a:pt x="416" y="11"/>
                    </a:cubicBezTo>
                    <a:cubicBezTo>
                      <a:pt x="0" y="149"/>
                      <a:pt x="118" y="733"/>
                      <a:pt x="514" y="733"/>
                    </a:cubicBezTo>
                    <a:cubicBezTo>
                      <a:pt x="529" y="733"/>
                      <a:pt x="544" y="733"/>
                      <a:pt x="560" y="731"/>
                    </a:cubicBezTo>
                    <a:cubicBezTo>
                      <a:pt x="962" y="552"/>
                      <a:pt x="866" y="1"/>
                      <a:pt x="5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" name="Google Shape;399;p2"/>
              <p:cNvSpPr/>
              <p:nvPr/>
            </p:nvSpPr>
            <p:spPr>
              <a:xfrm>
                <a:off x="927050" y="1704675"/>
                <a:ext cx="8325" cy="5875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35" extrusionOk="0">
                    <a:moveTo>
                      <a:pt x="107" y="0"/>
                    </a:moveTo>
                    <a:cubicBezTo>
                      <a:pt x="66" y="0"/>
                      <a:pt x="26" y="21"/>
                      <a:pt x="0" y="73"/>
                    </a:cubicBezTo>
                    <a:cubicBezTo>
                      <a:pt x="36" y="181"/>
                      <a:pt x="45" y="235"/>
                      <a:pt x="108" y="235"/>
                    </a:cubicBezTo>
                    <a:cubicBezTo>
                      <a:pt x="129" y="235"/>
                      <a:pt x="156" y="229"/>
                      <a:pt x="192" y="217"/>
                    </a:cubicBezTo>
                    <a:cubicBezTo>
                      <a:pt x="332" y="147"/>
                      <a:pt x="217" y="0"/>
                      <a:pt x="1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2"/>
              <p:cNvSpPr/>
              <p:nvPr/>
            </p:nvSpPr>
            <p:spPr>
              <a:xfrm>
                <a:off x="888625" y="1735275"/>
                <a:ext cx="18050" cy="15650"/>
              </a:xfrm>
              <a:custGeom>
                <a:avLst/>
                <a:gdLst/>
                <a:ahLst/>
                <a:cxnLst/>
                <a:rect l="l" t="t" r="r" b="b"/>
                <a:pathLst>
                  <a:path w="722" h="626" extrusionOk="0">
                    <a:moveTo>
                      <a:pt x="289" y="1"/>
                    </a:moveTo>
                    <a:cubicBezTo>
                      <a:pt x="1" y="145"/>
                      <a:pt x="97" y="577"/>
                      <a:pt x="433" y="625"/>
                    </a:cubicBezTo>
                    <a:cubicBezTo>
                      <a:pt x="721" y="481"/>
                      <a:pt x="625" y="1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2"/>
              <p:cNvSpPr/>
              <p:nvPr/>
            </p:nvSpPr>
            <p:spPr>
              <a:xfrm>
                <a:off x="897325" y="1800600"/>
                <a:ext cx="34300" cy="25150"/>
              </a:xfrm>
              <a:custGeom>
                <a:avLst/>
                <a:gdLst/>
                <a:ahLst/>
                <a:cxnLst/>
                <a:rect l="l" t="t" r="r" b="b"/>
                <a:pathLst>
                  <a:path w="1372" h="1006" extrusionOk="0">
                    <a:moveTo>
                      <a:pt x="515" y="1"/>
                    </a:moveTo>
                    <a:cubicBezTo>
                      <a:pt x="353" y="1"/>
                      <a:pt x="190" y="101"/>
                      <a:pt x="85" y="364"/>
                    </a:cubicBezTo>
                    <a:cubicBezTo>
                      <a:pt x="0" y="703"/>
                      <a:pt x="252" y="1005"/>
                      <a:pt x="577" y="1005"/>
                    </a:cubicBezTo>
                    <a:cubicBezTo>
                      <a:pt x="620" y="1005"/>
                      <a:pt x="664" y="1000"/>
                      <a:pt x="709" y="989"/>
                    </a:cubicBezTo>
                    <a:cubicBezTo>
                      <a:pt x="1371" y="710"/>
                      <a:pt x="945" y="1"/>
                      <a:pt x="5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2"/>
              <p:cNvSpPr/>
              <p:nvPr/>
            </p:nvSpPr>
            <p:spPr>
              <a:xfrm>
                <a:off x="864825" y="1839650"/>
                <a:ext cx="43850" cy="30175"/>
              </a:xfrm>
              <a:custGeom>
                <a:avLst/>
                <a:gdLst/>
                <a:ahLst/>
                <a:cxnLst/>
                <a:rect l="l" t="t" r="r" b="b"/>
                <a:pathLst>
                  <a:path w="1754" h="1207" extrusionOk="0">
                    <a:moveTo>
                      <a:pt x="714" y="0"/>
                    </a:moveTo>
                    <a:cubicBezTo>
                      <a:pt x="513" y="0"/>
                      <a:pt x="300" y="120"/>
                      <a:pt x="137" y="435"/>
                    </a:cubicBezTo>
                    <a:cubicBezTo>
                      <a:pt x="1" y="842"/>
                      <a:pt x="292" y="1207"/>
                      <a:pt x="688" y="1207"/>
                    </a:cubicBezTo>
                    <a:cubicBezTo>
                      <a:pt x="712" y="1207"/>
                      <a:pt x="736" y="1206"/>
                      <a:pt x="761" y="1203"/>
                    </a:cubicBezTo>
                    <a:cubicBezTo>
                      <a:pt x="1753" y="955"/>
                      <a:pt x="1281" y="0"/>
                      <a:pt x="7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2"/>
              <p:cNvSpPr/>
              <p:nvPr/>
            </p:nvSpPr>
            <p:spPr>
              <a:xfrm>
                <a:off x="938050" y="1827925"/>
                <a:ext cx="36525" cy="25100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004" extrusionOk="0">
                    <a:moveTo>
                      <a:pt x="583" y="1"/>
                    </a:moveTo>
                    <a:cubicBezTo>
                      <a:pt x="428" y="1"/>
                      <a:pt x="266" y="91"/>
                      <a:pt x="136" y="328"/>
                    </a:cubicBezTo>
                    <a:cubicBezTo>
                      <a:pt x="1" y="644"/>
                      <a:pt x="249" y="1004"/>
                      <a:pt x="599" y="1004"/>
                    </a:cubicBezTo>
                    <a:cubicBezTo>
                      <a:pt x="621" y="1004"/>
                      <a:pt x="642" y="1003"/>
                      <a:pt x="664" y="1000"/>
                    </a:cubicBezTo>
                    <a:cubicBezTo>
                      <a:pt x="1461" y="855"/>
                      <a:pt x="1056" y="1"/>
                      <a:pt x="5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2"/>
              <p:cNvSpPr/>
              <p:nvPr/>
            </p:nvSpPr>
            <p:spPr>
              <a:xfrm>
                <a:off x="926750" y="1761475"/>
                <a:ext cx="25975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740" extrusionOk="0">
                    <a:moveTo>
                      <a:pt x="530" y="0"/>
                    </a:moveTo>
                    <a:cubicBezTo>
                      <a:pt x="503" y="0"/>
                      <a:pt x="474" y="3"/>
                      <a:pt x="444" y="9"/>
                    </a:cubicBezTo>
                    <a:cubicBezTo>
                      <a:pt x="1" y="231"/>
                      <a:pt x="131" y="740"/>
                      <a:pt x="494" y="740"/>
                    </a:cubicBezTo>
                    <a:cubicBezTo>
                      <a:pt x="524" y="740"/>
                      <a:pt x="556" y="736"/>
                      <a:pt x="588" y="729"/>
                    </a:cubicBezTo>
                    <a:cubicBezTo>
                      <a:pt x="1039" y="639"/>
                      <a:pt x="940" y="0"/>
                      <a:pt x="5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2"/>
              <p:cNvSpPr/>
              <p:nvPr/>
            </p:nvSpPr>
            <p:spPr>
              <a:xfrm>
                <a:off x="967350" y="1788850"/>
                <a:ext cx="28200" cy="19875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795" extrusionOk="0">
                    <a:moveTo>
                      <a:pt x="580" y="0"/>
                    </a:moveTo>
                    <a:cubicBezTo>
                      <a:pt x="540" y="0"/>
                      <a:pt x="498" y="6"/>
                      <a:pt x="453" y="18"/>
                    </a:cubicBezTo>
                    <a:cubicBezTo>
                      <a:pt x="1" y="109"/>
                      <a:pt x="144" y="795"/>
                      <a:pt x="563" y="795"/>
                    </a:cubicBezTo>
                    <a:cubicBezTo>
                      <a:pt x="589" y="795"/>
                      <a:pt x="616" y="792"/>
                      <a:pt x="645" y="786"/>
                    </a:cubicBezTo>
                    <a:cubicBezTo>
                      <a:pt x="1128" y="655"/>
                      <a:pt x="1008" y="0"/>
                      <a:pt x="5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" name="Google Shape;406;p2"/>
              <p:cNvSpPr/>
              <p:nvPr/>
            </p:nvSpPr>
            <p:spPr>
              <a:xfrm>
                <a:off x="963050" y="1724475"/>
                <a:ext cx="9625" cy="81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25" extrusionOk="0">
                    <a:moveTo>
                      <a:pt x="193" y="1"/>
                    </a:moveTo>
                    <a:cubicBezTo>
                      <a:pt x="109" y="1"/>
                      <a:pt x="24" y="49"/>
                      <a:pt x="0" y="145"/>
                    </a:cubicBezTo>
                    <a:cubicBezTo>
                      <a:pt x="0" y="265"/>
                      <a:pt x="96" y="325"/>
                      <a:pt x="193" y="325"/>
                    </a:cubicBezTo>
                    <a:cubicBezTo>
                      <a:pt x="289" y="325"/>
                      <a:pt x="385" y="265"/>
                      <a:pt x="385" y="145"/>
                    </a:cubicBezTo>
                    <a:cubicBezTo>
                      <a:pt x="361" y="49"/>
                      <a:pt x="277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" name="Google Shape;407;p2"/>
              <p:cNvSpPr/>
              <p:nvPr/>
            </p:nvSpPr>
            <p:spPr>
              <a:xfrm>
                <a:off x="981200" y="1855950"/>
                <a:ext cx="35175" cy="25000"/>
              </a:xfrm>
              <a:custGeom>
                <a:avLst/>
                <a:gdLst/>
                <a:ahLst/>
                <a:cxnLst/>
                <a:rect l="l" t="t" r="r" b="b"/>
                <a:pathLst>
                  <a:path w="1407" h="1000" extrusionOk="0">
                    <a:moveTo>
                      <a:pt x="521" y="0"/>
                    </a:moveTo>
                    <a:cubicBezTo>
                      <a:pt x="344" y="0"/>
                      <a:pt x="163" y="112"/>
                      <a:pt x="43" y="407"/>
                    </a:cubicBezTo>
                    <a:cubicBezTo>
                      <a:pt x="0" y="703"/>
                      <a:pt x="257" y="1000"/>
                      <a:pt x="581" y="1000"/>
                    </a:cubicBezTo>
                    <a:cubicBezTo>
                      <a:pt x="625" y="1000"/>
                      <a:pt x="669" y="994"/>
                      <a:pt x="715" y="983"/>
                    </a:cubicBezTo>
                    <a:cubicBezTo>
                      <a:pt x="1407" y="741"/>
                      <a:pt x="977" y="0"/>
                      <a:pt x="5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2"/>
              <p:cNvSpPr/>
              <p:nvPr/>
            </p:nvSpPr>
            <p:spPr>
              <a:xfrm>
                <a:off x="1086675" y="180730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36"/>
                      <a:pt x="240" y="433"/>
                    </a:cubicBezTo>
                    <a:cubicBezTo>
                      <a:pt x="529" y="433"/>
                      <a:pt x="529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2"/>
              <p:cNvSpPr/>
              <p:nvPr/>
            </p:nvSpPr>
            <p:spPr>
              <a:xfrm>
                <a:off x="1116250" y="2371250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0" y="0"/>
                    </a:moveTo>
                    <a:cubicBezTo>
                      <a:pt x="702" y="0"/>
                      <a:pt x="672" y="2"/>
                      <a:pt x="642" y="6"/>
                    </a:cubicBezTo>
                    <a:cubicBezTo>
                      <a:pt x="0" y="144"/>
                      <a:pt x="102" y="1069"/>
                      <a:pt x="739" y="1069"/>
                    </a:cubicBezTo>
                    <a:cubicBezTo>
                      <a:pt x="770" y="1069"/>
                      <a:pt x="801" y="1067"/>
                      <a:pt x="834" y="1063"/>
                    </a:cubicBezTo>
                    <a:cubicBezTo>
                      <a:pt x="1475" y="925"/>
                      <a:pt x="1330" y="0"/>
                      <a:pt x="7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2"/>
              <p:cNvSpPr/>
              <p:nvPr/>
            </p:nvSpPr>
            <p:spPr>
              <a:xfrm>
                <a:off x="1098250" y="2299350"/>
                <a:ext cx="42075" cy="30200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8" extrusionOk="0">
                    <a:moveTo>
                      <a:pt x="833" y="1"/>
                    </a:moveTo>
                    <a:cubicBezTo>
                      <a:pt x="817" y="1"/>
                      <a:pt x="802" y="1"/>
                      <a:pt x="786" y="2"/>
                    </a:cubicBezTo>
                    <a:cubicBezTo>
                      <a:pt x="1" y="94"/>
                      <a:pt x="104" y="1208"/>
                      <a:pt x="839" y="1208"/>
                    </a:cubicBezTo>
                    <a:cubicBezTo>
                      <a:pt x="868" y="1208"/>
                      <a:pt x="898" y="1206"/>
                      <a:pt x="930" y="1202"/>
                    </a:cubicBezTo>
                    <a:cubicBezTo>
                      <a:pt x="1683" y="1155"/>
                      <a:pt x="1605" y="1"/>
                      <a:pt x="8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2"/>
              <p:cNvSpPr/>
              <p:nvPr/>
            </p:nvSpPr>
            <p:spPr>
              <a:xfrm>
                <a:off x="1130550" y="2258350"/>
                <a:ext cx="32950" cy="29925"/>
              </a:xfrm>
              <a:custGeom>
                <a:avLst/>
                <a:gdLst/>
                <a:ahLst/>
                <a:cxnLst/>
                <a:rect l="l" t="t" r="r" b="b"/>
                <a:pathLst>
                  <a:path w="1318" h="1197" extrusionOk="0">
                    <a:moveTo>
                      <a:pt x="599" y="0"/>
                    </a:moveTo>
                    <a:cubicBezTo>
                      <a:pt x="1" y="0"/>
                      <a:pt x="118" y="1197"/>
                      <a:pt x="632" y="1197"/>
                    </a:cubicBezTo>
                    <a:cubicBezTo>
                      <a:pt x="681" y="1197"/>
                      <a:pt x="734" y="1186"/>
                      <a:pt x="790" y="1162"/>
                    </a:cubicBezTo>
                    <a:cubicBezTo>
                      <a:pt x="1318" y="922"/>
                      <a:pt x="1270" y="154"/>
                      <a:pt x="694" y="10"/>
                    </a:cubicBezTo>
                    <a:cubicBezTo>
                      <a:pt x="660" y="3"/>
                      <a:pt x="629" y="0"/>
                      <a:pt x="5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"/>
              <p:cNvSpPr/>
              <p:nvPr/>
            </p:nvSpPr>
            <p:spPr>
              <a:xfrm>
                <a:off x="1144850" y="2330550"/>
                <a:ext cx="35075" cy="24925"/>
              </a:xfrm>
              <a:custGeom>
                <a:avLst/>
                <a:gdLst/>
                <a:ahLst/>
                <a:cxnLst/>
                <a:rect l="l" t="t" r="r" b="b"/>
                <a:pathLst>
                  <a:path w="1403" h="997" extrusionOk="0">
                    <a:moveTo>
                      <a:pt x="696" y="0"/>
                    </a:moveTo>
                    <a:cubicBezTo>
                      <a:pt x="681" y="0"/>
                      <a:pt x="666" y="1"/>
                      <a:pt x="650" y="2"/>
                    </a:cubicBezTo>
                    <a:cubicBezTo>
                      <a:pt x="0" y="89"/>
                      <a:pt x="93" y="996"/>
                      <a:pt x="647" y="996"/>
                    </a:cubicBezTo>
                    <a:cubicBezTo>
                      <a:pt x="706" y="996"/>
                      <a:pt x="772" y="986"/>
                      <a:pt x="842" y="962"/>
                    </a:cubicBezTo>
                    <a:cubicBezTo>
                      <a:pt x="1403" y="822"/>
                      <a:pt x="1236" y="0"/>
                      <a:pt x="6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2"/>
              <p:cNvSpPr/>
              <p:nvPr/>
            </p:nvSpPr>
            <p:spPr>
              <a:xfrm>
                <a:off x="1088275" y="2413375"/>
                <a:ext cx="3762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505" h="1060" extrusionOk="0">
                    <a:moveTo>
                      <a:pt x="752" y="0"/>
                    </a:moveTo>
                    <a:cubicBezTo>
                      <a:pt x="736" y="0"/>
                      <a:pt x="721" y="1"/>
                      <a:pt x="705" y="2"/>
                    </a:cubicBezTo>
                    <a:cubicBezTo>
                      <a:pt x="0" y="49"/>
                      <a:pt x="77" y="1060"/>
                      <a:pt x="754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505" y="1011"/>
                      <a:pt x="1429" y="0"/>
                      <a:pt x="75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" name="Google Shape;414;p2"/>
              <p:cNvSpPr/>
              <p:nvPr/>
            </p:nvSpPr>
            <p:spPr>
              <a:xfrm>
                <a:off x="1015050" y="2424175"/>
                <a:ext cx="436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300" extrusionOk="0">
                    <a:moveTo>
                      <a:pt x="802" y="0"/>
                    </a:moveTo>
                    <a:cubicBezTo>
                      <a:pt x="786" y="0"/>
                      <a:pt x="770" y="1"/>
                      <a:pt x="753" y="2"/>
                    </a:cubicBezTo>
                    <a:cubicBezTo>
                      <a:pt x="1" y="190"/>
                      <a:pt x="169" y="1300"/>
                      <a:pt x="944" y="1300"/>
                    </a:cubicBezTo>
                    <a:cubicBezTo>
                      <a:pt x="960" y="1300"/>
                      <a:pt x="976" y="1299"/>
                      <a:pt x="993" y="1298"/>
                    </a:cubicBezTo>
                    <a:cubicBezTo>
                      <a:pt x="1746" y="1110"/>
                      <a:pt x="1577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" name="Google Shape;415;p2"/>
              <p:cNvSpPr/>
              <p:nvPr/>
            </p:nvSpPr>
            <p:spPr>
              <a:xfrm>
                <a:off x="1159075" y="2218925"/>
                <a:ext cx="35225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3" extrusionOk="0">
                    <a:moveTo>
                      <a:pt x="705" y="1"/>
                    </a:moveTo>
                    <a:cubicBezTo>
                      <a:pt x="689" y="1"/>
                      <a:pt x="673" y="1"/>
                      <a:pt x="657" y="2"/>
                    </a:cubicBezTo>
                    <a:cubicBezTo>
                      <a:pt x="1" y="49"/>
                      <a:pt x="77" y="1012"/>
                      <a:pt x="707" y="1012"/>
                    </a:cubicBezTo>
                    <a:cubicBezTo>
                      <a:pt x="722" y="1012"/>
                      <a:pt x="737" y="1012"/>
                      <a:pt x="753" y="1011"/>
                    </a:cubicBezTo>
                    <a:cubicBezTo>
                      <a:pt x="1409" y="917"/>
                      <a:pt x="1333" y="1"/>
                      <a:pt x="70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" name="Google Shape;416;p2"/>
              <p:cNvSpPr/>
              <p:nvPr/>
            </p:nvSpPr>
            <p:spPr>
              <a:xfrm>
                <a:off x="1043875" y="2382175"/>
                <a:ext cx="424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698" h="1300" extrusionOk="0">
                    <a:moveTo>
                      <a:pt x="845" y="0"/>
                    </a:moveTo>
                    <a:cubicBezTo>
                      <a:pt x="830" y="0"/>
                      <a:pt x="815" y="1"/>
                      <a:pt x="800" y="2"/>
                    </a:cubicBezTo>
                    <a:cubicBezTo>
                      <a:pt x="0" y="143"/>
                      <a:pt x="123" y="1299"/>
                      <a:pt x="897" y="1299"/>
                    </a:cubicBezTo>
                    <a:cubicBezTo>
                      <a:pt x="913" y="1299"/>
                      <a:pt x="928" y="1299"/>
                      <a:pt x="944" y="1298"/>
                    </a:cubicBezTo>
                    <a:cubicBezTo>
                      <a:pt x="1697" y="1157"/>
                      <a:pt x="1574" y="0"/>
                      <a:pt x="84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" name="Google Shape;417;p2"/>
              <p:cNvSpPr/>
              <p:nvPr/>
            </p:nvSpPr>
            <p:spPr>
              <a:xfrm>
                <a:off x="1071450" y="2341250"/>
                <a:ext cx="4330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32" h="1256" extrusionOk="0">
                    <a:moveTo>
                      <a:pt x="848" y="1"/>
                    </a:moveTo>
                    <a:cubicBezTo>
                      <a:pt x="818" y="1"/>
                      <a:pt x="786" y="2"/>
                      <a:pt x="753" y="6"/>
                    </a:cubicBezTo>
                    <a:cubicBezTo>
                      <a:pt x="1" y="147"/>
                      <a:pt x="170" y="1256"/>
                      <a:pt x="944" y="1256"/>
                    </a:cubicBezTo>
                    <a:cubicBezTo>
                      <a:pt x="960" y="1256"/>
                      <a:pt x="977" y="1255"/>
                      <a:pt x="993" y="1255"/>
                    </a:cubicBezTo>
                    <a:cubicBezTo>
                      <a:pt x="1731" y="1070"/>
                      <a:pt x="1583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" name="Google Shape;418;p2"/>
              <p:cNvSpPr/>
              <p:nvPr/>
            </p:nvSpPr>
            <p:spPr>
              <a:xfrm>
                <a:off x="1203825" y="2248775"/>
                <a:ext cx="285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833" extrusionOk="0">
                    <a:moveTo>
                      <a:pt x="584" y="1"/>
                    </a:moveTo>
                    <a:cubicBezTo>
                      <a:pt x="557" y="1"/>
                      <a:pt x="529" y="3"/>
                      <a:pt x="499" y="9"/>
                    </a:cubicBezTo>
                    <a:cubicBezTo>
                      <a:pt x="1" y="99"/>
                      <a:pt x="101" y="833"/>
                      <a:pt x="559" y="833"/>
                    </a:cubicBezTo>
                    <a:cubicBezTo>
                      <a:pt x="586" y="833"/>
                      <a:pt x="614" y="830"/>
                      <a:pt x="643" y="825"/>
                    </a:cubicBezTo>
                    <a:cubicBezTo>
                      <a:pt x="1142" y="734"/>
                      <a:pt x="1041" y="1"/>
                      <a:pt x="58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" name="Google Shape;419;p2"/>
              <p:cNvSpPr/>
              <p:nvPr/>
            </p:nvSpPr>
            <p:spPr>
              <a:xfrm>
                <a:off x="1164775" y="2038900"/>
                <a:ext cx="29825" cy="21800"/>
              </a:xfrm>
              <a:custGeom>
                <a:avLst/>
                <a:gdLst/>
                <a:ahLst/>
                <a:cxnLst/>
                <a:rect l="l" t="t" r="r" b="b"/>
                <a:pathLst>
                  <a:path w="1193" h="872" extrusionOk="0">
                    <a:moveTo>
                      <a:pt x="440" y="1"/>
                    </a:moveTo>
                    <a:cubicBezTo>
                      <a:pt x="296" y="1"/>
                      <a:pt x="148" y="93"/>
                      <a:pt x="45" y="338"/>
                    </a:cubicBezTo>
                    <a:cubicBezTo>
                      <a:pt x="1" y="605"/>
                      <a:pt x="203" y="872"/>
                      <a:pt x="462" y="872"/>
                    </a:cubicBezTo>
                    <a:cubicBezTo>
                      <a:pt x="483" y="872"/>
                      <a:pt x="504" y="870"/>
                      <a:pt x="525" y="866"/>
                    </a:cubicBezTo>
                    <a:cubicBezTo>
                      <a:pt x="1193" y="691"/>
                      <a:pt x="832" y="1"/>
                      <a:pt x="4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" name="Google Shape;420;p2"/>
              <p:cNvSpPr/>
              <p:nvPr/>
            </p:nvSpPr>
            <p:spPr>
              <a:xfrm>
                <a:off x="1197100" y="2000525"/>
                <a:ext cx="15625" cy="15625"/>
              </a:xfrm>
              <a:custGeom>
                <a:avLst/>
                <a:gdLst/>
                <a:ahLst/>
                <a:cxnLst/>
                <a:rect l="l" t="t" r="r" b="b"/>
                <a:pathLst>
                  <a:path w="625" h="625" extrusionOk="0">
                    <a:moveTo>
                      <a:pt x="240" y="1"/>
                    </a:moveTo>
                    <a:lnTo>
                      <a:pt x="240" y="1"/>
                    </a:lnTo>
                    <a:cubicBezTo>
                      <a:pt x="0" y="145"/>
                      <a:pt x="48" y="529"/>
                      <a:pt x="336" y="625"/>
                    </a:cubicBezTo>
                    <a:cubicBezTo>
                      <a:pt x="624" y="433"/>
                      <a:pt x="528" y="49"/>
                      <a:pt x="2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" name="Google Shape;421;p2"/>
              <p:cNvSpPr/>
              <p:nvPr/>
            </p:nvSpPr>
            <p:spPr>
              <a:xfrm>
                <a:off x="1182700" y="1932050"/>
                <a:ext cx="14150" cy="12175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87" extrusionOk="0">
                    <a:moveTo>
                      <a:pt x="321" y="0"/>
                    </a:moveTo>
                    <a:cubicBezTo>
                      <a:pt x="311" y="0"/>
                      <a:pt x="300" y="1"/>
                      <a:pt x="288" y="3"/>
                    </a:cubicBezTo>
                    <a:cubicBezTo>
                      <a:pt x="0" y="51"/>
                      <a:pt x="0" y="435"/>
                      <a:pt x="288" y="483"/>
                    </a:cubicBezTo>
                    <a:cubicBezTo>
                      <a:pt x="300" y="485"/>
                      <a:pt x="311" y="486"/>
                      <a:pt x="321" y="486"/>
                    </a:cubicBezTo>
                    <a:cubicBezTo>
                      <a:pt x="565" y="486"/>
                      <a:pt x="565" y="0"/>
                      <a:pt x="3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" name="Google Shape;422;p2"/>
              <p:cNvSpPr/>
              <p:nvPr/>
            </p:nvSpPr>
            <p:spPr>
              <a:xfrm>
                <a:off x="1173100" y="1866025"/>
                <a:ext cx="7175" cy="4900"/>
              </a:xfrm>
              <a:custGeom>
                <a:avLst/>
                <a:gdLst/>
                <a:ahLst/>
                <a:cxnLst/>
                <a:rect l="l" t="t" r="r" b="b"/>
                <a:pathLst>
                  <a:path w="287" h="196" extrusionOk="0">
                    <a:moveTo>
                      <a:pt x="113" y="0"/>
                    </a:moveTo>
                    <a:cubicBezTo>
                      <a:pt x="77" y="0"/>
                      <a:pt x="37" y="15"/>
                      <a:pt x="0" y="52"/>
                    </a:cubicBezTo>
                    <a:cubicBezTo>
                      <a:pt x="0" y="148"/>
                      <a:pt x="48" y="196"/>
                      <a:pt x="144" y="196"/>
                    </a:cubicBezTo>
                    <a:cubicBezTo>
                      <a:pt x="287" y="125"/>
                      <a:pt x="217" y="0"/>
                      <a:pt x="1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" name="Google Shape;423;p2"/>
              <p:cNvSpPr/>
              <p:nvPr/>
            </p:nvSpPr>
            <p:spPr>
              <a:xfrm>
                <a:off x="1188625" y="2177975"/>
                <a:ext cx="31750" cy="22200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888" extrusionOk="0">
                    <a:moveTo>
                      <a:pt x="666" y="1"/>
                    </a:moveTo>
                    <a:cubicBezTo>
                      <a:pt x="639" y="1"/>
                      <a:pt x="610" y="3"/>
                      <a:pt x="579" y="8"/>
                    </a:cubicBezTo>
                    <a:cubicBezTo>
                      <a:pt x="1" y="97"/>
                      <a:pt x="124" y="888"/>
                      <a:pt x="604" y="888"/>
                    </a:cubicBezTo>
                    <a:cubicBezTo>
                      <a:pt x="641" y="888"/>
                      <a:pt x="681" y="883"/>
                      <a:pt x="723" y="872"/>
                    </a:cubicBezTo>
                    <a:cubicBezTo>
                      <a:pt x="1269" y="781"/>
                      <a:pt x="1169" y="1"/>
                      <a:pt x="66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" name="Google Shape;424;p2"/>
              <p:cNvSpPr/>
              <p:nvPr/>
            </p:nvSpPr>
            <p:spPr>
              <a:xfrm>
                <a:off x="1174150" y="2108500"/>
                <a:ext cx="32200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929" extrusionOk="0">
                    <a:moveTo>
                      <a:pt x="678" y="1"/>
                    </a:moveTo>
                    <a:cubicBezTo>
                      <a:pt x="663" y="1"/>
                      <a:pt x="647" y="1"/>
                      <a:pt x="630" y="3"/>
                    </a:cubicBezTo>
                    <a:cubicBezTo>
                      <a:pt x="1" y="3"/>
                      <a:pt x="87" y="928"/>
                      <a:pt x="652" y="928"/>
                    </a:cubicBezTo>
                    <a:cubicBezTo>
                      <a:pt x="691" y="928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" name="Google Shape;425;p2"/>
              <p:cNvSpPr/>
              <p:nvPr/>
            </p:nvSpPr>
            <p:spPr>
              <a:xfrm>
                <a:off x="1173900" y="2289600"/>
                <a:ext cx="3320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28" h="928" extrusionOk="0">
                    <a:moveTo>
                      <a:pt x="680" y="0"/>
                    </a:moveTo>
                    <a:cubicBezTo>
                      <a:pt x="652" y="0"/>
                      <a:pt x="622" y="3"/>
                      <a:pt x="592" y="8"/>
                    </a:cubicBezTo>
                    <a:cubicBezTo>
                      <a:pt x="1" y="144"/>
                      <a:pt x="142" y="927"/>
                      <a:pt x="649" y="927"/>
                    </a:cubicBezTo>
                    <a:cubicBezTo>
                      <a:pt x="677" y="927"/>
                      <a:pt x="706" y="925"/>
                      <a:pt x="736" y="920"/>
                    </a:cubicBezTo>
                    <a:cubicBezTo>
                      <a:pt x="1328" y="784"/>
                      <a:pt x="118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" name="Google Shape;426;p2"/>
              <p:cNvSpPr/>
              <p:nvPr/>
            </p:nvSpPr>
            <p:spPr>
              <a:xfrm>
                <a:off x="1152675" y="1970525"/>
                <a:ext cx="204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818" h="769" extrusionOk="0">
                    <a:moveTo>
                      <a:pt x="385" y="1"/>
                    </a:moveTo>
                    <a:lnTo>
                      <a:pt x="385" y="1"/>
                    </a:lnTo>
                    <a:cubicBezTo>
                      <a:pt x="1" y="145"/>
                      <a:pt x="49" y="721"/>
                      <a:pt x="433" y="769"/>
                    </a:cubicBezTo>
                    <a:cubicBezTo>
                      <a:pt x="817" y="625"/>
                      <a:pt x="769" y="49"/>
                      <a:pt x="3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" name="Google Shape;427;p2"/>
              <p:cNvSpPr/>
              <p:nvPr/>
            </p:nvSpPr>
            <p:spPr>
              <a:xfrm>
                <a:off x="1205375" y="2068875"/>
                <a:ext cx="26150" cy="1852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41" extrusionOk="0">
                    <a:moveTo>
                      <a:pt x="532" y="1"/>
                    </a:moveTo>
                    <a:cubicBezTo>
                      <a:pt x="517" y="1"/>
                      <a:pt x="501" y="2"/>
                      <a:pt x="485" y="3"/>
                    </a:cubicBezTo>
                    <a:cubicBezTo>
                      <a:pt x="0" y="47"/>
                      <a:pt x="82" y="740"/>
                      <a:pt x="509" y="740"/>
                    </a:cubicBezTo>
                    <a:cubicBezTo>
                      <a:pt x="547" y="740"/>
                      <a:pt x="587" y="735"/>
                      <a:pt x="629" y="723"/>
                    </a:cubicBezTo>
                    <a:cubicBezTo>
                      <a:pt x="1046" y="585"/>
                      <a:pt x="927" y="1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428;p2"/>
              <p:cNvSpPr/>
              <p:nvPr/>
            </p:nvSpPr>
            <p:spPr>
              <a:xfrm>
                <a:off x="774125" y="1720650"/>
                <a:ext cx="22600" cy="16100"/>
              </a:xfrm>
              <a:custGeom>
                <a:avLst/>
                <a:gdLst/>
                <a:ahLst/>
                <a:cxnLst/>
                <a:rect l="l" t="t" r="r" b="b"/>
                <a:pathLst>
                  <a:path w="904" h="644" extrusionOk="0">
                    <a:moveTo>
                      <a:pt x="486" y="0"/>
                    </a:moveTo>
                    <a:cubicBezTo>
                      <a:pt x="460" y="0"/>
                      <a:pt x="433" y="3"/>
                      <a:pt x="404" y="10"/>
                    </a:cubicBezTo>
                    <a:cubicBezTo>
                      <a:pt x="1" y="55"/>
                      <a:pt x="58" y="643"/>
                      <a:pt x="418" y="643"/>
                    </a:cubicBezTo>
                    <a:cubicBezTo>
                      <a:pt x="444" y="643"/>
                      <a:pt x="471" y="640"/>
                      <a:pt x="500" y="634"/>
                    </a:cubicBezTo>
                    <a:cubicBezTo>
                      <a:pt x="903" y="589"/>
                      <a:pt x="847" y="0"/>
                      <a:pt x="4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" name="Google Shape;429;p2"/>
              <p:cNvSpPr/>
              <p:nvPr/>
            </p:nvSpPr>
            <p:spPr>
              <a:xfrm>
                <a:off x="478150" y="1883650"/>
                <a:ext cx="34750" cy="25700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1028" extrusionOk="0">
                    <a:moveTo>
                      <a:pt x="529" y="1"/>
                    </a:moveTo>
                    <a:cubicBezTo>
                      <a:pt x="380" y="1"/>
                      <a:pt x="225" y="87"/>
                      <a:pt x="97" y="307"/>
                    </a:cubicBezTo>
                    <a:cubicBezTo>
                      <a:pt x="1" y="691"/>
                      <a:pt x="289" y="1027"/>
                      <a:pt x="625" y="1027"/>
                    </a:cubicBezTo>
                    <a:cubicBezTo>
                      <a:pt x="1389" y="845"/>
                      <a:pt x="995" y="1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" name="Google Shape;430;p2"/>
              <p:cNvSpPr/>
              <p:nvPr/>
            </p:nvSpPr>
            <p:spPr>
              <a:xfrm>
                <a:off x="466150" y="1818050"/>
                <a:ext cx="24850" cy="18075"/>
              </a:xfrm>
              <a:custGeom>
                <a:avLst/>
                <a:gdLst/>
                <a:ahLst/>
                <a:cxnLst/>
                <a:rect l="l" t="t" r="r" b="b"/>
                <a:pathLst>
                  <a:path w="994" h="723" extrusionOk="0">
                    <a:moveTo>
                      <a:pt x="526" y="0"/>
                    </a:moveTo>
                    <a:cubicBezTo>
                      <a:pt x="511" y="0"/>
                      <a:pt x="496" y="1"/>
                      <a:pt x="481" y="3"/>
                    </a:cubicBezTo>
                    <a:cubicBezTo>
                      <a:pt x="1" y="51"/>
                      <a:pt x="97" y="723"/>
                      <a:pt x="529" y="723"/>
                    </a:cubicBezTo>
                    <a:cubicBezTo>
                      <a:pt x="993" y="676"/>
                      <a:pt x="963" y="0"/>
                      <a:pt x="5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" name="Google Shape;431;p2"/>
              <p:cNvSpPr/>
              <p:nvPr/>
            </p:nvSpPr>
            <p:spPr>
              <a:xfrm>
                <a:off x="449600" y="1925300"/>
                <a:ext cx="37200" cy="26425"/>
              </a:xfrm>
              <a:custGeom>
                <a:avLst/>
                <a:gdLst/>
                <a:ahLst/>
                <a:cxnLst/>
                <a:rect l="l" t="t" r="r" b="b"/>
                <a:pathLst>
                  <a:path w="1488" h="1057" extrusionOk="0">
                    <a:moveTo>
                      <a:pt x="563" y="1"/>
                    </a:moveTo>
                    <a:cubicBezTo>
                      <a:pt x="390" y="1"/>
                      <a:pt x="213" y="103"/>
                      <a:pt x="87" y="369"/>
                    </a:cubicBezTo>
                    <a:cubicBezTo>
                      <a:pt x="1" y="713"/>
                      <a:pt x="261" y="1056"/>
                      <a:pt x="591" y="1056"/>
                    </a:cubicBezTo>
                    <a:cubicBezTo>
                      <a:pt x="630" y="1056"/>
                      <a:pt x="670" y="1052"/>
                      <a:pt x="711" y="1041"/>
                    </a:cubicBezTo>
                    <a:cubicBezTo>
                      <a:pt x="1488" y="794"/>
                      <a:pt x="1043" y="1"/>
                      <a:pt x="5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432;p2"/>
              <p:cNvSpPr/>
              <p:nvPr/>
            </p:nvSpPr>
            <p:spPr>
              <a:xfrm>
                <a:off x="847825" y="1707625"/>
                <a:ext cx="14175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567" h="534" extrusionOk="0">
                    <a:moveTo>
                      <a:pt x="320" y="0"/>
                    </a:moveTo>
                    <a:cubicBezTo>
                      <a:pt x="310" y="0"/>
                      <a:pt x="299" y="1"/>
                      <a:pt x="289" y="3"/>
                    </a:cubicBezTo>
                    <a:cubicBezTo>
                      <a:pt x="1" y="99"/>
                      <a:pt x="1" y="435"/>
                      <a:pt x="289" y="531"/>
                    </a:cubicBezTo>
                    <a:cubicBezTo>
                      <a:pt x="299" y="533"/>
                      <a:pt x="310" y="533"/>
                      <a:pt x="320" y="533"/>
                    </a:cubicBezTo>
                    <a:cubicBezTo>
                      <a:pt x="566" y="533"/>
                      <a:pt x="566" y="0"/>
                      <a:pt x="32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" name="Google Shape;433;p2"/>
              <p:cNvSpPr/>
              <p:nvPr/>
            </p:nvSpPr>
            <p:spPr>
              <a:xfrm>
                <a:off x="408925" y="1900850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15" y="1"/>
                    </a:moveTo>
                    <a:cubicBezTo>
                      <a:pt x="499" y="1"/>
                      <a:pt x="482" y="2"/>
                      <a:pt x="465" y="3"/>
                    </a:cubicBezTo>
                    <a:cubicBezTo>
                      <a:pt x="1" y="96"/>
                      <a:pt x="121" y="774"/>
                      <a:pt x="564" y="774"/>
                    </a:cubicBezTo>
                    <a:cubicBezTo>
                      <a:pt x="579" y="774"/>
                      <a:pt x="594" y="773"/>
                      <a:pt x="609" y="771"/>
                    </a:cubicBezTo>
                    <a:cubicBezTo>
                      <a:pt x="1074" y="678"/>
                      <a:pt x="999" y="1"/>
                      <a:pt x="5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" name="Google Shape;434;p2"/>
              <p:cNvSpPr/>
              <p:nvPr/>
            </p:nvSpPr>
            <p:spPr>
              <a:xfrm>
                <a:off x="564975" y="1761625"/>
                <a:ext cx="23225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29" h="678" extrusionOk="0">
                    <a:moveTo>
                      <a:pt x="463" y="0"/>
                    </a:moveTo>
                    <a:cubicBezTo>
                      <a:pt x="448" y="0"/>
                      <a:pt x="433" y="1"/>
                      <a:pt x="417" y="3"/>
                    </a:cubicBezTo>
                    <a:cubicBezTo>
                      <a:pt x="0" y="96"/>
                      <a:pt x="74" y="678"/>
                      <a:pt x="466" y="678"/>
                    </a:cubicBezTo>
                    <a:cubicBezTo>
                      <a:pt x="481" y="678"/>
                      <a:pt x="497" y="677"/>
                      <a:pt x="513" y="675"/>
                    </a:cubicBezTo>
                    <a:cubicBezTo>
                      <a:pt x="929" y="583"/>
                      <a:pt x="855" y="0"/>
                      <a:pt x="46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" name="Google Shape;435;p2"/>
              <p:cNvSpPr/>
              <p:nvPr/>
            </p:nvSpPr>
            <p:spPr>
              <a:xfrm>
                <a:off x="533250" y="1802500"/>
                <a:ext cx="28950" cy="20800"/>
              </a:xfrm>
              <a:custGeom>
                <a:avLst/>
                <a:gdLst/>
                <a:ahLst/>
                <a:cxnLst/>
                <a:rect l="l" t="t" r="r" b="b"/>
                <a:pathLst>
                  <a:path w="1158" h="832" extrusionOk="0">
                    <a:moveTo>
                      <a:pt x="581" y="0"/>
                    </a:moveTo>
                    <a:cubicBezTo>
                      <a:pt x="1" y="0"/>
                      <a:pt x="85" y="831"/>
                      <a:pt x="563" y="831"/>
                    </a:cubicBezTo>
                    <a:cubicBezTo>
                      <a:pt x="599" y="831"/>
                      <a:pt x="637" y="827"/>
                      <a:pt x="677" y="817"/>
                    </a:cubicBezTo>
                    <a:cubicBezTo>
                      <a:pt x="1157" y="673"/>
                      <a:pt x="10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" name="Google Shape;436;p2"/>
              <p:cNvSpPr/>
              <p:nvPr/>
            </p:nvSpPr>
            <p:spPr>
              <a:xfrm>
                <a:off x="529775" y="1737675"/>
                <a:ext cx="9625" cy="90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61" extrusionOk="0">
                    <a:moveTo>
                      <a:pt x="192" y="1"/>
                    </a:moveTo>
                    <a:cubicBezTo>
                      <a:pt x="108" y="1"/>
                      <a:pt x="24" y="49"/>
                      <a:pt x="0" y="145"/>
                    </a:cubicBezTo>
                    <a:cubicBezTo>
                      <a:pt x="0" y="289"/>
                      <a:pt x="96" y="361"/>
                      <a:pt x="192" y="361"/>
                    </a:cubicBezTo>
                    <a:cubicBezTo>
                      <a:pt x="288" y="361"/>
                      <a:pt x="384" y="289"/>
                      <a:pt x="384" y="145"/>
                    </a:cubicBezTo>
                    <a:cubicBezTo>
                      <a:pt x="360" y="49"/>
                      <a:pt x="276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" name="Google Shape;437;p2"/>
              <p:cNvSpPr/>
              <p:nvPr/>
            </p:nvSpPr>
            <p:spPr>
              <a:xfrm>
                <a:off x="504950" y="1841925"/>
                <a:ext cx="325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970" extrusionOk="0">
                    <a:moveTo>
                      <a:pt x="694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1" y="101"/>
                      <a:pt x="122" y="970"/>
                      <a:pt x="706" y="970"/>
                    </a:cubicBezTo>
                    <a:cubicBezTo>
                      <a:pt x="722" y="970"/>
                      <a:pt x="737" y="969"/>
                      <a:pt x="753" y="968"/>
                    </a:cubicBezTo>
                    <a:cubicBezTo>
                      <a:pt x="1302" y="876"/>
                      <a:pt x="1241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" name="Google Shape;438;p2"/>
              <p:cNvSpPr/>
              <p:nvPr/>
            </p:nvSpPr>
            <p:spPr>
              <a:xfrm>
                <a:off x="497350" y="1777300"/>
                <a:ext cx="192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577" extrusionOk="0">
                    <a:moveTo>
                      <a:pt x="385" y="0"/>
                    </a:moveTo>
                    <a:cubicBezTo>
                      <a:pt x="1" y="96"/>
                      <a:pt x="97" y="576"/>
                      <a:pt x="433" y="576"/>
                    </a:cubicBezTo>
                    <a:cubicBezTo>
                      <a:pt x="769" y="480"/>
                      <a:pt x="721" y="0"/>
                      <a:pt x="3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" name="Google Shape;439;p2"/>
              <p:cNvSpPr/>
              <p:nvPr/>
            </p:nvSpPr>
            <p:spPr>
              <a:xfrm>
                <a:off x="431875" y="1794650"/>
                <a:ext cx="9100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364" h="293" extrusionOk="0">
                    <a:moveTo>
                      <a:pt x="204" y="0"/>
                    </a:moveTo>
                    <a:cubicBezTo>
                      <a:pt x="139" y="0"/>
                      <a:pt x="70" y="38"/>
                      <a:pt x="27" y="122"/>
                    </a:cubicBezTo>
                    <a:cubicBezTo>
                      <a:pt x="1" y="230"/>
                      <a:pt x="80" y="293"/>
                      <a:pt x="171" y="293"/>
                    </a:cubicBezTo>
                    <a:cubicBezTo>
                      <a:pt x="242" y="293"/>
                      <a:pt x="321" y="255"/>
                      <a:pt x="364" y="170"/>
                    </a:cubicBezTo>
                    <a:cubicBezTo>
                      <a:pt x="364" y="63"/>
                      <a:pt x="288" y="0"/>
                      <a:pt x="2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" name="Google Shape;440;p2"/>
              <p:cNvSpPr/>
              <p:nvPr/>
            </p:nvSpPr>
            <p:spPr>
              <a:xfrm>
                <a:off x="316500" y="1959625"/>
                <a:ext cx="16150" cy="12225"/>
              </a:xfrm>
              <a:custGeom>
                <a:avLst/>
                <a:gdLst/>
                <a:ahLst/>
                <a:cxnLst/>
                <a:rect l="l" t="t" r="r" b="b"/>
                <a:pathLst>
                  <a:path w="646" h="489" extrusionOk="0">
                    <a:moveTo>
                      <a:pt x="317" y="1"/>
                    </a:moveTo>
                    <a:cubicBezTo>
                      <a:pt x="303" y="1"/>
                      <a:pt x="289" y="2"/>
                      <a:pt x="274" y="5"/>
                    </a:cubicBezTo>
                    <a:cubicBezTo>
                      <a:pt x="1" y="96"/>
                      <a:pt x="73" y="488"/>
                      <a:pt x="367" y="488"/>
                    </a:cubicBezTo>
                    <a:cubicBezTo>
                      <a:pt x="383" y="488"/>
                      <a:pt x="400" y="487"/>
                      <a:pt x="418" y="485"/>
                    </a:cubicBezTo>
                    <a:cubicBezTo>
                      <a:pt x="645" y="394"/>
                      <a:pt x="571" y="1"/>
                      <a:pt x="3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" name="Google Shape;441;p2"/>
              <p:cNvSpPr/>
              <p:nvPr/>
            </p:nvSpPr>
            <p:spPr>
              <a:xfrm>
                <a:off x="325725" y="2025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529" y="0"/>
                    </a:moveTo>
                    <a:cubicBezTo>
                      <a:pt x="1" y="48"/>
                      <a:pt x="49" y="816"/>
                      <a:pt x="577" y="816"/>
                    </a:cubicBezTo>
                    <a:cubicBezTo>
                      <a:pt x="1009" y="672"/>
                      <a:pt x="961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" name="Google Shape;442;p2"/>
              <p:cNvSpPr/>
              <p:nvPr/>
            </p:nvSpPr>
            <p:spPr>
              <a:xfrm>
                <a:off x="402550" y="1834825"/>
                <a:ext cx="11775" cy="10975"/>
              </a:xfrm>
              <a:custGeom>
                <a:avLst/>
                <a:gdLst/>
                <a:ahLst/>
                <a:cxnLst/>
                <a:rect l="l" t="t" r="r" b="b"/>
                <a:pathLst>
                  <a:path w="471" h="439" extrusionOk="0">
                    <a:moveTo>
                      <a:pt x="270" y="1"/>
                    </a:moveTo>
                    <a:cubicBezTo>
                      <a:pt x="261" y="1"/>
                      <a:pt x="251" y="2"/>
                      <a:pt x="240" y="4"/>
                    </a:cubicBezTo>
                    <a:cubicBezTo>
                      <a:pt x="0" y="52"/>
                      <a:pt x="0" y="388"/>
                      <a:pt x="240" y="436"/>
                    </a:cubicBezTo>
                    <a:cubicBezTo>
                      <a:pt x="251" y="438"/>
                      <a:pt x="261" y="439"/>
                      <a:pt x="270" y="439"/>
                    </a:cubicBezTo>
                    <a:cubicBezTo>
                      <a:pt x="470" y="439"/>
                      <a:pt x="470" y="1"/>
                      <a:pt x="2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" name="Google Shape;443;p2"/>
              <p:cNvSpPr/>
              <p:nvPr/>
            </p:nvSpPr>
            <p:spPr>
              <a:xfrm>
                <a:off x="290925" y="200172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1"/>
                    </a:moveTo>
                    <a:cubicBezTo>
                      <a:pt x="0" y="97"/>
                      <a:pt x="0" y="433"/>
                      <a:pt x="240" y="481"/>
                    </a:cubicBezTo>
                    <a:cubicBezTo>
                      <a:pt x="528" y="481"/>
                      <a:pt x="528" y="1"/>
                      <a:pt x="2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" name="Google Shape;444;p2"/>
              <p:cNvSpPr/>
              <p:nvPr/>
            </p:nvSpPr>
            <p:spPr>
              <a:xfrm>
                <a:off x="300525" y="2068725"/>
                <a:ext cx="23350" cy="18250"/>
              </a:xfrm>
              <a:custGeom>
                <a:avLst/>
                <a:gdLst/>
                <a:ahLst/>
                <a:cxnLst/>
                <a:rect l="l" t="t" r="r" b="b"/>
                <a:pathLst>
                  <a:path w="934" h="730" extrusionOk="0">
                    <a:moveTo>
                      <a:pt x="462" y="1"/>
                    </a:moveTo>
                    <a:cubicBezTo>
                      <a:pt x="437" y="1"/>
                      <a:pt x="411" y="3"/>
                      <a:pt x="385" y="9"/>
                    </a:cubicBezTo>
                    <a:cubicBezTo>
                      <a:pt x="0" y="153"/>
                      <a:pt x="96" y="729"/>
                      <a:pt x="529" y="729"/>
                    </a:cubicBezTo>
                    <a:cubicBezTo>
                      <a:pt x="934" y="639"/>
                      <a:pt x="832" y="1"/>
                      <a:pt x="46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" name="Google Shape;445;p2"/>
              <p:cNvSpPr/>
              <p:nvPr/>
            </p:nvSpPr>
            <p:spPr>
              <a:xfrm>
                <a:off x="344925" y="1917725"/>
                <a:ext cx="156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25" h="529" extrusionOk="0">
                    <a:moveTo>
                      <a:pt x="289" y="0"/>
                    </a:moveTo>
                    <a:cubicBezTo>
                      <a:pt x="49" y="144"/>
                      <a:pt x="1" y="384"/>
                      <a:pt x="289" y="528"/>
                    </a:cubicBezTo>
                    <a:cubicBezTo>
                      <a:pt x="625" y="528"/>
                      <a:pt x="625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" name="Google Shape;446;p2"/>
              <p:cNvSpPr/>
              <p:nvPr/>
            </p:nvSpPr>
            <p:spPr>
              <a:xfrm>
                <a:off x="372550" y="1875700"/>
                <a:ext cx="16825" cy="13250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30" extrusionOk="0">
                    <a:moveTo>
                      <a:pt x="288" y="1"/>
                    </a:moveTo>
                    <a:cubicBezTo>
                      <a:pt x="0" y="97"/>
                      <a:pt x="96" y="529"/>
                      <a:pt x="432" y="529"/>
                    </a:cubicBezTo>
                    <a:cubicBezTo>
                      <a:pt x="672" y="385"/>
                      <a:pt x="576" y="1"/>
                      <a:pt x="2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" name="Google Shape;447;p2"/>
              <p:cNvSpPr/>
              <p:nvPr/>
            </p:nvSpPr>
            <p:spPr>
              <a:xfrm>
                <a:off x="380500" y="1941525"/>
                <a:ext cx="29750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833" extrusionOk="0">
                    <a:moveTo>
                      <a:pt x="583" y="1"/>
                    </a:moveTo>
                    <a:cubicBezTo>
                      <a:pt x="556" y="1"/>
                      <a:pt x="527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30" y="833"/>
                      <a:pt x="659" y="830"/>
                      <a:pt x="690" y="825"/>
                    </a:cubicBezTo>
                    <a:cubicBezTo>
                      <a:pt x="1189" y="734"/>
                      <a:pt x="1045" y="1"/>
                      <a:pt x="5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" name="Google Shape;448;p2"/>
              <p:cNvSpPr/>
              <p:nvPr/>
            </p:nvSpPr>
            <p:spPr>
              <a:xfrm>
                <a:off x="355725" y="1984225"/>
                <a:ext cx="28175" cy="19925"/>
              </a:xfrm>
              <a:custGeom>
                <a:avLst/>
                <a:gdLst/>
                <a:ahLst/>
                <a:cxnLst/>
                <a:rect l="l" t="t" r="r" b="b"/>
                <a:pathLst>
                  <a:path w="1127" h="797" extrusionOk="0">
                    <a:moveTo>
                      <a:pt x="404" y="0"/>
                    </a:moveTo>
                    <a:cubicBezTo>
                      <a:pt x="277" y="0"/>
                      <a:pt x="146" y="75"/>
                      <a:pt x="49" y="269"/>
                    </a:cubicBezTo>
                    <a:cubicBezTo>
                      <a:pt x="1" y="557"/>
                      <a:pt x="193" y="797"/>
                      <a:pt x="481" y="797"/>
                    </a:cubicBezTo>
                    <a:cubicBezTo>
                      <a:pt x="1127" y="653"/>
                      <a:pt x="780" y="0"/>
                      <a:pt x="4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" name="Google Shape;449;p2"/>
              <p:cNvSpPr/>
              <p:nvPr/>
            </p:nvSpPr>
            <p:spPr>
              <a:xfrm>
                <a:off x="438550" y="1858900"/>
                <a:ext cx="25225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69" extrusionOk="0">
                    <a:moveTo>
                      <a:pt x="433" y="1"/>
                    </a:moveTo>
                    <a:cubicBezTo>
                      <a:pt x="1" y="97"/>
                      <a:pt x="49" y="769"/>
                      <a:pt x="529" y="769"/>
                    </a:cubicBezTo>
                    <a:cubicBezTo>
                      <a:pt x="1009" y="673"/>
                      <a:pt x="913" y="1"/>
                      <a:pt x="4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" name="Google Shape;450;p2"/>
              <p:cNvSpPr/>
              <p:nvPr/>
            </p:nvSpPr>
            <p:spPr>
              <a:xfrm>
                <a:off x="754350" y="1825750"/>
                <a:ext cx="43125" cy="30875"/>
              </a:xfrm>
              <a:custGeom>
                <a:avLst/>
                <a:gdLst/>
                <a:ahLst/>
                <a:cxnLst/>
                <a:rect l="l" t="t" r="r" b="b"/>
                <a:pathLst>
                  <a:path w="1725" h="1235" extrusionOk="0">
                    <a:moveTo>
                      <a:pt x="643" y="0"/>
                    </a:moveTo>
                    <a:cubicBezTo>
                      <a:pt x="440" y="0"/>
                      <a:pt x="233" y="128"/>
                      <a:pt x="91" y="463"/>
                    </a:cubicBezTo>
                    <a:cubicBezTo>
                      <a:pt x="0" y="870"/>
                      <a:pt x="337" y="1235"/>
                      <a:pt x="738" y="1235"/>
                    </a:cubicBezTo>
                    <a:cubicBezTo>
                      <a:pt x="762" y="1235"/>
                      <a:pt x="786" y="1234"/>
                      <a:pt x="811" y="1231"/>
                    </a:cubicBezTo>
                    <a:cubicBezTo>
                      <a:pt x="1724" y="950"/>
                      <a:pt x="1198" y="0"/>
                      <a:pt x="64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" name="Google Shape;451;p2"/>
              <p:cNvSpPr/>
              <p:nvPr/>
            </p:nvSpPr>
            <p:spPr>
              <a:xfrm>
                <a:off x="714600" y="1799325"/>
                <a:ext cx="38750" cy="27200"/>
              </a:xfrm>
              <a:custGeom>
                <a:avLst/>
                <a:gdLst/>
                <a:ahLst/>
                <a:cxnLst/>
                <a:rect l="l" t="t" r="r" b="b"/>
                <a:pathLst>
                  <a:path w="1550" h="1088" extrusionOk="0">
                    <a:moveTo>
                      <a:pt x="611" y="0"/>
                    </a:moveTo>
                    <a:cubicBezTo>
                      <a:pt x="451" y="0"/>
                      <a:pt x="282" y="90"/>
                      <a:pt x="145" y="319"/>
                    </a:cubicBezTo>
                    <a:cubicBezTo>
                      <a:pt x="1" y="703"/>
                      <a:pt x="289" y="1088"/>
                      <a:pt x="673" y="1088"/>
                    </a:cubicBezTo>
                    <a:cubicBezTo>
                      <a:pt x="1549" y="905"/>
                      <a:pt x="1120" y="0"/>
                      <a:pt x="6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" name="Google Shape;452;p2"/>
              <p:cNvSpPr/>
              <p:nvPr/>
            </p:nvSpPr>
            <p:spPr>
              <a:xfrm>
                <a:off x="738025" y="1695225"/>
                <a:ext cx="12650" cy="11275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51" extrusionOk="0">
                    <a:moveTo>
                      <a:pt x="247" y="0"/>
                    </a:moveTo>
                    <a:cubicBezTo>
                      <a:pt x="124" y="0"/>
                      <a:pt x="0" y="97"/>
                      <a:pt x="24" y="307"/>
                    </a:cubicBezTo>
                    <a:cubicBezTo>
                      <a:pt x="48" y="403"/>
                      <a:pt x="132" y="451"/>
                      <a:pt x="222" y="451"/>
                    </a:cubicBezTo>
                    <a:cubicBezTo>
                      <a:pt x="312" y="451"/>
                      <a:pt x="408" y="403"/>
                      <a:pt x="456" y="307"/>
                    </a:cubicBezTo>
                    <a:cubicBezTo>
                      <a:pt x="505" y="109"/>
                      <a:pt x="377" y="0"/>
                      <a:pt x="24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" name="Google Shape;453;p2"/>
              <p:cNvSpPr/>
              <p:nvPr/>
            </p:nvSpPr>
            <p:spPr>
              <a:xfrm>
                <a:off x="272675" y="2112075"/>
                <a:ext cx="21500" cy="14825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3" extrusionOk="0">
                    <a:moveTo>
                      <a:pt x="444" y="1"/>
                    </a:moveTo>
                    <a:cubicBezTo>
                      <a:pt x="428" y="1"/>
                      <a:pt x="412" y="2"/>
                      <a:pt x="394" y="4"/>
                    </a:cubicBezTo>
                    <a:cubicBezTo>
                      <a:pt x="1" y="179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80"/>
                    </a:cubicBezTo>
                    <a:cubicBezTo>
                      <a:pt x="859" y="534"/>
                      <a:pt x="830" y="1"/>
                      <a:pt x="4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2"/>
              <p:cNvSpPr/>
              <p:nvPr/>
            </p:nvSpPr>
            <p:spPr>
              <a:xfrm>
                <a:off x="744775" y="1759800"/>
                <a:ext cx="31350" cy="224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898" extrusionOk="0">
                    <a:moveTo>
                      <a:pt x="479" y="0"/>
                    </a:moveTo>
                    <a:cubicBezTo>
                      <a:pt x="336" y="0"/>
                      <a:pt x="191" y="88"/>
                      <a:pt x="90" y="316"/>
                    </a:cubicBezTo>
                    <a:cubicBezTo>
                      <a:pt x="1" y="627"/>
                      <a:pt x="241" y="897"/>
                      <a:pt x="545" y="897"/>
                    </a:cubicBezTo>
                    <a:cubicBezTo>
                      <a:pt x="569" y="897"/>
                      <a:pt x="593" y="896"/>
                      <a:pt x="618" y="892"/>
                    </a:cubicBezTo>
                    <a:cubicBezTo>
                      <a:pt x="1254" y="680"/>
                      <a:pt x="876" y="0"/>
                      <a:pt x="47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" name="Google Shape;455;p2"/>
              <p:cNvSpPr/>
              <p:nvPr/>
            </p:nvSpPr>
            <p:spPr>
              <a:xfrm>
                <a:off x="814075" y="1746850"/>
                <a:ext cx="290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162" h="804" extrusionOk="0">
                    <a:moveTo>
                      <a:pt x="603" y="0"/>
                    </a:moveTo>
                    <a:cubicBezTo>
                      <a:pt x="566" y="0"/>
                      <a:pt x="527" y="6"/>
                      <a:pt x="486" y="18"/>
                    </a:cubicBezTo>
                    <a:cubicBezTo>
                      <a:pt x="1" y="106"/>
                      <a:pt x="124" y="803"/>
                      <a:pt x="557" y="803"/>
                    </a:cubicBezTo>
                    <a:cubicBezTo>
                      <a:pt x="595" y="803"/>
                      <a:pt x="636" y="798"/>
                      <a:pt x="678" y="786"/>
                    </a:cubicBezTo>
                    <a:cubicBezTo>
                      <a:pt x="1162" y="654"/>
                      <a:pt x="1002" y="0"/>
                      <a:pt x="60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6" name="Google Shape;456;p2"/>
              <p:cNvSpPr/>
              <p:nvPr/>
            </p:nvSpPr>
            <p:spPr>
              <a:xfrm>
                <a:off x="825025" y="1812550"/>
                <a:ext cx="40525" cy="28375"/>
              </a:xfrm>
              <a:custGeom>
                <a:avLst/>
                <a:gdLst/>
                <a:ahLst/>
                <a:cxnLst/>
                <a:rect l="l" t="t" r="r" b="b"/>
                <a:pathLst>
                  <a:path w="1621" h="1135" extrusionOk="0">
                    <a:moveTo>
                      <a:pt x="626" y="0"/>
                    </a:moveTo>
                    <a:cubicBezTo>
                      <a:pt x="454" y="0"/>
                      <a:pt x="276" y="102"/>
                      <a:pt x="144" y="367"/>
                    </a:cubicBezTo>
                    <a:cubicBezTo>
                      <a:pt x="0" y="751"/>
                      <a:pt x="337" y="1135"/>
                      <a:pt x="721" y="1135"/>
                    </a:cubicBezTo>
                    <a:cubicBezTo>
                      <a:pt x="1621" y="919"/>
                      <a:pt x="1144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7" name="Google Shape;457;p2"/>
              <p:cNvSpPr/>
              <p:nvPr/>
            </p:nvSpPr>
            <p:spPr>
              <a:xfrm>
                <a:off x="785425" y="1786275"/>
                <a:ext cx="36075" cy="25850"/>
              </a:xfrm>
              <a:custGeom>
                <a:avLst/>
                <a:gdLst/>
                <a:ahLst/>
                <a:cxnLst/>
                <a:rect l="l" t="t" r="r" b="b"/>
                <a:pathLst>
                  <a:path w="1443" h="1034" extrusionOk="0">
                    <a:moveTo>
                      <a:pt x="533" y="0"/>
                    </a:moveTo>
                    <a:cubicBezTo>
                      <a:pt x="371" y="0"/>
                      <a:pt x="208" y="100"/>
                      <a:pt x="96" y="361"/>
                    </a:cubicBezTo>
                    <a:cubicBezTo>
                      <a:pt x="0" y="697"/>
                      <a:pt x="288" y="1033"/>
                      <a:pt x="624" y="1033"/>
                    </a:cubicBezTo>
                    <a:cubicBezTo>
                      <a:pt x="1443" y="820"/>
                      <a:pt x="995" y="0"/>
                      <a:pt x="5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8" name="Google Shape;458;p2"/>
              <p:cNvSpPr/>
              <p:nvPr/>
            </p:nvSpPr>
            <p:spPr>
              <a:xfrm>
                <a:off x="808225" y="1682375"/>
                <a:ext cx="10525" cy="8625"/>
              </a:xfrm>
              <a:custGeom>
                <a:avLst/>
                <a:gdLst/>
                <a:ahLst/>
                <a:cxnLst/>
                <a:rect l="l" t="t" r="r" b="b"/>
                <a:pathLst>
                  <a:path w="421" h="345" extrusionOk="0">
                    <a:moveTo>
                      <a:pt x="228" y="1"/>
                    </a:moveTo>
                    <a:cubicBezTo>
                      <a:pt x="217" y="1"/>
                      <a:pt x="205" y="2"/>
                      <a:pt x="192" y="5"/>
                    </a:cubicBezTo>
                    <a:cubicBezTo>
                      <a:pt x="0" y="53"/>
                      <a:pt x="0" y="293"/>
                      <a:pt x="192" y="341"/>
                    </a:cubicBezTo>
                    <a:cubicBezTo>
                      <a:pt x="205" y="343"/>
                      <a:pt x="217" y="344"/>
                      <a:pt x="228" y="344"/>
                    </a:cubicBezTo>
                    <a:cubicBezTo>
                      <a:pt x="420" y="344"/>
                      <a:pt x="420" y="1"/>
                      <a:pt x="2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9" name="Google Shape;459;p2"/>
              <p:cNvSpPr/>
              <p:nvPr/>
            </p:nvSpPr>
            <p:spPr>
              <a:xfrm>
                <a:off x="575525" y="1827750"/>
                <a:ext cx="3737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1060" extrusionOk="0">
                    <a:moveTo>
                      <a:pt x="562" y="1"/>
                    </a:moveTo>
                    <a:cubicBezTo>
                      <a:pt x="391" y="1"/>
                      <a:pt x="216" y="106"/>
                      <a:pt x="91" y="383"/>
                    </a:cubicBezTo>
                    <a:cubicBezTo>
                      <a:pt x="1" y="742"/>
                      <a:pt x="289" y="1059"/>
                      <a:pt x="641" y="1059"/>
                    </a:cubicBezTo>
                    <a:cubicBezTo>
                      <a:pt x="665" y="1059"/>
                      <a:pt x="690" y="1058"/>
                      <a:pt x="715" y="1055"/>
                    </a:cubicBezTo>
                    <a:cubicBezTo>
                      <a:pt x="1495" y="842"/>
                      <a:pt x="1044" y="1"/>
                      <a:pt x="56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0" name="Google Shape;460;p2"/>
              <p:cNvSpPr/>
              <p:nvPr/>
            </p:nvSpPr>
            <p:spPr>
              <a:xfrm>
                <a:off x="602975" y="1786550"/>
                <a:ext cx="325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03" h="927" extrusionOk="0">
                    <a:moveTo>
                      <a:pt x="651" y="1"/>
                    </a:moveTo>
                    <a:cubicBezTo>
                      <a:pt x="613" y="1"/>
                      <a:pt x="572" y="5"/>
                      <a:pt x="529" y="14"/>
                    </a:cubicBezTo>
                    <a:cubicBezTo>
                      <a:pt x="1" y="158"/>
                      <a:pt x="97" y="926"/>
                      <a:pt x="673" y="926"/>
                    </a:cubicBezTo>
                    <a:cubicBezTo>
                      <a:pt x="1302" y="926"/>
                      <a:pt x="1216" y="1"/>
                      <a:pt x="6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1" name="Google Shape;461;p2"/>
              <p:cNvSpPr/>
              <p:nvPr/>
            </p:nvSpPr>
            <p:spPr>
              <a:xfrm>
                <a:off x="615100" y="1853225"/>
                <a:ext cx="43325" cy="31000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40" extrusionOk="0">
                    <a:moveTo>
                      <a:pt x="628" y="0"/>
                    </a:moveTo>
                    <a:cubicBezTo>
                      <a:pt x="435" y="0"/>
                      <a:pt x="237" y="117"/>
                      <a:pt x="92" y="420"/>
                    </a:cubicBezTo>
                    <a:cubicBezTo>
                      <a:pt x="1" y="830"/>
                      <a:pt x="299" y="1240"/>
                      <a:pt x="698" y="1240"/>
                    </a:cubicBezTo>
                    <a:cubicBezTo>
                      <a:pt x="720" y="1240"/>
                      <a:pt x="742" y="1238"/>
                      <a:pt x="764" y="1236"/>
                    </a:cubicBezTo>
                    <a:cubicBezTo>
                      <a:pt x="1733" y="1021"/>
                      <a:pt x="1200" y="0"/>
                      <a:pt x="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"/>
              <p:cNvSpPr/>
              <p:nvPr/>
            </p:nvSpPr>
            <p:spPr>
              <a:xfrm>
                <a:off x="596425" y="1722075"/>
                <a:ext cx="16175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647" h="494" extrusionOk="0">
                    <a:moveTo>
                      <a:pt x="263" y="1"/>
                    </a:moveTo>
                    <a:cubicBezTo>
                      <a:pt x="1" y="88"/>
                      <a:pt x="57" y="494"/>
                      <a:pt x="286" y="494"/>
                    </a:cubicBezTo>
                    <a:cubicBezTo>
                      <a:pt x="308" y="494"/>
                      <a:pt x="333" y="490"/>
                      <a:pt x="359" y="481"/>
                    </a:cubicBezTo>
                    <a:cubicBezTo>
                      <a:pt x="647" y="385"/>
                      <a:pt x="599" y="1"/>
                      <a:pt x="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"/>
              <p:cNvSpPr/>
              <p:nvPr/>
            </p:nvSpPr>
            <p:spPr>
              <a:xfrm>
                <a:off x="634200" y="1747075"/>
                <a:ext cx="256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027" h="751" extrusionOk="0">
                    <a:moveTo>
                      <a:pt x="518" y="0"/>
                    </a:moveTo>
                    <a:cubicBezTo>
                      <a:pt x="491" y="0"/>
                      <a:pt x="462" y="3"/>
                      <a:pt x="432" y="9"/>
                    </a:cubicBezTo>
                    <a:cubicBezTo>
                      <a:pt x="1" y="225"/>
                      <a:pt x="112" y="750"/>
                      <a:pt x="452" y="750"/>
                    </a:cubicBezTo>
                    <a:cubicBezTo>
                      <a:pt x="491" y="750"/>
                      <a:pt x="532" y="744"/>
                      <a:pt x="576" y="729"/>
                    </a:cubicBezTo>
                    <a:cubicBezTo>
                      <a:pt x="1026" y="639"/>
                      <a:pt x="928" y="0"/>
                      <a:pt x="5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"/>
              <p:cNvSpPr/>
              <p:nvPr/>
            </p:nvSpPr>
            <p:spPr>
              <a:xfrm>
                <a:off x="644175" y="1813350"/>
                <a:ext cx="392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569" h="1070" extrusionOk="0">
                    <a:moveTo>
                      <a:pt x="608" y="1"/>
                    </a:moveTo>
                    <a:cubicBezTo>
                      <a:pt x="433" y="1"/>
                      <a:pt x="255" y="106"/>
                      <a:pt x="129" y="383"/>
                    </a:cubicBezTo>
                    <a:cubicBezTo>
                      <a:pt x="0" y="726"/>
                      <a:pt x="294" y="1070"/>
                      <a:pt x="632" y="1070"/>
                    </a:cubicBezTo>
                    <a:cubicBezTo>
                      <a:pt x="672" y="1070"/>
                      <a:pt x="713" y="1065"/>
                      <a:pt x="753" y="1055"/>
                    </a:cubicBezTo>
                    <a:cubicBezTo>
                      <a:pt x="1569" y="842"/>
                      <a:pt x="1101" y="1"/>
                      <a:pt x="60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"/>
              <p:cNvSpPr/>
              <p:nvPr/>
            </p:nvSpPr>
            <p:spPr>
              <a:xfrm>
                <a:off x="702425" y="1732875"/>
                <a:ext cx="26600" cy="19650"/>
              </a:xfrm>
              <a:custGeom>
                <a:avLst/>
                <a:gdLst/>
                <a:ahLst/>
                <a:cxnLst/>
                <a:rect l="l" t="t" r="r" b="b"/>
                <a:pathLst>
                  <a:path w="1064" h="786" extrusionOk="0">
                    <a:moveTo>
                      <a:pt x="488" y="1"/>
                    </a:moveTo>
                    <a:cubicBezTo>
                      <a:pt x="0" y="45"/>
                      <a:pt x="85" y="785"/>
                      <a:pt x="517" y="785"/>
                    </a:cubicBezTo>
                    <a:cubicBezTo>
                      <a:pt x="553" y="785"/>
                      <a:pt x="591" y="780"/>
                      <a:pt x="632" y="769"/>
                    </a:cubicBezTo>
                    <a:cubicBezTo>
                      <a:pt x="1064" y="625"/>
                      <a:pt x="920" y="1"/>
                      <a:pt x="4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"/>
              <p:cNvSpPr/>
              <p:nvPr/>
            </p:nvSpPr>
            <p:spPr>
              <a:xfrm>
                <a:off x="674025" y="1772700"/>
                <a:ext cx="33475" cy="23925"/>
              </a:xfrm>
              <a:custGeom>
                <a:avLst/>
                <a:gdLst/>
                <a:ahLst/>
                <a:cxnLst/>
                <a:rect l="l" t="t" r="r" b="b"/>
                <a:pathLst>
                  <a:path w="1339" h="957" extrusionOk="0">
                    <a:moveTo>
                      <a:pt x="525" y="0"/>
                    </a:moveTo>
                    <a:cubicBezTo>
                      <a:pt x="380" y="0"/>
                      <a:pt x="235" y="91"/>
                      <a:pt x="135" y="328"/>
                    </a:cubicBezTo>
                    <a:cubicBezTo>
                      <a:pt x="1" y="643"/>
                      <a:pt x="286" y="957"/>
                      <a:pt x="598" y="957"/>
                    </a:cubicBezTo>
                    <a:cubicBezTo>
                      <a:pt x="620" y="957"/>
                      <a:pt x="642" y="955"/>
                      <a:pt x="663" y="952"/>
                    </a:cubicBezTo>
                    <a:cubicBezTo>
                      <a:pt x="1339" y="739"/>
                      <a:pt x="935" y="0"/>
                      <a:pt x="5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"/>
              <p:cNvSpPr/>
              <p:nvPr/>
            </p:nvSpPr>
            <p:spPr>
              <a:xfrm>
                <a:off x="683625" y="1839350"/>
                <a:ext cx="448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93" h="1267" extrusionOk="0">
                    <a:moveTo>
                      <a:pt x="725" y="0"/>
                    </a:moveTo>
                    <a:cubicBezTo>
                      <a:pt x="536" y="0"/>
                      <a:pt x="339" y="112"/>
                      <a:pt x="183" y="399"/>
                    </a:cubicBezTo>
                    <a:cubicBezTo>
                      <a:pt x="0" y="811"/>
                      <a:pt x="341" y="1266"/>
                      <a:pt x="789" y="1266"/>
                    </a:cubicBezTo>
                    <a:cubicBezTo>
                      <a:pt x="811" y="1266"/>
                      <a:pt x="833" y="1265"/>
                      <a:pt x="856" y="1263"/>
                    </a:cubicBezTo>
                    <a:cubicBezTo>
                      <a:pt x="1793" y="1011"/>
                      <a:pt x="1296" y="0"/>
                      <a:pt x="7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"/>
              <p:cNvSpPr/>
              <p:nvPr/>
            </p:nvSpPr>
            <p:spPr>
              <a:xfrm>
                <a:off x="667075" y="1708375"/>
                <a:ext cx="15675" cy="11800"/>
              </a:xfrm>
              <a:custGeom>
                <a:avLst/>
                <a:gdLst/>
                <a:ahLst/>
                <a:cxnLst/>
                <a:rect l="l" t="t" r="r" b="b"/>
                <a:pathLst>
                  <a:path w="627" h="472" extrusionOk="0">
                    <a:moveTo>
                      <a:pt x="266" y="1"/>
                    </a:moveTo>
                    <a:cubicBezTo>
                      <a:pt x="155" y="1"/>
                      <a:pt x="48" y="63"/>
                      <a:pt x="29" y="213"/>
                    </a:cubicBezTo>
                    <a:cubicBezTo>
                      <a:pt x="0" y="386"/>
                      <a:pt x="127" y="472"/>
                      <a:pt x="264" y="472"/>
                    </a:cubicBezTo>
                    <a:cubicBezTo>
                      <a:pt x="356" y="472"/>
                      <a:pt x="452" y="434"/>
                      <a:pt x="509" y="357"/>
                    </a:cubicBezTo>
                    <a:cubicBezTo>
                      <a:pt x="626" y="152"/>
                      <a:pt x="440" y="1"/>
                      <a:pt x="26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3"/>
          <p:cNvSpPr txBox="1">
            <a:spLocks noGrp="1"/>
          </p:cNvSpPr>
          <p:nvPr>
            <p:ph type="title"/>
          </p:nvPr>
        </p:nvSpPr>
        <p:spPr>
          <a:xfrm>
            <a:off x="726075" y="2714250"/>
            <a:ext cx="4743600" cy="885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5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471" name="Google Shape;471;p3"/>
          <p:cNvSpPr txBox="1">
            <a:spLocks noGrp="1"/>
          </p:cNvSpPr>
          <p:nvPr>
            <p:ph type="title" idx="2" hasCustomPrompt="1"/>
          </p:nvPr>
        </p:nvSpPr>
        <p:spPr>
          <a:xfrm>
            <a:off x="884648" y="1425447"/>
            <a:ext cx="1313100" cy="92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None/>
              <a:defRPr sz="55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472" name="Google Shape;472;p3"/>
          <p:cNvSpPr txBox="1">
            <a:spLocks noGrp="1"/>
          </p:cNvSpPr>
          <p:nvPr>
            <p:ph type="subTitle" idx="1"/>
          </p:nvPr>
        </p:nvSpPr>
        <p:spPr>
          <a:xfrm>
            <a:off x="726075" y="3611625"/>
            <a:ext cx="4743600" cy="45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endParaRPr/>
          </a:p>
        </p:txBody>
      </p:sp>
      <p:grpSp>
        <p:nvGrpSpPr>
          <p:cNvPr id="473" name="Google Shape;473;p3"/>
          <p:cNvGrpSpPr/>
          <p:nvPr/>
        </p:nvGrpSpPr>
        <p:grpSpPr>
          <a:xfrm>
            <a:off x="-56837" y="-608153"/>
            <a:ext cx="9257673" cy="6053311"/>
            <a:chOff x="-56837" y="-608153"/>
            <a:chExt cx="9257673" cy="6053311"/>
          </a:xfrm>
        </p:grpSpPr>
        <p:grpSp>
          <p:nvGrpSpPr>
            <p:cNvPr id="474" name="Google Shape;474;p3"/>
            <p:cNvGrpSpPr/>
            <p:nvPr/>
          </p:nvGrpSpPr>
          <p:grpSpPr>
            <a:xfrm rot="10800000" flipH="1">
              <a:off x="-56837" y="4411792"/>
              <a:ext cx="1043580" cy="1033365"/>
              <a:chOff x="2464525" y="1610725"/>
              <a:chExt cx="769375" cy="761900"/>
            </a:xfrm>
          </p:grpSpPr>
          <p:sp>
            <p:nvSpPr>
              <p:cNvPr id="475" name="Google Shape;475;p3"/>
              <p:cNvSpPr/>
              <p:nvPr/>
            </p:nvSpPr>
            <p:spPr>
              <a:xfrm>
                <a:off x="2967425" y="1946500"/>
                <a:ext cx="46975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79" h="1451" extrusionOk="0">
                    <a:moveTo>
                      <a:pt x="1002" y="0"/>
                    </a:moveTo>
                    <a:cubicBezTo>
                      <a:pt x="988" y="0"/>
                      <a:pt x="975" y="1"/>
                      <a:pt x="961" y="1"/>
                    </a:cubicBezTo>
                    <a:cubicBezTo>
                      <a:pt x="49" y="1"/>
                      <a:pt x="1" y="1298"/>
                      <a:pt x="865" y="1442"/>
                    </a:cubicBezTo>
                    <a:cubicBezTo>
                      <a:pt x="905" y="1448"/>
                      <a:pt x="944" y="1451"/>
                      <a:pt x="982" y="1451"/>
                    </a:cubicBezTo>
                    <a:cubicBezTo>
                      <a:pt x="1818" y="1451"/>
                      <a:pt x="1879" y="0"/>
                      <a:pt x="10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3"/>
              <p:cNvSpPr/>
              <p:nvPr/>
            </p:nvSpPr>
            <p:spPr>
              <a:xfrm>
                <a:off x="2938625" y="1987300"/>
                <a:ext cx="48575" cy="368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1475" extrusionOk="0">
                    <a:moveTo>
                      <a:pt x="996" y="0"/>
                    </a:moveTo>
                    <a:cubicBezTo>
                      <a:pt x="1" y="0"/>
                      <a:pt x="15" y="1160"/>
                      <a:pt x="721" y="1442"/>
                    </a:cubicBezTo>
                    <a:cubicBezTo>
                      <a:pt x="805" y="1464"/>
                      <a:pt x="885" y="1474"/>
                      <a:pt x="959" y="1474"/>
                    </a:cubicBezTo>
                    <a:cubicBezTo>
                      <a:pt x="1847" y="1474"/>
                      <a:pt x="1943" y="2"/>
                      <a:pt x="1057" y="2"/>
                    </a:cubicBezTo>
                    <a:cubicBezTo>
                      <a:pt x="1036" y="1"/>
                      <a:pt x="1016" y="0"/>
                      <a:pt x="9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3"/>
              <p:cNvSpPr/>
              <p:nvPr/>
            </p:nvSpPr>
            <p:spPr>
              <a:xfrm>
                <a:off x="3007800" y="1792875"/>
                <a:ext cx="492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1" h="1399" extrusionOk="0">
                    <a:moveTo>
                      <a:pt x="977" y="0"/>
                    </a:moveTo>
                    <a:cubicBezTo>
                      <a:pt x="962" y="0"/>
                      <a:pt x="946" y="0"/>
                      <a:pt x="930" y="1"/>
                    </a:cubicBezTo>
                    <a:cubicBezTo>
                      <a:pt x="1" y="48"/>
                      <a:pt x="106" y="1398"/>
                      <a:pt x="984" y="1398"/>
                    </a:cubicBezTo>
                    <a:cubicBezTo>
                      <a:pt x="1013" y="1398"/>
                      <a:pt x="1043" y="1397"/>
                      <a:pt x="1074" y="1394"/>
                    </a:cubicBezTo>
                    <a:cubicBezTo>
                      <a:pt x="1970" y="1299"/>
                      <a:pt x="1847" y="0"/>
                      <a:pt x="97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3"/>
              <p:cNvSpPr/>
              <p:nvPr/>
            </p:nvSpPr>
            <p:spPr>
              <a:xfrm>
                <a:off x="2979425" y="1834525"/>
                <a:ext cx="5042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2017" h="1518" extrusionOk="0">
                    <a:moveTo>
                      <a:pt x="1046" y="1"/>
                    </a:moveTo>
                    <a:cubicBezTo>
                      <a:pt x="901" y="1"/>
                      <a:pt x="730" y="34"/>
                      <a:pt x="529" y="112"/>
                    </a:cubicBezTo>
                    <a:cubicBezTo>
                      <a:pt x="1" y="208"/>
                      <a:pt x="385" y="832"/>
                      <a:pt x="385" y="1216"/>
                    </a:cubicBezTo>
                    <a:cubicBezTo>
                      <a:pt x="616" y="1431"/>
                      <a:pt x="828" y="1518"/>
                      <a:pt x="1010" y="1518"/>
                    </a:cubicBezTo>
                    <a:cubicBezTo>
                      <a:pt x="1772" y="1518"/>
                      <a:pt x="2017" y="1"/>
                      <a:pt x="104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3"/>
              <p:cNvSpPr/>
              <p:nvPr/>
            </p:nvSpPr>
            <p:spPr>
              <a:xfrm>
                <a:off x="2992875" y="1904525"/>
                <a:ext cx="49000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60" h="1409" extrusionOk="0">
                    <a:moveTo>
                      <a:pt x="951" y="0"/>
                    </a:moveTo>
                    <a:cubicBezTo>
                      <a:pt x="0" y="0"/>
                      <a:pt x="74" y="1409"/>
                      <a:pt x="931" y="1409"/>
                    </a:cubicBezTo>
                    <a:cubicBezTo>
                      <a:pt x="983" y="1409"/>
                      <a:pt x="1037" y="1403"/>
                      <a:pt x="1095" y="1392"/>
                    </a:cubicBezTo>
                    <a:cubicBezTo>
                      <a:pt x="1959" y="1248"/>
                      <a:pt x="1815" y="0"/>
                      <a:pt x="9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3"/>
              <p:cNvSpPr/>
              <p:nvPr/>
            </p:nvSpPr>
            <p:spPr>
              <a:xfrm>
                <a:off x="2993425" y="17231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1018" y="0"/>
                    </a:moveTo>
                    <a:cubicBezTo>
                      <a:pt x="989" y="0"/>
                      <a:pt x="959" y="2"/>
                      <a:pt x="929" y="5"/>
                    </a:cubicBezTo>
                    <a:cubicBezTo>
                      <a:pt x="1" y="98"/>
                      <a:pt x="104" y="1402"/>
                      <a:pt x="980" y="1402"/>
                    </a:cubicBezTo>
                    <a:cubicBezTo>
                      <a:pt x="1010" y="1402"/>
                      <a:pt x="1041" y="1400"/>
                      <a:pt x="1073" y="1397"/>
                    </a:cubicBezTo>
                    <a:cubicBezTo>
                      <a:pt x="1955" y="1304"/>
                      <a:pt x="1850" y="0"/>
                      <a:pt x="101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3"/>
              <p:cNvSpPr/>
              <p:nvPr/>
            </p:nvSpPr>
            <p:spPr>
              <a:xfrm>
                <a:off x="3023025" y="1863575"/>
                <a:ext cx="45700" cy="33800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2" extrusionOk="0">
                    <a:moveTo>
                      <a:pt x="941" y="1"/>
                    </a:moveTo>
                    <a:cubicBezTo>
                      <a:pt x="911" y="1"/>
                      <a:pt x="881" y="3"/>
                      <a:pt x="849" y="6"/>
                    </a:cubicBezTo>
                    <a:cubicBezTo>
                      <a:pt x="1" y="100"/>
                      <a:pt x="78" y="1351"/>
                      <a:pt x="944" y="1351"/>
                    </a:cubicBezTo>
                    <a:cubicBezTo>
                      <a:pt x="960" y="1351"/>
                      <a:pt x="977" y="1351"/>
                      <a:pt x="993" y="1350"/>
                    </a:cubicBezTo>
                    <a:cubicBezTo>
                      <a:pt x="1828" y="1257"/>
                      <a:pt x="1767" y="1"/>
                      <a:pt x="9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3"/>
              <p:cNvSpPr/>
              <p:nvPr/>
            </p:nvSpPr>
            <p:spPr>
              <a:xfrm>
                <a:off x="2937350" y="1625600"/>
                <a:ext cx="5025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2010" h="1422" extrusionOk="0">
                    <a:moveTo>
                      <a:pt x="1044" y="1"/>
                    </a:moveTo>
                    <a:cubicBezTo>
                      <a:pt x="988" y="1"/>
                      <a:pt x="929" y="7"/>
                      <a:pt x="868" y="19"/>
                    </a:cubicBezTo>
                    <a:cubicBezTo>
                      <a:pt x="0" y="156"/>
                      <a:pt x="218" y="1422"/>
                      <a:pt x="1026" y="1422"/>
                    </a:cubicBezTo>
                    <a:cubicBezTo>
                      <a:pt x="1068" y="1422"/>
                      <a:pt x="1111" y="1418"/>
                      <a:pt x="1156" y="1411"/>
                    </a:cubicBezTo>
                    <a:cubicBezTo>
                      <a:pt x="2009" y="1232"/>
                      <a:pt x="1854" y="1"/>
                      <a:pt x="104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3"/>
              <p:cNvSpPr/>
              <p:nvPr/>
            </p:nvSpPr>
            <p:spPr>
              <a:xfrm>
                <a:off x="2857000" y="2114525"/>
                <a:ext cx="44050" cy="33650"/>
              </a:xfrm>
              <a:custGeom>
                <a:avLst/>
                <a:gdLst/>
                <a:ahLst/>
                <a:cxnLst/>
                <a:rect l="l" t="t" r="r" b="b"/>
                <a:pathLst>
                  <a:path w="1762" h="1346" extrusionOk="0">
                    <a:moveTo>
                      <a:pt x="865" y="0"/>
                    </a:moveTo>
                    <a:cubicBezTo>
                      <a:pt x="849" y="0"/>
                      <a:pt x="833" y="1"/>
                      <a:pt x="817" y="2"/>
                    </a:cubicBezTo>
                    <a:cubicBezTo>
                      <a:pt x="1" y="146"/>
                      <a:pt x="97" y="1346"/>
                      <a:pt x="961" y="1346"/>
                    </a:cubicBezTo>
                    <a:cubicBezTo>
                      <a:pt x="1762" y="1205"/>
                      <a:pt x="1684" y="0"/>
                      <a:pt x="86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3"/>
              <p:cNvSpPr/>
              <p:nvPr/>
            </p:nvSpPr>
            <p:spPr>
              <a:xfrm>
                <a:off x="3053425" y="1822775"/>
                <a:ext cx="417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69" h="1212" extrusionOk="0">
                    <a:moveTo>
                      <a:pt x="871" y="0"/>
                    </a:moveTo>
                    <a:cubicBezTo>
                      <a:pt x="844" y="0"/>
                      <a:pt x="815" y="2"/>
                      <a:pt x="785" y="6"/>
                    </a:cubicBezTo>
                    <a:cubicBezTo>
                      <a:pt x="1" y="98"/>
                      <a:pt x="104" y="1211"/>
                      <a:pt x="838" y="1211"/>
                    </a:cubicBezTo>
                    <a:cubicBezTo>
                      <a:pt x="868" y="1211"/>
                      <a:pt x="898" y="1209"/>
                      <a:pt x="929" y="1206"/>
                    </a:cubicBezTo>
                    <a:cubicBezTo>
                      <a:pt x="1668" y="1113"/>
                      <a:pt x="1563" y="0"/>
                      <a:pt x="87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3"/>
              <p:cNvSpPr/>
              <p:nvPr/>
            </p:nvSpPr>
            <p:spPr>
              <a:xfrm>
                <a:off x="2883800" y="2071325"/>
                <a:ext cx="46650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66" h="1451" extrusionOk="0">
                    <a:moveTo>
                      <a:pt x="947" y="0"/>
                    </a:moveTo>
                    <a:cubicBezTo>
                      <a:pt x="32" y="0"/>
                      <a:pt x="1" y="1394"/>
                      <a:pt x="945" y="1442"/>
                    </a:cubicBezTo>
                    <a:cubicBezTo>
                      <a:pt x="981" y="1448"/>
                      <a:pt x="1015" y="1451"/>
                      <a:pt x="1048" y="1451"/>
                    </a:cubicBezTo>
                    <a:cubicBezTo>
                      <a:pt x="1772" y="1451"/>
                      <a:pt x="1866" y="1"/>
                      <a:pt x="993" y="1"/>
                    </a:cubicBezTo>
                    <a:cubicBezTo>
                      <a:pt x="977" y="1"/>
                      <a:pt x="962" y="0"/>
                      <a:pt x="94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3"/>
              <p:cNvSpPr/>
              <p:nvPr/>
            </p:nvSpPr>
            <p:spPr>
              <a:xfrm>
                <a:off x="2828600" y="2157625"/>
                <a:ext cx="4447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9" h="1256" extrusionOk="0">
                    <a:moveTo>
                      <a:pt x="890" y="1"/>
                    </a:moveTo>
                    <a:cubicBezTo>
                      <a:pt x="862" y="1"/>
                      <a:pt x="832" y="3"/>
                      <a:pt x="801" y="6"/>
                    </a:cubicBezTo>
                    <a:cubicBezTo>
                      <a:pt x="1" y="100"/>
                      <a:pt x="77" y="1256"/>
                      <a:pt x="895" y="1256"/>
                    </a:cubicBezTo>
                    <a:cubicBezTo>
                      <a:pt x="911" y="1256"/>
                      <a:pt x="928" y="1255"/>
                      <a:pt x="945" y="1254"/>
                    </a:cubicBezTo>
                    <a:cubicBezTo>
                      <a:pt x="1778" y="1208"/>
                      <a:pt x="1674" y="1"/>
                      <a:pt x="89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3"/>
              <p:cNvSpPr/>
              <p:nvPr/>
            </p:nvSpPr>
            <p:spPr>
              <a:xfrm>
                <a:off x="3041050" y="1753425"/>
                <a:ext cx="4562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825" h="1256" extrusionOk="0">
                    <a:moveTo>
                      <a:pt x="723" y="1"/>
                    </a:moveTo>
                    <a:cubicBezTo>
                      <a:pt x="526" y="1"/>
                      <a:pt x="324" y="119"/>
                      <a:pt x="176" y="427"/>
                    </a:cubicBezTo>
                    <a:cubicBezTo>
                      <a:pt x="1" y="821"/>
                      <a:pt x="345" y="1256"/>
                      <a:pt x="772" y="1256"/>
                    </a:cubicBezTo>
                    <a:cubicBezTo>
                      <a:pt x="813" y="1256"/>
                      <a:pt x="854" y="1252"/>
                      <a:pt x="896" y="1243"/>
                    </a:cubicBezTo>
                    <a:cubicBezTo>
                      <a:pt x="1824" y="993"/>
                      <a:pt x="1293" y="1"/>
                      <a:pt x="7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3"/>
              <p:cNvSpPr/>
              <p:nvPr/>
            </p:nvSpPr>
            <p:spPr>
              <a:xfrm>
                <a:off x="3069625" y="1713350"/>
                <a:ext cx="38375" cy="27300"/>
              </a:xfrm>
              <a:custGeom>
                <a:avLst/>
                <a:gdLst/>
                <a:ahLst/>
                <a:cxnLst/>
                <a:rect l="l" t="t" r="r" b="b"/>
                <a:pathLst>
                  <a:path w="1535" h="1092" extrusionOk="0">
                    <a:moveTo>
                      <a:pt x="796" y="0"/>
                    </a:moveTo>
                    <a:cubicBezTo>
                      <a:pt x="755" y="0"/>
                      <a:pt x="711" y="5"/>
                      <a:pt x="666" y="14"/>
                    </a:cubicBezTo>
                    <a:cubicBezTo>
                      <a:pt x="1" y="102"/>
                      <a:pt x="113" y="1091"/>
                      <a:pt x="739" y="1091"/>
                    </a:cubicBezTo>
                    <a:cubicBezTo>
                      <a:pt x="791" y="1091"/>
                      <a:pt x="847" y="1085"/>
                      <a:pt x="906" y="1070"/>
                    </a:cubicBezTo>
                    <a:cubicBezTo>
                      <a:pt x="1535" y="935"/>
                      <a:pt x="1407" y="0"/>
                      <a:pt x="7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3"/>
              <p:cNvSpPr/>
              <p:nvPr/>
            </p:nvSpPr>
            <p:spPr>
              <a:xfrm>
                <a:off x="3055800" y="1644925"/>
                <a:ext cx="366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4" h="1029" extrusionOk="0">
                    <a:moveTo>
                      <a:pt x="765" y="1"/>
                    </a:moveTo>
                    <a:cubicBezTo>
                      <a:pt x="726" y="1"/>
                      <a:pt x="685" y="5"/>
                      <a:pt x="642" y="14"/>
                    </a:cubicBezTo>
                    <a:cubicBezTo>
                      <a:pt x="1" y="106"/>
                      <a:pt x="147" y="1029"/>
                      <a:pt x="746" y="1029"/>
                    </a:cubicBezTo>
                    <a:cubicBezTo>
                      <a:pt x="774" y="1029"/>
                      <a:pt x="804" y="1027"/>
                      <a:pt x="834" y="1022"/>
                    </a:cubicBezTo>
                    <a:cubicBezTo>
                      <a:pt x="1464" y="933"/>
                      <a:pt x="1335" y="1"/>
                      <a:pt x="76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3"/>
              <p:cNvSpPr/>
              <p:nvPr/>
            </p:nvSpPr>
            <p:spPr>
              <a:xfrm>
                <a:off x="3083750" y="1782975"/>
                <a:ext cx="37425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083" extrusionOk="0">
                    <a:moveTo>
                      <a:pt x="794" y="0"/>
                    </a:moveTo>
                    <a:cubicBezTo>
                      <a:pt x="757" y="0"/>
                      <a:pt x="718" y="4"/>
                      <a:pt x="677" y="13"/>
                    </a:cubicBezTo>
                    <a:cubicBezTo>
                      <a:pt x="0" y="103"/>
                      <a:pt x="86" y="1082"/>
                      <a:pt x="695" y="1082"/>
                    </a:cubicBezTo>
                    <a:cubicBezTo>
                      <a:pt x="735" y="1082"/>
                      <a:pt x="777" y="1078"/>
                      <a:pt x="821" y="1069"/>
                    </a:cubicBezTo>
                    <a:cubicBezTo>
                      <a:pt x="1497" y="979"/>
                      <a:pt x="1369" y="0"/>
                      <a:pt x="7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3"/>
              <p:cNvSpPr/>
              <p:nvPr/>
            </p:nvSpPr>
            <p:spPr>
              <a:xfrm>
                <a:off x="3025000" y="1683550"/>
                <a:ext cx="42525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01" h="1218" extrusionOk="0">
                    <a:moveTo>
                      <a:pt x="861" y="0"/>
                    </a:moveTo>
                    <a:cubicBezTo>
                      <a:pt x="832" y="0"/>
                      <a:pt x="802" y="2"/>
                      <a:pt x="770" y="6"/>
                    </a:cubicBezTo>
                    <a:cubicBezTo>
                      <a:pt x="0" y="141"/>
                      <a:pt x="128" y="1218"/>
                      <a:pt x="830" y="1218"/>
                    </a:cubicBezTo>
                    <a:cubicBezTo>
                      <a:pt x="872" y="1218"/>
                      <a:pt x="916" y="1214"/>
                      <a:pt x="962" y="1206"/>
                    </a:cubicBezTo>
                    <a:cubicBezTo>
                      <a:pt x="1701" y="1113"/>
                      <a:pt x="1596" y="0"/>
                      <a:pt x="8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3"/>
              <p:cNvSpPr/>
              <p:nvPr/>
            </p:nvSpPr>
            <p:spPr>
              <a:xfrm>
                <a:off x="2953025" y="1694475"/>
                <a:ext cx="53200" cy="37425"/>
              </a:xfrm>
              <a:custGeom>
                <a:avLst/>
                <a:gdLst/>
                <a:ahLst/>
                <a:cxnLst/>
                <a:rect l="l" t="t" r="r" b="b"/>
                <a:pathLst>
                  <a:path w="2128" h="1497" extrusionOk="0">
                    <a:moveTo>
                      <a:pt x="961" y="1"/>
                    </a:moveTo>
                    <a:cubicBezTo>
                      <a:pt x="1" y="1"/>
                      <a:pt x="193" y="865"/>
                      <a:pt x="481" y="1441"/>
                    </a:cubicBezTo>
                    <a:cubicBezTo>
                      <a:pt x="596" y="1479"/>
                      <a:pt x="705" y="1496"/>
                      <a:pt x="808" y="1496"/>
                    </a:cubicBezTo>
                    <a:cubicBezTo>
                      <a:pt x="1738" y="1496"/>
                      <a:pt x="2128" y="87"/>
                      <a:pt x="96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3" name="Google Shape;493;p3"/>
              <p:cNvSpPr/>
              <p:nvPr/>
            </p:nvSpPr>
            <p:spPr>
              <a:xfrm>
                <a:off x="2984225" y="1654875"/>
                <a:ext cx="42050" cy="324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7" extrusionOk="0">
                    <a:moveTo>
                      <a:pt x="769" y="0"/>
                    </a:moveTo>
                    <a:cubicBezTo>
                      <a:pt x="1" y="144"/>
                      <a:pt x="97" y="1297"/>
                      <a:pt x="913" y="1297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3"/>
              <p:cNvSpPr/>
              <p:nvPr/>
            </p:nvSpPr>
            <p:spPr>
              <a:xfrm>
                <a:off x="3012925" y="1615100"/>
                <a:ext cx="38975" cy="28100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4" extrusionOk="0">
                    <a:moveTo>
                      <a:pt x="815" y="1"/>
                    </a:moveTo>
                    <a:cubicBezTo>
                      <a:pt x="786" y="1"/>
                      <a:pt x="756" y="3"/>
                      <a:pt x="725" y="7"/>
                    </a:cubicBezTo>
                    <a:cubicBezTo>
                      <a:pt x="0" y="52"/>
                      <a:pt x="88" y="1123"/>
                      <a:pt x="745" y="1123"/>
                    </a:cubicBezTo>
                    <a:cubicBezTo>
                      <a:pt x="784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3"/>
              <p:cNvSpPr/>
              <p:nvPr/>
            </p:nvSpPr>
            <p:spPr>
              <a:xfrm>
                <a:off x="2535750" y="2142125"/>
                <a:ext cx="46025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841" h="1348" extrusionOk="0">
                    <a:moveTo>
                      <a:pt x="895" y="1"/>
                    </a:moveTo>
                    <a:cubicBezTo>
                      <a:pt x="880" y="1"/>
                      <a:pt x="864" y="1"/>
                      <a:pt x="849" y="2"/>
                    </a:cubicBezTo>
                    <a:cubicBezTo>
                      <a:pt x="0" y="96"/>
                      <a:pt x="77" y="1347"/>
                      <a:pt x="898" y="1347"/>
                    </a:cubicBezTo>
                    <a:cubicBezTo>
                      <a:pt x="913" y="1347"/>
                      <a:pt x="929" y="1347"/>
                      <a:pt x="945" y="1346"/>
                    </a:cubicBezTo>
                    <a:cubicBezTo>
                      <a:pt x="1840" y="1252"/>
                      <a:pt x="1718" y="1"/>
                      <a:pt x="8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3"/>
              <p:cNvSpPr/>
              <p:nvPr/>
            </p:nvSpPr>
            <p:spPr>
              <a:xfrm>
                <a:off x="2493575" y="2114275"/>
                <a:ext cx="4667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1327" extrusionOk="0">
                    <a:moveTo>
                      <a:pt x="938" y="0"/>
                    </a:moveTo>
                    <a:cubicBezTo>
                      <a:pt x="896" y="0"/>
                      <a:pt x="853" y="4"/>
                      <a:pt x="807" y="12"/>
                    </a:cubicBezTo>
                    <a:cubicBezTo>
                      <a:pt x="0" y="146"/>
                      <a:pt x="156" y="1327"/>
                      <a:pt x="883" y="1327"/>
                    </a:cubicBezTo>
                    <a:cubicBezTo>
                      <a:pt x="935" y="1327"/>
                      <a:pt x="990" y="1321"/>
                      <a:pt x="1047" y="1308"/>
                    </a:cubicBezTo>
                    <a:cubicBezTo>
                      <a:pt x="1866" y="1171"/>
                      <a:pt x="1694" y="0"/>
                      <a:pt x="9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3"/>
              <p:cNvSpPr/>
              <p:nvPr/>
            </p:nvSpPr>
            <p:spPr>
              <a:xfrm>
                <a:off x="2603700" y="2127500"/>
                <a:ext cx="49375" cy="36500"/>
              </a:xfrm>
              <a:custGeom>
                <a:avLst/>
                <a:gdLst/>
                <a:ahLst/>
                <a:cxnLst/>
                <a:rect l="l" t="t" r="r" b="b"/>
                <a:pathLst>
                  <a:path w="1975" h="1460" extrusionOk="0">
                    <a:moveTo>
                      <a:pt x="928" y="1"/>
                    </a:moveTo>
                    <a:cubicBezTo>
                      <a:pt x="88" y="1"/>
                      <a:pt x="0" y="1314"/>
                      <a:pt x="915" y="1451"/>
                    </a:cubicBezTo>
                    <a:cubicBezTo>
                      <a:pt x="954" y="1457"/>
                      <a:pt x="991" y="1460"/>
                      <a:pt x="1027" y="1460"/>
                    </a:cubicBezTo>
                    <a:cubicBezTo>
                      <a:pt x="1829" y="1460"/>
                      <a:pt x="1974" y="10"/>
                      <a:pt x="1100" y="10"/>
                    </a:cubicBezTo>
                    <a:cubicBezTo>
                      <a:pt x="1087" y="10"/>
                      <a:pt x="1073" y="10"/>
                      <a:pt x="1059" y="11"/>
                    </a:cubicBezTo>
                    <a:cubicBezTo>
                      <a:pt x="1013" y="4"/>
                      <a:pt x="970" y="1"/>
                      <a:pt x="9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3"/>
              <p:cNvSpPr/>
              <p:nvPr/>
            </p:nvSpPr>
            <p:spPr>
              <a:xfrm>
                <a:off x="2578550" y="21707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7"/>
                      <a:pt x="913" y="1307"/>
                    </a:cubicBezTo>
                    <a:cubicBezTo>
                      <a:pt x="1780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3"/>
              <p:cNvSpPr/>
              <p:nvPr/>
            </p:nvSpPr>
            <p:spPr>
              <a:xfrm>
                <a:off x="2646525" y="2155325"/>
                <a:ext cx="480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23" h="1399" extrusionOk="0">
                    <a:moveTo>
                      <a:pt x="928" y="1"/>
                    </a:moveTo>
                    <a:cubicBezTo>
                      <a:pt x="913" y="1"/>
                      <a:pt x="898" y="1"/>
                      <a:pt x="882" y="2"/>
                    </a:cubicBezTo>
                    <a:cubicBezTo>
                      <a:pt x="1" y="95"/>
                      <a:pt x="61" y="1399"/>
                      <a:pt x="890" y="1399"/>
                    </a:cubicBezTo>
                    <a:cubicBezTo>
                      <a:pt x="919" y="1399"/>
                      <a:pt x="948" y="1397"/>
                      <a:pt x="978" y="1394"/>
                    </a:cubicBezTo>
                    <a:cubicBezTo>
                      <a:pt x="1922" y="1347"/>
                      <a:pt x="1799" y="1"/>
                      <a:pt x="9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3"/>
              <p:cNvSpPr/>
              <p:nvPr/>
            </p:nvSpPr>
            <p:spPr>
              <a:xfrm>
                <a:off x="3159050" y="1773625"/>
                <a:ext cx="264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732" extrusionOk="0">
                    <a:moveTo>
                      <a:pt x="541" y="1"/>
                    </a:moveTo>
                    <a:cubicBezTo>
                      <a:pt x="527" y="1"/>
                      <a:pt x="512" y="2"/>
                      <a:pt x="497" y="3"/>
                    </a:cubicBezTo>
                    <a:cubicBezTo>
                      <a:pt x="0" y="48"/>
                      <a:pt x="99" y="732"/>
                      <a:pt x="512" y="732"/>
                    </a:cubicBezTo>
                    <a:cubicBezTo>
                      <a:pt x="538" y="732"/>
                      <a:pt x="565" y="729"/>
                      <a:pt x="593" y="723"/>
                    </a:cubicBezTo>
                    <a:cubicBezTo>
                      <a:pt x="1057" y="631"/>
                      <a:pt x="938" y="1"/>
                      <a:pt x="5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3"/>
              <p:cNvSpPr/>
              <p:nvPr/>
            </p:nvSpPr>
            <p:spPr>
              <a:xfrm>
                <a:off x="2785000" y="2127725"/>
                <a:ext cx="48925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7" h="1410" extrusionOk="0">
                    <a:moveTo>
                      <a:pt x="1052" y="1"/>
                    </a:moveTo>
                    <a:cubicBezTo>
                      <a:pt x="1037" y="1"/>
                      <a:pt x="1023" y="1"/>
                      <a:pt x="1008" y="2"/>
                    </a:cubicBezTo>
                    <a:cubicBezTo>
                      <a:pt x="144" y="2"/>
                      <a:pt x="0" y="1202"/>
                      <a:pt x="864" y="1394"/>
                    </a:cubicBezTo>
                    <a:cubicBezTo>
                      <a:pt x="918" y="1405"/>
                      <a:pt x="969" y="1410"/>
                      <a:pt x="1017" y="1410"/>
                    </a:cubicBezTo>
                    <a:cubicBezTo>
                      <a:pt x="1830" y="1410"/>
                      <a:pt x="1957" y="1"/>
                      <a:pt x="105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3"/>
              <p:cNvSpPr/>
              <p:nvPr/>
            </p:nvSpPr>
            <p:spPr>
              <a:xfrm>
                <a:off x="2762525" y="2170900"/>
                <a:ext cx="461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47" h="1313" extrusionOk="0">
                    <a:moveTo>
                      <a:pt x="722" y="1"/>
                    </a:moveTo>
                    <a:cubicBezTo>
                      <a:pt x="507" y="1"/>
                      <a:pt x="286" y="134"/>
                      <a:pt x="131" y="483"/>
                    </a:cubicBezTo>
                    <a:cubicBezTo>
                      <a:pt x="1" y="918"/>
                      <a:pt x="342" y="1313"/>
                      <a:pt x="764" y="1313"/>
                    </a:cubicBezTo>
                    <a:cubicBezTo>
                      <a:pt x="808" y="1313"/>
                      <a:pt x="854" y="1308"/>
                      <a:pt x="899" y="1299"/>
                    </a:cubicBezTo>
                    <a:cubicBezTo>
                      <a:pt x="1847" y="984"/>
                      <a:pt x="1307" y="1"/>
                      <a:pt x="72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3"/>
              <p:cNvSpPr/>
              <p:nvPr/>
            </p:nvSpPr>
            <p:spPr>
              <a:xfrm>
                <a:off x="2715375" y="2140950"/>
                <a:ext cx="4797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9" h="1457" extrusionOk="0">
                    <a:moveTo>
                      <a:pt x="1057" y="1"/>
                    </a:moveTo>
                    <a:cubicBezTo>
                      <a:pt x="145" y="1"/>
                      <a:pt x="1" y="1297"/>
                      <a:pt x="865" y="1441"/>
                    </a:cubicBezTo>
                    <a:cubicBezTo>
                      <a:pt x="916" y="1452"/>
                      <a:pt x="964" y="1457"/>
                      <a:pt x="1010" y="1457"/>
                    </a:cubicBezTo>
                    <a:cubicBezTo>
                      <a:pt x="1795" y="1457"/>
                      <a:pt x="1918" y="1"/>
                      <a:pt x="105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3"/>
              <p:cNvSpPr/>
              <p:nvPr/>
            </p:nvSpPr>
            <p:spPr>
              <a:xfrm>
                <a:off x="3193075" y="1734025"/>
                <a:ext cx="129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519" h="531" extrusionOk="0">
                    <a:moveTo>
                      <a:pt x="268" y="0"/>
                    </a:moveTo>
                    <a:cubicBezTo>
                      <a:pt x="259" y="0"/>
                      <a:pt x="250" y="1"/>
                      <a:pt x="240" y="3"/>
                    </a:cubicBezTo>
                    <a:cubicBezTo>
                      <a:pt x="0" y="195"/>
                      <a:pt x="0" y="387"/>
                      <a:pt x="288" y="531"/>
                    </a:cubicBezTo>
                    <a:cubicBezTo>
                      <a:pt x="519" y="531"/>
                      <a:pt x="484" y="0"/>
                      <a:pt x="26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5" name="Google Shape;505;p3"/>
              <p:cNvSpPr/>
              <p:nvPr/>
            </p:nvSpPr>
            <p:spPr>
              <a:xfrm>
                <a:off x="3179875" y="1665675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84"/>
                      <a:pt x="240" y="432"/>
                    </a:cubicBezTo>
                    <a:cubicBezTo>
                      <a:pt x="528" y="432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6" name="Google Shape;506;p3"/>
              <p:cNvSpPr/>
              <p:nvPr/>
            </p:nvSpPr>
            <p:spPr>
              <a:xfrm>
                <a:off x="2911025" y="2029300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1"/>
                    </a:moveTo>
                    <a:cubicBezTo>
                      <a:pt x="0" y="1"/>
                      <a:pt x="15" y="1255"/>
                      <a:pt x="816" y="1490"/>
                    </a:cubicBezTo>
                    <a:cubicBezTo>
                      <a:pt x="871" y="1501"/>
                      <a:pt x="923" y="1506"/>
                      <a:pt x="972" y="1506"/>
                    </a:cubicBezTo>
                    <a:cubicBezTo>
                      <a:pt x="1837" y="1506"/>
                      <a:pt x="1919" y="2"/>
                      <a:pt x="1056" y="2"/>
                    </a:cubicBezTo>
                    <a:cubicBezTo>
                      <a:pt x="1037" y="1"/>
                      <a:pt x="1018" y="1"/>
                      <a:pt x="100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3"/>
              <p:cNvSpPr/>
              <p:nvPr/>
            </p:nvSpPr>
            <p:spPr>
              <a:xfrm>
                <a:off x="2488025" y="2232000"/>
                <a:ext cx="29800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0" extrusionOk="0">
                    <a:moveTo>
                      <a:pt x="588" y="0"/>
                    </a:moveTo>
                    <a:cubicBezTo>
                      <a:pt x="560" y="0"/>
                      <a:pt x="531" y="2"/>
                      <a:pt x="501" y="7"/>
                    </a:cubicBezTo>
                    <a:cubicBezTo>
                      <a:pt x="1" y="98"/>
                      <a:pt x="104" y="879"/>
                      <a:pt x="565" y="879"/>
                    </a:cubicBezTo>
                    <a:cubicBezTo>
                      <a:pt x="591" y="879"/>
                      <a:pt x="617" y="877"/>
                      <a:pt x="645" y="872"/>
                    </a:cubicBezTo>
                    <a:cubicBezTo>
                      <a:pt x="1191" y="781"/>
                      <a:pt x="1090" y="0"/>
                      <a:pt x="5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8" name="Google Shape;508;p3"/>
              <p:cNvSpPr/>
              <p:nvPr/>
            </p:nvSpPr>
            <p:spPr>
              <a:xfrm>
                <a:off x="2507600" y="2307625"/>
                <a:ext cx="15550" cy="11350"/>
              </a:xfrm>
              <a:custGeom>
                <a:avLst/>
                <a:gdLst/>
                <a:ahLst/>
                <a:cxnLst/>
                <a:rect l="l" t="t" r="r" b="b"/>
                <a:pathLst>
                  <a:path w="622" h="454" extrusionOk="0">
                    <a:moveTo>
                      <a:pt x="355" y="1"/>
                    </a:moveTo>
                    <a:cubicBezTo>
                      <a:pt x="336" y="1"/>
                      <a:pt x="315" y="3"/>
                      <a:pt x="294" y="7"/>
                    </a:cubicBezTo>
                    <a:cubicBezTo>
                      <a:pt x="0" y="117"/>
                      <a:pt x="128" y="453"/>
                      <a:pt x="334" y="453"/>
                    </a:cubicBezTo>
                    <a:cubicBezTo>
                      <a:pt x="397" y="453"/>
                      <a:pt x="467" y="422"/>
                      <a:pt x="534" y="343"/>
                    </a:cubicBezTo>
                    <a:cubicBezTo>
                      <a:pt x="622" y="212"/>
                      <a:pt x="550" y="1"/>
                      <a:pt x="35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3"/>
              <p:cNvSpPr/>
              <p:nvPr/>
            </p:nvSpPr>
            <p:spPr>
              <a:xfrm>
                <a:off x="2510425" y="2187600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3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3"/>
              <p:cNvSpPr/>
              <p:nvPr/>
            </p:nvSpPr>
            <p:spPr>
              <a:xfrm>
                <a:off x="2552150" y="23366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0" y="48"/>
                      <a:pt x="0" y="336"/>
                      <a:pt x="193" y="384"/>
                    </a:cubicBezTo>
                    <a:cubicBezTo>
                      <a:pt x="433" y="384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3"/>
              <p:cNvSpPr/>
              <p:nvPr/>
            </p:nvSpPr>
            <p:spPr>
              <a:xfrm>
                <a:off x="2530400" y="2260975"/>
                <a:ext cx="27775" cy="19625"/>
              </a:xfrm>
              <a:custGeom>
                <a:avLst/>
                <a:gdLst/>
                <a:ahLst/>
                <a:cxnLst/>
                <a:rect l="l" t="t" r="r" b="b"/>
                <a:pathLst>
                  <a:path w="1111" h="785" extrusionOk="0">
                    <a:moveTo>
                      <a:pt x="534" y="1"/>
                    </a:moveTo>
                    <a:cubicBezTo>
                      <a:pt x="0" y="1"/>
                      <a:pt x="44" y="784"/>
                      <a:pt x="512" y="784"/>
                    </a:cubicBezTo>
                    <a:cubicBezTo>
                      <a:pt x="549" y="784"/>
                      <a:pt x="588" y="779"/>
                      <a:pt x="630" y="769"/>
                    </a:cubicBezTo>
                    <a:cubicBezTo>
                      <a:pt x="1111" y="673"/>
                      <a:pt x="1015" y="1"/>
                      <a:pt x="53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3"/>
              <p:cNvSpPr/>
              <p:nvPr/>
            </p:nvSpPr>
            <p:spPr>
              <a:xfrm>
                <a:off x="2640525" y="2274000"/>
                <a:ext cx="3092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237" h="880" extrusionOk="0">
                    <a:moveTo>
                      <a:pt x="627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0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236" y="781"/>
                      <a:pt x="1092" y="0"/>
                      <a:pt x="62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3"/>
              <p:cNvSpPr/>
              <p:nvPr/>
            </p:nvSpPr>
            <p:spPr>
              <a:xfrm>
                <a:off x="2620525" y="2199475"/>
                <a:ext cx="43325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5" extrusionOk="0">
                    <a:moveTo>
                      <a:pt x="902" y="0"/>
                    </a:moveTo>
                    <a:cubicBezTo>
                      <a:pt x="860" y="0"/>
                      <a:pt x="816" y="4"/>
                      <a:pt x="770" y="12"/>
                    </a:cubicBezTo>
                    <a:cubicBezTo>
                      <a:pt x="0" y="148"/>
                      <a:pt x="170" y="1224"/>
                      <a:pt x="837" y="1224"/>
                    </a:cubicBezTo>
                    <a:cubicBezTo>
                      <a:pt x="877" y="1224"/>
                      <a:pt x="919" y="1221"/>
                      <a:pt x="962" y="1212"/>
                    </a:cubicBezTo>
                    <a:cubicBezTo>
                      <a:pt x="1732" y="1077"/>
                      <a:pt x="1605" y="0"/>
                      <a:pt x="9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3"/>
              <p:cNvSpPr/>
              <p:nvPr/>
            </p:nvSpPr>
            <p:spPr>
              <a:xfrm>
                <a:off x="2554075" y="2216400"/>
                <a:ext cx="35750" cy="25550"/>
              </a:xfrm>
              <a:custGeom>
                <a:avLst/>
                <a:gdLst/>
                <a:ahLst/>
                <a:cxnLst/>
                <a:rect l="l" t="t" r="r" b="b"/>
                <a:pathLst>
                  <a:path w="1430" h="1022" extrusionOk="0">
                    <a:moveTo>
                      <a:pt x="738" y="1"/>
                    </a:moveTo>
                    <a:cubicBezTo>
                      <a:pt x="708" y="1"/>
                      <a:pt x="676" y="3"/>
                      <a:pt x="644" y="7"/>
                    </a:cubicBezTo>
                    <a:cubicBezTo>
                      <a:pt x="1" y="53"/>
                      <a:pt x="105" y="1022"/>
                      <a:pt x="703" y="1022"/>
                    </a:cubicBezTo>
                    <a:cubicBezTo>
                      <a:pt x="730" y="1022"/>
                      <a:pt x="758" y="1020"/>
                      <a:pt x="788" y="1016"/>
                    </a:cubicBezTo>
                    <a:cubicBezTo>
                      <a:pt x="1429" y="924"/>
                      <a:pt x="1371" y="1"/>
                      <a:pt x="7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3"/>
              <p:cNvSpPr/>
              <p:nvPr/>
            </p:nvSpPr>
            <p:spPr>
              <a:xfrm>
                <a:off x="2665225" y="2229725"/>
                <a:ext cx="37775" cy="26975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9" extrusionOk="0">
                    <a:moveTo>
                      <a:pt x="803" y="1"/>
                    </a:moveTo>
                    <a:cubicBezTo>
                      <a:pt x="789" y="1"/>
                      <a:pt x="774" y="1"/>
                      <a:pt x="758" y="2"/>
                    </a:cubicBezTo>
                    <a:cubicBezTo>
                      <a:pt x="1" y="2"/>
                      <a:pt x="71" y="1079"/>
                      <a:pt x="700" y="1079"/>
                    </a:cubicBezTo>
                    <a:cubicBezTo>
                      <a:pt x="748" y="1079"/>
                      <a:pt x="800" y="1072"/>
                      <a:pt x="855" y="1059"/>
                    </a:cubicBezTo>
                    <a:cubicBezTo>
                      <a:pt x="1510" y="918"/>
                      <a:pt x="1389" y="1"/>
                      <a:pt x="80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6" name="Google Shape;516;p3"/>
              <p:cNvSpPr/>
              <p:nvPr/>
            </p:nvSpPr>
            <p:spPr>
              <a:xfrm>
                <a:off x="2661750" y="2349700"/>
                <a:ext cx="16075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1" extrusionOk="0">
                    <a:moveTo>
                      <a:pt x="317" y="1"/>
                    </a:moveTo>
                    <a:cubicBezTo>
                      <a:pt x="303" y="1"/>
                      <a:pt x="288" y="2"/>
                      <a:pt x="273" y="4"/>
                    </a:cubicBezTo>
                    <a:cubicBezTo>
                      <a:pt x="0" y="50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1"/>
                      <a:pt x="3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7" name="Google Shape;517;p3"/>
              <p:cNvSpPr/>
              <p:nvPr/>
            </p:nvSpPr>
            <p:spPr>
              <a:xfrm>
                <a:off x="2602550" y="2362525"/>
                <a:ext cx="3625" cy="3375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35" extrusionOk="0">
                    <a:moveTo>
                      <a:pt x="78" y="1"/>
                    </a:moveTo>
                    <a:cubicBezTo>
                      <a:pt x="27" y="1"/>
                      <a:pt x="1" y="45"/>
                      <a:pt x="1" y="115"/>
                    </a:cubicBezTo>
                    <a:cubicBezTo>
                      <a:pt x="27" y="128"/>
                      <a:pt x="49" y="134"/>
                      <a:pt x="68" y="134"/>
                    </a:cubicBezTo>
                    <a:cubicBezTo>
                      <a:pt x="119" y="134"/>
                      <a:pt x="145" y="90"/>
                      <a:pt x="145" y="19"/>
                    </a:cubicBezTo>
                    <a:cubicBezTo>
                      <a:pt x="119" y="7"/>
                      <a:pt x="97" y="1"/>
                      <a:pt x="7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8" name="Google Shape;518;p3"/>
              <p:cNvSpPr/>
              <p:nvPr/>
            </p:nvSpPr>
            <p:spPr>
              <a:xfrm>
                <a:off x="2574125" y="2289725"/>
                <a:ext cx="2447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26" extrusionOk="0">
                    <a:moveTo>
                      <a:pt x="461" y="0"/>
                    </a:moveTo>
                    <a:cubicBezTo>
                      <a:pt x="447" y="0"/>
                      <a:pt x="433" y="1"/>
                      <a:pt x="418" y="3"/>
                    </a:cubicBezTo>
                    <a:cubicBezTo>
                      <a:pt x="1" y="96"/>
                      <a:pt x="76" y="725"/>
                      <a:pt x="514" y="725"/>
                    </a:cubicBezTo>
                    <a:cubicBezTo>
                      <a:pt x="529" y="725"/>
                      <a:pt x="545" y="725"/>
                      <a:pt x="562" y="723"/>
                    </a:cubicBezTo>
                    <a:cubicBezTo>
                      <a:pt x="979" y="630"/>
                      <a:pt x="859" y="0"/>
                      <a:pt x="4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9" name="Google Shape;519;p3"/>
              <p:cNvSpPr/>
              <p:nvPr/>
            </p:nvSpPr>
            <p:spPr>
              <a:xfrm>
                <a:off x="2596950" y="2245200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695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0" y="54"/>
                      <a:pt x="77" y="970"/>
                      <a:pt x="660" y="970"/>
                    </a:cubicBezTo>
                    <a:cubicBezTo>
                      <a:pt x="675" y="970"/>
                      <a:pt x="690" y="969"/>
                      <a:pt x="705" y="968"/>
                    </a:cubicBezTo>
                    <a:cubicBezTo>
                      <a:pt x="1345" y="876"/>
                      <a:pt x="1245" y="1"/>
                      <a:pt x="6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0" name="Google Shape;520;p3"/>
              <p:cNvSpPr/>
              <p:nvPr/>
            </p:nvSpPr>
            <p:spPr>
              <a:xfrm>
                <a:off x="2617650" y="2319550"/>
                <a:ext cx="20250" cy="1492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7" extrusionOk="0">
                    <a:moveTo>
                      <a:pt x="435" y="0"/>
                    </a:moveTo>
                    <a:cubicBezTo>
                      <a:pt x="410" y="0"/>
                      <a:pt x="384" y="3"/>
                      <a:pt x="357" y="10"/>
                    </a:cubicBezTo>
                    <a:cubicBezTo>
                      <a:pt x="0" y="55"/>
                      <a:pt x="58" y="596"/>
                      <a:pt x="375" y="596"/>
                    </a:cubicBezTo>
                    <a:cubicBezTo>
                      <a:pt x="400" y="596"/>
                      <a:pt x="426" y="593"/>
                      <a:pt x="453" y="586"/>
                    </a:cubicBezTo>
                    <a:cubicBezTo>
                      <a:pt x="810" y="542"/>
                      <a:pt x="752" y="0"/>
                      <a:pt x="43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1" name="Google Shape;521;p3"/>
              <p:cNvSpPr/>
              <p:nvPr/>
            </p:nvSpPr>
            <p:spPr>
              <a:xfrm>
                <a:off x="2684600" y="2303975"/>
                <a:ext cx="2525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32" extrusionOk="0">
                    <a:moveTo>
                      <a:pt x="549" y="0"/>
                    </a:moveTo>
                    <a:cubicBezTo>
                      <a:pt x="522" y="0"/>
                      <a:pt x="493" y="3"/>
                      <a:pt x="464" y="9"/>
                    </a:cubicBezTo>
                    <a:cubicBezTo>
                      <a:pt x="0" y="102"/>
                      <a:pt x="74" y="732"/>
                      <a:pt x="511" y="732"/>
                    </a:cubicBezTo>
                    <a:cubicBezTo>
                      <a:pt x="527" y="732"/>
                      <a:pt x="543" y="731"/>
                      <a:pt x="560" y="729"/>
                    </a:cubicBezTo>
                    <a:cubicBezTo>
                      <a:pt x="1010" y="639"/>
                      <a:pt x="953" y="0"/>
                      <a:pt x="54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2" name="Google Shape;522;p3"/>
              <p:cNvSpPr/>
              <p:nvPr/>
            </p:nvSpPr>
            <p:spPr>
              <a:xfrm>
                <a:off x="3068250" y="2196075"/>
                <a:ext cx="12875" cy="9725"/>
              </a:xfrm>
              <a:custGeom>
                <a:avLst/>
                <a:gdLst/>
                <a:ahLst/>
                <a:cxnLst/>
                <a:rect l="l" t="t" r="r" b="b"/>
                <a:pathLst>
                  <a:path w="515" h="389" extrusionOk="0">
                    <a:moveTo>
                      <a:pt x="281" y="0"/>
                    </a:moveTo>
                    <a:cubicBezTo>
                      <a:pt x="268" y="0"/>
                      <a:pt x="255" y="1"/>
                      <a:pt x="240" y="4"/>
                    </a:cubicBezTo>
                    <a:cubicBezTo>
                      <a:pt x="0" y="100"/>
                      <a:pt x="0" y="388"/>
                      <a:pt x="288" y="388"/>
                    </a:cubicBezTo>
                    <a:cubicBezTo>
                      <a:pt x="514" y="343"/>
                      <a:pt x="485" y="0"/>
                      <a:pt x="2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3" name="Google Shape;523;p3"/>
              <p:cNvSpPr/>
              <p:nvPr/>
            </p:nvSpPr>
            <p:spPr>
              <a:xfrm>
                <a:off x="2973425" y="2132250"/>
                <a:ext cx="36100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21" extrusionOk="0">
                    <a:moveTo>
                      <a:pt x="746" y="0"/>
                    </a:moveTo>
                    <a:cubicBezTo>
                      <a:pt x="708" y="0"/>
                      <a:pt x="667" y="4"/>
                      <a:pt x="625" y="13"/>
                    </a:cubicBezTo>
                    <a:cubicBezTo>
                      <a:pt x="1" y="157"/>
                      <a:pt x="97" y="1021"/>
                      <a:pt x="721" y="1021"/>
                    </a:cubicBezTo>
                    <a:cubicBezTo>
                      <a:pt x="1444" y="1021"/>
                      <a:pt x="1359" y="0"/>
                      <a:pt x="74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4" name="Google Shape;524;p3"/>
              <p:cNvSpPr/>
              <p:nvPr/>
            </p:nvSpPr>
            <p:spPr>
              <a:xfrm>
                <a:off x="3095850" y="21541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1" y="49"/>
                      <a:pt x="1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5" name="Google Shape;525;p3"/>
              <p:cNvSpPr/>
              <p:nvPr/>
            </p:nvSpPr>
            <p:spPr>
              <a:xfrm>
                <a:off x="3047400" y="2121525"/>
                <a:ext cx="27325" cy="1967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787" extrusionOk="0">
                    <a:moveTo>
                      <a:pt x="536" y="1"/>
                    </a:moveTo>
                    <a:cubicBezTo>
                      <a:pt x="509" y="1"/>
                      <a:pt x="480" y="4"/>
                      <a:pt x="450" y="10"/>
                    </a:cubicBezTo>
                    <a:cubicBezTo>
                      <a:pt x="0" y="145"/>
                      <a:pt x="141" y="787"/>
                      <a:pt x="556" y="787"/>
                    </a:cubicBezTo>
                    <a:cubicBezTo>
                      <a:pt x="584" y="787"/>
                      <a:pt x="613" y="784"/>
                      <a:pt x="642" y="778"/>
                    </a:cubicBezTo>
                    <a:cubicBezTo>
                      <a:pt x="1093" y="643"/>
                      <a:pt x="952" y="1"/>
                      <a:pt x="53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6" name="Google Shape;526;p3"/>
              <p:cNvSpPr/>
              <p:nvPr/>
            </p:nvSpPr>
            <p:spPr>
              <a:xfrm>
                <a:off x="3103725" y="2037675"/>
                <a:ext cx="25400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16" h="780" extrusionOk="0">
                    <a:moveTo>
                      <a:pt x="451" y="1"/>
                    </a:moveTo>
                    <a:cubicBezTo>
                      <a:pt x="436" y="1"/>
                      <a:pt x="421" y="2"/>
                      <a:pt x="406" y="3"/>
                    </a:cubicBezTo>
                    <a:cubicBezTo>
                      <a:pt x="0" y="138"/>
                      <a:pt x="102" y="780"/>
                      <a:pt x="512" y="780"/>
                    </a:cubicBezTo>
                    <a:cubicBezTo>
                      <a:pt x="539" y="780"/>
                      <a:pt x="568" y="777"/>
                      <a:pt x="598" y="771"/>
                    </a:cubicBezTo>
                    <a:cubicBezTo>
                      <a:pt x="1016" y="678"/>
                      <a:pt x="895" y="1"/>
                      <a:pt x="45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7" name="Google Shape;527;p3"/>
              <p:cNvSpPr/>
              <p:nvPr/>
            </p:nvSpPr>
            <p:spPr>
              <a:xfrm>
                <a:off x="2926200" y="2102275"/>
                <a:ext cx="43750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218" extrusionOk="0">
                    <a:moveTo>
                      <a:pt x="913" y="0"/>
                    </a:moveTo>
                    <a:cubicBezTo>
                      <a:pt x="872" y="0"/>
                      <a:pt x="830" y="4"/>
                      <a:pt x="785" y="12"/>
                    </a:cubicBezTo>
                    <a:cubicBezTo>
                      <a:pt x="1" y="104"/>
                      <a:pt x="148" y="1217"/>
                      <a:pt x="886" y="1217"/>
                    </a:cubicBezTo>
                    <a:cubicBezTo>
                      <a:pt x="916" y="1217"/>
                      <a:pt x="946" y="1215"/>
                      <a:pt x="978" y="1212"/>
                    </a:cubicBezTo>
                    <a:cubicBezTo>
                      <a:pt x="1749" y="1121"/>
                      <a:pt x="1620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8" name="Google Shape;528;p3"/>
              <p:cNvSpPr/>
              <p:nvPr/>
            </p:nvSpPr>
            <p:spPr>
              <a:xfrm>
                <a:off x="3122325" y="2112050"/>
                <a:ext cx="16350" cy="11725"/>
              </a:xfrm>
              <a:custGeom>
                <a:avLst/>
                <a:gdLst/>
                <a:ahLst/>
                <a:cxnLst/>
                <a:rect l="l" t="t" r="r" b="b"/>
                <a:pathLst>
                  <a:path w="654" h="469" extrusionOk="0">
                    <a:moveTo>
                      <a:pt x="334" y="0"/>
                    </a:moveTo>
                    <a:cubicBezTo>
                      <a:pt x="319" y="0"/>
                      <a:pt x="303" y="2"/>
                      <a:pt x="286" y="5"/>
                    </a:cubicBezTo>
                    <a:cubicBezTo>
                      <a:pt x="1" y="167"/>
                      <a:pt x="96" y="468"/>
                      <a:pt x="277" y="468"/>
                    </a:cubicBezTo>
                    <a:cubicBezTo>
                      <a:pt x="310" y="468"/>
                      <a:pt x="345" y="459"/>
                      <a:pt x="382" y="437"/>
                    </a:cubicBezTo>
                    <a:cubicBezTo>
                      <a:pt x="653" y="346"/>
                      <a:pt x="584" y="0"/>
                      <a:pt x="33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9" name="Google Shape;529;p3"/>
              <p:cNvSpPr/>
              <p:nvPr/>
            </p:nvSpPr>
            <p:spPr>
              <a:xfrm>
                <a:off x="2994175" y="2206900"/>
                <a:ext cx="2095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8" h="679" extrusionOk="0">
                    <a:moveTo>
                      <a:pt x="373" y="0"/>
                    </a:moveTo>
                    <a:cubicBezTo>
                      <a:pt x="357" y="0"/>
                      <a:pt x="340" y="1"/>
                      <a:pt x="323" y="3"/>
                    </a:cubicBezTo>
                    <a:cubicBezTo>
                      <a:pt x="0" y="142"/>
                      <a:pt x="76" y="678"/>
                      <a:pt x="465" y="678"/>
                    </a:cubicBezTo>
                    <a:cubicBezTo>
                      <a:pt x="481" y="678"/>
                      <a:pt x="498" y="677"/>
                      <a:pt x="515" y="675"/>
                    </a:cubicBezTo>
                    <a:cubicBezTo>
                      <a:pt x="838" y="537"/>
                      <a:pt x="762" y="0"/>
                      <a:pt x="37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0" name="Google Shape;530;p3"/>
              <p:cNvSpPr/>
              <p:nvPr/>
            </p:nvSpPr>
            <p:spPr>
              <a:xfrm>
                <a:off x="3020250" y="2163750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1008" y="625"/>
                      <a:pt x="912" y="1"/>
                      <a:pt x="4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531;p3"/>
              <p:cNvSpPr/>
              <p:nvPr/>
            </p:nvSpPr>
            <p:spPr>
              <a:xfrm>
                <a:off x="3041875" y="2239275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199" y="0"/>
                    </a:moveTo>
                    <a:cubicBezTo>
                      <a:pt x="0" y="0"/>
                      <a:pt x="13" y="341"/>
                      <a:pt x="239" y="341"/>
                    </a:cubicBezTo>
                    <a:cubicBezTo>
                      <a:pt x="383" y="245"/>
                      <a:pt x="383" y="53"/>
                      <a:pt x="239" y="5"/>
                    </a:cubicBezTo>
                    <a:cubicBezTo>
                      <a:pt x="225" y="2"/>
                      <a:pt x="212" y="0"/>
                      <a:pt x="19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532;p3"/>
              <p:cNvSpPr/>
              <p:nvPr/>
            </p:nvSpPr>
            <p:spPr>
              <a:xfrm>
                <a:off x="3076650" y="2079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481" y="0"/>
                    </a:moveTo>
                    <a:cubicBezTo>
                      <a:pt x="0" y="48"/>
                      <a:pt x="48" y="769"/>
                      <a:pt x="529" y="817"/>
                    </a:cubicBezTo>
                    <a:cubicBezTo>
                      <a:pt x="1009" y="721"/>
                      <a:pt x="961" y="0"/>
                      <a:pt x="4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3" name="Google Shape;533;p3"/>
              <p:cNvSpPr/>
              <p:nvPr/>
            </p:nvSpPr>
            <p:spPr>
              <a:xfrm>
                <a:off x="3209875" y="1983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44" y="1"/>
                    </a:moveTo>
                    <a:cubicBezTo>
                      <a:pt x="0" y="49"/>
                      <a:pt x="48" y="289"/>
                      <a:pt x="193" y="289"/>
                    </a:cubicBezTo>
                    <a:cubicBezTo>
                      <a:pt x="337" y="241"/>
                      <a:pt x="337" y="1"/>
                      <a:pt x="14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4" name="Google Shape;534;p3"/>
              <p:cNvSpPr/>
              <p:nvPr/>
            </p:nvSpPr>
            <p:spPr>
              <a:xfrm>
                <a:off x="2689750" y="2185250"/>
                <a:ext cx="44100" cy="31475"/>
              </a:xfrm>
              <a:custGeom>
                <a:avLst/>
                <a:gdLst/>
                <a:ahLst/>
                <a:cxnLst/>
                <a:rect l="l" t="t" r="r" b="b"/>
                <a:pathLst>
                  <a:path w="1764" h="1259" extrusionOk="0">
                    <a:moveTo>
                      <a:pt x="923" y="0"/>
                    </a:moveTo>
                    <a:cubicBezTo>
                      <a:pt x="894" y="0"/>
                      <a:pt x="865" y="2"/>
                      <a:pt x="834" y="5"/>
                    </a:cubicBezTo>
                    <a:cubicBezTo>
                      <a:pt x="0" y="51"/>
                      <a:pt x="60" y="1258"/>
                      <a:pt x="840" y="1258"/>
                    </a:cubicBezTo>
                    <a:cubicBezTo>
                      <a:pt x="869" y="1258"/>
                      <a:pt x="899" y="1257"/>
                      <a:pt x="930" y="1253"/>
                    </a:cubicBezTo>
                    <a:cubicBezTo>
                      <a:pt x="1763" y="1207"/>
                      <a:pt x="1703" y="0"/>
                      <a:pt x="92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5" name="Google Shape;535;p3"/>
              <p:cNvSpPr/>
              <p:nvPr/>
            </p:nvSpPr>
            <p:spPr>
              <a:xfrm>
                <a:off x="3190625" y="1915325"/>
                <a:ext cx="180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6" extrusionOk="0">
                    <a:moveTo>
                      <a:pt x="338" y="0"/>
                    </a:moveTo>
                    <a:cubicBezTo>
                      <a:pt x="0" y="150"/>
                      <a:pt x="162" y="535"/>
                      <a:pt x="386" y="535"/>
                    </a:cubicBezTo>
                    <a:cubicBezTo>
                      <a:pt x="448" y="535"/>
                      <a:pt x="516" y="506"/>
                      <a:pt x="578" y="432"/>
                    </a:cubicBezTo>
                    <a:cubicBezTo>
                      <a:pt x="722" y="240"/>
                      <a:pt x="578" y="0"/>
                      <a:pt x="3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6" name="Google Shape;536;p3"/>
              <p:cNvSpPr/>
              <p:nvPr/>
            </p:nvSpPr>
            <p:spPr>
              <a:xfrm>
                <a:off x="3131850" y="1996875"/>
                <a:ext cx="26075" cy="19275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771" extrusionOk="0">
                    <a:moveTo>
                      <a:pt x="524" y="1"/>
                    </a:moveTo>
                    <a:cubicBezTo>
                      <a:pt x="510" y="1"/>
                      <a:pt x="496" y="1"/>
                      <a:pt x="481" y="3"/>
                    </a:cubicBezTo>
                    <a:cubicBezTo>
                      <a:pt x="1" y="51"/>
                      <a:pt x="49" y="771"/>
                      <a:pt x="577" y="771"/>
                    </a:cubicBezTo>
                    <a:cubicBezTo>
                      <a:pt x="1043" y="724"/>
                      <a:pt x="966" y="1"/>
                      <a:pt x="52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37;p3"/>
              <p:cNvSpPr/>
              <p:nvPr/>
            </p:nvSpPr>
            <p:spPr>
              <a:xfrm>
                <a:off x="3223075" y="187570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289" y="1"/>
                    </a:moveTo>
                    <a:cubicBezTo>
                      <a:pt x="49" y="1"/>
                      <a:pt x="1" y="337"/>
                      <a:pt x="241" y="337"/>
                    </a:cubicBezTo>
                    <a:cubicBezTo>
                      <a:pt x="385" y="337"/>
                      <a:pt x="433" y="97"/>
                      <a:pt x="28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38;p3"/>
              <p:cNvSpPr/>
              <p:nvPr/>
            </p:nvSpPr>
            <p:spPr>
              <a:xfrm>
                <a:off x="3162225" y="1956050"/>
                <a:ext cx="2087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35" h="631" extrusionOk="0">
                    <a:moveTo>
                      <a:pt x="367" y="1"/>
                    </a:moveTo>
                    <a:cubicBezTo>
                      <a:pt x="352" y="1"/>
                      <a:pt x="337" y="2"/>
                      <a:pt x="322" y="3"/>
                    </a:cubicBezTo>
                    <a:cubicBezTo>
                      <a:pt x="1" y="141"/>
                      <a:pt x="75" y="631"/>
                      <a:pt x="418" y="631"/>
                    </a:cubicBezTo>
                    <a:cubicBezTo>
                      <a:pt x="434" y="631"/>
                      <a:pt x="450" y="630"/>
                      <a:pt x="466" y="628"/>
                    </a:cubicBezTo>
                    <a:cubicBezTo>
                      <a:pt x="835" y="535"/>
                      <a:pt x="717" y="1"/>
                      <a:pt x="36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39;p3"/>
              <p:cNvSpPr/>
              <p:nvPr/>
            </p:nvSpPr>
            <p:spPr>
              <a:xfrm>
                <a:off x="3151075" y="2070150"/>
                <a:ext cx="144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81" extrusionOk="0">
                    <a:moveTo>
                      <a:pt x="240" y="0"/>
                    </a:moveTo>
                    <a:cubicBezTo>
                      <a:pt x="0" y="96"/>
                      <a:pt x="48" y="480"/>
                      <a:pt x="336" y="480"/>
                    </a:cubicBezTo>
                    <a:cubicBezTo>
                      <a:pt x="576" y="384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40;p3"/>
              <p:cNvSpPr/>
              <p:nvPr/>
            </p:nvSpPr>
            <p:spPr>
              <a:xfrm>
                <a:off x="3179875" y="202935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8" y="0"/>
                    </a:moveTo>
                    <a:cubicBezTo>
                      <a:pt x="96" y="0"/>
                      <a:pt x="0" y="288"/>
                      <a:pt x="240" y="384"/>
                    </a:cubicBezTo>
                    <a:cubicBezTo>
                      <a:pt x="480" y="384"/>
                      <a:pt x="528" y="48"/>
                      <a:pt x="2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41;p3"/>
              <p:cNvSpPr/>
              <p:nvPr/>
            </p:nvSpPr>
            <p:spPr>
              <a:xfrm>
                <a:off x="3174625" y="1844250"/>
                <a:ext cx="23700" cy="16125"/>
              </a:xfrm>
              <a:custGeom>
                <a:avLst/>
                <a:gdLst/>
                <a:ahLst/>
                <a:cxnLst/>
                <a:rect l="l" t="t" r="r" b="b"/>
                <a:pathLst>
                  <a:path w="948" h="645" extrusionOk="0">
                    <a:moveTo>
                      <a:pt x="490" y="1"/>
                    </a:moveTo>
                    <a:cubicBezTo>
                      <a:pt x="462" y="1"/>
                      <a:pt x="433" y="4"/>
                      <a:pt x="402" y="11"/>
                    </a:cubicBezTo>
                    <a:cubicBezTo>
                      <a:pt x="1" y="100"/>
                      <a:pt x="97" y="645"/>
                      <a:pt x="459" y="645"/>
                    </a:cubicBezTo>
                    <a:cubicBezTo>
                      <a:pt x="486" y="645"/>
                      <a:pt x="516" y="642"/>
                      <a:pt x="546" y="635"/>
                    </a:cubicBezTo>
                    <a:cubicBezTo>
                      <a:pt x="948" y="546"/>
                      <a:pt x="852" y="1"/>
                      <a:pt x="49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42;p3"/>
              <p:cNvSpPr/>
              <p:nvPr/>
            </p:nvSpPr>
            <p:spPr>
              <a:xfrm>
                <a:off x="3208675" y="1804900"/>
                <a:ext cx="1580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5" extrusionOk="0">
                    <a:moveTo>
                      <a:pt x="192" y="0"/>
                    </a:moveTo>
                    <a:cubicBezTo>
                      <a:pt x="96" y="48"/>
                      <a:pt x="48" y="96"/>
                      <a:pt x="0" y="192"/>
                    </a:cubicBezTo>
                    <a:cubicBezTo>
                      <a:pt x="43" y="377"/>
                      <a:pt x="132" y="444"/>
                      <a:pt x="220" y="444"/>
                    </a:cubicBezTo>
                    <a:cubicBezTo>
                      <a:pt x="429" y="444"/>
                      <a:pt x="632" y="68"/>
                      <a:pt x="19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43;p3"/>
              <p:cNvSpPr/>
              <p:nvPr/>
            </p:nvSpPr>
            <p:spPr>
              <a:xfrm>
                <a:off x="2782600" y="2366600"/>
                <a:ext cx="84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41" extrusionOk="0">
                    <a:moveTo>
                      <a:pt x="144" y="0"/>
                    </a:moveTo>
                    <a:cubicBezTo>
                      <a:pt x="0" y="48"/>
                      <a:pt x="0" y="192"/>
                      <a:pt x="144" y="241"/>
                    </a:cubicBezTo>
                    <a:cubicBezTo>
                      <a:pt x="288" y="241"/>
                      <a:pt x="336" y="0"/>
                      <a:pt x="1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44;p3"/>
              <p:cNvSpPr/>
              <p:nvPr/>
            </p:nvSpPr>
            <p:spPr>
              <a:xfrm>
                <a:off x="2966650" y="2250100"/>
                <a:ext cx="20800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32" h="583" extrusionOk="0">
                    <a:moveTo>
                      <a:pt x="410" y="1"/>
                    </a:moveTo>
                    <a:cubicBezTo>
                      <a:pt x="396" y="1"/>
                      <a:pt x="382" y="2"/>
                      <a:pt x="368" y="4"/>
                    </a:cubicBezTo>
                    <a:cubicBezTo>
                      <a:pt x="0" y="95"/>
                      <a:pt x="72" y="583"/>
                      <a:pt x="415" y="583"/>
                    </a:cubicBezTo>
                    <a:cubicBezTo>
                      <a:pt x="431" y="583"/>
                      <a:pt x="447" y="582"/>
                      <a:pt x="464" y="580"/>
                    </a:cubicBezTo>
                    <a:cubicBezTo>
                      <a:pt x="831" y="488"/>
                      <a:pt x="715" y="1"/>
                      <a:pt x="41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45;p3"/>
              <p:cNvSpPr/>
              <p:nvPr/>
            </p:nvSpPr>
            <p:spPr>
              <a:xfrm>
                <a:off x="2777750" y="2245325"/>
                <a:ext cx="34475" cy="24425"/>
              </a:xfrm>
              <a:custGeom>
                <a:avLst/>
                <a:gdLst/>
                <a:ahLst/>
                <a:cxnLst/>
                <a:rect l="l" t="t" r="r" b="b"/>
                <a:pathLst>
                  <a:path w="1379" h="977" extrusionOk="0">
                    <a:moveTo>
                      <a:pt x="720" y="1"/>
                    </a:moveTo>
                    <a:cubicBezTo>
                      <a:pt x="705" y="1"/>
                      <a:pt x="690" y="1"/>
                      <a:pt x="674" y="3"/>
                    </a:cubicBezTo>
                    <a:cubicBezTo>
                      <a:pt x="0" y="48"/>
                      <a:pt x="125" y="976"/>
                      <a:pt x="696" y="976"/>
                    </a:cubicBezTo>
                    <a:cubicBezTo>
                      <a:pt x="735" y="976"/>
                      <a:pt x="776" y="972"/>
                      <a:pt x="818" y="963"/>
                    </a:cubicBezTo>
                    <a:cubicBezTo>
                      <a:pt x="1379" y="823"/>
                      <a:pt x="1258" y="1"/>
                      <a:pt x="72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46;p3"/>
              <p:cNvSpPr/>
              <p:nvPr/>
            </p:nvSpPr>
            <p:spPr>
              <a:xfrm>
                <a:off x="2809000" y="2200825"/>
                <a:ext cx="34075" cy="27775"/>
              </a:xfrm>
              <a:custGeom>
                <a:avLst/>
                <a:gdLst/>
                <a:ahLst/>
                <a:cxnLst/>
                <a:rect l="l" t="t" r="r" b="b"/>
                <a:pathLst>
                  <a:path w="1363" h="1111" extrusionOk="0">
                    <a:moveTo>
                      <a:pt x="615" y="0"/>
                    </a:moveTo>
                    <a:cubicBezTo>
                      <a:pt x="587" y="0"/>
                      <a:pt x="558" y="2"/>
                      <a:pt x="529" y="6"/>
                    </a:cubicBezTo>
                    <a:cubicBezTo>
                      <a:pt x="0" y="246"/>
                      <a:pt x="96" y="1014"/>
                      <a:pt x="673" y="1110"/>
                    </a:cubicBezTo>
                    <a:cubicBezTo>
                      <a:pt x="1363" y="1018"/>
                      <a:pt x="1259" y="0"/>
                      <a:pt x="61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47;p3"/>
              <p:cNvSpPr/>
              <p:nvPr/>
            </p:nvSpPr>
            <p:spPr>
              <a:xfrm>
                <a:off x="2738175" y="2215375"/>
                <a:ext cx="31250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1105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240"/>
                      <a:pt x="97" y="1009"/>
                      <a:pt x="721" y="1105"/>
                    </a:cubicBezTo>
                    <a:cubicBezTo>
                      <a:pt x="1249" y="865"/>
                      <a:pt x="1105" y="48"/>
                      <a:pt x="52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48;p3"/>
              <p:cNvSpPr/>
              <p:nvPr/>
            </p:nvSpPr>
            <p:spPr>
              <a:xfrm>
                <a:off x="2708125" y="2258575"/>
                <a:ext cx="33675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975" extrusionOk="0">
                    <a:moveTo>
                      <a:pt x="675" y="1"/>
                    </a:moveTo>
                    <a:cubicBezTo>
                      <a:pt x="1" y="46"/>
                      <a:pt x="84" y="974"/>
                      <a:pt x="649" y="974"/>
                    </a:cubicBezTo>
                    <a:cubicBezTo>
                      <a:pt x="687" y="974"/>
                      <a:pt x="728" y="970"/>
                      <a:pt x="771" y="961"/>
                    </a:cubicBezTo>
                    <a:cubicBezTo>
                      <a:pt x="1347" y="817"/>
                      <a:pt x="1251" y="1"/>
                      <a:pt x="67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49;p3"/>
              <p:cNvSpPr/>
              <p:nvPr/>
            </p:nvSpPr>
            <p:spPr>
              <a:xfrm>
                <a:off x="2729775" y="2334200"/>
                <a:ext cx="180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721" h="529" extrusionOk="0">
                    <a:moveTo>
                      <a:pt x="337" y="0"/>
                    </a:moveTo>
                    <a:cubicBezTo>
                      <a:pt x="97" y="144"/>
                      <a:pt x="1" y="384"/>
                      <a:pt x="337" y="528"/>
                    </a:cubicBezTo>
                    <a:cubicBezTo>
                      <a:pt x="721" y="528"/>
                      <a:pt x="721" y="0"/>
                      <a:pt x="33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50;p3"/>
              <p:cNvSpPr/>
              <p:nvPr/>
            </p:nvSpPr>
            <p:spPr>
              <a:xfrm>
                <a:off x="2755000" y="2289775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80" y="1"/>
                    </a:moveTo>
                    <a:cubicBezTo>
                      <a:pt x="0" y="97"/>
                      <a:pt x="96" y="769"/>
                      <a:pt x="576" y="769"/>
                    </a:cubicBezTo>
                    <a:cubicBezTo>
                      <a:pt x="1008" y="625"/>
                      <a:pt x="912" y="1"/>
                      <a:pt x="4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51;p3"/>
              <p:cNvSpPr/>
              <p:nvPr/>
            </p:nvSpPr>
            <p:spPr>
              <a:xfrm>
                <a:off x="2823800" y="2275325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55" y="1"/>
                    </a:moveTo>
                    <a:cubicBezTo>
                      <a:pt x="541" y="1"/>
                      <a:pt x="527" y="1"/>
                      <a:pt x="513" y="3"/>
                    </a:cubicBezTo>
                    <a:cubicBezTo>
                      <a:pt x="1" y="49"/>
                      <a:pt x="75" y="773"/>
                      <a:pt x="562" y="773"/>
                    </a:cubicBezTo>
                    <a:cubicBezTo>
                      <a:pt x="577" y="773"/>
                      <a:pt x="593" y="772"/>
                      <a:pt x="609" y="771"/>
                    </a:cubicBezTo>
                    <a:cubicBezTo>
                      <a:pt x="1074" y="724"/>
                      <a:pt x="998" y="1"/>
                      <a:pt x="55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52;p3"/>
              <p:cNvSpPr/>
              <p:nvPr/>
            </p:nvSpPr>
            <p:spPr>
              <a:xfrm>
                <a:off x="2800600" y="2319725"/>
                <a:ext cx="18450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738" h="589" extrusionOk="0">
                    <a:moveTo>
                      <a:pt x="333" y="1"/>
                    </a:moveTo>
                    <a:cubicBezTo>
                      <a:pt x="319" y="1"/>
                      <a:pt x="304" y="2"/>
                      <a:pt x="288" y="3"/>
                    </a:cubicBezTo>
                    <a:cubicBezTo>
                      <a:pt x="96" y="147"/>
                      <a:pt x="0" y="435"/>
                      <a:pt x="288" y="579"/>
                    </a:cubicBezTo>
                    <a:cubicBezTo>
                      <a:pt x="315" y="585"/>
                      <a:pt x="341" y="588"/>
                      <a:pt x="365" y="588"/>
                    </a:cubicBezTo>
                    <a:cubicBezTo>
                      <a:pt x="712" y="588"/>
                      <a:pt x="737" y="1"/>
                      <a:pt x="33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53;p3"/>
              <p:cNvSpPr/>
              <p:nvPr/>
            </p:nvSpPr>
            <p:spPr>
              <a:xfrm>
                <a:off x="2920150" y="2218575"/>
                <a:ext cx="29500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841" extrusionOk="0">
                    <a:moveTo>
                      <a:pt x="624" y="0"/>
                    </a:moveTo>
                    <a:cubicBezTo>
                      <a:pt x="585" y="0"/>
                      <a:pt x="544" y="5"/>
                      <a:pt x="499" y="16"/>
                    </a:cubicBezTo>
                    <a:cubicBezTo>
                      <a:pt x="1" y="107"/>
                      <a:pt x="101" y="840"/>
                      <a:pt x="600" y="840"/>
                    </a:cubicBezTo>
                    <a:cubicBezTo>
                      <a:pt x="629" y="840"/>
                      <a:pt x="660" y="838"/>
                      <a:pt x="691" y="833"/>
                    </a:cubicBezTo>
                    <a:cubicBezTo>
                      <a:pt x="1179" y="744"/>
                      <a:pt x="1094" y="0"/>
                      <a:pt x="62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54;p3"/>
              <p:cNvSpPr/>
              <p:nvPr/>
            </p:nvSpPr>
            <p:spPr>
              <a:xfrm>
                <a:off x="2943425" y="2294575"/>
                <a:ext cx="10825" cy="9650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6" extrusionOk="0">
                    <a:moveTo>
                      <a:pt x="192" y="1"/>
                    </a:moveTo>
                    <a:cubicBezTo>
                      <a:pt x="0" y="49"/>
                      <a:pt x="0" y="337"/>
                      <a:pt x="192" y="385"/>
                    </a:cubicBezTo>
                    <a:cubicBezTo>
                      <a:pt x="433" y="385"/>
                      <a:pt x="433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55;p3"/>
              <p:cNvSpPr/>
              <p:nvPr/>
            </p:nvSpPr>
            <p:spPr>
              <a:xfrm>
                <a:off x="2946600" y="217560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3" y="0"/>
                    </a:moveTo>
                    <a:cubicBezTo>
                      <a:pt x="655" y="0"/>
                      <a:pt x="625" y="2"/>
                      <a:pt x="594" y="7"/>
                    </a:cubicBezTo>
                    <a:cubicBezTo>
                      <a:pt x="1" y="98"/>
                      <a:pt x="101" y="926"/>
                      <a:pt x="648" y="926"/>
                    </a:cubicBezTo>
                    <a:cubicBezTo>
                      <a:pt x="677" y="926"/>
                      <a:pt x="706" y="924"/>
                      <a:pt x="738" y="919"/>
                    </a:cubicBezTo>
                    <a:cubicBezTo>
                      <a:pt x="1331" y="828"/>
                      <a:pt x="1230" y="0"/>
                      <a:pt x="6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56;p3"/>
              <p:cNvSpPr/>
              <p:nvPr/>
            </p:nvSpPr>
            <p:spPr>
              <a:xfrm>
                <a:off x="2903100" y="2144525"/>
                <a:ext cx="35550" cy="29800"/>
              </a:xfrm>
              <a:custGeom>
                <a:avLst/>
                <a:gdLst/>
                <a:ahLst/>
                <a:cxnLst/>
                <a:rect l="l" t="t" r="r" b="b"/>
                <a:pathLst>
                  <a:path w="1422" h="1192" extrusionOk="0">
                    <a:moveTo>
                      <a:pt x="620" y="1"/>
                    </a:moveTo>
                    <a:cubicBezTo>
                      <a:pt x="0" y="1"/>
                      <a:pt x="108" y="1191"/>
                      <a:pt x="631" y="1191"/>
                    </a:cubicBezTo>
                    <a:cubicBezTo>
                      <a:pt x="682" y="1191"/>
                      <a:pt x="738" y="1180"/>
                      <a:pt x="797" y="1154"/>
                    </a:cubicBezTo>
                    <a:cubicBezTo>
                      <a:pt x="1421" y="962"/>
                      <a:pt x="1277" y="50"/>
                      <a:pt x="653" y="2"/>
                    </a:cubicBezTo>
                    <a:cubicBezTo>
                      <a:pt x="642" y="1"/>
                      <a:pt x="631" y="1"/>
                      <a:pt x="62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57;p3"/>
              <p:cNvSpPr/>
              <p:nvPr/>
            </p:nvSpPr>
            <p:spPr>
              <a:xfrm>
                <a:off x="2848000" y="2352325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1" y="0"/>
                    </a:moveTo>
                    <a:cubicBezTo>
                      <a:pt x="88" y="0"/>
                      <a:pt x="46" y="26"/>
                      <a:pt x="25" y="91"/>
                    </a:cubicBezTo>
                    <a:cubicBezTo>
                      <a:pt x="1" y="187"/>
                      <a:pt x="61" y="235"/>
                      <a:pt x="127" y="235"/>
                    </a:cubicBezTo>
                    <a:cubicBezTo>
                      <a:pt x="193" y="235"/>
                      <a:pt x="265" y="187"/>
                      <a:pt x="265" y="91"/>
                    </a:cubicBezTo>
                    <a:cubicBezTo>
                      <a:pt x="238" y="39"/>
                      <a:pt x="183" y="0"/>
                      <a:pt x="13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58;p3"/>
              <p:cNvSpPr/>
              <p:nvPr/>
            </p:nvSpPr>
            <p:spPr>
              <a:xfrm>
                <a:off x="2870575" y="230660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0" y="46"/>
                      <a:pt x="30" y="531"/>
                      <a:pt x="328" y="531"/>
                    </a:cubicBezTo>
                    <a:cubicBezTo>
                      <a:pt x="341" y="531"/>
                      <a:pt x="355" y="530"/>
                      <a:pt x="370" y="528"/>
                    </a:cubicBezTo>
                    <a:cubicBezTo>
                      <a:pt x="706" y="432"/>
                      <a:pt x="658" y="96"/>
                      <a:pt x="3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59;p3"/>
              <p:cNvSpPr/>
              <p:nvPr/>
            </p:nvSpPr>
            <p:spPr>
              <a:xfrm>
                <a:off x="2893750" y="2261950"/>
                <a:ext cx="26150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39" extrusionOk="0">
                    <a:moveTo>
                      <a:pt x="537" y="1"/>
                    </a:moveTo>
                    <a:cubicBezTo>
                      <a:pt x="510" y="1"/>
                      <a:pt x="481" y="4"/>
                      <a:pt x="451" y="10"/>
                    </a:cubicBezTo>
                    <a:cubicBezTo>
                      <a:pt x="1" y="100"/>
                      <a:pt x="100" y="739"/>
                      <a:pt x="510" y="739"/>
                    </a:cubicBezTo>
                    <a:cubicBezTo>
                      <a:pt x="537" y="739"/>
                      <a:pt x="565" y="736"/>
                      <a:pt x="595" y="730"/>
                    </a:cubicBezTo>
                    <a:cubicBezTo>
                      <a:pt x="1045" y="640"/>
                      <a:pt x="947" y="1"/>
                      <a:pt x="53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60;p3"/>
              <p:cNvSpPr/>
              <p:nvPr/>
            </p:nvSpPr>
            <p:spPr>
              <a:xfrm>
                <a:off x="2850175" y="2230925"/>
                <a:ext cx="30475" cy="24125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965" extrusionOk="0">
                    <a:moveTo>
                      <a:pt x="562" y="0"/>
                    </a:moveTo>
                    <a:cubicBezTo>
                      <a:pt x="546" y="0"/>
                      <a:pt x="530" y="1"/>
                      <a:pt x="514" y="2"/>
                    </a:cubicBezTo>
                    <a:cubicBezTo>
                      <a:pt x="1" y="189"/>
                      <a:pt x="122" y="965"/>
                      <a:pt x="658" y="965"/>
                    </a:cubicBezTo>
                    <a:cubicBezTo>
                      <a:pt x="673" y="965"/>
                      <a:pt x="689" y="964"/>
                      <a:pt x="706" y="963"/>
                    </a:cubicBezTo>
                    <a:cubicBezTo>
                      <a:pt x="1219" y="776"/>
                      <a:pt x="1098" y="0"/>
                      <a:pt x="56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" name="Google Shape;561;p3"/>
              <p:cNvSpPr/>
              <p:nvPr/>
            </p:nvSpPr>
            <p:spPr>
              <a:xfrm>
                <a:off x="2873750" y="2187625"/>
                <a:ext cx="37775" cy="26900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6" extrusionOk="0">
                    <a:moveTo>
                      <a:pt x="766" y="0"/>
                    </a:moveTo>
                    <a:cubicBezTo>
                      <a:pt x="736" y="0"/>
                      <a:pt x="706" y="2"/>
                      <a:pt x="675" y="6"/>
                    </a:cubicBezTo>
                    <a:cubicBezTo>
                      <a:pt x="1" y="141"/>
                      <a:pt x="126" y="1076"/>
                      <a:pt x="736" y="1076"/>
                    </a:cubicBezTo>
                    <a:cubicBezTo>
                      <a:pt x="778" y="1076"/>
                      <a:pt x="821" y="1072"/>
                      <a:pt x="867" y="1062"/>
                    </a:cubicBezTo>
                    <a:cubicBezTo>
                      <a:pt x="1510" y="971"/>
                      <a:pt x="1406" y="0"/>
                      <a:pt x="7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" name="Google Shape;562;p3"/>
              <p:cNvSpPr/>
              <p:nvPr/>
            </p:nvSpPr>
            <p:spPr>
              <a:xfrm>
                <a:off x="3001425" y="2090500"/>
                <a:ext cx="34050" cy="265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61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0" y="143"/>
                      <a:pt x="122" y="1060"/>
                      <a:pt x="708" y="1060"/>
                    </a:cubicBezTo>
                    <a:cubicBezTo>
                      <a:pt x="723" y="1060"/>
                      <a:pt x="738" y="1060"/>
                      <a:pt x="753" y="1059"/>
                    </a:cubicBezTo>
                    <a:cubicBezTo>
                      <a:pt x="1361" y="872"/>
                      <a:pt x="1240" y="1"/>
                      <a:pt x="65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" name="Google Shape;563;p3"/>
              <p:cNvSpPr/>
              <p:nvPr/>
            </p:nvSpPr>
            <p:spPr>
              <a:xfrm>
                <a:off x="3056625" y="2006500"/>
                <a:ext cx="35250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10" h="1060" extrusionOk="0">
                    <a:moveTo>
                      <a:pt x="660" y="0"/>
                    </a:moveTo>
                    <a:cubicBezTo>
                      <a:pt x="643" y="0"/>
                      <a:pt x="627" y="1"/>
                      <a:pt x="609" y="2"/>
                    </a:cubicBezTo>
                    <a:cubicBezTo>
                      <a:pt x="1" y="142"/>
                      <a:pt x="123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10" y="871"/>
                      <a:pt x="1288" y="0"/>
                      <a:pt x="66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" name="Google Shape;564;p3"/>
              <p:cNvSpPr/>
              <p:nvPr/>
            </p:nvSpPr>
            <p:spPr>
              <a:xfrm>
                <a:off x="3037825" y="1934475"/>
                <a:ext cx="42075" cy="3022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9" extrusionOk="0">
                    <a:moveTo>
                      <a:pt x="832" y="1"/>
                    </a:moveTo>
                    <a:cubicBezTo>
                      <a:pt x="817" y="1"/>
                      <a:pt x="801" y="1"/>
                      <a:pt x="785" y="2"/>
                    </a:cubicBezTo>
                    <a:cubicBezTo>
                      <a:pt x="1" y="95"/>
                      <a:pt x="104" y="1208"/>
                      <a:pt x="838" y="1208"/>
                    </a:cubicBezTo>
                    <a:cubicBezTo>
                      <a:pt x="868" y="1208"/>
                      <a:pt x="898" y="1206"/>
                      <a:pt x="929" y="1203"/>
                    </a:cubicBezTo>
                    <a:cubicBezTo>
                      <a:pt x="1682" y="1155"/>
                      <a:pt x="1605" y="1"/>
                      <a:pt x="8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" name="Google Shape;565;p3"/>
              <p:cNvSpPr/>
              <p:nvPr/>
            </p:nvSpPr>
            <p:spPr>
              <a:xfrm>
                <a:off x="3070125" y="1893475"/>
                <a:ext cx="34150" cy="299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1198" extrusionOk="0">
                    <a:moveTo>
                      <a:pt x="598" y="1"/>
                    </a:moveTo>
                    <a:cubicBezTo>
                      <a:pt x="0" y="1"/>
                      <a:pt x="118" y="1197"/>
                      <a:pt x="631" y="1197"/>
                    </a:cubicBezTo>
                    <a:cubicBezTo>
                      <a:pt x="680" y="1197"/>
                      <a:pt x="733" y="1186"/>
                      <a:pt x="790" y="1162"/>
                    </a:cubicBezTo>
                    <a:cubicBezTo>
                      <a:pt x="1366" y="922"/>
                      <a:pt x="1270" y="106"/>
                      <a:pt x="694" y="10"/>
                    </a:cubicBezTo>
                    <a:cubicBezTo>
                      <a:pt x="660" y="4"/>
                      <a:pt x="628" y="1"/>
                      <a:pt x="5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" name="Google Shape;566;p3"/>
              <p:cNvSpPr/>
              <p:nvPr/>
            </p:nvSpPr>
            <p:spPr>
              <a:xfrm>
                <a:off x="3084150" y="1965550"/>
                <a:ext cx="34975" cy="24800"/>
              </a:xfrm>
              <a:custGeom>
                <a:avLst/>
                <a:gdLst/>
                <a:ahLst/>
                <a:cxnLst/>
                <a:rect l="l" t="t" r="r" b="b"/>
                <a:pathLst>
                  <a:path w="1399" h="992" extrusionOk="0">
                    <a:moveTo>
                      <a:pt x="748" y="0"/>
                    </a:moveTo>
                    <a:cubicBezTo>
                      <a:pt x="720" y="0"/>
                      <a:pt x="691" y="3"/>
                      <a:pt x="661" y="8"/>
                    </a:cubicBezTo>
                    <a:cubicBezTo>
                      <a:pt x="0" y="96"/>
                      <a:pt x="107" y="991"/>
                      <a:pt x="684" y="991"/>
                    </a:cubicBezTo>
                    <a:cubicBezTo>
                      <a:pt x="737" y="991"/>
                      <a:pt x="793" y="984"/>
                      <a:pt x="853" y="968"/>
                    </a:cubicBezTo>
                    <a:cubicBezTo>
                      <a:pt x="1399" y="786"/>
                      <a:pt x="1255" y="0"/>
                      <a:pt x="7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" name="Google Shape;567;p3"/>
              <p:cNvSpPr/>
              <p:nvPr/>
            </p:nvSpPr>
            <p:spPr>
              <a:xfrm>
                <a:off x="3027850" y="2049600"/>
                <a:ext cx="36100" cy="2660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4" extrusionOk="0">
                    <a:moveTo>
                      <a:pt x="788" y="0"/>
                    </a:moveTo>
                    <a:cubicBezTo>
                      <a:pt x="761" y="0"/>
                      <a:pt x="733" y="2"/>
                      <a:pt x="704" y="6"/>
                    </a:cubicBezTo>
                    <a:cubicBezTo>
                      <a:pt x="0" y="53"/>
                      <a:pt x="76" y="1064"/>
                      <a:pt x="753" y="1064"/>
                    </a:cubicBezTo>
                    <a:cubicBezTo>
                      <a:pt x="769" y="1064"/>
                      <a:pt x="784" y="1063"/>
                      <a:pt x="800" y="1062"/>
                    </a:cubicBezTo>
                    <a:cubicBezTo>
                      <a:pt x="1443" y="971"/>
                      <a:pt x="1383" y="0"/>
                      <a:pt x="7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" name="Google Shape;568;p3"/>
              <p:cNvSpPr/>
              <p:nvPr/>
            </p:nvSpPr>
            <p:spPr>
              <a:xfrm>
                <a:off x="2954625" y="2059200"/>
                <a:ext cx="4327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304" extrusionOk="0">
                    <a:moveTo>
                      <a:pt x="847" y="1"/>
                    </a:moveTo>
                    <a:cubicBezTo>
                      <a:pt x="817" y="1"/>
                      <a:pt x="785" y="2"/>
                      <a:pt x="753" y="6"/>
                    </a:cubicBezTo>
                    <a:cubicBezTo>
                      <a:pt x="0" y="194"/>
                      <a:pt x="169" y="1304"/>
                      <a:pt x="944" y="1304"/>
                    </a:cubicBezTo>
                    <a:cubicBezTo>
                      <a:pt x="960" y="1304"/>
                      <a:pt x="976" y="1303"/>
                      <a:pt x="993" y="1302"/>
                    </a:cubicBezTo>
                    <a:cubicBezTo>
                      <a:pt x="1730" y="1072"/>
                      <a:pt x="1583" y="1"/>
                      <a:pt x="84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" name="Google Shape;569;p3"/>
              <p:cNvSpPr/>
              <p:nvPr/>
            </p:nvSpPr>
            <p:spPr>
              <a:xfrm>
                <a:off x="3098650" y="1854075"/>
                <a:ext cx="35225" cy="25300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2" extrusionOk="0">
                    <a:moveTo>
                      <a:pt x="705" y="0"/>
                    </a:moveTo>
                    <a:cubicBezTo>
                      <a:pt x="689" y="0"/>
                      <a:pt x="673" y="1"/>
                      <a:pt x="657" y="2"/>
                    </a:cubicBezTo>
                    <a:cubicBezTo>
                      <a:pt x="0" y="49"/>
                      <a:pt x="77" y="1012"/>
                      <a:pt x="707" y="1012"/>
                    </a:cubicBezTo>
                    <a:cubicBezTo>
                      <a:pt x="722" y="1012"/>
                      <a:pt x="737" y="1011"/>
                      <a:pt x="753" y="1010"/>
                    </a:cubicBezTo>
                    <a:cubicBezTo>
                      <a:pt x="1409" y="916"/>
                      <a:pt x="1333" y="0"/>
                      <a:pt x="7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" name="Google Shape;570;p3"/>
              <p:cNvSpPr/>
              <p:nvPr/>
            </p:nvSpPr>
            <p:spPr>
              <a:xfrm>
                <a:off x="2984225" y="2017325"/>
                <a:ext cx="42050" cy="32450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8" extrusionOk="0">
                    <a:moveTo>
                      <a:pt x="769" y="1"/>
                    </a:moveTo>
                    <a:cubicBezTo>
                      <a:pt x="1" y="145"/>
                      <a:pt x="97" y="1297"/>
                      <a:pt x="913" y="1297"/>
                    </a:cubicBezTo>
                    <a:cubicBezTo>
                      <a:pt x="1681" y="1153"/>
                      <a:pt x="1537" y="1"/>
                      <a:pt x="7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" name="Google Shape;571;p3"/>
              <p:cNvSpPr/>
              <p:nvPr/>
            </p:nvSpPr>
            <p:spPr>
              <a:xfrm>
                <a:off x="3010200" y="1976250"/>
                <a:ext cx="44950" cy="31650"/>
              </a:xfrm>
              <a:custGeom>
                <a:avLst/>
                <a:gdLst/>
                <a:ahLst/>
                <a:cxnLst/>
                <a:rect l="l" t="t" r="r" b="b"/>
                <a:pathLst>
                  <a:path w="1798" h="1266" extrusionOk="0">
                    <a:moveTo>
                      <a:pt x="921" y="0"/>
                    </a:moveTo>
                    <a:cubicBezTo>
                      <a:pt x="878" y="0"/>
                      <a:pt x="833" y="4"/>
                      <a:pt x="786" y="12"/>
                    </a:cubicBezTo>
                    <a:cubicBezTo>
                      <a:pt x="0" y="104"/>
                      <a:pt x="149" y="1265"/>
                      <a:pt x="933" y="1265"/>
                    </a:cubicBezTo>
                    <a:cubicBezTo>
                      <a:pt x="963" y="1265"/>
                      <a:pt x="994" y="1263"/>
                      <a:pt x="1026" y="1260"/>
                    </a:cubicBezTo>
                    <a:cubicBezTo>
                      <a:pt x="1798" y="1124"/>
                      <a:pt x="1668" y="0"/>
                      <a:pt x="92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" name="Google Shape;572;p3"/>
              <p:cNvSpPr/>
              <p:nvPr/>
            </p:nvSpPr>
            <p:spPr>
              <a:xfrm>
                <a:off x="3145400" y="1884050"/>
                <a:ext cx="25750" cy="20550"/>
              </a:xfrm>
              <a:custGeom>
                <a:avLst/>
                <a:gdLst/>
                <a:ahLst/>
                <a:cxnLst/>
                <a:rect l="l" t="t" r="r" b="b"/>
                <a:pathLst>
                  <a:path w="1030" h="822" extrusionOk="0">
                    <a:moveTo>
                      <a:pt x="469" y="1"/>
                    </a:moveTo>
                    <a:cubicBezTo>
                      <a:pt x="453" y="1"/>
                      <a:pt x="436" y="1"/>
                      <a:pt x="419" y="3"/>
                    </a:cubicBezTo>
                    <a:cubicBezTo>
                      <a:pt x="1" y="142"/>
                      <a:pt x="77" y="821"/>
                      <a:pt x="561" y="821"/>
                    </a:cubicBezTo>
                    <a:cubicBezTo>
                      <a:pt x="578" y="821"/>
                      <a:pt x="594" y="821"/>
                      <a:pt x="611" y="819"/>
                    </a:cubicBezTo>
                    <a:cubicBezTo>
                      <a:pt x="1029" y="680"/>
                      <a:pt x="953" y="1"/>
                      <a:pt x="4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" name="Google Shape;573;p3"/>
              <p:cNvSpPr/>
              <p:nvPr/>
            </p:nvSpPr>
            <p:spPr>
              <a:xfrm>
                <a:off x="3104425" y="1674050"/>
                <a:ext cx="30950" cy="2177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871" extrusionOk="0">
                    <a:moveTo>
                      <a:pt x="464" y="0"/>
                    </a:moveTo>
                    <a:cubicBezTo>
                      <a:pt x="322" y="0"/>
                      <a:pt x="180" y="93"/>
                      <a:pt x="90" y="338"/>
                    </a:cubicBezTo>
                    <a:cubicBezTo>
                      <a:pt x="1" y="604"/>
                      <a:pt x="241" y="871"/>
                      <a:pt x="506" y="871"/>
                    </a:cubicBezTo>
                    <a:cubicBezTo>
                      <a:pt x="527" y="871"/>
                      <a:pt x="548" y="869"/>
                      <a:pt x="570" y="866"/>
                    </a:cubicBezTo>
                    <a:cubicBezTo>
                      <a:pt x="1237" y="690"/>
                      <a:pt x="851" y="0"/>
                      <a:pt x="46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" name="Google Shape;574;p3"/>
              <p:cNvSpPr/>
              <p:nvPr/>
            </p:nvSpPr>
            <p:spPr>
              <a:xfrm>
                <a:off x="3134600" y="1634400"/>
                <a:ext cx="2090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6" h="679" extrusionOk="0">
                    <a:moveTo>
                      <a:pt x="369" y="1"/>
                    </a:moveTo>
                    <a:cubicBezTo>
                      <a:pt x="354" y="1"/>
                      <a:pt x="339" y="1"/>
                      <a:pt x="323" y="3"/>
                    </a:cubicBezTo>
                    <a:cubicBezTo>
                      <a:pt x="0" y="141"/>
                      <a:pt x="32" y="678"/>
                      <a:pt x="375" y="678"/>
                    </a:cubicBezTo>
                    <a:cubicBezTo>
                      <a:pt x="389" y="678"/>
                      <a:pt x="404" y="677"/>
                      <a:pt x="419" y="675"/>
                    </a:cubicBezTo>
                    <a:cubicBezTo>
                      <a:pt x="835" y="583"/>
                      <a:pt x="761" y="1"/>
                      <a:pt x="3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" name="Google Shape;575;p3"/>
              <p:cNvSpPr/>
              <p:nvPr/>
            </p:nvSpPr>
            <p:spPr>
              <a:xfrm>
                <a:off x="3129050" y="1813250"/>
                <a:ext cx="30050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1202" h="875" extrusionOk="0">
                    <a:moveTo>
                      <a:pt x="592" y="0"/>
                    </a:moveTo>
                    <a:cubicBezTo>
                      <a:pt x="577" y="0"/>
                      <a:pt x="561" y="1"/>
                      <a:pt x="545" y="2"/>
                    </a:cubicBezTo>
                    <a:cubicBezTo>
                      <a:pt x="1" y="139"/>
                      <a:pt x="142" y="874"/>
                      <a:pt x="605" y="874"/>
                    </a:cubicBezTo>
                    <a:cubicBezTo>
                      <a:pt x="632" y="874"/>
                      <a:pt x="660" y="872"/>
                      <a:pt x="689" y="867"/>
                    </a:cubicBezTo>
                    <a:cubicBezTo>
                      <a:pt x="1201" y="727"/>
                      <a:pt x="1081" y="0"/>
                      <a:pt x="59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" name="Google Shape;576;p3"/>
              <p:cNvSpPr/>
              <p:nvPr/>
            </p:nvSpPr>
            <p:spPr>
              <a:xfrm>
                <a:off x="3113725" y="1743625"/>
                <a:ext cx="32175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7" h="929" extrusionOk="0">
                    <a:moveTo>
                      <a:pt x="678" y="1"/>
                    </a:moveTo>
                    <a:cubicBezTo>
                      <a:pt x="662" y="1"/>
                      <a:pt x="646" y="2"/>
                      <a:pt x="630" y="3"/>
                    </a:cubicBezTo>
                    <a:cubicBezTo>
                      <a:pt x="1" y="3"/>
                      <a:pt x="87" y="929"/>
                      <a:pt x="652" y="929"/>
                    </a:cubicBezTo>
                    <a:cubicBezTo>
                      <a:pt x="690" y="929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" name="Google Shape;577;p3"/>
              <p:cNvSpPr/>
              <p:nvPr/>
            </p:nvSpPr>
            <p:spPr>
              <a:xfrm>
                <a:off x="3114575" y="1924725"/>
                <a:ext cx="3215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286" h="928" extrusionOk="0">
                    <a:moveTo>
                      <a:pt x="635" y="1"/>
                    </a:moveTo>
                    <a:cubicBezTo>
                      <a:pt x="607" y="1"/>
                      <a:pt x="578" y="3"/>
                      <a:pt x="548" y="8"/>
                    </a:cubicBezTo>
                    <a:cubicBezTo>
                      <a:pt x="0" y="100"/>
                      <a:pt x="103" y="928"/>
                      <a:pt x="650" y="928"/>
                    </a:cubicBezTo>
                    <a:cubicBezTo>
                      <a:pt x="679" y="928"/>
                      <a:pt x="709" y="925"/>
                      <a:pt x="740" y="920"/>
                    </a:cubicBezTo>
                    <a:cubicBezTo>
                      <a:pt x="1286" y="784"/>
                      <a:pt x="1142" y="1"/>
                      <a:pt x="6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" name="Google Shape;578;p3"/>
              <p:cNvSpPr/>
              <p:nvPr/>
            </p:nvSpPr>
            <p:spPr>
              <a:xfrm>
                <a:off x="3147100" y="1704000"/>
                <a:ext cx="22800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912" h="740" extrusionOk="0">
                    <a:moveTo>
                      <a:pt x="449" y="1"/>
                    </a:moveTo>
                    <a:cubicBezTo>
                      <a:pt x="433" y="1"/>
                      <a:pt x="416" y="2"/>
                      <a:pt x="399" y="4"/>
                    </a:cubicBezTo>
                    <a:cubicBezTo>
                      <a:pt x="0" y="4"/>
                      <a:pt x="133" y="740"/>
                      <a:pt x="458" y="740"/>
                    </a:cubicBezTo>
                    <a:cubicBezTo>
                      <a:pt x="485" y="740"/>
                      <a:pt x="514" y="735"/>
                      <a:pt x="543" y="724"/>
                    </a:cubicBezTo>
                    <a:cubicBezTo>
                      <a:pt x="912" y="539"/>
                      <a:pt x="838" y="1"/>
                      <a:pt x="44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" name="Google Shape;579;p3"/>
              <p:cNvSpPr/>
              <p:nvPr/>
            </p:nvSpPr>
            <p:spPr>
              <a:xfrm>
                <a:off x="2464525" y="1610725"/>
                <a:ext cx="565350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2614" h="21456" extrusionOk="0">
                    <a:moveTo>
                      <a:pt x="6797" y="279"/>
                    </a:moveTo>
                    <a:cubicBezTo>
                      <a:pt x="7427" y="279"/>
                      <a:pt x="8007" y="1385"/>
                      <a:pt x="6866" y="1670"/>
                    </a:cubicBezTo>
                    <a:cubicBezTo>
                      <a:pt x="6386" y="1670"/>
                      <a:pt x="6002" y="1238"/>
                      <a:pt x="6146" y="806"/>
                    </a:cubicBezTo>
                    <a:lnTo>
                      <a:pt x="6194" y="758"/>
                    </a:lnTo>
                    <a:cubicBezTo>
                      <a:pt x="6355" y="412"/>
                      <a:pt x="6579" y="279"/>
                      <a:pt x="6797" y="279"/>
                    </a:cubicBezTo>
                    <a:close/>
                    <a:moveTo>
                      <a:pt x="14108" y="249"/>
                    </a:moveTo>
                    <a:cubicBezTo>
                      <a:pt x="14818" y="249"/>
                      <a:pt x="15213" y="1671"/>
                      <a:pt x="14019" y="1671"/>
                    </a:cubicBezTo>
                    <a:cubicBezTo>
                      <a:pt x="14003" y="1671"/>
                      <a:pt x="13988" y="1671"/>
                      <a:pt x="13971" y="1670"/>
                    </a:cubicBezTo>
                    <a:cubicBezTo>
                      <a:pt x="13491" y="1574"/>
                      <a:pt x="13251" y="1046"/>
                      <a:pt x="13491" y="614"/>
                    </a:cubicBezTo>
                    <a:cubicBezTo>
                      <a:pt x="13703" y="352"/>
                      <a:pt x="13917" y="249"/>
                      <a:pt x="14108" y="249"/>
                    </a:cubicBezTo>
                    <a:close/>
                    <a:moveTo>
                      <a:pt x="11273" y="887"/>
                    </a:moveTo>
                    <a:cubicBezTo>
                      <a:pt x="11864" y="887"/>
                      <a:pt x="12423" y="1901"/>
                      <a:pt x="11427" y="2150"/>
                    </a:cubicBezTo>
                    <a:cubicBezTo>
                      <a:pt x="11381" y="2160"/>
                      <a:pt x="11336" y="2164"/>
                      <a:pt x="11292" y="2164"/>
                    </a:cubicBezTo>
                    <a:cubicBezTo>
                      <a:pt x="10870" y="2164"/>
                      <a:pt x="10529" y="1769"/>
                      <a:pt x="10659" y="1334"/>
                    </a:cubicBezTo>
                    <a:lnTo>
                      <a:pt x="10707" y="1334"/>
                    </a:lnTo>
                    <a:cubicBezTo>
                      <a:pt x="10856" y="1011"/>
                      <a:pt x="11066" y="887"/>
                      <a:pt x="11273" y="887"/>
                    </a:cubicBezTo>
                    <a:close/>
                    <a:moveTo>
                      <a:pt x="3980" y="804"/>
                    </a:moveTo>
                    <a:cubicBezTo>
                      <a:pt x="4763" y="804"/>
                      <a:pt x="5173" y="2217"/>
                      <a:pt x="3938" y="2294"/>
                    </a:cubicBezTo>
                    <a:cubicBezTo>
                      <a:pt x="3361" y="2198"/>
                      <a:pt x="3073" y="1574"/>
                      <a:pt x="3361" y="1094"/>
                    </a:cubicBezTo>
                    <a:cubicBezTo>
                      <a:pt x="3577" y="888"/>
                      <a:pt x="3790" y="804"/>
                      <a:pt x="3980" y="804"/>
                    </a:cubicBezTo>
                    <a:close/>
                    <a:moveTo>
                      <a:pt x="8498" y="1477"/>
                    </a:moveTo>
                    <a:cubicBezTo>
                      <a:pt x="9270" y="1477"/>
                      <a:pt x="9347" y="2631"/>
                      <a:pt x="8546" y="2678"/>
                    </a:cubicBezTo>
                    <a:cubicBezTo>
                      <a:pt x="8531" y="2679"/>
                      <a:pt x="8515" y="2680"/>
                      <a:pt x="8500" y="2680"/>
                    </a:cubicBezTo>
                    <a:cubicBezTo>
                      <a:pt x="7775" y="2680"/>
                      <a:pt x="7698" y="1572"/>
                      <a:pt x="8450" y="1478"/>
                    </a:cubicBezTo>
                    <a:cubicBezTo>
                      <a:pt x="8466" y="1477"/>
                      <a:pt x="8482" y="1477"/>
                      <a:pt x="8498" y="1477"/>
                    </a:cubicBezTo>
                    <a:close/>
                    <a:moveTo>
                      <a:pt x="15797" y="1348"/>
                    </a:moveTo>
                    <a:cubicBezTo>
                      <a:pt x="16516" y="1348"/>
                      <a:pt x="16930" y="2785"/>
                      <a:pt x="15796" y="2823"/>
                    </a:cubicBezTo>
                    <a:cubicBezTo>
                      <a:pt x="15220" y="2775"/>
                      <a:pt x="14884" y="2198"/>
                      <a:pt x="15172" y="1718"/>
                    </a:cubicBezTo>
                    <a:cubicBezTo>
                      <a:pt x="15386" y="1453"/>
                      <a:pt x="15603" y="1348"/>
                      <a:pt x="15797" y="1348"/>
                    </a:cubicBezTo>
                    <a:close/>
                    <a:moveTo>
                      <a:pt x="13040" y="2042"/>
                    </a:moveTo>
                    <a:cubicBezTo>
                      <a:pt x="13707" y="2042"/>
                      <a:pt x="13877" y="3119"/>
                      <a:pt x="13107" y="3255"/>
                    </a:cubicBezTo>
                    <a:cubicBezTo>
                      <a:pt x="13076" y="3258"/>
                      <a:pt x="13046" y="3260"/>
                      <a:pt x="13016" y="3260"/>
                    </a:cubicBezTo>
                    <a:cubicBezTo>
                      <a:pt x="12278" y="3260"/>
                      <a:pt x="12130" y="2147"/>
                      <a:pt x="12915" y="2054"/>
                    </a:cubicBezTo>
                    <a:cubicBezTo>
                      <a:pt x="12959" y="2046"/>
                      <a:pt x="13000" y="2042"/>
                      <a:pt x="13040" y="2042"/>
                    </a:cubicBezTo>
                    <a:close/>
                    <a:moveTo>
                      <a:pt x="5640" y="2032"/>
                    </a:moveTo>
                    <a:cubicBezTo>
                      <a:pt x="6210" y="2032"/>
                      <a:pt x="6764" y="3007"/>
                      <a:pt x="5810" y="3255"/>
                    </a:cubicBezTo>
                    <a:cubicBezTo>
                      <a:pt x="5752" y="3274"/>
                      <a:pt x="5695" y="3283"/>
                      <a:pt x="5639" y="3283"/>
                    </a:cubicBezTo>
                    <a:cubicBezTo>
                      <a:pt x="5272" y="3283"/>
                      <a:pt x="4959" y="2903"/>
                      <a:pt x="5042" y="2486"/>
                    </a:cubicBezTo>
                    <a:lnTo>
                      <a:pt x="5090" y="2486"/>
                    </a:lnTo>
                    <a:cubicBezTo>
                      <a:pt x="5229" y="2157"/>
                      <a:pt x="5435" y="2032"/>
                      <a:pt x="5640" y="2032"/>
                    </a:cubicBezTo>
                    <a:close/>
                    <a:moveTo>
                      <a:pt x="10179" y="2671"/>
                    </a:moveTo>
                    <a:cubicBezTo>
                      <a:pt x="10772" y="2671"/>
                      <a:pt x="10918" y="3507"/>
                      <a:pt x="10371" y="3735"/>
                    </a:cubicBezTo>
                    <a:cubicBezTo>
                      <a:pt x="10311" y="3751"/>
                      <a:pt x="10255" y="3758"/>
                      <a:pt x="10201" y="3758"/>
                    </a:cubicBezTo>
                    <a:cubicBezTo>
                      <a:pt x="9610" y="3758"/>
                      <a:pt x="9422" y="2855"/>
                      <a:pt x="10083" y="2678"/>
                    </a:cubicBezTo>
                    <a:cubicBezTo>
                      <a:pt x="10116" y="2674"/>
                      <a:pt x="10148" y="2671"/>
                      <a:pt x="10179" y="2671"/>
                    </a:cubicBezTo>
                    <a:close/>
                    <a:moveTo>
                      <a:pt x="2881" y="2534"/>
                    </a:moveTo>
                    <a:lnTo>
                      <a:pt x="2881" y="2534"/>
                    </a:lnTo>
                    <a:cubicBezTo>
                      <a:pt x="4262" y="2856"/>
                      <a:pt x="3366" y="3886"/>
                      <a:pt x="2707" y="3886"/>
                    </a:cubicBezTo>
                    <a:cubicBezTo>
                      <a:pt x="2382" y="3886"/>
                      <a:pt x="2114" y="3634"/>
                      <a:pt x="2209" y="2919"/>
                    </a:cubicBezTo>
                    <a:cubicBezTo>
                      <a:pt x="2353" y="2582"/>
                      <a:pt x="2545" y="2630"/>
                      <a:pt x="2881" y="2534"/>
                    </a:cubicBezTo>
                    <a:close/>
                    <a:moveTo>
                      <a:pt x="17515" y="2496"/>
                    </a:moveTo>
                    <a:cubicBezTo>
                      <a:pt x="17954" y="2496"/>
                      <a:pt x="18264" y="2889"/>
                      <a:pt x="18196" y="3495"/>
                    </a:cubicBezTo>
                    <a:cubicBezTo>
                      <a:pt x="18074" y="3816"/>
                      <a:pt x="17820" y="3947"/>
                      <a:pt x="17555" y="3947"/>
                    </a:cubicBezTo>
                    <a:cubicBezTo>
                      <a:pt x="16990" y="3947"/>
                      <a:pt x="16377" y="3348"/>
                      <a:pt x="16900" y="2726"/>
                    </a:cubicBezTo>
                    <a:cubicBezTo>
                      <a:pt x="17116" y="2568"/>
                      <a:pt x="17327" y="2496"/>
                      <a:pt x="17515" y="2496"/>
                    </a:cubicBezTo>
                    <a:close/>
                    <a:moveTo>
                      <a:pt x="7436" y="3205"/>
                    </a:moveTo>
                    <a:cubicBezTo>
                      <a:pt x="8070" y="3205"/>
                      <a:pt x="8147" y="4264"/>
                      <a:pt x="7442" y="4311"/>
                    </a:cubicBezTo>
                    <a:lnTo>
                      <a:pt x="7490" y="4311"/>
                    </a:lnTo>
                    <a:cubicBezTo>
                      <a:pt x="7460" y="4315"/>
                      <a:pt x="7430" y="4316"/>
                      <a:pt x="7401" y="4316"/>
                    </a:cubicBezTo>
                    <a:cubicBezTo>
                      <a:pt x="6716" y="4316"/>
                      <a:pt x="6657" y="3253"/>
                      <a:pt x="7394" y="3207"/>
                    </a:cubicBezTo>
                    <a:cubicBezTo>
                      <a:pt x="7409" y="3206"/>
                      <a:pt x="7423" y="3205"/>
                      <a:pt x="7436" y="3205"/>
                    </a:cubicBezTo>
                    <a:close/>
                    <a:moveTo>
                      <a:pt x="14680" y="3105"/>
                    </a:moveTo>
                    <a:cubicBezTo>
                      <a:pt x="15421" y="3105"/>
                      <a:pt x="15525" y="4314"/>
                      <a:pt x="14692" y="4407"/>
                    </a:cubicBezTo>
                    <a:lnTo>
                      <a:pt x="14644" y="4359"/>
                    </a:lnTo>
                    <a:cubicBezTo>
                      <a:pt x="14628" y="4360"/>
                      <a:pt x="14613" y="4360"/>
                      <a:pt x="14598" y="4360"/>
                    </a:cubicBezTo>
                    <a:cubicBezTo>
                      <a:pt x="13824" y="4360"/>
                      <a:pt x="13748" y="3158"/>
                      <a:pt x="14596" y="3111"/>
                    </a:cubicBezTo>
                    <a:cubicBezTo>
                      <a:pt x="14625" y="3107"/>
                      <a:pt x="14653" y="3105"/>
                      <a:pt x="14680" y="3105"/>
                    </a:cubicBezTo>
                    <a:close/>
                    <a:moveTo>
                      <a:pt x="11898" y="3825"/>
                    </a:moveTo>
                    <a:cubicBezTo>
                      <a:pt x="12527" y="3825"/>
                      <a:pt x="12593" y="4804"/>
                      <a:pt x="11897" y="4838"/>
                    </a:cubicBezTo>
                    <a:lnTo>
                      <a:pt x="11897" y="4838"/>
                    </a:lnTo>
                    <a:cubicBezTo>
                      <a:pt x="11282" y="4781"/>
                      <a:pt x="11238" y="3926"/>
                      <a:pt x="11811" y="3831"/>
                    </a:cubicBezTo>
                    <a:cubicBezTo>
                      <a:pt x="11841" y="3827"/>
                      <a:pt x="11870" y="3825"/>
                      <a:pt x="11898" y="3825"/>
                    </a:cubicBezTo>
                    <a:close/>
                    <a:moveTo>
                      <a:pt x="4637" y="3714"/>
                    </a:moveTo>
                    <a:cubicBezTo>
                      <a:pt x="5311" y="3714"/>
                      <a:pt x="5462" y="4753"/>
                      <a:pt x="4706" y="4887"/>
                    </a:cubicBezTo>
                    <a:lnTo>
                      <a:pt x="4754" y="4887"/>
                    </a:lnTo>
                    <a:cubicBezTo>
                      <a:pt x="4695" y="4902"/>
                      <a:pt x="4639" y="4908"/>
                      <a:pt x="4586" y="4908"/>
                    </a:cubicBezTo>
                    <a:cubicBezTo>
                      <a:pt x="3948" y="4908"/>
                      <a:pt x="3756" y="3912"/>
                      <a:pt x="4466" y="3735"/>
                    </a:cubicBezTo>
                    <a:cubicBezTo>
                      <a:pt x="4526" y="3721"/>
                      <a:pt x="4583" y="3714"/>
                      <a:pt x="4637" y="3714"/>
                    </a:cubicBezTo>
                    <a:close/>
                    <a:moveTo>
                      <a:pt x="9029" y="4454"/>
                    </a:moveTo>
                    <a:cubicBezTo>
                      <a:pt x="9406" y="4454"/>
                      <a:pt x="9740" y="5139"/>
                      <a:pt x="9081" y="5317"/>
                    </a:cubicBezTo>
                    <a:lnTo>
                      <a:pt x="9081" y="5317"/>
                    </a:lnTo>
                    <a:cubicBezTo>
                      <a:pt x="8812" y="5295"/>
                      <a:pt x="8597" y="5065"/>
                      <a:pt x="8642" y="4791"/>
                    </a:cubicBezTo>
                    <a:cubicBezTo>
                      <a:pt x="8745" y="4546"/>
                      <a:pt x="8890" y="4454"/>
                      <a:pt x="9029" y="4454"/>
                    </a:cubicBezTo>
                    <a:close/>
                    <a:moveTo>
                      <a:pt x="16358" y="4204"/>
                    </a:moveTo>
                    <a:cubicBezTo>
                      <a:pt x="17109" y="4204"/>
                      <a:pt x="17239" y="5377"/>
                      <a:pt x="16420" y="5559"/>
                    </a:cubicBezTo>
                    <a:lnTo>
                      <a:pt x="16372" y="5511"/>
                    </a:lnTo>
                    <a:cubicBezTo>
                      <a:pt x="16329" y="5519"/>
                      <a:pt x="16288" y="5522"/>
                      <a:pt x="16249" y="5522"/>
                    </a:cubicBezTo>
                    <a:cubicBezTo>
                      <a:pt x="15539" y="5522"/>
                      <a:pt x="15409" y="4351"/>
                      <a:pt x="16228" y="4215"/>
                    </a:cubicBezTo>
                    <a:cubicBezTo>
                      <a:pt x="16273" y="4207"/>
                      <a:pt x="16317" y="4204"/>
                      <a:pt x="16358" y="4204"/>
                    </a:cubicBezTo>
                    <a:close/>
                    <a:moveTo>
                      <a:pt x="1672" y="4196"/>
                    </a:moveTo>
                    <a:cubicBezTo>
                      <a:pt x="2330" y="4196"/>
                      <a:pt x="2940" y="5319"/>
                      <a:pt x="1825" y="5607"/>
                    </a:cubicBezTo>
                    <a:cubicBezTo>
                      <a:pt x="1803" y="5609"/>
                      <a:pt x="1781" y="5610"/>
                      <a:pt x="1759" y="5610"/>
                    </a:cubicBezTo>
                    <a:cubicBezTo>
                      <a:pt x="1306" y="5610"/>
                      <a:pt x="920" y="5150"/>
                      <a:pt x="1057" y="4647"/>
                    </a:cubicBezTo>
                    <a:cubicBezTo>
                      <a:pt x="1226" y="4322"/>
                      <a:pt x="1451" y="4196"/>
                      <a:pt x="1672" y="4196"/>
                    </a:cubicBezTo>
                    <a:close/>
                    <a:moveTo>
                      <a:pt x="6200" y="4963"/>
                    </a:moveTo>
                    <a:cubicBezTo>
                      <a:pt x="6612" y="4963"/>
                      <a:pt x="7041" y="5697"/>
                      <a:pt x="6338" y="5943"/>
                    </a:cubicBezTo>
                    <a:lnTo>
                      <a:pt x="6386" y="5895"/>
                    </a:lnTo>
                    <a:lnTo>
                      <a:pt x="6386" y="5895"/>
                    </a:lnTo>
                    <a:cubicBezTo>
                      <a:pt x="6341" y="5906"/>
                      <a:pt x="6297" y="5912"/>
                      <a:pt x="6254" y="5912"/>
                    </a:cubicBezTo>
                    <a:cubicBezTo>
                      <a:pt x="5939" y="5912"/>
                      <a:pt x="5725" y="5615"/>
                      <a:pt x="5810" y="5319"/>
                    </a:cubicBezTo>
                    <a:cubicBezTo>
                      <a:pt x="5900" y="5061"/>
                      <a:pt x="6049" y="4963"/>
                      <a:pt x="6200" y="4963"/>
                    </a:cubicBezTo>
                    <a:close/>
                    <a:moveTo>
                      <a:pt x="13458" y="4970"/>
                    </a:moveTo>
                    <a:cubicBezTo>
                      <a:pt x="13948" y="4970"/>
                      <a:pt x="14379" y="5731"/>
                      <a:pt x="13635" y="5943"/>
                    </a:cubicBezTo>
                    <a:lnTo>
                      <a:pt x="13539" y="5895"/>
                    </a:lnTo>
                    <a:cubicBezTo>
                      <a:pt x="13500" y="5906"/>
                      <a:pt x="13460" y="5912"/>
                      <a:pt x="13421" y="5912"/>
                    </a:cubicBezTo>
                    <a:cubicBezTo>
                      <a:pt x="13130" y="5912"/>
                      <a:pt x="12879" y="5615"/>
                      <a:pt x="12963" y="5319"/>
                    </a:cubicBezTo>
                    <a:cubicBezTo>
                      <a:pt x="13102" y="5067"/>
                      <a:pt x="13284" y="4970"/>
                      <a:pt x="13458" y="4970"/>
                    </a:cubicBezTo>
                    <a:close/>
                    <a:moveTo>
                      <a:pt x="10662" y="5617"/>
                    </a:moveTo>
                    <a:cubicBezTo>
                      <a:pt x="11009" y="5617"/>
                      <a:pt x="11323" y="6226"/>
                      <a:pt x="10803" y="6375"/>
                    </a:cubicBezTo>
                    <a:lnTo>
                      <a:pt x="10755" y="6279"/>
                    </a:lnTo>
                    <a:cubicBezTo>
                      <a:pt x="10720" y="6291"/>
                      <a:pt x="10686" y="6296"/>
                      <a:pt x="10654" y="6296"/>
                    </a:cubicBezTo>
                    <a:cubicBezTo>
                      <a:pt x="10415" y="6296"/>
                      <a:pt x="10244" y="6010"/>
                      <a:pt x="10371" y="5799"/>
                    </a:cubicBezTo>
                    <a:cubicBezTo>
                      <a:pt x="10457" y="5669"/>
                      <a:pt x="10561" y="5617"/>
                      <a:pt x="10662" y="5617"/>
                    </a:cubicBezTo>
                    <a:close/>
                    <a:moveTo>
                      <a:pt x="3365" y="5432"/>
                    </a:moveTo>
                    <a:cubicBezTo>
                      <a:pt x="3909" y="5432"/>
                      <a:pt x="4440" y="6370"/>
                      <a:pt x="3457" y="6615"/>
                    </a:cubicBezTo>
                    <a:lnTo>
                      <a:pt x="3457" y="6567"/>
                    </a:lnTo>
                    <a:cubicBezTo>
                      <a:pt x="3433" y="6570"/>
                      <a:pt x="3408" y="6572"/>
                      <a:pt x="3384" y="6572"/>
                    </a:cubicBezTo>
                    <a:cubicBezTo>
                      <a:pt x="3032" y="6572"/>
                      <a:pt x="2744" y="6254"/>
                      <a:pt x="2833" y="5895"/>
                    </a:cubicBezTo>
                    <a:cubicBezTo>
                      <a:pt x="2963" y="5559"/>
                      <a:pt x="3165" y="5432"/>
                      <a:pt x="3365" y="5432"/>
                    </a:cubicBezTo>
                    <a:close/>
                    <a:moveTo>
                      <a:pt x="18049" y="5314"/>
                    </a:moveTo>
                    <a:cubicBezTo>
                      <a:pt x="18925" y="5314"/>
                      <a:pt x="19028" y="6618"/>
                      <a:pt x="18100" y="6711"/>
                    </a:cubicBezTo>
                    <a:cubicBezTo>
                      <a:pt x="18070" y="6714"/>
                      <a:pt x="18040" y="6716"/>
                      <a:pt x="18012" y="6716"/>
                    </a:cubicBezTo>
                    <a:cubicBezTo>
                      <a:pt x="17180" y="6716"/>
                      <a:pt x="17074" y="5412"/>
                      <a:pt x="17956" y="5319"/>
                    </a:cubicBezTo>
                    <a:cubicBezTo>
                      <a:pt x="17988" y="5316"/>
                      <a:pt x="18019" y="5314"/>
                      <a:pt x="18049" y="5314"/>
                    </a:cubicBezTo>
                    <a:close/>
                    <a:moveTo>
                      <a:pt x="7956" y="6222"/>
                    </a:moveTo>
                    <a:cubicBezTo>
                      <a:pt x="8323" y="6222"/>
                      <a:pt x="8419" y="6814"/>
                      <a:pt x="7970" y="6903"/>
                    </a:cubicBezTo>
                    <a:cubicBezTo>
                      <a:pt x="7942" y="6910"/>
                      <a:pt x="7914" y="6913"/>
                      <a:pt x="7888" y="6913"/>
                    </a:cubicBezTo>
                    <a:cubicBezTo>
                      <a:pt x="7522" y="6913"/>
                      <a:pt x="7426" y="6321"/>
                      <a:pt x="7874" y="6231"/>
                    </a:cubicBezTo>
                    <a:cubicBezTo>
                      <a:pt x="7903" y="6225"/>
                      <a:pt x="7930" y="6222"/>
                      <a:pt x="7956" y="6222"/>
                    </a:cubicBezTo>
                    <a:close/>
                    <a:moveTo>
                      <a:pt x="15249" y="6026"/>
                    </a:moveTo>
                    <a:cubicBezTo>
                      <a:pt x="15864" y="6026"/>
                      <a:pt x="15992" y="7008"/>
                      <a:pt x="15316" y="7143"/>
                    </a:cubicBezTo>
                    <a:lnTo>
                      <a:pt x="15268" y="7095"/>
                    </a:lnTo>
                    <a:cubicBezTo>
                      <a:pt x="15251" y="7096"/>
                      <a:pt x="15235" y="7097"/>
                      <a:pt x="15220" y="7097"/>
                    </a:cubicBezTo>
                    <a:cubicBezTo>
                      <a:pt x="14589" y="7097"/>
                      <a:pt x="14468" y="6180"/>
                      <a:pt x="15124" y="6039"/>
                    </a:cubicBezTo>
                    <a:cubicBezTo>
                      <a:pt x="15168" y="6030"/>
                      <a:pt x="15210" y="6026"/>
                      <a:pt x="15249" y="6026"/>
                    </a:cubicBezTo>
                    <a:close/>
                    <a:moveTo>
                      <a:pt x="12425" y="6750"/>
                    </a:moveTo>
                    <a:cubicBezTo>
                      <a:pt x="12835" y="6750"/>
                      <a:pt x="12933" y="7389"/>
                      <a:pt x="12483" y="7479"/>
                    </a:cubicBezTo>
                    <a:cubicBezTo>
                      <a:pt x="12453" y="7485"/>
                      <a:pt x="12425" y="7488"/>
                      <a:pt x="12398" y="7488"/>
                    </a:cubicBezTo>
                    <a:cubicBezTo>
                      <a:pt x="11988" y="7488"/>
                      <a:pt x="11889" y="6849"/>
                      <a:pt x="12339" y="6759"/>
                    </a:cubicBezTo>
                    <a:cubicBezTo>
                      <a:pt x="12369" y="6753"/>
                      <a:pt x="12398" y="6750"/>
                      <a:pt x="12425" y="6750"/>
                    </a:cubicBezTo>
                    <a:close/>
                    <a:moveTo>
                      <a:pt x="5064" y="6664"/>
                    </a:moveTo>
                    <a:cubicBezTo>
                      <a:pt x="5483" y="6664"/>
                      <a:pt x="5891" y="7377"/>
                      <a:pt x="5186" y="7623"/>
                    </a:cubicBezTo>
                    <a:lnTo>
                      <a:pt x="5186" y="7575"/>
                    </a:lnTo>
                    <a:cubicBezTo>
                      <a:pt x="5146" y="7587"/>
                      <a:pt x="5107" y="7592"/>
                      <a:pt x="5069" y="7592"/>
                    </a:cubicBezTo>
                    <a:cubicBezTo>
                      <a:pt x="4787" y="7592"/>
                      <a:pt x="4573" y="7296"/>
                      <a:pt x="4658" y="6999"/>
                    </a:cubicBezTo>
                    <a:cubicBezTo>
                      <a:pt x="4760" y="6757"/>
                      <a:pt x="4913" y="6664"/>
                      <a:pt x="5064" y="6664"/>
                    </a:cubicBezTo>
                    <a:close/>
                    <a:moveTo>
                      <a:pt x="19983" y="6368"/>
                    </a:moveTo>
                    <a:cubicBezTo>
                      <a:pt x="20361" y="6368"/>
                      <a:pt x="20405" y="7255"/>
                      <a:pt x="20405" y="7575"/>
                    </a:cubicBezTo>
                    <a:cubicBezTo>
                      <a:pt x="20160" y="7792"/>
                      <a:pt x="19924" y="7879"/>
                      <a:pt x="19717" y="7879"/>
                    </a:cubicBezTo>
                    <a:cubicBezTo>
                      <a:pt x="18868" y="7879"/>
                      <a:pt x="18497" y="6414"/>
                      <a:pt x="19925" y="6375"/>
                    </a:cubicBezTo>
                    <a:cubicBezTo>
                      <a:pt x="19945" y="6371"/>
                      <a:pt x="19965" y="6368"/>
                      <a:pt x="19983" y="6368"/>
                    </a:cubicBezTo>
                    <a:close/>
                    <a:moveTo>
                      <a:pt x="9633" y="7476"/>
                    </a:moveTo>
                    <a:cubicBezTo>
                      <a:pt x="9833" y="7476"/>
                      <a:pt x="9833" y="7915"/>
                      <a:pt x="9633" y="7915"/>
                    </a:cubicBezTo>
                    <a:cubicBezTo>
                      <a:pt x="9623" y="7915"/>
                      <a:pt x="9613" y="7914"/>
                      <a:pt x="9603" y="7911"/>
                    </a:cubicBezTo>
                    <a:cubicBezTo>
                      <a:pt x="9363" y="7815"/>
                      <a:pt x="9363" y="7527"/>
                      <a:pt x="9603" y="7479"/>
                    </a:cubicBezTo>
                    <a:cubicBezTo>
                      <a:pt x="9613" y="7477"/>
                      <a:pt x="9623" y="7476"/>
                      <a:pt x="9633" y="7476"/>
                    </a:cubicBezTo>
                    <a:close/>
                    <a:moveTo>
                      <a:pt x="16958" y="7065"/>
                    </a:moveTo>
                    <a:cubicBezTo>
                      <a:pt x="17622" y="7065"/>
                      <a:pt x="17837" y="8120"/>
                      <a:pt x="17092" y="8296"/>
                    </a:cubicBezTo>
                    <a:lnTo>
                      <a:pt x="17044" y="8296"/>
                    </a:lnTo>
                    <a:cubicBezTo>
                      <a:pt x="16998" y="8304"/>
                      <a:pt x="16954" y="8307"/>
                      <a:pt x="16912" y="8307"/>
                    </a:cubicBezTo>
                    <a:cubicBezTo>
                      <a:pt x="16204" y="8307"/>
                      <a:pt x="16031" y="7231"/>
                      <a:pt x="16756" y="7095"/>
                    </a:cubicBezTo>
                    <a:cubicBezTo>
                      <a:pt x="16827" y="7074"/>
                      <a:pt x="16895" y="7065"/>
                      <a:pt x="16958" y="7065"/>
                    </a:cubicBezTo>
                    <a:close/>
                    <a:moveTo>
                      <a:pt x="2242" y="7073"/>
                    </a:moveTo>
                    <a:cubicBezTo>
                      <a:pt x="2821" y="7073"/>
                      <a:pt x="3332" y="8045"/>
                      <a:pt x="2401" y="8296"/>
                    </a:cubicBezTo>
                    <a:cubicBezTo>
                      <a:pt x="2342" y="8313"/>
                      <a:pt x="2284" y="8321"/>
                      <a:pt x="2227" y="8321"/>
                    </a:cubicBezTo>
                    <a:cubicBezTo>
                      <a:pt x="1824" y="8321"/>
                      <a:pt x="1513" y="7900"/>
                      <a:pt x="1681" y="7479"/>
                    </a:cubicBezTo>
                    <a:cubicBezTo>
                      <a:pt x="1840" y="7186"/>
                      <a:pt x="2045" y="7073"/>
                      <a:pt x="2242" y="7073"/>
                    </a:cubicBezTo>
                    <a:close/>
                    <a:moveTo>
                      <a:pt x="6760" y="7929"/>
                    </a:moveTo>
                    <a:cubicBezTo>
                      <a:pt x="7049" y="7929"/>
                      <a:pt x="7317" y="8441"/>
                      <a:pt x="6818" y="8584"/>
                    </a:cubicBezTo>
                    <a:cubicBezTo>
                      <a:pt x="6797" y="8588"/>
                      <a:pt x="6777" y="8590"/>
                      <a:pt x="6758" y="8590"/>
                    </a:cubicBezTo>
                    <a:cubicBezTo>
                      <a:pt x="6554" y="8590"/>
                      <a:pt x="6438" y="8371"/>
                      <a:pt x="6482" y="8151"/>
                    </a:cubicBezTo>
                    <a:cubicBezTo>
                      <a:pt x="6556" y="7990"/>
                      <a:pt x="6659" y="7929"/>
                      <a:pt x="6760" y="7929"/>
                    </a:cubicBezTo>
                    <a:close/>
                    <a:moveTo>
                      <a:pt x="14035" y="7835"/>
                    </a:moveTo>
                    <a:cubicBezTo>
                      <a:pt x="14445" y="7835"/>
                      <a:pt x="14846" y="8503"/>
                      <a:pt x="14212" y="8680"/>
                    </a:cubicBezTo>
                    <a:lnTo>
                      <a:pt x="14164" y="8680"/>
                    </a:lnTo>
                    <a:cubicBezTo>
                      <a:pt x="14139" y="8683"/>
                      <a:pt x="14114" y="8685"/>
                      <a:pt x="14090" y="8685"/>
                    </a:cubicBezTo>
                    <a:cubicBezTo>
                      <a:pt x="13793" y="8685"/>
                      <a:pt x="13591" y="8418"/>
                      <a:pt x="13635" y="8151"/>
                    </a:cubicBezTo>
                    <a:cubicBezTo>
                      <a:pt x="13737" y="7922"/>
                      <a:pt x="13887" y="7835"/>
                      <a:pt x="14035" y="7835"/>
                    </a:cubicBezTo>
                    <a:close/>
                    <a:moveTo>
                      <a:pt x="11266" y="8534"/>
                    </a:moveTo>
                    <a:cubicBezTo>
                      <a:pt x="11360" y="8534"/>
                      <a:pt x="11453" y="8595"/>
                      <a:pt x="11475" y="8728"/>
                    </a:cubicBezTo>
                    <a:cubicBezTo>
                      <a:pt x="11475" y="8856"/>
                      <a:pt x="11347" y="8941"/>
                      <a:pt x="11233" y="8941"/>
                    </a:cubicBezTo>
                    <a:cubicBezTo>
                      <a:pt x="11176" y="8941"/>
                      <a:pt x="11123" y="8920"/>
                      <a:pt x="11091" y="8872"/>
                    </a:cubicBezTo>
                    <a:lnTo>
                      <a:pt x="11043" y="8776"/>
                    </a:lnTo>
                    <a:cubicBezTo>
                      <a:pt x="11043" y="8620"/>
                      <a:pt x="11155" y="8534"/>
                      <a:pt x="11266" y="8534"/>
                    </a:cubicBezTo>
                    <a:close/>
                    <a:moveTo>
                      <a:pt x="3951" y="8318"/>
                    </a:moveTo>
                    <a:cubicBezTo>
                      <a:pt x="4453" y="8318"/>
                      <a:pt x="4900" y="9138"/>
                      <a:pt x="4082" y="9352"/>
                    </a:cubicBezTo>
                    <a:lnTo>
                      <a:pt x="4082" y="9304"/>
                    </a:lnTo>
                    <a:cubicBezTo>
                      <a:pt x="4037" y="9315"/>
                      <a:pt x="3992" y="9320"/>
                      <a:pt x="3949" y="9320"/>
                    </a:cubicBezTo>
                    <a:cubicBezTo>
                      <a:pt x="3625" y="9320"/>
                      <a:pt x="3373" y="9019"/>
                      <a:pt x="3457" y="8680"/>
                    </a:cubicBezTo>
                    <a:cubicBezTo>
                      <a:pt x="3594" y="8419"/>
                      <a:pt x="3776" y="8318"/>
                      <a:pt x="3951" y="8318"/>
                    </a:cubicBezTo>
                    <a:close/>
                    <a:moveTo>
                      <a:pt x="8487" y="9225"/>
                    </a:moveTo>
                    <a:cubicBezTo>
                      <a:pt x="8543" y="9225"/>
                      <a:pt x="8598" y="9262"/>
                      <a:pt x="8642" y="9352"/>
                    </a:cubicBezTo>
                    <a:cubicBezTo>
                      <a:pt x="8666" y="9448"/>
                      <a:pt x="8570" y="9496"/>
                      <a:pt x="8474" y="9496"/>
                    </a:cubicBezTo>
                    <a:cubicBezTo>
                      <a:pt x="8378" y="9496"/>
                      <a:pt x="8282" y="9448"/>
                      <a:pt x="8306" y="9352"/>
                    </a:cubicBezTo>
                    <a:cubicBezTo>
                      <a:pt x="8358" y="9275"/>
                      <a:pt x="8423" y="9225"/>
                      <a:pt x="8487" y="9225"/>
                    </a:cubicBezTo>
                    <a:close/>
                    <a:moveTo>
                      <a:pt x="18510" y="8132"/>
                    </a:moveTo>
                    <a:cubicBezTo>
                      <a:pt x="19141" y="8132"/>
                      <a:pt x="19694" y="9244"/>
                      <a:pt x="18580" y="9496"/>
                    </a:cubicBezTo>
                    <a:cubicBezTo>
                      <a:pt x="18148" y="9496"/>
                      <a:pt x="17812" y="9016"/>
                      <a:pt x="17956" y="8584"/>
                    </a:cubicBezTo>
                    <a:lnTo>
                      <a:pt x="17908" y="8584"/>
                    </a:lnTo>
                    <a:cubicBezTo>
                      <a:pt x="18077" y="8258"/>
                      <a:pt x="18298" y="8132"/>
                      <a:pt x="18510" y="8132"/>
                    </a:cubicBezTo>
                    <a:close/>
                    <a:moveTo>
                      <a:pt x="15779" y="8812"/>
                    </a:moveTo>
                    <a:cubicBezTo>
                      <a:pt x="16476" y="8812"/>
                      <a:pt x="16522" y="9928"/>
                      <a:pt x="15796" y="9928"/>
                    </a:cubicBezTo>
                    <a:cubicBezTo>
                      <a:pt x="15781" y="9929"/>
                      <a:pt x="15766" y="9930"/>
                      <a:pt x="15751" y="9930"/>
                    </a:cubicBezTo>
                    <a:cubicBezTo>
                      <a:pt x="15165" y="9930"/>
                      <a:pt x="15044" y="9012"/>
                      <a:pt x="15700" y="8872"/>
                    </a:cubicBezTo>
                    <a:lnTo>
                      <a:pt x="15652" y="8824"/>
                    </a:lnTo>
                    <a:cubicBezTo>
                      <a:pt x="15696" y="8816"/>
                      <a:pt x="15739" y="8812"/>
                      <a:pt x="15779" y="8812"/>
                    </a:cubicBezTo>
                    <a:close/>
                    <a:moveTo>
                      <a:pt x="1149" y="8723"/>
                    </a:moveTo>
                    <a:cubicBezTo>
                      <a:pt x="1978" y="8723"/>
                      <a:pt x="2082" y="9979"/>
                      <a:pt x="1201" y="10072"/>
                    </a:cubicBezTo>
                    <a:cubicBezTo>
                      <a:pt x="337" y="10072"/>
                      <a:pt x="241" y="8824"/>
                      <a:pt x="1105" y="8728"/>
                    </a:cubicBezTo>
                    <a:lnTo>
                      <a:pt x="1057" y="8728"/>
                    </a:lnTo>
                    <a:cubicBezTo>
                      <a:pt x="1088" y="8724"/>
                      <a:pt x="1119" y="8723"/>
                      <a:pt x="1149" y="8723"/>
                    </a:cubicBezTo>
                    <a:close/>
                    <a:moveTo>
                      <a:pt x="12925" y="9582"/>
                    </a:moveTo>
                    <a:cubicBezTo>
                      <a:pt x="13297" y="9582"/>
                      <a:pt x="13564" y="10201"/>
                      <a:pt x="13011" y="10312"/>
                    </a:cubicBezTo>
                    <a:lnTo>
                      <a:pt x="12963" y="10264"/>
                    </a:lnTo>
                    <a:cubicBezTo>
                      <a:pt x="12675" y="10264"/>
                      <a:pt x="12483" y="10024"/>
                      <a:pt x="12579" y="9784"/>
                    </a:cubicBezTo>
                    <a:cubicBezTo>
                      <a:pt x="12691" y="9639"/>
                      <a:pt x="12813" y="9582"/>
                      <a:pt x="12925" y="9582"/>
                    </a:cubicBezTo>
                    <a:close/>
                    <a:moveTo>
                      <a:pt x="5640" y="9556"/>
                    </a:moveTo>
                    <a:cubicBezTo>
                      <a:pt x="6004" y="9556"/>
                      <a:pt x="6331" y="10182"/>
                      <a:pt x="5762" y="10360"/>
                    </a:cubicBezTo>
                    <a:lnTo>
                      <a:pt x="5762" y="10312"/>
                    </a:lnTo>
                    <a:cubicBezTo>
                      <a:pt x="5723" y="10325"/>
                      <a:pt x="5685" y="10331"/>
                      <a:pt x="5647" y="10331"/>
                    </a:cubicBezTo>
                    <a:cubicBezTo>
                      <a:pt x="5404" y="10331"/>
                      <a:pt x="5199" y="10081"/>
                      <a:pt x="5282" y="9832"/>
                    </a:cubicBezTo>
                    <a:cubicBezTo>
                      <a:pt x="5381" y="9633"/>
                      <a:pt x="5513" y="9556"/>
                      <a:pt x="5640" y="9556"/>
                    </a:cubicBezTo>
                    <a:close/>
                    <a:moveTo>
                      <a:pt x="10131" y="10288"/>
                    </a:moveTo>
                    <a:cubicBezTo>
                      <a:pt x="10227" y="10288"/>
                      <a:pt x="10323" y="10360"/>
                      <a:pt x="10323" y="10504"/>
                    </a:cubicBezTo>
                    <a:cubicBezTo>
                      <a:pt x="10293" y="10563"/>
                      <a:pt x="10208" y="10604"/>
                      <a:pt x="10125" y="10604"/>
                    </a:cubicBezTo>
                    <a:cubicBezTo>
                      <a:pt x="10074" y="10604"/>
                      <a:pt x="10023" y="10589"/>
                      <a:pt x="9987" y="10552"/>
                    </a:cubicBezTo>
                    <a:lnTo>
                      <a:pt x="9939" y="10504"/>
                    </a:lnTo>
                    <a:cubicBezTo>
                      <a:pt x="9939" y="10360"/>
                      <a:pt x="10035" y="10288"/>
                      <a:pt x="10131" y="10288"/>
                    </a:cubicBezTo>
                    <a:close/>
                    <a:moveTo>
                      <a:pt x="2790" y="9919"/>
                    </a:moveTo>
                    <a:cubicBezTo>
                      <a:pt x="3335" y="9919"/>
                      <a:pt x="3821" y="10830"/>
                      <a:pt x="2929" y="11080"/>
                    </a:cubicBezTo>
                    <a:cubicBezTo>
                      <a:pt x="2497" y="11080"/>
                      <a:pt x="2209" y="10744"/>
                      <a:pt x="2305" y="10312"/>
                    </a:cubicBezTo>
                    <a:lnTo>
                      <a:pt x="2257" y="10312"/>
                    </a:lnTo>
                    <a:cubicBezTo>
                      <a:pt x="2405" y="10028"/>
                      <a:pt x="2601" y="9919"/>
                      <a:pt x="2790" y="9919"/>
                    </a:cubicBezTo>
                    <a:close/>
                    <a:moveTo>
                      <a:pt x="17472" y="9830"/>
                    </a:moveTo>
                    <a:cubicBezTo>
                      <a:pt x="18247" y="9830"/>
                      <a:pt x="18325" y="11081"/>
                      <a:pt x="17524" y="11128"/>
                    </a:cubicBezTo>
                    <a:lnTo>
                      <a:pt x="17476" y="11128"/>
                    </a:lnTo>
                    <a:cubicBezTo>
                      <a:pt x="16660" y="11080"/>
                      <a:pt x="16612" y="9976"/>
                      <a:pt x="17428" y="9832"/>
                    </a:cubicBezTo>
                    <a:cubicBezTo>
                      <a:pt x="17443" y="9831"/>
                      <a:pt x="17458" y="9830"/>
                      <a:pt x="17472" y="9830"/>
                    </a:cubicBezTo>
                    <a:close/>
                    <a:moveTo>
                      <a:pt x="7307" y="10761"/>
                    </a:moveTo>
                    <a:cubicBezTo>
                      <a:pt x="7595" y="10761"/>
                      <a:pt x="7881" y="11270"/>
                      <a:pt x="7442" y="11416"/>
                    </a:cubicBezTo>
                    <a:cubicBezTo>
                      <a:pt x="7421" y="11420"/>
                      <a:pt x="7401" y="11422"/>
                      <a:pt x="7380" y="11422"/>
                    </a:cubicBezTo>
                    <a:cubicBezTo>
                      <a:pt x="7163" y="11422"/>
                      <a:pt x="6970" y="11199"/>
                      <a:pt x="7058" y="10936"/>
                    </a:cubicBezTo>
                    <a:cubicBezTo>
                      <a:pt x="7127" y="10810"/>
                      <a:pt x="7217" y="10761"/>
                      <a:pt x="7307" y="10761"/>
                    </a:cubicBezTo>
                    <a:close/>
                    <a:moveTo>
                      <a:pt x="14582" y="10587"/>
                    </a:moveTo>
                    <a:cubicBezTo>
                      <a:pt x="15055" y="10587"/>
                      <a:pt x="15496" y="11348"/>
                      <a:pt x="14788" y="11560"/>
                    </a:cubicBezTo>
                    <a:lnTo>
                      <a:pt x="14740" y="11560"/>
                    </a:lnTo>
                    <a:cubicBezTo>
                      <a:pt x="14711" y="11564"/>
                      <a:pt x="14684" y="11565"/>
                      <a:pt x="14657" y="11565"/>
                    </a:cubicBezTo>
                    <a:cubicBezTo>
                      <a:pt x="14315" y="11565"/>
                      <a:pt x="14071" y="11292"/>
                      <a:pt x="14116" y="10936"/>
                    </a:cubicBezTo>
                    <a:cubicBezTo>
                      <a:pt x="14242" y="10684"/>
                      <a:pt x="14414" y="10587"/>
                      <a:pt x="14582" y="10587"/>
                    </a:cubicBezTo>
                    <a:close/>
                    <a:moveTo>
                      <a:pt x="11768" y="11259"/>
                    </a:moveTo>
                    <a:cubicBezTo>
                      <a:pt x="12132" y="11259"/>
                      <a:pt x="12437" y="11879"/>
                      <a:pt x="11907" y="11992"/>
                    </a:cubicBezTo>
                    <a:lnTo>
                      <a:pt x="11859" y="11896"/>
                    </a:lnTo>
                    <a:cubicBezTo>
                      <a:pt x="11838" y="11900"/>
                      <a:pt x="11817" y="11901"/>
                      <a:pt x="11796" y="11901"/>
                    </a:cubicBezTo>
                    <a:cubicBezTo>
                      <a:pt x="11544" y="11901"/>
                      <a:pt x="11386" y="11638"/>
                      <a:pt x="11475" y="11416"/>
                    </a:cubicBezTo>
                    <a:cubicBezTo>
                      <a:pt x="11567" y="11304"/>
                      <a:pt x="11669" y="11259"/>
                      <a:pt x="11768" y="11259"/>
                    </a:cubicBezTo>
                    <a:close/>
                    <a:moveTo>
                      <a:pt x="4486" y="11123"/>
                    </a:moveTo>
                    <a:cubicBezTo>
                      <a:pt x="4959" y="11123"/>
                      <a:pt x="5395" y="11922"/>
                      <a:pt x="4610" y="12136"/>
                    </a:cubicBezTo>
                    <a:cubicBezTo>
                      <a:pt x="4585" y="12139"/>
                      <a:pt x="4561" y="12141"/>
                      <a:pt x="4537" y="12141"/>
                    </a:cubicBezTo>
                    <a:cubicBezTo>
                      <a:pt x="4190" y="12141"/>
                      <a:pt x="3944" y="11823"/>
                      <a:pt x="4034" y="11464"/>
                    </a:cubicBezTo>
                    <a:cubicBezTo>
                      <a:pt x="4157" y="11218"/>
                      <a:pt x="4324" y="11123"/>
                      <a:pt x="4486" y="11123"/>
                    </a:cubicBezTo>
                    <a:close/>
                    <a:moveTo>
                      <a:pt x="19120" y="10844"/>
                    </a:moveTo>
                    <a:cubicBezTo>
                      <a:pt x="19474" y="10844"/>
                      <a:pt x="19829" y="11122"/>
                      <a:pt x="19829" y="11560"/>
                    </a:cubicBezTo>
                    <a:lnTo>
                      <a:pt x="19781" y="11560"/>
                    </a:lnTo>
                    <a:cubicBezTo>
                      <a:pt x="19945" y="12095"/>
                      <a:pt x="19599" y="12330"/>
                      <a:pt x="19210" y="12330"/>
                    </a:cubicBezTo>
                    <a:cubicBezTo>
                      <a:pt x="18690" y="12330"/>
                      <a:pt x="18093" y="11910"/>
                      <a:pt x="18532" y="11224"/>
                    </a:cubicBezTo>
                    <a:cubicBezTo>
                      <a:pt x="18664" y="10960"/>
                      <a:pt x="18892" y="10844"/>
                      <a:pt x="19120" y="10844"/>
                    </a:cubicBezTo>
                    <a:close/>
                    <a:moveTo>
                      <a:pt x="8950" y="11829"/>
                    </a:moveTo>
                    <a:cubicBezTo>
                      <a:pt x="9279" y="11829"/>
                      <a:pt x="9609" y="12408"/>
                      <a:pt x="9123" y="12520"/>
                    </a:cubicBezTo>
                    <a:lnTo>
                      <a:pt x="9075" y="12472"/>
                    </a:lnTo>
                    <a:cubicBezTo>
                      <a:pt x="8786" y="12472"/>
                      <a:pt x="8594" y="12232"/>
                      <a:pt x="8690" y="11992"/>
                    </a:cubicBezTo>
                    <a:cubicBezTo>
                      <a:pt x="8765" y="11876"/>
                      <a:pt x="8857" y="11829"/>
                      <a:pt x="8950" y="11829"/>
                    </a:cubicBezTo>
                    <a:close/>
                    <a:moveTo>
                      <a:pt x="16360" y="11548"/>
                    </a:moveTo>
                    <a:cubicBezTo>
                      <a:pt x="17063" y="11548"/>
                      <a:pt x="17190" y="12624"/>
                      <a:pt x="16420" y="12760"/>
                    </a:cubicBezTo>
                    <a:cubicBezTo>
                      <a:pt x="16404" y="12761"/>
                      <a:pt x="16388" y="12762"/>
                      <a:pt x="16373" y="12762"/>
                    </a:cubicBezTo>
                    <a:cubicBezTo>
                      <a:pt x="15694" y="12762"/>
                      <a:pt x="15572" y="11749"/>
                      <a:pt x="16276" y="11608"/>
                    </a:cubicBezTo>
                    <a:lnTo>
                      <a:pt x="16228" y="11560"/>
                    </a:lnTo>
                    <a:cubicBezTo>
                      <a:pt x="16274" y="11552"/>
                      <a:pt x="16318" y="11548"/>
                      <a:pt x="16360" y="11548"/>
                    </a:cubicBezTo>
                    <a:close/>
                    <a:moveTo>
                      <a:pt x="1664" y="11518"/>
                    </a:moveTo>
                    <a:cubicBezTo>
                      <a:pt x="2270" y="11518"/>
                      <a:pt x="2814" y="12538"/>
                      <a:pt x="1825" y="12856"/>
                    </a:cubicBezTo>
                    <a:cubicBezTo>
                      <a:pt x="1801" y="12859"/>
                      <a:pt x="1776" y="12860"/>
                      <a:pt x="1752" y="12860"/>
                    </a:cubicBezTo>
                    <a:cubicBezTo>
                      <a:pt x="1307" y="12860"/>
                      <a:pt x="968" y="12448"/>
                      <a:pt x="1105" y="11992"/>
                    </a:cubicBezTo>
                    <a:lnTo>
                      <a:pt x="1057" y="11992"/>
                    </a:lnTo>
                    <a:cubicBezTo>
                      <a:pt x="1222" y="11650"/>
                      <a:pt x="1447" y="11518"/>
                      <a:pt x="1664" y="11518"/>
                    </a:cubicBezTo>
                    <a:close/>
                    <a:moveTo>
                      <a:pt x="6191" y="12280"/>
                    </a:moveTo>
                    <a:cubicBezTo>
                      <a:pt x="6595" y="12280"/>
                      <a:pt x="7020" y="12981"/>
                      <a:pt x="6386" y="13192"/>
                    </a:cubicBezTo>
                    <a:cubicBezTo>
                      <a:pt x="6341" y="13204"/>
                      <a:pt x="6297" y="13209"/>
                      <a:pt x="6254" y="13209"/>
                    </a:cubicBezTo>
                    <a:cubicBezTo>
                      <a:pt x="5939" y="13209"/>
                      <a:pt x="5725" y="12913"/>
                      <a:pt x="5810" y="12616"/>
                    </a:cubicBezTo>
                    <a:cubicBezTo>
                      <a:pt x="5900" y="12373"/>
                      <a:pt x="6044" y="12280"/>
                      <a:pt x="6191" y="12280"/>
                    </a:cubicBezTo>
                    <a:close/>
                    <a:moveTo>
                      <a:pt x="13501" y="12275"/>
                    </a:moveTo>
                    <a:cubicBezTo>
                      <a:pt x="13976" y="12275"/>
                      <a:pt x="14349" y="13062"/>
                      <a:pt x="13635" y="13240"/>
                    </a:cubicBezTo>
                    <a:lnTo>
                      <a:pt x="13539" y="13192"/>
                    </a:lnTo>
                    <a:cubicBezTo>
                      <a:pt x="13515" y="13196"/>
                      <a:pt x="13490" y="13198"/>
                      <a:pt x="13466" y="13198"/>
                    </a:cubicBezTo>
                    <a:cubicBezTo>
                      <a:pt x="13163" y="13198"/>
                      <a:pt x="12922" y="12928"/>
                      <a:pt x="13011" y="12616"/>
                    </a:cubicBezTo>
                    <a:cubicBezTo>
                      <a:pt x="13160" y="12369"/>
                      <a:pt x="13336" y="12275"/>
                      <a:pt x="13501" y="12275"/>
                    </a:cubicBezTo>
                    <a:close/>
                    <a:moveTo>
                      <a:pt x="10650" y="12897"/>
                    </a:moveTo>
                    <a:cubicBezTo>
                      <a:pt x="11052" y="12897"/>
                      <a:pt x="11417" y="13540"/>
                      <a:pt x="10803" y="13720"/>
                    </a:cubicBezTo>
                    <a:lnTo>
                      <a:pt x="10755" y="13672"/>
                    </a:lnTo>
                    <a:cubicBezTo>
                      <a:pt x="10733" y="13676"/>
                      <a:pt x="10712" y="13678"/>
                      <a:pt x="10691" y="13678"/>
                    </a:cubicBezTo>
                    <a:cubicBezTo>
                      <a:pt x="10426" y="13678"/>
                      <a:pt x="10186" y="13411"/>
                      <a:pt x="10275" y="13144"/>
                    </a:cubicBezTo>
                    <a:cubicBezTo>
                      <a:pt x="10382" y="12966"/>
                      <a:pt x="10518" y="12897"/>
                      <a:pt x="10650" y="12897"/>
                    </a:cubicBezTo>
                    <a:close/>
                    <a:moveTo>
                      <a:pt x="3374" y="12703"/>
                    </a:moveTo>
                    <a:cubicBezTo>
                      <a:pt x="3919" y="12703"/>
                      <a:pt x="4434" y="13631"/>
                      <a:pt x="3554" y="13913"/>
                    </a:cubicBezTo>
                    <a:cubicBezTo>
                      <a:pt x="3512" y="13922"/>
                      <a:pt x="3471" y="13926"/>
                      <a:pt x="3430" y="13926"/>
                    </a:cubicBezTo>
                    <a:cubicBezTo>
                      <a:pt x="3044" y="13926"/>
                      <a:pt x="2703" y="13535"/>
                      <a:pt x="2833" y="13144"/>
                    </a:cubicBezTo>
                    <a:cubicBezTo>
                      <a:pt x="2974" y="12825"/>
                      <a:pt x="3176" y="12703"/>
                      <a:pt x="3374" y="12703"/>
                    </a:cubicBezTo>
                    <a:close/>
                    <a:moveTo>
                      <a:pt x="17956" y="12616"/>
                    </a:moveTo>
                    <a:cubicBezTo>
                      <a:pt x="18952" y="12616"/>
                      <a:pt x="18966" y="14025"/>
                      <a:pt x="18079" y="14025"/>
                    </a:cubicBezTo>
                    <a:cubicBezTo>
                      <a:pt x="18026" y="14025"/>
                      <a:pt x="17969" y="14020"/>
                      <a:pt x="17908" y="14009"/>
                    </a:cubicBezTo>
                    <a:lnTo>
                      <a:pt x="17860" y="14009"/>
                    </a:lnTo>
                    <a:cubicBezTo>
                      <a:pt x="17044" y="13865"/>
                      <a:pt x="17140" y="12616"/>
                      <a:pt x="17956" y="12616"/>
                    </a:cubicBezTo>
                    <a:close/>
                    <a:moveTo>
                      <a:pt x="7871" y="13432"/>
                    </a:moveTo>
                    <a:cubicBezTo>
                      <a:pt x="8272" y="13432"/>
                      <a:pt x="8687" y="14133"/>
                      <a:pt x="8018" y="14345"/>
                    </a:cubicBezTo>
                    <a:cubicBezTo>
                      <a:pt x="7994" y="14348"/>
                      <a:pt x="7969" y="14350"/>
                      <a:pt x="7944" y="14350"/>
                    </a:cubicBezTo>
                    <a:cubicBezTo>
                      <a:pt x="7635" y="14350"/>
                      <a:pt x="7357" y="14080"/>
                      <a:pt x="7490" y="13768"/>
                    </a:cubicBezTo>
                    <a:cubicBezTo>
                      <a:pt x="7580" y="13525"/>
                      <a:pt x="7724" y="13432"/>
                      <a:pt x="7871" y="13432"/>
                    </a:cubicBezTo>
                    <a:close/>
                    <a:moveTo>
                      <a:pt x="15192" y="13286"/>
                    </a:moveTo>
                    <a:cubicBezTo>
                      <a:pt x="15739" y="13286"/>
                      <a:pt x="16212" y="14241"/>
                      <a:pt x="15220" y="14489"/>
                    </a:cubicBezTo>
                    <a:cubicBezTo>
                      <a:pt x="14836" y="14489"/>
                      <a:pt x="14548" y="14105"/>
                      <a:pt x="14644" y="13720"/>
                    </a:cubicBezTo>
                    <a:cubicBezTo>
                      <a:pt x="14794" y="13406"/>
                      <a:pt x="14998" y="13286"/>
                      <a:pt x="15192" y="13286"/>
                    </a:cubicBezTo>
                    <a:close/>
                    <a:moveTo>
                      <a:pt x="12335" y="13916"/>
                    </a:moveTo>
                    <a:cubicBezTo>
                      <a:pt x="12846" y="13916"/>
                      <a:pt x="13323" y="14753"/>
                      <a:pt x="12531" y="14969"/>
                    </a:cubicBezTo>
                    <a:lnTo>
                      <a:pt x="12435" y="14921"/>
                    </a:lnTo>
                    <a:cubicBezTo>
                      <a:pt x="12410" y="14924"/>
                      <a:pt x="12386" y="14925"/>
                      <a:pt x="12362" y="14925"/>
                    </a:cubicBezTo>
                    <a:cubicBezTo>
                      <a:pt x="12016" y="14925"/>
                      <a:pt x="11769" y="14608"/>
                      <a:pt x="11859" y="14249"/>
                    </a:cubicBezTo>
                    <a:cubicBezTo>
                      <a:pt x="11991" y="14009"/>
                      <a:pt x="12165" y="13916"/>
                      <a:pt x="12335" y="13916"/>
                    </a:cubicBezTo>
                    <a:close/>
                    <a:moveTo>
                      <a:pt x="5058" y="13835"/>
                    </a:moveTo>
                    <a:cubicBezTo>
                      <a:pt x="5587" y="13835"/>
                      <a:pt x="6110" y="14768"/>
                      <a:pt x="5186" y="15017"/>
                    </a:cubicBezTo>
                    <a:cubicBezTo>
                      <a:pt x="4802" y="15017"/>
                      <a:pt x="4466" y="14681"/>
                      <a:pt x="4562" y="14297"/>
                    </a:cubicBezTo>
                    <a:lnTo>
                      <a:pt x="4562" y="14249"/>
                    </a:lnTo>
                    <a:cubicBezTo>
                      <a:pt x="4686" y="13949"/>
                      <a:pt x="4872" y="13835"/>
                      <a:pt x="5058" y="13835"/>
                    </a:cubicBezTo>
                    <a:close/>
                    <a:moveTo>
                      <a:pt x="9545" y="14464"/>
                    </a:moveTo>
                    <a:cubicBezTo>
                      <a:pt x="10039" y="14464"/>
                      <a:pt x="10506" y="15295"/>
                      <a:pt x="9651" y="15545"/>
                    </a:cubicBezTo>
                    <a:lnTo>
                      <a:pt x="9603" y="15449"/>
                    </a:lnTo>
                    <a:cubicBezTo>
                      <a:pt x="9581" y="15452"/>
                      <a:pt x="9559" y="15453"/>
                      <a:pt x="9538" y="15453"/>
                    </a:cubicBezTo>
                    <a:cubicBezTo>
                      <a:pt x="9231" y="15453"/>
                      <a:pt x="8985" y="15139"/>
                      <a:pt x="9075" y="14825"/>
                    </a:cubicBezTo>
                    <a:cubicBezTo>
                      <a:pt x="9198" y="14565"/>
                      <a:pt x="9373" y="14464"/>
                      <a:pt x="9545" y="14464"/>
                    </a:cubicBezTo>
                    <a:close/>
                    <a:moveTo>
                      <a:pt x="16893" y="14292"/>
                    </a:moveTo>
                    <a:cubicBezTo>
                      <a:pt x="17725" y="14292"/>
                      <a:pt x="17830" y="15596"/>
                      <a:pt x="16948" y="15689"/>
                    </a:cubicBezTo>
                    <a:lnTo>
                      <a:pt x="16900" y="15689"/>
                    </a:lnTo>
                    <a:cubicBezTo>
                      <a:pt x="16884" y="15690"/>
                      <a:pt x="16868" y="15690"/>
                      <a:pt x="16853" y="15690"/>
                    </a:cubicBezTo>
                    <a:cubicBezTo>
                      <a:pt x="15985" y="15690"/>
                      <a:pt x="15908" y="14391"/>
                      <a:pt x="16804" y="14297"/>
                    </a:cubicBezTo>
                    <a:cubicBezTo>
                      <a:pt x="16834" y="14293"/>
                      <a:pt x="16864" y="14292"/>
                      <a:pt x="16893" y="14292"/>
                    </a:cubicBezTo>
                    <a:close/>
                    <a:moveTo>
                      <a:pt x="2369" y="14281"/>
                    </a:moveTo>
                    <a:cubicBezTo>
                      <a:pt x="3230" y="14281"/>
                      <a:pt x="3303" y="15737"/>
                      <a:pt x="2305" y="15737"/>
                    </a:cubicBezTo>
                    <a:cubicBezTo>
                      <a:pt x="2291" y="15738"/>
                      <a:pt x="2277" y="15738"/>
                      <a:pt x="2263" y="15738"/>
                    </a:cubicBezTo>
                    <a:cubicBezTo>
                      <a:pt x="1484" y="15738"/>
                      <a:pt x="1360" y="14438"/>
                      <a:pt x="2209" y="14297"/>
                    </a:cubicBezTo>
                    <a:cubicBezTo>
                      <a:pt x="2265" y="14286"/>
                      <a:pt x="2319" y="14281"/>
                      <a:pt x="2369" y="14281"/>
                    </a:cubicBezTo>
                    <a:close/>
                    <a:moveTo>
                      <a:pt x="6735" y="14971"/>
                    </a:moveTo>
                    <a:cubicBezTo>
                      <a:pt x="7266" y="14971"/>
                      <a:pt x="7755" y="15840"/>
                      <a:pt x="6914" y="16121"/>
                    </a:cubicBezTo>
                    <a:cubicBezTo>
                      <a:pt x="6874" y="16131"/>
                      <a:pt x="6833" y="16136"/>
                      <a:pt x="6793" y="16136"/>
                    </a:cubicBezTo>
                    <a:cubicBezTo>
                      <a:pt x="6454" y="16136"/>
                      <a:pt x="6156" y="15792"/>
                      <a:pt x="6242" y="15449"/>
                    </a:cubicBezTo>
                    <a:lnTo>
                      <a:pt x="6194" y="15401"/>
                    </a:lnTo>
                    <a:cubicBezTo>
                      <a:pt x="6336" y="15090"/>
                      <a:pt x="6538" y="14971"/>
                      <a:pt x="6735" y="14971"/>
                    </a:cubicBezTo>
                    <a:close/>
                    <a:moveTo>
                      <a:pt x="14059" y="14947"/>
                    </a:moveTo>
                    <a:cubicBezTo>
                      <a:pt x="14632" y="14947"/>
                      <a:pt x="15154" y="15934"/>
                      <a:pt x="14164" y="16217"/>
                    </a:cubicBezTo>
                    <a:cubicBezTo>
                      <a:pt x="14141" y="16219"/>
                      <a:pt x="14119" y="16221"/>
                      <a:pt x="14097" y="16221"/>
                    </a:cubicBezTo>
                    <a:cubicBezTo>
                      <a:pt x="13693" y="16221"/>
                      <a:pt x="13355" y="15811"/>
                      <a:pt x="13491" y="15401"/>
                    </a:cubicBezTo>
                    <a:cubicBezTo>
                      <a:pt x="13643" y="15072"/>
                      <a:pt x="13854" y="14947"/>
                      <a:pt x="14059" y="14947"/>
                    </a:cubicBezTo>
                    <a:close/>
                    <a:moveTo>
                      <a:pt x="11202" y="15447"/>
                    </a:moveTo>
                    <a:cubicBezTo>
                      <a:pt x="11743" y="15447"/>
                      <a:pt x="12217" y="16401"/>
                      <a:pt x="11331" y="16649"/>
                    </a:cubicBezTo>
                    <a:cubicBezTo>
                      <a:pt x="10947" y="16649"/>
                      <a:pt x="10659" y="16313"/>
                      <a:pt x="10707" y="15977"/>
                    </a:cubicBezTo>
                    <a:lnTo>
                      <a:pt x="10659" y="15881"/>
                    </a:lnTo>
                    <a:cubicBezTo>
                      <a:pt x="10810" y="15567"/>
                      <a:pt x="11010" y="15447"/>
                      <a:pt x="11202" y="15447"/>
                    </a:cubicBezTo>
                    <a:close/>
                    <a:moveTo>
                      <a:pt x="3985" y="15400"/>
                    </a:moveTo>
                    <a:cubicBezTo>
                      <a:pt x="4854" y="15400"/>
                      <a:pt x="4978" y="16699"/>
                      <a:pt x="4082" y="16793"/>
                    </a:cubicBezTo>
                    <a:cubicBezTo>
                      <a:pt x="4050" y="16796"/>
                      <a:pt x="4019" y="16798"/>
                      <a:pt x="3989" y="16798"/>
                    </a:cubicBezTo>
                    <a:cubicBezTo>
                      <a:pt x="3116" y="16798"/>
                      <a:pt x="3056" y="15494"/>
                      <a:pt x="3938" y="15401"/>
                    </a:cubicBezTo>
                    <a:cubicBezTo>
                      <a:pt x="3954" y="15400"/>
                      <a:pt x="3969" y="15400"/>
                      <a:pt x="3985" y="15400"/>
                    </a:cubicBezTo>
                    <a:close/>
                    <a:moveTo>
                      <a:pt x="8439" y="16069"/>
                    </a:moveTo>
                    <a:cubicBezTo>
                      <a:pt x="8998" y="16069"/>
                      <a:pt x="9513" y="17028"/>
                      <a:pt x="8498" y="17273"/>
                    </a:cubicBezTo>
                    <a:cubicBezTo>
                      <a:pt x="8114" y="17273"/>
                      <a:pt x="7826" y="16937"/>
                      <a:pt x="7874" y="16553"/>
                    </a:cubicBezTo>
                    <a:cubicBezTo>
                      <a:pt x="8017" y="16202"/>
                      <a:pt x="8231" y="16069"/>
                      <a:pt x="8439" y="16069"/>
                    </a:cubicBezTo>
                    <a:close/>
                    <a:moveTo>
                      <a:pt x="15728" y="15986"/>
                    </a:moveTo>
                    <a:cubicBezTo>
                      <a:pt x="16272" y="15986"/>
                      <a:pt x="16829" y="16653"/>
                      <a:pt x="16324" y="17225"/>
                    </a:cubicBezTo>
                    <a:cubicBezTo>
                      <a:pt x="16151" y="17331"/>
                      <a:pt x="15956" y="17383"/>
                      <a:pt x="15772" y="17383"/>
                    </a:cubicBezTo>
                    <a:cubicBezTo>
                      <a:pt x="15290" y="17383"/>
                      <a:pt x="14881" y="17034"/>
                      <a:pt x="15124" y="16409"/>
                    </a:cubicBezTo>
                    <a:cubicBezTo>
                      <a:pt x="15267" y="16108"/>
                      <a:pt x="15497" y="15986"/>
                      <a:pt x="15728" y="15986"/>
                    </a:cubicBezTo>
                    <a:close/>
                    <a:moveTo>
                      <a:pt x="5699" y="16543"/>
                    </a:moveTo>
                    <a:cubicBezTo>
                      <a:pt x="6498" y="16543"/>
                      <a:pt x="6629" y="17808"/>
                      <a:pt x="5762" y="17945"/>
                    </a:cubicBezTo>
                    <a:lnTo>
                      <a:pt x="5762" y="17897"/>
                    </a:lnTo>
                    <a:cubicBezTo>
                      <a:pt x="5717" y="17904"/>
                      <a:pt x="5674" y="17908"/>
                      <a:pt x="5633" y="17908"/>
                    </a:cubicBezTo>
                    <a:cubicBezTo>
                      <a:pt x="4834" y="17908"/>
                      <a:pt x="4702" y="16644"/>
                      <a:pt x="5570" y="16553"/>
                    </a:cubicBezTo>
                    <a:cubicBezTo>
                      <a:pt x="5615" y="16546"/>
                      <a:pt x="5658" y="16543"/>
                      <a:pt x="5699" y="16543"/>
                    </a:cubicBezTo>
                    <a:close/>
                    <a:moveTo>
                      <a:pt x="12980" y="16478"/>
                    </a:moveTo>
                    <a:cubicBezTo>
                      <a:pt x="13775" y="16478"/>
                      <a:pt x="13994" y="17724"/>
                      <a:pt x="13107" y="17945"/>
                    </a:cubicBezTo>
                    <a:lnTo>
                      <a:pt x="13011" y="17849"/>
                    </a:lnTo>
                    <a:cubicBezTo>
                      <a:pt x="12981" y="17853"/>
                      <a:pt x="12952" y="17854"/>
                      <a:pt x="12923" y="17854"/>
                    </a:cubicBezTo>
                    <a:cubicBezTo>
                      <a:pt x="12179" y="17854"/>
                      <a:pt x="11985" y="16690"/>
                      <a:pt x="12771" y="16505"/>
                    </a:cubicBezTo>
                    <a:cubicBezTo>
                      <a:pt x="12845" y="16487"/>
                      <a:pt x="12914" y="16478"/>
                      <a:pt x="12980" y="16478"/>
                    </a:cubicBezTo>
                    <a:close/>
                    <a:moveTo>
                      <a:pt x="10125" y="17028"/>
                    </a:moveTo>
                    <a:cubicBezTo>
                      <a:pt x="11006" y="17028"/>
                      <a:pt x="11156" y="18380"/>
                      <a:pt x="10227" y="18473"/>
                    </a:cubicBezTo>
                    <a:lnTo>
                      <a:pt x="10179" y="18377"/>
                    </a:lnTo>
                    <a:cubicBezTo>
                      <a:pt x="9363" y="18377"/>
                      <a:pt x="9267" y="17177"/>
                      <a:pt x="10035" y="17033"/>
                    </a:cubicBezTo>
                    <a:cubicBezTo>
                      <a:pt x="10066" y="17030"/>
                      <a:pt x="10096" y="17028"/>
                      <a:pt x="10125" y="17028"/>
                    </a:cubicBezTo>
                    <a:close/>
                    <a:moveTo>
                      <a:pt x="7280" y="17652"/>
                    </a:moveTo>
                    <a:cubicBezTo>
                      <a:pt x="7944" y="17652"/>
                      <a:pt x="8603" y="18726"/>
                      <a:pt x="7490" y="19049"/>
                    </a:cubicBezTo>
                    <a:lnTo>
                      <a:pt x="7490" y="19001"/>
                    </a:lnTo>
                    <a:cubicBezTo>
                      <a:pt x="7422" y="19029"/>
                      <a:pt x="7352" y="19042"/>
                      <a:pt x="7284" y="19042"/>
                    </a:cubicBezTo>
                    <a:cubicBezTo>
                      <a:pt x="6874" y="19042"/>
                      <a:pt x="6509" y="18583"/>
                      <a:pt x="6674" y="18089"/>
                    </a:cubicBezTo>
                    <a:cubicBezTo>
                      <a:pt x="6832" y="17774"/>
                      <a:pt x="7056" y="17652"/>
                      <a:pt x="7280" y="17652"/>
                    </a:cubicBezTo>
                    <a:close/>
                    <a:moveTo>
                      <a:pt x="11725" y="18181"/>
                    </a:moveTo>
                    <a:cubicBezTo>
                      <a:pt x="12249" y="18181"/>
                      <a:pt x="12794" y="18714"/>
                      <a:pt x="12531" y="19337"/>
                    </a:cubicBezTo>
                    <a:lnTo>
                      <a:pt x="12483" y="19241"/>
                    </a:lnTo>
                    <a:cubicBezTo>
                      <a:pt x="12294" y="19431"/>
                      <a:pt x="12025" y="19527"/>
                      <a:pt x="11771" y="19527"/>
                    </a:cubicBezTo>
                    <a:cubicBezTo>
                      <a:pt x="11315" y="19527"/>
                      <a:pt x="10906" y="19216"/>
                      <a:pt x="11091" y="18569"/>
                    </a:cubicBezTo>
                    <a:cubicBezTo>
                      <a:pt x="11243" y="18296"/>
                      <a:pt x="11482" y="18181"/>
                      <a:pt x="11725" y="18181"/>
                    </a:cubicBezTo>
                    <a:close/>
                    <a:moveTo>
                      <a:pt x="8973" y="18684"/>
                    </a:moveTo>
                    <a:cubicBezTo>
                      <a:pt x="9519" y="18684"/>
                      <a:pt x="9948" y="19290"/>
                      <a:pt x="9795" y="19866"/>
                    </a:cubicBezTo>
                    <a:lnTo>
                      <a:pt x="9747" y="19770"/>
                    </a:lnTo>
                    <a:cubicBezTo>
                      <a:pt x="9514" y="20030"/>
                      <a:pt x="9246" y="20138"/>
                      <a:pt x="9002" y="20138"/>
                    </a:cubicBezTo>
                    <a:cubicBezTo>
                      <a:pt x="8390" y="20138"/>
                      <a:pt x="7929" y="19461"/>
                      <a:pt x="8546" y="18809"/>
                    </a:cubicBezTo>
                    <a:cubicBezTo>
                      <a:pt x="8691" y="18723"/>
                      <a:pt x="8836" y="18684"/>
                      <a:pt x="8973" y="18684"/>
                    </a:cubicBezTo>
                    <a:close/>
                    <a:moveTo>
                      <a:pt x="15444" y="0"/>
                    </a:moveTo>
                    <a:cubicBezTo>
                      <a:pt x="14541" y="0"/>
                      <a:pt x="13369" y="432"/>
                      <a:pt x="12550" y="432"/>
                    </a:cubicBezTo>
                    <a:cubicBezTo>
                      <a:pt x="12180" y="432"/>
                      <a:pt x="11882" y="343"/>
                      <a:pt x="11715" y="86"/>
                    </a:cubicBezTo>
                    <a:cubicBezTo>
                      <a:pt x="11419" y="46"/>
                      <a:pt x="11195" y="27"/>
                      <a:pt x="11022" y="27"/>
                    </a:cubicBezTo>
                    <a:cubicBezTo>
                      <a:pt x="10159" y="27"/>
                      <a:pt x="10579" y="494"/>
                      <a:pt x="9699" y="1094"/>
                    </a:cubicBezTo>
                    <a:cubicBezTo>
                      <a:pt x="9659" y="1101"/>
                      <a:pt x="9619" y="1104"/>
                      <a:pt x="9581" y="1104"/>
                    </a:cubicBezTo>
                    <a:cubicBezTo>
                      <a:pt x="9066" y="1104"/>
                      <a:pt x="8714" y="533"/>
                      <a:pt x="9027" y="86"/>
                    </a:cubicBezTo>
                    <a:cubicBezTo>
                      <a:pt x="8902" y="83"/>
                      <a:pt x="8777" y="82"/>
                      <a:pt x="8653" y="82"/>
                    </a:cubicBezTo>
                    <a:cubicBezTo>
                      <a:pt x="7362" y="82"/>
                      <a:pt x="6110" y="225"/>
                      <a:pt x="4909" y="225"/>
                    </a:cubicBezTo>
                    <a:cubicBezTo>
                      <a:pt x="4316" y="225"/>
                      <a:pt x="3736" y="190"/>
                      <a:pt x="3169" y="86"/>
                    </a:cubicBezTo>
                    <a:cubicBezTo>
                      <a:pt x="2347" y="980"/>
                      <a:pt x="1871" y="2807"/>
                      <a:pt x="1165" y="2807"/>
                    </a:cubicBezTo>
                    <a:cubicBezTo>
                      <a:pt x="924" y="2807"/>
                      <a:pt x="655" y="2593"/>
                      <a:pt x="337" y="2054"/>
                    </a:cubicBezTo>
                    <a:lnTo>
                      <a:pt x="337" y="2054"/>
                    </a:lnTo>
                    <a:cubicBezTo>
                      <a:pt x="337" y="2534"/>
                      <a:pt x="289" y="3207"/>
                      <a:pt x="769" y="3447"/>
                    </a:cubicBezTo>
                    <a:cubicBezTo>
                      <a:pt x="1009" y="4407"/>
                      <a:pt x="1" y="4791"/>
                      <a:pt x="337" y="5895"/>
                    </a:cubicBezTo>
                    <a:cubicBezTo>
                      <a:pt x="431" y="5862"/>
                      <a:pt x="520" y="5847"/>
                      <a:pt x="603" y="5847"/>
                    </a:cubicBezTo>
                    <a:cubicBezTo>
                      <a:pt x="1422" y="5847"/>
                      <a:pt x="1626" y="7315"/>
                      <a:pt x="598" y="7315"/>
                    </a:cubicBezTo>
                    <a:cubicBezTo>
                      <a:pt x="518" y="7315"/>
                      <a:pt x="431" y="7306"/>
                      <a:pt x="337" y="7287"/>
                    </a:cubicBezTo>
                    <a:lnTo>
                      <a:pt x="337" y="7287"/>
                    </a:lnTo>
                    <a:cubicBezTo>
                      <a:pt x="337" y="9304"/>
                      <a:pt x="673" y="11320"/>
                      <a:pt x="337" y="13192"/>
                    </a:cubicBezTo>
                    <a:cubicBezTo>
                      <a:pt x="2881" y="13432"/>
                      <a:pt x="1" y="14681"/>
                      <a:pt x="337" y="15449"/>
                    </a:cubicBezTo>
                    <a:cubicBezTo>
                      <a:pt x="817" y="16073"/>
                      <a:pt x="3554" y="16697"/>
                      <a:pt x="1009" y="17465"/>
                    </a:cubicBezTo>
                    <a:cubicBezTo>
                      <a:pt x="403" y="18071"/>
                      <a:pt x="1025" y="18772"/>
                      <a:pt x="1616" y="18772"/>
                    </a:cubicBezTo>
                    <a:cubicBezTo>
                      <a:pt x="1868" y="18772"/>
                      <a:pt x="2114" y="18645"/>
                      <a:pt x="2257" y="18329"/>
                    </a:cubicBezTo>
                    <a:cubicBezTo>
                      <a:pt x="2079" y="17573"/>
                      <a:pt x="2066" y="17023"/>
                      <a:pt x="2983" y="17023"/>
                    </a:cubicBezTo>
                    <a:cubicBezTo>
                      <a:pt x="3055" y="17023"/>
                      <a:pt x="3133" y="17026"/>
                      <a:pt x="3217" y="17033"/>
                    </a:cubicBezTo>
                    <a:cubicBezTo>
                      <a:pt x="4706" y="18281"/>
                      <a:pt x="2545" y="18185"/>
                      <a:pt x="2449" y="19145"/>
                    </a:cubicBezTo>
                    <a:cubicBezTo>
                      <a:pt x="2776" y="19760"/>
                      <a:pt x="3014" y="19987"/>
                      <a:pt x="3201" y="19987"/>
                    </a:cubicBezTo>
                    <a:cubicBezTo>
                      <a:pt x="3699" y="19987"/>
                      <a:pt x="3833" y="18373"/>
                      <a:pt x="4322" y="18233"/>
                    </a:cubicBezTo>
                    <a:lnTo>
                      <a:pt x="4322" y="18233"/>
                    </a:lnTo>
                    <a:cubicBezTo>
                      <a:pt x="6818" y="18617"/>
                      <a:pt x="4226" y="19530"/>
                      <a:pt x="4130" y="20298"/>
                    </a:cubicBezTo>
                    <a:cubicBezTo>
                      <a:pt x="4279" y="20812"/>
                      <a:pt x="4555" y="21017"/>
                      <a:pt x="4827" y="21017"/>
                    </a:cubicBezTo>
                    <a:cubicBezTo>
                      <a:pt x="5344" y="21017"/>
                      <a:pt x="5851" y="20283"/>
                      <a:pt x="5474" y="19530"/>
                    </a:cubicBezTo>
                    <a:cubicBezTo>
                      <a:pt x="5684" y="19391"/>
                      <a:pt x="5887" y="19332"/>
                      <a:pt x="6084" y="19332"/>
                    </a:cubicBezTo>
                    <a:cubicBezTo>
                      <a:pt x="7264" y="19332"/>
                      <a:pt x="8239" y="21455"/>
                      <a:pt x="9392" y="21455"/>
                    </a:cubicBezTo>
                    <a:cubicBezTo>
                      <a:pt x="9585" y="21455"/>
                      <a:pt x="9782" y="21396"/>
                      <a:pt x="9987" y="21258"/>
                    </a:cubicBezTo>
                    <a:cubicBezTo>
                      <a:pt x="10035" y="20111"/>
                      <a:pt x="10193" y="19741"/>
                      <a:pt x="10430" y="19741"/>
                    </a:cubicBezTo>
                    <a:cubicBezTo>
                      <a:pt x="10860" y="19741"/>
                      <a:pt x="11547" y="20967"/>
                      <a:pt x="12291" y="20967"/>
                    </a:cubicBezTo>
                    <a:cubicBezTo>
                      <a:pt x="12371" y="20967"/>
                      <a:pt x="12451" y="20953"/>
                      <a:pt x="12531" y="20922"/>
                    </a:cubicBezTo>
                    <a:cubicBezTo>
                      <a:pt x="12963" y="19591"/>
                      <a:pt x="13234" y="19169"/>
                      <a:pt x="13472" y="19169"/>
                    </a:cubicBezTo>
                    <a:cubicBezTo>
                      <a:pt x="13886" y="19169"/>
                      <a:pt x="14205" y="20444"/>
                      <a:pt x="15108" y="20444"/>
                    </a:cubicBezTo>
                    <a:cubicBezTo>
                      <a:pt x="15129" y="20444"/>
                      <a:pt x="15150" y="20443"/>
                      <a:pt x="15172" y="20442"/>
                    </a:cubicBezTo>
                    <a:cubicBezTo>
                      <a:pt x="16076" y="19930"/>
                      <a:pt x="15660" y="18936"/>
                      <a:pt x="14873" y="18936"/>
                    </a:cubicBezTo>
                    <a:cubicBezTo>
                      <a:pt x="14699" y="18936"/>
                      <a:pt x="14507" y="18985"/>
                      <a:pt x="14308" y="19097"/>
                    </a:cubicBezTo>
                    <a:cubicBezTo>
                      <a:pt x="13397" y="18460"/>
                      <a:pt x="14118" y="17650"/>
                      <a:pt x="14747" y="17650"/>
                    </a:cubicBezTo>
                    <a:cubicBezTo>
                      <a:pt x="15112" y="17650"/>
                      <a:pt x="15447" y="17924"/>
                      <a:pt x="15412" y="18665"/>
                    </a:cubicBezTo>
                    <a:cubicBezTo>
                      <a:pt x="15669" y="18775"/>
                      <a:pt x="15870" y="18822"/>
                      <a:pt x="16030" y="18822"/>
                    </a:cubicBezTo>
                    <a:cubicBezTo>
                      <a:pt x="17053" y="18822"/>
                      <a:pt x="16384" y="16888"/>
                      <a:pt x="17861" y="16888"/>
                    </a:cubicBezTo>
                    <a:cubicBezTo>
                      <a:pt x="17876" y="16888"/>
                      <a:pt x="17892" y="16889"/>
                      <a:pt x="17908" y="16889"/>
                    </a:cubicBezTo>
                    <a:cubicBezTo>
                      <a:pt x="17908" y="15545"/>
                      <a:pt x="19012" y="14105"/>
                      <a:pt x="20165" y="13480"/>
                    </a:cubicBezTo>
                    <a:cubicBezTo>
                      <a:pt x="19396" y="11848"/>
                      <a:pt x="21269" y="12472"/>
                      <a:pt x="21221" y="11272"/>
                    </a:cubicBezTo>
                    <a:cubicBezTo>
                      <a:pt x="21317" y="10024"/>
                      <a:pt x="18484" y="11176"/>
                      <a:pt x="19781" y="9352"/>
                    </a:cubicBezTo>
                    <a:cubicBezTo>
                      <a:pt x="20933" y="9256"/>
                      <a:pt x="20693" y="8680"/>
                      <a:pt x="20549" y="7863"/>
                    </a:cubicBezTo>
                    <a:cubicBezTo>
                      <a:pt x="21221" y="7575"/>
                      <a:pt x="22421" y="7143"/>
                      <a:pt x="21461" y="6231"/>
                    </a:cubicBezTo>
                    <a:cubicBezTo>
                      <a:pt x="14836" y="4167"/>
                      <a:pt x="22613" y="2486"/>
                      <a:pt x="18052" y="2294"/>
                    </a:cubicBezTo>
                    <a:cubicBezTo>
                      <a:pt x="17908" y="470"/>
                      <a:pt x="16180" y="1862"/>
                      <a:pt x="16036" y="86"/>
                    </a:cubicBezTo>
                    <a:cubicBezTo>
                      <a:pt x="15860" y="25"/>
                      <a:pt x="15659" y="0"/>
                      <a:pt x="154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0" name="Google Shape;580;p3"/>
            <p:cNvGrpSpPr/>
            <p:nvPr/>
          </p:nvGrpSpPr>
          <p:grpSpPr>
            <a:xfrm rot="10800000" flipH="1">
              <a:off x="8157230" y="4427335"/>
              <a:ext cx="1043607" cy="1017822"/>
              <a:chOff x="3419925" y="1644325"/>
              <a:chExt cx="780150" cy="760875"/>
            </a:xfrm>
          </p:grpSpPr>
          <p:sp>
            <p:nvSpPr>
              <p:cNvPr id="581" name="Google Shape;581;p3"/>
              <p:cNvSpPr/>
              <p:nvPr/>
            </p:nvSpPr>
            <p:spPr>
              <a:xfrm>
                <a:off x="3601025" y="2065200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" name="Google Shape;582;p3"/>
              <p:cNvSpPr/>
              <p:nvPr/>
            </p:nvSpPr>
            <p:spPr>
              <a:xfrm>
                <a:off x="3585950" y="1995050"/>
                <a:ext cx="45775" cy="319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" name="Google Shape;583;p3"/>
              <p:cNvSpPr/>
              <p:nvPr/>
            </p:nvSpPr>
            <p:spPr>
              <a:xfrm>
                <a:off x="3626275" y="2021875"/>
                <a:ext cx="47000" cy="3415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" name="Google Shape;584;p3"/>
              <p:cNvSpPr/>
              <p:nvPr/>
            </p:nvSpPr>
            <p:spPr>
              <a:xfrm>
                <a:off x="3549550" y="1969325"/>
                <a:ext cx="32425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" name="Google Shape;585;p3"/>
              <p:cNvSpPr/>
              <p:nvPr/>
            </p:nvSpPr>
            <p:spPr>
              <a:xfrm>
                <a:off x="3561100" y="2039975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" name="Google Shape;586;p3"/>
              <p:cNvSpPr/>
              <p:nvPr/>
            </p:nvSpPr>
            <p:spPr>
              <a:xfrm>
                <a:off x="3643550" y="2092950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" name="Google Shape;587;p3"/>
              <p:cNvSpPr/>
              <p:nvPr/>
            </p:nvSpPr>
            <p:spPr>
              <a:xfrm>
                <a:off x="3534550" y="1899325"/>
                <a:ext cx="33025" cy="30075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" name="Google Shape;588;p3"/>
              <p:cNvSpPr/>
              <p:nvPr/>
            </p:nvSpPr>
            <p:spPr>
              <a:xfrm>
                <a:off x="3681175" y="2120425"/>
                <a:ext cx="45250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" name="Google Shape;589;p3"/>
              <p:cNvSpPr/>
              <p:nvPr/>
            </p:nvSpPr>
            <p:spPr>
              <a:xfrm>
                <a:off x="3666500" y="2048750"/>
                <a:ext cx="47600" cy="36675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" name="Google Shape;590;p3"/>
              <p:cNvSpPr/>
              <p:nvPr/>
            </p:nvSpPr>
            <p:spPr>
              <a:xfrm>
                <a:off x="4088450" y="2146950"/>
                <a:ext cx="43225" cy="34850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" name="Google Shape;591;p3"/>
              <p:cNvSpPr/>
              <p:nvPr/>
            </p:nvSpPr>
            <p:spPr>
              <a:xfrm>
                <a:off x="4114850" y="2106150"/>
                <a:ext cx="46950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" name="Google Shape;592;p3"/>
              <p:cNvSpPr/>
              <p:nvPr/>
            </p:nvSpPr>
            <p:spPr>
              <a:xfrm>
                <a:off x="4059625" y="219092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" name="Google Shape;593;p3"/>
              <p:cNvSpPr/>
              <p:nvPr/>
            </p:nvSpPr>
            <p:spPr>
              <a:xfrm>
                <a:off x="3480975" y="1804850"/>
                <a:ext cx="29800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4" name="Google Shape;594;p3"/>
              <p:cNvSpPr/>
              <p:nvPr/>
            </p:nvSpPr>
            <p:spPr>
              <a:xfrm>
                <a:off x="3767150" y="2175725"/>
                <a:ext cx="43700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5" name="Google Shape;595;p3"/>
              <p:cNvSpPr/>
              <p:nvPr/>
            </p:nvSpPr>
            <p:spPr>
              <a:xfrm>
                <a:off x="3723575" y="2147700"/>
                <a:ext cx="4772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6" name="Google Shape;596;p3"/>
              <p:cNvSpPr/>
              <p:nvPr/>
            </p:nvSpPr>
            <p:spPr>
              <a:xfrm>
                <a:off x="3833600" y="2160050"/>
                <a:ext cx="49875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7" name="Google Shape;597;p3"/>
              <p:cNvSpPr/>
              <p:nvPr/>
            </p:nvSpPr>
            <p:spPr>
              <a:xfrm>
                <a:off x="3808775" y="22043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8" name="Google Shape;598;p3"/>
              <p:cNvSpPr/>
              <p:nvPr/>
            </p:nvSpPr>
            <p:spPr>
              <a:xfrm>
                <a:off x="3875100" y="2188975"/>
                <a:ext cx="47725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9" name="Google Shape;599;p3"/>
              <p:cNvSpPr/>
              <p:nvPr/>
            </p:nvSpPr>
            <p:spPr>
              <a:xfrm>
                <a:off x="3696550" y="1644425"/>
                <a:ext cx="44600" cy="36150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0" name="Google Shape;600;p3"/>
              <p:cNvSpPr/>
              <p:nvPr/>
            </p:nvSpPr>
            <p:spPr>
              <a:xfrm>
                <a:off x="3470500" y="1918500"/>
                <a:ext cx="27050" cy="19775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1" name="Google Shape;601;p3"/>
              <p:cNvSpPr/>
              <p:nvPr/>
            </p:nvSpPr>
            <p:spPr>
              <a:xfrm>
                <a:off x="3493900" y="1874325"/>
                <a:ext cx="33275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2" name="Google Shape;602;p3"/>
              <p:cNvSpPr/>
              <p:nvPr/>
            </p:nvSpPr>
            <p:spPr>
              <a:xfrm>
                <a:off x="4016425" y="2161325"/>
                <a:ext cx="48850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3" name="Google Shape;603;p3"/>
              <p:cNvSpPr/>
              <p:nvPr/>
            </p:nvSpPr>
            <p:spPr>
              <a:xfrm>
                <a:off x="3993850" y="2204525"/>
                <a:ext cx="45400" cy="32800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4" name="Google Shape;604;p3"/>
              <p:cNvSpPr/>
              <p:nvPr/>
            </p:nvSpPr>
            <p:spPr>
              <a:xfrm>
                <a:off x="3521925" y="2013725"/>
                <a:ext cx="31250" cy="24050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5" name="Google Shape;605;p3"/>
              <p:cNvSpPr/>
              <p:nvPr/>
            </p:nvSpPr>
            <p:spPr>
              <a:xfrm>
                <a:off x="3945625" y="2174575"/>
                <a:ext cx="491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6" name="Google Shape;606;p3"/>
              <p:cNvSpPr/>
              <p:nvPr/>
            </p:nvSpPr>
            <p:spPr>
              <a:xfrm>
                <a:off x="3549675" y="1787825"/>
                <a:ext cx="40750" cy="29200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7" name="Google Shape;607;p3"/>
              <p:cNvSpPr/>
              <p:nvPr/>
            </p:nvSpPr>
            <p:spPr>
              <a:xfrm>
                <a:off x="3574325" y="1745150"/>
                <a:ext cx="46275" cy="32125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8" name="Google Shape;608;p3"/>
              <p:cNvSpPr/>
              <p:nvPr/>
            </p:nvSpPr>
            <p:spPr>
              <a:xfrm>
                <a:off x="3559725" y="1677500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9" name="Google Shape;609;p3"/>
              <p:cNvSpPr/>
              <p:nvPr/>
            </p:nvSpPr>
            <p:spPr>
              <a:xfrm>
                <a:off x="3602575" y="1702025"/>
                <a:ext cx="46250" cy="32175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0" name="Google Shape;610;p3"/>
              <p:cNvSpPr/>
              <p:nvPr/>
            </p:nvSpPr>
            <p:spPr>
              <a:xfrm>
                <a:off x="3507125" y="1761650"/>
                <a:ext cx="33650" cy="24225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1" name="Google Shape;611;p3"/>
              <p:cNvSpPr/>
              <p:nvPr/>
            </p:nvSpPr>
            <p:spPr>
              <a:xfrm>
                <a:off x="3533150" y="1719525"/>
                <a:ext cx="36100" cy="266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2" name="Google Shape;612;p3"/>
              <p:cNvSpPr/>
              <p:nvPr/>
            </p:nvSpPr>
            <p:spPr>
              <a:xfrm>
                <a:off x="3505925" y="1942750"/>
                <a:ext cx="35700" cy="25575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3" name="Google Shape;613;p3"/>
              <p:cNvSpPr/>
              <p:nvPr/>
            </p:nvSpPr>
            <p:spPr>
              <a:xfrm>
                <a:off x="3521925" y="1830850"/>
                <a:ext cx="38925" cy="2687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4" name="Google Shape;614;p3"/>
              <p:cNvSpPr/>
              <p:nvPr/>
            </p:nvSpPr>
            <p:spPr>
              <a:xfrm>
                <a:off x="3614350" y="1951300"/>
                <a:ext cx="50325" cy="36125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5" name="Google Shape;615;p3"/>
              <p:cNvSpPr/>
              <p:nvPr/>
            </p:nvSpPr>
            <p:spPr>
              <a:xfrm>
                <a:off x="3595425" y="1881600"/>
                <a:ext cx="4947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6" name="Google Shape;616;p3"/>
              <p:cNvSpPr/>
              <p:nvPr/>
            </p:nvSpPr>
            <p:spPr>
              <a:xfrm>
                <a:off x="3571150" y="1924875"/>
                <a:ext cx="440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7" name="Google Shape;617;p3"/>
              <p:cNvSpPr/>
              <p:nvPr/>
            </p:nvSpPr>
            <p:spPr>
              <a:xfrm>
                <a:off x="3557150" y="1856375"/>
                <a:ext cx="4445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8" name="Google Shape;618;p3"/>
              <p:cNvSpPr/>
              <p:nvPr/>
            </p:nvSpPr>
            <p:spPr>
              <a:xfrm>
                <a:off x="3626750" y="1659650"/>
                <a:ext cx="46050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9" name="Google Shape;619;p3"/>
              <p:cNvSpPr/>
              <p:nvPr/>
            </p:nvSpPr>
            <p:spPr>
              <a:xfrm>
                <a:off x="3638725" y="1727975"/>
                <a:ext cx="45700" cy="359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0" name="Google Shape;620;p3"/>
              <p:cNvSpPr/>
              <p:nvPr/>
            </p:nvSpPr>
            <p:spPr>
              <a:xfrm>
                <a:off x="3604875" y="1769475"/>
                <a:ext cx="50300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1" name="Google Shape;621;p3"/>
              <p:cNvSpPr/>
              <p:nvPr/>
            </p:nvSpPr>
            <p:spPr>
              <a:xfrm>
                <a:off x="3583950" y="1813175"/>
                <a:ext cx="464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2" name="Google Shape;622;p3"/>
              <p:cNvSpPr/>
              <p:nvPr/>
            </p:nvSpPr>
            <p:spPr>
              <a:xfrm>
                <a:off x="3718325" y="2265600"/>
                <a:ext cx="2977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80" extrusionOk="0">
                    <a:moveTo>
                      <a:pt x="626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1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191" y="781"/>
                      <a:pt x="1088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3" name="Google Shape;623;p3"/>
              <p:cNvSpPr/>
              <p:nvPr/>
            </p:nvSpPr>
            <p:spPr>
              <a:xfrm>
                <a:off x="3698950" y="2192525"/>
                <a:ext cx="39850" cy="28425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4" name="Google Shape;624;p3"/>
              <p:cNvSpPr/>
              <p:nvPr/>
            </p:nvSpPr>
            <p:spPr>
              <a:xfrm>
                <a:off x="3738100" y="2341250"/>
                <a:ext cx="163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55" h="453" extrusionOk="0">
                    <a:moveTo>
                      <a:pt x="381" y="0"/>
                    </a:moveTo>
                    <a:cubicBezTo>
                      <a:pt x="365" y="0"/>
                      <a:pt x="349" y="2"/>
                      <a:pt x="332" y="6"/>
                    </a:cubicBezTo>
                    <a:cubicBezTo>
                      <a:pt x="1" y="117"/>
                      <a:pt x="120" y="452"/>
                      <a:pt x="324" y="452"/>
                    </a:cubicBezTo>
                    <a:cubicBezTo>
                      <a:pt x="386" y="452"/>
                      <a:pt x="456" y="421"/>
                      <a:pt x="524" y="342"/>
                    </a:cubicBezTo>
                    <a:cubicBezTo>
                      <a:pt x="655" y="211"/>
                      <a:pt x="547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5" name="Google Shape;625;p3"/>
              <p:cNvSpPr/>
              <p:nvPr/>
            </p:nvSpPr>
            <p:spPr>
              <a:xfrm>
                <a:off x="3740650" y="2221200"/>
                <a:ext cx="38625" cy="27150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6" name="Google Shape;626;p3"/>
              <p:cNvSpPr/>
              <p:nvPr/>
            </p:nvSpPr>
            <p:spPr>
              <a:xfrm>
                <a:off x="3634325" y="2210375"/>
                <a:ext cx="296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87" h="833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4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7" name="Google Shape;627;p3"/>
              <p:cNvSpPr/>
              <p:nvPr/>
            </p:nvSpPr>
            <p:spPr>
              <a:xfrm>
                <a:off x="3657525" y="2166000"/>
                <a:ext cx="389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8" name="Google Shape;628;p3"/>
              <p:cNvSpPr/>
              <p:nvPr/>
            </p:nvSpPr>
            <p:spPr>
              <a:xfrm>
                <a:off x="3653500" y="2283700"/>
                <a:ext cx="20475" cy="13575"/>
              </a:xfrm>
              <a:custGeom>
                <a:avLst/>
                <a:gdLst/>
                <a:ahLst/>
                <a:cxnLst/>
                <a:rect l="l" t="t" r="r" b="b"/>
                <a:pathLst>
                  <a:path w="819" h="543" extrusionOk="0">
                    <a:moveTo>
                      <a:pt x="398" y="1"/>
                    </a:moveTo>
                    <a:cubicBezTo>
                      <a:pt x="384" y="1"/>
                      <a:pt x="369" y="2"/>
                      <a:pt x="355" y="4"/>
                    </a:cubicBezTo>
                    <a:cubicBezTo>
                      <a:pt x="0" y="48"/>
                      <a:pt x="55" y="543"/>
                      <a:pt x="368" y="543"/>
                    </a:cubicBezTo>
                    <a:cubicBezTo>
                      <a:pt x="394" y="543"/>
                      <a:pt x="421" y="539"/>
                      <a:pt x="451" y="532"/>
                    </a:cubicBezTo>
                    <a:cubicBezTo>
                      <a:pt x="818" y="486"/>
                      <a:pt x="702" y="1"/>
                      <a:pt x="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9" name="Google Shape;629;p3"/>
              <p:cNvSpPr/>
              <p:nvPr/>
            </p:nvSpPr>
            <p:spPr>
              <a:xfrm>
                <a:off x="3783575" y="23702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1" y="48"/>
                      <a:pt x="1" y="337"/>
                      <a:pt x="193" y="385"/>
                    </a:cubicBezTo>
                    <a:cubicBezTo>
                      <a:pt x="433" y="385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0" name="Google Shape;630;p3"/>
              <p:cNvSpPr/>
              <p:nvPr/>
            </p:nvSpPr>
            <p:spPr>
              <a:xfrm>
                <a:off x="3676625" y="2237750"/>
                <a:ext cx="30200" cy="21275"/>
              </a:xfrm>
              <a:custGeom>
                <a:avLst/>
                <a:gdLst/>
                <a:ahLst/>
                <a:cxnLst/>
                <a:rect l="l" t="t" r="r" b="b"/>
                <a:pathLst>
                  <a:path w="1208" h="851" extrusionOk="0">
                    <a:moveTo>
                      <a:pt x="608" y="1"/>
                    </a:moveTo>
                    <a:cubicBezTo>
                      <a:pt x="569" y="1"/>
                      <a:pt x="529" y="6"/>
                      <a:pt x="486" y="18"/>
                    </a:cubicBezTo>
                    <a:cubicBezTo>
                      <a:pt x="1" y="150"/>
                      <a:pt x="124" y="851"/>
                      <a:pt x="557" y="851"/>
                    </a:cubicBezTo>
                    <a:cubicBezTo>
                      <a:pt x="595" y="851"/>
                      <a:pt x="636" y="845"/>
                      <a:pt x="678" y="834"/>
                    </a:cubicBezTo>
                    <a:cubicBezTo>
                      <a:pt x="1208" y="701"/>
                      <a:pt x="1048" y="1"/>
                      <a:pt x="60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1" name="Google Shape;631;p3"/>
              <p:cNvSpPr/>
              <p:nvPr/>
            </p:nvSpPr>
            <p:spPr>
              <a:xfrm>
                <a:off x="3695975" y="2312500"/>
                <a:ext cx="17625" cy="13325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3" extrusionOk="0">
                    <a:moveTo>
                      <a:pt x="376" y="1"/>
                    </a:moveTo>
                    <a:cubicBezTo>
                      <a:pt x="363" y="1"/>
                      <a:pt x="350" y="2"/>
                      <a:pt x="336" y="4"/>
                    </a:cubicBezTo>
                    <a:cubicBezTo>
                      <a:pt x="0" y="52"/>
                      <a:pt x="96" y="532"/>
                      <a:pt x="384" y="532"/>
                    </a:cubicBezTo>
                    <a:cubicBezTo>
                      <a:pt x="704" y="441"/>
                      <a:pt x="632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2" name="Google Shape;632;p3"/>
              <p:cNvSpPr/>
              <p:nvPr/>
            </p:nvSpPr>
            <p:spPr>
              <a:xfrm>
                <a:off x="3762675" y="229452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3" name="Google Shape;633;p3"/>
              <p:cNvSpPr/>
              <p:nvPr/>
            </p:nvSpPr>
            <p:spPr>
              <a:xfrm>
                <a:off x="3872400" y="2307800"/>
                <a:ext cx="27625" cy="21625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" name="Google Shape;634;p3"/>
              <p:cNvSpPr/>
              <p:nvPr/>
            </p:nvSpPr>
            <p:spPr>
              <a:xfrm>
                <a:off x="3851950" y="2233075"/>
                <a:ext cx="422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" name="Google Shape;635;p3"/>
              <p:cNvSpPr/>
              <p:nvPr/>
            </p:nvSpPr>
            <p:spPr>
              <a:xfrm>
                <a:off x="3784375" y="2250025"/>
                <a:ext cx="36825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" name="Google Shape;636;p3"/>
              <p:cNvSpPr/>
              <p:nvPr/>
            </p:nvSpPr>
            <p:spPr>
              <a:xfrm>
                <a:off x="3895150" y="2263325"/>
                <a:ext cx="38075" cy="26775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7" name="Google Shape;637;p3"/>
              <p:cNvSpPr/>
              <p:nvPr/>
            </p:nvSpPr>
            <p:spPr>
              <a:xfrm>
                <a:off x="3892800" y="2383300"/>
                <a:ext cx="14075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8" name="Google Shape;638;p3"/>
              <p:cNvSpPr/>
              <p:nvPr/>
            </p:nvSpPr>
            <p:spPr>
              <a:xfrm>
                <a:off x="3834000" y="2395600"/>
                <a:ext cx="3300" cy="390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56" extrusionOk="0">
                    <a:moveTo>
                      <a:pt x="76" y="1"/>
                    </a:moveTo>
                    <a:cubicBezTo>
                      <a:pt x="48" y="1"/>
                      <a:pt x="0" y="69"/>
                      <a:pt x="0" y="137"/>
                    </a:cubicBezTo>
                    <a:cubicBezTo>
                      <a:pt x="13" y="150"/>
                      <a:pt x="29" y="156"/>
                      <a:pt x="45" y="156"/>
                    </a:cubicBezTo>
                    <a:cubicBezTo>
                      <a:pt x="89" y="156"/>
                      <a:pt x="131" y="111"/>
                      <a:pt x="96" y="41"/>
                    </a:cubicBezTo>
                    <a:cubicBezTo>
                      <a:pt x="96" y="13"/>
                      <a:pt x="88" y="1"/>
                      <a:pt x="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" name="Google Shape;639;p3"/>
              <p:cNvSpPr/>
              <p:nvPr/>
            </p:nvSpPr>
            <p:spPr>
              <a:xfrm>
                <a:off x="3804725" y="23233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" name="Google Shape;640;p3"/>
              <p:cNvSpPr/>
              <p:nvPr/>
            </p:nvSpPr>
            <p:spPr>
              <a:xfrm>
                <a:off x="3828000" y="2278650"/>
                <a:ext cx="3375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1" name="Google Shape;641;p3"/>
              <p:cNvSpPr/>
              <p:nvPr/>
            </p:nvSpPr>
            <p:spPr>
              <a:xfrm>
                <a:off x="3847625" y="2353325"/>
                <a:ext cx="2197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2" name="Google Shape;642;p3"/>
              <p:cNvSpPr/>
              <p:nvPr/>
            </p:nvSpPr>
            <p:spPr>
              <a:xfrm>
                <a:off x="3571150" y="2228500"/>
                <a:ext cx="14150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94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8" y="3"/>
                    </a:cubicBezTo>
                    <a:cubicBezTo>
                      <a:pt x="96" y="147"/>
                      <a:pt x="0" y="388"/>
                      <a:pt x="288" y="484"/>
                    </a:cubicBezTo>
                    <a:cubicBezTo>
                      <a:pt x="309" y="490"/>
                      <a:pt x="328" y="494"/>
                      <a:pt x="346" y="494"/>
                    </a:cubicBezTo>
                    <a:cubicBezTo>
                      <a:pt x="566" y="494"/>
                      <a:pt x="557" y="1"/>
                      <a:pt x="3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3" name="Google Shape;643;p3"/>
              <p:cNvSpPr/>
              <p:nvPr/>
            </p:nvSpPr>
            <p:spPr>
              <a:xfrm>
                <a:off x="3481525" y="1987125"/>
                <a:ext cx="2770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8" extrusionOk="0">
                    <a:moveTo>
                      <a:pt x="589" y="1"/>
                    </a:moveTo>
                    <a:cubicBezTo>
                      <a:pt x="565" y="1"/>
                      <a:pt x="539" y="3"/>
                      <a:pt x="513" y="9"/>
                    </a:cubicBezTo>
                    <a:cubicBezTo>
                      <a:pt x="0" y="102"/>
                      <a:pt x="120" y="827"/>
                      <a:pt x="566" y="827"/>
                    </a:cubicBezTo>
                    <a:cubicBezTo>
                      <a:pt x="580" y="827"/>
                      <a:pt x="594" y="826"/>
                      <a:pt x="609" y="825"/>
                    </a:cubicBezTo>
                    <a:cubicBezTo>
                      <a:pt x="1107" y="734"/>
                      <a:pt x="1007" y="1"/>
                      <a:pt x="5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4" name="Google Shape;644;p3"/>
              <p:cNvSpPr/>
              <p:nvPr/>
            </p:nvSpPr>
            <p:spPr>
              <a:xfrm>
                <a:off x="3458325" y="2032875"/>
                <a:ext cx="19175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767" h="551" extrusionOk="0">
                    <a:moveTo>
                      <a:pt x="381" y="1"/>
                    </a:moveTo>
                    <a:cubicBezTo>
                      <a:pt x="367" y="1"/>
                      <a:pt x="352" y="1"/>
                      <a:pt x="336" y="3"/>
                    </a:cubicBezTo>
                    <a:cubicBezTo>
                      <a:pt x="144" y="99"/>
                      <a:pt x="0" y="387"/>
                      <a:pt x="240" y="531"/>
                    </a:cubicBezTo>
                    <a:cubicBezTo>
                      <a:pt x="280" y="544"/>
                      <a:pt x="317" y="550"/>
                      <a:pt x="351" y="550"/>
                    </a:cubicBezTo>
                    <a:cubicBezTo>
                      <a:pt x="681" y="550"/>
                      <a:pt x="767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5" name="Google Shape;645;p3"/>
              <p:cNvSpPr/>
              <p:nvPr/>
            </p:nvSpPr>
            <p:spPr>
              <a:xfrm>
                <a:off x="3455125" y="1849250"/>
                <a:ext cx="24450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6" name="Google Shape;646;p3"/>
              <p:cNvSpPr/>
              <p:nvPr/>
            </p:nvSpPr>
            <p:spPr>
              <a:xfrm>
                <a:off x="3491925" y="2176975"/>
                <a:ext cx="72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89" h="193" extrusionOk="0">
                    <a:moveTo>
                      <a:pt x="97" y="0"/>
                    </a:moveTo>
                    <a:cubicBezTo>
                      <a:pt x="1" y="96"/>
                      <a:pt x="49" y="192"/>
                      <a:pt x="145" y="192"/>
                    </a:cubicBezTo>
                    <a:cubicBezTo>
                      <a:pt x="289" y="144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7" name="Google Shape;647;p3"/>
              <p:cNvSpPr/>
              <p:nvPr/>
            </p:nvSpPr>
            <p:spPr>
              <a:xfrm>
                <a:off x="3475125" y="21037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0" y="97"/>
                      <a:pt x="0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8" name="Google Shape;648;p3"/>
              <p:cNvSpPr/>
              <p:nvPr/>
            </p:nvSpPr>
            <p:spPr>
              <a:xfrm>
                <a:off x="3443450" y="1961850"/>
                <a:ext cx="20250" cy="1497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9" extrusionOk="0">
                    <a:moveTo>
                      <a:pt x="429" y="1"/>
                    </a:moveTo>
                    <a:cubicBezTo>
                      <a:pt x="406" y="1"/>
                      <a:pt x="381" y="4"/>
                      <a:pt x="355" y="12"/>
                    </a:cubicBezTo>
                    <a:cubicBezTo>
                      <a:pt x="1" y="100"/>
                      <a:pt x="96" y="598"/>
                      <a:pt x="416" y="598"/>
                    </a:cubicBezTo>
                    <a:cubicBezTo>
                      <a:pt x="442" y="598"/>
                      <a:pt x="470" y="595"/>
                      <a:pt x="499" y="588"/>
                    </a:cubicBezTo>
                    <a:cubicBezTo>
                      <a:pt x="810" y="499"/>
                      <a:pt x="711" y="1"/>
                      <a:pt x="4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9" name="Google Shape;649;p3"/>
              <p:cNvSpPr/>
              <p:nvPr/>
            </p:nvSpPr>
            <p:spPr>
              <a:xfrm>
                <a:off x="3421125" y="2007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92" y="1"/>
                    </a:moveTo>
                    <a:cubicBezTo>
                      <a:pt x="0" y="49"/>
                      <a:pt x="0" y="289"/>
                      <a:pt x="192" y="289"/>
                    </a:cubicBezTo>
                    <a:cubicBezTo>
                      <a:pt x="336" y="289"/>
                      <a:pt x="336" y="49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0" name="Google Shape;650;p3"/>
              <p:cNvSpPr/>
              <p:nvPr/>
            </p:nvSpPr>
            <p:spPr>
              <a:xfrm>
                <a:off x="3429525" y="1893175"/>
                <a:ext cx="205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1" name="Google Shape;651;p3"/>
              <p:cNvSpPr/>
              <p:nvPr/>
            </p:nvSpPr>
            <p:spPr>
              <a:xfrm>
                <a:off x="3419925" y="1824100"/>
                <a:ext cx="10800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2" name="Google Shape;652;p3"/>
              <p:cNvSpPr/>
              <p:nvPr/>
            </p:nvSpPr>
            <p:spPr>
              <a:xfrm>
                <a:off x="3496300" y="2058075"/>
                <a:ext cx="2527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2" extrusionOk="0">
                    <a:moveTo>
                      <a:pt x="546" y="1"/>
                    </a:moveTo>
                    <a:cubicBezTo>
                      <a:pt x="530" y="1"/>
                      <a:pt x="514" y="2"/>
                      <a:pt x="498" y="3"/>
                    </a:cubicBezTo>
                    <a:cubicBezTo>
                      <a:pt x="1" y="48"/>
                      <a:pt x="57" y="732"/>
                      <a:pt x="505" y="732"/>
                    </a:cubicBezTo>
                    <a:cubicBezTo>
                      <a:pt x="533" y="732"/>
                      <a:pt x="563" y="729"/>
                      <a:pt x="594" y="723"/>
                    </a:cubicBezTo>
                    <a:cubicBezTo>
                      <a:pt x="1011" y="631"/>
                      <a:pt x="981" y="1"/>
                      <a:pt x="5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3" name="Google Shape;653;p3"/>
              <p:cNvSpPr/>
              <p:nvPr/>
            </p:nvSpPr>
            <p:spPr>
              <a:xfrm>
                <a:off x="3576675" y="2110800"/>
                <a:ext cx="3340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974" extrusionOk="0">
                    <a:moveTo>
                      <a:pt x="683" y="0"/>
                    </a:moveTo>
                    <a:cubicBezTo>
                      <a:pt x="655" y="0"/>
                      <a:pt x="626" y="2"/>
                      <a:pt x="595" y="7"/>
                    </a:cubicBezTo>
                    <a:cubicBezTo>
                      <a:pt x="1" y="98"/>
                      <a:pt x="60" y="974"/>
                      <a:pt x="648" y="974"/>
                    </a:cubicBezTo>
                    <a:cubicBezTo>
                      <a:pt x="677" y="974"/>
                      <a:pt x="707" y="971"/>
                      <a:pt x="739" y="967"/>
                    </a:cubicBezTo>
                    <a:cubicBezTo>
                      <a:pt x="1335" y="921"/>
                      <a:pt x="1275" y="0"/>
                      <a:pt x="6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4" name="Google Shape;654;p3"/>
              <p:cNvSpPr/>
              <p:nvPr/>
            </p:nvSpPr>
            <p:spPr>
              <a:xfrm>
                <a:off x="3593150" y="2182775"/>
                <a:ext cx="27700" cy="20675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7" extrusionOk="0">
                    <a:moveTo>
                      <a:pt x="596" y="0"/>
                    </a:moveTo>
                    <a:cubicBezTo>
                      <a:pt x="570" y="0"/>
                      <a:pt x="542" y="3"/>
                      <a:pt x="512" y="8"/>
                    </a:cubicBezTo>
                    <a:cubicBezTo>
                      <a:pt x="0" y="101"/>
                      <a:pt x="75" y="826"/>
                      <a:pt x="562" y="826"/>
                    </a:cubicBezTo>
                    <a:cubicBezTo>
                      <a:pt x="577" y="826"/>
                      <a:pt x="593" y="826"/>
                      <a:pt x="608" y="824"/>
                    </a:cubicBezTo>
                    <a:cubicBezTo>
                      <a:pt x="1107" y="734"/>
                      <a:pt x="1049" y="0"/>
                      <a:pt x="5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5" name="Google Shape;655;p3"/>
              <p:cNvSpPr/>
              <p:nvPr/>
            </p:nvSpPr>
            <p:spPr>
              <a:xfrm>
                <a:off x="3434325" y="1713675"/>
                <a:ext cx="120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6" name="Google Shape;656;p3"/>
              <p:cNvSpPr/>
              <p:nvPr/>
            </p:nvSpPr>
            <p:spPr>
              <a:xfrm>
                <a:off x="3914800" y="2337575"/>
                <a:ext cx="2650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7" name="Google Shape;657;p3"/>
              <p:cNvSpPr/>
              <p:nvPr/>
            </p:nvSpPr>
            <p:spPr>
              <a:xfrm>
                <a:off x="3513525" y="2130100"/>
                <a:ext cx="20425" cy="1447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9" extrusionOk="0">
                    <a:moveTo>
                      <a:pt x="474" y="0"/>
                    </a:moveTo>
                    <a:cubicBezTo>
                      <a:pt x="461" y="0"/>
                      <a:pt x="447" y="1"/>
                      <a:pt x="433" y="3"/>
                    </a:cubicBezTo>
                    <a:cubicBezTo>
                      <a:pt x="1" y="3"/>
                      <a:pt x="49" y="579"/>
                      <a:pt x="433" y="579"/>
                    </a:cubicBezTo>
                    <a:cubicBezTo>
                      <a:pt x="803" y="579"/>
                      <a:pt x="816" y="0"/>
                      <a:pt x="4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8" name="Google Shape;658;p3"/>
              <p:cNvSpPr/>
              <p:nvPr/>
            </p:nvSpPr>
            <p:spPr>
              <a:xfrm>
                <a:off x="3617525" y="2138225"/>
                <a:ext cx="365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9" name="Google Shape;659;p3"/>
              <p:cNvSpPr/>
              <p:nvPr/>
            </p:nvSpPr>
            <p:spPr>
              <a:xfrm>
                <a:off x="3553250" y="2156500"/>
                <a:ext cx="24700" cy="1745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698" extrusionOk="0">
                    <a:moveTo>
                      <a:pt x="478" y="0"/>
                    </a:moveTo>
                    <a:cubicBezTo>
                      <a:pt x="462" y="0"/>
                      <a:pt x="445" y="1"/>
                      <a:pt x="428" y="3"/>
                    </a:cubicBezTo>
                    <a:cubicBezTo>
                      <a:pt x="0" y="217"/>
                      <a:pt x="106" y="698"/>
                      <a:pt x="440" y="698"/>
                    </a:cubicBezTo>
                    <a:cubicBezTo>
                      <a:pt x="481" y="698"/>
                      <a:pt x="525" y="691"/>
                      <a:pt x="572" y="675"/>
                    </a:cubicBezTo>
                    <a:cubicBezTo>
                      <a:pt x="987" y="537"/>
                      <a:pt x="871" y="0"/>
                      <a:pt x="47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0" name="Google Shape;660;p3"/>
              <p:cNvSpPr/>
              <p:nvPr/>
            </p:nvSpPr>
            <p:spPr>
              <a:xfrm>
                <a:off x="3531525" y="2202075"/>
                <a:ext cx="1057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3" h="392" extrusionOk="0">
                    <a:moveTo>
                      <a:pt x="226" y="1"/>
                    </a:moveTo>
                    <a:cubicBezTo>
                      <a:pt x="215" y="1"/>
                      <a:pt x="204" y="2"/>
                      <a:pt x="193" y="4"/>
                    </a:cubicBezTo>
                    <a:cubicBezTo>
                      <a:pt x="1" y="52"/>
                      <a:pt x="1" y="340"/>
                      <a:pt x="193" y="388"/>
                    </a:cubicBezTo>
                    <a:cubicBezTo>
                      <a:pt x="204" y="391"/>
                      <a:pt x="215" y="392"/>
                      <a:pt x="226" y="392"/>
                    </a:cubicBezTo>
                    <a:cubicBezTo>
                      <a:pt x="422" y="392"/>
                      <a:pt x="422" y="1"/>
                      <a:pt x="2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1" name="Google Shape;661;p3"/>
              <p:cNvSpPr/>
              <p:nvPr/>
            </p:nvSpPr>
            <p:spPr>
              <a:xfrm>
                <a:off x="3535025" y="2084500"/>
                <a:ext cx="30975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239" h="882" extrusionOk="0">
                    <a:moveTo>
                      <a:pt x="628" y="0"/>
                    </a:moveTo>
                    <a:cubicBezTo>
                      <a:pt x="613" y="0"/>
                      <a:pt x="597" y="1"/>
                      <a:pt x="581" y="2"/>
                    </a:cubicBezTo>
                    <a:cubicBezTo>
                      <a:pt x="0" y="47"/>
                      <a:pt x="126" y="881"/>
                      <a:pt x="649" y="881"/>
                    </a:cubicBezTo>
                    <a:cubicBezTo>
                      <a:pt x="688" y="881"/>
                      <a:pt x="730" y="877"/>
                      <a:pt x="773" y="867"/>
                    </a:cubicBezTo>
                    <a:cubicBezTo>
                      <a:pt x="1239" y="727"/>
                      <a:pt x="1117" y="0"/>
                      <a:pt x="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2" name="Google Shape;662;p3"/>
              <p:cNvSpPr/>
              <p:nvPr/>
            </p:nvSpPr>
            <p:spPr>
              <a:xfrm>
                <a:off x="3612275" y="2256100"/>
                <a:ext cx="18475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5" extrusionOk="0">
                    <a:moveTo>
                      <a:pt x="372" y="1"/>
                    </a:moveTo>
                    <a:cubicBezTo>
                      <a:pt x="356" y="1"/>
                      <a:pt x="340" y="2"/>
                      <a:pt x="324" y="4"/>
                    </a:cubicBezTo>
                    <a:cubicBezTo>
                      <a:pt x="1" y="4"/>
                      <a:pt x="32" y="535"/>
                      <a:pt x="333" y="535"/>
                    </a:cubicBezTo>
                    <a:cubicBezTo>
                      <a:pt x="345" y="535"/>
                      <a:pt x="358" y="534"/>
                      <a:pt x="372" y="532"/>
                    </a:cubicBezTo>
                    <a:cubicBezTo>
                      <a:pt x="739" y="486"/>
                      <a:pt x="711" y="1"/>
                      <a:pt x="3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3" name="Google Shape;663;p3"/>
              <p:cNvSpPr/>
              <p:nvPr/>
            </p:nvSpPr>
            <p:spPr>
              <a:xfrm>
                <a:off x="3921600" y="2218975"/>
                <a:ext cx="42050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4" name="Google Shape;664;p3"/>
              <p:cNvSpPr/>
              <p:nvPr/>
            </p:nvSpPr>
            <p:spPr>
              <a:xfrm>
                <a:off x="4012825" y="2399000"/>
                <a:ext cx="8000" cy="6200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5" name="Google Shape;665;p3"/>
              <p:cNvSpPr/>
              <p:nvPr/>
            </p:nvSpPr>
            <p:spPr>
              <a:xfrm>
                <a:off x="4009050" y="2278925"/>
                <a:ext cx="3342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6" name="Google Shape;666;p3"/>
              <p:cNvSpPr/>
              <p:nvPr/>
            </p:nvSpPr>
            <p:spPr>
              <a:xfrm>
                <a:off x="4039225" y="22345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7" name="Google Shape;667;p3"/>
              <p:cNvSpPr/>
              <p:nvPr/>
            </p:nvSpPr>
            <p:spPr>
              <a:xfrm>
                <a:off x="3969625" y="22489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8" name="Google Shape;668;p3"/>
              <p:cNvSpPr/>
              <p:nvPr/>
            </p:nvSpPr>
            <p:spPr>
              <a:xfrm>
                <a:off x="3941925" y="2292175"/>
                <a:ext cx="28925" cy="2457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9" name="Google Shape;669;p3"/>
              <p:cNvSpPr/>
              <p:nvPr/>
            </p:nvSpPr>
            <p:spPr>
              <a:xfrm>
                <a:off x="3961225" y="236780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0" name="Google Shape;670;p3"/>
              <p:cNvSpPr/>
              <p:nvPr/>
            </p:nvSpPr>
            <p:spPr>
              <a:xfrm>
                <a:off x="3984425" y="232317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1" name="Google Shape;671;p3"/>
              <p:cNvSpPr/>
              <p:nvPr/>
            </p:nvSpPr>
            <p:spPr>
              <a:xfrm>
                <a:off x="4056025" y="2309000"/>
                <a:ext cx="240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2" name="Google Shape;672;p3"/>
              <p:cNvSpPr/>
              <p:nvPr/>
            </p:nvSpPr>
            <p:spPr>
              <a:xfrm>
                <a:off x="4030825" y="2353350"/>
                <a:ext cx="19500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3" name="Google Shape;673;p3"/>
              <p:cNvSpPr/>
              <p:nvPr/>
            </p:nvSpPr>
            <p:spPr>
              <a:xfrm>
                <a:off x="4078200" y="2385925"/>
                <a:ext cx="6675" cy="5475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4" name="Google Shape;674;p3"/>
              <p:cNvSpPr/>
              <p:nvPr/>
            </p:nvSpPr>
            <p:spPr>
              <a:xfrm>
                <a:off x="4100800" y="2340200"/>
                <a:ext cx="188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5" name="Google Shape;675;p3"/>
              <p:cNvSpPr/>
              <p:nvPr/>
            </p:nvSpPr>
            <p:spPr>
              <a:xfrm>
                <a:off x="4125200" y="2295575"/>
                <a:ext cx="25000" cy="18450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6" name="Google Shape;676;p3"/>
              <p:cNvSpPr/>
              <p:nvPr/>
            </p:nvSpPr>
            <p:spPr>
              <a:xfrm>
                <a:off x="4079625" y="2264225"/>
                <a:ext cx="34150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7" name="Google Shape;677;p3"/>
              <p:cNvSpPr/>
              <p:nvPr/>
            </p:nvSpPr>
            <p:spPr>
              <a:xfrm>
                <a:off x="4105975" y="2221225"/>
                <a:ext cx="369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8" name="Google Shape;678;p3"/>
              <p:cNvSpPr/>
              <p:nvPr/>
            </p:nvSpPr>
            <p:spPr>
              <a:xfrm>
                <a:off x="3496250" y="1694425"/>
                <a:ext cx="26550" cy="19475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9" name="Google Shape;679;p3"/>
              <p:cNvSpPr/>
              <p:nvPr/>
            </p:nvSpPr>
            <p:spPr>
              <a:xfrm>
                <a:off x="3460725" y="167047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0" name="Google Shape;680;p3"/>
              <p:cNvSpPr/>
              <p:nvPr/>
            </p:nvSpPr>
            <p:spPr>
              <a:xfrm>
                <a:off x="3469850" y="1737625"/>
                <a:ext cx="24100" cy="1712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1" name="Google Shape;681;p3"/>
              <p:cNvSpPr/>
              <p:nvPr/>
            </p:nvSpPr>
            <p:spPr>
              <a:xfrm>
                <a:off x="3526725" y="1652275"/>
                <a:ext cx="27975" cy="20625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2" name="Google Shape;682;p3"/>
              <p:cNvSpPr/>
              <p:nvPr/>
            </p:nvSpPr>
            <p:spPr>
              <a:xfrm>
                <a:off x="3443675" y="1780825"/>
                <a:ext cx="21500" cy="14800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3" name="Google Shape;683;p3"/>
              <p:cNvSpPr/>
              <p:nvPr/>
            </p:nvSpPr>
            <p:spPr>
              <a:xfrm>
                <a:off x="3578350" y="1644325"/>
                <a:ext cx="621725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84" name="Google Shape;684;p3"/>
            <p:cNvGrpSpPr/>
            <p:nvPr/>
          </p:nvGrpSpPr>
          <p:grpSpPr>
            <a:xfrm>
              <a:off x="3019295" y="-608153"/>
              <a:ext cx="2038610" cy="2034175"/>
              <a:chOff x="236900" y="1682375"/>
              <a:chExt cx="1057425" cy="1055125"/>
            </a:xfrm>
          </p:grpSpPr>
          <p:sp>
            <p:nvSpPr>
              <p:cNvPr id="685" name="Google Shape;685;p3"/>
              <p:cNvSpPr/>
              <p:nvPr/>
            </p:nvSpPr>
            <p:spPr>
              <a:xfrm>
                <a:off x="1025850" y="2311350"/>
                <a:ext cx="48950" cy="36300"/>
              </a:xfrm>
              <a:custGeom>
                <a:avLst/>
                <a:gdLst/>
                <a:ahLst/>
                <a:cxnLst/>
                <a:rect l="l" t="t" r="r" b="b"/>
                <a:pathLst>
                  <a:path w="1958" h="1452" extrusionOk="0">
                    <a:moveTo>
                      <a:pt x="994" y="1"/>
                    </a:moveTo>
                    <a:cubicBezTo>
                      <a:pt x="124" y="1"/>
                      <a:pt x="1" y="1301"/>
                      <a:pt x="897" y="1442"/>
                    </a:cubicBezTo>
                    <a:cubicBezTo>
                      <a:pt x="938" y="1448"/>
                      <a:pt x="977" y="1451"/>
                      <a:pt x="1015" y="1451"/>
                    </a:cubicBezTo>
                    <a:cubicBezTo>
                      <a:pt x="1855" y="1451"/>
                      <a:pt x="1958" y="1"/>
                      <a:pt x="1082" y="1"/>
                    </a:cubicBezTo>
                    <a:cubicBezTo>
                      <a:pt x="1069" y="1"/>
                      <a:pt x="1055" y="1"/>
                      <a:pt x="1041" y="2"/>
                    </a:cubicBezTo>
                    <a:cubicBezTo>
                      <a:pt x="1025" y="1"/>
                      <a:pt x="1009" y="1"/>
                      <a:pt x="9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6" name="Google Shape;686;p3"/>
              <p:cNvSpPr/>
              <p:nvPr/>
            </p:nvSpPr>
            <p:spPr>
              <a:xfrm>
                <a:off x="832225" y="1879200"/>
                <a:ext cx="39975" cy="35175"/>
              </a:xfrm>
              <a:custGeom>
                <a:avLst/>
                <a:gdLst/>
                <a:ahLst/>
                <a:cxnLst/>
                <a:rect l="l" t="t" r="r" b="b"/>
                <a:pathLst>
                  <a:path w="1599" h="1407" extrusionOk="0">
                    <a:moveTo>
                      <a:pt x="929" y="1"/>
                    </a:moveTo>
                    <a:cubicBezTo>
                      <a:pt x="908" y="1"/>
                      <a:pt x="887" y="2"/>
                      <a:pt x="865" y="5"/>
                    </a:cubicBezTo>
                    <a:cubicBezTo>
                      <a:pt x="49" y="101"/>
                      <a:pt x="0" y="1205"/>
                      <a:pt x="769" y="1397"/>
                    </a:cubicBezTo>
                    <a:cubicBezTo>
                      <a:pt x="803" y="1403"/>
                      <a:pt x="836" y="1406"/>
                      <a:pt x="868" y="1406"/>
                    </a:cubicBezTo>
                    <a:cubicBezTo>
                      <a:pt x="1566" y="1406"/>
                      <a:pt x="1599" y="1"/>
                      <a:pt x="9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7" name="Google Shape;687;p3"/>
              <p:cNvSpPr/>
              <p:nvPr/>
            </p:nvSpPr>
            <p:spPr>
              <a:xfrm>
                <a:off x="761175" y="1891950"/>
                <a:ext cx="51875" cy="38325"/>
              </a:xfrm>
              <a:custGeom>
                <a:avLst/>
                <a:gdLst/>
                <a:ahLst/>
                <a:cxnLst/>
                <a:rect l="l" t="t" r="r" b="b"/>
                <a:pathLst>
                  <a:path w="2075" h="1533" extrusionOk="0">
                    <a:moveTo>
                      <a:pt x="972" y="1"/>
                    </a:moveTo>
                    <a:cubicBezTo>
                      <a:pt x="830" y="1"/>
                      <a:pt x="682" y="50"/>
                      <a:pt x="538" y="167"/>
                    </a:cubicBezTo>
                    <a:cubicBezTo>
                      <a:pt x="1" y="743"/>
                      <a:pt x="292" y="1533"/>
                      <a:pt x="920" y="1533"/>
                    </a:cubicBezTo>
                    <a:cubicBezTo>
                      <a:pt x="1078" y="1533"/>
                      <a:pt x="1257" y="1483"/>
                      <a:pt x="1450" y="1367"/>
                    </a:cubicBezTo>
                    <a:cubicBezTo>
                      <a:pt x="2075" y="938"/>
                      <a:pt x="1589" y="1"/>
                      <a:pt x="9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8" name="Google Shape;688;p3"/>
              <p:cNvSpPr/>
              <p:nvPr/>
            </p:nvSpPr>
            <p:spPr>
              <a:xfrm>
                <a:off x="999075" y="2352050"/>
                <a:ext cx="48850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518" extrusionOk="0">
                    <a:moveTo>
                      <a:pt x="939" y="1"/>
                    </a:moveTo>
                    <a:cubicBezTo>
                      <a:pt x="1" y="1"/>
                      <a:pt x="27" y="1125"/>
                      <a:pt x="720" y="1495"/>
                    </a:cubicBezTo>
                    <a:cubicBezTo>
                      <a:pt x="792" y="1510"/>
                      <a:pt x="859" y="1518"/>
                      <a:pt x="923" y="1518"/>
                    </a:cubicBezTo>
                    <a:cubicBezTo>
                      <a:pt x="1844" y="1518"/>
                      <a:pt x="1954" y="6"/>
                      <a:pt x="1056" y="6"/>
                    </a:cubicBezTo>
                    <a:cubicBezTo>
                      <a:pt x="1016" y="3"/>
                      <a:pt x="977" y="1"/>
                      <a:pt x="9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9" name="Google Shape;689;p3"/>
              <p:cNvSpPr/>
              <p:nvPr/>
            </p:nvSpPr>
            <p:spPr>
              <a:xfrm>
                <a:off x="1068250" y="2157725"/>
                <a:ext cx="49250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0" h="1399" extrusionOk="0">
                    <a:moveTo>
                      <a:pt x="977" y="1"/>
                    </a:moveTo>
                    <a:cubicBezTo>
                      <a:pt x="961" y="1"/>
                      <a:pt x="945" y="1"/>
                      <a:pt x="929" y="2"/>
                    </a:cubicBezTo>
                    <a:cubicBezTo>
                      <a:pt x="0" y="48"/>
                      <a:pt x="105" y="1399"/>
                      <a:pt x="983" y="1399"/>
                    </a:cubicBezTo>
                    <a:cubicBezTo>
                      <a:pt x="1012" y="1399"/>
                      <a:pt x="1043" y="1397"/>
                      <a:pt x="1073" y="1394"/>
                    </a:cubicBezTo>
                    <a:cubicBezTo>
                      <a:pt x="1970" y="1300"/>
                      <a:pt x="1846" y="1"/>
                      <a:pt x="9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0" name="Google Shape;690;p3"/>
              <p:cNvSpPr/>
              <p:nvPr/>
            </p:nvSpPr>
            <p:spPr>
              <a:xfrm>
                <a:off x="1038675" y="2199350"/>
                <a:ext cx="51700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503" extrusionOk="0">
                    <a:moveTo>
                      <a:pt x="1099" y="1"/>
                    </a:moveTo>
                    <a:cubicBezTo>
                      <a:pt x="953" y="1"/>
                      <a:pt x="780" y="35"/>
                      <a:pt x="576" y="113"/>
                    </a:cubicBezTo>
                    <a:cubicBezTo>
                      <a:pt x="0" y="209"/>
                      <a:pt x="432" y="833"/>
                      <a:pt x="432" y="1217"/>
                    </a:cubicBezTo>
                    <a:cubicBezTo>
                      <a:pt x="659" y="1420"/>
                      <a:pt x="867" y="1502"/>
                      <a:pt x="1047" y="1502"/>
                    </a:cubicBezTo>
                    <a:cubicBezTo>
                      <a:pt x="1815" y="1502"/>
                      <a:pt x="2068" y="1"/>
                      <a:pt x="10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1" name="Google Shape;691;p3"/>
              <p:cNvSpPr/>
              <p:nvPr/>
            </p:nvSpPr>
            <p:spPr>
              <a:xfrm>
                <a:off x="1055025" y="22692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976" y="0"/>
                    </a:moveTo>
                    <a:cubicBezTo>
                      <a:pt x="945" y="0"/>
                      <a:pt x="914" y="2"/>
                      <a:pt x="882" y="5"/>
                    </a:cubicBezTo>
                    <a:cubicBezTo>
                      <a:pt x="1" y="98"/>
                      <a:pt x="61" y="1402"/>
                      <a:pt x="933" y="1402"/>
                    </a:cubicBezTo>
                    <a:cubicBezTo>
                      <a:pt x="963" y="1402"/>
                      <a:pt x="994" y="1400"/>
                      <a:pt x="1026" y="1397"/>
                    </a:cubicBezTo>
                    <a:cubicBezTo>
                      <a:pt x="1955" y="1304"/>
                      <a:pt x="1851" y="0"/>
                      <a:pt x="9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2" name="Google Shape;692;p3"/>
              <p:cNvSpPr/>
              <p:nvPr/>
            </p:nvSpPr>
            <p:spPr>
              <a:xfrm>
                <a:off x="1053875" y="2088025"/>
                <a:ext cx="4887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3" extrusionOk="0">
                    <a:moveTo>
                      <a:pt x="1017" y="1"/>
                    </a:moveTo>
                    <a:cubicBezTo>
                      <a:pt x="988" y="1"/>
                      <a:pt x="959" y="2"/>
                      <a:pt x="928" y="5"/>
                    </a:cubicBezTo>
                    <a:cubicBezTo>
                      <a:pt x="0" y="98"/>
                      <a:pt x="104" y="1402"/>
                      <a:pt x="979" y="1402"/>
                    </a:cubicBezTo>
                    <a:cubicBezTo>
                      <a:pt x="1009" y="1402"/>
                      <a:pt x="1040" y="1401"/>
                      <a:pt x="1072" y="1398"/>
                    </a:cubicBezTo>
                    <a:cubicBezTo>
                      <a:pt x="1954" y="1305"/>
                      <a:pt x="1849" y="1"/>
                      <a:pt x="10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3" name="Google Shape;693;p3"/>
              <p:cNvSpPr/>
              <p:nvPr/>
            </p:nvSpPr>
            <p:spPr>
              <a:xfrm>
                <a:off x="789600" y="1851700"/>
                <a:ext cx="46250" cy="34250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370" extrusionOk="0">
                    <a:moveTo>
                      <a:pt x="937" y="1"/>
                    </a:moveTo>
                    <a:cubicBezTo>
                      <a:pt x="0" y="1"/>
                      <a:pt x="59" y="1370"/>
                      <a:pt x="881" y="1370"/>
                    </a:cubicBezTo>
                    <a:cubicBezTo>
                      <a:pt x="944" y="1370"/>
                      <a:pt x="1010" y="1362"/>
                      <a:pt x="1081" y="1345"/>
                    </a:cubicBezTo>
                    <a:cubicBezTo>
                      <a:pt x="1850" y="1153"/>
                      <a:pt x="1754" y="1"/>
                      <a:pt x="9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4" name="Google Shape;694;p3"/>
              <p:cNvSpPr/>
              <p:nvPr/>
            </p:nvSpPr>
            <p:spPr>
              <a:xfrm>
                <a:off x="429725" y="2397500"/>
                <a:ext cx="42500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700" h="1219" extrusionOk="0">
                    <a:moveTo>
                      <a:pt x="910" y="1"/>
                    </a:moveTo>
                    <a:cubicBezTo>
                      <a:pt x="870" y="1"/>
                      <a:pt x="829" y="5"/>
                      <a:pt x="786" y="13"/>
                    </a:cubicBezTo>
                    <a:cubicBezTo>
                      <a:pt x="1" y="105"/>
                      <a:pt x="104" y="1218"/>
                      <a:pt x="839" y="1218"/>
                    </a:cubicBezTo>
                    <a:cubicBezTo>
                      <a:pt x="868" y="1218"/>
                      <a:pt x="898" y="1217"/>
                      <a:pt x="930" y="1213"/>
                    </a:cubicBezTo>
                    <a:cubicBezTo>
                      <a:pt x="1700" y="1077"/>
                      <a:pt x="1572" y="1"/>
                      <a:pt x="9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5" name="Google Shape;695;p3"/>
              <p:cNvSpPr/>
              <p:nvPr/>
            </p:nvSpPr>
            <p:spPr>
              <a:xfrm>
                <a:off x="415300" y="2326325"/>
                <a:ext cx="45525" cy="32050"/>
              </a:xfrm>
              <a:custGeom>
                <a:avLst/>
                <a:gdLst/>
                <a:ahLst/>
                <a:cxnLst/>
                <a:rect l="l" t="t" r="r" b="b"/>
                <a:pathLst>
                  <a:path w="1821" h="1282" extrusionOk="0">
                    <a:moveTo>
                      <a:pt x="937" y="0"/>
                    </a:moveTo>
                    <a:cubicBezTo>
                      <a:pt x="875" y="0"/>
                      <a:pt x="809" y="9"/>
                      <a:pt x="738" y="27"/>
                    </a:cubicBezTo>
                    <a:cubicBezTo>
                      <a:pt x="1" y="212"/>
                      <a:pt x="149" y="1281"/>
                      <a:pt x="884" y="1281"/>
                    </a:cubicBezTo>
                    <a:cubicBezTo>
                      <a:pt x="914" y="1281"/>
                      <a:pt x="946" y="1279"/>
                      <a:pt x="979" y="1275"/>
                    </a:cubicBezTo>
                    <a:cubicBezTo>
                      <a:pt x="1821" y="1231"/>
                      <a:pt x="1681" y="0"/>
                      <a:pt x="9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6" name="Google Shape;696;p3"/>
              <p:cNvSpPr/>
              <p:nvPr/>
            </p:nvSpPr>
            <p:spPr>
              <a:xfrm>
                <a:off x="721800" y="1866000"/>
                <a:ext cx="39925" cy="35175"/>
              </a:xfrm>
              <a:custGeom>
                <a:avLst/>
                <a:gdLst/>
                <a:ahLst/>
                <a:cxnLst/>
                <a:rect l="l" t="t" r="r" b="b"/>
                <a:pathLst>
                  <a:path w="1597" h="1407" extrusionOk="0">
                    <a:moveTo>
                      <a:pt x="929" y="1"/>
                    </a:moveTo>
                    <a:cubicBezTo>
                      <a:pt x="908" y="1"/>
                      <a:pt x="887" y="2"/>
                      <a:pt x="865" y="5"/>
                    </a:cubicBezTo>
                    <a:cubicBezTo>
                      <a:pt x="49" y="53"/>
                      <a:pt x="1" y="1157"/>
                      <a:pt x="721" y="1397"/>
                    </a:cubicBezTo>
                    <a:cubicBezTo>
                      <a:pt x="755" y="1403"/>
                      <a:pt x="789" y="1406"/>
                      <a:pt x="821" y="1406"/>
                    </a:cubicBezTo>
                    <a:cubicBezTo>
                      <a:pt x="1522" y="1406"/>
                      <a:pt x="1596" y="1"/>
                      <a:pt x="9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7" name="Google Shape;697;p3"/>
              <p:cNvSpPr/>
              <p:nvPr/>
            </p:nvSpPr>
            <p:spPr>
              <a:xfrm>
                <a:off x="454100" y="2353275"/>
                <a:ext cx="48550" cy="35200"/>
              </a:xfrm>
              <a:custGeom>
                <a:avLst/>
                <a:gdLst/>
                <a:ahLst/>
                <a:cxnLst/>
                <a:rect l="l" t="t" r="r" b="b"/>
                <a:pathLst>
                  <a:path w="1942" h="1408" extrusionOk="0">
                    <a:moveTo>
                      <a:pt x="1006" y="0"/>
                    </a:moveTo>
                    <a:cubicBezTo>
                      <a:pt x="977" y="0"/>
                      <a:pt x="946" y="2"/>
                      <a:pt x="915" y="5"/>
                    </a:cubicBezTo>
                    <a:cubicBezTo>
                      <a:pt x="0" y="97"/>
                      <a:pt x="131" y="1408"/>
                      <a:pt x="975" y="1408"/>
                    </a:cubicBezTo>
                    <a:cubicBezTo>
                      <a:pt x="1017" y="1408"/>
                      <a:pt x="1061" y="1404"/>
                      <a:pt x="1107" y="1398"/>
                    </a:cubicBezTo>
                    <a:cubicBezTo>
                      <a:pt x="1941" y="1259"/>
                      <a:pt x="1836" y="0"/>
                      <a:pt x="10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8" name="Google Shape;698;p3"/>
              <p:cNvSpPr/>
              <p:nvPr/>
            </p:nvSpPr>
            <p:spPr>
              <a:xfrm>
                <a:off x="378550" y="2300575"/>
                <a:ext cx="33625" cy="28850"/>
              </a:xfrm>
              <a:custGeom>
                <a:avLst/>
                <a:gdLst/>
                <a:ahLst/>
                <a:cxnLst/>
                <a:rect l="l" t="t" r="r" b="b"/>
                <a:pathLst>
                  <a:path w="1345" h="1154" extrusionOk="0">
                    <a:moveTo>
                      <a:pt x="576" y="1"/>
                    </a:moveTo>
                    <a:cubicBezTo>
                      <a:pt x="0" y="289"/>
                      <a:pt x="192" y="1105"/>
                      <a:pt x="768" y="1153"/>
                    </a:cubicBezTo>
                    <a:cubicBezTo>
                      <a:pt x="1344" y="865"/>
                      <a:pt x="1152" y="49"/>
                      <a:pt x="5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9" name="Google Shape;699;p3"/>
              <p:cNvSpPr/>
              <p:nvPr/>
            </p:nvSpPr>
            <p:spPr>
              <a:xfrm>
                <a:off x="391575" y="2371250"/>
                <a:ext cx="36575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463" h="1077" extrusionOk="0">
                    <a:moveTo>
                      <a:pt x="678" y="0"/>
                    </a:moveTo>
                    <a:cubicBezTo>
                      <a:pt x="647" y="0"/>
                      <a:pt x="616" y="2"/>
                      <a:pt x="583" y="6"/>
                    </a:cubicBezTo>
                    <a:cubicBezTo>
                      <a:pt x="0" y="186"/>
                      <a:pt x="87" y="1077"/>
                      <a:pt x="649" y="1077"/>
                    </a:cubicBezTo>
                    <a:cubicBezTo>
                      <a:pt x="689" y="1077"/>
                      <a:pt x="731" y="1072"/>
                      <a:pt x="775" y="1063"/>
                    </a:cubicBezTo>
                    <a:cubicBezTo>
                      <a:pt x="1463" y="925"/>
                      <a:pt x="1319" y="0"/>
                      <a:pt x="67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0" name="Google Shape;700;p3"/>
              <p:cNvSpPr/>
              <p:nvPr/>
            </p:nvSpPr>
            <p:spPr>
              <a:xfrm>
                <a:off x="471350" y="2424175"/>
                <a:ext cx="436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300" extrusionOk="0">
                    <a:moveTo>
                      <a:pt x="848" y="0"/>
                    </a:moveTo>
                    <a:cubicBezTo>
                      <a:pt x="833" y="0"/>
                      <a:pt x="817" y="1"/>
                      <a:pt x="801" y="2"/>
                    </a:cubicBezTo>
                    <a:cubicBezTo>
                      <a:pt x="1" y="143"/>
                      <a:pt x="170" y="1300"/>
                      <a:pt x="900" y="1300"/>
                    </a:cubicBezTo>
                    <a:cubicBezTo>
                      <a:pt x="915" y="1300"/>
                      <a:pt x="930" y="1299"/>
                      <a:pt x="945" y="1298"/>
                    </a:cubicBezTo>
                    <a:cubicBezTo>
                      <a:pt x="1745" y="1157"/>
                      <a:pt x="1622" y="0"/>
                      <a:pt x="8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1" name="Google Shape;701;p3"/>
              <p:cNvSpPr/>
              <p:nvPr/>
            </p:nvSpPr>
            <p:spPr>
              <a:xfrm>
                <a:off x="364625" y="2230750"/>
                <a:ext cx="31950" cy="29925"/>
              </a:xfrm>
              <a:custGeom>
                <a:avLst/>
                <a:gdLst/>
                <a:ahLst/>
                <a:cxnLst/>
                <a:rect l="l" t="t" r="r" b="b"/>
                <a:pathLst>
                  <a:path w="1278" h="1197" extrusionOk="0">
                    <a:moveTo>
                      <a:pt x="564" y="0"/>
                    </a:moveTo>
                    <a:cubicBezTo>
                      <a:pt x="1" y="0"/>
                      <a:pt x="84" y="1197"/>
                      <a:pt x="592" y="1197"/>
                    </a:cubicBezTo>
                    <a:cubicBezTo>
                      <a:pt x="640" y="1197"/>
                      <a:pt x="693" y="1186"/>
                      <a:pt x="749" y="1162"/>
                    </a:cubicBezTo>
                    <a:cubicBezTo>
                      <a:pt x="1277" y="922"/>
                      <a:pt x="1229" y="105"/>
                      <a:pt x="653" y="9"/>
                    </a:cubicBezTo>
                    <a:cubicBezTo>
                      <a:pt x="622" y="3"/>
                      <a:pt x="592" y="0"/>
                      <a:pt x="5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2" name="Google Shape;702;p3"/>
              <p:cNvSpPr/>
              <p:nvPr/>
            </p:nvSpPr>
            <p:spPr>
              <a:xfrm>
                <a:off x="510950" y="2451700"/>
                <a:ext cx="45700" cy="337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1" extrusionOk="0">
                    <a:moveTo>
                      <a:pt x="936" y="0"/>
                    </a:moveTo>
                    <a:cubicBezTo>
                      <a:pt x="908" y="0"/>
                      <a:pt x="879" y="2"/>
                      <a:pt x="849" y="5"/>
                    </a:cubicBezTo>
                    <a:cubicBezTo>
                      <a:pt x="1" y="99"/>
                      <a:pt x="124" y="1351"/>
                      <a:pt x="947" y="1351"/>
                    </a:cubicBezTo>
                    <a:cubicBezTo>
                      <a:pt x="962" y="1351"/>
                      <a:pt x="978" y="1350"/>
                      <a:pt x="993" y="1349"/>
                    </a:cubicBezTo>
                    <a:cubicBezTo>
                      <a:pt x="1828" y="1257"/>
                      <a:pt x="1722" y="0"/>
                      <a:pt x="9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3" name="Google Shape;703;p3"/>
              <p:cNvSpPr/>
              <p:nvPr/>
            </p:nvSpPr>
            <p:spPr>
              <a:xfrm>
                <a:off x="495350" y="2380825"/>
                <a:ext cx="47000" cy="3620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448" extrusionOk="0">
                    <a:moveTo>
                      <a:pt x="990" y="0"/>
                    </a:moveTo>
                    <a:cubicBezTo>
                      <a:pt x="787" y="0"/>
                      <a:pt x="579" y="89"/>
                      <a:pt x="417" y="296"/>
                    </a:cubicBezTo>
                    <a:cubicBezTo>
                      <a:pt x="1" y="936"/>
                      <a:pt x="588" y="1448"/>
                      <a:pt x="1110" y="1448"/>
                    </a:cubicBezTo>
                    <a:cubicBezTo>
                      <a:pt x="1372" y="1448"/>
                      <a:pt x="1617" y="1320"/>
                      <a:pt x="1713" y="1016"/>
                    </a:cubicBezTo>
                    <a:cubicBezTo>
                      <a:pt x="1880" y="450"/>
                      <a:pt x="1447" y="0"/>
                      <a:pt x="99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4" name="Google Shape;704;p3"/>
              <p:cNvSpPr/>
              <p:nvPr/>
            </p:nvSpPr>
            <p:spPr>
              <a:xfrm>
                <a:off x="1082650" y="2228450"/>
                <a:ext cx="476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907" h="1355" extrusionOk="0">
                    <a:moveTo>
                      <a:pt x="973" y="1"/>
                    </a:moveTo>
                    <a:cubicBezTo>
                      <a:pt x="943" y="1"/>
                      <a:pt x="913" y="2"/>
                      <a:pt x="882" y="5"/>
                    </a:cubicBezTo>
                    <a:cubicBezTo>
                      <a:pt x="1" y="98"/>
                      <a:pt x="105" y="1355"/>
                      <a:pt x="934" y="1355"/>
                    </a:cubicBezTo>
                    <a:cubicBezTo>
                      <a:pt x="964" y="1355"/>
                      <a:pt x="994" y="1353"/>
                      <a:pt x="1026" y="1350"/>
                    </a:cubicBezTo>
                    <a:cubicBezTo>
                      <a:pt x="1906" y="1257"/>
                      <a:pt x="1802" y="1"/>
                      <a:pt x="9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" name="Google Shape;705;p3"/>
              <p:cNvSpPr/>
              <p:nvPr/>
            </p:nvSpPr>
            <p:spPr>
              <a:xfrm>
                <a:off x="918650" y="1934650"/>
                <a:ext cx="49975" cy="3582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1433" extrusionOk="0">
                    <a:moveTo>
                      <a:pt x="729" y="1"/>
                    </a:moveTo>
                    <a:cubicBezTo>
                      <a:pt x="504" y="1"/>
                      <a:pt x="286" y="108"/>
                      <a:pt x="144" y="379"/>
                    </a:cubicBezTo>
                    <a:cubicBezTo>
                      <a:pt x="0" y="1028"/>
                      <a:pt x="315" y="1433"/>
                      <a:pt x="786" y="1433"/>
                    </a:cubicBezTo>
                    <a:cubicBezTo>
                      <a:pt x="942" y="1433"/>
                      <a:pt x="1116" y="1388"/>
                      <a:pt x="1296" y="1292"/>
                    </a:cubicBezTo>
                    <a:cubicBezTo>
                      <a:pt x="1999" y="800"/>
                      <a:pt x="1340" y="1"/>
                      <a:pt x="7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" name="Google Shape;706;p3"/>
              <p:cNvSpPr/>
              <p:nvPr/>
            </p:nvSpPr>
            <p:spPr>
              <a:xfrm>
                <a:off x="944625" y="1894775"/>
                <a:ext cx="44075" cy="31500"/>
              </a:xfrm>
              <a:custGeom>
                <a:avLst/>
                <a:gdLst/>
                <a:ahLst/>
                <a:cxnLst/>
                <a:rect l="l" t="t" r="r" b="b"/>
                <a:pathLst>
                  <a:path w="1763" h="1260" extrusionOk="0">
                    <a:moveTo>
                      <a:pt x="923" y="1"/>
                    </a:moveTo>
                    <a:cubicBezTo>
                      <a:pt x="894" y="1"/>
                      <a:pt x="864" y="3"/>
                      <a:pt x="833" y="6"/>
                    </a:cubicBezTo>
                    <a:cubicBezTo>
                      <a:pt x="0" y="52"/>
                      <a:pt x="60" y="1259"/>
                      <a:pt x="840" y="1259"/>
                    </a:cubicBezTo>
                    <a:cubicBezTo>
                      <a:pt x="869" y="1259"/>
                      <a:pt x="899" y="1258"/>
                      <a:pt x="930" y="1254"/>
                    </a:cubicBezTo>
                    <a:cubicBezTo>
                      <a:pt x="1763" y="1208"/>
                      <a:pt x="1703" y="1"/>
                      <a:pt x="9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" name="Google Shape;707;p3"/>
              <p:cNvSpPr/>
              <p:nvPr/>
            </p:nvSpPr>
            <p:spPr>
              <a:xfrm>
                <a:off x="986975" y="1922225"/>
                <a:ext cx="44600" cy="31825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273" extrusionOk="0">
                    <a:moveTo>
                      <a:pt x="900" y="1"/>
                    </a:moveTo>
                    <a:cubicBezTo>
                      <a:pt x="859" y="1"/>
                      <a:pt x="816" y="4"/>
                      <a:pt x="772" y="12"/>
                    </a:cubicBezTo>
                    <a:cubicBezTo>
                      <a:pt x="0" y="148"/>
                      <a:pt x="173" y="1272"/>
                      <a:pt x="884" y="1272"/>
                    </a:cubicBezTo>
                    <a:cubicBezTo>
                      <a:pt x="925" y="1272"/>
                      <a:pt x="967" y="1268"/>
                      <a:pt x="1012" y="1260"/>
                    </a:cubicBezTo>
                    <a:cubicBezTo>
                      <a:pt x="1784" y="1124"/>
                      <a:pt x="1611" y="1"/>
                      <a:pt x="9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" name="Google Shape;708;p3"/>
              <p:cNvSpPr/>
              <p:nvPr/>
            </p:nvSpPr>
            <p:spPr>
              <a:xfrm>
                <a:off x="903825" y="1867000"/>
                <a:ext cx="43700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267" extrusionOk="0">
                    <a:moveTo>
                      <a:pt x="917" y="1"/>
                    </a:moveTo>
                    <a:cubicBezTo>
                      <a:pt x="875" y="1"/>
                      <a:pt x="831" y="5"/>
                      <a:pt x="785" y="13"/>
                    </a:cubicBezTo>
                    <a:cubicBezTo>
                      <a:pt x="0" y="151"/>
                      <a:pt x="148" y="1267"/>
                      <a:pt x="886" y="1267"/>
                    </a:cubicBezTo>
                    <a:cubicBezTo>
                      <a:pt x="916" y="1267"/>
                      <a:pt x="946" y="1265"/>
                      <a:pt x="977" y="1261"/>
                    </a:cubicBezTo>
                    <a:cubicBezTo>
                      <a:pt x="1747" y="1080"/>
                      <a:pt x="1620" y="1"/>
                      <a:pt x="9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" name="Google Shape;709;p3"/>
              <p:cNvSpPr/>
              <p:nvPr/>
            </p:nvSpPr>
            <p:spPr>
              <a:xfrm>
                <a:off x="957050" y="1962125"/>
                <a:ext cx="5112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2045" h="1457" extrusionOk="0">
                    <a:moveTo>
                      <a:pt x="913" y="1"/>
                    </a:moveTo>
                    <a:lnTo>
                      <a:pt x="913" y="1"/>
                    </a:lnTo>
                    <a:cubicBezTo>
                      <a:pt x="144" y="97"/>
                      <a:pt x="0" y="1105"/>
                      <a:pt x="673" y="1441"/>
                    </a:cubicBezTo>
                    <a:cubicBezTo>
                      <a:pt x="736" y="1452"/>
                      <a:pt x="796" y="1457"/>
                      <a:pt x="854" y="1457"/>
                    </a:cubicBezTo>
                    <a:cubicBezTo>
                      <a:pt x="1810" y="1457"/>
                      <a:pt x="2044" y="46"/>
                      <a:pt x="91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" name="Google Shape;710;p3"/>
              <p:cNvSpPr/>
              <p:nvPr/>
            </p:nvSpPr>
            <p:spPr>
              <a:xfrm>
                <a:off x="999800" y="1990800"/>
                <a:ext cx="46525" cy="35100"/>
              </a:xfrm>
              <a:custGeom>
                <a:avLst/>
                <a:gdLst/>
                <a:ahLst/>
                <a:cxnLst/>
                <a:rect l="l" t="t" r="r" b="b"/>
                <a:pathLst>
                  <a:path w="1861" h="1404" extrusionOk="0">
                    <a:moveTo>
                      <a:pt x="880" y="0"/>
                    </a:moveTo>
                    <a:cubicBezTo>
                      <a:pt x="850" y="0"/>
                      <a:pt x="819" y="2"/>
                      <a:pt x="787" y="6"/>
                    </a:cubicBezTo>
                    <a:cubicBezTo>
                      <a:pt x="1" y="237"/>
                      <a:pt x="195" y="1403"/>
                      <a:pt x="982" y="1403"/>
                    </a:cubicBezTo>
                    <a:cubicBezTo>
                      <a:pt x="1012" y="1403"/>
                      <a:pt x="1043" y="1402"/>
                      <a:pt x="1075" y="1398"/>
                    </a:cubicBezTo>
                    <a:cubicBezTo>
                      <a:pt x="1861" y="1167"/>
                      <a:pt x="1667" y="0"/>
                      <a:pt x="8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" name="Google Shape;711;p3"/>
              <p:cNvSpPr/>
              <p:nvPr/>
            </p:nvSpPr>
            <p:spPr>
              <a:xfrm>
                <a:off x="915825" y="2479300"/>
                <a:ext cx="476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907" h="1355" extrusionOk="0">
                    <a:moveTo>
                      <a:pt x="973" y="0"/>
                    </a:moveTo>
                    <a:cubicBezTo>
                      <a:pt x="943" y="0"/>
                      <a:pt x="913" y="2"/>
                      <a:pt x="881" y="5"/>
                    </a:cubicBezTo>
                    <a:cubicBezTo>
                      <a:pt x="1" y="98"/>
                      <a:pt x="104" y="1354"/>
                      <a:pt x="934" y="1354"/>
                    </a:cubicBezTo>
                    <a:cubicBezTo>
                      <a:pt x="963" y="1354"/>
                      <a:pt x="994" y="1353"/>
                      <a:pt x="1025" y="1350"/>
                    </a:cubicBezTo>
                    <a:cubicBezTo>
                      <a:pt x="1906" y="1257"/>
                      <a:pt x="1802" y="0"/>
                      <a:pt x="97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" name="Google Shape;712;p3"/>
              <p:cNvSpPr/>
              <p:nvPr/>
            </p:nvSpPr>
            <p:spPr>
              <a:xfrm>
                <a:off x="1113825" y="2188825"/>
                <a:ext cx="41750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70" h="1212" extrusionOk="0">
                    <a:moveTo>
                      <a:pt x="830" y="1"/>
                    </a:moveTo>
                    <a:cubicBezTo>
                      <a:pt x="800" y="1"/>
                      <a:pt x="770" y="2"/>
                      <a:pt x="739" y="6"/>
                    </a:cubicBezTo>
                    <a:cubicBezTo>
                      <a:pt x="0" y="99"/>
                      <a:pt x="105" y="1212"/>
                      <a:pt x="840" y="1212"/>
                    </a:cubicBezTo>
                    <a:cubicBezTo>
                      <a:pt x="869" y="1212"/>
                      <a:pt x="899" y="1210"/>
                      <a:pt x="931" y="1206"/>
                    </a:cubicBezTo>
                    <a:cubicBezTo>
                      <a:pt x="1669" y="1114"/>
                      <a:pt x="1565" y="1"/>
                      <a:pt x="8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" name="Google Shape;713;p3"/>
              <p:cNvSpPr/>
              <p:nvPr/>
            </p:nvSpPr>
            <p:spPr>
              <a:xfrm>
                <a:off x="943050" y="2436175"/>
                <a:ext cx="47775" cy="36300"/>
              </a:xfrm>
              <a:custGeom>
                <a:avLst/>
                <a:gdLst/>
                <a:ahLst/>
                <a:cxnLst/>
                <a:rect l="l" t="t" r="r" b="b"/>
                <a:pathLst>
                  <a:path w="1911" h="1452" extrusionOk="0">
                    <a:moveTo>
                      <a:pt x="948" y="1"/>
                    </a:moveTo>
                    <a:cubicBezTo>
                      <a:pt x="77" y="1"/>
                      <a:pt x="0" y="1395"/>
                      <a:pt x="945" y="1442"/>
                    </a:cubicBezTo>
                    <a:cubicBezTo>
                      <a:pt x="982" y="1448"/>
                      <a:pt x="1018" y="1451"/>
                      <a:pt x="1053" y="1451"/>
                    </a:cubicBezTo>
                    <a:cubicBezTo>
                      <a:pt x="1819" y="1451"/>
                      <a:pt x="1911" y="2"/>
                      <a:pt x="993" y="2"/>
                    </a:cubicBezTo>
                    <a:cubicBezTo>
                      <a:pt x="978" y="1"/>
                      <a:pt x="963" y="1"/>
                      <a:pt x="9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" name="Google Shape;714;p3"/>
              <p:cNvSpPr/>
              <p:nvPr/>
            </p:nvSpPr>
            <p:spPr>
              <a:xfrm>
                <a:off x="889825" y="252217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7"/>
                      <a:pt x="769" y="19"/>
                    </a:cubicBezTo>
                    <a:cubicBezTo>
                      <a:pt x="1" y="163"/>
                      <a:pt x="145" y="1267"/>
                      <a:pt x="913" y="1267"/>
                    </a:cubicBezTo>
                    <a:cubicBezTo>
                      <a:pt x="1768" y="1267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" name="Google Shape;715;p3"/>
              <p:cNvSpPr/>
              <p:nvPr/>
            </p:nvSpPr>
            <p:spPr>
              <a:xfrm>
                <a:off x="874225" y="1905725"/>
                <a:ext cx="50725" cy="37325"/>
              </a:xfrm>
              <a:custGeom>
                <a:avLst/>
                <a:gdLst/>
                <a:ahLst/>
                <a:cxnLst/>
                <a:rect l="l" t="t" r="r" b="b"/>
                <a:pathLst>
                  <a:path w="2029" h="1493" extrusionOk="0">
                    <a:moveTo>
                      <a:pt x="865" y="0"/>
                    </a:moveTo>
                    <a:lnTo>
                      <a:pt x="865" y="0"/>
                    </a:lnTo>
                    <a:cubicBezTo>
                      <a:pt x="97" y="144"/>
                      <a:pt x="1" y="1152"/>
                      <a:pt x="673" y="1488"/>
                    </a:cubicBezTo>
                    <a:cubicBezTo>
                      <a:pt x="706" y="1491"/>
                      <a:pt x="739" y="1493"/>
                      <a:pt x="771" y="1493"/>
                    </a:cubicBezTo>
                    <a:cubicBezTo>
                      <a:pt x="1793" y="1493"/>
                      <a:pt x="2029" y="47"/>
                      <a:pt x="8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" name="Google Shape;716;p3"/>
              <p:cNvSpPr/>
              <p:nvPr/>
            </p:nvSpPr>
            <p:spPr>
              <a:xfrm>
                <a:off x="1101675" y="2118300"/>
                <a:ext cx="45425" cy="31725"/>
              </a:xfrm>
              <a:custGeom>
                <a:avLst/>
                <a:gdLst/>
                <a:ahLst/>
                <a:cxnLst/>
                <a:rect l="l" t="t" r="r" b="b"/>
                <a:pathLst>
                  <a:path w="1817" h="1269" extrusionOk="0">
                    <a:moveTo>
                      <a:pt x="715" y="0"/>
                    </a:moveTo>
                    <a:cubicBezTo>
                      <a:pt x="518" y="0"/>
                      <a:pt x="316" y="119"/>
                      <a:pt x="169" y="427"/>
                    </a:cubicBezTo>
                    <a:cubicBezTo>
                      <a:pt x="0" y="848"/>
                      <a:pt x="275" y="1269"/>
                      <a:pt x="701" y="1269"/>
                    </a:cubicBezTo>
                    <a:cubicBezTo>
                      <a:pt x="761" y="1269"/>
                      <a:pt x="824" y="1261"/>
                      <a:pt x="889" y="1243"/>
                    </a:cubicBezTo>
                    <a:cubicBezTo>
                      <a:pt x="1817" y="993"/>
                      <a:pt x="1285" y="0"/>
                      <a:pt x="7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" name="Google Shape;717;p3"/>
              <p:cNvSpPr/>
              <p:nvPr/>
            </p:nvSpPr>
            <p:spPr>
              <a:xfrm>
                <a:off x="1129775" y="2078000"/>
                <a:ext cx="39500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1580" h="1140" extrusionOk="0">
                    <a:moveTo>
                      <a:pt x="839" y="0"/>
                    </a:moveTo>
                    <a:cubicBezTo>
                      <a:pt x="788" y="0"/>
                      <a:pt x="734" y="7"/>
                      <a:pt x="677" y="22"/>
                    </a:cubicBezTo>
                    <a:cubicBezTo>
                      <a:pt x="1" y="158"/>
                      <a:pt x="129" y="1140"/>
                      <a:pt x="783" y="1140"/>
                    </a:cubicBezTo>
                    <a:cubicBezTo>
                      <a:pt x="825" y="1140"/>
                      <a:pt x="870" y="1135"/>
                      <a:pt x="917" y="1127"/>
                    </a:cubicBezTo>
                    <a:cubicBezTo>
                      <a:pt x="1580" y="950"/>
                      <a:pt x="1429" y="0"/>
                      <a:pt x="8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" name="Google Shape;718;p3"/>
              <p:cNvSpPr/>
              <p:nvPr/>
            </p:nvSpPr>
            <p:spPr>
              <a:xfrm>
                <a:off x="1117450" y="2008900"/>
                <a:ext cx="34850" cy="25450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1018" extrusionOk="0">
                    <a:moveTo>
                      <a:pt x="641" y="0"/>
                    </a:moveTo>
                    <a:cubicBezTo>
                      <a:pt x="625" y="0"/>
                      <a:pt x="610" y="1"/>
                      <a:pt x="594" y="2"/>
                    </a:cubicBezTo>
                    <a:cubicBezTo>
                      <a:pt x="1" y="184"/>
                      <a:pt x="145" y="1017"/>
                      <a:pt x="696" y="1017"/>
                    </a:cubicBezTo>
                    <a:cubicBezTo>
                      <a:pt x="725" y="1017"/>
                      <a:pt x="755" y="1015"/>
                      <a:pt x="786" y="1010"/>
                    </a:cubicBezTo>
                    <a:cubicBezTo>
                      <a:pt x="1394" y="870"/>
                      <a:pt x="1227" y="0"/>
                      <a:pt x="6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" name="Google Shape;719;p3"/>
              <p:cNvSpPr/>
              <p:nvPr/>
            </p:nvSpPr>
            <p:spPr>
              <a:xfrm>
                <a:off x="1144675" y="2148125"/>
                <a:ext cx="3642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57" h="1060" extrusionOk="0">
                    <a:moveTo>
                      <a:pt x="657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0" y="142"/>
                      <a:pt x="122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57" y="918"/>
                      <a:pt x="1290" y="0"/>
                      <a:pt x="6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" name="Google Shape;720;p3"/>
              <p:cNvSpPr/>
              <p:nvPr/>
            </p:nvSpPr>
            <p:spPr>
              <a:xfrm>
                <a:off x="1029850" y="1951200"/>
                <a:ext cx="42850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714" h="1212" extrusionOk="0">
                    <a:moveTo>
                      <a:pt x="876" y="0"/>
                    </a:moveTo>
                    <a:cubicBezTo>
                      <a:pt x="847" y="0"/>
                      <a:pt x="816" y="2"/>
                      <a:pt x="785" y="5"/>
                    </a:cubicBezTo>
                    <a:cubicBezTo>
                      <a:pt x="0" y="98"/>
                      <a:pt x="103" y="1211"/>
                      <a:pt x="838" y="1211"/>
                    </a:cubicBezTo>
                    <a:cubicBezTo>
                      <a:pt x="867" y="1211"/>
                      <a:pt x="898" y="1209"/>
                      <a:pt x="929" y="1206"/>
                    </a:cubicBezTo>
                    <a:cubicBezTo>
                      <a:pt x="1714" y="1113"/>
                      <a:pt x="1611" y="0"/>
                      <a:pt x="8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" name="Google Shape;721;p3"/>
              <p:cNvSpPr/>
              <p:nvPr/>
            </p:nvSpPr>
            <p:spPr>
              <a:xfrm>
                <a:off x="1085050" y="2048400"/>
                <a:ext cx="429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717" h="1212" extrusionOk="0">
                    <a:moveTo>
                      <a:pt x="871" y="1"/>
                    </a:moveTo>
                    <a:cubicBezTo>
                      <a:pt x="844" y="1"/>
                      <a:pt x="815" y="2"/>
                      <a:pt x="786" y="6"/>
                    </a:cubicBezTo>
                    <a:cubicBezTo>
                      <a:pt x="1" y="98"/>
                      <a:pt x="148" y="1212"/>
                      <a:pt x="886" y="1212"/>
                    </a:cubicBezTo>
                    <a:cubicBezTo>
                      <a:pt x="916" y="1212"/>
                      <a:pt x="946" y="1210"/>
                      <a:pt x="978" y="1206"/>
                    </a:cubicBezTo>
                    <a:cubicBezTo>
                      <a:pt x="1716" y="1114"/>
                      <a:pt x="1567" y="1"/>
                      <a:pt x="87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" name="Google Shape;722;p3"/>
              <p:cNvSpPr/>
              <p:nvPr/>
            </p:nvSpPr>
            <p:spPr>
              <a:xfrm>
                <a:off x="1013450" y="2059350"/>
                <a:ext cx="53225" cy="38625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1545" extrusionOk="0">
                    <a:moveTo>
                      <a:pt x="961" y="0"/>
                    </a:moveTo>
                    <a:cubicBezTo>
                      <a:pt x="1" y="0"/>
                      <a:pt x="145" y="864"/>
                      <a:pt x="433" y="1489"/>
                    </a:cubicBezTo>
                    <a:cubicBezTo>
                      <a:pt x="552" y="1527"/>
                      <a:pt x="666" y="1544"/>
                      <a:pt x="773" y="1544"/>
                    </a:cubicBezTo>
                    <a:cubicBezTo>
                      <a:pt x="1738" y="1544"/>
                      <a:pt x="2128" y="130"/>
                      <a:pt x="9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" name="Google Shape;723;p3"/>
              <p:cNvSpPr/>
              <p:nvPr/>
            </p:nvSpPr>
            <p:spPr>
              <a:xfrm>
                <a:off x="1042275" y="2019700"/>
                <a:ext cx="452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09" h="1347" extrusionOk="0">
                    <a:moveTo>
                      <a:pt x="910" y="1"/>
                    </a:moveTo>
                    <a:cubicBezTo>
                      <a:pt x="895" y="1"/>
                      <a:pt x="880" y="1"/>
                      <a:pt x="864" y="2"/>
                    </a:cubicBezTo>
                    <a:cubicBezTo>
                      <a:pt x="0" y="98"/>
                      <a:pt x="96" y="1346"/>
                      <a:pt x="960" y="1346"/>
                    </a:cubicBezTo>
                    <a:cubicBezTo>
                      <a:pt x="1808" y="1205"/>
                      <a:pt x="1685" y="1"/>
                      <a:pt x="9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" name="Google Shape;724;p3"/>
              <p:cNvSpPr/>
              <p:nvPr/>
            </p:nvSpPr>
            <p:spPr>
              <a:xfrm>
                <a:off x="1073350" y="1979975"/>
                <a:ext cx="38975" cy="28075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3" extrusionOk="0">
                    <a:moveTo>
                      <a:pt x="816" y="1"/>
                    </a:moveTo>
                    <a:cubicBezTo>
                      <a:pt x="787" y="1"/>
                      <a:pt x="757" y="3"/>
                      <a:pt x="725" y="7"/>
                    </a:cubicBezTo>
                    <a:cubicBezTo>
                      <a:pt x="1" y="52"/>
                      <a:pt x="88" y="1123"/>
                      <a:pt x="745" y="1123"/>
                    </a:cubicBezTo>
                    <a:cubicBezTo>
                      <a:pt x="785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" name="Google Shape;725;p3"/>
              <p:cNvSpPr/>
              <p:nvPr/>
            </p:nvSpPr>
            <p:spPr>
              <a:xfrm>
                <a:off x="652200" y="1879200"/>
                <a:ext cx="40775" cy="35325"/>
              </a:xfrm>
              <a:custGeom>
                <a:avLst/>
                <a:gdLst/>
                <a:ahLst/>
                <a:cxnLst/>
                <a:rect l="l" t="t" r="r" b="b"/>
                <a:pathLst>
                  <a:path w="1631" h="1413" extrusionOk="0">
                    <a:moveTo>
                      <a:pt x="930" y="1"/>
                    </a:moveTo>
                    <a:cubicBezTo>
                      <a:pt x="909" y="1"/>
                      <a:pt x="887" y="2"/>
                      <a:pt x="864" y="5"/>
                    </a:cubicBezTo>
                    <a:cubicBezTo>
                      <a:pt x="48" y="101"/>
                      <a:pt x="0" y="1205"/>
                      <a:pt x="768" y="1397"/>
                    </a:cubicBezTo>
                    <a:cubicBezTo>
                      <a:pt x="810" y="1408"/>
                      <a:pt x="850" y="1413"/>
                      <a:pt x="887" y="1413"/>
                    </a:cubicBezTo>
                    <a:cubicBezTo>
                      <a:pt x="1530" y="1413"/>
                      <a:pt x="1631" y="1"/>
                      <a:pt x="9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" name="Google Shape;726;p3"/>
              <p:cNvSpPr/>
              <p:nvPr/>
            </p:nvSpPr>
            <p:spPr>
              <a:xfrm>
                <a:off x="310925" y="2136950"/>
                <a:ext cx="30525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841" extrusionOk="0">
                    <a:moveTo>
                      <a:pt x="660" y="1"/>
                    </a:moveTo>
                    <a:cubicBezTo>
                      <a:pt x="624" y="1"/>
                      <a:pt x="585" y="6"/>
                      <a:pt x="545" y="17"/>
                    </a:cubicBezTo>
                    <a:cubicBezTo>
                      <a:pt x="0" y="108"/>
                      <a:pt x="99" y="841"/>
                      <a:pt x="597" y="841"/>
                    </a:cubicBezTo>
                    <a:cubicBezTo>
                      <a:pt x="626" y="841"/>
                      <a:pt x="657" y="838"/>
                      <a:pt x="689" y="833"/>
                    </a:cubicBezTo>
                    <a:cubicBezTo>
                      <a:pt x="1221" y="744"/>
                      <a:pt x="1098" y="1"/>
                      <a:pt x="6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" name="Google Shape;727;p3"/>
              <p:cNvSpPr/>
              <p:nvPr/>
            </p:nvSpPr>
            <p:spPr>
              <a:xfrm>
                <a:off x="595375" y="2508100"/>
                <a:ext cx="45275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07" extrusionOk="0">
                    <a:moveTo>
                      <a:pt x="970" y="0"/>
                    </a:moveTo>
                    <a:cubicBezTo>
                      <a:pt x="942" y="0"/>
                      <a:pt x="912" y="2"/>
                      <a:pt x="881" y="5"/>
                    </a:cubicBezTo>
                    <a:cubicBezTo>
                      <a:pt x="0" y="52"/>
                      <a:pt x="104" y="1307"/>
                      <a:pt x="890" y="1307"/>
                    </a:cubicBezTo>
                    <a:cubicBezTo>
                      <a:pt x="918" y="1307"/>
                      <a:pt x="947" y="1305"/>
                      <a:pt x="977" y="1302"/>
                    </a:cubicBezTo>
                    <a:cubicBezTo>
                      <a:pt x="1810" y="1209"/>
                      <a:pt x="1751" y="0"/>
                      <a:pt x="9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" name="Google Shape;728;p3"/>
              <p:cNvSpPr/>
              <p:nvPr/>
            </p:nvSpPr>
            <p:spPr>
              <a:xfrm>
                <a:off x="553675" y="2479150"/>
                <a:ext cx="47000" cy="34175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7" extrusionOk="0">
                    <a:moveTo>
                      <a:pt x="951" y="0"/>
                    </a:moveTo>
                    <a:cubicBezTo>
                      <a:pt x="909" y="0"/>
                      <a:pt x="866" y="4"/>
                      <a:pt x="821" y="11"/>
                    </a:cubicBezTo>
                    <a:cubicBezTo>
                      <a:pt x="0" y="148"/>
                      <a:pt x="175" y="1366"/>
                      <a:pt x="934" y="1366"/>
                    </a:cubicBezTo>
                    <a:cubicBezTo>
                      <a:pt x="975" y="1366"/>
                      <a:pt x="1017" y="1363"/>
                      <a:pt x="1061" y="1356"/>
                    </a:cubicBezTo>
                    <a:cubicBezTo>
                      <a:pt x="1879" y="1174"/>
                      <a:pt x="1707" y="0"/>
                      <a:pt x="9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" name="Google Shape;729;p3"/>
              <p:cNvSpPr/>
              <p:nvPr/>
            </p:nvSpPr>
            <p:spPr>
              <a:xfrm>
                <a:off x="662100" y="2492225"/>
                <a:ext cx="50275" cy="36650"/>
              </a:xfrm>
              <a:custGeom>
                <a:avLst/>
                <a:gdLst/>
                <a:ahLst/>
                <a:cxnLst/>
                <a:rect l="l" t="t" r="r" b="b"/>
                <a:pathLst>
                  <a:path w="2011" h="1466" extrusionOk="0">
                    <a:moveTo>
                      <a:pt x="976" y="0"/>
                    </a:moveTo>
                    <a:cubicBezTo>
                      <a:pt x="114" y="0"/>
                      <a:pt x="0" y="1411"/>
                      <a:pt x="996" y="1457"/>
                    </a:cubicBezTo>
                    <a:cubicBezTo>
                      <a:pt x="1035" y="1463"/>
                      <a:pt x="1072" y="1466"/>
                      <a:pt x="1108" y="1466"/>
                    </a:cubicBezTo>
                    <a:cubicBezTo>
                      <a:pt x="1907" y="1466"/>
                      <a:pt x="2011" y="15"/>
                      <a:pt x="1179" y="15"/>
                    </a:cubicBezTo>
                    <a:cubicBezTo>
                      <a:pt x="1167" y="15"/>
                      <a:pt x="1154" y="16"/>
                      <a:pt x="1140" y="16"/>
                    </a:cubicBezTo>
                    <a:cubicBezTo>
                      <a:pt x="1083" y="5"/>
                      <a:pt x="1028" y="0"/>
                      <a:pt x="9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" name="Google Shape;730;p3"/>
              <p:cNvSpPr/>
              <p:nvPr/>
            </p:nvSpPr>
            <p:spPr>
              <a:xfrm>
                <a:off x="640200" y="2535575"/>
                <a:ext cx="38775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551" h="1307" extrusionOk="0">
                    <a:moveTo>
                      <a:pt x="819" y="1"/>
                    </a:moveTo>
                    <a:cubicBezTo>
                      <a:pt x="787" y="1"/>
                      <a:pt x="754" y="4"/>
                      <a:pt x="720" y="11"/>
                    </a:cubicBezTo>
                    <a:cubicBezTo>
                      <a:pt x="0" y="203"/>
                      <a:pt x="96" y="1259"/>
                      <a:pt x="864" y="1307"/>
                    </a:cubicBezTo>
                    <a:cubicBezTo>
                      <a:pt x="1550" y="1307"/>
                      <a:pt x="1452" y="1"/>
                      <a:pt x="8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" name="Google Shape;731;p3"/>
              <p:cNvSpPr/>
              <p:nvPr/>
            </p:nvSpPr>
            <p:spPr>
              <a:xfrm>
                <a:off x="706575" y="2521300"/>
                <a:ext cx="48100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400" extrusionOk="0">
                    <a:moveTo>
                      <a:pt x="991" y="1"/>
                    </a:moveTo>
                    <a:cubicBezTo>
                      <a:pt x="961" y="1"/>
                      <a:pt x="930" y="2"/>
                      <a:pt x="898" y="6"/>
                    </a:cubicBezTo>
                    <a:cubicBezTo>
                      <a:pt x="1" y="53"/>
                      <a:pt x="79" y="1399"/>
                      <a:pt x="994" y="1399"/>
                    </a:cubicBezTo>
                    <a:cubicBezTo>
                      <a:pt x="1009" y="1399"/>
                      <a:pt x="1025" y="1399"/>
                      <a:pt x="1042" y="1398"/>
                    </a:cubicBezTo>
                    <a:cubicBezTo>
                      <a:pt x="1924" y="1305"/>
                      <a:pt x="1863" y="1"/>
                      <a:pt x="9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" name="Google Shape;732;p3"/>
              <p:cNvSpPr/>
              <p:nvPr/>
            </p:nvSpPr>
            <p:spPr>
              <a:xfrm>
                <a:off x="526400" y="1975675"/>
                <a:ext cx="43750" cy="36475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459" extrusionOk="0">
                    <a:moveTo>
                      <a:pt x="853" y="1"/>
                    </a:moveTo>
                    <a:cubicBezTo>
                      <a:pt x="612" y="1"/>
                      <a:pt x="364" y="138"/>
                      <a:pt x="183" y="467"/>
                    </a:cubicBezTo>
                    <a:cubicBezTo>
                      <a:pt x="1" y="1136"/>
                      <a:pt x="435" y="1458"/>
                      <a:pt x="899" y="1458"/>
                    </a:cubicBezTo>
                    <a:cubicBezTo>
                      <a:pt x="1168" y="1458"/>
                      <a:pt x="1447" y="1350"/>
                      <a:pt x="1623" y="1139"/>
                    </a:cubicBezTo>
                    <a:cubicBezTo>
                      <a:pt x="1750" y="507"/>
                      <a:pt x="1315" y="1"/>
                      <a:pt x="85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" name="Google Shape;733;p3"/>
              <p:cNvSpPr/>
              <p:nvPr/>
            </p:nvSpPr>
            <p:spPr>
              <a:xfrm>
                <a:off x="555825" y="1935450"/>
                <a:ext cx="45775" cy="344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378" extrusionOk="0">
                    <a:moveTo>
                      <a:pt x="803" y="0"/>
                    </a:moveTo>
                    <a:cubicBezTo>
                      <a:pt x="536" y="0"/>
                      <a:pt x="275" y="142"/>
                      <a:pt x="158" y="491"/>
                    </a:cubicBezTo>
                    <a:cubicBezTo>
                      <a:pt x="1" y="1028"/>
                      <a:pt x="423" y="1377"/>
                      <a:pt x="854" y="1377"/>
                    </a:cubicBezTo>
                    <a:cubicBezTo>
                      <a:pt x="1079" y="1377"/>
                      <a:pt x="1306" y="1282"/>
                      <a:pt x="1455" y="1068"/>
                    </a:cubicBezTo>
                    <a:cubicBezTo>
                      <a:pt x="1831" y="503"/>
                      <a:pt x="1306" y="0"/>
                      <a:pt x="80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" name="Google Shape;734;p3"/>
              <p:cNvSpPr/>
              <p:nvPr/>
            </p:nvSpPr>
            <p:spPr>
              <a:xfrm>
                <a:off x="299500" y="2249275"/>
                <a:ext cx="28150" cy="19075"/>
              </a:xfrm>
              <a:custGeom>
                <a:avLst/>
                <a:gdLst/>
                <a:ahLst/>
                <a:cxnLst/>
                <a:rect l="l" t="t" r="r" b="b"/>
                <a:pathLst>
                  <a:path w="1126" h="763" extrusionOk="0">
                    <a:moveTo>
                      <a:pt x="449" y="0"/>
                    </a:moveTo>
                    <a:cubicBezTo>
                      <a:pt x="322" y="0"/>
                      <a:pt x="190" y="77"/>
                      <a:pt x="89" y="277"/>
                    </a:cubicBezTo>
                    <a:cubicBezTo>
                      <a:pt x="1" y="499"/>
                      <a:pt x="200" y="762"/>
                      <a:pt x="458" y="762"/>
                    </a:cubicBezTo>
                    <a:cubicBezTo>
                      <a:pt x="479" y="762"/>
                      <a:pt x="500" y="760"/>
                      <a:pt x="522" y="757"/>
                    </a:cubicBezTo>
                    <a:cubicBezTo>
                      <a:pt x="1125" y="615"/>
                      <a:pt x="810" y="0"/>
                      <a:pt x="44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" name="Google Shape;735;p3"/>
              <p:cNvSpPr/>
              <p:nvPr/>
            </p:nvSpPr>
            <p:spPr>
              <a:xfrm>
                <a:off x="325375" y="2205725"/>
                <a:ext cx="2880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152" h="928" extrusionOk="0">
                    <a:moveTo>
                      <a:pt x="543" y="0"/>
                    </a:moveTo>
                    <a:cubicBezTo>
                      <a:pt x="527" y="0"/>
                      <a:pt x="511" y="1"/>
                      <a:pt x="495" y="2"/>
                    </a:cubicBezTo>
                    <a:cubicBezTo>
                      <a:pt x="0" y="2"/>
                      <a:pt x="95" y="928"/>
                      <a:pt x="542" y="928"/>
                    </a:cubicBezTo>
                    <a:cubicBezTo>
                      <a:pt x="573" y="928"/>
                      <a:pt x="605" y="924"/>
                      <a:pt x="639" y="914"/>
                    </a:cubicBezTo>
                    <a:cubicBezTo>
                      <a:pt x="1152" y="775"/>
                      <a:pt x="1076" y="0"/>
                      <a:pt x="54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" name="Google Shape;736;p3"/>
              <p:cNvSpPr/>
              <p:nvPr/>
            </p:nvSpPr>
            <p:spPr>
              <a:xfrm>
                <a:off x="582150" y="1893575"/>
                <a:ext cx="45275" cy="33900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56" extrusionOk="0">
                    <a:moveTo>
                      <a:pt x="877" y="1"/>
                    </a:moveTo>
                    <a:cubicBezTo>
                      <a:pt x="847" y="1"/>
                      <a:pt x="817" y="2"/>
                      <a:pt x="786" y="6"/>
                    </a:cubicBezTo>
                    <a:cubicBezTo>
                      <a:pt x="1" y="237"/>
                      <a:pt x="193" y="1356"/>
                      <a:pt x="935" y="1356"/>
                    </a:cubicBezTo>
                    <a:cubicBezTo>
                      <a:pt x="964" y="1356"/>
                      <a:pt x="995" y="1354"/>
                      <a:pt x="1026" y="1350"/>
                    </a:cubicBezTo>
                    <a:cubicBezTo>
                      <a:pt x="1811" y="1119"/>
                      <a:pt x="1619" y="1"/>
                      <a:pt x="8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" name="Google Shape;737;p3"/>
              <p:cNvSpPr/>
              <p:nvPr/>
            </p:nvSpPr>
            <p:spPr>
              <a:xfrm>
                <a:off x="1221700" y="2138550"/>
                <a:ext cx="22225" cy="18225"/>
              </a:xfrm>
              <a:custGeom>
                <a:avLst/>
                <a:gdLst/>
                <a:ahLst/>
                <a:cxnLst/>
                <a:rect l="l" t="t" r="r" b="b"/>
                <a:pathLst>
                  <a:path w="889" h="729" extrusionOk="0">
                    <a:moveTo>
                      <a:pt x="409" y="1"/>
                    </a:moveTo>
                    <a:cubicBezTo>
                      <a:pt x="0" y="1"/>
                      <a:pt x="106" y="729"/>
                      <a:pt x="443" y="729"/>
                    </a:cubicBezTo>
                    <a:cubicBezTo>
                      <a:pt x="463" y="729"/>
                      <a:pt x="483" y="726"/>
                      <a:pt x="505" y="721"/>
                    </a:cubicBezTo>
                    <a:cubicBezTo>
                      <a:pt x="889" y="577"/>
                      <a:pt x="793" y="1"/>
                      <a:pt x="40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" name="Google Shape;738;p3"/>
              <p:cNvSpPr/>
              <p:nvPr/>
            </p:nvSpPr>
            <p:spPr>
              <a:xfrm>
                <a:off x="845425" y="2492600"/>
                <a:ext cx="48600" cy="35450"/>
              </a:xfrm>
              <a:custGeom>
                <a:avLst/>
                <a:gdLst/>
                <a:ahLst/>
                <a:cxnLst/>
                <a:rect l="l" t="t" r="r" b="b"/>
                <a:pathLst>
                  <a:path w="1944" h="1418" extrusionOk="0">
                    <a:moveTo>
                      <a:pt x="1005" y="0"/>
                    </a:moveTo>
                    <a:cubicBezTo>
                      <a:pt x="990" y="0"/>
                      <a:pt x="976" y="1"/>
                      <a:pt x="961" y="1"/>
                    </a:cubicBezTo>
                    <a:cubicBezTo>
                      <a:pt x="145" y="1"/>
                      <a:pt x="1" y="1202"/>
                      <a:pt x="817" y="1394"/>
                    </a:cubicBezTo>
                    <a:cubicBezTo>
                      <a:pt x="884" y="1410"/>
                      <a:pt x="948" y="1417"/>
                      <a:pt x="1008" y="1417"/>
                    </a:cubicBezTo>
                    <a:cubicBezTo>
                      <a:pt x="1832" y="1417"/>
                      <a:pt x="1943" y="0"/>
                      <a:pt x="10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" name="Google Shape;739;p3"/>
              <p:cNvSpPr/>
              <p:nvPr/>
            </p:nvSpPr>
            <p:spPr>
              <a:xfrm>
                <a:off x="822975" y="2535775"/>
                <a:ext cx="452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13" extrusionOk="0">
                    <a:moveTo>
                      <a:pt x="693" y="1"/>
                    </a:moveTo>
                    <a:cubicBezTo>
                      <a:pt x="484" y="1"/>
                      <a:pt x="273" y="134"/>
                      <a:pt x="130" y="483"/>
                    </a:cubicBezTo>
                    <a:cubicBezTo>
                      <a:pt x="0" y="917"/>
                      <a:pt x="342" y="1312"/>
                      <a:pt x="764" y="1312"/>
                    </a:cubicBezTo>
                    <a:cubicBezTo>
                      <a:pt x="808" y="1312"/>
                      <a:pt x="853" y="1308"/>
                      <a:pt x="899" y="1299"/>
                    </a:cubicBezTo>
                    <a:cubicBezTo>
                      <a:pt x="1811" y="983"/>
                      <a:pt x="1261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" name="Google Shape;740;p3"/>
              <p:cNvSpPr/>
              <p:nvPr/>
            </p:nvSpPr>
            <p:spPr>
              <a:xfrm>
                <a:off x="353325" y="2346200"/>
                <a:ext cx="27650" cy="22825"/>
              </a:xfrm>
              <a:custGeom>
                <a:avLst/>
                <a:gdLst/>
                <a:ahLst/>
                <a:cxnLst/>
                <a:rect l="l" t="t" r="r" b="b"/>
                <a:pathLst>
                  <a:path w="1106" h="913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144"/>
                      <a:pt x="97" y="864"/>
                      <a:pt x="625" y="912"/>
                    </a:cubicBezTo>
                    <a:cubicBezTo>
                      <a:pt x="1105" y="720"/>
                      <a:pt x="1009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" name="Google Shape;741;p3"/>
              <p:cNvSpPr/>
              <p:nvPr/>
            </p:nvSpPr>
            <p:spPr>
              <a:xfrm>
                <a:off x="775825" y="2505825"/>
                <a:ext cx="479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6" h="1457" extrusionOk="0">
                    <a:moveTo>
                      <a:pt x="1008" y="0"/>
                    </a:moveTo>
                    <a:cubicBezTo>
                      <a:pt x="144" y="0"/>
                      <a:pt x="0" y="1297"/>
                      <a:pt x="864" y="1441"/>
                    </a:cubicBezTo>
                    <a:cubicBezTo>
                      <a:pt x="915" y="1451"/>
                      <a:pt x="963" y="1456"/>
                      <a:pt x="1010" y="1456"/>
                    </a:cubicBezTo>
                    <a:cubicBezTo>
                      <a:pt x="1794" y="1456"/>
                      <a:pt x="1915" y="0"/>
                      <a:pt x="10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" name="Google Shape;742;p3"/>
              <p:cNvSpPr/>
              <p:nvPr/>
            </p:nvSpPr>
            <p:spPr>
              <a:xfrm>
                <a:off x="408550" y="1905400"/>
                <a:ext cx="703350" cy="606575"/>
              </a:xfrm>
              <a:custGeom>
                <a:avLst/>
                <a:gdLst/>
                <a:ahLst/>
                <a:cxnLst/>
                <a:rect l="l" t="t" r="r" b="b"/>
                <a:pathLst>
                  <a:path w="28134" h="24263" extrusionOk="0">
                    <a:moveTo>
                      <a:pt x="12648" y="1375"/>
                    </a:moveTo>
                    <a:cubicBezTo>
                      <a:pt x="13086" y="1375"/>
                      <a:pt x="13411" y="1641"/>
                      <a:pt x="13347" y="2318"/>
                    </a:cubicBezTo>
                    <a:cubicBezTo>
                      <a:pt x="13235" y="2702"/>
                      <a:pt x="12968" y="2856"/>
                      <a:pt x="12687" y="2856"/>
                    </a:cubicBezTo>
                    <a:cubicBezTo>
                      <a:pt x="12125" y="2856"/>
                      <a:pt x="11506" y="2238"/>
                      <a:pt x="11955" y="1597"/>
                    </a:cubicBezTo>
                    <a:lnTo>
                      <a:pt x="11955" y="1549"/>
                    </a:lnTo>
                    <a:cubicBezTo>
                      <a:pt x="12191" y="1439"/>
                      <a:pt x="12433" y="1375"/>
                      <a:pt x="12648" y="1375"/>
                    </a:cubicBezTo>
                    <a:close/>
                    <a:moveTo>
                      <a:pt x="17077" y="1942"/>
                    </a:moveTo>
                    <a:cubicBezTo>
                      <a:pt x="17500" y="1942"/>
                      <a:pt x="17861" y="2263"/>
                      <a:pt x="17764" y="2846"/>
                    </a:cubicBezTo>
                    <a:cubicBezTo>
                      <a:pt x="17678" y="3223"/>
                      <a:pt x="17403" y="3379"/>
                      <a:pt x="17115" y="3379"/>
                    </a:cubicBezTo>
                    <a:cubicBezTo>
                      <a:pt x="16596" y="3379"/>
                      <a:pt x="16035" y="2870"/>
                      <a:pt x="16467" y="2222"/>
                    </a:cubicBezTo>
                    <a:lnTo>
                      <a:pt x="16467" y="2174"/>
                    </a:lnTo>
                    <a:cubicBezTo>
                      <a:pt x="16655" y="2017"/>
                      <a:pt x="16873" y="1942"/>
                      <a:pt x="17077" y="1942"/>
                    </a:cubicBezTo>
                    <a:close/>
                    <a:moveTo>
                      <a:pt x="14216" y="2531"/>
                    </a:moveTo>
                    <a:cubicBezTo>
                      <a:pt x="14872" y="2531"/>
                      <a:pt x="15405" y="3612"/>
                      <a:pt x="14355" y="3902"/>
                    </a:cubicBezTo>
                    <a:cubicBezTo>
                      <a:pt x="14330" y="3904"/>
                      <a:pt x="14306" y="3905"/>
                      <a:pt x="14282" y="3905"/>
                    </a:cubicBezTo>
                    <a:cubicBezTo>
                      <a:pt x="13788" y="3905"/>
                      <a:pt x="13404" y="3445"/>
                      <a:pt x="13587" y="2942"/>
                    </a:cubicBezTo>
                    <a:cubicBezTo>
                      <a:pt x="13776" y="2646"/>
                      <a:pt x="14003" y="2531"/>
                      <a:pt x="14216" y="2531"/>
                    </a:cubicBezTo>
                    <a:close/>
                    <a:moveTo>
                      <a:pt x="11423" y="3106"/>
                    </a:moveTo>
                    <a:cubicBezTo>
                      <a:pt x="12049" y="3106"/>
                      <a:pt x="12618" y="4195"/>
                      <a:pt x="11522" y="4478"/>
                    </a:cubicBezTo>
                    <a:cubicBezTo>
                      <a:pt x="11042" y="4478"/>
                      <a:pt x="10658" y="4046"/>
                      <a:pt x="10802" y="3614"/>
                    </a:cubicBezTo>
                    <a:cubicBezTo>
                      <a:pt x="10967" y="3246"/>
                      <a:pt x="11199" y="3106"/>
                      <a:pt x="11423" y="3106"/>
                    </a:cubicBezTo>
                    <a:close/>
                    <a:moveTo>
                      <a:pt x="18747" y="3032"/>
                    </a:moveTo>
                    <a:cubicBezTo>
                      <a:pt x="19467" y="3032"/>
                      <a:pt x="19879" y="4479"/>
                      <a:pt x="18675" y="4479"/>
                    </a:cubicBezTo>
                    <a:cubicBezTo>
                      <a:pt x="18660" y="4479"/>
                      <a:pt x="18644" y="4478"/>
                      <a:pt x="18628" y="4478"/>
                    </a:cubicBezTo>
                    <a:cubicBezTo>
                      <a:pt x="18148" y="4382"/>
                      <a:pt x="17908" y="3854"/>
                      <a:pt x="18148" y="3422"/>
                    </a:cubicBezTo>
                    <a:lnTo>
                      <a:pt x="18148" y="3374"/>
                    </a:lnTo>
                    <a:cubicBezTo>
                      <a:pt x="18353" y="3129"/>
                      <a:pt x="18560" y="3032"/>
                      <a:pt x="18747" y="3032"/>
                    </a:cubicBezTo>
                    <a:close/>
                    <a:moveTo>
                      <a:pt x="15901" y="3695"/>
                    </a:moveTo>
                    <a:cubicBezTo>
                      <a:pt x="16498" y="3695"/>
                      <a:pt x="17032" y="4709"/>
                      <a:pt x="16035" y="4958"/>
                    </a:cubicBezTo>
                    <a:cubicBezTo>
                      <a:pt x="16008" y="4961"/>
                      <a:pt x="15981" y="4962"/>
                      <a:pt x="15955" y="4962"/>
                    </a:cubicBezTo>
                    <a:cubicBezTo>
                      <a:pt x="15518" y="4962"/>
                      <a:pt x="15225" y="4595"/>
                      <a:pt x="15315" y="4142"/>
                    </a:cubicBezTo>
                    <a:cubicBezTo>
                      <a:pt x="15477" y="3819"/>
                      <a:pt x="15693" y="3695"/>
                      <a:pt x="15901" y="3695"/>
                    </a:cubicBezTo>
                    <a:close/>
                    <a:moveTo>
                      <a:pt x="8614" y="3612"/>
                    </a:moveTo>
                    <a:cubicBezTo>
                      <a:pt x="9373" y="3612"/>
                      <a:pt x="9791" y="5025"/>
                      <a:pt x="8594" y="5102"/>
                    </a:cubicBezTo>
                    <a:cubicBezTo>
                      <a:pt x="8018" y="5006"/>
                      <a:pt x="7730" y="4382"/>
                      <a:pt x="8018" y="3902"/>
                    </a:cubicBezTo>
                    <a:cubicBezTo>
                      <a:pt x="8224" y="3695"/>
                      <a:pt x="8429" y="3612"/>
                      <a:pt x="8614" y="3612"/>
                    </a:cubicBezTo>
                    <a:close/>
                    <a:moveTo>
                      <a:pt x="13151" y="4285"/>
                    </a:moveTo>
                    <a:cubicBezTo>
                      <a:pt x="13878" y="4285"/>
                      <a:pt x="13955" y="5439"/>
                      <a:pt x="13155" y="5486"/>
                    </a:cubicBezTo>
                    <a:cubicBezTo>
                      <a:pt x="13125" y="5490"/>
                      <a:pt x="13097" y="5492"/>
                      <a:pt x="13069" y="5492"/>
                    </a:cubicBezTo>
                    <a:cubicBezTo>
                      <a:pt x="12381" y="5492"/>
                      <a:pt x="12322" y="4378"/>
                      <a:pt x="13107" y="4286"/>
                    </a:cubicBezTo>
                    <a:cubicBezTo>
                      <a:pt x="13122" y="4285"/>
                      <a:pt x="13137" y="4285"/>
                      <a:pt x="13151" y="4285"/>
                    </a:cubicBezTo>
                    <a:close/>
                    <a:moveTo>
                      <a:pt x="20394" y="4180"/>
                    </a:moveTo>
                    <a:cubicBezTo>
                      <a:pt x="21134" y="4180"/>
                      <a:pt x="21585" y="5630"/>
                      <a:pt x="20404" y="5630"/>
                    </a:cubicBezTo>
                    <a:cubicBezTo>
                      <a:pt x="19876" y="5534"/>
                      <a:pt x="19540" y="5006"/>
                      <a:pt x="19780" y="4526"/>
                    </a:cubicBezTo>
                    <a:cubicBezTo>
                      <a:pt x="19988" y="4278"/>
                      <a:pt x="20201" y="4180"/>
                      <a:pt x="20394" y="4180"/>
                    </a:cubicBezTo>
                    <a:close/>
                    <a:moveTo>
                      <a:pt x="17696" y="4850"/>
                    </a:moveTo>
                    <a:cubicBezTo>
                      <a:pt x="18358" y="4850"/>
                      <a:pt x="18488" y="5926"/>
                      <a:pt x="17764" y="6062"/>
                    </a:cubicBezTo>
                    <a:cubicBezTo>
                      <a:pt x="17732" y="6066"/>
                      <a:pt x="17702" y="6068"/>
                      <a:pt x="17672" y="6068"/>
                    </a:cubicBezTo>
                    <a:cubicBezTo>
                      <a:pt x="16934" y="6068"/>
                      <a:pt x="16787" y="4954"/>
                      <a:pt x="17572" y="4862"/>
                    </a:cubicBezTo>
                    <a:cubicBezTo>
                      <a:pt x="17615" y="4854"/>
                      <a:pt x="17656" y="4850"/>
                      <a:pt x="17696" y="4850"/>
                    </a:cubicBezTo>
                    <a:close/>
                    <a:moveTo>
                      <a:pt x="10256" y="4839"/>
                    </a:moveTo>
                    <a:cubicBezTo>
                      <a:pt x="10840" y="4839"/>
                      <a:pt x="11420" y="5815"/>
                      <a:pt x="10466" y="6062"/>
                    </a:cubicBezTo>
                    <a:cubicBezTo>
                      <a:pt x="10416" y="6072"/>
                      <a:pt x="10367" y="6077"/>
                      <a:pt x="10320" y="6077"/>
                    </a:cubicBezTo>
                    <a:cubicBezTo>
                      <a:pt x="9911" y="6077"/>
                      <a:pt x="9612" y="5724"/>
                      <a:pt x="9698" y="5294"/>
                    </a:cubicBezTo>
                    <a:cubicBezTo>
                      <a:pt x="9838" y="4965"/>
                      <a:pt x="10047" y="4839"/>
                      <a:pt x="10256" y="4839"/>
                    </a:cubicBezTo>
                    <a:close/>
                    <a:moveTo>
                      <a:pt x="14785" y="5484"/>
                    </a:moveTo>
                    <a:cubicBezTo>
                      <a:pt x="15325" y="5484"/>
                      <a:pt x="15493" y="6309"/>
                      <a:pt x="14979" y="6542"/>
                    </a:cubicBezTo>
                    <a:cubicBezTo>
                      <a:pt x="14900" y="6572"/>
                      <a:pt x="14826" y="6585"/>
                      <a:pt x="14758" y="6585"/>
                    </a:cubicBezTo>
                    <a:cubicBezTo>
                      <a:pt x="14163" y="6585"/>
                      <a:pt x="14007" y="5572"/>
                      <a:pt x="14739" y="5486"/>
                    </a:cubicBezTo>
                    <a:cubicBezTo>
                      <a:pt x="14755" y="5485"/>
                      <a:pt x="14770" y="5484"/>
                      <a:pt x="14785" y="5484"/>
                    </a:cubicBezTo>
                    <a:close/>
                    <a:moveTo>
                      <a:pt x="7490" y="5342"/>
                    </a:moveTo>
                    <a:lnTo>
                      <a:pt x="7490" y="5342"/>
                    </a:lnTo>
                    <a:cubicBezTo>
                      <a:pt x="8903" y="5663"/>
                      <a:pt x="8017" y="6693"/>
                      <a:pt x="7362" y="6693"/>
                    </a:cubicBezTo>
                    <a:cubicBezTo>
                      <a:pt x="7038" y="6693"/>
                      <a:pt x="6770" y="6441"/>
                      <a:pt x="6866" y="5726"/>
                    </a:cubicBezTo>
                    <a:cubicBezTo>
                      <a:pt x="7010" y="5390"/>
                      <a:pt x="7202" y="5438"/>
                      <a:pt x="7490" y="5342"/>
                    </a:cubicBezTo>
                    <a:close/>
                    <a:moveTo>
                      <a:pt x="22170" y="5304"/>
                    </a:moveTo>
                    <a:cubicBezTo>
                      <a:pt x="22606" y="5304"/>
                      <a:pt x="22905" y="5697"/>
                      <a:pt x="22805" y="6302"/>
                    </a:cubicBezTo>
                    <a:cubicBezTo>
                      <a:pt x="22697" y="6624"/>
                      <a:pt x="22454" y="6755"/>
                      <a:pt x="22196" y="6755"/>
                    </a:cubicBezTo>
                    <a:cubicBezTo>
                      <a:pt x="21646" y="6755"/>
                      <a:pt x="21033" y="6156"/>
                      <a:pt x="21556" y="5534"/>
                    </a:cubicBezTo>
                    <a:cubicBezTo>
                      <a:pt x="21772" y="5376"/>
                      <a:pt x="21984" y="5304"/>
                      <a:pt x="22170" y="5304"/>
                    </a:cubicBezTo>
                    <a:close/>
                    <a:moveTo>
                      <a:pt x="12087" y="6056"/>
                    </a:moveTo>
                    <a:cubicBezTo>
                      <a:pt x="12686" y="6056"/>
                      <a:pt x="12787" y="7027"/>
                      <a:pt x="12099" y="7118"/>
                    </a:cubicBezTo>
                    <a:cubicBezTo>
                      <a:pt x="12083" y="7119"/>
                      <a:pt x="12067" y="7120"/>
                      <a:pt x="12052" y="7120"/>
                    </a:cubicBezTo>
                    <a:cubicBezTo>
                      <a:pt x="11375" y="7120"/>
                      <a:pt x="11298" y="6109"/>
                      <a:pt x="12003" y="6062"/>
                    </a:cubicBezTo>
                    <a:cubicBezTo>
                      <a:pt x="12032" y="6058"/>
                      <a:pt x="12060" y="6056"/>
                      <a:pt x="12087" y="6056"/>
                    </a:cubicBezTo>
                    <a:close/>
                    <a:moveTo>
                      <a:pt x="19343" y="6009"/>
                    </a:moveTo>
                    <a:cubicBezTo>
                      <a:pt x="20074" y="6009"/>
                      <a:pt x="20133" y="7122"/>
                      <a:pt x="19348" y="7214"/>
                    </a:cubicBezTo>
                    <a:cubicBezTo>
                      <a:pt x="19332" y="7215"/>
                      <a:pt x="19316" y="7216"/>
                      <a:pt x="19301" y="7216"/>
                    </a:cubicBezTo>
                    <a:cubicBezTo>
                      <a:pt x="18528" y="7216"/>
                      <a:pt x="18452" y="6061"/>
                      <a:pt x="19252" y="6014"/>
                    </a:cubicBezTo>
                    <a:cubicBezTo>
                      <a:pt x="19283" y="6011"/>
                      <a:pt x="19314" y="6009"/>
                      <a:pt x="19343" y="6009"/>
                    </a:cubicBezTo>
                    <a:close/>
                    <a:moveTo>
                      <a:pt x="16467" y="6638"/>
                    </a:moveTo>
                    <a:cubicBezTo>
                      <a:pt x="17044" y="6638"/>
                      <a:pt x="17140" y="7550"/>
                      <a:pt x="16515" y="7647"/>
                    </a:cubicBezTo>
                    <a:cubicBezTo>
                      <a:pt x="16500" y="7648"/>
                      <a:pt x="16485" y="7648"/>
                      <a:pt x="16470" y="7648"/>
                    </a:cubicBezTo>
                    <a:cubicBezTo>
                      <a:pt x="15841" y="7648"/>
                      <a:pt x="15811" y="6685"/>
                      <a:pt x="16467" y="6638"/>
                    </a:cubicBezTo>
                    <a:close/>
                    <a:moveTo>
                      <a:pt x="9245" y="6474"/>
                    </a:moveTo>
                    <a:cubicBezTo>
                      <a:pt x="9927" y="6474"/>
                      <a:pt x="10122" y="7520"/>
                      <a:pt x="9410" y="7743"/>
                    </a:cubicBezTo>
                    <a:lnTo>
                      <a:pt x="9362" y="7695"/>
                    </a:lnTo>
                    <a:cubicBezTo>
                      <a:pt x="9305" y="7709"/>
                      <a:pt x="9251" y="7715"/>
                      <a:pt x="9200" y="7715"/>
                    </a:cubicBezTo>
                    <a:cubicBezTo>
                      <a:pt x="8551" y="7715"/>
                      <a:pt x="8318" y="6672"/>
                      <a:pt x="9074" y="6494"/>
                    </a:cubicBezTo>
                    <a:cubicBezTo>
                      <a:pt x="9134" y="6480"/>
                      <a:pt x="9191" y="6474"/>
                      <a:pt x="9245" y="6474"/>
                    </a:cubicBezTo>
                    <a:close/>
                    <a:moveTo>
                      <a:pt x="13662" y="7282"/>
                    </a:moveTo>
                    <a:cubicBezTo>
                      <a:pt x="14061" y="7282"/>
                      <a:pt x="14401" y="7950"/>
                      <a:pt x="13731" y="8127"/>
                    </a:cubicBezTo>
                    <a:cubicBezTo>
                      <a:pt x="13710" y="8130"/>
                      <a:pt x="13688" y="8132"/>
                      <a:pt x="13668" y="8132"/>
                    </a:cubicBezTo>
                    <a:cubicBezTo>
                      <a:pt x="13409" y="8132"/>
                      <a:pt x="13206" y="7865"/>
                      <a:pt x="13251" y="7599"/>
                    </a:cubicBezTo>
                    <a:cubicBezTo>
                      <a:pt x="13365" y="7369"/>
                      <a:pt x="13517" y="7282"/>
                      <a:pt x="13662" y="7282"/>
                    </a:cubicBezTo>
                    <a:close/>
                    <a:moveTo>
                      <a:pt x="21015" y="7059"/>
                    </a:moveTo>
                    <a:cubicBezTo>
                      <a:pt x="21766" y="7059"/>
                      <a:pt x="21895" y="8230"/>
                      <a:pt x="21076" y="8367"/>
                    </a:cubicBezTo>
                    <a:cubicBezTo>
                      <a:pt x="21045" y="8370"/>
                      <a:pt x="21016" y="8372"/>
                      <a:pt x="20987" y="8372"/>
                    </a:cubicBezTo>
                    <a:cubicBezTo>
                      <a:pt x="20203" y="8372"/>
                      <a:pt x="20097" y="7163"/>
                      <a:pt x="20884" y="7070"/>
                    </a:cubicBezTo>
                    <a:cubicBezTo>
                      <a:pt x="20930" y="7063"/>
                      <a:pt x="20973" y="7059"/>
                      <a:pt x="21015" y="7059"/>
                    </a:cubicBezTo>
                    <a:close/>
                    <a:moveTo>
                      <a:pt x="6328" y="7004"/>
                    </a:moveTo>
                    <a:cubicBezTo>
                      <a:pt x="6987" y="7004"/>
                      <a:pt x="7597" y="8127"/>
                      <a:pt x="6482" y="8415"/>
                    </a:cubicBezTo>
                    <a:cubicBezTo>
                      <a:pt x="6457" y="8417"/>
                      <a:pt x="6433" y="8418"/>
                      <a:pt x="6409" y="8418"/>
                    </a:cubicBezTo>
                    <a:cubicBezTo>
                      <a:pt x="5919" y="8418"/>
                      <a:pt x="5576" y="7958"/>
                      <a:pt x="5713" y="7454"/>
                    </a:cubicBezTo>
                    <a:cubicBezTo>
                      <a:pt x="5882" y="7129"/>
                      <a:pt x="6108" y="7004"/>
                      <a:pt x="6328" y="7004"/>
                    </a:cubicBezTo>
                    <a:close/>
                    <a:moveTo>
                      <a:pt x="18154" y="7778"/>
                    </a:moveTo>
                    <a:cubicBezTo>
                      <a:pt x="18607" y="7778"/>
                      <a:pt x="19048" y="8538"/>
                      <a:pt x="18340" y="8751"/>
                    </a:cubicBezTo>
                    <a:cubicBezTo>
                      <a:pt x="18295" y="8762"/>
                      <a:pt x="18250" y="8767"/>
                      <a:pt x="18207" y="8767"/>
                    </a:cubicBezTo>
                    <a:cubicBezTo>
                      <a:pt x="17883" y="8767"/>
                      <a:pt x="17631" y="8466"/>
                      <a:pt x="17716" y="8127"/>
                    </a:cubicBezTo>
                    <a:cubicBezTo>
                      <a:pt x="17829" y="7874"/>
                      <a:pt x="17992" y="7778"/>
                      <a:pt x="18154" y="7778"/>
                    </a:cubicBezTo>
                    <a:close/>
                    <a:moveTo>
                      <a:pt x="10902" y="7789"/>
                    </a:moveTo>
                    <a:cubicBezTo>
                      <a:pt x="11327" y="7789"/>
                      <a:pt x="11736" y="8508"/>
                      <a:pt x="11042" y="8751"/>
                    </a:cubicBezTo>
                    <a:cubicBezTo>
                      <a:pt x="10985" y="8772"/>
                      <a:pt x="10928" y="8782"/>
                      <a:pt x="10873" y="8782"/>
                    </a:cubicBezTo>
                    <a:cubicBezTo>
                      <a:pt x="10556" y="8782"/>
                      <a:pt x="10296" y="8461"/>
                      <a:pt x="10418" y="8175"/>
                    </a:cubicBezTo>
                    <a:lnTo>
                      <a:pt x="10466" y="8175"/>
                    </a:lnTo>
                    <a:cubicBezTo>
                      <a:pt x="10573" y="7895"/>
                      <a:pt x="10739" y="7789"/>
                      <a:pt x="10902" y="7789"/>
                    </a:cubicBezTo>
                    <a:close/>
                    <a:moveTo>
                      <a:pt x="15330" y="8466"/>
                    </a:moveTo>
                    <a:cubicBezTo>
                      <a:pt x="15672" y="8466"/>
                      <a:pt x="15974" y="9036"/>
                      <a:pt x="15459" y="9183"/>
                    </a:cubicBezTo>
                    <a:cubicBezTo>
                      <a:pt x="15438" y="9186"/>
                      <a:pt x="15417" y="9188"/>
                      <a:pt x="15396" y="9188"/>
                    </a:cubicBezTo>
                    <a:cubicBezTo>
                      <a:pt x="15137" y="9188"/>
                      <a:pt x="14938" y="8921"/>
                      <a:pt x="15027" y="8655"/>
                    </a:cubicBezTo>
                    <a:cubicBezTo>
                      <a:pt x="15117" y="8520"/>
                      <a:pt x="15226" y="8466"/>
                      <a:pt x="15330" y="8466"/>
                    </a:cubicBezTo>
                    <a:close/>
                    <a:moveTo>
                      <a:pt x="8070" y="8239"/>
                    </a:moveTo>
                    <a:cubicBezTo>
                      <a:pt x="8614" y="8239"/>
                      <a:pt x="9144" y="9177"/>
                      <a:pt x="8162" y="9423"/>
                    </a:cubicBezTo>
                    <a:cubicBezTo>
                      <a:pt x="8137" y="9426"/>
                      <a:pt x="8113" y="9427"/>
                      <a:pt x="8088" y="9427"/>
                    </a:cubicBezTo>
                    <a:cubicBezTo>
                      <a:pt x="7731" y="9427"/>
                      <a:pt x="7400" y="9107"/>
                      <a:pt x="7490" y="8703"/>
                    </a:cubicBezTo>
                    <a:lnTo>
                      <a:pt x="7538" y="8703"/>
                    </a:lnTo>
                    <a:cubicBezTo>
                      <a:pt x="7667" y="8367"/>
                      <a:pt x="7869" y="8239"/>
                      <a:pt x="8070" y="8239"/>
                    </a:cubicBezTo>
                    <a:close/>
                    <a:moveTo>
                      <a:pt x="22701" y="8122"/>
                    </a:moveTo>
                    <a:cubicBezTo>
                      <a:pt x="23536" y="8122"/>
                      <a:pt x="23685" y="9426"/>
                      <a:pt x="22757" y="9519"/>
                    </a:cubicBezTo>
                    <a:cubicBezTo>
                      <a:pt x="22741" y="9520"/>
                      <a:pt x="22725" y="9520"/>
                      <a:pt x="22710" y="9520"/>
                    </a:cubicBezTo>
                    <a:cubicBezTo>
                      <a:pt x="21886" y="9520"/>
                      <a:pt x="21717" y="8268"/>
                      <a:pt x="22613" y="8127"/>
                    </a:cubicBezTo>
                    <a:cubicBezTo>
                      <a:pt x="22643" y="8123"/>
                      <a:pt x="22673" y="8122"/>
                      <a:pt x="22701" y="8122"/>
                    </a:cubicBezTo>
                    <a:close/>
                    <a:moveTo>
                      <a:pt x="12529" y="9036"/>
                    </a:moveTo>
                    <a:cubicBezTo>
                      <a:pt x="12921" y="9036"/>
                      <a:pt x="12997" y="9618"/>
                      <a:pt x="12627" y="9711"/>
                    </a:cubicBezTo>
                    <a:cubicBezTo>
                      <a:pt x="12609" y="9713"/>
                      <a:pt x="12593" y="9714"/>
                      <a:pt x="12577" y="9714"/>
                    </a:cubicBezTo>
                    <a:cubicBezTo>
                      <a:pt x="12188" y="9714"/>
                      <a:pt x="12114" y="9177"/>
                      <a:pt x="12483" y="9039"/>
                    </a:cubicBezTo>
                    <a:cubicBezTo>
                      <a:pt x="12499" y="9037"/>
                      <a:pt x="12514" y="9036"/>
                      <a:pt x="12529" y="9036"/>
                    </a:cubicBezTo>
                    <a:close/>
                    <a:moveTo>
                      <a:pt x="19780" y="8847"/>
                    </a:moveTo>
                    <a:cubicBezTo>
                      <a:pt x="20452" y="8847"/>
                      <a:pt x="20596" y="9759"/>
                      <a:pt x="19972" y="9951"/>
                    </a:cubicBezTo>
                    <a:cubicBezTo>
                      <a:pt x="19300" y="9951"/>
                      <a:pt x="19156" y="8991"/>
                      <a:pt x="19780" y="8847"/>
                    </a:cubicBezTo>
                    <a:close/>
                    <a:moveTo>
                      <a:pt x="5239" y="8684"/>
                    </a:moveTo>
                    <a:cubicBezTo>
                      <a:pt x="5922" y="8684"/>
                      <a:pt x="6506" y="9804"/>
                      <a:pt x="5377" y="10095"/>
                    </a:cubicBezTo>
                    <a:cubicBezTo>
                      <a:pt x="5319" y="10108"/>
                      <a:pt x="5264" y="10115"/>
                      <a:pt x="5213" y="10115"/>
                    </a:cubicBezTo>
                    <a:cubicBezTo>
                      <a:pt x="4719" y="10115"/>
                      <a:pt x="4566" y="9522"/>
                      <a:pt x="4609" y="9087"/>
                    </a:cubicBezTo>
                    <a:cubicBezTo>
                      <a:pt x="4795" y="8797"/>
                      <a:pt x="5022" y="8684"/>
                      <a:pt x="5239" y="8684"/>
                    </a:cubicBezTo>
                    <a:close/>
                    <a:moveTo>
                      <a:pt x="17044" y="9564"/>
                    </a:moveTo>
                    <a:cubicBezTo>
                      <a:pt x="17485" y="9564"/>
                      <a:pt x="17603" y="10194"/>
                      <a:pt x="17140" y="10287"/>
                    </a:cubicBezTo>
                    <a:cubicBezTo>
                      <a:pt x="17099" y="10299"/>
                      <a:pt x="17060" y="10305"/>
                      <a:pt x="17024" y="10305"/>
                    </a:cubicBezTo>
                    <a:cubicBezTo>
                      <a:pt x="16639" y="10305"/>
                      <a:pt x="16556" y="9655"/>
                      <a:pt x="16996" y="9567"/>
                    </a:cubicBezTo>
                    <a:cubicBezTo>
                      <a:pt x="17012" y="9565"/>
                      <a:pt x="17028" y="9564"/>
                      <a:pt x="17044" y="9564"/>
                    </a:cubicBezTo>
                    <a:close/>
                    <a:moveTo>
                      <a:pt x="9785" y="9490"/>
                    </a:moveTo>
                    <a:cubicBezTo>
                      <a:pt x="10198" y="9490"/>
                      <a:pt x="10586" y="10187"/>
                      <a:pt x="9890" y="10431"/>
                    </a:cubicBezTo>
                    <a:cubicBezTo>
                      <a:pt x="9845" y="10442"/>
                      <a:pt x="9800" y="10448"/>
                      <a:pt x="9757" y="10448"/>
                    </a:cubicBezTo>
                    <a:cubicBezTo>
                      <a:pt x="9433" y="10448"/>
                      <a:pt x="9187" y="10151"/>
                      <a:pt x="9314" y="9855"/>
                    </a:cubicBezTo>
                    <a:lnTo>
                      <a:pt x="9362" y="9855"/>
                    </a:lnTo>
                    <a:cubicBezTo>
                      <a:pt x="9468" y="9591"/>
                      <a:pt x="9628" y="9490"/>
                      <a:pt x="9785" y="9490"/>
                    </a:cubicBezTo>
                    <a:close/>
                    <a:moveTo>
                      <a:pt x="24640" y="9176"/>
                    </a:moveTo>
                    <a:cubicBezTo>
                      <a:pt x="25017" y="9176"/>
                      <a:pt x="25061" y="10063"/>
                      <a:pt x="25061" y="10383"/>
                    </a:cubicBezTo>
                    <a:cubicBezTo>
                      <a:pt x="24816" y="10600"/>
                      <a:pt x="24580" y="10687"/>
                      <a:pt x="24372" y="10687"/>
                    </a:cubicBezTo>
                    <a:cubicBezTo>
                      <a:pt x="23524" y="10687"/>
                      <a:pt x="23154" y="9231"/>
                      <a:pt x="24581" y="9231"/>
                    </a:cubicBezTo>
                    <a:lnTo>
                      <a:pt x="24581" y="9183"/>
                    </a:lnTo>
                    <a:cubicBezTo>
                      <a:pt x="24601" y="9178"/>
                      <a:pt x="24621" y="9176"/>
                      <a:pt x="24640" y="9176"/>
                    </a:cubicBezTo>
                    <a:close/>
                    <a:moveTo>
                      <a:pt x="14247" y="10284"/>
                    </a:moveTo>
                    <a:cubicBezTo>
                      <a:pt x="14487" y="10284"/>
                      <a:pt x="14487" y="10722"/>
                      <a:pt x="14247" y="10722"/>
                    </a:cubicBezTo>
                    <a:cubicBezTo>
                      <a:pt x="14236" y="10722"/>
                      <a:pt x="14224" y="10721"/>
                      <a:pt x="14211" y="10719"/>
                    </a:cubicBezTo>
                    <a:cubicBezTo>
                      <a:pt x="14019" y="10623"/>
                      <a:pt x="14019" y="10335"/>
                      <a:pt x="14211" y="10287"/>
                    </a:cubicBezTo>
                    <a:cubicBezTo>
                      <a:pt x="14224" y="10285"/>
                      <a:pt x="14236" y="10284"/>
                      <a:pt x="14247" y="10284"/>
                    </a:cubicBezTo>
                    <a:close/>
                    <a:moveTo>
                      <a:pt x="21631" y="9882"/>
                    </a:moveTo>
                    <a:cubicBezTo>
                      <a:pt x="22306" y="9882"/>
                      <a:pt x="22460" y="10925"/>
                      <a:pt x="21748" y="11103"/>
                    </a:cubicBezTo>
                    <a:cubicBezTo>
                      <a:pt x="21688" y="11117"/>
                      <a:pt x="21631" y="11124"/>
                      <a:pt x="21577" y="11124"/>
                    </a:cubicBezTo>
                    <a:cubicBezTo>
                      <a:pt x="20896" y="11124"/>
                      <a:pt x="20704" y="10081"/>
                      <a:pt x="21460" y="9903"/>
                    </a:cubicBezTo>
                    <a:cubicBezTo>
                      <a:pt x="21520" y="9889"/>
                      <a:pt x="21577" y="9882"/>
                      <a:pt x="21631" y="9882"/>
                    </a:cubicBezTo>
                    <a:close/>
                    <a:moveTo>
                      <a:pt x="6954" y="9908"/>
                    </a:moveTo>
                    <a:cubicBezTo>
                      <a:pt x="7530" y="9908"/>
                      <a:pt x="8032" y="10889"/>
                      <a:pt x="7106" y="11103"/>
                    </a:cubicBezTo>
                    <a:cubicBezTo>
                      <a:pt x="7046" y="11121"/>
                      <a:pt x="6988" y="11129"/>
                      <a:pt x="6931" y="11129"/>
                    </a:cubicBezTo>
                    <a:cubicBezTo>
                      <a:pt x="6528" y="11129"/>
                      <a:pt x="6217" y="10714"/>
                      <a:pt x="6385" y="10335"/>
                    </a:cubicBezTo>
                    <a:cubicBezTo>
                      <a:pt x="6546" y="10026"/>
                      <a:pt x="6755" y="9908"/>
                      <a:pt x="6954" y="9908"/>
                    </a:cubicBezTo>
                    <a:close/>
                    <a:moveTo>
                      <a:pt x="11421" y="10764"/>
                    </a:moveTo>
                    <a:cubicBezTo>
                      <a:pt x="11708" y="10764"/>
                      <a:pt x="11970" y="11297"/>
                      <a:pt x="11474" y="11439"/>
                    </a:cubicBezTo>
                    <a:cubicBezTo>
                      <a:pt x="11234" y="11439"/>
                      <a:pt x="11042" y="11247"/>
                      <a:pt x="11138" y="11007"/>
                    </a:cubicBezTo>
                    <a:cubicBezTo>
                      <a:pt x="11214" y="10831"/>
                      <a:pt x="11319" y="10764"/>
                      <a:pt x="11421" y="10764"/>
                    </a:cubicBezTo>
                    <a:close/>
                    <a:moveTo>
                      <a:pt x="18738" y="10640"/>
                    </a:moveTo>
                    <a:cubicBezTo>
                      <a:pt x="19134" y="10640"/>
                      <a:pt x="19526" y="11314"/>
                      <a:pt x="18868" y="11487"/>
                    </a:cubicBezTo>
                    <a:cubicBezTo>
                      <a:pt x="18824" y="11502"/>
                      <a:pt x="18780" y="11509"/>
                      <a:pt x="18736" y="11509"/>
                    </a:cubicBezTo>
                    <a:cubicBezTo>
                      <a:pt x="18488" y="11509"/>
                      <a:pt x="18258" y="11292"/>
                      <a:pt x="18340" y="11007"/>
                    </a:cubicBezTo>
                    <a:cubicBezTo>
                      <a:pt x="18433" y="10740"/>
                      <a:pt x="18586" y="10640"/>
                      <a:pt x="18738" y="10640"/>
                    </a:cubicBezTo>
                    <a:close/>
                    <a:moveTo>
                      <a:pt x="15980" y="11409"/>
                    </a:moveTo>
                    <a:cubicBezTo>
                      <a:pt x="16072" y="11409"/>
                      <a:pt x="16159" y="11463"/>
                      <a:pt x="16179" y="11583"/>
                    </a:cubicBezTo>
                    <a:cubicBezTo>
                      <a:pt x="16206" y="11771"/>
                      <a:pt x="16069" y="11868"/>
                      <a:pt x="15942" y="11868"/>
                    </a:cubicBezTo>
                    <a:cubicBezTo>
                      <a:pt x="15841" y="11868"/>
                      <a:pt x="15747" y="11807"/>
                      <a:pt x="15747" y="11679"/>
                    </a:cubicBezTo>
                    <a:cubicBezTo>
                      <a:pt x="15719" y="11512"/>
                      <a:pt x="15854" y="11409"/>
                      <a:pt x="15980" y="11409"/>
                    </a:cubicBezTo>
                    <a:close/>
                    <a:moveTo>
                      <a:pt x="4273" y="10383"/>
                    </a:moveTo>
                    <a:lnTo>
                      <a:pt x="4273" y="10383"/>
                    </a:lnTo>
                    <a:cubicBezTo>
                      <a:pt x="5438" y="10499"/>
                      <a:pt x="4782" y="11903"/>
                      <a:pt x="4056" y="11903"/>
                    </a:cubicBezTo>
                    <a:cubicBezTo>
                      <a:pt x="3885" y="11903"/>
                      <a:pt x="3709" y="11824"/>
                      <a:pt x="3553" y="11631"/>
                    </a:cubicBezTo>
                    <a:cubicBezTo>
                      <a:pt x="3313" y="10815"/>
                      <a:pt x="3313" y="10431"/>
                      <a:pt x="4273" y="10383"/>
                    </a:cubicBezTo>
                    <a:close/>
                    <a:moveTo>
                      <a:pt x="8627" y="11144"/>
                    </a:moveTo>
                    <a:cubicBezTo>
                      <a:pt x="9098" y="11144"/>
                      <a:pt x="9558" y="11936"/>
                      <a:pt x="8786" y="12111"/>
                    </a:cubicBezTo>
                    <a:cubicBezTo>
                      <a:pt x="8741" y="12123"/>
                      <a:pt x="8696" y="12128"/>
                      <a:pt x="8652" y="12128"/>
                    </a:cubicBezTo>
                    <a:cubicBezTo>
                      <a:pt x="8328" y="12128"/>
                      <a:pt x="8071" y="11832"/>
                      <a:pt x="8114" y="11535"/>
                    </a:cubicBezTo>
                    <a:lnTo>
                      <a:pt x="8162" y="11535"/>
                    </a:lnTo>
                    <a:cubicBezTo>
                      <a:pt x="8278" y="11251"/>
                      <a:pt x="8453" y="11144"/>
                      <a:pt x="8627" y="11144"/>
                    </a:cubicBezTo>
                    <a:close/>
                    <a:moveTo>
                      <a:pt x="13143" y="12033"/>
                    </a:moveTo>
                    <a:cubicBezTo>
                      <a:pt x="13199" y="12033"/>
                      <a:pt x="13254" y="12070"/>
                      <a:pt x="13299" y="12159"/>
                    </a:cubicBezTo>
                    <a:cubicBezTo>
                      <a:pt x="13323" y="12255"/>
                      <a:pt x="13227" y="12303"/>
                      <a:pt x="13131" y="12303"/>
                    </a:cubicBezTo>
                    <a:cubicBezTo>
                      <a:pt x="13035" y="12303"/>
                      <a:pt x="12939" y="12255"/>
                      <a:pt x="12963" y="12159"/>
                    </a:cubicBezTo>
                    <a:cubicBezTo>
                      <a:pt x="13014" y="12082"/>
                      <a:pt x="13079" y="12033"/>
                      <a:pt x="13143" y="12033"/>
                    </a:cubicBezTo>
                    <a:close/>
                    <a:moveTo>
                      <a:pt x="23203" y="10947"/>
                    </a:moveTo>
                    <a:cubicBezTo>
                      <a:pt x="23838" y="10947"/>
                      <a:pt x="24405" y="12098"/>
                      <a:pt x="23285" y="12351"/>
                    </a:cubicBezTo>
                    <a:cubicBezTo>
                      <a:pt x="22805" y="12351"/>
                      <a:pt x="22421" y="11871"/>
                      <a:pt x="22613" y="11391"/>
                    </a:cubicBezTo>
                    <a:cubicBezTo>
                      <a:pt x="22779" y="11071"/>
                      <a:pt x="22994" y="10947"/>
                      <a:pt x="23203" y="10947"/>
                    </a:cubicBezTo>
                    <a:close/>
                    <a:moveTo>
                      <a:pt x="20446" y="11673"/>
                    </a:moveTo>
                    <a:cubicBezTo>
                      <a:pt x="21083" y="11673"/>
                      <a:pt x="21141" y="12644"/>
                      <a:pt x="20452" y="12735"/>
                    </a:cubicBezTo>
                    <a:cubicBezTo>
                      <a:pt x="20424" y="12740"/>
                      <a:pt x="20397" y="12742"/>
                      <a:pt x="20370" y="12742"/>
                    </a:cubicBezTo>
                    <a:cubicBezTo>
                      <a:pt x="19817" y="12742"/>
                      <a:pt x="19714" y="11817"/>
                      <a:pt x="20356" y="11679"/>
                    </a:cubicBezTo>
                    <a:cubicBezTo>
                      <a:pt x="20387" y="11675"/>
                      <a:pt x="20417" y="11673"/>
                      <a:pt x="20446" y="11673"/>
                    </a:cubicBezTo>
                    <a:close/>
                    <a:moveTo>
                      <a:pt x="5927" y="11518"/>
                    </a:moveTo>
                    <a:cubicBezTo>
                      <a:pt x="6735" y="11518"/>
                      <a:pt x="6807" y="12834"/>
                      <a:pt x="5905" y="12879"/>
                    </a:cubicBezTo>
                    <a:cubicBezTo>
                      <a:pt x="5089" y="12879"/>
                      <a:pt x="4945" y="11679"/>
                      <a:pt x="5761" y="11535"/>
                    </a:cubicBezTo>
                    <a:cubicBezTo>
                      <a:pt x="5820" y="11524"/>
                      <a:pt x="5875" y="11518"/>
                      <a:pt x="5927" y="11518"/>
                    </a:cubicBezTo>
                    <a:close/>
                    <a:moveTo>
                      <a:pt x="17643" y="12411"/>
                    </a:moveTo>
                    <a:cubicBezTo>
                      <a:pt x="17965" y="12411"/>
                      <a:pt x="18223" y="13011"/>
                      <a:pt x="17716" y="13119"/>
                    </a:cubicBezTo>
                    <a:cubicBezTo>
                      <a:pt x="17694" y="13123"/>
                      <a:pt x="17673" y="13125"/>
                      <a:pt x="17652" y="13125"/>
                    </a:cubicBezTo>
                    <a:cubicBezTo>
                      <a:pt x="17394" y="13125"/>
                      <a:pt x="17195" y="12862"/>
                      <a:pt x="17284" y="12639"/>
                    </a:cubicBezTo>
                    <a:lnTo>
                      <a:pt x="17332" y="12639"/>
                    </a:lnTo>
                    <a:cubicBezTo>
                      <a:pt x="17426" y="12474"/>
                      <a:pt x="17538" y="12411"/>
                      <a:pt x="17643" y="12411"/>
                    </a:cubicBezTo>
                    <a:close/>
                    <a:moveTo>
                      <a:pt x="10345" y="12364"/>
                    </a:moveTo>
                    <a:cubicBezTo>
                      <a:pt x="10708" y="12364"/>
                      <a:pt x="11035" y="12990"/>
                      <a:pt x="10466" y="13168"/>
                    </a:cubicBezTo>
                    <a:cubicBezTo>
                      <a:pt x="10422" y="13180"/>
                      <a:pt x="10377" y="13186"/>
                      <a:pt x="10334" y="13186"/>
                    </a:cubicBezTo>
                    <a:cubicBezTo>
                      <a:pt x="10049" y="13186"/>
                      <a:pt x="9813" y="12931"/>
                      <a:pt x="9938" y="12639"/>
                    </a:cubicBezTo>
                    <a:lnTo>
                      <a:pt x="9986" y="12639"/>
                    </a:lnTo>
                    <a:cubicBezTo>
                      <a:pt x="10086" y="12440"/>
                      <a:pt x="10217" y="12364"/>
                      <a:pt x="10345" y="12364"/>
                    </a:cubicBezTo>
                    <a:close/>
                    <a:moveTo>
                      <a:pt x="14835" y="13180"/>
                    </a:moveTo>
                    <a:cubicBezTo>
                      <a:pt x="14931" y="13180"/>
                      <a:pt x="15027" y="13240"/>
                      <a:pt x="15027" y="13360"/>
                    </a:cubicBezTo>
                    <a:cubicBezTo>
                      <a:pt x="14979" y="13456"/>
                      <a:pt x="14895" y="13504"/>
                      <a:pt x="14817" y="13504"/>
                    </a:cubicBezTo>
                    <a:cubicBezTo>
                      <a:pt x="14739" y="13504"/>
                      <a:pt x="14667" y="13456"/>
                      <a:pt x="14643" y="13360"/>
                    </a:cubicBezTo>
                    <a:cubicBezTo>
                      <a:pt x="14643" y="13240"/>
                      <a:pt x="14739" y="13180"/>
                      <a:pt x="14835" y="13180"/>
                    </a:cubicBezTo>
                    <a:close/>
                    <a:moveTo>
                      <a:pt x="7520" y="12753"/>
                    </a:moveTo>
                    <a:cubicBezTo>
                      <a:pt x="8040" y="12753"/>
                      <a:pt x="8509" y="13675"/>
                      <a:pt x="7586" y="13888"/>
                    </a:cubicBezTo>
                    <a:cubicBezTo>
                      <a:pt x="7561" y="13890"/>
                      <a:pt x="7537" y="13892"/>
                      <a:pt x="7513" y="13892"/>
                    </a:cubicBezTo>
                    <a:cubicBezTo>
                      <a:pt x="7117" y="13892"/>
                      <a:pt x="6826" y="13530"/>
                      <a:pt x="6962" y="13168"/>
                    </a:cubicBezTo>
                    <a:lnTo>
                      <a:pt x="7010" y="13168"/>
                    </a:lnTo>
                    <a:cubicBezTo>
                      <a:pt x="7147" y="12867"/>
                      <a:pt x="7337" y="12753"/>
                      <a:pt x="7520" y="12753"/>
                    </a:cubicBezTo>
                    <a:close/>
                    <a:moveTo>
                      <a:pt x="22132" y="12687"/>
                    </a:moveTo>
                    <a:lnTo>
                      <a:pt x="22132" y="12687"/>
                    </a:lnTo>
                    <a:cubicBezTo>
                      <a:pt x="22805" y="12831"/>
                      <a:pt x="22805" y="13792"/>
                      <a:pt x="22132" y="13984"/>
                    </a:cubicBezTo>
                    <a:lnTo>
                      <a:pt x="22180" y="13984"/>
                    </a:lnTo>
                    <a:cubicBezTo>
                      <a:pt x="22165" y="13985"/>
                      <a:pt x="22149" y="13985"/>
                      <a:pt x="22134" y="13985"/>
                    </a:cubicBezTo>
                    <a:cubicBezTo>
                      <a:pt x="21315" y="13985"/>
                      <a:pt x="21284" y="12735"/>
                      <a:pt x="22132" y="12687"/>
                    </a:cubicBezTo>
                    <a:close/>
                    <a:moveTo>
                      <a:pt x="11966" y="13569"/>
                    </a:moveTo>
                    <a:cubicBezTo>
                      <a:pt x="12266" y="13569"/>
                      <a:pt x="12526" y="14081"/>
                      <a:pt x="12099" y="14224"/>
                    </a:cubicBezTo>
                    <a:cubicBezTo>
                      <a:pt x="12073" y="14228"/>
                      <a:pt x="12049" y="14230"/>
                      <a:pt x="12026" y="14230"/>
                    </a:cubicBezTo>
                    <a:cubicBezTo>
                      <a:pt x="11779" y="14230"/>
                      <a:pt x="11623" y="14011"/>
                      <a:pt x="11666" y="13792"/>
                    </a:cubicBezTo>
                    <a:cubicBezTo>
                      <a:pt x="11753" y="13631"/>
                      <a:pt x="11862" y="13569"/>
                      <a:pt x="11966" y="13569"/>
                    </a:cubicBezTo>
                    <a:close/>
                    <a:moveTo>
                      <a:pt x="19258" y="13395"/>
                    </a:moveTo>
                    <a:cubicBezTo>
                      <a:pt x="19712" y="13395"/>
                      <a:pt x="20152" y="14155"/>
                      <a:pt x="19444" y="14368"/>
                    </a:cubicBezTo>
                    <a:cubicBezTo>
                      <a:pt x="19416" y="14371"/>
                      <a:pt x="19388" y="14373"/>
                      <a:pt x="19361" y="14373"/>
                    </a:cubicBezTo>
                    <a:cubicBezTo>
                      <a:pt x="19019" y="14373"/>
                      <a:pt x="18775" y="14100"/>
                      <a:pt x="18820" y="13744"/>
                    </a:cubicBezTo>
                    <a:cubicBezTo>
                      <a:pt x="18933" y="13491"/>
                      <a:pt x="19097" y="13395"/>
                      <a:pt x="19258" y="13395"/>
                    </a:cubicBezTo>
                    <a:close/>
                    <a:moveTo>
                      <a:pt x="4705" y="13168"/>
                    </a:moveTo>
                    <a:cubicBezTo>
                      <a:pt x="5950" y="13168"/>
                      <a:pt x="5398" y="14649"/>
                      <a:pt x="4659" y="14649"/>
                    </a:cubicBezTo>
                    <a:cubicBezTo>
                      <a:pt x="4485" y="14649"/>
                      <a:pt x="4302" y="14568"/>
                      <a:pt x="4129" y="14368"/>
                    </a:cubicBezTo>
                    <a:cubicBezTo>
                      <a:pt x="3889" y="13792"/>
                      <a:pt x="3985" y="13216"/>
                      <a:pt x="4705" y="13168"/>
                    </a:cubicBezTo>
                    <a:close/>
                    <a:moveTo>
                      <a:pt x="16477" y="14131"/>
                    </a:moveTo>
                    <a:cubicBezTo>
                      <a:pt x="16806" y="14131"/>
                      <a:pt x="17077" y="14690"/>
                      <a:pt x="16563" y="14800"/>
                    </a:cubicBezTo>
                    <a:cubicBezTo>
                      <a:pt x="16542" y="14803"/>
                      <a:pt x="16521" y="14805"/>
                      <a:pt x="16501" y="14805"/>
                    </a:cubicBezTo>
                    <a:cubicBezTo>
                      <a:pt x="16248" y="14805"/>
                      <a:pt x="16090" y="14542"/>
                      <a:pt x="16179" y="14320"/>
                    </a:cubicBezTo>
                    <a:cubicBezTo>
                      <a:pt x="16270" y="14184"/>
                      <a:pt x="16376" y="14131"/>
                      <a:pt x="16477" y="14131"/>
                    </a:cubicBezTo>
                    <a:close/>
                    <a:moveTo>
                      <a:pt x="9187" y="13950"/>
                    </a:moveTo>
                    <a:cubicBezTo>
                      <a:pt x="9648" y="13950"/>
                      <a:pt x="10090" y="14732"/>
                      <a:pt x="9314" y="14944"/>
                    </a:cubicBezTo>
                    <a:cubicBezTo>
                      <a:pt x="9269" y="14955"/>
                      <a:pt x="9225" y="14960"/>
                      <a:pt x="9182" y="14960"/>
                    </a:cubicBezTo>
                    <a:cubicBezTo>
                      <a:pt x="8857" y="14960"/>
                      <a:pt x="8605" y="14659"/>
                      <a:pt x="8690" y="14320"/>
                    </a:cubicBezTo>
                    <a:lnTo>
                      <a:pt x="8738" y="14320"/>
                    </a:lnTo>
                    <a:cubicBezTo>
                      <a:pt x="8853" y="14052"/>
                      <a:pt x="9021" y="13950"/>
                      <a:pt x="9187" y="13950"/>
                    </a:cubicBezTo>
                    <a:close/>
                    <a:moveTo>
                      <a:pt x="23778" y="13707"/>
                    </a:moveTo>
                    <a:cubicBezTo>
                      <a:pt x="24121" y="13707"/>
                      <a:pt x="24456" y="13957"/>
                      <a:pt x="24485" y="14368"/>
                    </a:cubicBezTo>
                    <a:cubicBezTo>
                      <a:pt x="24629" y="14902"/>
                      <a:pt x="24271" y="15137"/>
                      <a:pt x="23875" y="15137"/>
                    </a:cubicBezTo>
                    <a:cubicBezTo>
                      <a:pt x="23346" y="15137"/>
                      <a:pt x="22749" y="14718"/>
                      <a:pt x="23189" y="14032"/>
                    </a:cubicBezTo>
                    <a:cubicBezTo>
                      <a:pt x="23338" y="13808"/>
                      <a:pt x="23559" y="13707"/>
                      <a:pt x="23778" y="13707"/>
                    </a:cubicBezTo>
                    <a:close/>
                    <a:moveTo>
                      <a:pt x="13658" y="14700"/>
                    </a:moveTo>
                    <a:cubicBezTo>
                      <a:pt x="13955" y="14700"/>
                      <a:pt x="14250" y="15219"/>
                      <a:pt x="13779" y="15328"/>
                    </a:cubicBezTo>
                    <a:cubicBezTo>
                      <a:pt x="13754" y="15332"/>
                      <a:pt x="13729" y="15334"/>
                      <a:pt x="13706" y="15334"/>
                    </a:cubicBezTo>
                    <a:cubicBezTo>
                      <a:pt x="13460" y="15334"/>
                      <a:pt x="13307" y="15115"/>
                      <a:pt x="13395" y="14896"/>
                    </a:cubicBezTo>
                    <a:cubicBezTo>
                      <a:pt x="13465" y="14755"/>
                      <a:pt x="13562" y="14700"/>
                      <a:pt x="13658" y="14700"/>
                    </a:cubicBezTo>
                    <a:close/>
                    <a:moveTo>
                      <a:pt x="21057" y="14404"/>
                    </a:moveTo>
                    <a:cubicBezTo>
                      <a:pt x="21719" y="14404"/>
                      <a:pt x="21849" y="15480"/>
                      <a:pt x="21124" y="15616"/>
                    </a:cubicBezTo>
                    <a:cubicBezTo>
                      <a:pt x="21093" y="15620"/>
                      <a:pt x="21063" y="15621"/>
                      <a:pt x="21033" y="15621"/>
                    </a:cubicBezTo>
                    <a:cubicBezTo>
                      <a:pt x="20295" y="15621"/>
                      <a:pt x="20147" y="14508"/>
                      <a:pt x="20932" y="14416"/>
                    </a:cubicBezTo>
                    <a:cubicBezTo>
                      <a:pt x="20976" y="14408"/>
                      <a:pt x="21017" y="14404"/>
                      <a:pt x="21057" y="14404"/>
                    </a:cubicBezTo>
                    <a:close/>
                    <a:moveTo>
                      <a:pt x="6396" y="14326"/>
                    </a:moveTo>
                    <a:cubicBezTo>
                      <a:pt x="6996" y="14326"/>
                      <a:pt x="7567" y="15346"/>
                      <a:pt x="6578" y="15664"/>
                    </a:cubicBezTo>
                    <a:cubicBezTo>
                      <a:pt x="6513" y="15682"/>
                      <a:pt x="6450" y="15690"/>
                      <a:pt x="6389" y="15690"/>
                    </a:cubicBezTo>
                    <a:cubicBezTo>
                      <a:pt x="5952" y="15690"/>
                      <a:pt x="5635" y="15263"/>
                      <a:pt x="5761" y="14800"/>
                    </a:cubicBezTo>
                    <a:lnTo>
                      <a:pt x="5809" y="14800"/>
                    </a:lnTo>
                    <a:cubicBezTo>
                      <a:pt x="5962" y="14457"/>
                      <a:pt x="6181" y="14326"/>
                      <a:pt x="6396" y="14326"/>
                    </a:cubicBezTo>
                    <a:close/>
                    <a:moveTo>
                      <a:pt x="10867" y="15127"/>
                    </a:moveTo>
                    <a:cubicBezTo>
                      <a:pt x="11275" y="15127"/>
                      <a:pt x="11691" y="15791"/>
                      <a:pt x="10994" y="16000"/>
                    </a:cubicBezTo>
                    <a:cubicBezTo>
                      <a:pt x="10939" y="16024"/>
                      <a:pt x="10885" y="16034"/>
                      <a:pt x="10832" y="16034"/>
                    </a:cubicBezTo>
                    <a:cubicBezTo>
                      <a:pt x="10560" y="16034"/>
                      <a:pt x="10338" y="15753"/>
                      <a:pt x="10418" y="15472"/>
                    </a:cubicBezTo>
                    <a:lnTo>
                      <a:pt x="10466" y="15472"/>
                    </a:lnTo>
                    <a:cubicBezTo>
                      <a:pt x="10558" y="15222"/>
                      <a:pt x="10712" y="15127"/>
                      <a:pt x="10867" y="15127"/>
                    </a:cubicBezTo>
                    <a:close/>
                    <a:moveTo>
                      <a:pt x="18156" y="15082"/>
                    </a:moveTo>
                    <a:cubicBezTo>
                      <a:pt x="18606" y="15082"/>
                      <a:pt x="19005" y="15870"/>
                      <a:pt x="18292" y="16048"/>
                    </a:cubicBezTo>
                    <a:cubicBezTo>
                      <a:pt x="18270" y="16051"/>
                      <a:pt x="18248" y="16053"/>
                      <a:pt x="18227" y="16053"/>
                    </a:cubicBezTo>
                    <a:cubicBezTo>
                      <a:pt x="17914" y="16053"/>
                      <a:pt x="17626" y="15738"/>
                      <a:pt x="17716" y="15424"/>
                    </a:cubicBezTo>
                    <a:cubicBezTo>
                      <a:pt x="17839" y="15177"/>
                      <a:pt x="18001" y="15082"/>
                      <a:pt x="18156" y="15082"/>
                    </a:cubicBezTo>
                    <a:close/>
                    <a:moveTo>
                      <a:pt x="15324" y="15724"/>
                    </a:moveTo>
                    <a:cubicBezTo>
                      <a:pt x="15694" y="15724"/>
                      <a:pt x="16064" y="16350"/>
                      <a:pt x="15459" y="16528"/>
                    </a:cubicBezTo>
                    <a:cubicBezTo>
                      <a:pt x="15421" y="16541"/>
                      <a:pt x="15383" y="16547"/>
                      <a:pt x="15345" y="16547"/>
                    </a:cubicBezTo>
                    <a:cubicBezTo>
                      <a:pt x="15101" y="16547"/>
                      <a:pt x="14896" y="16291"/>
                      <a:pt x="14979" y="16000"/>
                    </a:cubicBezTo>
                    <a:cubicBezTo>
                      <a:pt x="15066" y="15801"/>
                      <a:pt x="15195" y="15724"/>
                      <a:pt x="15324" y="15724"/>
                    </a:cubicBezTo>
                    <a:close/>
                    <a:moveTo>
                      <a:pt x="8073" y="15531"/>
                    </a:moveTo>
                    <a:cubicBezTo>
                      <a:pt x="8620" y="15531"/>
                      <a:pt x="9141" y="16438"/>
                      <a:pt x="8258" y="16720"/>
                    </a:cubicBezTo>
                    <a:cubicBezTo>
                      <a:pt x="8184" y="16750"/>
                      <a:pt x="8109" y="16764"/>
                      <a:pt x="8037" y="16764"/>
                    </a:cubicBezTo>
                    <a:cubicBezTo>
                      <a:pt x="7645" y="16764"/>
                      <a:pt x="7327" y="16358"/>
                      <a:pt x="7490" y="15952"/>
                    </a:cubicBezTo>
                    <a:lnTo>
                      <a:pt x="7538" y="15952"/>
                    </a:lnTo>
                    <a:cubicBezTo>
                      <a:pt x="7677" y="15648"/>
                      <a:pt x="7877" y="15531"/>
                      <a:pt x="8073" y="15531"/>
                    </a:cubicBezTo>
                    <a:close/>
                    <a:moveTo>
                      <a:pt x="22661" y="15424"/>
                    </a:moveTo>
                    <a:cubicBezTo>
                      <a:pt x="23611" y="15424"/>
                      <a:pt x="23623" y="16832"/>
                      <a:pt x="22736" y="16832"/>
                    </a:cubicBezTo>
                    <a:cubicBezTo>
                      <a:pt x="22682" y="16832"/>
                      <a:pt x="22625" y="16827"/>
                      <a:pt x="22565" y="16816"/>
                    </a:cubicBezTo>
                    <a:lnTo>
                      <a:pt x="22517" y="16816"/>
                    </a:lnTo>
                    <a:cubicBezTo>
                      <a:pt x="21700" y="16672"/>
                      <a:pt x="21796" y="15424"/>
                      <a:pt x="22661" y="15424"/>
                    </a:cubicBezTo>
                    <a:close/>
                    <a:moveTo>
                      <a:pt x="12506" y="16241"/>
                    </a:moveTo>
                    <a:cubicBezTo>
                      <a:pt x="12927" y="16241"/>
                      <a:pt x="13345" y="16953"/>
                      <a:pt x="12675" y="17200"/>
                    </a:cubicBezTo>
                    <a:cubicBezTo>
                      <a:pt x="12650" y="17203"/>
                      <a:pt x="12625" y="17205"/>
                      <a:pt x="12602" y="17205"/>
                    </a:cubicBezTo>
                    <a:cubicBezTo>
                      <a:pt x="12255" y="17205"/>
                      <a:pt x="12009" y="16890"/>
                      <a:pt x="12099" y="16576"/>
                    </a:cubicBezTo>
                    <a:cubicBezTo>
                      <a:pt x="12201" y="16334"/>
                      <a:pt x="12353" y="16241"/>
                      <a:pt x="12506" y="16241"/>
                    </a:cubicBezTo>
                    <a:close/>
                    <a:moveTo>
                      <a:pt x="19857" y="16094"/>
                    </a:moveTo>
                    <a:cubicBezTo>
                      <a:pt x="20418" y="16094"/>
                      <a:pt x="20916" y="17048"/>
                      <a:pt x="19924" y="17296"/>
                    </a:cubicBezTo>
                    <a:cubicBezTo>
                      <a:pt x="19902" y="17299"/>
                      <a:pt x="19880" y="17300"/>
                      <a:pt x="19858" y="17300"/>
                    </a:cubicBezTo>
                    <a:cubicBezTo>
                      <a:pt x="19459" y="17300"/>
                      <a:pt x="19163" y="16892"/>
                      <a:pt x="19300" y="16528"/>
                    </a:cubicBezTo>
                    <a:cubicBezTo>
                      <a:pt x="19451" y="16214"/>
                      <a:pt x="19658" y="16094"/>
                      <a:pt x="19857" y="16094"/>
                    </a:cubicBezTo>
                    <a:close/>
                    <a:moveTo>
                      <a:pt x="5252" y="15979"/>
                    </a:moveTo>
                    <a:cubicBezTo>
                      <a:pt x="5758" y="15979"/>
                      <a:pt x="6233" y="16380"/>
                      <a:pt x="6001" y="17008"/>
                    </a:cubicBezTo>
                    <a:cubicBezTo>
                      <a:pt x="5791" y="17332"/>
                      <a:pt x="5520" y="17471"/>
                      <a:pt x="5268" y="17471"/>
                    </a:cubicBezTo>
                    <a:cubicBezTo>
                      <a:pt x="4774" y="17471"/>
                      <a:pt x="4355" y="16940"/>
                      <a:pt x="4609" y="16240"/>
                    </a:cubicBezTo>
                    <a:cubicBezTo>
                      <a:pt x="4788" y="16061"/>
                      <a:pt x="5023" y="15979"/>
                      <a:pt x="5252" y="15979"/>
                    </a:cubicBezTo>
                    <a:close/>
                    <a:moveTo>
                      <a:pt x="17049" y="16743"/>
                    </a:moveTo>
                    <a:cubicBezTo>
                      <a:pt x="17514" y="16743"/>
                      <a:pt x="17970" y="17563"/>
                      <a:pt x="17188" y="17776"/>
                    </a:cubicBezTo>
                    <a:cubicBezTo>
                      <a:pt x="17163" y="17779"/>
                      <a:pt x="17138" y="17781"/>
                      <a:pt x="17114" y="17781"/>
                    </a:cubicBezTo>
                    <a:cubicBezTo>
                      <a:pt x="16762" y="17781"/>
                      <a:pt x="16477" y="17464"/>
                      <a:pt x="16611" y="17104"/>
                    </a:cubicBezTo>
                    <a:cubicBezTo>
                      <a:pt x="16723" y="16843"/>
                      <a:pt x="16887" y="16743"/>
                      <a:pt x="17049" y="16743"/>
                    </a:cubicBezTo>
                    <a:close/>
                    <a:moveTo>
                      <a:pt x="9737" y="16690"/>
                    </a:moveTo>
                    <a:cubicBezTo>
                      <a:pt x="10271" y="16690"/>
                      <a:pt x="10765" y="17611"/>
                      <a:pt x="9842" y="17824"/>
                    </a:cubicBezTo>
                    <a:cubicBezTo>
                      <a:pt x="9820" y="17827"/>
                      <a:pt x="9798" y="17828"/>
                      <a:pt x="9777" y="17828"/>
                    </a:cubicBezTo>
                    <a:cubicBezTo>
                      <a:pt x="9421" y="17828"/>
                      <a:pt x="9128" y="17466"/>
                      <a:pt x="9218" y="17104"/>
                    </a:cubicBezTo>
                    <a:cubicBezTo>
                      <a:pt x="9356" y="16804"/>
                      <a:pt x="9549" y="16690"/>
                      <a:pt x="9737" y="16690"/>
                    </a:cubicBezTo>
                    <a:close/>
                    <a:moveTo>
                      <a:pt x="14225" y="17312"/>
                    </a:moveTo>
                    <a:cubicBezTo>
                      <a:pt x="14684" y="17312"/>
                      <a:pt x="15120" y="18105"/>
                      <a:pt x="14307" y="18352"/>
                    </a:cubicBezTo>
                    <a:cubicBezTo>
                      <a:pt x="13971" y="18352"/>
                      <a:pt x="13683" y="18064"/>
                      <a:pt x="13779" y="17680"/>
                    </a:cubicBezTo>
                    <a:cubicBezTo>
                      <a:pt x="13893" y="17414"/>
                      <a:pt x="14061" y="17312"/>
                      <a:pt x="14225" y="17312"/>
                    </a:cubicBezTo>
                    <a:close/>
                    <a:moveTo>
                      <a:pt x="21553" y="17099"/>
                    </a:moveTo>
                    <a:cubicBezTo>
                      <a:pt x="22426" y="17099"/>
                      <a:pt x="22486" y="18404"/>
                      <a:pt x="21604" y="18496"/>
                    </a:cubicBezTo>
                    <a:cubicBezTo>
                      <a:pt x="21588" y="18497"/>
                      <a:pt x="21571" y="18498"/>
                      <a:pt x="21555" y="18498"/>
                    </a:cubicBezTo>
                    <a:cubicBezTo>
                      <a:pt x="20641" y="18498"/>
                      <a:pt x="20564" y="17199"/>
                      <a:pt x="21460" y="17104"/>
                    </a:cubicBezTo>
                    <a:cubicBezTo>
                      <a:pt x="21492" y="17101"/>
                      <a:pt x="21523" y="17099"/>
                      <a:pt x="21553" y="17099"/>
                    </a:cubicBezTo>
                    <a:close/>
                    <a:moveTo>
                      <a:pt x="7026" y="17089"/>
                    </a:moveTo>
                    <a:cubicBezTo>
                      <a:pt x="7886" y="17089"/>
                      <a:pt x="7962" y="18544"/>
                      <a:pt x="7010" y="18544"/>
                    </a:cubicBezTo>
                    <a:cubicBezTo>
                      <a:pt x="6994" y="18545"/>
                      <a:pt x="6980" y="18546"/>
                      <a:pt x="6965" y="18546"/>
                    </a:cubicBezTo>
                    <a:cubicBezTo>
                      <a:pt x="6141" y="18546"/>
                      <a:pt x="6017" y="17246"/>
                      <a:pt x="6866" y="17104"/>
                    </a:cubicBezTo>
                    <a:cubicBezTo>
                      <a:pt x="6922" y="17094"/>
                      <a:pt x="6975" y="17089"/>
                      <a:pt x="7026" y="17089"/>
                    </a:cubicBezTo>
                    <a:close/>
                    <a:moveTo>
                      <a:pt x="11418" y="17827"/>
                    </a:moveTo>
                    <a:cubicBezTo>
                      <a:pt x="11944" y="17827"/>
                      <a:pt x="12460" y="18696"/>
                      <a:pt x="11618" y="18977"/>
                    </a:cubicBezTo>
                    <a:cubicBezTo>
                      <a:pt x="11573" y="18987"/>
                      <a:pt x="11528" y="18991"/>
                      <a:pt x="11483" y="18991"/>
                    </a:cubicBezTo>
                    <a:cubicBezTo>
                      <a:pt x="11102" y="18991"/>
                      <a:pt x="10769" y="18643"/>
                      <a:pt x="10898" y="18256"/>
                    </a:cubicBezTo>
                    <a:cubicBezTo>
                      <a:pt x="11028" y="17946"/>
                      <a:pt x="11224" y="17827"/>
                      <a:pt x="11418" y="17827"/>
                    </a:cubicBezTo>
                    <a:close/>
                    <a:moveTo>
                      <a:pt x="18700" y="17782"/>
                    </a:moveTo>
                    <a:cubicBezTo>
                      <a:pt x="19280" y="17782"/>
                      <a:pt x="19819" y="18775"/>
                      <a:pt x="18820" y="19025"/>
                    </a:cubicBezTo>
                    <a:cubicBezTo>
                      <a:pt x="18778" y="19033"/>
                      <a:pt x="18737" y="19037"/>
                      <a:pt x="18696" y="19037"/>
                    </a:cubicBezTo>
                    <a:cubicBezTo>
                      <a:pt x="18277" y="19037"/>
                      <a:pt x="17972" y="18603"/>
                      <a:pt x="18148" y="18208"/>
                    </a:cubicBezTo>
                    <a:cubicBezTo>
                      <a:pt x="18296" y="17900"/>
                      <a:pt x="18500" y="17782"/>
                      <a:pt x="18700" y="17782"/>
                    </a:cubicBezTo>
                    <a:close/>
                    <a:moveTo>
                      <a:pt x="15933" y="18350"/>
                    </a:moveTo>
                    <a:cubicBezTo>
                      <a:pt x="16466" y="18350"/>
                      <a:pt x="16957" y="19305"/>
                      <a:pt x="16035" y="19553"/>
                    </a:cubicBezTo>
                    <a:cubicBezTo>
                      <a:pt x="16013" y="19555"/>
                      <a:pt x="15991" y="19556"/>
                      <a:pt x="15969" y="19556"/>
                    </a:cubicBezTo>
                    <a:cubicBezTo>
                      <a:pt x="15570" y="19556"/>
                      <a:pt x="15275" y="19149"/>
                      <a:pt x="15411" y="18785"/>
                    </a:cubicBezTo>
                    <a:cubicBezTo>
                      <a:pt x="15549" y="18470"/>
                      <a:pt x="15744" y="18350"/>
                      <a:pt x="15933" y="18350"/>
                    </a:cubicBezTo>
                    <a:close/>
                    <a:moveTo>
                      <a:pt x="8688" y="18255"/>
                    </a:moveTo>
                    <a:cubicBezTo>
                      <a:pt x="9509" y="18255"/>
                      <a:pt x="9586" y="19507"/>
                      <a:pt x="8738" y="19649"/>
                    </a:cubicBezTo>
                    <a:cubicBezTo>
                      <a:pt x="8709" y="19652"/>
                      <a:pt x="8680" y="19653"/>
                      <a:pt x="8652" y="19653"/>
                    </a:cubicBezTo>
                    <a:cubicBezTo>
                      <a:pt x="7818" y="19653"/>
                      <a:pt x="7713" y="18303"/>
                      <a:pt x="8642" y="18256"/>
                    </a:cubicBezTo>
                    <a:cubicBezTo>
                      <a:pt x="8658" y="18256"/>
                      <a:pt x="8673" y="18255"/>
                      <a:pt x="8688" y="18255"/>
                    </a:cubicBezTo>
                    <a:close/>
                    <a:moveTo>
                      <a:pt x="13092" y="18885"/>
                    </a:moveTo>
                    <a:cubicBezTo>
                      <a:pt x="13669" y="18885"/>
                      <a:pt x="14225" y="19882"/>
                      <a:pt x="13203" y="20129"/>
                    </a:cubicBezTo>
                    <a:cubicBezTo>
                      <a:pt x="12771" y="20129"/>
                      <a:pt x="12435" y="19793"/>
                      <a:pt x="12531" y="19361"/>
                    </a:cubicBezTo>
                    <a:cubicBezTo>
                      <a:pt x="12671" y="19016"/>
                      <a:pt x="12883" y="18885"/>
                      <a:pt x="13092" y="18885"/>
                    </a:cubicBezTo>
                    <a:close/>
                    <a:moveTo>
                      <a:pt x="20376" y="18794"/>
                    </a:moveTo>
                    <a:cubicBezTo>
                      <a:pt x="20908" y="18794"/>
                      <a:pt x="21451" y="19461"/>
                      <a:pt x="20980" y="20033"/>
                    </a:cubicBezTo>
                    <a:cubicBezTo>
                      <a:pt x="20821" y="20139"/>
                      <a:pt x="20632" y="20190"/>
                      <a:pt x="20449" y="20190"/>
                    </a:cubicBezTo>
                    <a:cubicBezTo>
                      <a:pt x="19972" y="20190"/>
                      <a:pt x="19537" y="19841"/>
                      <a:pt x="19780" y="19217"/>
                    </a:cubicBezTo>
                    <a:cubicBezTo>
                      <a:pt x="19924" y="18915"/>
                      <a:pt x="20149" y="18794"/>
                      <a:pt x="20376" y="18794"/>
                    </a:cubicBezTo>
                    <a:close/>
                    <a:moveTo>
                      <a:pt x="10427" y="19336"/>
                    </a:moveTo>
                    <a:cubicBezTo>
                      <a:pt x="11255" y="19336"/>
                      <a:pt x="11356" y="20708"/>
                      <a:pt x="10418" y="20753"/>
                    </a:cubicBezTo>
                    <a:cubicBezTo>
                      <a:pt x="10402" y="20754"/>
                      <a:pt x="10386" y="20754"/>
                      <a:pt x="10370" y="20754"/>
                    </a:cubicBezTo>
                    <a:cubicBezTo>
                      <a:pt x="9549" y="20754"/>
                      <a:pt x="9425" y="19549"/>
                      <a:pt x="10226" y="19361"/>
                    </a:cubicBezTo>
                    <a:cubicBezTo>
                      <a:pt x="10297" y="19344"/>
                      <a:pt x="10364" y="19336"/>
                      <a:pt x="10427" y="19336"/>
                    </a:cubicBezTo>
                    <a:close/>
                    <a:moveTo>
                      <a:pt x="17615" y="19403"/>
                    </a:moveTo>
                    <a:cubicBezTo>
                      <a:pt x="18357" y="19403"/>
                      <a:pt x="18549" y="20522"/>
                      <a:pt x="17764" y="20753"/>
                    </a:cubicBezTo>
                    <a:cubicBezTo>
                      <a:pt x="17732" y="20756"/>
                      <a:pt x="17701" y="20758"/>
                      <a:pt x="17670" y="20758"/>
                    </a:cubicBezTo>
                    <a:cubicBezTo>
                      <a:pt x="16883" y="20758"/>
                      <a:pt x="16691" y="19594"/>
                      <a:pt x="17524" y="19409"/>
                    </a:cubicBezTo>
                    <a:cubicBezTo>
                      <a:pt x="17555" y="19405"/>
                      <a:pt x="17585" y="19403"/>
                      <a:pt x="17615" y="19403"/>
                    </a:cubicBezTo>
                    <a:close/>
                    <a:moveTo>
                      <a:pt x="14787" y="19937"/>
                    </a:moveTo>
                    <a:cubicBezTo>
                      <a:pt x="15651" y="19937"/>
                      <a:pt x="15747" y="21185"/>
                      <a:pt x="14883" y="21281"/>
                    </a:cubicBezTo>
                    <a:cubicBezTo>
                      <a:pt x="14867" y="21282"/>
                      <a:pt x="14852" y="21282"/>
                      <a:pt x="14837" y="21282"/>
                    </a:cubicBezTo>
                    <a:cubicBezTo>
                      <a:pt x="14016" y="21282"/>
                      <a:pt x="13939" y="20031"/>
                      <a:pt x="14787" y="19937"/>
                    </a:cubicBezTo>
                    <a:close/>
                    <a:moveTo>
                      <a:pt x="11955" y="20479"/>
                    </a:moveTo>
                    <a:cubicBezTo>
                      <a:pt x="12613" y="20479"/>
                      <a:pt x="13249" y="21537"/>
                      <a:pt x="12147" y="21857"/>
                    </a:cubicBezTo>
                    <a:cubicBezTo>
                      <a:pt x="12082" y="21883"/>
                      <a:pt x="12016" y="21895"/>
                      <a:pt x="11952" y="21895"/>
                    </a:cubicBezTo>
                    <a:cubicBezTo>
                      <a:pt x="11537" y="21895"/>
                      <a:pt x="11164" y="21402"/>
                      <a:pt x="11330" y="20945"/>
                    </a:cubicBezTo>
                    <a:cubicBezTo>
                      <a:pt x="11492" y="20609"/>
                      <a:pt x="11725" y="20479"/>
                      <a:pt x="11955" y="20479"/>
                    </a:cubicBezTo>
                    <a:close/>
                    <a:moveTo>
                      <a:pt x="16439" y="21018"/>
                    </a:moveTo>
                    <a:cubicBezTo>
                      <a:pt x="16935" y="21018"/>
                      <a:pt x="17443" y="21539"/>
                      <a:pt x="17188" y="22145"/>
                    </a:cubicBezTo>
                    <a:cubicBezTo>
                      <a:pt x="16999" y="22351"/>
                      <a:pt x="16738" y="22452"/>
                      <a:pt x="16490" y="22452"/>
                    </a:cubicBezTo>
                    <a:cubicBezTo>
                      <a:pt x="16043" y="22452"/>
                      <a:pt x="15641" y="22122"/>
                      <a:pt x="15795" y="21473"/>
                    </a:cubicBezTo>
                    <a:cubicBezTo>
                      <a:pt x="15940" y="21151"/>
                      <a:pt x="16188" y="21018"/>
                      <a:pt x="16439" y="21018"/>
                    </a:cubicBezTo>
                    <a:close/>
                    <a:moveTo>
                      <a:pt x="13696" y="21558"/>
                    </a:moveTo>
                    <a:cubicBezTo>
                      <a:pt x="14184" y="21558"/>
                      <a:pt x="14563" y="22115"/>
                      <a:pt x="14451" y="22673"/>
                    </a:cubicBezTo>
                    <a:cubicBezTo>
                      <a:pt x="14232" y="22934"/>
                      <a:pt x="13974" y="23041"/>
                      <a:pt x="13735" y="23041"/>
                    </a:cubicBezTo>
                    <a:cubicBezTo>
                      <a:pt x="13139" y="23041"/>
                      <a:pt x="12668" y="22365"/>
                      <a:pt x="13251" y="21713"/>
                    </a:cubicBezTo>
                    <a:cubicBezTo>
                      <a:pt x="13402" y="21605"/>
                      <a:pt x="13554" y="21558"/>
                      <a:pt x="13696" y="21558"/>
                    </a:cubicBezTo>
                    <a:close/>
                    <a:moveTo>
                      <a:pt x="12262" y="0"/>
                    </a:moveTo>
                    <a:cubicBezTo>
                      <a:pt x="12050" y="0"/>
                      <a:pt x="11817" y="127"/>
                      <a:pt x="11570" y="445"/>
                    </a:cubicBezTo>
                    <a:cubicBezTo>
                      <a:pt x="11633" y="1482"/>
                      <a:pt x="11501" y="1820"/>
                      <a:pt x="11258" y="1820"/>
                    </a:cubicBezTo>
                    <a:cubicBezTo>
                      <a:pt x="10807" y="1820"/>
                      <a:pt x="9974" y="646"/>
                      <a:pt x="9317" y="646"/>
                    </a:cubicBezTo>
                    <a:cubicBezTo>
                      <a:pt x="9250" y="646"/>
                      <a:pt x="9185" y="658"/>
                      <a:pt x="9122" y="685"/>
                    </a:cubicBezTo>
                    <a:cubicBezTo>
                      <a:pt x="7298" y="2222"/>
                      <a:pt x="12867" y="2174"/>
                      <a:pt x="9650" y="3422"/>
                    </a:cubicBezTo>
                    <a:cubicBezTo>
                      <a:pt x="8934" y="2477"/>
                      <a:pt x="8556" y="2142"/>
                      <a:pt x="8323" y="2142"/>
                    </a:cubicBezTo>
                    <a:cubicBezTo>
                      <a:pt x="7777" y="2142"/>
                      <a:pt x="8040" y="3993"/>
                      <a:pt x="6626" y="4094"/>
                    </a:cubicBezTo>
                    <a:cubicBezTo>
                      <a:pt x="6525" y="5364"/>
                      <a:pt x="6338" y="5768"/>
                      <a:pt x="6089" y="5768"/>
                    </a:cubicBezTo>
                    <a:cubicBezTo>
                      <a:pt x="5657" y="5768"/>
                      <a:pt x="5041" y="4551"/>
                      <a:pt x="4380" y="4551"/>
                    </a:cubicBezTo>
                    <a:cubicBezTo>
                      <a:pt x="4328" y="4551"/>
                      <a:pt x="4277" y="4558"/>
                      <a:pt x="4225" y="4574"/>
                    </a:cubicBezTo>
                    <a:cubicBezTo>
                      <a:pt x="2641" y="6062"/>
                      <a:pt x="5185" y="5582"/>
                      <a:pt x="5425" y="6254"/>
                    </a:cubicBezTo>
                    <a:cubicBezTo>
                      <a:pt x="6097" y="7550"/>
                      <a:pt x="4225" y="7022"/>
                      <a:pt x="4321" y="7791"/>
                    </a:cubicBezTo>
                    <a:cubicBezTo>
                      <a:pt x="4897" y="9375"/>
                      <a:pt x="2449" y="8703"/>
                      <a:pt x="3361" y="10527"/>
                    </a:cubicBezTo>
                    <a:cubicBezTo>
                      <a:pt x="96" y="11391"/>
                      <a:pt x="3841" y="11775"/>
                      <a:pt x="3889" y="12927"/>
                    </a:cubicBezTo>
                    <a:cubicBezTo>
                      <a:pt x="0" y="15424"/>
                      <a:pt x="6337" y="14320"/>
                      <a:pt x="3889" y="16240"/>
                    </a:cubicBezTo>
                    <a:cubicBezTo>
                      <a:pt x="960" y="17776"/>
                      <a:pt x="9650" y="19025"/>
                      <a:pt x="5713" y="20273"/>
                    </a:cubicBezTo>
                    <a:cubicBezTo>
                      <a:pt x="5100" y="20886"/>
                      <a:pt x="5744" y="21596"/>
                      <a:pt x="6342" y="21596"/>
                    </a:cubicBezTo>
                    <a:cubicBezTo>
                      <a:pt x="6586" y="21596"/>
                      <a:pt x="6822" y="21478"/>
                      <a:pt x="6962" y="21185"/>
                    </a:cubicBezTo>
                    <a:cubicBezTo>
                      <a:pt x="6789" y="20410"/>
                      <a:pt x="6772" y="19867"/>
                      <a:pt x="7601" y="19867"/>
                    </a:cubicBezTo>
                    <a:cubicBezTo>
                      <a:pt x="7696" y="19867"/>
                      <a:pt x="7803" y="19874"/>
                      <a:pt x="7922" y="19889"/>
                    </a:cubicBezTo>
                    <a:cubicBezTo>
                      <a:pt x="9410" y="21089"/>
                      <a:pt x="7250" y="21041"/>
                      <a:pt x="7154" y="21953"/>
                    </a:cubicBezTo>
                    <a:cubicBezTo>
                      <a:pt x="7482" y="22583"/>
                      <a:pt x="7720" y="22815"/>
                      <a:pt x="7907" y="22815"/>
                    </a:cubicBezTo>
                    <a:cubicBezTo>
                      <a:pt x="8404" y="22815"/>
                      <a:pt x="8538" y="21180"/>
                      <a:pt x="9026" y="21041"/>
                    </a:cubicBezTo>
                    <a:lnTo>
                      <a:pt x="9026" y="21041"/>
                    </a:lnTo>
                    <a:cubicBezTo>
                      <a:pt x="11522" y="21425"/>
                      <a:pt x="8930" y="22337"/>
                      <a:pt x="8834" y="23105"/>
                    </a:cubicBezTo>
                    <a:cubicBezTo>
                      <a:pt x="8983" y="23620"/>
                      <a:pt x="9265" y="23824"/>
                      <a:pt x="9543" y="23824"/>
                    </a:cubicBezTo>
                    <a:cubicBezTo>
                      <a:pt x="10070" y="23824"/>
                      <a:pt x="10587" y="23091"/>
                      <a:pt x="10178" y="22337"/>
                    </a:cubicBezTo>
                    <a:cubicBezTo>
                      <a:pt x="10389" y="22199"/>
                      <a:pt x="10592" y="22140"/>
                      <a:pt x="10791" y="22140"/>
                    </a:cubicBezTo>
                    <a:cubicBezTo>
                      <a:pt x="11978" y="22140"/>
                      <a:pt x="12977" y="24263"/>
                      <a:pt x="14110" y="24263"/>
                    </a:cubicBezTo>
                    <a:cubicBezTo>
                      <a:pt x="14300" y="24263"/>
                      <a:pt x="14493" y="24204"/>
                      <a:pt x="14691" y="24065"/>
                    </a:cubicBezTo>
                    <a:cubicBezTo>
                      <a:pt x="14723" y="22919"/>
                      <a:pt x="14871" y="22549"/>
                      <a:pt x="15100" y="22549"/>
                    </a:cubicBezTo>
                    <a:cubicBezTo>
                      <a:pt x="15518" y="22549"/>
                      <a:pt x="16204" y="23774"/>
                      <a:pt x="16947" y="23774"/>
                    </a:cubicBezTo>
                    <a:cubicBezTo>
                      <a:pt x="17027" y="23774"/>
                      <a:pt x="17107" y="23760"/>
                      <a:pt x="17188" y="23729"/>
                    </a:cubicBezTo>
                    <a:cubicBezTo>
                      <a:pt x="17620" y="22399"/>
                      <a:pt x="17890" y="21976"/>
                      <a:pt x="18126" y="21976"/>
                    </a:cubicBezTo>
                    <a:cubicBezTo>
                      <a:pt x="18537" y="21976"/>
                      <a:pt x="18844" y="23251"/>
                      <a:pt x="19719" y="23251"/>
                    </a:cubicBezTo>
                    <a:cubicBezTo>
                      <a:pt x="19739" y="23251"/>
                      <a:pt x="19759" y="23251"/>
                      <a:pt x="19780" y="23249"/>
                    </a:cubicBezTo>
                    <a:cubicBezTo>
                      <a:pt x="20731" y="22734"/>
                      <a:pt x="20308" y="21761"/>
                      <a:pt x="19538" y="21761"/>
                    </a:cubicBezTo>
                    <a:cubicBezTo>
                      <a:pt x="19375" y="21761"/>
                      <a:pt x="19196" y="21805"/>
                      <a:pt x="19012" y="21905"/>
                    </a:cubicBezTo>
                    <a:cubicBezTo>
                      <a:pt x="18071" y="21268"/>
                      <a:pt x="18800" y="20457"/>
                      <a:pt x="19426" y="20457"/>
                    </a:cubicBezTo>
                    <a:cubicBezTo>
                      <a:pt x="19791" y="20457"/>
                      <a:pt x="20121" y="20732"/>
                      <a:pt x="20068" y="21473"/>
                    </a:cubicBezTo>
                    <a:cubicBezTo>
                      <a:pt x="20325" y="21582"/>
                      <a:pt x="20526" y="21630"/>
                      <a:pt x="20686" y="21630"/>
                    </a:cubicBezTo>
                    <a:cubicBezTo>
                      <a:pt x="21721" y="21630"/>
                      <a:pt x="21032" y="19649"/>
                      <a:pt x="22613" y="19649"/>
                    </a:cubicBezTo>
                    <a:cubicBezTo>
                      <a:pt x="22613" y="18352"/>
                      <a:pt x="23717" y="16912"/>
                      <a:pt x="24821" y="16240"/>
                    </a:cubicBezTo>
                    <a:cubicBezTo>
                      <a:pt x="24101" y="14608"/>
                      <a:pt x="25925" y="15280"/>
                      <a:pt x="25877" y="14080"/>
                    </a:cubicBezTo>
                    <a:cubicBezTo>
                      <a:pt x="26021" y="12831"/>
                      <a:pt x="23141" y="13984"/>
                      <a:pt x="24485" y="12159"/>
                    </a:cubicBezTo>
                    <a:cubicBezTo>
                      <a:pt x="25589" y="12063"/>
                      <a:pt x="25349" y="11439"/>
                      <a:pt x="25253" y="10623"/>
                    </a:cubicBezTo>
                    <a:cubicBezTo>
                      <a:pt x="28134" y="9807"/>
                      <a:pt x="24869" y="8319"/>
                      <a:pt x="23141" y="7550"/>
                    </a:cubicBezTo>
                    <a:cubicBezTo>
                      <a:pt x="22661" y="6302"/>
                      <a:pt x="26357" y="5246"/>
                      <a:pt x="22709" y="5102"/>
                    </a:cubicBezTo>
                    <a:cubicBezTo>
                      <a:pt x="22565" y="3230"/>
                      <a:pt x="20836" y="4670"/>
                      <a:pt x="20692" y="2846"/>
                    </a:cubicBezTo>
                    <a:cubicBezTo>
                      <a:pt x="18916" y="2798"/>
                      <a:pt x="18196" y="1501"/>
                      <a:pt x="16851" y="541"/>
                    </a:cubicBezTo>
                    <a:cubicBezTo>
                      <a:pt x="16825" y="536"/>
                      <a:pt x="16800" y="534"/>
                      <a:pt x="16774" y="534"/>
                    </a:cubicBezTo>
                    <a:cubicBezTo>
                      <a:pt x="16059" y="534"/>
                      <a:pt x="15851" y="2420"/>
                      <a:pt x="15354" y="2420"/>
                    </a:cubicBezTo>
                    <a:cubicBezTo>
                      <a:pt x="15170" y="2420"/>
                      <a:pt x="14947" y="2162"/>
                      <a:pt x="14643" y="1453"/>
                    </a:cubicBezTo>
                    <a:cubicBezTo>
                      <a:pt x="14643" y="1141"/>
                      <a:pt x="14508" y="1051"/>
                      <a:pt x="14312" y="1051"/>
                    </a:cubicBezTo>
                    <a:cubicBezTo>
                      <a:pt x="14046" y="1051"/>
                      <a:pt x="13669" y="1216"/>
                      <a:pt x="13365" y="1216"/>
                    </a:cubicBezTo>
                    <a:cubicBezTo>
                      <a:pt x="13343" y="1216"/>
                      <a:pt x="13321" y="1215"/>
                      <a:pt x="13299" y="1213"/>
                    </a:cubicBezTo>
                    <a:cubicBezTo>
                      <a:pt x="13131" y="677"/>
                      <a:pt x="12753" y="0"/>
                      <a:pt x="1226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" name="Google Shape;743;p3"/>
              <p:cNvSpPr/>
              <p:nvPr/>
            </p:nvSpPr>
            <p:spPr>
              <a:xfrm>
                <a:off x="1253500" y="2099850"/>
                <a:ext cx="14825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593" h="493" extrusionOk="0">
                    <a:moveTo>
                      <a:pt x="271" y="1"/>
                    </a:moveTo>
                    <a:cubicBezTo>
                      <a:pt x="247" y="1"/>
                      <a:pt x="221" y="5"/>
                      <a:pt x="193" y="13"/>
                    </a:cubicBezTo>
                    <a:cubicBezTo>
                      <a:pt x="1" y="157"/>
                      <a:pt x="1" y="349"/>
                      <a:pt x="241" y="493"/>
                    </a:cubicBezTo>
                    <a:cubicBezTo>
                      <a:pt x="593" y="449"/>
                      <a:pt x="541" y="1"/>
                      <a:pt x="27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" name="Google Shape;744;p3"/>
              <p:cNvSpPr/>
              <p:nvPr/>
            </p:nvSpPr>
            <p:spPr>
              <a:xfrm>
                <a:off x="1239100" y="2030550"/>
                <a:ext cx="144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33" extrusionOk="0">
                    <a:moveTo>
                      <a:pt x="241" y="0"/>
                    </a:moveTo>
                    <a:cubicBezTo>
                      <a:pt x="1" y="48"/>
                      <a:pt x="1" y="384"/>
                      <a:pt x="241" y="432"/>
                    </a:cubicBezTo>
                    <a:cubicBezTo>
                      <a:pt x="577" y="432"/>
                      <a:pt x="577" y="0"/>
                      <a:pt x="2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" name="Google Shape;745;p3"/>
              <p:cNvSpPr/>
              <p:nvPr/>
            </p:nvSpPr>
            <p:spPr>
              <a:xfrm>
                <a:off x="971450" y="2394175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0"/>
                    </a:moveTo>
                    <a:cubicBezTo>
                      <a:pt x="1" y="0"/>
                      <a:pt x="15" y="1254"/>
                      <a:pt x="817" y="1490"/>
                    </a:cubicBezTo>
                    <a:cubicBezTo>
                      <a:pt x="871" y="1500"/>
                      <a:pt x="923" y="1505"/>
                      <a:pt x="973" y="1505"/>
                    </a:cubicBezTo>
                    <a:cubicBezTo>
                      <a:pt x="1837" y="1505"/>
                      <a:pt x="1920" y="2"/>
                      <a:pt x="1057" y="2"/>
                    </a:cubicBezTo>
                    <a:cubicBezTo>
                      <a:pt x="1038" y="1"/>
                      <a:pt x="1019" y="0"/>
                      <a:pt x="10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" name="Google Shape;746;p3"/>
              <p:cNvSpPr/>
              <p:nvPr/>
            </p:nvSpPr>
            <p:spPr>
              <a:xfrm>
                <a:off x="1228300" y="1962125"/>
                <a:ext cx="96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37" extrusionOk="0">
                    <a:moveTo>
                      <a:pt x="145" y="1"/>
                    </a:moveTo>
                    <a:cubicBezTo>
                      <a:pt x="0" y="49"/>
                      <a:pt x="0" y="241"/>
                      <a:pt x="145" y="337"/>
                    </a:cubicBezTo>
                    <a:cubicBezTo>
                      <a:pt x="385" y="337"/>
                      <a:pt x="385" y="1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" name="Google Shape;747;p3"/>
              <p:cNvSpPr/>
              <p:nvPr/>
            </p:nvSpPr>
            <p:spPr>
              <a:xfrm>
                <a:off x="378675" y="2119100"/>
                <a:ext cx="41950" cy="29175"/>
              </a:xfrm>
              <a:custGeom>
                <a:avLst/>
                <a:gdLst/>
                <a:ahLst/>
                <a:cxnLst/>
                <a:rect l="l" t="t" r="r" b="b"/>
                <a:pathLst>
                  <a:path w="1678" h="1167" extrusionOk="0">
                    <a:moveTo>
                      <a:pt x="633" y="0"/>
                    </a:moveTo>
                    <a:cubicBezTo>
                      <a:pt x="435" y="0"/>
                      <a:pt x="232" y="122"/>
                      <a:pt x="91" y="443"/>
                    </a:cubicBezTo>
                    <a:cubicBezTo>
                      <a:pt x="1" y="805"/>
                      <a:pt x="294" y="1167"/>
                      <a:pt x="690" y="1167"/>
                    </a:cubicBezTo>
                    <a:cubicBezTo>
                      <a:pt x="714" y="1167"/>
                      <a:pt x="738" y="1166"/>
                      <a:pt x="763" y="1163"/>
                    </a:cubicBezTo>
                    <a:cubicBezTo>
                      <a:pt x="1678" y="917"/>
                      <a:pt x="1175" y="0"/>
                      <a:pt x="6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" name="Google Shape;748;p3"/>
              <p:cNvSpPr/>
              <p:nvPr/>
            </p:nvSpPr>
            <p:spPr>
              <a:xfrm>
                <a:off x="404225" y="2076400"/>
                <a:ext cx="4537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815" h="1267" extrusionOk="0">
                    <a:moveTo>
                      <a:pt x="677" y="0"/>
                    </a:moveTo>
                    <a:cubicBezTo>
                      <a:pt x="466" y="0"/>
                      <a:pt x="256" y="130"/>
                      <a:pt x="125" y="470"/>
                    </a:cubicBezTo>
                    <a:cubicBezTo>
                      <a:pt x="0" y="887"/>
                      <a:pt x="345" y="1267"/>
                      <a:pt x="751" y="1267"/>
                    </a:cubicBezTo>
                    <a:cubicBezTo>
                      <a:pt x="814" y="1267"/>
                      <a:pt x="878" y="1258"/>
                      <a:pt x="941" y="1239"/>
                    </a:cubicBezTo>
                    <a:cubicBezTo>
                      <a:pt x="1814" y="924"/>
                      <a:pt x="1240" y="0"/>
                      <a:pt x="6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" name="Google Shape;749;p3"/>
              <p:cNvSpPr/>
              <p:nvPr/>
            </p:nvSpPr>
            <p:spPr>
              <a:xfrm>
                <a:off x="389625" y="2008775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2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" name="Google Shape;750;p3"/>
              <p:cNvSpPr/>
              <p:nvPr/>
            </p:nvSpPr>
            <p:spPr>
              <a:xfrm>
                <a:off x="418100" y="1966350"/>
                <a:ext cx="38300" cy="27350"/>
              </a:xfrm>
              <a:custGeom>
                <a:avLst/>
                <a:gdLst/>
                <a:ahLst/>
                <a:cxnLst/>
                <a:rect l="l" t="t" r="r" b="b"/>
                <a:pathLst>
                  <a:path w="1532" h="1094" extrusionOk="0">
                    <a:moveTo>
                      <a:pt x="832" y="0"/>
                    </a:moveTo>
                    <a:cubicBezTo>
                      <a:pt x="783" y="0"/>
                      <a:pt x="730" y="8"/>
                      <a:pt x="674" y="24"/>
                    </a:cubicBezTo>
                    <a:cubicBezTo>
                      <a:pt x="0" y="158"/>
                      <a:pt x="168" y="1093"/>
                      <a:pt x="783" y="1093"/>
                    </a:cubicBezTo>
                    <a:cubicBezTo>
                      <a:pt x="825" y="1093"/>
                      <a:pt x="869" y="1089"/>
                      <a:pt x="915" y="1080"/>
                    </a:cubicBezTo>
                    <a:cubicBezTo>
                      <a:pt x="1531" y="904"/>
                      <a:pt x="1380" y="0"/>
                      <a:pt x="8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" name="Google Shape;751;p3"/>
              <p:cNvSpPr/>
              <p:nvPr/>
            </p:nvSpPr>
            <p:spPr>
              <a:xfrm>
                <a:off x="432550" y="2033975"/>
                <a:ext cx="4582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833" h="1304" extrusionOk="0">
                    <a:moveTo>
                      <a:pt x="708" y="0"/>
                    </a:moveTo>
                    <a:cubicBezTo>
                      <a:pt x="513" y="0"/>
                      <a:pt x="309" y="110"/>
                      <a:pt x="144" y="391"/>
                    </a:cubicBezTo>
                    <a:cubicBezTo>
                      <a:pt x="0" y="823"/>
                      <a:pt x="337" y="1303"/>
                      <a:pt x="817" y="1303"/>
                    </a:cubicBezTo>
                    <a:cubicBezTo>
                      <a:pt x="1833" y="1049"/>
                      <a:pt x="1313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" name="Google Shape;752;p3"/>
              <p:cNvSpPr/>
              <p:nvPr/>
            </p:nvSpPr>
            <p:spPr>
              <a:xfrm>
                <a:off x="336925" y="2094100"/>
                <a:ext cx="32850" cy="22925"/>
              </a:xfrm>
              <a:custGeom>
                <a:avLst/>
                <a:gdLst/>
                <a:ahLst/>
                <a:cxnLst/>
                <a:rect l="l" t="t" r="r" b="b"/>
                <a:pathLst>
                  <a:path w="1314" h="917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1" y="49"/>
                      <a:pt x="76" y="916"/>
                      <a:pt x="658" y="916"/>
                    </a:cubicBezTo>
                    <a:cubicBezTo>
                      <a:pt x="673" y="916"/>
                      <a:pt x="689" y="916"/>
                      <a:pt x="705" y="915"/>
                    </a:cubicBezTo>
                    <a:cubicBezTo>
                      <a:pt x="1313" y="868"/>
                      <a:pt x="1237" y="1"/>
                      <a:pt x="6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" name="Google Shape;753;p3"/>
              <p:cNvSpPr/>
              <p:nvPr/>
            </p:nvSpPr>
            <p:spPr>
              <a:xfrm>
                <a:off x="364525" y="2050900"/>
                <a:ext cx="32875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315" h="1013" extrusionOk="0">
                    <a:moveTo>
                      <a:pt x="656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1" y="143"/>
                      <a:pt x="122" y="1012"/>
                      <a:pt x="706" y="1012"/>
                    </a:cubicBezTo>
                    <a:cubicBezTo>
                      <a:pt x="721" y="1012"/>
                      <a:pt x="737" y="1012"/>
                      <a:pt x="753" y="1010"/>
                    </a:cubicBezTo>
                    <a:cubicBezTo>
                      <a:pt x="1314" y="870"/>
                      <a:pt x="1238" y="0"/>
                      <a:pt x="6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" name="Google Shape;754;p3"/>
              <p:cNvSpPr/>
              <p:nvPr/>
            </p:nvSpPr>
            <p:spPr>
              <a:xfrm>
                <a:off x="336075" y="2275025"/>
                <a:ext cx="35325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982" extrusionOk="0">
                    <a:moveTo>
                      <a:pt x="728" y="0"/>
                    </a:moveTo>
                    <a:cubicBezTo>
                      <a:pt x="686" y="0"/>
                      <a:pt x="642" y="5"/>
                      <a:pt x="595" y="15"/>
                    </a:cubicBezTo>
                    <a:cubicBezTo>
                      <a:pt x="0" y="106"/>
                      <a:pt x="146" y="982"/>
                      <a:pt x="701" y="982"/>
                    </a:cubicBezTo>
                    <a:cubicBezTo>
                      <a:pt x="729" y="982"/>
                      <a:pt x="757" y="980"/>
                      <a:pt x="787" y="975"/>
                    </a:cubicBezTo>
                    <a:cubicBezTo>
                      <a:pt x="1412" y="841"/>
                      <a:pt x="1289" y="0"/>
                      <a:pt x="7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" name="Google Shape;755;p3"/>
              <p:cNvSpPr/>
              <p:nvPr/>
            </p:nvSpPr>
            <p:spPr>
              <a:xfrm>
                <a:off x="352275" y="2162100"/>
                <a:ext cx="37900" cy="27000"/>
              </a:xfrm>
              <a:custGeom>
                <a:avLst/>
                <a:gdLst/>
                <a:ahLst/>
                <a:cxnLst/>
                <a:rect l="l" t="t" r="r" b="b"/>
                <a:pathLst>
                  <a:path w="1516" h="1080" extrusionOk="0">
                    <a:moveTo>
                      <a:pt x="573" y="1"/>
                    </a:moveTo>
                    <a:cubicBezTo>
                      <a:pt x="398" y="1"/>
                      <a:pt x="218" y="112"/>
                      <a:pt x="91" y="403"/>
                    </a:cubicBezTo>
                    <a:cubicBezTo>
                      <a:pt x="0" y="720"/>
                      <a:pt x="251" y="1079"/>
                      <a:pt x="602" y="1079"/>
                    </a:cubicBezTo>
                    <a:cubicBezTo>
                      <a:pt x="623" y="1079"/>
                      <a:pt x="645" y="1078"/>
                      <a:pt x="667" y="1075"/>
                    </a:cubicBezTo>
                    <a:cubicBezTo>
                      <a:pt x="1515" y="863"/>
                      <a:pt x="1063" y="1"/>
                      <a:pt x="5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" name="Google Shape;756;p3"/>
              <p:cNvSpPr/>
              <p:nvPr/>
            </p:nvSpPr>
            <p:spPr>
              <a:xfrm>
                <a:off x="444550" y="2282575"/>
                <a:ext cx="50325" cy="36100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4" extrusionOk="0">
                    <a:moveTo>
                      <a:pt x="837" y="0"/>
                    </a:moveTo>
                    <a:cubicBezTo>
                      <a:pt x="649" y="0"/>
                      <a:pt x="443" y="96"/>
                      <a:pt x="241" y="337"/>
                    </a:cubicBezTo>
                    <a:cubicBezTo>
                      <a:pt x="1" y="817"/>
                      <a:pt x="241" y="1345"/>
                      <a:pt x="769" y="1441"/>
                    </a:cubicBezTo>
                    <a:cubicBezTo>
                      <a:pt x="800" y="1443"/>
                      <a:pt x="830" y="1444"/>
                      <a:pt x="859" y="1444"/>
                    </a:cubicBezTo>
                    <a:cubicBezTo>
                      <a:pt x="2012" y="1444"/>
                      <a:pt x="1565" y="0"/>
                      <a:pt x="8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" name="Google Shape;757;p3"/>
              <p:cNvSpPr/>
              <p:nvPr/>
            </p:nvSpPr>
            <p:spPr>
              <a:xfrm>
                <a:off x="512925" y="1909025"/>
                <a:ext cx="434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225" extrusionOk="0">
                    <a:moveTo>
                      <a:pt x="895" y="0"/>
                    </a:moveTo>
                    <a:cubicBezTo>
                      <a:pt x="855" y="0"/>
                      <a:pt x="814" y="4"/>
                      <a:pt x="770" y="12"/>
                    </a:cubicBezTo>
                    <a:cubicBezTo>
                      <a:pt x="0" y="148"/>
                      <a:pt x="170" y="1224"/>
                      <a:pt x="878" y="1224"/>
                    </a:cubicBezTo>
                    <a:cubicBezTo>
                      <a:pt x="920" y="1224"/>
                      <a:pt x="964" y="1221"/>
                      <a:pt x="1010" y="1212"/>
                    </a:cubicBezTo>
                    <a:cubicBezTo>
                      <a:pt x="1735" y="1076"/>
                      <a:pt x="1562" y="0"/>
                      <a:pt x="8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" name="Google Shape;758;p3"/>
              <p:cNvSpPr/>
              <p:nvPr/>
            </p:nvSpPr>
            <p:spPr>
              <a:xfrm>
                <a:off x="425575" y="2212875"/>
                <a:ext cx="4952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81" h="1461" extrusionOk="0">
                    <a:moveTo>
                      <a:pt x="1037" y="0"/>
                    </a:moveTo>
                    <a:cubicBezTo>
                      <a:pt x="1009" y="0"/>
                      <a:pt x="981" y="1"/>
                      <a:pt x="952" y="4"/>
                    </a:cubicBezTo>
                    <a:cubicBezTo>
                      <a:pt x="1" y="50"/>
                      <a:pt x="75" y="1461"/>
                      <a:pt x="931" y="1461"/>
                    </a:cubicBezTo>
                    <a:cubicBezTo>
                      <a:pt x="983" y="1461"/>
                      <a:pt x="1038" y="1456"/>
                      <a:pt x="1096" y="1445"/>
                    </a:cubicBezTo>
                    <a:cubicBezTo>
                      <a:pt x="1980" y="1445"/>
                      <a:pt x="1917" y="0"/>
                      <a:pt x="10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" name="Google Shape;759;p3"/>
              <p:cNvSpPr/>
              <p:nvPr/>
            </p:nvSpPr>
            <p:spPr>
              <a:xfrm>
                <a:off x="482725" y="1949975"/>
                <a:ext cx="46325" cy="32325"/>
              </a:xfrm>
              <a:custGeom>
                <a:avLst/>
                <a:gdLst/>
                <a:ahLst/>
                <a:cxnLst/>
                <a:rect l="l" t="t" r="r" b="b"/>
                <a:pathLst>
                  <a:path w="1853" h="1293" extrusionOk="0">
                    <a:moveTo>
                      <a:pt x="967" y="1"/>
                    </a:moveTo>
                    <a:cubicBezTo>
                      <a:pt x="937" y="1"/>
                      <a:pt x="906" y="2"/>
                      <a:pt x="874" y="6"/>
                    </a:cubicBezTo>
                    <a:cubicBezTo>
                      <a:pt x="1" y="94"/>
                      <a:pt x="200" y="1293"/>
                      <a:pt x="929" y="1293"/>
                    </a:cubicBezTo>
                    <a:cubicBezTo>
                      <a:pt x="1001" y="1293"/>
                      <a:pt x="1079" y="1281"/>
                      <a:pt x="1162" y="1255"/>
                    </a:cubicBezTo>
                    <a:cubicBezTo>
                      <a:pt x="1852" y="1025"/>
                      <a:pt x="1660" y="1"/>
                      <a:pt x="96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" name="Google Shape;760;p3"/>
              <p:cNvSpPr/>
              <p:nvPr/>
            </p:nvSpPr>
            <p:spPr>
              <a:xfrm>
                <a:off x="400925" y="2257100"/>
                <a:ext cx="4492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797" h="1313" extrusionOk="0">
                    <a:moveTo>
                      <a:pt x="963" y="1"/>
                    </a:moveTo>
                    <a:cubicBezTo>
                      <a:pt x="922" y="1"/>
                      <a:pt x="879" y="4"/>
                      <a:pt x="833" y="12"/>
                    </a:cubicBezTo>
                    <a:cubicBezTo>
                      <a:pt x="0" y="104"/>
                      <a:pt x="104" y="1313"/>
                      <a:pt x="888" y="1313"/>
                    </a:cubicBezTo>
                    <a:cubicBezTo>
                      <a:pt x="917" y="1313"/>
                      <a:pt x="947" y="1311"/>
                      <a:pt x="977" y="1308"/>
                    </a:cubicBezTo>
                    <a:cubicBezTo>
                      <a:pt x="1796" y="1171"/>
                      <a:pt x="1710" y="1"/>
                      <a:pt x="9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" name="Google Shape;761;p3"/>
              <p:cNvSpPr/>
              <p:nvPr/>
            </p:nvSpPr>
            <p:spPr>
              <a:xfrm>
                <a:off x="387350" y="2187650"/>
                <a:ext cx="43300" cy="31375"/>
              </a:xfrm>
              <a:custGeom>
                <a:avLst/>
                <a:gdLst/>
                <a:ahLst/>
                <a:cxnLst/>
                <a:rect l="l" t="t" r="r" b="b"/>
                <a:pathLst>
                  <a:path w="1732" h="1255" extrusionOk="0">
                    <a:moveTo>
                      <a:pt x="933" y="0"/>
                    </a:moveTo>
                    <a:cubicBezTo>
                      <a:pt x="906" y="0"/>
                      <a:pt x="877" y="2"/>
                      <a:pt x="848" y="5"/>
                    </a:cubicBezTo>
                    <a:cubicBezTo>
                      <a:pt x="0" y="52"/>
                      <a:pt x="77" y="1255"/>
                      <a:pt x="896" y="1255"/>
                    </a:cubicBezTo>
                    <a:cubicBezTo>
                      <a:pt x="912" y="1255"/>
                      <a:pt x="928" y="1254"/>
                      <a:pt x="944" y="1253"/>
                    </a:cubicBezTo>
                    <a:cubicBezTo>
                      <a:pt x="1731" y="1207"/>
                      <a:pt x="1670" y="0"/>
                      <a:pt x="9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" name="Google Shape;762;p3"/>
              <p:cNvSpPr/>
              <p:nvPr/>
            </p:nvSpPr>
            <p:spPr>
              <a:xfrm>
                <a:off x="458150" y="1992100"/>
                <a:ext cx="43625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5" h="1300" extrusionOk="0">
                    <a:moveTo>
                      <a:pt x="846" y="0"/>
                    </a:moveTo>
                    <a:cubicBezTo>
                      <a:pt x="831" y="0"/>
                      <a:pt x="816" y="1"/>
                      <a:pt x="801" y="2"/>
                    </a:cubicBezTo>
                    <a:cubicBezTo>
                      <a:pt x="0" y="96"/>
                      <a:pt x="77" y="1299"/>
                      <a:pt x="851" y="1299"/>
                    </a:cubicBezTo>
                    <a:cubicBezTo>
                      <a:pt x="866" y="1299"/>
                      <a:pt x="881" y="1299"/>
                      <a:pt x="897" y="1298"/>
                    </a:cubicBezTo>
                    <a:cubicBezTo>
                      <a:pt x="1745" y="1204"/>
                      <a:pt x="1622" y="0"/>
                      <a:pt x="8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" name="Google Shape;763;p3"/>
              <p:cNvSpPr/>
              <p:nvPr/>
            </p:nvSpPr>
            <p:spPr>
              <a:xfrm>
                <a:off x="467925" y="2059500"/>
                <a:ext cx="46350" cy="36075"/>
              </a:xfrm>
              <a:custGeom>
                <a:avLst/>
                <a:gdLst/>
                <a:ahLst/>
                <a:cxnLst/>
                <a:rect l="l" t="t" r="r" b="b"/>
                <a:pathLst>
                  <a:path w="1854" h="1443" extrusionOk="0">
                    <a:moveTo>
                      <a:pt x="1002" y="1"/>
                    </a:moveTo>
                    <a:cubicBezTo>
                      <a:pt x="794" y="1"/>
                      <a:pt x="569" y="112"/>
                      <a:pt x="362" y="378"/>
                    </a:cubicBezTo>
                    <a:cubicBezTo>
                      <a:pt x="1" y="1067"/>
                      <a:pt x="537" y="1442"/>
                      <a:pt x="1081" y="1442"/>
                    </a:cubicBezTo>
                    <a:cubicBezTo>
                      <a:pt x="1333" y="1442"/>
                      <a:pt x="1587" y="1362"/>
                      <a:pt x="1754" y="1194"/>
                    </a:cubicBezTo>
                    <a:cubicBezTo>
                      <a:pt x="1854" y="563"/>
                      <a:pt x="1471" y="1"/>
                      <a:pt x="10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" name="Google Shape;764;p3"/>
              <p:cNvSpPr/>
              <p:nvPr/>
            </p:nvSpPr>
            <p:spPr>
              <a:xfrm>
                <a:off x="434450" y="2100875"/>
                <a:ext cx="50925" cy="35950"/>
              </a:xfrm>
              <a:custGeom>
                <a:avLst/>
                <a:gdLst/>
                <a:ahLst/>
                <a:cxnLst/>
                <a:rect l="l" t="t" r="r" b="b"/>
                <a:pathLst>
                  <a:path w="2037" h="1438" extrusionOk="0">
                    <a:moveTo>
                      <a:pt x="1290" y="1"/>
                    </a:moveTo>
                    <a:cubicBezTo>
                      <a:pt x="650" y="1"/>
                      <a:pt x="0" y="1438"/>
                      <a:pt x="1126" y="1438"/>
                    </a:cubicBezTo>
                    <a:cubicBezTo>
                      <a:pt x="1211" y="1438"/>
                      <a:pt x="1306" y="1430"/>
                      <a:pt x="1413" y="1412"/>
                    </a:cubicBezTo>
                    <a:cubicBezTo>
                      <a:pt x="1845" y="1316"/>
                      <a:pt x="2037" y="1124"/>
                      <a:pt x="1893" y="692"/>
                    </a:cubicBezTo>
                    <a:cubicBezTo>
                      <a:pt x="1749" y="187"/>
                      <a:pt x="1520" y="1"/>
                      <a:pt x="12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" name="Google Shape;765;p3"/>
              <p:cNvSpPr/>
              <p:nvPr/>
            </p:nvSpPr>
            <p:spPr>
              <a:xfrm>
                <a:off x="412400" y="2144300"/>
                <a:ext cx="49025" cy="34350"/>
              </a:xfrm>
              <a:custGeom>
                <a:avLst/>
                <a:gdLst/>
                <a:ahLst/>
                <a:cxnLst/>
                <a:rect l="l" t="t" r="r" b="b"/>
                <a:pathLst>
                  <a:path w="1961" h="1374" extrusionOk="0">
                    <a:moveTo>
                      <a:pt x="988" y="0"/>
                    </a:moveTo>
                    <a:cubicBezTo>
                      <a:pt x="945" y="0"/>
                      <a:pt x="901" y="4"/>
                      <a:pt x="854" y="11"/>
                    </a:cubicBezTo>
                    <a:cubicBezTo>
                      <a:pt x="1" y="146"/>
                      <a:pt x="156" y="1373"/>
                      <a:pt x="927" y="1373"/>
                    </a:cubicBezTo>
                    <a:cubicBezTo>
                      <a:pt x="980" y="1373"/>
                      <a:pt x="1036" y="1367"/>
                      <a:pt x="1095" y="1355"/>
                    </a:cubicBezTo>
                    <a:cubicBezTo>
                      <a:pt x="1960" y="1218"/>
                      <a:pt x="1788" y="0"/>
                      <a:pt x="9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" name="Google Shape;766;p3"/>
              <p:cNvSpPr/>
              <p:nvPr/>
            </p:nvSpPr>
            <p:spPr>
              <a:xfrm>
                <a:off x="546575" y="1868250"/>
                <a:ext cx="40900" cy="29100"/>
              </a:xfrm>
              <a:custGeom>
                <a:avLst/>
                <a:gdLst/>
                <a:ahLst/>
                <a:cxnLst/>
                <a:rect l="l" t="t" r="r" b="b"/>
                <a:pathLst>
                  <a:path w="1636" h="1164" extrusionOk="0">
                    <a:moveTo>
                      <a:pt x="588" y="0"/>
                    </a:moveTo>
                    <a:cubicBezTo>
                      <a:pt x="399" y="0"/>
                      <a:pt x="212" y="122"/>
                      <a:pt x="96" y="443"/>
                    </a:cubicBezTo>
                    <a:cubicBezTo>
                      <a:pt x="0" y="827"/>
                      <a:pt x="336" y="1163"/>
                      <a:pt x="720" y="1163"/>
                    </a:cubicBezTo>
                    <a:cubicBezTo>
                      <a:pt x="1635" y="917"/>
                      <a:pt x="1106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" name="Google Shape;767;p3"/>
              <p:cNvSpPr/>
              <p:nvPr/>
            </p:nvSpPr>
            <p:spPr>
              <a:xfrm>
                <a:off x="548500" y="2597825"/>
                <a:ext cx="29400" cy="21050"/>
              </a:xfrm>
              <a:custGeom>
                <a:avLst/>
                <a:gdLst/>
                <a:ahLst/>
                <a:cxnLst/>
                <a:rect l="l" t="t" r="r" b="b"/>
                <a:pathLst>
                  <a:path w="1176" h="842" extrusionOk="0">
                    <a:moveTo>
                      <a:pt x="615" y="1"/>
                    </a:moveTo>
                    <a:cubicBezTo>
                      <a:pt x="578" y="1"/>
                      <a:pt x="540" y="6"/>
                      <a:pt x="499" y="17"/>
                    </a:cubicBezTo>
                    <a:cubicBezTo>
                      <a:pt x="1" y="108"/>
                      <a:pt x="101" y="841"/>
                      <a:pt x="559" y="841"/>
                    </a:cubicBezTo>
                    <a:cubicBezTo>
                      <a:pt x="586" y="841"/>
                      <a:pt x="614" y="839"/>
                      <a:pt x="643" y="833"/>
                    </a:cubicBezTo>
                    <a:cubicBezTo>
                      <a:pt x="1175" y="745"/>
                      <a:pt x="1052" y="1"/>
                      <a:pt x="6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" name="Google Shape;768;p3"/>
              <p:cNvSpPr/>
              <p:nvPr/>
            </p:nvSpPr>
            <p:spPr>
              <a:xfrm>
                <a:off x="529675" y="2524700"/>
                <a:ext cx="38650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546" h="1083" extrusionOk="0">
                    <a:moveTo>
                      <a:pt x="807" y="0"/>
                    </a:moveTo>
                    <a:cubicBezTo>
                      <a:pt x="766" y="0"/>
                      <a:pt x="722" y="4"/>
                      <a:pt x="676" y="14"/>
                    </a:cubicBezTo>
                    <a:cubicBezTo>
                      <a:pt x="0" y="104"/>
                      <a:pt x="128" y="1083"/>
                      <a:pt x="782" y="1083"/>
                    </a:cubicBezTo>
                    <a:cubicBezTo>
                      <a:pt x="825" y="1083"/>
                      <a:pt x="869" y="1079"/>
                      <a:pt x="916" y="1070"/>
                    </a:cubicBezTo>
                    <a:cubicBezTo>
                      <a:pt x="1546" y="935"/>
                      <a:pt x="1417" y="0"/>
                      <a:pt x="8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" name="Google Shape;769;p3"/>
              <p:cNvSpPr/>
              <p:nvPr/>
            </p:nvSpPr>
            <p:spPr>
              <a:xfrm>
                <a:off x="568025" y="2672500"/>
                <a:ext cx="155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23" h="453" extrusionOk="0">
                    <a:moveTo>
                      <a:pt x="344" y="0"/>
                    </a:moveTo>
                    <a:cubicBezTo>
                      <a:pt x="328" y="0"/>
                      <a:pt x="312" y="2"/>
                      <a:pt x="295" y="7"/>
                    </a:cubicBezTo>
                    <a:cubicBezTo>
                      <a:pt x="0" y="117"/>
                      <a:pt x="129" y="453"/>
                      <a:pt x="334" y="453"/>
                    </a:cubicBezTo>
                    <a:cubicBezTo>
                      <a:pt x="397" y="453"/>
                      <a:pt x="467" y="421"/>
                      <a:pt x="535" y="343"/>
                    </a:cubicBezTo>
                    <a:cubicBezTo>
                      <a:pt x="622" y="211"/>
                      <a:pt x="510" y="0"/>
                      <a:pt x="3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" name="Google Shape;770;p3"/>
              <p:cNvSpPr/>
              <p:nvPr/>
            </p:nvSpPr>
            <p:spPr>
              <a:xfrm>
                <a:off x="571125" y="2552475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787" y="0"/>
                    </a:moveTo>
                    <a:cubicBezTo>
                      <a:pt x="759" y="0"/>
                      <a:pt x="729" y="2"/>
                      <a:pt x="699" y="7"/>
                    </a:cubicBezTo>
                    <a:cubicBezTo>
                      <a:pt x="0" y="94"/>
                      <a:pt x="135" y="1095"/>
                      <a:pt x="707" y="1095"/>
                    </a:cubicBezTo>
                    <a:cubicBezTo>
                      <a:pt x="764" y="1095"/>
                      <a:pt x="825" y="1085"/>
                      <a:pt x="891" y="1063"/>
                    </a:cubicBezTo>
                    <a:cubicBezTo>
                      <a:pt x="1532" y="925"/>
                      <a:pt x="1386" y="0"/>
                      <a:pt x="7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" name="Google Shape;771;p3"/>
              <p:cNvSpPr/>
              <p:nvPr/>
            </p:nvSpPr>
            <p:spPr>
              <a:xfrm>
                <a:off x="464525" y="2541625"/>
                <a:ext cx="29700" cy="20850"/>
              </a:xfrm>
              <a:custGeom>
                <a:avLst/>
                <a:gdLst/>
                <a:ahLst/>
                <a:cxnLst/>
                <a:rect l="l" t="t" r="r" b="b"/>
                <a:pathLst>
                  <a:path w="1188" h="834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9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5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" name="Google Shape;772;p3"/>
              <p:cNvSpPr/>
              <p:nvPr/>
            </p:nvSpPr>
            <p:spPr>
              <a:xfrm>
                <a:off x="485950" y="2496175"/>
                <a:ext cx="39825" cy="28450"/>
              </a:xfrm>
              <a:custGeom>
                <a:avLst/>
                <a:gdLst/>
                <a:ahLst/>
                <a:cxnLst/>
                <a:rect l="l" t="t" r="r" b="b"/>
                <a:pathLst>
                  <a:path w="1593" h="1138" extrusionOk="0">
                    <a:moveTo>
                      <a:pt x="793" y="1"/>
                    </a:moveTo>
                    <a:cubicBezTo>
                      <a:pt x="777" y="1"/>
                      <a:pt x="761" y="1"/>
                      <a:pt x="745" y="2"/>
                    </a:cubicBezTo>
                    <a:cubicBezTo>
                      <a:pt x="0" y="90"/>
                      <a:pt x="135" y="1137"/>
                      <a:pt x="748" y="1137"/>
                    </a:cubicBezTo>
                    <a:cubicBezTo>
                      <a:pt x="807" y="1137"/>
                      <a:pt x="870" y="1128"/>
                      <a:pt x="937" y="1107"/>
                    </a:cubicBezTo>
                    <a:cubicBezTo>
                      <a:pt x="1593" y="919"/>
                      <a:pt x="1426" y="1"/>
                      <a:pt x="7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" name="Google Shape;773;p3"/>
              <p:cNvSpPr/>
              <p:nvPr/>
            </p:nvSpPr>
            <p:spPr>
              <a:xfrm>
                <a:off x="483325" y="2616150"/>
                <a:ext cx="184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6" extrusionOk="0">
                    <a:moveTo>
                      <a:pt x="368" y="1"/>
                    </a:moveTo>
                    <a:cubicBezTo>
                      <a:pt x="353" y="1"/>
                      <a:pt x="338" y="2"/>
                      <a:pt x="322" y="4"/>
                    </a:cubicBezTo>
                    <a:cubicBezTo>
                      <a:pt x="0" y="50"/>
                      <a:pt x="74" y="535"/>
                      <a:pt x="376" y="535"/>
                    </a:cubicBezTo>
                    <a:cubicBezTo>
                      <a:pt x="389" y="535"/>
                      <a:pt x="403" y="534"/>
                      <a:pt x="418" y="532"/>
                    </a:cubicBezTo>
                    <a:cubicBezTo>
                      <a:pt x="738" y="441"/>
                      <a:pt x="666" y="1"/>
                      <a:pt x="3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" name="Google Shape;774;p3"/>
              <p:cNvSpPr/>
              <p:nvPr/>
            </p:nvSpPr>
            <p:spPr>
              <a:xfrm>
                <a:off x="612575" y="270145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1"/>
                    </a:moveTo>
                    <a:cubicBezTo>
                      <a:pt x="1" y="49"/>
                      <a:pt x="1" y="337"/>
                      <a:pt x="193" y="385"/>
                    </a:cubicBezTo>
                    <a:cubicBezTo>
                      <a:pt x="433" y="385"/>
                      <a:pt x="433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" name="Google Shape;775;p3"/>
              <p:cNvSpPr/>
              <p:nvPr/>
            </p:nvSpPr>
            <p:spPr>
              <a:xfrm>
                <a:off x="505075" y="2569375"/>
                <a:ext cx="30325" cy="21450"/>
              </a:xfrm>
              <a:custGeom>
                <a:avLst/>
                <a:gdLst/>
                <a:ahLst/>
                <a:cxnLst/>
                <a:rect l="l" t="t" r="r" b="b"/>
                <a:pathLst>
                  <a:path w="1213" h="858" extrusionOk="0">
                    <a:moveTo>
                      <a:pt x="602" y="1"/>
                    </a:moveTo>
                    <a:cubicBezTo>
                      <a:pt x="587" y="1"/>
                      <a:pt x="572" y="1"/>
                      <a:pt x="556" y="3"/>
                    </a:cubicBezTo>
                    <a:cubicBezTo>
                      <a:pt x="1" y="88"/>
                      <a:pt x="92" y="857"/>
                      <a:pt x="558" y="857"/>
                    </a:cubicBezTo>
                    <a:cubicBezTo>
                      <a:pt x="616" y="857"/>
                      <a:pt x="679" y="846"/>
                      <a:pt x="748" y="819"/>
                    </a:cubicBezTo>
                    <a:cubicBezTo>
                      <a:pt x="1213" y="680"/>
                      <a:pt x="1048" y="1"/>
                      <a:pt x="6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" name="Google Shape;776;p3"/>
              <p:cNvSpPr/>
              <p:nvPr/>
            </p:nvSpPr>
            <p:spPr>
              <a:xfrm>
                <a:off x="526175" y="264385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288" y="0"/>
                    </a:moveTo>
                    <a:cubicBezTo>
                      <a:pt x="0" y="96"/>
                      <a:pt x="48" y="529"/>
                      <a:pt x="384" y="529"/>
                    </a:cubicBezTo>
                    <a:cubicBezTo>
                      <a:pt x="672" y="433"/>
                      <a:pt x="624" y="0"/>
                      <a:pt x="2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" name="Google Shape;777;p3"/>
              <p:cNvSpPr/>
              <p:nvPr/>
            </p:nvSpPr>
            <p:spPr>
              <a:xfrm>
                <a:off x="591375" y="2625800"/>
                <a:ext cx="28025" cy="20525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821" extrusionOk="0">
                    <a:moveTo>
                      <a:pt x="555" y="0"/>
                    </a:moveTo>
                    <a:cubicBezTo>
                      <a:pt x="542" y="0"/>
                      <a:pt x="527" y="1"/>
                      <a:pt x="513" y="2"/>
                    </a:cubicBezTo>
                    <a:cubicBezTo>
                      <a:pt x="1" y="95"/>
                      <a:pt x="75" y="821"/>
                      <a:pt x="562" y="821"/>
                    </a:cubicBezTo>
                    <a:cubicBezTo>
                      <a:pt x="577" y="821"/>
                      <a:pt x="593" y="820"/>
                      <a:pt x="609" y="818"/>
                    </a:cubicBezTo>
                    <a:cubicBezTo>
                      <a:pt x="1121" y="725"/>
                      <a:pt x="1001" y="0"/>
                      <a:pt x="5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" name="Google Shape;778;p3"/>
              <p:cNvSpPr/>
              <p:nvPr/>
            </p:nvSpPr>
            <p:spPr>
              <a:xfrm>
                <a:off x="701000" y="2638850"/>
                <a:ext cx="30875" cy="22025"/>
              </a:xfrm>
              <a:custGeom>
                <a:avLst/>
                <a:gdLst/>
                <a:ahLst/>
                <a:cxnLst/>
                <a:rect l="l" t="t" r="r" b="b"/>
                <a:pathLst>
                  <a:path w="1235" h="881" extrusionOk="0">
                    <a:moveTo>
                      <a:pt x="625" y="1"/>
                    </a:moveTo>
                    <a:cubicBezTo>
                      <a:pt x="599" y="1"/>
                      <a:pt x="572" y="3"/>
                      <a:pt x="545" y="8"/>
                    </a:cubicBezTo>
                    <a:cubicBezTo>
                      <a:pt x="0" y="144"/>
                      <a:pt x="99" y="880"/>
                      <a:pt x="597" y="880"/>
                    </a:cubicBezTo>
                    <a:cubicBezTo>
                      <a:pt x="626" y="880"/>
                      <a:pt x="657" y="878"/>
                      <a:pt x="689" y="873"/>
                    </a:cubicBezTo>
                    <a:cubicBezTo>
                      <a:pt x="1235" y="782"/>
                      <a:pt x="1091" y="1"/>
                      <a:pt x="62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" name="Google Shape;779;p3"/>
              <p:cNvSpPr/>
              <p:nvPr/>
            </p:nvSpPr>
            <p:spPr>
              <a:xfrm>
                <a:off x="680950" y="2564325"/>
                <a:ext cx="43325" cy="30650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6" extrusionOk="0">
                    <a:moveTo>
                      <a:pt x="903" y="1"/>
                    </a:moveTo>
                    <a:cubicBezTo>
                      <a:pt x="861" y="1"/>
                      <a:pt x="817" y="5"/>
                      <a:pt x="770" y="13"/>
                    </a:cubicBezTo>
                    <a:cubicBezTo>
                      <a:pt x="0" y="149"/>
                      <a:pt x="171" y="1225"/>
                      <a:pt x="838" y="1225"/>
                    </a:cubicBezTo>
                    <a:cubicBezTo>
                      <a:pt x="878" y="1225"/>
                      <a:pt x="919" y="1221"/>
                      <a:pt x="963" y="1213"/>
                    </a:cubicBezTo>
                    <a:cubicBezTo>
                      <a:pt x="1733" y="1077"/>
                      <a:pt x="1605" y="1"/>
                      <a:pt x="9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" name="Google Shape;780;p3"/>
              <p:cNvSpPr/>
              <p:nvPr/>
            </p:nvSpPr>
            <p:spPr>
              <a:xfrm>
                <a:off x="615375" y="2581400"/>
                <a:ext cx="34050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13" extrusionOk="0">
                    <a:moveTo>
                      <a:pt x="656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1" y="142"/>
                      <a:pt x="122" y="1012"/>
                      <a:pt x="706" y="1012"/>
                    </a:cubicBezTo>
                    <a:cubicBezTo>
                      <a:pt x="721" y="1012"/>
                      <a:pt x="737" y="1011"/>
                      <a:pt x="753" y="1010"/>
                    </a:cubicBezTo>
                    <a:cubicBezTo>
                      <a:pt x="1361" y="870"/>
                      <a:pt x="1240" y="0"/>
                      <a:pt x="6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" name="Google Shape;781;p3"/>
              <p:cNvSpPr/>
              <p:nvPr/>
            </p:nvSpPr>
            <p:spPr>
              <a:xfrm>
                <a:off x="726150" y="2594475"/>
                <a:ext cx="381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524" h="1070" extrusionOk="0">
                    <a:moveTo>
                      <a:pt x="781" y="1"/>
                    </a:moveTo>
                    <a:cubicBezTo>
                      <a:pt x="752" y="1"/>
                      <a:pt x="722" y="3"/>
                      <a:pt x="691" y="7"/>
                    </a:cubicBezTo>
                    <a:cubicBezTo>
                      <a:pt x="1" y="53"/>
                      <a:pt x="104" y="1069"/>
                      <a:pt x="748" y="1069"/>
                    </a:cubicBezTo>
                    <a:cubicBezTo>
                      <a:pt x="776" y="1069"/>
                      <a:pt x="805" y="1067"/>
                      <a:pt x="835" y="1063"/>
                    </a:cubicBezTo>
                    <a:cubicBezTo>
                      <a:pt x="1524" y="971"/>
                      <a:pt x="1422" y="1"/>
                      <a:pt x="7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" name="Google Shape;782;p3"/>
              <p:cNvSpPr/>
              <p:nvPr/>
            </p:nvSpPr>
            <p:spPr>
              <a:xfrm>
                <a:off x="722175" y="2714650"/>
                <a:ext cx="15250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610" h="437" extrusionOk="0">
                    <a:moveTo>
                      <a:pt x="274" y="1"/>
                    </a:moveTo>
                    <a:cubicBezTo>
                      <a:pt x="1" y="46"/>
                      <a:pt x="73" y="437"/>
                      <a:pt x="326" y="437"/>
                    </a:cubicBezTo>
                    <a:cubicBezTo>
                      <a:pt x="340" y="437"/>
                      <a:pt x="355" y="436"/>
                      <a:pt x="370" y="433"/>
                    </a:cubicBezTo>
                    <a:cubicBezTo>
                      <a:pt x="610" y="337"/>
                      <a:pt x="562" y="1"/>
                      <a:pt x="27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" name="Google Shape;783;p3"/>
              <p:cNvSpPr/>
              <p:nvPr/>
            </p:nvSpPr>
            <p:spPr>
              <a:xfrm>
                <a:off x="663000" y="2726875"/>
                <a:ext cx="362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76" extrusionOk="0">
                    <a:moveTo>
                      <a:pt x="93" y="0"/>
                    </a:moveTo>
                    <a:cubicBezTo>
                      <a:pt x="48" y="0"/>
                      <a:pt x="0" y="68"/>
                      <a:pt x="0" y="136"/>
                    </a:cubicBezTo>
                    <a:cubicBezTo>
                      <a:pt x="14" y="164"/>
                      <a:pt x="32" y="176"/>
                      <a:pt x="51" y="176"/>
                    </a:cubicBezTo>
                    <a:cubicBezTo>
                      <a:pt x="96" y="176"/>
                      <a:pt x="144" y="108"/>
                      <a:pt x="144" y="40"/>
                    </a:cubicBezTo>
                    <a:cubicBezTo>
                      <a:pt x="130" y="12"/>
                      <a:pt x="112" y="0"/>
                      <a:pt x="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" name="Google Shape;784;p3"/>
              <p:cNvSpPr/>
              <p:nvPr/>
            </p:nvSpPr>
            <p:spPr>
              <a:xfrm>
                <a:off x="633725" y="2654600"/>
                <a:ext cx="253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3" h="732" extrusionOk="0">
                    <a:moveTo>
                      <a:pt x="499" y="0"/>
                    </a:moveTo>
                    <a:cubicBezTo>
                      <a:pt x="484" y="0"/>
                      <a:pt x="468" y="1"/>
                      <a:pt x="451" y="3"/>
                    </a:cubicBezTo>
                    <a:cubicBezTo>
                      <a:pt x="1" y="93"/>
                      <a:pt x="100" y="731"/>
                      <a:pt x="509" y="731"/>
                    </a:cubicBezTo>
                    <a:cubicBezTo>
                      <a:pt x="537" y="731"/>
                      <a:pt x="565" y="729"/>
                      <a:pt x="595" y="723"/>
                    </a:cubicBezTo>
                    <a:cubicBezTo>
                      <a:pt x="1012" y="630"/>
                      <a:pt x="937" y="0"/>
                      <a:pt x="4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" name="Google Shape;785;p3"/>
              <p:cNvSpPr/>
              <p:nvPr/>
            </p:nvSpPr>
            <p:spPr>
              <a:xfrm>
                <a:off x="656225" y="2610075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741" y="0"/>
                    </a:moveTo>
                    <a:cubicBezTo>
                      <a:pt x="713" y="0"/>
                      <a:pt x="685" y="3"/>
                      <a:pt x="655" y="7"/>
                    </a:cubicBezTo>
                    <a:cubicBezTo>
                      <a:pt x="0" y="101"/>
                      <a:pt x="120" y="969"/>
                      <a:pt x="704" y="969"/>
                    </a:cubicBezTo>
                    <a:cubicBezTo>
                      <a:pt x="720" y="969"/>
                      <a:pt x="735" y="969"/>
                      <a:pt x="751" y="967"/>
                    </a:cubicBezTo>
                    <a:cubicBezTo>
                      <a:pt x="1346" y="876"/>
                      <a:pt x="1287" y="0"/>
                      <a:pt x="7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" name="Google Shape;786;p3"/>
              <p:cNvSpPr/>
              <p:nvPr/>
            </p:nvSpPr>
            <p:spPr>
              <a:xfrm>
                <a:off x="678075" y="2684575"/>
                <a:ext cx="20575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590" extrusionOk="0">
                    <a:moveTo>
                      <a:pt x="402" y="1"/>
                    </a:moveTo>
                    <a:cubicBezTo>
                      <a:pt x="388" y="1"/>
                      <a:pt x="373" y="2"/>
                      <a:pt x="357" y="4"/>
                    </a:cubicBezTo>
                    <a:cubicBezTo>
                      <a:pt x="1" y="48"/>
                      <a:pt x="58" y="590"/>
                      <a:pt x="376" y="590"/>
                    </a:cubicBezTo>
                    <a:cubicBezTo>
                      <a:pt x="400" y="590"/>
                      <a:pt x="426" y="587"/>
                      <a:pt x="453" y="580"/>
                    </a:cubicBezTo>
                    <a:cubicBezTo>
                      <a:pt x="822" y="534"/>
                      <a:pt x="748" y="1"/>
                      <a:pt x="4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" name="Google Shape;787;p3"/>
              <p:cNvSpPr/>
              <p:nvPr/>
            </p:nvSpPr>
            <p:spPr>
              <a:xfrm>
                <a:off x="401350" y="2560950"/>
                <a:ext cx="129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517" h="440" extrusionOk="0">
                    <a:moveTo>
                      <a:pt x="276" y="1"/>
                    </a:moveTo>
                    <a:cubicBezTo>
                      <a:pt x="265" y="1"/>
                      <a:pt x="253" y="2"/>
                      <a:pt x="240" y="4"/>
                    </a:cubicBezTo>
                    <a:cubicBezTo>
                      <a:pt x="48" y="100"/>
                      <a:pt x="0" y="340"/>
                      <a:pt x="240" y="436"/>
                    </a:cubicBezTo>
                    <a:cubicBezTo>
                      <a:pt x="253" y="438"/>
                      <a:pt x="265" y="439"/>
                      <a:pt x="276" y="439"/>
                    </a:cubicBezTo>
                    <a:cubicBezTo>
                      <a:pt x="516" y="439"/>
                      <a:pt x="516" y="1"/>
                      <a:pt x="2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8" name="Google Shape;788;p3"/>
              <p:cNvSpPr/>
              <p:nvPr/>
            </p:nvSpPr>
            <p:spPr>
              <a:xfrm>
                <a:off x="310925" y="2318525"/>
                <a:ext cx="2765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6" h="828" extrusionOk="0">
                    <a:moveTo>
                      <a:pt x="590" y="1"/>
                    </a:moveTo>
                    <a:cubicBezTo>
                      <a:pt x="575" y="1"/>
                      <a:pt x="560" y="2"/>
                      <a:pt x="545" y="3"/>
                    </a:cubicBezTo>
                    <a:cubicBezTo>
                      <a:pt x="0" y="94"/>
                      <a:pt x="99" y="827"/>
                      <a:pt x="557" y="827"/>
                    </a:cubicBezTo>
                    <a:cubicBezTo>
                      <a:pt x="583" y="827"/>
                      <a:pt x="611" y="825"/>
                      <a:pt x="641" y="819"/>
                    </a:cubicBezTo>
                    <a:cubicBezTo>
                      <a:pt x="1105" y="680"/>
                      <a:pt x="1030" y="1"/>
                      <a:pt x="5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9" name="Google Shape;789;p3"/>
              <p:cNvSpPr/>
              <p:nvPr/>
            </p:nvSpPr>
            <p:spPr>
              <a:xfrm>
                <a:off x="287325" y="2364150"/>
                <a:ext cx="18975" cy="14050"/>
              </a:xfrm>
              <a:custGeom>
                <a:avLst/>
                <a:gdLst/>
                <a:ahLst/>
                <a:cxnLst/>
                <a:rect l="l" t="t" r="r" b="b"/>
                <a:pathLst>
                  <a:path w="759" h="562" extrusionOk="0">
                    <a:moveTo>
                      <a:pt x="379" y="0"/>
                    </a:moveTo>
                    <a:cubicBezTo>
                      <a:pt x="365" y="0"/>
                      <a:pt x="351" y="1"/>
                      <a:pt x="336" y="2"/>
                    </a:cubicBezTo>
                    <a:cubicBezTo>
                      <a:pt x="144" y="98"/>
                      <a:pt x="0" y="387"/>
                      <a:pt x="288" y="531"/>
                    </a:cubicBezTo>
                    <a:cubicBezTo>
                      <a:pt x="331" y="552"/>
                      <a:pt x="371" y="561"/>
                      <a:pt x="407" y="561"/>
                    </a:cubicBezTo>
                    <a:cubicBezTo>
                      <a:pt x="687" y="561"/>
                      <a:pt x="758" y="0"/>
                      <a:pt x="37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" name="Google Shape;790;p3"/>
              <p:cNvSpPr/>
              <p:nvPr/>
            </p:nvSpPr>
            <p:spPr>
              <a:xfrm>
                <a:off x="286125" y="2180575"/>
                <a:ext cx="21625" cy="18025"/>
              </a:xfrm>
              <a:custGeom>
                <a:avLst/>
                <a:gdLst/>
                <a:ahLst/>
                <a:cxnLst/>
                <a:rect l="l" t="t" r="r" b="b"/>
                <a:pathLst>
                  <a:path w="865" h="721" extrusionOk="0">
                    <a:moveTo>
                      <a:pt x="384" y="0"/>
                    </a:moveTo>
                    <a:cubicBezTo>
                      <a:pt x="0" y="96"/>
                      <a:pt x="48" y="672"/>
                      <a:pt x="480" y="720"/>
                    </a:cubicBezTo>
                    <a:cubicBezTo>
                      <a:pt x="865" y="624"/>
                      <a:pt x="817" y="0"/>
                      <a:pt x="3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1" name="Google Shape;791;p3"/>
              <p:cNvSpPr/>
              <p:nvPr/>
            </p:nvSpPr>
            <p:spPr>
              <a:xfrm>
                <a:off x="322125" y="2508225"/>
                <a:ext cx="60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41" h="193" extrusionOk="0">
                    <a:moveTo>
                      <a:pt x="97" y="0"/>
                    </a:moveTo>
                    <a:cubicBezTo>
                      <a:pt x="1" y="97"/>
                      <a:pt x="49" y="193"/>
                      <a:pt x="145" y="193"/>
                    </a:cubicBezTo>
                    <a:cubicBezTo>
                      <a:pt x="241" y="193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2" name="Google Shape;792;p3"/>
              <p:cNvSpPr/>
              <p:nvPr/>
            </p:nvSpPr>
            <p:spPr>
              <a:xfrm>
                <a:off x="304125" y="2436125"/>
                <a:ext cx="1297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519" h="440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9" y="4"/>
                    </a:cubicBezTo>
                    <a:cubicBezTo>
                      <a:pt x="0" y="52"/>
                      <a:pt x="0" y="340"/>
                      <a:pt x="289" y="436"/>
                    </a:cubicBezTo>
                    <a:cubicBezTo>
                      <a:pt x="299" y="438"/>
                      <a:pt x="309" y="439"/>
                      <a:pt x="319" y="439"/>
                    </a:cubicBezTo>
                    <a:cubicBezTo>
                      <a:pt x="519" y="439"/>
                      <a:pt x="519" y="1"/>
                      <a:pt x="3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3" name="Google Shape;793;p3"/>
              <p:cNvSpPr/>
              <p:nvPr/>
            </p:nvSpPr>
            <p:spPr>
              <a:xfrm>
                <a:off x="272450" y="2294300"/>
                <a:ext cx="213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52" h="551" extrusionOk="0">
                    <a:moveTo>
                      <a:pt x="446" y="0"/>
                    </a:moveTo>
                    <a:cubicBezTo>
                      <a:pt x="417" y="0"/>
                      <a:pt x="387" y="4"/>
                      <a:pt x="355" y="12"/>
                    </a:cubicBezTo>
                    <a:cubicBezTo>
                      <a:pt x="1" y="56"/>
                      <a:pt x="96" y="551"/>
                      <a:pt x="415" y="551"/>
                    </a:cubicBezTo>
                    <a:cubicBezTo>
                      <a:pt x="442" y="551"/>
                      <a:pt x="470" y="547"/>
                      <a:pt x="499" y="540"/>
                    </a:cubicBezTo>
                    <a:cubicBezTo>
                      <a:pt x="852" y="452"/>
                      <a:pt x="760" y="0"/>
                      <a:pt x="4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4" name="Google Shape;794;p3"/>
              <p:cNvSpPr/>
              <p:nvPr/>
            </p:nvSpPr>
            <p:spPr>
              <a:xfrm>
                <a:off x="251325" y="2340050"/>
                <a:ext cx="8400" cy="7375"/>
              </a:xfrm>
              <a:custGeom>
                <a:avLst/>
                <a:gdLst/>
                <a:ahLst/>
                <a:cxnLst/>
                <a:rect l="l" t="t" r="r" b="b"/>
                <a:pathLst>
                  <a:path w="336" h="295" extrusionOk="0">
                    <a:moveTo>
                      <a:pt x="185" y="1"/>
                    </a:moveTo>
                    <a:cubicBezTo>
                      <a:pt x="172" y="1"/>
                      <a:pt x="159" y="3"/>
                      <a:pt x="144" y="6"/>
                    </a:cubicBezTo>
                    <a:cubicBezTo>
                      <a:pt x="0" y="54"/>
                      <a:pt x="0" y="198"/>
                      <a:pt x="144" y="294"/>
                    </a:cubicBezTo>
                    <a:cubicBezTo>
                      <a:pt x="321" y="250"/>
                      <a:pt x="335" y="1"/>
                      <a:pt x="1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" name="Google Shape;795;p3"/>
              <p:cNvSpPr/>
              <p:nvPr/>
            </p:nvSpPr>
            <p:spPr>
              <a:xfrm>
                <a:off x="260075" y="2224900"/>
                <a:ext cx="18500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35" extrusionOk="0">
                    <a:moveTo>
                      <a:pt x="365" y="0"/>
                    </a:moveTo>
                    <a:cubicBezTo>
                      <a:pt x="351" y="0"/>
                      <a:pt x="337" y="1"/>
                      <a:pt x="322" y="3"/>
                    </a:cubicBezTo>
                    <a:cubicBezTo>
                      <a:pt x="1" y="49"/>
                      <a:pt x="31" y="535"/>
                      <a:pt x="370" y="535"/>
                    </a:cubicBezTo>
                    <a:cubicBezTo>
                      <a:pt x="386" y="535"/>
                      <a:pt x="402" y="534"/>
                      <a:pt x="418" y="532"/>
                    </a:cubicBezTo>
                    <a:cubicBezTo>
                      <a:pt x="740" y="486"/>
                      <a:pt x="66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6" name="Google Shape;796;p3"/>
              <p:cNvSpPr/>
              <p:nvPr/>
            </p:nvSpPr>
            <p:spPr>
              <a:xfrm>
                <a:off x="236900" y="2269375"/>
                <a:ext cx="8425" cy="7350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94" extrusionOk="0">
                    <a:moveTo>
                      <a:pt x="193" y="1"/>
                    </a:moveTo>
                    <a:cubicBezTo>
                      <a:pt x="49" y="97"/>
                      <a:pt x="1" y="193"/>
                      <a:pt x="193" y="289"/>
                    </a:cubicBezTo>
                    <a:cubicBezTo>
                      <a:pt x="203" y="292"/>
                      <a:pt x="212" y="294"/>
                      <a:pt x="220" y="294"/>
                    </a:cubicBezTo>
                    <a:cubicBezTo>
                      <a:pt x="336" y="294"/>
                      <a:pt x="327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7" name="Google Shape;797;p3"/>
              <p:cNvSpPr/>
              <p:nvPr/>
            </p:nvSpPr>
            <p:spPr>
              <a:xfrm>
                <a:off x="248925" y="2156475"/>
                <a:ext cx="11750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70" h="392" extrusionOk="0">
                    <a:moveTo>
                      <a:pt x="273" y="1"/>
                    </a:moveTo>
                    <a:cubicBezTo>
                      <a:pt x="262" y="1"/>
                      <a:pt x="252" y="2"/>
                      <a:pt x="240" y="4"/>
                    </a:cubicBezTo>
                    <a:cubicBezTo>
                      <a:pt x="0" y="52"/>
                      <a:pt x="0" y="340"/>
                      <a:pt x="240" y="388"/>
                    </a:cubicBezTo>
                    <a:cubicBezTo>
                      <a:pt x="252" y="390"/>
                      <a:pt x="262" y="391"/>
                      <a:pt x="273" y="391"/>
                    </a:cubicBezTo>
                    <a:cubicBezTo>
                      <a:pt x="469" y="391"/>
                      <a:pt x="469" y="1"/>
                      <a:pt x="2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8" name="Google Shape;798;p3"/>
              <p:cNvSpPr/>
              <p:nvPr/>
            </p:nvSpPr>
            <p:spPr>
              <a:xfrm>
                <a:off x="326500" y="2389400"/>
                <a:ext cx="25650" cy="18250"/>
              </a:xfrm>
              <a:custGeom>
                <a:avLst/>
                <a:gdLst/>
                <a:ahLst/>
                <a:cxnLst/>
                <a:rect l="l" t="t" r="r" b="b"/>
                <a:pathLst>
                  <a:path w="1026" h="730" extrusionOk="0">
                    <a:moveTo>
                      <a:pt x="498" y="1"/>
                    </a:moveTo>
                    <a:cubicBezTo>
                      <a:pt x="1" y="46"/>
                      <a:pt x="57" y="729"/>
                      <a:pt x="505" y="729"/>
                    </a:cubicBezTo>
                    <a:cubicBezTo>
                      <a:pt x="533" y="729"/>
                      <a:pt x="563" y="726"/>
                      <a:pt x="594" y="721"/>
                    </a:cubicBezTo>
                    <a:cubicBezTo>
                      <a:pt x="1026" y="673"/>
                      <a:pt x="978" y="1"/>
                      <a:pt x="4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9" name="Google Shape;799;p3"/>
              <p:cNvSpPr/>
              <p:nvPr/>
            </p:nvSpPr>
            <p:spPr>
              <a:xfrm>
                <a:off x="407725" y="2442225"/>
                <a:ext cx="30850" cy="24075"/>
              </a:xfrm>
              <a:custGeom>
                <a:avLst/>
                <a:gdLst/>
                <a:ahLst/>
                <a:cxnLst/>
                <a:rect l="l" t="t" r="r" b="b"/>
                <a:pathLst>
                  <a:path w="1234" h="963" extrusionOk="0">
                    <a:moveTo>
                      <a:pt x="561" y="0"/>
                    </a:moveTo>
                    <a:cubicBezTo>
                      <a:pt x="1" y="140"/>
                      <a:pt x="77" y="962"/>
                      <a:pt x="612" y="962"/>
                    </a:cubicBezTo>
                    <a:cubicBezTo>
                      <a:pt x="627" y="962"/>
                      <a:pt x="642" y="961"/>
                      <a:pt x="657" y="960"/>
                    </a:cubicBezTo>
                    <a:cubicBezTo>
                      <a:pt x="1234" y="864"/>
                      <a:pt x="1137" y="0"/>
                      <a:pt x="5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0" name="Google Shape;800;p3"/>
              <p:cNvSpPr/>
              <p:nvPr/>
            </p:nvSpPr>
            <p:spPr>
              <a:xfrm>
                <a:off x="422150" y="2514175"/>
                <a:ext cx="29225" cy="20525"/>
              </a:xfrm>
              <a:custGeom>
                <a:avLst/>
                <a:gdLst/>
                <a:ahLst/>
                <a:cxnLst/>
                <a:rect l="l" t="t" r="r" b="b"/>
                <a:pathLst>
                  <a:path w="1169" h="821" extrusionOk="0">
                    <a:moveTo>
                      <a:pt x="559" y="0"/>
                    </a:moveTo>
                    <a:cubicBezTo>
                      <a:pt x="544" y="0"/>
                      <a:pt x="528" y="1"/>
                      <a:pt x="512" y="3"/>
                    </a:cubicBezTo>
                    <a:cubicBezTo>
                      <a:pt x="0" y="96"/>
                      <a:pt x="120" y="821"/>
                      <a:pt x="610" y="821"/>
                    </a:cubicBezTo>
                    <a:cubicBezTo>
                      <a:pt x="625" y="821"/>
                      <a:pt x="641" y="820"/>
                      <a:pt x="657" y="819"/>
                    </a:cubicBezTo>
                    <a:cubicBezTo>
                      <a:pt x="1169" y="726"/>
                      <a:pt x="1049" y="0"/>
                      <a:pt x="55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1" name="Google Shape;801;p3"/>
              <p:cNvSpPr/>
              <p:nvPr/>
            </p:nvSpPr>
            <p:spPr>
              <a:xfrm>
                <a:off x="263325" y="204615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192" y="0"/>
                    </a:moveTo>
                    <a:cubicBezTo>
                      <a:pt x="0" y="48"/>
                      <a:pt x="48" y="288"/>
                      <a:pt x="240" y="336"/>
                    </a:cubicBezTo>
                    <a:cubicBezTo>
                      <a:pt x="432" y="240"/>
                      <a:pt x="384" y="0"/>
                      <a:pt x="19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2" name="Google Shape;802;p3"/>
              <p:cNvSpPr/>
              <p:nvPr/>
            </p:nvSpPr>
            <p:spPr>
              <a:xfrm>
                <a:off x="745025" y="26688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549" y="1"/>
                    </a:moveTo>
                    <a:cubicBezTo>
                      <a:pt x="522" y="1"/>
                      <a:pt x="494" y="4"/>
                      <a:pt x="464" y="10"/>
                    </a:cubicBezTo>
                    <a:cubicBezTo>
                      <a:pt x="0" y="102"/>
                      <a:pt x="74" y="732"/>
                      <a:pt x="512" y="732"/>
                    </a:cubicBezTo>
                    <a:cubicBezTo>
                      <a:pt x="527" y="732"/>
                      <a:pt x="543" y="731"/>
                      <a:pt x="560" y="730"/>
                    </a:cubicBezTo>
                    <a:cubicBezTo>
                      <a:pt x="1010" y="640"/>
                      <a:pt x="954" y="1"/>
                      <a:pt x="54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3" name="Google Shape;803;p3"/>
              <p:cNvSpPr/>
              <p:nvPr/>
            </p:nvSpPr>
            <p:spPr>
              <a:xfrm>
                <a:off x="342525" y="2461425"/>
                <a:ext cx="20425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7" extrusionOk="0">
                    <a:moveTo>
                      <a:pt x="433" y="0"/>
                    </a:moveTo>
                    <a:cubicBezTo>
                      <a:pt x="1" y="0"/>
                      <a:pt x="1" y="576"/>
                      <a:pt x="433" y="576"/>
                    </a:cubicBezTo>
                    <a:cubicBezTo>
                      <a:pt x="817" y="576"/>
                      <a:pt x="817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4" name="Google Shape;804;p3"/>
              <p:cNvSpPr/>
              <p:nvPr/>
            </p:nvSpPr>
            <p:spPr>
              <a:xfrm>
                <a:off x="446525" y="2469650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78" y="1"/>
                    </a:moveTo>
                    <a:cubicBezTo>
                      <a:pt x="750" y="1"/>
                      <a:pt x="720" y="3"/>
                      <a:pt x="690" y="7"/>
                    </a:cubicBezTo>
                    <a:cubicBezTo>
                      <a:pt x="1" y="99"/>
                      <a:pt x="103" y="1070"/>
                      <a:pt x="743" y="1070"/>
                    </a:cubicBezTo>
                    <a:cubicBezTo>
                      <a:pt x="772" y="1070"/>
                      <a:pt x="802" y="1068"/>
                      <a:pt x="834" y="1063"/>
                    </a:cubicBezTo>
                    <a:cubicBezTo>
                      <a:pt x="1475" y="926"/>
                      <a:pt x="1373" y="1"/>
                      <a:pt x="7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5" name="Google Shape;805;p3"/>
              <p:cNvSpPr/>
              <p:nvPr/>
            </p:nvSpPr>
            <p:spPr>
              <a:xfrm>
                <a:off x="381850" y="2487575"/>
                <a:ext cx="26000" cy="18550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742" extrusionOk="0">
                    <a:moveTo>
                      <a:pt x="535" y="1"/>
                    </a:moveTo>
                    <a:cubicBezTo>
                      <a:pt x="506" y="1"/>
                      <a:pt x="476" y="4"/>
                      <a:pt x="444" y="10"/>
                    </a:cubicBezTo>
                    <a:cubicBezTo>
                      <a:pt x="0" y="232"/>
                      <a:pt x="172" y="741"/>
                      <a:pt x="542" y="741"/>
                    </a:cubicBezTo>
                    <a:cubicBezTo>
                      <a:pt x="572" y="741"/>
                      <a:pt x="603" y="738"/>
                      <a:pt x="636" y="730"/>
                    </a:cubicBezTo>
                    <a:cubicBezTo>
                      <a:pt x="1040" y="596"/>
                      <a:pt x="941" y="1"/>
                      <a:pt x="53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" name="Google Shape;806;p3"/>
              <p:cNvSpPr/>
              <p:nvPr/>
            </p:nvSpPr>
            <p:spPr>
              <a:xfrm>
                <a:off x="360525" y="2533425"/>
                <a:ext cx="12050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2" h="385" extrusionOk="0">
                    <a:moveTo>
                      <a:pt x="241" y="1"/>
                    </a:moveTo>
                    <a:cubicBezTo>
                      <a:pt x="1" y="97"/>
                      <a:pt x="49" y="289"/>
                      <a:pt x="241" y="385"/>
                    </a:cubicBezTo>
                    <a:cubicBezTo>
                      <a:pt x="481" y="385"/>
                      <a:pt x="481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" name="Google Shape;807;p3"/>
              <p:cNvSpPr/>
              <p:nvPr/>
            </p:nvSpPr>
            <p:spPr>
              <a:xfrm>
                <a:off x="365275" y="2415750"/>
                <a:ext cx="30900" cy="22075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883" extrusionOk="0">
                    <a:moveTo>
                      <a:pt x="626" y="1"/>
                    </a:moveTo>
                    <a:cubicBezTo>
                      <a:pt x="611" y="1"/>
                      <a:pt x="595" y="1"/>
                      <a:pt x="579" y="3"/>
                    </a:cubicBezTo>
                    <a:cubicBezTo>
                      <a:pt x="0" y="92"/>
                      <a:pt x="123" y="882"/>
                      <a:pt x="603" y="882"/>
                    </a:cubicBezTo>
                    <a:cubicBezTo>
                      <a:pt x="641" y="882"/>
                      <a:pt x="681" y="877"/>
                      <a:pt x="723" y="867"/>
                    </a:cubicBezTo>
                    <a:cubicBezTo>
                      <a:pt x="1235" y="727"/>
                      <a:pt x="1115" y="1"/>
                      <a:pt x="6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" name="Google Shape;808;p3"/>
              <p:cNvSpPr/>
              <p:nvPr/>
            </p:nvSpPr>
            <p:spPr>
              <a:xfrm>
                <a:off x="442550" y="2587450"/>
                <a:ext cx="1762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2" extrusionOk="0">
                    <a:moveTo>
                      <a:pt x="321" y="0"/>
                    </a:moveTo>
                    <a:cubicBezTo>
                      <a:pt x="0" y="92"/>
                      <a:pt x="29" y="532"/>
                      <a:pt x="323" y="532"/>
                    </a:cubicBezTo>
                    <a:cubicBezTo>
                      <a:pt x="337" y="532"/>
                      <a:pt x="353" y="530"/>
                      <a:pt x="369" y="528"/>
                    </a:cubicBezTo>
                    <a:cubicBezTo>
                      <a:pt x="705" y="480"/>
                      <a:pt x="609" y="0"/>
                      <a:pt x="3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9" name="Google Shape;809;p3"/>
              <p:cNvSpPr/>
              <p:nvPr/>
            </p:nvSpPr>
            <p:spPr>
              <a:xfrm>
                <a:off x="1128675" y="2560950"/>
                <a:ext cx="12925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517" h="436" extrusionOk="0">
                    <a:moveTo>
                      <a:pt x="277" y="0"/>
                    </a:moveTo>
                    <a:cubicBezTo>
                      <a:pt x="265" y="0"/>
                      <a:pt x="253" y="1"/>
                      <a:pt x="241" y="4"/>
                    </a:cubicBezTo>
                    <a:cubicBezTo>
                      <a:pt x="1" y="100"/>
                      <a:pt x="1" y="388"/>
                      <a:pt x="289" y="436"/>
                    </a:cubicBezTo>
                    <a:cubicBezTo>
                      <a:pt x="516" y="390"/>
                      <a:pt x="485" y="0"/>
                      <a:pt x="2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0" name="Google Shape;810;p3"/>
              <p:cNvSpPr/>
              <p:nvPr/>
            </p:nvSpPr>
            <p:spPr>
              <a:xfrm>
                <a:off x="1032225" y="2497375"/>
                <a:ext cx="36050" cy="25450"/>
              </a:xfrm>
              <a:custGeom>
                <a:avLst/>
                <a:gdLst/>
                <a:ahLst/>
                <a:cxnLst/>
                <a:rect l="l" t="t" r="r" b="b"/>
                <a:pathLst>
                  <a:path w="1442" h="1018" extrusionOk="0">
                    <a:moveTo>
                      <a:pt x="690" y="1"/>
                    </a:moveTo>
                    <a:cubicBezTo>
                      <a:pt x="675" y="1"/>
                      <a:pt x="658" y="1"/>
                      <a:pt x="642" y="2"/>
                    </a:cubicBezTo>
                    <a:cubicBezTo>
                      <a:pt x="0" y="94"/>
                      <a:pt x="103" y="1017"/>
                      <a:pt x="698" y="1017"/>
                    </a:cubicBezTo>
                    <a:cubicBezTo>
                      <a:pt x="726" y="1017"/>
                      <a:pt x="756" y="1015"/>
                      <a:pt x="786" y="1011"/>
                    </a:cubicBezTo>
                    <a:cubicBezTo>
                      <a:pt x="1442" y="917"/>
                      <a:pt x="1321" y="1"/>
                      <a:pt x="6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1" name="Google Shape;811;p3"/>
              <p:cNvSpPr/>
              <p:nvPr/>
            </p:nvSpPr>
            <p:spPr>
              <a:xfrm>
                <a:off x="1156275" y="2518950"/>
                <a:ext cx="11800" cy="10975"/>
              </a:xfrm>
              <a:custGeom>
                <a:avLst/>
                <a:gdLst/>
                <a:ahLst/>
                <a:cxnLst/>
                <a:rect l="l" t="t" r="r" b="b"/>
                <a:pathLst>
                  <a:path w="472" h="439" extrusionOk="0">
                    <a:moveTo>
                      <a:pt x="271" y="0"/>
                    </a:moveTo>
                    <a:cubicBezTo>
                      <a:pt x="261" y="0"/>
                      <a:pt x="251" y="1"/>
                      <a:pt x="241" y="4"/>
                    </a:cubicBezTo>
                    <a:cubicBezTo>
                      <a:pt x="1" y="52"/>
                      <a:pt x="1" y="388"/>
                      <a:pt x="241" y="436"/>
                    </a:cubicBezTo>
                    <a:cubicBezTo>
                      <a:pt x="251" y="438"/>
                      <a:pt x="261" y="439"/>
                      <a:pt x="271" y="439"/>
                    </a:cubicBezTo>
                    <a:cubicBezTo>
                      <a:pt x="471" y="439"/>
                      <a:pt x="471" y="0"/>
                      <a:pt x="27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2" name="Google Shape;812;p3"/>
              <p:cNvSpPr/>
              <p:nvPr/>
            </p:nvSpPr>
            <p:spPr>
              <a:xfrm>
                <a:off x="1106950" y="2486425"/>
                <a:ext cx="28250" cy="19850"/>
              </a:xfrm>
              <a:custGeom>
                <a:avLst/>
                <a:gdLst/>
                <a:ahLst/>
                <a:cxnLst/>
                <a:rect l="l" t="t" r="r" b="b"/>
                <a:pathLst>
                  <a:path w="1130" h="794" extrusionOk="0">
                    <a:moveTo>
                      <a:pt x="575" y="0"/>
                    </a:moveTo>
                    <a:cubicBezTo>
                      <a:pt x="546" y="0"/>
                      <a:pt x="517" y="3"/>
                      <a:pt x="486" y="8"/>
                    </a:cubicBezTo>
                    <a:cubicBezTo>
                      <a:pt x="0" y="97"/>
                      <a:pt x="123" y="793"/>
                      <a:pt x="557" y="793"/>
                    </a:cubicBezTo>
                    <a:cubicBezTo>
                      <a:pt x="595" y="793"/>
                      <a:pt x="635" y="788"/>
                      <a:pt x="678" y="776"/>
                    </a:cubicBezTo>
                    <a:cubicBezTo>
                      <a:pt x="1130" y="686"/>
                      <a:pt x="1028" y="0"/>
                      <a:pt x="5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3" name="Google Shape;813;p3"/>
              <p:cNvSpPr/>
              <p:nvPr/>
            </p:nvSpPr>
            <p:spPr>
              <a:xfrm>
                <a:off x="1161825" y="2402400"/>
                <a:ext cx="28600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44" h="833" extrusionOk="0">
                    <a:moveTo>
                      <a:pt x="588" y="0"/>
                    </a:moveTo>
                    <a:cubicBezTo>
                      <a:pt x="560" y="0"/>
                      <a:pt x="530" y="3"/>
                      <a:pt x="499" y="9"/>
                    </a:cubicBezTo>
                    <a:cubicBezTo>
                      <a:pt x="0" y="99"/>
                      <a:pt x="144" y="833"/>
                      <a:pt x="607" y="833"/>
                    </a:cubicBezTo>
                    <a:cubicBezTo>
                      <a:pt x="634" y="833"/>
                      <a:pt x="662" y="830"/>
                      <a:pt x="691" y="825"/>
                    </a:cubicBezTo>
                    <a:cubicBezTo>
                      <a:pt x="1143" y="689"/>
                      <a:pt x="1042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4" name="Google Shape;814;p3"/>
              <p:cNvSpPr/>
              <p:nvPr/>
            </p:nvSpPr>
            <p:spPr>
              <a:xfrm>
                <a:off x="988125" y="2467275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8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6"/>
                    </a:cubicBezTo>
                    <a:cubicBezTo>
                      <a:pt x="1656" y="1114"/>
                      <a:pt x="1552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5" name="Google Shape;815;p3"/>
              <p:cNvSpPr/>
              <p:nvPr/>
            </p:nvSpPr>
            <p:spPr>
              <a:xfrm>
                <a:off x="1182400" y="2476925"/>
                <a:ext cx="15575" cy="12500"/>
              </a:xfrm>
              <a:custGeom>
                <a:avLst/>
                <a:gdLst/>
                <a:ahLst/>
                <a:cxnLst/>
                <a:rect l="l" t="t" r="r" b="b"/>
                <a:pathLst>
                  <a:path w="623" h="500" extrusionOk="0">
                    <a:moveTo>
                      <a:pt x="348" y="0"/>
                    </a:moveTo>
                    <a:cubicBezTo>
                      <a:pt x="333" y="0"/>
                      <a:pt x="317" y="1"/>
                      <a:pt x="300" y="4"/>
                    </a:cubicBezTo>
                    <a:cubicBezTo>
                      <a:pt x="0" y="176"/>
                      <a:pt x="121" y="500"/>
                      <a:pt x="321" y="500"/>
                    </a:cubicBezTo>
                    <a:cubicBezTo>
                      <a:pt x="345" y="500"/>
                      <a:pt x="370" y="495"/>
                      <a:pt x="396" y="484"/>
                    </a:cubicBezTo>
                    <a:cubicBezTo>
                      <a:pt x="622" y="349"/>
                      <a:pt x="593" y="0"/>
                      <a:pt x="3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6" name="Google Shape;816;p3"/>
              <p:cNvSpPr/>
              <p:nvPr/>
            </p:nvSpPr>
            <p:spPr>
              <a:xfrm>
                <a:off x="1052675" y="2571600"/>
                <a:ext cx="24900" cy="17300"/>
              </a:xfrm>
              <a:custGeom>
                <a:avLst/>
                <a:gdLst/>
                <a:ahLst/>
                <a:cxnLst/>
                <a:rect l="l" t="t" r="r" b="b"/>
                <a:pathLst>
                  <a:path w="996" h="692" extrusionOk="0">
                    <a:moveTo>
                      <a:pt x="530" y="1"/>
                    </a:moveTo>
                    <a:cubicBezTo>
                      <a:pt x="504" y="1"/>
                      <a:pt x="477" y="4"/>
                      <a:pt x="448" y="10"/>
                    </a:cubicBezTo>
                    <a:cubicBezTo>
                      <a:pt x="0" y="100"/>
                      <a:pt x="138" y="691"/>
                      <a:pt x="510" y="691"/>
                    </a:cubicBezTo>
                    <a:cubicBezTo>
                      <a:pt x="536" y="691"/>
                      <a:pt x="564" y="688"/>
                      <a:pt x="592" y="682"/>
                    </a:cubicBezTo>
                    <a:cubicBezTo>
                      <a:pt x="996" y="592"/>
                      <a:pt x="897" y="1"/>
                      <a:pt x="5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7" name="Google Shape;817;p3"/>
              <p:cNvSpPr/>
              <p:nvPr/>
            </p:nvSpPr>
            <p:spPr>
              <a:xfrm>
                <a:off x="1080675" y="2528625"/>
                <a:ext cx="24025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1" h="769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961" y="673"/>
                      <a:pt x="865" y="1"/>
                      <a:pt x="4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8" name="Google Shape;818;p3"/>
              <p:cNvSpPr/>
              <p:nvPr/>
            </p:nvSpPr>
            <p:spPr>
              <a:xfrm>
                <a:off x="1102300" y="2604150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200" y="0"/>
                    </a:moveTo>
                    <a:cubicBezTo>
                      <a:pt x="0" y="0"/>
                      <a:pt x="14" y="340"/>
                      <a:pt x="240" y="340"/>
                    </a:cubicBezTo>
                    <a:cubicBezTo>
                      <a:pt x="384" y="244"/>
                      <a:pt x="384" y="100"/>
                      <a:pt x="240" y="4"/>
                    </a:cubicBezTo>
                    <a:cubicBezTo>
                      <a:pt x="225" y="1"/>
                      <a:pt x="212" y="0"/>
                      <a:pt x="2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9" name="Google Shape;819;p3"/>
              <p:cNvSpPr/>
              <p:nvPr/>
            </p:nvSpPr>
            <p:spPr>
              <a:xfrm>
                <a:off x="1134675" y="2444550"/>
                <a:ext cx="28450" cy="20500"/>
              </a:xfrm>
              <a:custGeom>
                <a:avLst/>
                <a:gdLst/>
                <a:ahLst/>
                <a:cxnLst/>
                <a:rect l="l" t="t" r="r" b="b"/>
                <a:pathLst>
                  <a:path w="1138" h="820" extrusionOk="0">
                    <a:moveTo>
                      <a:pt x="573" y="1"/>
                    </a:moveTo>
                    <a:cubicBezTo>
                      <a:pt x="559" y="1"/>
                      <a:pt x="544" y="2"/>
                      <a:pt x="529" y="3"/>
                    </a:cubicBezTo>
                    <a:cubicBezTo>
                      <a:pt x="1" y="51"/>
                      <a:pt x="49" y="819"/>
                      <a:pt x="625" y="819"/>
                    </a:cubicBezTo>
                    <a:cubicBezTo>
                      <a:pt x="1138" y="773"/>
                      <a:pt x="1062" y="1"/>
                      <a:pt x="5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0" name="Google Shape;820;p3"/>
              <p:cNvSpPr/>
              <p:nvPr/>
            </p:nvSpPr>
            <p:spPr>
              <a:xfrm>
                <a:off x="1269100" y="2348600"/>
                <a:ext cx="96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289" extrusionOk="0">
                    <a:moveTo>
                      <a:pt x="193" y="0"/>
                    </a:moveTo>
                    <a:cubicBezTo>
                      <a:pt x="1" y="0"/>
                      <a:pt x="1" y="288"/>
                      <a:pt x="193" y="288"/>
                    </a:cubicBezTo>
                    <a:cubicBezTo>
                      <a:pt x="385" y="288"/>
                      <a:pt x="385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1" name="Google Shape;821;p3"/>
              <p:cNvSpPr/>
              <p:nvPr/>
            </p:nvSpPr>
            <p:spPr>
              <a:xfrm>
                <a:off x="751000" y="2550225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801" y="1"/>
                    </a:moveTo>
                    <a:cubicBezTo>
                      <a:pt x="1" y="95"/>
                      <a:pt x="77" y="1250"/>
                      <a:pt x="850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53"/>
                      <a:pt x="1617" y="1"/>
                      <a:pt x="80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2" name="Google Shape;822;p3"/>
              <p:cNvSpPr/>
              <p:nvPr/>
            </p:nvSpPr>
            <p:spPr>
              <a:xfrm>
                <a:off x="1251050" y="2280175"/>
                <a:ext cx="18075" cy="13425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7" extrusionOk="0">
                    <a:moveTo>
                      <a:pt x="339" y="1"/>
                    </a:moveTo>
                    <a:cubicBezTo>
                      <a:pt x="1" y="151"/>
                      <a:pt x="162" y="536"/>
                      <a:pt x="386" y="536"/>
                    </a:cubicBezTo>
                    <a:cubicBezTo>
                      <a:pt x="449" y="536"/>
                      <a:pt x="516" y="506"/>
                      <a:pt x="579" y="433"/>
                    </a:cubicBezTo>
                    <a:cubicBezTo>
                      <a:pt x="723" y="241"/>
                      <a:pt x="579" y="1"/>
                      <a:pt x="3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3" name="Google Shape;823;p3"/>
              <p:cNvSpPr/>
              <p:nvPr/>
            </p:nvSpPr>
            <p:spPr>
              <a:xfrm>
                <a:off x="1193500" y="2361800"/>
                <a:ext cx="24025" cy="18025"/>
              </a:xfrm>
              <a:custGeom>
                <a:avLst/>
                <a:gdLst/>
                <a:ahLst/>
                <a:cxnLst/>
                <a:rect l="l" t="t" r="r" b="b"/>
                <a:pathLst>
                  <a:path w="961" h="721" extrusionOk="0">
                    <a:moveTo>
                      <a:pt x="432" y="0"/>
                    </a:moveTo>
                    <a:cubicBezTo>
                      <a:pt x="0" y="48"/>
                      <a:pt x="48" y="721"/>
                      <a:pt x="480" y="721"/>
                    </a:cubicBezTo>
                    <a:cubicBezTo>
                      <a:pt x="960" y="625"/>
                      <a:pt x="864" y="0"/>
                      <a:pt x="4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4" name="Google Shape;824;p3"/>
              <p:cNvSpPr/>
              <p:nvPr/>
            </p:nvSpPr>
            <p:spPr>
              <a:xfrm>
                <a:off x="1282675" y="2240475"/>
                <a:ext cx="1165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466" h="341" extrusionOk="0">
                    <a:moveTo>
                      <a:pt x="281" y="0"/>
                    </a:moveTo>
                    <a:cubicBezTo>
                      <a:pt x="72" y="0"/>
                      <a:pt x="0" y="341"/>
                      <a:pt x="226" y="341"/>
                    </a:cubicBezTo>
                    <a:cubicBezTo>
                      <a:pt x="418" y="293"/>
                      <a:pt x="466" y="101"/>
                      <a:pt x="322" y="5"/>
                    </a:cubicBezTo>
                    <a:cubicBezTo>
                      <a:pt x="308" y="2"/>
                      <a:pt x="294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5" name="Google Shape;825;p3"/>
              <p:cNvSpPr/>
              <p:nvPr/>
            </p:nvSpPr>
            <p:spPr>
              <a:xfrm>
                <a:off x="1221525" y="2320925"/>
                <a:ext cx="2202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81" h="631" extrusionOk="0">
                    <a:moveTo>
                      <a:pt x="412" y="0"/>
                    </a:moveTo>
                    <a:cubicBezTo>
                      <a:pt x="398" y="0"/>
                      <a:pt x="383" y="1"/>
                      <a:pt x="368" y="3"/>
                    </a:cubicBezTo>
                    <a:cubicBezTo>
                      <a:pt x="0" y="141"/>
                      <a:pt x="116" y="630"/>
                      <a:pt x="463" y="630"/>
                    </a:cubicBezTo>
                    <a:cubicBezTo>
                      <a:pt x="479" y="630"/>
                      <a:pt x="495" y="629"/>
                      <a:pt x="512" y="627"/>
                    </a:cubicBezTo>
                    <a:cubicBezTo>
                      <a:pt x="880" y="535"/>
                      <a:pt x="762" y="0"/>
                      <a:pt x="4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6" name="Google Shape;826;p3"/>
              <p:cNvSpPr/>
              <p:nvPr/>
            </p:nvSpPr>
            <p:spPr>
              <a:xfrm>
                <a:off x="1210675" y="2436125"/>
                <a:ext cx="1607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0" extrusionOk="0">
                    <a:moveTo>
                      <a:pt x="317" y="0"/>
                    </a:moveTo>
                    <a:cubicBezTo>
                      <a:pt x="303" y="0"/>
                      <a:pt x="289" y="1"/>
                      <a:pt x="273" y="4"/>
                    </a:cubicBezTo>
                    <a:cubicBezTo>
                      <a:pt x="0" y="49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0"/>
                      <a:pt x="3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7" name="Google Shape;827;p3"/>
              <p:cNvSpPr/>
              <p:nvPr/>
            </p:nvSpPr>
            <p:spPr>
              <a:xfrm>
                <a:off x="1240300" y="239420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9" y="1"/>
                    </a:moveTo>
                    <a:cubicBezTo>
                      <a:pt x="97" y="1"/>
                      <a:pt x="1" y="289"/>
                      <a:pt x="241" y="385"/>
                    </a:cubicBezTo>
                    <a:cubicBezTo>
                      <a:pt x="433" y="385"/>
                      <a:pt x="529" y="97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8" name="Google Shape;828;p3"/>
              <p:cNvSpPr/>
              <p:nvPr/>
            </p:nvSpPr>
            <p:spPr>
              <a:xfrm>
                <a:off x="1235025" y="2209125"/>
                <a:ext cx="23750" cy="17300"/>
              </a:xfrm>
              <a:custGeom>
                <a:avLst/>
                <a:gdLst/>
                <a:ahLst/>
                <a:cxnLst/>
                <a:rect l="l" t="t" r="r" b="b"/>
                <a:pathLst>
                  <a:path w="950" h="692" extrusionOk="0">
                    <a:moveTo>
                      <a:pt x="482" y="0"/>
                    </a:moveTo>
                    <a:cubicBezTo>
                      <a:pt x="457" y="0"/>
                      <a:pt x="431" y="4"/>
                      <a:pt x="404" y="10"/>
                    </a:cubicBezTo>
                    <a:cubicBezTo>
                      <a:pt x="0" y="100"/>
                      <a:pt x="99" y="692"/>
                      <a:pt x="466" y="692"/>
                    </a:cubicBezTo>
                    <a:cubicBezTo>
                      <a:pt x="492" y="692"/>
                      <a:pt x="519" y="689"/>
                      <a:pt x="548" y="682"/>
                    </a:cubicBezTo>
                    <a:cubicBezTo>
                      <a:pt x="949" y="549"/>
                      <a:pt x="812" y="0"/>
                      <a:pt x="4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9" name="Google Shape;829;p3"/>
              <p:cNvSpPr/>
              <p:nvPr/>
            </p:nvSpPr>
            <p:spPr>
              <a:xfrm>
                <a:off x="1269100" y="2169775"/>
                <a:ext cx="15800" cy="11100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4" extrusionOk="0">
                    <a:moveTo>
                      <a:pt x="193" y="0"/>
                    </a:moveTo>
                    <a:cubicBezTo>
                      <a:pt x="97" y="48"/>
                      <a:pt x="49" y="96"/>
                      <a:pt x="1" y="192"/>
                    </a:cubicBezTo>
                    <a:cubicBezTo>
                      <a:pt x="29" y="377"/>
                      <a:pt x="113" y="444"/>
                      <a:pt x="200" y="444"/>
                    </a:cubicBezTo>
                    <a:cubicBezTo>
                      <a:pt x="406" y="444"/>
                      <a:pt x="632" y="68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0" name="Google Shape;830;p3"/>
              <p:cNvSpPr/>
              <p:nvPr/>
            </p:nvSpPr>
            <p:spPr>
              <a:xfrm>
                <a:off x="841825" y="2731475"/>
                <a:ext cx="96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241" extrusionOk="0">
                    <a:moveTo>
                      <a:pt x="193" y="0"/>
                    </a:moveTo>
                    <a:cubicBezTo>
                      <a:pt x="49" y="48"/>
                      <a:pt x="1" y="192"/>
                      <a:pt x="193" y="240"/>
                    </a:cubicBezTo>
                    <a:cubicBezTo>
                      <a:pt x="337" y="240"/>
                      <a:pt x="385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1" name="Google Shape;831;p3"/>
              <p:cNvSpPr/>
              <p:nvPr/>
            </p:nvSpPr>
            <p:spPr>
              <a:xfrm>
                <a:off x="1027400" y="2615975"/>
                <a:ext cx="2015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06" h="551" extrusionOk="0">
                    <a:moveTo>
                      <a:pt x="429" y="0"/>
                    </a:moveTo>
                    <a:cubicBezTo>
                      <a:pt x="405" y="0"/>
                      <a:pt x="381" y="4"/>
                      <a:pt x="355" y="11"/>
                    </a:cubicBezTo>
                    <a:cubicBezTo>
                      <a:pt x="0" y="56"/>
                      <a:pt x="55" y="550"/>
                      <a:pt x="368" y="550"/>
                    </a:cubicBezTo>
                    <a:cubicBezTo>
                      <a:pt x="394" y="550"/>
                      <a:pt x="422" y="547"/>
                      <a:pt x="451" y="539"/>
                    </a:cubicBezTo>
                    <a:cubicBezTo>
                      <a:pt x="806" y="495"/>
                      <a:pt x="710" y="0"/>
                      <a:pt x="4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2" name="Google Shape;832;p3"/>
              <p:cNvSpPr/>
              <p:nvPr/>
            </p:nvSpPr>
            <p:spPr>
              <a:xfrm>
                <a:off x="839025" y="2610075"/>
                <a:ext cx="34500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80" h="975" extrusionOk="0">
                    <a:moveTo>
                      <a:pt x="726" y="0"/>
                    </a:moveTo>
                    <a:cubicBezTo>
                      <a:pt x="699" y="0"/>
                      <a:pt x="670" y="3"/>
                      <a:pt x="641" y="7"/>
                    </a:cubicBezTo>
                    <a:cubicBezTo>
                      <a:pt x="0" y="99"/>
                      <a:pt x="101" y="974"/>
                      <a:pt x="693" y="974"/>
                    </a:cubicBezTo>
                    <a:cubicBezTo>
                      <a:pt x="722" y="974"/>
                      <a:pt x="753" y="972"/>
                      <a:pt x="785" y="967"/>
                    </a:cubicBezTo>
                    <a:cubicBezTo>
                      <a:pt x="1379" y="876"/>
                      <a:pt x="1277" y="0"/>
                      <a:pt x="7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3" name="Google Shape;833;p3"/>
              <p:cNvSpPr/>
              <p:nvPr/>
            </p:nvSpPr>
            <p:spPr>
              <a:xfrm>
                <a:off x="868225" y="2565825"/>
                <a:ext cx="31225" cy="28850"/>
              </a:xfrm>
              <a:custGeom>
                <a:avLst/>
                <a:gdLst/>
                <a:ahLst/>
                <a:cxnLst/>
                <a:rect l="l" t="t" r="r" b="b"/>
                <a:pathLst>
                  <a:path w="1249" h="1154" extrusionOk="0">
                    <a:moveTo>
                      <a:pt x="529" y="1"/>
                    </a:moveTo>
                    <a:cubicBezTo>
                      <a:pt x="1" y="241"/>
                      <a:pt x="145" y="1009"/>
                      <a:pt x="721" y="1153"/>
                    </a:cubicBezTo>
                    <a:cubicBezTo>
                      <a:pt x="1249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4" name="Google Shape;834;p3"/>
              <p:cNvSpPr/>
              <p:nvPr/>
            </p:nvSpPr>
            <p:spPr>
              <a:xfrm>
                <a:off x="798625" y="2580250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8" y="0"/>
                    </a:moveTo>
                    <a:lnTo>
                      <a:pt x="528" y="0"/>
                    </a:lnTo>
                    <a:cubicBezTo>
                      <a:pt x="0" y="240"/>
                      <a:pt x="144" y="1008"/>
                      <a:pt x="672" y="1104"/>
                    </a:cubicBezTo>
                    <a:cubicBezTo>
                      <a:pt x="1200" y="864"/>
                      <a:pt x="1104" y="96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5" name="Google Shape;835;p3"/>
              <p:cNvSpPr/>
              <p:nvPr/>
            </p:nvSpPr>
            <p:spPr>
              <a:xfrm>
                <a:off x="770550" y="2624475"/>
                <a:ext cx="3212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285" h="927" extrusionOk="0">
                    <a:moveTo>
                      <a:pt x="685" y="0"/>
                    </a:moveTo>
                    <a:cubicBezTo>
                      <a:pt x="656" y="0"/>
                      <a:pt x="626" y="3"/>
                      <a:pt x="595" y="7"/>
                    </a:cubicBezTo>
                    <a:cubicBezTo>
                      <a:pt x="1" y="53"/>
                      <a:pt x="60" y="926"/>
                      <a:pt x="606" y="926"/>
                    </a:cubicBezTo>
                    <a:cubicBezTo>
                      <a:pt x="633" y="926"/>
                      <a:pt x="661" y="924"/>
                      <a:pt x="691" y="919"/>
                    </a:cubicBezTo>
                    <a:cubicBezTo>
                      <a:pt x="1284" y="828"/>
                      <a:pt x="1227" y="0"/>
                      <a:pt x="6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6" name="Google Shape;836;p3"/>
              <p:cNvSpPr/>
              <p:nvPr/>
            </p:nvSpPr>
            <p:spPr>
              <a:xfrm>
                <a:off x="790225" y="269905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1"/>
                    </a:moveTo>
                    <a:cubicBezTo>
                      <a:pt x="96" y="145"/>
                      <a:pt x="0" y="385"/>
                      <a:pt x="336" y="529"/>
                    </a:cubicBezTo>
                    <a:cubicBezTo>
                      <a:pt x="672" y="529"/>
                      <a:pt x="672" y="1"/>
                      <a:pt x="3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7" name="Google Shape;837;p3"/>
              <p:cNvSpPr/>
              <p:nvPr/>
            </p:nvSpPr>
            <p:spPr>
              <a:xfrm>
                <a:off x="814575" y="2654600"/>
                <a:ext cx="26875" cy="19325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3" extrusionOk="0">
                    <a:moveTo>
                      <a:pt x="513" y="0"/>
                    </a:moveTo>
                    <a:cubicBezTo>
                      <a:pt x="498" y="0"/>
                      <a:pt x="482" y="1"/>
                      <a:pt x="466" y="3"/>
                    </a:cubicBezTo>
                    <a:cubicBezTo>
                      <a:pt x="1" y="49"/>
                      <a:pt x="77" y="773"/>
                      <a:pt x="520" y="773"/>
                    </a:cubicBezTo>
                    <a:cubicBezTo>
                      <a:pt x="534" y="773"/>
                      <a:pt x="548" y="772"/>
                      <a:pt x="562" y="771"/>
                    </a:cubicBezTo>
                    <a:cubicBezTo>
                      <a:pt x="1075" y="724"/>
                      <a:pt x="1000" y="0"/>
                      <a:pt x="5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8" name="Google Shape;838;p3"/>
              <p:cNvSpPr/>
              <p:nvPr/>
            </p:nvSpPr>
            <p:spPr>
              <a:xfrm>
                <a:off x="885025" y="2640250"/>
                <a:ext cx="252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69" extrusionOk="0">
                    <a:moveTo>
                      <a:pt x="481" y="0"/>
                    </a:moveTo>
                    <a:cubicBezTo>
                      <a:pt x="1" y="96"/>
                      <a:pt x="49" y="769"/>
                      <a:pt x="529" y="769"/>
                    </a:cubicBezTo>
                    <a:cubicBezTo>
                      <a:pt x="1009" y="673"/>
                      <a:pt x="913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9" name="Google Shape;839;p3"/>
              <p:cNvSpPr/>
              <p:nvPr/>
            </p:nvSpPr>
            <p:spPr>
              <a:xfrm>
                <a:off x="861025" y="2684600"/>
                <a:ext cx="18375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35" h="588" extrusionOk="0">
                    <a:moveTo>
                      <a:pt x="334" y="0"/>
                    </a:moveTo>
                    <a:cubicBezTo>
                      <a:pt x="319" y="0"/>
                      <a:pt x="304" y="1"/>
                      <a:pt x="289" y="3"/>
                    </a:cubicBezTo>
                    <a:cubicBezTo>
                      <a:pt x="97" y="147"/>
                      <a:pt x="1" y="435"/>
                      <a:pt x="289" y="579"/>
                    </a:cubicBezTo>
                    <a:cubicBezTo>
                      <a:pt x="313" y="585"/>
                      <a:pt x="336" y="588"/>
                      <a:pt x="357" y="588"/>
                    </a:cubicBezTo>
                    <a:cubicBezTo>
                      <a:pt x="671" y="588"/>
                      <a:pt x="735" y="0"/>
                      <a:pt x="3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0" name="Google Shape;840;p3"/>
              <p:cNvSpPr/>
              <p:nvPr/>
            </p:nvSpPr>
            <p:spPr>
              <a:xfrm>
                <a:off x="980575" y="2583650"/>
                <a:ext cx="297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33" extrusionOk="0">
                    <a:moveTo>
                      <a:pt x="591" y="0"/>
                    </a:moveTo>
                    <a:cubicBezTo>
                      <a:pt x="562" y="0"/>
                      <a:pt x="532" y="3"/>
                      <a:pt x="500" y="8"/>
                    </a:cubicBezTo>
                    <a:cubicBezTo>
                      <a:pt x="1" y="99"/>
                      <a:pt x="102" y="832"/>
                      <a:pt x="600" y="832"/>
                    </a:cubicBezTo>
                    <a:cubicBezTo>
                      <a:pt x="629" y="832"/>
                      <a:pt x="660" y="829"/>
                      <a:pt x="692" y="824"/>
                    </a:cubicBezTo>
                    <a:cubicBezTo>
                      <a:pt x="1191" y="733"/>
                      <a:pt x="1090" y="0"/>
                      <a:pt x="5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1" name="Google Shape;841;p3"/>
              <p:cNvSpPr/>
              <p:nvPr/>
            </p:nvSpPr>
            <p:spPr>
              <a:xfrm>
                <a:off x="1002650" y="2659375"/>
                <a:ext cx="1062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5" h="392" extrusionOk="0">
                    <a:moveTo>
                      <a:pt x="267" y="0"/>
                    </a:moveTo>
                    <a:cubicBezTo>
                      <a:pt x="259" y="0"/>
                      <a:pt x="250" y="1"/>
                      <a:pt x="241" y="4"/>
                    </a:cubicBezTo>
                    <a:cubicBezTo>
                      <a:pt x="1" y="52"/>
                      <a:pt x="1" y="340"/>
                      <a:pt x="241" y="388"/>
                    </a:cubicBezTo>
                    <a:cubicBezTo>
                      <a:pt x="250" y="390"/>
                      <a:pt x="259" y="391"/>
                      <a:pt x="267" y="391"/>
                    </a:cubicBezTo>
                    <a:cubicBezTo>
                      <a:pt x="424" y="391"/>
                      <a:pt x="424" y="0"/>
                      <a:pt x="26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2" name="Google Shape;842;p3"/>
              <p:cNvSpPr/>
              <p:nvPr/>
            </p:nvSpPr>
            <p:spPr>
              <a:xfrm>
                <a:off x="1007025" y="254045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4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3" name="Google Shape;843;p3"/>
              <p:cNvSpPr/>
              <p:nvPr/>
            </p:nvSpPr>
            <p:spPr>
              <a:xfrm>
                <a:off x="963350" y="2509400"/>
                <a:ext cx="35725" cy="29525"/>
              </a:xfrm>
              <a:custGeom>
                <a:avLst/>
                <a:gdLst/>
                <a:ahLst/>
                <a:cxnLst/>
                <a:rect l="l" t="t" r="r" b="b"/>
                <a:pathLst>
                  <a:path w="1429" h="1181" extrusionOk="0">
                    <a:moveTo>
                      <a:pt x="626" y="0"/>
                    </a:moveTo>
                    <a:cubicBezTo>
                      <a:pt x="0" y="0"/>
                      <a:pt x="118" y="1181"/>
                      <a:pt x="658" y="1181"/>
                    </a:cubicBezTo>
                    <a:cubicBezTo>
                      <a:pt x="704" y="1181"/>
                      <a:pt x="753" y="1172"/>
                      <a:pt x="805" y="1154"/>
                    </a:cubicBezTo>
                    <a:cubicBezTo>
                      <a:pt x="1429" y="962"/>
                      <a:pt x="1285" y="50"/>
                      <a:pt x="661" y="1"/>
                    </a:cubicBezTo>
                    <a:cubicBezTo>
                      <a:pt x="649" y="1"/>
                      <a:pt x="637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4" name="Google Shape;844;p3"/>
              <p:cNvSpPr/>
              <p:nvPr/>
            </p:nvSpPr>
            <p:spPr>
              <a:xfrm>
                <a:off x="908450" y="2717200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0" y="0"/>
                    </a:moveTo>
                    <a:cubicBezTo>
                      <a:pt x="87" y="0"/>
                      <a:pt x="46" y="26"/>
                      <a:pt x="24" y="91"/>
                    </a:cubicBezTo>
                    <a:cubicBezTo>
                      <a:pt x="0" y="187"/>
                      <a:pt x="60" y="235"/>
                      <a:pt x="126" y="235"/>
                    </a:cubicBezTo>
                    <a:cubicBezTo>
                      <a:pt x="192" y="235"/>
                      <a:pt x="264" y="187"/>
                      <a:pt x="264" y="91"/>
                    </a:cubicBezTo>
                    <a:cubicBezTo>
                      <a:pt x="238" y="38"/>
                      <a:pt x="183" y="0"/>
                      <a:pt x="1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5" name="Google Shape;845;p3"/>
              <p:cNvSpPr/>
              <p:nvPr/>
            </p:nvSpPr>
            <p:spPr>
              <a:xfrm>
                <a:off x="931000" y="267145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1"/>
                    </a:moveTo>
                    <a:cubicBezTo>
                      <a:pt x="1" y="47"/>
                      <a:pt x="31" y="532"/>
                      <a:pt x="328" y="532"/>
                    </a:cubicBezTo>
                    <a:cubicBezTo>
                      <a:pt x="342" y="532"/>
                      <a:pt x="356" y="531"/>
                      <a:pt x="370" y="529"/>
                    </a:cubicBezTo>
                    <a:cubicBezTo>
                      <a:pt x="706" y="433"/>
                      <a:pt x="610" y="97"/>
                      <a:pt x="3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6" name="Google Shape;846;p3"/>
              <p:cNvSpPr/>
              <p:nvPr/>
            </p:nvSpPr>
            <p:spPr>
              <a:xfrm>
                <a:off x="954200" y="2626825"/>
                <a:ext cx="26125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5" h="739" extrusionOk="0">
                    <a:moveTo>
                      <a:pt x="536" y="1"/>
                    </a:moveTo>
                    <a:cubicBezTo>
                      <a:pt x="509" y="1"/>
                      <a:pt x="480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45" y="639"/>
                      <a:pt x="946" y="1"/>
                      <a:pt x="5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7" name="Google Shape;847;p3"/>
              <p:cNvSpPr/>
              <p:nvPr/>
            </p:nvSpPr>
            <p:spPr>
              <a:xfrm>
                <a:off x="908650" y="2595650"/>
                <a:ext cx="3327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76" extrusionOk="0">
                    <a:moveTo>
                      <a:pt x="679" y="1"/>
                    </a:moveTo>
                    <a:cubicBezTo>
                      <a:pt x="651" y="1"/>
                      <a:pt x="622" y="3"/>
                      <a:pt x="592" y="8"/>
                    </a:cubicBezTo>
                    <a:cubicBezTo>
                      <a:pt x="1" y="190"/>
                      <a:pt x="142" y="976"/>
                      <a:pt x="690" y="976"/>
                    </a:cubicBezTo>
                    <a:cubicBezTo>
                      <a:pt x="720" y="976"/>
                      <a:pt x="752" y="973"/>
                      <a:pt x="784" y="968"/>
                    </a:cubicBezTo>
                    <a:cubicBezTo>
                      <a:pt x="1330" y="786"/>
                      <a:pt x="1186" y="1"/>
                      <a:pt x="6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8" name="Google Shape;848;p3"/>
              <p:cNvSpPr/>
              <p:nvPr/>
            </p:nvSpPr>
            <p:spPr>
              <a:xfrm>
                <a:off x="934200" y="2552475"/>
                <a:ext cx="377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077" extrusionOk="0">
                    <a:moveTo>
                      <a:pt x="759" y="1"/>
                    </a:moveTo>
                    <a:cubicBezTo>
                      <a:pt x="732" y="1"/>
                      <a:pt x="704" y="3"/>
                      <a:pt x="674" y="7"/>
                    </a:cubicBezTo>
                    <a:cubicBezTo>
                      <a:pt x="0" y="142"/>
                      <a:pt x="126" y="1076"/>
                      <a:pt x="696" y="1076"/>
                    </a:cubicBezTo>
                    <a:cubicBezTo>
                      <a:pt x="735" y="1076"/>
                      <a:pt x="776" y="1072"/>
                      <a:pt x="818" y="1063"/>
                    </a:cubicBezTo>
                    <a:cubicBezTo>
                      <a:pt x="1507" y="971"/>
                      <a:pt x="1361" y="1"/>
                      <a:pt x="75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9" name="Google Shape;849;p3"/>
              <p:cNvSpPr/>
              <p:nvPr/>
            </p:nvSpPr>
            <p:spPr>
              <a:xfrm>
                <a:off x="1059875" y="2455250"/>
                <a:ext cx="3687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5" h="1070" extrusionOk="0">
                    <a:moveTo>
                      <a:pt x="776" y="1"/>
                    </a:moveTo>
                    <a:cubicBezTo>
                      <a:pt x="748" y="1"/>
                      <a:pt x="719" y="3"/>
                      <a:pt x="688" y="7"/>
                    </a:cubicBezTo>
                    <a:cubicBezTo>
                      <a:pt x="1" y="145"/>
                      <a:pt x="145" y="1070"/>
                      <a:pt x="744" y="1070"/>
                    </a:cubicBezTo>
                    <a:cubicBezTo>
                      <a:pt x="772" y="1070"/>
                      <a:pt x="802" y="1068"/>
                      <a:pt x="832" y="1063"/>
                    </a:cubicBezTo>
                    <a:cubicBezTo>
                      <a:pt x="1474" y="926"/>
                      <a:pt x="1372" y="1"/>
                      <a:pt x="7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0" name="Google Shape;850;p3"/>
              <p:cNvSpPr/>
              <p:nvPr/>
            </p:nvSpPr>
            <p:spPr>
              <a:xfrm>
                <a:off x="1003850" y="1750850"/>
                <a:ext cx="11475" cy="10875"/>
              </a:xfrm>
              <a:custGeom>
                <a:avLst/>
                <a:gdLst/>
                <a:ahLst/>
                <a:cxnLst/>
                <a:rect l="l" t="t" r="r" b="b"/>
                <a:pathLst>
                  <a:path w="459" h="435" extrusionOk="0">
                    <a:moveTo>
                      <a:pt x="226" y="1"/>
                    </a:moveTo>
                    <a:cubicBezTo>
                      <a:pt x="126" y="1"/>
                      <a:pt x="23" y="62"/>
                      <a:pt x="1" y="194"/>
                    </a:cubicBezTo>
                    <a:cubicBezTo>
                      <a:pt x="1" y="362"/>
                      <a:pt x="97" y="434"/>
                      <a:pt x="199" y="434"/>
                    </a:cubicBezTo>
                    <a:cubicBezTo>
                      <a:pt x="301" y="434"/>
                      <a:pt x="409" y="362"/>
                      <a:pt x="433" y="242"/>
                    </a:cubicBezTo>
                    <a:cubicBezTo>
                      <a:pt x="459" y="86"/>
                      <a:pt x="344" y="1"/>
                      <a:pt x="2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1" name="Google Shape;851;p3"/>
              <p:cNvSpPr/>
              <p:nvPr/>
            </p:nvSpPr>
            <p:spPr>
              <a:xfrm>
                <a:off x="1139475" y="1903225"/>
                <a:ext cx="18850" cy="14525"/>
              </a:xfrm>
              <a:custGeom>
                <a:avLst/>
                <a:gdLst/>
                <a:ahLst/>
                <a:cxnLst/>
                <a:rect l="l" t="t" r="r" b="b"/>
                <a:pathLst>
                  <a:path w="754" h="581" extrusionOk="0">
                    <a:moveTo>
                      <a:pt x="341" y="1"/>
                    </a:moveTo>
                    <a:cubicBezTo>
                      <a:pt x="325" y="1"/>
                      <a:pt x="307" y="2"/>
                      <a:pt x="289" y="4"/>
                    </a:cubicBezTo>
                    <a:cubicBezTo>
                      <a:pt x="1" y="100"/>
                      <a:pt x="97" y="580"/>
                      <a:pt x="433" y="580"/>
                    </a:cubicBezTo>
                    <a:cubicBezTo>
                      <a:pt x="753" y="443"/>
                      <a:pt x="681" y="1"/>
                      <a:pt x="3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2" name="Google Shape;852;p3"/>
              <p:cNvSpPr/>
              <p:nvPr/>
            </p:nvSpPr>
            <p:spPr>
              <a:xfrm>
                <a:off x="1009850" y="1816825"/>
                <a:ext cx="26050" cy="19300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772" extrusionOk="0">
                    <a:moveTo>
                      <a:pt x="485" y="1"/>
                    </a:moveTo>
                    <a:cubicBezTo>
                      <a:pt x="468" y="1"/>
                      <a:pt x="451" y="2"/>
                      <a:pt x="433" y="3"/>
                    </a:cubicBezTo>
                    <a:cubicBezTo>
                      <a:pt x="1" y="148"/>
                      <a:pt x="145" y="772"/>
                      <a:pt x="625" y="772"/>
                    </a:cubicBezTo>
                    <a:cubicBezTo>
                      <a:pt x="1041" y="587"/>
                      <a:pt x="923" y="1"/>
                      <a:pt x="4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3" name="Google Shape;853;p3"/>
              <p:cNvSpPr/>
              <p:nvPr/>
            </p:nvSpPr>
            <p:spPr>
              <a:xfrm>
                <a:off x="1022025" y="1883300"/>
                <a:ext cx="36100" cy="2615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46" extrusionOk="0">
                    <a:moveTo>
                      <a:pt x="558" y="1"/>
                    </a:moveTo>
                    <a:cubicBezTo>
                      <a:pt x="390" y="1"/>
                      <a:pt x="217" y="103"/>
                      <a:pt x="90" y="369"/>
                    </a:cubicBezTo>
                    <a:cubicBezTo>
                      <a:pt x="0" y="728"/>
                      <a:pt x="247" y="1046"/>
                      <a:pt x="593" y="1046"/>
                    </a:cubicBezTo>
                    <a:cubicBezTo>
                      <a:pt x="617" y="1046"/>
                      <a:pt x="641" y="1044"/>
                      <a:pt x="666" y="1041"/>
                    </a:cubicBezTo>
                    <a:cubicBezTo>
                      <a:pt x="1443" y="794"/>
                      <a:pt x="1025" y="1"/>
                      <a:pt x="55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4" name="Google Shape;854;p3"/>
              <p:cNvSpPr/>
              <p:nvPr/>
            </p:nvSpPr>
            <p:spPr>
              <a:xfrm>
                <a:off x="1064250" y="1912100"/>
                <a:ext cx="34350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1374" h="961" extrusionOk="0">
                    <a:moveTo>
                      <a:pt x="557" y="0"/>
                    </a:moveTo>
                    <a:cubicBezTo>
                      <a:pt x="408" y="0"/>
                      <a:pt x="251" y="89"/>
                      <a:pt x="129" y="321"/>
                    </a:cubicBezTo>
                    <a:cubicBezTo>
                      <a:pt x="1" y="622"/>
                      <a:pt x="217" y="960"/>
                      <a:pt x="539" y="960"/>
                    </a:cubicBezTo>
                    <a:cubicBezTo>
                      <a:pt x="577" y="960"/>
                      <a:pt x="617" y="956"/>
                      <a:pt x="657" y="945"/>
                    </a:cubicBezTo>
                    <a:cubicBezTo>
                      <a:pt x="1373" y="766"/>
                      <a:pt x="995" y="0"/>
                      <a:pt x="5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5" name="Google Shape;855;p3"/>
              <p:cNvSpPr/>
              <p:nvPr/>
            </p:nvSpPr>
            <p:spPr>
              <a:xfrm>
                <a:off x="1044675" y="1779625"/>
                <a:ext cx="13625" cy="11175"/>
              </a:xfrm>
              <a:custGeom>
                <a:avLst/>
                <a:gdLst/>
                <a:ahLst/>
                <a:cxnLst/>
                <a:rect l="l" t="t" r="r" b="b"/>
                <a:pathLst>
                  <a:path w="545" h="447" extrusionOk="0">
                    <a:moveTo>
                      <a:pt x="236" y="0"/>
                    </a:moveTo>
                    <a:cubicBezTo>
                      <a:pt x="222" y="0"/>
                      <a:pt x="208" y="1"/>
                      <a:pt x="192" y="3"/>
                    </a:cubicBezTo>
                    <a:cubicBezTo>
                      <a:pt x="0" y="51"/>
                      <a:pt x="0" y="339"/>
                      <a:pt x="192" y="435"/>
                    </a:cubicBezTo>
                    <a:cubicBezTo>
                      <a:pt x="218" y="443"/>
                      <a:pt x="242" y="446"/>
                      <a:pt x="265" y="446"/>
                    </a:cubicBezTo>
                    <a:cubicBezTo>
                      <a:pt x="521" y="446"/>
                      <a:pt x="545" y="0"/>
                      <a:pt x="2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6" name="Google Shape;856;p3"/>
              <p:cNvSpPr/>
              <p:nvPr/>
            </p:nvSpPr>
            <p:spPr>
              <a:xfrm>
                <a:off x="1108375" y="1941175"/>
                <a:ext cx="30625" cy="22300"/>
              </a:xfrm>
              <a:custGeom>
                <a:avLst/>
                <a:gdLst/>
                <a:ahLst/>
                <a:cxnLst/>
                <a:rect l="l" t="t" r="r" b="b"/>
                <a:pathLst>
                  <a:path w="1225" h="892" extrusionOk="0">
                    <a:moveTo>
                      <a:pt x="472" y="0"/>
                    </a:moveTo>
                    <a:cubicBezTo>
                      <a:pt x="321" y="0"/>
                      <a:pt x="162" y="98"/>
                      <a:pt x="45" y="358"/>
                    </a:cubicBezTo>
                    <a:cubicBezTo>
                      <a:pt x="0" y="625"/>
                      <a:pt x="203" y="892"/>
                      <a:pt x="461" y="892"/>
                    </a:cubicBezTo>
                    <a:cubicBezTo>
                      <a:pt x="482" y="892"/>
                      <a:pt x="503" y="890"/>
                      <a:pt x="525" y="887"/>
                    </a:cubicBezTo>
                    <a:cubicBezTo>
                      <a:pt x="1225" y="712"/>
                      <a:pt x="878" y="0"/>
                      <a:pt x="47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7" name="Google Shape;857;p3"/>
              <p:cNvSpPr/>
              <p:nvPr/>
            </p:nvSpPr>
            <p:spPr>
              <a:xfrm>
                <a:off x="1128675" y="1836000"/>
                <a:ext cx="9400" cy="8625"/>
              </a:xfrm>
              <a:custGeom>
                <a:avLst/>
                <a:gdLst/>
                <a:ahLst/>
                <a:cxnLst/>
                <a:rect l="l" t="t" r="r" b="b"/>
                <a:pathLst>
                  <a:path w="376" h="345" extrusionOk="0">
                    <a:moveTo>
                      <a:pt x="222" y="1"/>
                    </a:moveTo>
                    <a:cubicBezTo>
                      <a:pt x="213" y="1"/>
                      <a:pt x="203" y="2"/>
                      <a:pt x="193" y="5"/>
                    </a:cubicBezTo>
                    <a:cubicBezTo>
                      <a:pt x="49" y="53"/>
                      <a:pt x="1" y="293"/>
                      <a:pt x="193" y="341"/>
                    </a:cubicBezTo>
                    <a:cubicBezTo>
                      <a:pt x="203" y="343"/>
                      <a:pt x="213" y="344"/>
                      <a:pt x="222" y="344"/>
                    </a:cubicBezTo>
                    <a:cubicBezTo>
                      <a:pt x="375" y="344"/>
                      <a:pt x="375" y="1"/>
                      <a:pt x="2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8" name="Google Shape;858;p3"/>
              <p:cNvSpPr/>
              <p:nvPr/>
            </p:nvSpPr>
            <p:spPr>
              <a:xfrm>
                <a:off x="1095425" y="1873250"/>
                <a:ext cx="2332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726" extrusionOk="0">
                    <a:moveTo>
                      <a:pt x="417" y="0"/>
                    </a:moveTo>
                    <a:cubicBezTo>
                      <a:pt x="402" y="0"/>
                      <a:pt x="386" y="1"/>
                      <a:pt x="371" y="3"/>
                    </a:cubicBezTo>
                    <a:cubicBezTo>
                      <a:pt x="1" y="142"/>
                      <a:pt x="121" y="726"/>
                      <a:pt x="516" y="726"/>
                    </a:cubicBezTo>
                    <a:cubicBezTo>
                      <a:pt x="531" y="726"/>
                      <a:pt x="547" y="725"/>
                      <a:pt x="563" y="723"/>
                    </a:cubicBezTo>
                    <a:cubicBezTo>
                      <a:pt x="932" y="584"/>
                      <a:pt x="813" y="0"/>
                      <a:pt x="4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9" name="Google Shape;859;p3"/>
              <p:cNvSpPr/>
              <p:nvPr/>
            </p:nvSpPr>
            <p:spPr>
              <a:xfrm>
                <a:off x="856225" y="1773375"/>
                <a:ext cx="32400" cy="23150"/>
              </a:xfrm>
              <a:custGeom>
                <a:avLst/>
                <a:gdLst/>
                <a:ahLst/>
                <a:cxnLst/>
                <a:rect l="l" t="t" r="r" b="b"/>
                <a:pathLst>
                  <a:path w="1296" h="926" extrusionOk="0">
                    <a:moveTo>
                      <a:pt x="511" y="0"/>
                    </a:moveTo>
                    <a:cubicBezTo>
                      <a:pt x="368" y="0"/>
                      <a:pt x="217" y="84"/>
                      <a:pt x="97" y="301"/>
                    </a:cubicBezTo>
                    <a:cubicBezTo>
                      <a:pt x="1" y="589"/>
                      <a:pt x="241" y="925"/>
                      <a:pt x="577" y="925"/>
                    </a:cubicBezTo>
                    <a:cubicBezTo>
                      <a:pt x="1296" y="746"/>
                      <a:pt x="938" y="0"/>
                      <a:pt x="5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0" name="Google Shape;860;p3"/>
              <p:cNvSpPr/>
              <p:nvPr/>
            </p:nvSpPr>
            <p:spPr>
              <a:xfrm>
                <a:off x="1053475" y="1845450"/>
                <a:ext cx="24050" cy="18350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34" extrusionOk="0">
                    <a:moveTo>
                      <a:pt x="503" y="1"/>
                    </a:moveTo>
                    <a:cubicBezTo>
                      <a:pt x="476" y="1"/>
                      <a:pt x="447" y="4"/>
                      <a:pt x="416" y="11"/>
                    </a:cubicBezTo>
                    <a:cubicBezTo>
                      <a:pt x="0" y="149"/>
                      <a:pt x="118" y="733"/>
                      <a:pt x="514" y="733"/>
                    </a:cubicBezTo>
                    <a:cubicBezTo>
                      <a:pt x="529" y="733"/>
                      <a:pt x="544" y="733"/>
                      <a:pt x="560" y="731"/>
                    </a:cubicBezTo>
                    <a:cubicBezTo>
                      <a:pt x="962" y="552"/>
                      <a:pt x="866" y="1"/>
                      <a:pt x="5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1" name="Google Shape;861;p3"/>
              <p:cNvSpPr/>
              <p:nvPr/>
            </p:nvSpPr>
            <p:spPr>
              <a:xfrm>
                <a:off x="927050" y="1704675"/>
                <a:ext cx="8325" cy="5875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35" extrusionOk="0">
                    <a:moveTo>
                      <a:pt x="107" y="0"/>
                    </a:moveTo>
                    <a:cubicBezTo>
                      <a:pt x="66" y="0"/>
                      <a:pt x="26" y="21"/>
                      <a:pt x="0" y="73"/>
                    </a:cubicBezTo>
                    <a:cubicBezTo>
                      <a:pt x="36" y="181"/>
                      <a:pt x="45" y="235"/>
                      <a:pt x="108" y="235"/>
                    </a:cubicBezTo>
                    <a:cubicBezTo>
                      <a:pt x="129" y="235"/>
                      <a:pt x="156" y="229"/>
                      <a:pt x="192" y="217"/>
                    </a:cubicBezTo>
                    <a:cubicBezTo>
                      <a:pt x="332" y="147"/>
                      <a:pt x="217" y="0"/>
                      <a:pt x="1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2" name="Google Shape;862;p3"/>
              <p:cNvSpPr/>
              <p:nvPr/>
            </p:nvSpPr>
            <p:spPr>
              <a:xfrm>
                <a:off x="888625" y="1735275"/>
                <a:ext cx="18050" cy="15650"/>
              </a:xfrm>
              <a:custGeom>
                <a:avLst/>
                <a:gdLst/>
                <a:ahLst/>
                <a:cxnLst/>
                <a:rect l="l" t="t" r="r" b="b"/>
                <a:pathLst>
                  <a:path w="722" h="626" extrusionOk="0">
                    <a:moveTo>
                      <a:pt x="289" y="1"/>
                    </a:moveTo>
                    <a:cubicBezTo>
                      <a:pt x="1" y="145"/>
                      <a:pt x="97" y="577"/>
                      <a:pt x="433" y="625"/>
                    </a:cubicBezTo>
                    <a:cubicBezTo>
                      <a:pt x="721" y="481"/>
                      <a:pt x="625" y="1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3"/>
              <p:cNvSpPr/>
              <p:nvPr/>
            </p:nvSpPr>
            <p:spPr>
              <a:xfrm>
                <a:off x="897325" y="1800600"/>
                <a:ext cx="34300" cy="25150"/>
              </a:xfrm>
              <a:custGeom>
                <a:avLst/>
                <a:gdLst/>
                <a:ahLst/>
                <a:cxnLst/>
                <a:rect l="l" t="t" r="r" b="b"/>
                <a:pathLst>
                  <a:path w="1372" h="1006" extrusionOk="0">
                    <a:moveTo>
                      <a:pt x="515" y="1"/>
                    </a:moveTo>
                    <a:cubicBezTo>
                      <a:pt x="353" y="1"/>
                      <a:pt x="190" y="101"/>
                      <a:pt x="85" y="364"/>
                    </a:cubicBezTo>
                    <a:cubicBezTo>
                      <a:pt x="0" y="703"/>
                      <a:pt x="252" y="1005"/>
                      <a:pt x="577" y="1005"/>
                    </a:cubicBezTo>
                    <a:cubicBezTo>
                      <a:pt x="620" y="1005"/>
                      <a:pt x="664" y="1000"/>
                      <a:pt x="709" y="989"/>
                    </a:cubicBezTo>
                    <a:cubicBezTo>
                      <a:pt x="1371" y="710"/>
                      <a:pt x="945" y="1"/>
                      <a:pt x="5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4" name="Google Shape;864;p3"/>
              <p:cNvSpPr/>
              <p:nvPr/>
            </p:nvSpPr>
            <p:spPr>
              <a:xfrm>
                <a:off x="864825" y="1839650"/>
                <a:ext cx="43850" cy="30175"/>
              </a:xfrm>
              <a:custGeom>
                <a:avLst/>
                <a:gdLst/>
                <a:ahLst/>
                <a:cxnLst/>
                <a:rect l="l" t="t" r="r" b="b"/>
                <a:pathLst>
                  <a:path w="1754" h="1207" extrusionOk="0">
                    <a:moveTo>
                      <a:pt x="714" y="0"/>
                    </a:moveTo>
                    <a:cubicBezTo>
                      <a:pt x="513" y="0"/>
                      <a:pt x="300" y="120"/>
                      <a:pt x="137" y="435"/>
                    </a:cubicBezTo>
                    <a:cubicBezTo>
                      <a:pt x="1" y="842"/>
                      <a:pt x="292" y="1207"/>
                      <a:pt x="688" y="1207"/>
                    </a:cubicBezTo>
                    <a:cubicBezTo>
                      <a:pt x="712" y="1207"/>
                      <a:pt x="736" y="1206"/>
                      <a:pt x="761" y="1203"/>
                    </a:cubicBezTo>
                    <a:cubicBezTo>
                      <a:pt x="1753" y="955"/>
                      <a:pt x="1281" y="0"/>
                      <a:pt x="7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5" name="Google Shape;865;p3"/>
              <p:cNvSpPr/>
              <p:nvPr/>
            </p:nvSpPr>
            <p:spPr>
              <a:xfrm>
                <a:off x="938050" y="1827925"/>
                <a:ext cx="36525" cy="25100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004" extrusionOk="0">
                    <a:moveTo>
                      <a:pt x="583" y="1"/>
                    </a:moveTo>
                    <a:cubicBezTo>
                      <a:pt x="428" y="1"/>
                      <a:pt x="266" y="91"/>
                      <a:pt x="136" y="328"/>
                    </a:cubicBezTo>
                    <a:cubicBezTo>
                      <a:pt x="1" y="644"/>
                      <a:pt x="249" y="1004"/>
                      <a:pt x="599" y="1004"/>
                    </a:cubicBezTo>
                    <a:cubicBezTo>
                      <a:pt x="621" y="1004"/>
                      <a:pt x="642" y="1003"/>
                      <a:pt x="664" y="1000"/>
                    </a:cubicBezTo>
                    <a:cubicBezTo>
                      <a:pt x="1461" y="855"/>
                      <a:pt x="1056" y="1"/>
                      <a:pt x="5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6" name="Google Shape;866;p3"/>
              <p:cNvSpPr/>
              <p:nvPr/>
            </p:nvSpPr>
            <p:spPr>
              <a:xfrm>
                <a:off x="926750" y="1761475"/>
                <a:ext cx="25975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740" extrusionOk="0">
                    <a:moveTo>
                      <a:pt x="530" y="0"/>
                    </a:moveTo>
                    <a:cubicBezTo>
                      <a:pt x="503" y="0"/>
                      <a:pt x="474" y="3"/>
                      <a:pt x="444" y="9"/>
                    </a:cubicBezTo>
                    <a:cubicBezTo>
                      <a:pt x="1" y="231"/>
                      <a:pt x="131" y="740"/>
                      <a:pt x="494" y="740"/>
                    </a:cubicBezTo>
                    <a:cubicBezTo>
                      <a:pt x="524" y="740"/>
                      <a:pt x="556" y="736"/>
                      <a:pt x="588" y="729"/>
                    </a:cubicBezTo>
                    <a:cubicBezTo>
                      <a:pt x="1039" y="639"/>
                      <a:pt x="940" y="0"/>
                      <a:pt x="5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7" name="Google Shape;867;p3"/>
              <p:cNvSpPr/>
              <p:nvPr/>
            </p:nvSpPr>
            <p:spPr>
              <a:xfrm>
                <a:off x="967350" y="1788850"/>
                <a:ext cx="28200" cy="19875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795" extrusionOk="0">
                    <a:moveTo>
                      <a:pt x="580" y="0"/>
                    </a:moveTo>
                    <a:cubicBezTo>
                      <a:pt x="540" y="0"/>
                      <a:pt x="498" y="6"/>
                      <a:pt x="453" y="18"/>
                    </a:cubicBezTo>
                    <a:cubicBezTo>
                      <a:pt x="1" y="109"/>
                      <a:pt x="144" y="795"/>
                      <a:pt x="563" y="795"/>
                    </a:cubicBezTo>
                    <a:cubicBezTo>
                      <a:pt x="589" y="795"/>
                      <a:pt x="616" y="792"/>
                      <a:pt x="645" y="786"/>
                    </a:cubicBezTo>
                    <a:cubicBezTo>
                      <a:pt x="1128" y="655"/>
                      <a:pt x="1008" y="0"/>
                      <a:pt x="5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8" name="Google Shape;868;p3"/>
              <p:cNvSpPr/>
              <p:nvPr/>
            </p:nvSpPr>
            <p:spPr>
              <a:xfrm>
                <a:off x="963050" y="1724475"/>
                <a:ext cx="9625" cy="81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25" extrusionOk="0">
                    <a:moveTo>
                      <a:pt x="193" y="1"/>
                    </a:moveTo>
                    <a:cubicBezTo>
                      <a:pt x="109" y="1"/>
                      <a:pt x="24" y="49"/>
                      <a:pt x="0" y="145"/>
                    </a:cubicBezTo>
                    <a:cubicBezTo>
                      <a:pt x="0" y="265"/>
                      <a:pt x="96" y="325"/>
                      <a:pt x="193" y="325"/>
                    </a:cubicBezTo>
                    <a:cubicBezTo>
                      <a:pt x="289" y="325"/>
                      <a:pt x="385" y="265"/>
                      <a:pt x="385" y="145"/>
                    </a:cubicBezTo>
                    <a:cubicBezTo>
                      <a:pt x="361" y="49"/>
                      <a:pt x="277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9" name="Google Shape;869;p3"/>
              <p:cNvSpPr/>
              <p:nvPr/>
            </p:nvSpPr>
            <p:spPr>
              <a:xfrm>
                <a:off x="981200" y="1855950"/>
                <a:ext cx="35175" cy="25000"/>
              </a:xfrm>
              <a:custGeom>
                <a:avLst/>
                <a:gdLst/>
                <a:ahLst/>
                <a:cxnLst/>
                <a:rect l="l" t="t" r="r" b="b"/>
                <a:pathLst>
                  <a:path w="1407" h="1000" extrusionOk="0">
                    <a:moveTo>
                      <a:pt x="521" y="0"/>
                    </a:moveTo>
                    <a:cubicBezTo>
                      <a:pt x="344" y="0"/>
                      <a:pt x="163" y="112"/>
                      <a:pt x="43" y="407"/>
                    </a:cubicBezTo>
                    <a:cubicBezTo>
                      <a:pt x="0" y="703"/>
                      <a:pt x="257" y="1000"/>
                      <a:pt x="581" y="1000"/>
                    </a:cubicBezTo>
                    <a:cubicBezTo>
                      <a:pt x="625" y="1000"/>
                      <a:pt x="669" y="994"/>
                      <a:pt x="715" y="983"/>
                    </a:cubicBezTo>
                    <a:cubicBezTo>
                      <a:pt x="1407" y="741"/>
                      <a:pt x="977" y="0"/>
                      <a:pt x="5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0" name="Google Shape;870;p3"/>
              <p:cNvSpPr/>
              <p:nvPr/>
            </p:nvSpPr>
            <p:spPr>
              <a:xfrm>
                <a:off x="1086675" y="180730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36"/>
                      <a:pt x="240" y="433"/>
                    </a:cubicBezTo>
                    <a:cubicBezTo>
                      <a:pt x="529" y="433"/>
                      <a:pt x="529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1" name="Google Shape;871;p3"/>
              <p:cNvSpPr/>
              <p:nvPr/>
            </p:nvSpPr>
            <p:spPr>
              <a:xfrm>
                <a:off x="1116250" y="2371250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0" y="0"/>
                    </a:moveTo>
                    <a:cubicBezTo>
                      <a:pt x="702" y="0"/>
                      <a:pt x="672" y="2"/>
                      <a:pt x="642" y="6"/>
                    </a:cubicBezTo>
                    <a:cubicBezTo>
                      <a:pt x="0" y="144"/>
                      <a:pt x="102" y="1069"/>
                      <a:pt x="739" y="1069"/>
                    </a:cubicBezTo>
                    <a:cubicBezTo>
                      <a:pt x="770" y="1069"/>
                      <a:pt x="801" y="1067"/>
                      <a:pt x="834" y="1063"/>
                    </a:cubicBezTo>
                    <a:cubicBezTo>
                      <a:pt x="1475" y="925"/>
                      <a:pt x="1330" y="0"/>
                      <a:pt x="7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2" name="Google Shape;872;p3"/>
              <p:cNvSpPr/>
              <p:nvPr/>
            </p:nvSpPr>
            <p:spPr>
              <a:xfrm>
                <a:off x="1098250" y="2299350"/>
                <a:ext cx="42075" cy="30200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8" extrusionOk="0">
                    <a:moveTo>
                      <a:pt x="833" y="1"/>
                    </a:moveTo>
                    <a:cubicBezTo>
                      <a:pt x="817" y="1"/>
                      <a:pt x="802" y="1"/>
                      <a:pt x="786" y="2"/>
                    </a:cubicBezTo>
                    <a:cubicBezTo>
                      <a:pt x="1" y="94"/>
                      <a:pt x="104" y="1208"/>
                      <a:pt x="839" y="1208"/>
                    </a:cubicBezTo>
                    <a:cubicBezTo>
                      <a:pt x="868" y="1208"/>
                      <a:pt x="898" y="1206"/>
                      <a:pt x="930" y="1202"/>
                    </a:cubicBezTo>
                    <a:cubicBezTo>
                      <a:pt x="1683" y="1155"/>
                      <a:pt x="1605" y="1"/>
                      <a:pt x="8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3" name="Google Shape;873;p3"/>
              <p:cNvSpPr/>
              <p:nvPr/>
            </p:nvSpPr>
            <p:spPr>
              <a:xfrm>
                <a:off x="1130550" y="2258350"/>
                <a:ext cx="32950" cy="29925"/>
              </a:xfrm>
              <a:custGeom>
                <a:avLst/>
                <a:gdLst/>
                <a:ahLst/>
                <a:cxnLst/>
                <a:rect l="l" t="t" r="r" b="b"/>
                <a:pathLst>
                  <a:path w="1318" h="1197" extrusionOk="0">
                    <a:moveTo>
                      <a:pt x="599" y="0"/>
                    </a:moveTo>
                    <a:cubicBezTo>
                      <a:pt x="1" y="0"/>
                      <a:pt x="118" y="1197"/>
                      <a:pt x="632" y="1197"/>
                    </a:cubicBezTo>
                    <a:cubicBezTo>
                      <a:pt x="681" y="1197"/>
                      <a:pt x="734" y="1186"/>
                      <a:pt x="790" y="1162"/>
                    </a:cubicBezTo>
                    <a:cubicBezTo>
                      <a:pt x="1318" y="922"/>
                      <a:pt x="1270" y="154"/>
                      <a:pt x="694" y="10"/>
                    </a:cubicBezTo>
                    <a:cubicBezTo>
                      <a:pt x="660" y="3"/>
                      <a:pt x="629" y="0"/>
                      <a:pt x="5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4" name="Google Shape;874;p3"/>
              <p:cNvSpPr/>
              <p:nvPr/>
            </p:nvSpPr>
            <p:spPr>
              <a:xfrm>
                <a:off x="1144850" y="2330550"/>
                <a:ext cx="35075" cy="24925"/>
              </a:xfrm>
              <a:custGeom>
                <a:avLst/>
                <a:gdLst/>
                <a:ahLst/>
                <a:cxnLst/>
                <a:rect l="l" t="t" r="r" b="b"/>
                <a:pathLst>
                  <a:path w="1403" h="997" extrusionOk="0">
                    <a:moveTo>
                      <a:pt x="696" y="0"/>
                    </a:moveTo>
                    <a:cubicBezTo>
                      <a:pt x="681" y="0"/>
                      <a:pt x="666" y="1"/>
                      <a:pt x="650" y="2"/>
                    </a:cubicBezTo>
                    <a:cubicBezTo>
                      <a:pt x="0" y="89"/>
                      <a:pt x="93" y="996"/>
                      <a:pt x="647" y="996"/>
                    </a:cubicBezTo>
                    <a:cubicBezTo>
                      <a:pt x="706" y="996"/>
                      <a:pt x="772" y="986"/>
                      <a:pt x="842" y="962"/>
                    </a:cubicBezTo>
                    <a:cubicBezTo>
                      <a:pt x="1403" y="822"/>
                      <a:pt x="1236" y="0"/>
                      <a:pt x="6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5" name="Google Shape;875;p3"/>
              <p:cNvSpPr/>
              <p:nvPr/>
            </p:nvSpPr>
            <p:spPr>
              <a:xfrm>
                <a:off x="1088275" y="2413375"/>
                <a:ext cx="3762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505" h="1060" extrusionOk="0">
                    <a:moveTo>
                      <a:pt x="752" y="0"/>
                    </a:moveTo>
                    <a:cubicBezTo>
                      <a:pt x="736" y="0"/>
                      <a:pt x="721" y="1"/>
                      <a:pt x="705" y="2"/>
                    </a:cubicBezTo>
                    <a:cubicBezTo>
                      <a:pt x="0" y="49"/>
                      <a:pt x="77" y="1060"/>
                      <a:pt x="754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505" y="1011"/>
                      <a:pt x="1429" y="0"/>
                      <a:pt x="75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6" name="Google Shape;876;p3"/>
              <p:cNvSpPr/>
              <p:nvPr/>
            </p:nvSpPr>
            <p:spPr>
              <a:xfrm>
                <a:off x="1015050" y="2424175"/>
                <a:ext cx="436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300" extrusionOk="0">
                    <a:moveTo>
                      <a:pt x="802" y="0"/>
                    </a:moveTo>
                    <a:cubicBezTo>
                      <a:pt x="786" y="0"/>
                      <a:pt x="770" y="1"/>
                      <a:pt x="753" y="2"/>
                    </a:cubicBezTo>
                    <a:cubicBezTo>
                      <a:pt x="1" y="190"/>
                      <a:pt x="169" y="1300"/>
                      <a:pt x="944" y="1300"/>
                    </a:cubicBezTo>
                    <a:cubicBezTo>
                      <a:pt x="960" y="1300"/>
                      <a:pt x="976" y="1299"/>
                      <a:pt x="993" y="1298"/>
                    </a:cubicBezTo>
                    <a:cubicBezTo>
                      <a:pt x="1746" y="1110"/>
                      <a:pt x="1577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7" name="Google Shape;877;p3"/>
              <p:cNvSpPr/>
              <p:nvPr/>
            </p:nvSpPr>
            <p:spPr>
              <a:xfrm>
                <a:off x="1159075" y="2218925"/>
                <a:ext cx="35225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3" extrusionOk="0">
                    <a:moveTo>
                      <a:pt x="705" y="1"/>
                    </a:moveTo>
                    <a:cubicBezTo>
                      <a:pt x="689" y="1"/>
                      <a:pt x="673" y="1"/>
                      <a:pt x="657" y="2"/>
                    </a:cubicBezTo>
                    <a:cubicBezTo>
                      <a:pt x="1" y="49"/>
                      <a:pt x="77" y="1012"/>
                      <a:pt x="707" y="1012"/>
                    </a:cubicBezTo>
                    <a:cubicBezTo>
                      <a:pt x="722" y="1012"/>
                      <a:pt x="737" y="1012"/>
                      <a:pt x="753" y="1011"/>
                    </a:cubicBezTo>
                    <a:cubicBezTo>
                      <a:pt x="1409" y="917"/>
                      <a:pt x="1333" y="1"/>
                      <a:pt x="70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8" name="Google Shape;878;p3"/>
              <p:cNvSpPr/>
              <p:nvPr/>
            </p:nvSpPr>
            <p:spPr>
              <a:xfrm>
                <a:off x="1043875" y="2382175"/>
                <a:ext cx="424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698" h="1300" extrusionOk="0">
                    <a:moveTo>
                      <a:pt x="845" y="0"/>
                    </a:moveTo>
                    <a:cubicBezTo>
                      <a:pt x="830" y="0"/>
                      <a:pt x="815" y="1"/>
                      <a:pt x="800" y="2"/>
                    </a:cubicBezTo>
                    <a:cubicBezTo>
                      <a:pt x="0" y="143"/>
                      <a:pt x="123" y="1299"/>
                      <a:pt x="897" y="1299"/>
                    </a:cubicBezTo>
                    <a:cubicBezTo>
                      <a:pt x="913" y="1299"/>
                      <a:pt x="928" y="1299"/>
                      <a:pt x="944" y="1298"/>
                    </a:cubicBezTo>
                    <a:cubicBezTo>
                      <a:pt x="1697" y="1157"/>
                      <a:pt x="1574" y="0"/>
                      <a:pt x="84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9" name="Google Shape;879;p3"/>
              <p:cNvSpPr/>
              <p:nvPr/>
            </p:nvSpPr>
            <p:spPr>
              <a:xfrm>
                <a:off x="1071450" y="2341250"/>
                <a:ext cx="4330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32" h="1256" extrusionOk="0">
                    <a:moveTo>
                      <a:pt x="848" y="1"/>
                    </a:moveTo>
                    <a:cubicBezTo>
                      <a:pt x="818" y="1"/>
                      <a:pt x="786" y="2"/>
                      <a:pt x="753" y="6"/>
                    </a:cubicBezTo>
                    <a:cubicBezTo>
                      <a:pt x="1" y="147"/>
                      <a:pt x="170" y="1256"/>
                      <a:pt x="944" y="1256"/>
                    </a:cubicBezTo>
                    <a:cubicBezTo>
                      <a:pt x="960" y="1256"/>
                      <a:pt x="977" y="1255"/>
                      <a:pt x="993" y="1255"/>
                    </a:cubicBezTo>
                    <a:cubicBezTo>
                      <a:pt x="1731" y="1070"/>
                      <a:pt x="1583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0" name="Google Shape;880;p3"/>
              <p:cNvSpPr/>
              <p:nvPr/>
            </p:nvSpPr>
            <p:spPr>
              <a:xfrm>
                <a:off x="1203825" y="2248775"/>
                <a:ext cx="285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833" extrusionOk="0">
                    <a:moveTo>
                      <a:pt x="584" y="1"/>
                    </a:moveTo>
                    <a:cubicBezTo>
                      <a:pt x="557" y="1"/>
                      <a:pt x="529" y="3"/>
                      <a:pt x="499" y="9"/>
                    </a:cubicBezTo>
                    <a:cubicBezTo>
                      <a:pt x="1" y="99"/>
                      <a:pt x="101" y="833"/>
                      <a:pt x="559" y="833"/>
                    </a:cubicBezTo>
                    <a:cubicBezTo>
                      <a:pt x="586" y="833"/>
                      <a:pt x="614" y="830"/>
                      <a:pt x="643" y="825"/>
                    </a:cubicBezTo>
                    <a:cubicBezTo>
                      <a:pt x="1142" y="734"/>
                      <a:pt x="1041" y="1"/>
                      <a:pt x="58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1" name="Google Shape;881;p3"/>
              <p:cNvSpPr/>
              <p:nvPr/>
            </p:nvSpPr>
            <p:spPr>
              <a:xfrm>
                <a:off x="1164775" y="2038900"/>
                <a:ext cx="29825" cy="21800"/>
              </a:xfrm>
              <a:custGeom>
                <a:avLst/>
                <a:gdLst/>
                <a:ahLst/>
                <a:cxnLst/>
                <a:rect l="l" t="t" r="r" b="b"/>
                <a:pathLst>
                  <a:path w="1193" h="872" extrusionOk="0">
                    <a:moveTo>
                      <a:pt x="440" y="1"/>
                    </a:moveTo>
                    <a:cubicBezTo>
                      <a:pt x="296" y="1"/>
                      <a:pt x="148" y="93"/>
                      <a:pt x="45" y="338"/>
                    </a:cubicBezTo>
                    <a:cubicBezTo>
                      <a:pt x="1" y="605"/>
                      <a:pt x="203" y="872"/>
                      <a:pt x="462" y="872"/>
                    </a:cubicBezTo>
                    <a:cubicBezTo>
                      <a:pt x="483" y="872"/>
                      <a:pt x="504" y="870"/>
                      <a:pt x="525" y="866"/>
                    </a:cubicBezTo>
                    <a:cubicBezTo>
                      <a:pt x="1193" y="691"/>
                      <a:pt x="832" y="1"/>
                      <a:pt x="4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2" name="Google Shape;882;p3"/>
              <p:cNvSpPr/>
              <p:nvPr/>
            </p:nvSpPr>
            <p:spPr>
              <a:xfrm>
                <a:off x="1197100" y="2000525"/>
                <a:ext cx="15625" cy="15625"/>
              </a:xfrm>
              <a:custGeom>
                <a:avLst/>
                <a:gdLst/>
                <a:ahLst/>
                <a:cxnLst/>
                <a:rect l="l" t="t" r="r" b="b"/>
                <a:pathLst>
                  <a:path w="625" h="625" extrusionOk="0">
                    <a:moveTo>
                      <a:pt x="240" y="1"/>
                    </a:moveTo>
                    <a:lnTo>
                      <a:pt x="240" y="1"/>
                    </a:lnTo>
                    <a:cubicBezTo>
                      <a:pt x="0" y="145"/>
                      <a:pt x="48" y="529"/>
                      <a:pt x="336" y="625"/>
                    </a:cubicBezTo>
                    <a:cubicBezTo>
                      <a:pt x="624" y="433"/>
                      <a:pt x="528" y="49"/>
                      <a:pt x="2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3" name="Google Shape;883;p3"/>
              <p:cNvSpPr/>
              <p:nvPr/>
            </p:nvSpPr>
            <p:spPr>
              <a:xfrm>
                <a:off x="1182700" y="1932050"/>
                <a:ext cx="14150" cy="12175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87" extrusionOk="0">
                    <a:moveTo>
                      <a:pt x="321" y="0"/>
                    </a:moveTo>
                    <a:cubicBezTo>
                      <a:pt x="311" y="0"/>
                      <a:pt x="300" y="1"/>
                      <a:pt x="288" y="3"/>
                    </a:cubicBezTo>
                    <a:cubicBezTo>
                      <a:pt x="0" y="51"/>
                      <a:pt x="0" y="435"/>
                      <a:pt x="288" y="483"/>
                    </a:cubicBezTo>
                    <a:cubicBezTo>
                      <a:pt x="300" y="485"/>
                      <a:pt x="311" y="486"/>
                      <a:pt x="321" y="486"/>
                    </a:cubicBezTo>
                    <a:cubicBezTo>
                      <a:pt x="565" y="486"/>
                      <a:pt x="565" y="0"/>
                      <a:pt x="3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4" name="Google Shape;884;p3"/>
              <p:cNvSpPr/>
              <p:nvPr/>
            </p:nvSpPr>
            <p:spPr>
              <a:xfrm>
                <a:off x="1173100" y="1866025"/>
                <a:ext cx="7175" cy="4900"/>
              </a:xfrm>
              <a:custGeom>
                <a:avLst/>
                <a:gdLst/>
                <a:ahLst/>
                <a:cxnLst/>
                <a:rect l="l" t="t" r="r" b="b"/>
                <a:pathLst>
                  <a:path w="287" h="196" extrusionOk="0">
                    <a:moveTo>
                      <a:pt x="113" y="0"/>
                    </a:moveTo>
                    <a:cubicBezTo>
                      <a:pt x="77" y="0"/>
                      <a:pt x="37" y="15"/>
                      <a:pt x="0" y="52"/>
                    </a:cubicBezTo>
                    <a:cubicBezTo>
                      <a:pt x="0" y="148"/>
                      <a:pt x="48" y="196"/>
                      <a:pt x="144" y="196"/>
                    </a:cubicBezTo>
                    <a:cubicBezTo>
                      <a:pt x="287" y="125"/>
                      <a:pt x="217" y="0"/>
                      <a:pt x="1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5" name="Google Shape;885;p3"/>
              <p:cNvSpPr/>
              <p:nvPr/>
            </p:nvSpPr>
            <p:spPr>
              <a:xfrm>
                <a:off x="1188625" y="2177975"/>
                <a:ext cx="31750" cy="22200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888" extrusionOk="0">
                    <a:moveTo>
                      <a:pt x="666" y="1"/>
                    </a:moveTo>
                    <a:cubicBezTo>
                      <a:pt x="639" y="1"/>
                      <a:pt x="610" y="3"/>
                      <a:pt x="579" y="8"/>
                    </a:cubicBezTo>
                    <a:cubicBezTo>
                      <a:pt x="1" y="97"/>
                      <a:pt x="124" y="888"/>
                      <a:pt x="604" y="888"/>
                    </a:cubicBezTo>
                    <a:cubicBezTo>
                      <a:pt x="641" y="888"/>
                      <a:pt x="681" y="883"/>
                      <a:pt x="723" y="872"/>
                    </a:cubicBezTo>
                    <a:cubicBezTo>
                      <a:pt x="1269" y="781"/>
                      <a:pt x="1169" y="1"/>
                      <a:pt x="66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6" name="Google Shape;886;p3"/>
              <p:cNvSpPr/>
              <p:nvPr/>
            </p:nvSpPr>
            <p:spPr>
              <a:xfrm>
                <a:off x="1174150" y="2108500"/>
                <a:ext cx="32200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929" extrusionOk="0">
                    <a:moveTo>
                      <a:pt x="678" y="1"/>
                    </a:moveTo>
                    <a:cubicBezTo>
                      <a:pt x="663" y="1"/>
                      <a:pt x="647" y="1"/>
                      <a:pt x="630" y="3"/>
                    </a:cubicBezTo>
                    <a:cubicBezTo>
                      <a:pt x="1" y="3"/>
                      <a:pt x="87" y="928"/>
                      <a:pt x="652" y="928"/>
                    </a:cubicBezTo>
                    <a:cubicBezTo>
                      <a:pt x="691" y="928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7" name="Google Shape;887;p3"/>
              <p:cNvSpPr/>
              <p:nvPr/>
            </p:nvSpPr>
            <p:spPr>
              <a:xfrm>
                <a:off x="1173900" y="2289600"/>
                <a:ext cx="3320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28" h="928" extrusionOk="0">
                    <a:moveTo>
                      <a:pt x="680" y="0"/>
                    </a:moveTo>
                    <a:cubicBezTo>
                      <a:pt x="652" y="0"/>
                      <a:pt x="622" y="3"/>
                      <a:pt x="592" y="8"/>
                    </a:cubicBezTo>
                    <a:cubicBezTo>
                      <a:pt x="1" y="144"/>
                      <a:pt x="142" y="927"/>
                      <a:pt x="649" y="927"/>
                    </a:cubicBezTo>
                    <a:cubicBezTo>
                      <a:pt x="677" y="927"/>
                      <a:pt x="706" y="925"/>
                      <a:pt x="736" y="920"/>
                    </a:cubicBezTo>
                    <a:cubicBezTo>
                      <a:pt x="1328" y="784"/>
                      <a:pt x="118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8" name="Google Shape;888;p3"/>
              <p:cNvSpPr/>
              <p:nvPr/>
            </p:nvSpPr>
            <p:spPr>
              <a:xfrm>
                <a:off x="1152675" y="1970525"/>
                <a:ext cx="204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818" h="769" extrusionOk="0">
                    <a:moveTo>
                      <a:pt x="385" y="1"/>
                    </a:moveTo>
                    <a:lnTo>
                      <a:pt x="385" y="1"/>
                    </a:lnTo>
                    <a:cubicBezTo>
                      <a:pt x="1" y="145"/>
                      <a:pt x="49" y="721"/>
                      <a:pt x="433" y="769"/>
                    </a:cubicBezTo>
                    <a:cubicBezTo>
                      <a:pt x="817" y="625"/>
                      <a:pt x="769" y="49"/>
                      <a:pt x="3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9" name="Google Shape;889;p3"/>
              <p:cNvSpPr/>
              <p:nvPr/>
            </p:nvSpPr>
            <p:spPr>
              <a:xfrm>
                <a:off x="1205375" y="2068875"/>
                <a:ext cx="26150" cy="1852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41" extrusionOk="0">
                    <a:moveTo>
                      <a:pt x="532" y="1"/>
                    </a:moveTo>
                    <a:cubicBezTo>
                      <a:pt x="517" y="1"/>
                      <a:pt x="501" y="2"/>
                      <a:pt x="485" y="3"/>
                    </a:cubicBezTo>
                    <a:cubicBezTo>
                      <a:pt x="0" y="47"/>
                      <a:pt x="82" y="740"/>
                      <a:pt x="509" y="740"/>
                    </a:cubicBezTo>
                    <a:cubicBezTo>
                      <a:pt x="547" y="740"/>
                      <a:pt x="587" y="735"/>
                      <a:pt x="629" y="723"/>
                    </a:cubicBezTo>
                    <a:cubicBezTo>
                      <a:pt x="1046" y="585"/>
                      <a:pt x="927" y="1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0" name="Google Shape;890;p3"/>
              <p:cNvSpPr/>
              <p:nvPr/>
            </p:nvSpPr>
            <p:spPr>
              <a:xfrm>
                <a:off x="774125" y="1720650"/>
                <a:ext cx="22600" cy="16100"/>
              </a:xfrm>
              <a:custGeom>
                <a:avLst/>
                <a:gdLst/>
                <a:ahLst/>
                <a:cxnLst/>
                <a:rect l="l" t="t" r="r" b="b"/>
                <a:pathLst>
                  <a:path w="904" h="644" extrusionOk="0">
                    <a:moveTo>
                      <a:pt x="486" y="0"/>
                    </a:moveTo>
                    <a:cubicBezTo>
                      <a:pt x="460" y="0"/>
                      <a:pt x="433" y="3"/>
                      <a:pt x="404" y="10"/>
                    </a:cubicBezTo>
                    <a:cubicBezTo>
                      <a:pt x="1" y="55"/>
                      <a:pt x="58" y="643"/>
                      <a:pt x="418" y="643"/>
                    </a:cubicBezTo>
                    <a:cubicBezTo>
                      <a:pt x="444" y="643"/>
                      <a:pt x="471" y="640"/>
                      <a:pt x="500" y="634"/>
                    </a:cubicBezTo>
                    <a:cubicBezTo>
                      <a:pt x="903" y="589"/>
                      <a:pt x="847" y="0"/>
                      <a:pt x="4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1" name="Google Shape;891;p3"/>
              <p:cNvSpPr/>
              <p:nvPr/>
            </p:nvSpPr>
            <p:spPr>
              <a:xfrm>
                <a:off x="478150" y="1883650"/>
                <a:ext cx="34750" cy="25700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1028" extrusionOk="0">
                    <a:moveTo>
                      <a:pt x="529" y="1"/>
                    </a:moveTo>
                    <a:cubicBezTo>
                      <a:pt x="380" y="1"/>
                      <a:pt x="225" y="87"/>
                      <a:pt x="97" y="307"/>
                    </a:cubicBezTo>
                    <a:cubicBezTo>
                      <a:pt x="1" y="691"/>
                      <a:pt x="289" y="1027"/>
                      <a:pt x="625" y="1027"/>
                    </a:cubicBezTo>
                    <a:cubicBezTo>
                      <a:pt x="1389" y="845"/>
                      <a:pt x="995" y="1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2" name="Google Shape;892;p3"/>
              <p:cNvSpPr/>
              <p:nvPr/>
            </p:nvSpPr>
            <p:spPr>
              <a:xfrm>
                <a:off x="466150" y="1818050"/>
                <a:ext cx="24850" cy="18075"/>
              </a:xfrm>
              <a:custGeom>
                <a:avLst/>
                <a:gdLst/>
                <a:ahLst/>
                <a:cxnLst/>
                <a:rect l="l" t="t" r="r" b="b"/>
                <a:pathLst>
                  <a:path w="994" h="723" extrusionOk="0">
                    <a:moveTo>
                      <a:pt x="526" y="0"/>
                    </a:moveTo>
                    <a:cubicBezTo>
                      <a:pt x="511" y="0"/>
                      <a:pt x="496" y="1"/>
                      <a:pt x="481" y="3"/>
                    </a:cubicBezTo>
                    <a:cubicBezTo>
                      <a:pt x="1" y="51"/>
                      <a:pt x="97" y="723"/>
                      <a:pt x="529" y="723"/>
                    </a:cubicBezTo>
                    <a:cubicBezTo>
                      <a:pt x="993" y="676"/>
                      <a:pt x="963" y="0"/>
                      <a:pt x="5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3" name="Google Shape;893;p3"/>
              <p:cNvSpPr/>
              <p:nvPr/>
            </p:nvSpPr>
            <p:spPr>
              <a:xfrm>
                <a:off x="449600" y="1925300"/>
                <a:ext cx="37200" cy="26425"/>
              </a:xfrm>
              <a:custGeom>
                <a:avLst/>
                <a:gdLst/>
                <a:ahLst/>
                <a:cxnLst/>
                <a:rect l="l" t="t" r="r" b="b"/>
                <a:pathLst>
                  <a:path w="1488" h="1057" extrusionOk="0">
                    <a:moveTo>
                      <a:pt x="563" y="1"/>
                    </a:moveTo>
                    <a:cubicBezTo>
                      <a:pt x="390" y="1"/>
                      <a:pt x="213" y="103"/>
                      <a:pt x="87" y="369"/>
                    </a:cubicBezTo>
                    <a:cubicBezTo>
                      <a:pt x="1" y="713"/>
                      <a:pt x="261" y="1056"/>
                      <a:pt x="591" y="1056"/>
                    </a:cubicBezTo>
                    <a:cubicBezTo>
                      <a:pt x="630" y="1056"/>
                      <a:pt x="670" y="1052"/>
                      <a:pt x="711" y="1041"/>
                    </a:cubicBezTo>
                    <a:cubicBezTo>
                      <a:pt x="1488" y="794"/>
                      <a:pt x="1043" y="1"/>
                      <a:pt x="5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4" name="Google Shape;894;p3"/>
              <p:cNvSpPr/>
              <p:nvPr/>
            </p:nvSpPr>
            <p:spPr>
              <a:xfrm>
                <a:off x="847825" y="1707625"/>
                <a:ext cx="14175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567" h="534" extrusionOk="0">
                    <a:moveTo>
                      <a:pt x="320" y="0"/>
                    </a:moveTo>
                    <a:cubicBezTo>
                      <a:pt x="310" y="0"/>
                      <a:pt x="299" y="1"/>
                      <a:pt x="289" y="3"/>
                    </a:cubicBezTo>
                    <a:cubicBezTo>
                      <a:pt x="1" y="99"/>
                      <a:pt x="1" y="435"/>
                      <a:pt x="289" y="531"/>
                    </a:cubicBezTo>
                    <a:cubicBezTo>
                      <a:pt x="299" y="533"/>
                      <a:pt x="310" y="533"/>
                      <a:pt x="320" y="533"/>
                    </a:cubicBezTo>
                    <a:cubicBezTo>
                      <a:pt x="566" y="533"/>
                      <a:pt x="566" y="0"/>
                      <a:pt x="32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5" name="Google Shape;895;p3"/>
              <p:cNvSpPr/>
              <p:nvPr/>
            </p:nvSpPr>
            <p:spPr>
              <a:xfrm>
                <a:off x="408925" y="1900850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15" y="1"/>
                    </a:moveTo>
                    <a:cubicBezTo>
                      <a:pt x="499" y="1"/>
                      <a:pt x="482" y="2"/>
                      <a:pt x="465" y="3"/>
                    </a:cubicBezTo>
                    <a:cubicBezTo>
                      <a:pt x="1" y="96"/>
                      <a:pt x="121" y="774"/>
                      <a:pt x="564" y="774"/>
                    </a:cubicBezTo>
                    <a:cubicBezTo>
                      <a:pt x="579" y="774"/>
                      <a:pt x="594" y="773"/>
                      <a:pt x="609" y="771"/>
                    </a:cubicBezTo>
                    <a:cubicBezTo>
                      <a:pt x="1074" y="678"/>
                      <a:pt x="999" y="1"/>
                      <a:pt x="5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6" name="Google Shape;896;p3"/>
              <p:cNvSpPr/>
              <p:nvPr/>
            </p:nvSpPr>
            <p:spPr>
              <a:xfrm>
                <a:off x="564975" y="1761625"/>
                <a:ext cx="23225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29" h="678" extrusionOk="0">
                    <a:moveTo>
                      <a:pt x="463" y="0"/>
                    </a:moveTo>
                    <a:cubicBezTo>
                      <a:pt x="448" y="0"/>
                      <a:pt x="433" y="1"/>
                      <a:pt x="417" y="3"/>
                    </a:cubicBezTo>
                    <a:cubicBezTo>
                      <a:pt x="0" y="96"/>
                      <a:pt x="74" y="678"/>
                      <a:pt x="466" y="678"/>
                    </a:cubicBezTo>
                    <a:cubicBezTo>
                      <a:pt x="481" y="678"/>
                      <a:pt x="497" y="677"/>
                      <a:pt x="513" y="675"/>
                    </a:cubicBezTo>
                    <a:cubicBezTo>
                      <a:pt x="929" y="583"/>
                      <a:pt x="855" y="0"/>
                      <a:pt x="46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7" name="Google Shape;897;p3"/>
              <p:cNvSpPr/>
              <p:nvPr/>
            </p:nvSpPr>
            <p:spPr>
              <a:xfrm>
                <a:off x="533250" y="1802500"/>
                <a:ext cx="28950" cy="20800"/>
              </a:xfrm>
              <a:custGeom>
                <a:avLst/>
                <a:gdLst/>
                <a:ahLst/>
                <a:cxnLst/>
                <a:rect l="l" t="t" r="r" b="b"/>
                <a:pathLst>
                  <a:path w="1158" h="832" extrusionOk="0">
                    <a:moveTo>
                      <a:pt x="581" y="0"/>
                    </a:moveTo>
                    <a:cubicBezTo>
                      <a:pt x="1" y="0"/>
                      <a:pt x="85" y="831"/>
                      <a:pt x="563" y="831"/>
                    </a:cubicBezTo>
                    <a:cubicBezTo>
                      <a:pt x="599" y="831"/>
                      <a:pt x="637" y="827"/>
                      <a:pt x="677" y="817"/>
                    </a:cubicBezTo>
                    <a:cubicBezTo>
                      <a:pt x="1157" y="673"/>
                      <a:pt x="10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8" name="Google Shape;898;p3"/>
              <p:cNvSpPr/>
              <p:nvPr/>
            </p:nvSpPr>
            <p:spPr>
              <a:xfrm>
                <a:off x="529775" y="1737675"/>
                <a:ext cx="9625" cy="90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61" extrusionOk="0">
                    <a:moveTo>
                      <a:pt x="192" y="1"/>
                    </a:moveTo>
                    <a:cubicBezTo>
                      <a:pt x="108" y="1"/>
                      <a:pt x="24" y="49"/>
                      <a:pt x="0" y="145"/>
                    </a:cubicBezTo>
                    <a:cubicBezTo>
                      <a:pt x="0" y="289"/>
                      <a:pt x="96" y="361"/>
                      <a:pt x="192" y="361"/>
                    </a:cubicBezTo>
                    <a:cubicBezTo>
                      <a:pt x="288" y="361"/>
                      <a:pt x="384" y="289"/>
                      <a:pt x="384" y="145"/>
                    </a:cubicBezTo>
                    <a:cubicBezTo>
                      <a:pt x="360" y="49"/>
                      <a:pt x="276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9" name="Google Shape;899;p3"/>
              <p:cNvSpPr/>
              <p:nvPr/>
            </p:nvSpPr>
            <p:spPr>
              <a:xfrm>
                <a:off x="504950" y="1841925"/>
                <a:ext cx="325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970" extrusionOk="0">
                    <a:moveTo>
                      <a:pt x="694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1" y="101"/>
                      <a:pt x="122" y="970"/>
                      <a:pt x="706" y="970"/>
                    </a:cubicBezTo>
                    <a:cubicBezTo>
                      <a:pt x="722" y="970"/>
                      <a:pt x="737" y="969"/>
                      <a:pt x="753" y="968"/>
                    </a:cubicBezTo>
                    <a:cubicBezTo>
                      <a:pt x="1302" y="876"/>
                      <a:pt x="1241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0" name="Google Shape;900;p3"/>
              <p:cNvSpPr/>
              <p:nvPr/>
            </p:nvSpPr>
            <p:spPr>
              <a:xfrm>
                <a:off x="497350" y="1777300"/>
                <a:ext cx="192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577" extrusionOk="0">
                    <a:moveTo>
                      <a:pt x="385" y="0"/>
                    </a:moveTo>
                    <a:cubicBezTo>
                      <a:pt x="1" y="96"/>
                      <a:pt x="97" y="576"/>
                      <a:pt x="433" y="576"/>
                    </a:cubicBezTo>
                    <a:cubicBezTo>
                      <a:pt x="769" y="480"/>
                      <a:pt x="721" y="0"/>
                      <a:pt x="3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1" name="Google Shape;901;p3"/>
              <p:cNvSpPr/>
              <p:nvPr/>
            </p:nvSpPr>
            <p:spPr>
              <a:xfrm>
                <a:off x="431875" y="1794650"/>
                <a:ext cx="9100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364" h="293" extrusionOk="0">
                    <a:moveTo>
                      <a:pt x="204" y="0"/>
                    </a:moveTo>
                    <a:cubicBezTo>
                      <a:pt x="139" y="0"/>
                      <a:pt x="70" y="38"/>
                      <a:pt x="27" y="122"/>
                    </a:cubicBezTo>
                    <a:cubicBezTo>
                      <a:pt x="1" y="230"/>
                      <a:pt x="80" y="293"/>
                      <a:pt x="171" y="293"/>
                    </a:cubicBezTo>
                    <a:cubicBezTo>
                      <a:pt x="242" y="293"/>
                      <a:pt x="321" y="255"/>
                      <a:pt x="364" y="170"/>
                    </a:cubicBezTo>
                    <a:cubicBezTo>
                      <a:pt x="364" y="63"/>
                      <a:pt x="288" y="0"/>
                      <a:pt x="2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3"/>
              <p:cNvSpPr/>
              <p:nvPr/>
            </p:nvSpPr>
            <p:spPr>
              <a:xfrm>
                <a:off x="316500" y="1959625"/>
                <a:ext cx="16150" cy="12225"/>
              </a:xfrm>
              <a:custGeom>
                <a:avLst/>
                <a:gdLst/>
                <a:ahLst/>
                <a:cxnLst/>
                <a:rect l="l" t="t" r="r" b="b"/>
                <a:pathLst>
                  <a:path w="646" h="489" extrusionOk="0">
                    <a:moveTo>
                      <a:pt x="317" y="1"/>
                    </a:moveTo>
                    <a:cubicBezTo>
                      <a:pt x="303" y="1"/>
                      <a:pt x="289" y="2"/>
                      <a:pt x="274" y="5"/>
                    </a:cubicBezTo>
                    <a:cubicBezTo>
                      <a:pt x="1" y="96"/>
                      <a:pt x="73" y="488"/>
                      <a:pt x="367" y="488"/>
                    </a:cubicBezTo>
                    <a:cubicBezTo>
                      <a:pt x="383" y="488"/>
                      <a:pt x="400" y="487"/>
                      <a:pt x="418" y="485"/>
                    </a:cubicBezTo>
                    <a:cubicBezTo>
                      <a:pt x="645" y="394"/>
                      <a:pt x="571" y="1"/>
                      <a:pt x="3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3"/>
              <p:cNvSpPr/>
              <p:nvPr/>
            </p:nvSpPr>
            <p:spPr>
              <a:xfrm>
                <a:off x="325725" y="2025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529" y="0"/>
                    </a:moveTo>
                    <a:cubicBezTo>
                      <a:pt x="1" y="48"/>
                      <a:pt x="49" y="816"/>
                      <a:pt x="577" y="816"/>
                    </a:cubicBezTo>
                    <a:cubicBezTo>
                      <a:pt x="1009" y="672"/>
                      <a:pt x="961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3"/>
              <p:cNvSpPr/>
              <p:nvPr/>
            </p:nvSpPr>
            <p:spPr>
              <a:xfrm>
                <a:off x="402550" y="1834825"/>
                <a:ext cx="11775" cy="10975"/>
              </a:xfrm>
              <a:custGeom>
                <a:avLst/>
                <a:gdLst/>
                <a:ahLst/>
                <a:cxnLst/>
                <a:rect l="l" t="t" r="r" b="b"/>
                <a:pathLst>
                  <a:path w="471" h="439" extrusionOk="0">
                    <a:moveTo>
                      <a:pt x="270" y="1"/>
                    </a:moveTo>
                    <a:cubicBezTo>
                      <a:pt x="261" y="1"/>
                      <a:pt x="251" y="2"/>
                      <a:pt x="240" y="4"/>
                    </a:cubicBezTo>
                    <a:cubicBezTo>
                      <a:pt x="0" y="52"/>
                      <a:pt x="0" y="388"/>
                      <a:pt x="240" y="436"/>
                    </a:cubicBezTo>
                    <a:cubicBezTo>
                      <a:pt x="251" y="438"/>
                      <a:pt x="261" y="439"/>
                      <a:pt x="270" y="439"/>
                    </a:cubicBezTo>
                    <a:cubicBezTo>
                      <a:pt x="470" y="439"/>
                      <a:pt x="470" y="1"/>
                      <a:pt x="2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3"/>
              <p:cNvSpPr/>
              <p:nvPr/>
            </p:nvSpPr>
            <p:spPr>
              <a:xfrm>
                <a:off x="290925" y="200172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1"/>
                    </a:moveTo>
                    <a:cubicBezTo>
                      <a:pt x="0" y="97"/>
                      <a:pt x="0" y="433"/>
                      <a:pt x="240" y="481"/>
                    </a:cubicBezTo>
                    <a:cubicBezTo>
                      <a:pt x="528" y="481"/>
                      <a:pt x="528" y="1"/>
                      <a:pt x="2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6" name="Google Shape;906;p3"/>
              <p:cNvSpPr/>
              <p:nvPr/>
            </p:nvSpPr>
            <p:spPr>
              <a:xfrm>
                <a:off x="300525" y="2068725"/>
                <a:ext cx="23350" cy="18250"/>
              </a:xfrm>
              <a:custGeom>
                <a:avLst/>
                <a:gdLst/>
                <a:ahLst/>
                <a:cxnLst/>
                <a:rect l="l" t="t" r="r" b="b"/>
                <a:pathLst>
                  <a:path w="934" h="730" extrusionOk="0">
                    <a:moveTo>
                      <a:pt x="462" y="1"/>
                    </a:moveTo>
                    <a:cubicBezTo>
                      <a:pt x="437" y="1"/>
                      <a:pt x="411" y="3"/>
                      <a:pt x="385" y="9"/>
                    </a:cubicBezTo>
                    <a:cubicBezTo>
                      <a:pt x="0" y="153"/>
                      <a:pt x="96" y="729"/>
                      <a:pt x="529" y="729"/>
                    </a:cubicBezTo>
                    <a:cubicBezTo>
                      <a:pt x="934" y="639"/>
                      <a:pt x="832" y="1"/>
                      <a:pt x="46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7" name="Google Shape;907;p3"/>
              <p:cNvSpPr/>
              <p:nvPr/>
            </p:nvSpPr>
            <p:spPr>
              <a:xfrm>
                <a:off x="344925" y="1917725"/>
                <a:ext cx="156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25" h="529" extrusionOk="0">
                    <a:moveTo>
                      <a:pt x="289" y="0"/>
                    </a:moveTo>
                    <a:cubicBezTo>
                      <a:pt x="49" y="144"/>
                      <a:pt x="1" y="384"/>
                      <a:pt x="289" y="528"/>
                    </a:cubicBezTo>
                    <a:cubicBezTo>
                      <a:pt x="625" y="528"/>
                      <a:pt x="625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3"/>
              <p:cNvSpPr/>
              <p:nvPr/>
            </p:nvSpPr>
            <p:spPr>
              <a:xfrm>
                <a:off x="372550" y="1875700"/>
                <a:ext cx="16825" cy="13250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30" extrusionOk="0">
                    <a:moveTo>
                      <a:pt x="288" y="1"/>
                    </a:moveTo>
                    <a:cubicBezTo>
                      <a:pt x="0" y="97"/>
                      <a:pt x="96" y="529"/>
                      <a:pt x="432" y="529"/>
                    </a:cubicBezTo>
                    <a:cubicBezTo>
                      <a:pt x="672" y="385"/>
                      <a:pt x="576" y="1"/>
                      <a:pt x="2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9" name="Google Shape;909;p3"/>
              <p:cNvSpPr/>
              <p:nvPr/>
            </p:nvSpPr>
            <p:spPr>
              <a:xfrm>
                <a:off x="380500" y="1941525"/>
                <a:ext cx="29750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833" extrusionOk="0">
                    <a:moveTo>
                      <a:pt x="583" y="1"/>
                    </a:moveTo>
                    <a:cubicBezTo>
                      <a:pt x="556" y="1"/>
                      <a:pt x="527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30" y="833"/>
                      <a:pt x="659" y="830"/>
                      <a:pt x="690" y="825"/>
                    </a:cubicBezTo>
                    <a:cubicBezTo>
                      <a:pt x="1189" y="734"/>
                      <a:pt x="1045" y="1"/>
                      <a:pt x="5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0" name="Google Shape;910;p3"/>
              <p:cNvSpPr/>
              <p:nvPr/>
            </p:nvSpPr>
            <p:spPr>
              <a:xfrm>
                <a:off x="355725" y="1984225"/>
                <a:ext cx="28175" cy="19925"/>
              </a:xfrm>
              <a:custGeom>
                <a:avLst/>
                <a:gdLst/>
                <a:ahLst/>
                <a:cxnLst/>
                <a:rect l="l" t="t" r="r" b="b"/>
                <a:pathLst>
                  <a:path w="1127" h="797" extrusionOk="0">
                    <a:moveTo>
                      <a:pt x="404" y="0"/>
                    </a:moveTo>
                    <a:cubicBezTo>
                      <a:pt x="277" y="0"/>
                      <a:pt x="146" y="75"/>
                      <a:pt x="49" y="269"/>
                    </a:cubicBezTo>
                    <a:cubicBezTo>
                      <a:pt x="1" y="557"/>
                      <a:pt x="193" y="797"/>
                      <a:pt x="481" y="797"/>
                    </a:cubicBezTo>
                    <a:cubicBezTo>
                      <a:pt x="1127" y="653"/>
                      <a:pt x="780" y="0"/>
                      <a:pt x="4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1" name="Google Shape;911;p3"/>
              <p:cNvSpPr/>
              <p:nvPr/>
            </p:nvSpPr>
            <p:spPr>
              <a:xfrm>
                <a:off x="438550" y="1858900"/>
                <a:ext cx="25225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69" extrusionOk="0">
                    <a:moveTo>
                      <a:pt x="433" y="1"/>
                    </a:moveTo>
                    <a:cubicBezTo>
                      <a:pt x="1" y="97"/>
                      <a:pt x="49" y="769"/>
                      <a:pt x="529" y="769"/>
                    </a:cubicBezTo>
                    <a:cubicBezTo>
                      <a:pt x="1009" y="673"/>
                      <a:pt x="913" y="1"/>
                      <a:pt x="4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3"/>
              <p:cNvSpPr/>
              <p:nvPr/>
            </p:nvSpPr>
            <p:spPr>
              <a:xfrm>
                <a:off x="754350" y="1825750"/>
                <a:ext cx="43125" cy="30875"/>
              </a:xfrm>
              <a:custGeom>
                <a:avLst/>
                <a:gdLst/>
                <a:ahLst/>
                <a:cxnLst/>
                <a:rect l="l" t="t" r="r" b="b"/>
                <a:pathLst>
                  <a:path w="1725" h="1235" extrusionOk="0">
                    <a:moveTo>
                      <a:pt x="643" y="0"/>
                    </a:moveTo>
                    <a:cubicBezTo>
                      <a:pt x="440" y="0"/>
                      <a:pt x="233" y="128"/>
                      <a:pt x="91" y="463"/>
                    </a:cubicBezTo>
                    <a:cubicBezTo>
                      <a:pt x="0" y="870"/>
                      <a:pt x="337" y="1235"/>
                      <a:pt x="738" y="1235"/>
                    </a:cubicBezTo>
                    <a:cubicBezTo>
                      <a:pt x="762" y="1235"/>
                      <a:pt x="786" y="1234"/>
                      <a:pt x="811" y="1231"/>
                    </a:cubicBezTo>
                    <a:cubicBezTo>
                      <a:pt x="1724" y="950"/>
                      <a:pt x="1198" y="0"/>
                      <a:pt x="64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3" name="Google Shape;913;p3"/>
              <p:cNvSpPr/>
              <p:nvPr/>
            </p:nvSpPr>
            <p:spPr>
              <a:xfrm>
                <a:off x="714600" y="1799325"/>
                <a:ext cx="38750" cy="27200"/>
              </a:xfrm>
              <a:custGeom>
                <a:avLst/>
                <a:gdLst/>
                <a:ahLst/>
                <a:cxnLst/>
                <a:rect l="l" t="t" r="r" b="b"/>
                <a:pathLst>
                  <a:path w="1550" h="1088" extrusionOk="0">
                    <a:moveTo>
                      <a:pt x="611" y="0"/>
                    </a:moveTo>
                    <a:cubicBezTo>
                      <a:pt x="451" y="0"/>
                      <a:pt x="282" y="90"/>
                      <a:pt x="145" y="319"/>
                    </a:cubicBezTo>
                    <a:cubicBezTo>
                      <a:pt x="1" y="703"/>
                      <a:pt x="289" y="1088"/>
                      <a:pt x="673" y="1088"/>
                    </a:cubicBezTo>
                    <a:cubicBezTo>
                      <a:pt x="1549" y="905"/>
                      <a:pt x="1120" y="0"/>
                      <a:pt x="6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4" name="Google Shape;914;p3"/>
              <p:cNvSpPr/>
              <p:nvPr/>
            </p:nvSpPr>
            <p:spPr>
              <a:xfrm>
                <a:off x="738025" y="1695225"/>
                <a:ext cx="12650" cy="11275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51" extrusionOk="0">
                    <a:moveTo>
                      <a:pt x="247" y="0"/>
                    </a:moveTo>
                    <a:cubicBezTo>
                      <a:pt x="124" y="0"/>
                      <a:pt x="0" y="97"/>
                      <a:pt x="24" y="307"/>
                    </a:cubicBezTo>
                    <a:cubicBezTo>
                      <a:pt x="48" y="403"/>
                      <a:pt x="132" y="451"/>
                      <a:pt x="222" y="451"/>
                    </a:cubicBezTo>
                    <a:cubicBezTo>
                      <a:pt x="312" y="451"/>
                      <a:pt x="408" y="403"/>
                      <a:pt x="456" y="307"/>
                    </a:cubicBezTo>
                    <a:cubicBezTo>
                      <a:pt x="505" y="109"/>
                      <a:pt x="377" y="0"/>
                      <a:pt x="24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3"/>
              <p:cNvSpPr/>
              <p:nvPr/>
            </p:nvSpPr>
            <p:spPr>
              <a:xfrm>
                <a:off x="272675" y="2112075"/>
                <a:ext cx="21500" cy="14825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3" extrusionOk="0">
                    <a:moveTo>
                      <a:pt x="444" y="1"/>
                    </a:moveTo>
                    <a:cubicBezTo>
                      <a:pt x="428" y="1"/>
                      <a:pt x="412" y="2"/>
                      <a:pt x="394" y="4"/>
                    </a:cubicBezTo>
                    <a:cubicBezTo>
                      <a:pt x="1" y="179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80"/>
                    </a:cubicBezTo>
                    <a:cubicBezTo>
                      <a:pt x="859" y="534"/>
                      <a:pt x="830" y="1"/>
                      <a:pt x="4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6" name="Google Shape;916;p3"/>
              <p:cNvSpPr/>
              <p:nvPr/>
            </p:nvSpPr>
            <p:spPr>
              <a:xfrm>
                <a:off x="744775" y="1759800"/>
                <a:ext cx="31350" cy="224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898" extrusionOk="0">
                    <a:moveTo>
                      <a:pt x="479" y="0"/>
                    </a:moveTo>
                    <a:cubicBezTo>
                      <a:pt x="336" y="0"/>
                      <a:pt x="191" y="88"/>
                      <a:pt x="90" y="316"/>
                    </a:cubicBezTo>
                    <a:cubicBezTo>
                      <a:pt x="1" y="627"/>
                      <a:pt x="241" y="897"/>
                      <a:pt x="545" y="897"/>
                    </a:cubicBezTo>
                    <a:cubicBezTo>
                      <a:pt x="569" y="897"/>
                      <a:pt x="593" y="896"/>
                      <a:pt x="618" y="892"/>
                    </a:cubicBezTo>
                    <a:cubicBezTo>
                      <a:pt x="1254" y="680"/>
                      <a:pt x="876" y="0"/>
                      <a:pt x="47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7" name="Google Shape;917;p3"/>
              <p:cNvSpPr/>
              <p:nvPr/>
            </p:nvSpPr>
            <p:spPr>
              <a:xfrm>
                <a:off x="814075" y="1746850"/>
                <a:ext cx="290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162" h="804" extrusionOk="0">
                    <a:moveTo>
                      <a:pt x="603" y="0"/>
                    </a:moveTo>
                    <a:cubicBezTo>
                      <a:pt x="566" y="0"/>
                      <a:pt x="527" y="6"/>
                      <a:pt x="486" y="18"/>
                    </a:cubicBezTo>
                    <a:cubicBezTo>
                      <a:pt x="1" y="106"/>
                      <a:pt x="124" y="803"/>
                      <a:pt x="557" y="803"/>
                    </a:cubicBezTo>
                    <a:cubicBezTo>
                      <a:pt x="595" y="803"/>
                      <a:pt x="636" y="798"/>
                      <a:pt x="678" y="786"/>
                    </a:cubicBezTo>
                    <a:cubicBezTo>
                      <a:pt x="1162" y="654"/>
                      <a:pt x="1002" y="0"/>
                      <a:pt x="60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8" name="Google Shape;918;p3"/>
              <p:cNvSpPr/>
              <p:nvPr/>
            </p:nvSpPr>
            <p:spPr>
              <a:xfrm>
                <a:off x="825025" y="1812550"/>
                <a:ext cx="40525" cy="28375"/>
              </a:xfrm>
              <a:custGeom>
                <a:avLst/>
                <a:gdLst/>
                <a:ahLst/>
                <a:cxnLst/>
                <a:rect l="l" t="t" r="r" b="b"/>
                <a:pathLst>
                  <a:path w="1621" h="1135" extrusionOk="0">
                    <a:moveTo>
                      <a:pt x="626" y="0"/>
                    </a:moveTo>
                    <a:cubicBezTo>
                      <a:pt x="454" y="0"/>
                      <a:pt x="276" y="102"/>
                      <a:pt x="144" y="367"/>
                    </a:cubicBezTo>
                    <a:cubicBezTo>
                      <a:pt x="0" y="751"/>
                      <a:pt x="337" y="1135"/>
                      <a:pt x="721" y="1135"/>
                    </a:cubicBezTo>
                    <a:cubicBezTo>
                      <a:pt x="1621" y="919"/>
                      <a:pt x="1144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9" name="Google Shape;919;p3"/>
              <p:cNvSpPr/>
              <p:nvPr/>
            </p:nvSpPr>
            <p:spPr>
              <a:xfrm>
                <a:off x="785425" y="1786275"/>
                <a:ext cx="36075" cy="25850"/>
              </a:xfrm>
              <a:custGeom>
                <a:avLst/>
                <a:gdLst/>
                <a:ahLst/>
                <a:cxnLst/>
                <a:rect l="l" t="t" r="r" b="b"/>
                <a:pathLst>
                  <a:path w="1443" h="1034" extrusionOk="0">
                    <a:moveTo>
                      <a:pt x="533" y="0"/>
                    </a:moveTo>
                    <a:cubicBezTo>
                      <a:pt x="371" y="0"/>
                      <a:pt x="208" y="100"/>
                      <a:pt x="96" y="361"/>
                    </a:cubicBezTo>
                    <a:cubicBezTo>
                      <a:pt x="0" y="697"/>
                      <a:pt x="288" y="1033"/>
                      <a:pt x="624" y="1033"/>
                    </a:cubicBezTo>
                    <a:cubicBezTo>
                      <a:pt x="1443" y="820"/>
                      <a:pt x="995" y="0"/>
                      <a:pt x="5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0" name="Google Shape;920;p3"/>
              <p:cNvSpPr/>
              <p:nvPr/>
            </p:nvSpPr>
            <p:spPr>
              <a:xfrm>
                <a:off x="808225" y="1682375"/>
                <a:ext cx="10525" cy="8625"/>
              </a:xfrm>
              <a:custGeom>
                <a:avLst/>
                <a:gdLst/>
                <a:ahLst/>
                <a:cxnLst/>
                <a:rect l="l" t="t" r="r" b="b"/>
                <a:pathLst>
                  <a:path w="421" h="345" extrusionOk="0">
                    <a:moveTo>
                      <a:pt x="228" y="1"/>
                    </a:moveTo>
                    <a:cubicBezTo>
                      <a:pt x="217" y="1"/>
                      <a:pt x="205" y="2"/>
                      <a:pt x="192" y="5"/>
                    </a:cubicBezTo>
                    <a:cubicBezTo>
                      <a:pt x="0" y="53"/>
                      <a:pt x="0" y="293"/>
                      <a:pt x="192" y="341"/>
                    </a:cubicBezTo>
                    <a:cubicBezTo>
                      <a:pt x="205" y="343"/>
                      <a:pt x="217" y="344"/>
                      <a:pt x="228" y="344"/>
                    </a:cubicBezTo>
                    <a:cubicBezTo>
                      <a:pt x="420" y="344"/>
                      <a:pt x="420" y="1"/>
                      <a:pt x="2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1" name="Google Shape;921;p3"/>
              <p:cNvSpPr/>
              <p:nvPr/>
            </p:nvSpPr>
            <p:spPr>
              <a:xfrm>
                <a:off x="575525" y="1827750"/>
                <a:ext cx="3737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1060" extrusionOk="0">
                    <a:moveTo>
                      <a:pt x="562" y="1"/>
                    </a:moveTo>
                    <a:cubicBezTo>
                      <a:pt x="391" y="1"/>
                      <a:pt x="216" y="106"/>
                      <a:pt x="91" y="383"/>
                    </a:cubicBezTo>
                    <a:cubicBezTo>
                      <a:pt x="1" y="742"/>
                      <a:pt x="289" y="1059"/>
                      <a:pt x="641" y="1059"/>
                    </a:cubicBezTo>
                    <a:cubicBezTo>
                      <a:pt x="665" y="1059"/>
                      <a:pt x="690" y="1058"/>
                      <a:pt x="715" y="1055"/>
                    </a:cubicBezTo>
                    <a:cubicBezTo>
                      <a:pt x="1495" y="842"/>
                      <a:pt x="1044" y="1"/>
                      <a:pt x="56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2" name="Google Shape;922;p3"/>
              <p:cNvSpPr/>
              <p:nvPr/>
            </p:nvSpPr>
            <p:spPr>
              <a:xfrm>
                <a:off x="602975" y="1786550"/>
                <a:ext cx="325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03" h="927" extrusionOk="0">
                    <a:moveTo>
                      <a:pt x="651" y="1"/>
                    </a:moveTo>
                    <a:cubicBezTo>
                      <a:pt x="613" y="1"/>
                      <a:pt x="572" y="5"/>
                      <a:pt x="529" y="14"/>
                    </a:cubicBezTo>
                    <a:cubicBezTo>
                      <a:pt x="1" y="158"/>
                      <a:pt x="97" y="926"/>
                      <a:pt x="673" y="926"/>
                    </a:cubicBezTo>
                    <a:cubicBezTo>
                      <a:pt x="1302" y="926"/>
                      <a:pt x="1216" y="1"/>
                      <a:pt x="6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3" name="Google Shape;923;p3"/>
              <p:cNvSpPr/>
              <p:nvPr/>
            </p:nvSpPr>
            <p:spPr>
              <a:xfrm>
                <a:off x="615100" y="1853225"/>
                <a:ext cx="43325" cy="31000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40" extrusionOk="0">
                    <a:moveTo>
                      <a:pt x="628" y="0"/>
                    </a:moveTo>
                    <a:cubicBezTo>
                      <a:pt x="435" y="0"/>
                      <a:pt x="237" y="117"/>
                      <a:pt x="92" y="420"/>
                    </a:cubicBezTo>
                    <a:cubicBezTo>
                      <a:pt x="1" y="830"/>
                      <a:pt x="299" y="1240"/>
                      <a:pt x="698" y="1240"/>
                    </a:cubicBezTo>
                    <a:cubicBezTo>
                      <a:pt x="720" y="1240"/>
                      <a:pt x="742" y="1238"/>
                      <a:pt x="764" y="1236"/>
                    </a:cubicBezTo>
                    <a:cubicBezTo>
                      <a:pt x="1733" y="1021"/>
                      <a:pt x="1200" y="0"/>
                      <a:pt x="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4" name="Google Shape;924;p3"/>
              <p:cNvSpPr/>
              <p:nvPr/>
            </p:nvSpPr>
            <p:spPr>
              <a:xfrm>
                <a:off x="596425" y="1722075"/>
                <a:ext cx="16175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647" h="494" extrusionOk="0">
                    <a:moveTo>
                      <a:pt x="263" y="1"/>
                    </a:moveTo>
                    <a:cubicBezTo>
                      <a:pt x="1" y="88"/>
                      <a:pt x="57" y="494"/>
                      <a:pt x="286" y="494"/>
                    </a:cubicBezTo>
                    <a:cubicBezTo>
                      <a:pt x="308" y="494"/>
                      <a:pt x="333" y="490"/>
                      <a:pt x="359" y="481"/>
                    </a:cubicBezTo>
                    <a:cubicBezTo>
                      <a:pt x="647" y="385"/>
                      <a:pt x="599" y="1"/>
                      <a:pt x="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5" name="Google Shape;925;p3"/>
              <p:cNvSpPr/>
              <p:nvPr/>
            </p:nvSpPr>
            <p:spPr>
              <a:xfrm>
                <a:off x="634200" y="1747075"/>
                <a:ext cx="256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027" h="751" extrusionOk="0">
                    <a:moveTo>
                      <a:pt x="518" y="0"/>
                    </a:moveTo>
                    <a:cubicBezTo>
                      <a:pt x="491" y="0"/>
                      <a:pt x="462" y="3"/>
                      <a:pt x="432" y="9"/>
                    </a:cubicBezTo>
                    <a:cubicBezTo>
                      <a:pt x="1" y="225"/>
                      <a:pt x="112" y="750"/>
                      <a:pt x="452" y="750"/>
                    </a:cubicBezTo>
                    <a:cubicBezTo>
                      <a:pt x="491" y="750"/>
                      <a:pt x="532" y="744"/>
                      <a:pt x="576" y="729"/>
                    </a:cubicBezTo>
                    <a:cubicBezTo>
                      <a:pt x="1026" y="639"/>
                      <a:pt x="928" y="0"/>
                      <a:pt x="5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6" name="Google Shape;926;p3"/>
              <p:cNvSpPr/>
              <p:nvPr/>
            </p:nvSpPr>
            <p:spPr>
              <a:xfrm>
                <a:off x="644175" y="1813350"/>
                <a:ext cx="392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569" h="1070" extrusionOk="0">
                    <a:moveTo>
                      <a:pt x="608" y="1"/>
                    </a:moveTo>
                    <a:cubicBezTo>
                      <a:pt x="433" y="1"/>
                      <a:pt x="255" y="106"/>
                      <a:pt x="129" y="383"/>
                    </a:cubicBezTo>
                    <a:cubicBezTo>
                      <a:pt x="0" y="726"/>
                      <a:pt x="294" y="1070"/>
                      <a:pt x="632" y="1070"/>
                    </a:cubicBezTo>
                    <a:cubicBezTo>
                      <a:pt x="672" y="1070"/>
                      <a:pt x="713" y="1065"/>
                      <a:pt x="753" y="1055"/>
                    </a:cubicBezTo>
                    <a:cubicBezTo>
                      <a:pt x="1569" y="842"/>
                      <a:pt x="1101" y="1"/>
                      <a:pt x="60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7" name="Google Shape;927;p3"/>
              <p:cNvSpPr/>
              <p:nvPr/>
            </p:nvSpPr>
            <p:spPr>
              <a:xfrm>
                <a:off x="702425" y="1732875"/>
                <a:ext cx="26600" cy="19650"/>
              </a:xfrm>
              <a:custGeom>
                <a:avLst/>
                <a:gdLst/>
                <a:ahLst/>
                <a:cxnLst/>
                <a:rect l="l" t="t" r="r" b="b"/>
                <a:pathLst>
                  <a:path w="1064" h="786" extrusionOk="0">
                    <a:moveTo>
                      <a:pt x="488" y="1"/>
                    </a:moveTo>
                    <a:cubicBezTo>
                      <a:pt x="0" y="45"/>
                      <a:pt x="85" y="785"/>
                      <a:pt x="517" y="785"/>
                    </a:cubicBezTo>
                    <a:cubicBezTo>
                      <a:pt x="553" y="785"/>
                      <a:pt x="591" y="780"/>
                      <a:pt x="632" y="769"/>
                    </a:cubicBezTo>
                    <a:cubicBezTo>
                      <a:pt x="1064" y="625"/>
                      <a:pt x="920" y="1"/>
                      <a:pt x="4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8" name="Google Shape;928;p3"/>
              <p:cNvSpPr/>
              <p:nvPr/>
            </p:nvSpPr>
            <p:spPr>
              <a:xfrm>
                <a:off x="674025" y="1772700"/>
                <a:ext cx="33475" cy="23925"/>
              </a:xfrm>
              <a:custGeom>
                <a:avLst/>
                <a:gdLst/>
                <a:ahLst/>
                <a:cxnLst/>
                <a:rect l="l" t="t" r="r" b="b"/>
                <a:pathLst>
                  <a:path w="1339" h="957" extrusionOk="0">
                    <a:moveTo>
                      <a:pt x="525" y="0"/>
                    </a:moveTo>
                    <a:cubicBezTo>
                      <a:pt x="380" y="0"/>
                      <a:pt x="235" y="91"/>
                      <a:pt x="135" y="328"/>
                    </a:cubicBezTo>
                    <a:cubicBezTo>
                      <a:pt x="1" y="643"/>
                      <a:pt x="286" y="957"/>
                      <a:pt x="598" y="957"/>
                    </a:cubicBezTo>
                    <a:cubicBezTo>
                      <a:pt x="620" y="957"/>
                      <a:pt x="642" y="955"/>
                      <a:pt x="663" y="952"/>
                    </a:cubicBezTo>
                    <a:cubicBezTo>
                      <a:pt x="1339" y="739"/>
                      <a:pt x="935" y="0"/>
                      <a:pt x="5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9" name="Google Shape;929;p3"/>
              <p:cNvSpPr/>
              <p:nvPr/>
            </p:nvSpPr>
            <p:spPr>
              <a:xfrm>
                <a:off x="683625" y="1839350"/>
                <a:ext cx="448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93" h="1267" extrusionOk="0">
                    <a:moveTo>
                      <a:pt x="725" y="0"/>
                    </a:moveTo>
                    <a:cubicBezTo>
                      <a:pt x="536" y="0"/>
                      <a:pt x="339" y="112"/>
                      <a:pt x="183" y="399"/>
                    </a:cubicBezTo>
                    <a:cubicBezTo>
                      <a:pt x="0" y="811"/>
                      <a:pt x="341" y="1266"/>
                      <a:pt x="789" y="1266"/>
                    </a:cubicBezTo>
                    <a:cubicBezTo>
                      <a:pt x="811" y="1266"/>
                      <a:pt x="833" y="1265"/>
                      <a:pt x="856" y="1263"/>
                    </a:cubicBezTo>
                    <a:cubicBezTo>
                      <a:pt x="1793" y="1011"/>
                      <a:pt x="1296" y="0"/>
                      <a:pt x="7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0" name="Google Shape;930;p3"/>
              <p:cNvSpPr/>
              <p:nvPr/>
            </p:nvSpPr>
            <p:spPr>
              <a:xfrm>
                <a:off x="667075" y="1708375"/>
                <a:ext cx="15675" cy="11800"/>
              </a:xfrm>
              <a:custGeom>
                <a:avLst/>
                <a:gdLst/>
                <a:ahLst/>
                <a:cxnLst/>
                <a:rect l="l" t="t" r="r" b="b"/>
                <a:pathLst>
                  <a:path w="627" h="472" extrusionOk="0">
                    <a:moveTo>
                      <a:pt x="266" y="1"/>
                    </a:moveTo>
                    <a:cubicBezTo>
                      <a:pt x="155" y="1"/>
                      <a:pt x="48" y="63"/>
                      <a:pt x="29" y="213"/>
                    </a:cubicBezTo>
                    <a:cubicBezTo>
                      <a:pt x="0" y="386"/>
                      <a:pt x="127" y="472"/>
                      <a:pt x="264" y="472"/>
                    </a:cubicBezTo>
                    <a:cubicBezTo>
                      <a:pt x="356" y="472"/>
                      <a:pt x="452" y="434"/>
                      <a:pt x="509" y="357"/>
                    </a:cubicBezTo>
                    <a:cubicBezTo>
                      <a:pt x="626" y="152"/>
                      <a:pt x="440" y="1"/>
                      <a:pt x="26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2" name="Google Shape;932;p4"/>
          <p:cNvGrpSpPr/>
          <p:nvPr/>
        </p:nvGrpSpPr>
        <p:grpSpPr>
          <a:xfrm>
            <a:off x="-56837" y="-180425"/>
            <a:ext cx="9305377" cy="5625582"/>
            <a:chOff x="-56837" y="-180425"/>
            <a:chExt cx="9305377" cy="5625582"/>
          </a:xfrm>
        </p:grpSpPr>
        <p:grpSp>
          <p:nvGrpSpPr>
            <p:cNvPr id="933" name="Google Shape;933;p4"/>
            <p:cNvGrpSpPr/>
            <p:nvPr/>
          </p:nvGrpSpPr>
          <p:grpSpPr>
            <a:xfrm rot="10800000">
              <a:off x="-56837" y="4427335"/>
              <a:ext cx="1043607" cy="1017822"/>
              <a:chOff x="3419925" y="1644325"/>
              <a:chExt cx="780150" cy="760875"/>
            </a:xfrm>
          </p:grpSpPr>
          <p:sp>
            <p:nvSpPr>
              <p:cNvPr id="934" name="Google Shape;934;p4"/>
              <p:cNvSpPr/>
              <p:nvPr/>
            </p:nvSpPr>
            <p:spPr>
              <a:xfrm>
                <a:off x="3601025" y="2065200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5" name="Google Shape;935;p4"/>
              <p:cNvSpPr/>
              <p:nvPr/>
            </p:nvSpPr>
            <p:spPr>
              <a:xfrm>
                <a:off x="3585950" y="1995050"/>
                <a:ext cx="45775" cy="319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6" name="Google Shape;936;p4"/>
              <p:cNvSpPr/>
              <p:nvPr/>
            </p:nvSpPr>
            <p:spPr>
              <a:xfrm>
                <a:off x="3626275" y="2021875"/>
                <a:ext cx="47000" cy="3415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7" name="Google Shape;937;p4"/>
              <p:cNvSpPr/>
              <p:nvPr/>
            </p:nvSpPr>
            <p:spPr>
              <a:xfrm>
                <a:off x="3549550" y="1969325"/>
                <a:ext cx="32425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8" name="Google Shape;938;p4"/>
              <p:cNvSpPr/>
              <p:nvPr/>
            </p:nvSpPr>
            <p:spPr>
              <a:xfrm>
                <a:off x="3561100" y="2039975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9" name="Google Shape;939;p4"/>
              <p:cNvSpPr/>
              <p:nvPr/>
            </p:nvSpPr>
            <p:spPr>
              <a:xfrm>
                <a:off x="3643550" y="2092950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0" name="Google Shape;940;p4"/>
              <p:cNvSpPr/>
              <p:nvPr/>
            </p:nvSpPr>
            <p:spPr>
              <a:xfrm>
                <a:off x="3534550" y="1899325"/>
                <a:ext cx="33025" cy="30075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1" name="Google Shape;941;p4"/>
              <p:cNvSpPr/>
              <p:nvPr/>
            </p:nvSpPr>
            <p:spPr>
              <a:xfrm>
                <a:off x="3681175" y="2120425"/>
                <a:ext cx="45250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2" name="Google Shape;942;p4"/>
              <p:cNvSpPr/>
              <p:nvPr/>
            </p:nvSpPr>
            <p:spPr>
              <a:xfrm>
                <a:off x="3666500" y="2048750"/>
                <a:ext cx="47600" cy="36675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3" name="Google Shape;943;p4"/>
              <p:cNvSpPr/>
              <p:nvPr/>
            </p:nvSpPr>
            <p:spPr>
              <a:xfrm>
                <a:off x="4088450" y="2146950"/>
                <a:ext cx="43225" cy="34850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4" name="Google Shape;944;p4"/>
              <p:cNvSpPr/>
              <p:nvPr/>
            </p:nvSpPr>
            <p:spPr>
              <a:xfrm>
                <a:off x="4114850" y="2106150"/>
                <a:ext cx="46950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5" name="Google Shape;945;p4"/>
              <p:cNvSpPr/>
              <p:nvPr/>
            </p:nvSpPr>
            <p:spPr>
              <a:xfrm>
                <a:off x="4059625" y="219092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6" name="Google Shape;946;p4"/>
              <p:cNvSpPr/>
              <p:nvPr/>
            </p:nvSpPr>
            <p:spPr>
              <a:xfrm>
                <a:off x="3480975" y="1804850"/>
                <a:ext cx="29800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7" name="Google Shape;947;p4"/>
              <p:cNvSpPr/>
              <p:nvPr/>
            </p:nvSpPr>
            <p:spPr>
              <a:xfrm>
                <a:off x="3767150" y="2175725"/>
                <a:ext cx="43700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8" name="Google Shape;948;p4"/>
              <p:cNvSpPr/>
              <p:nvPr/>
            </p:nvSpPr>
            <p:spPr>
              <a:xfrm>
                <a:off x="3723575" y="2147700"/>
                <a:ext cx="4772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9" name="Google Shape;949;p4"/>
              <p:cNvSpPr/>
              <p:nvPr/>
            </p:nvSpPr>
            <p:spPr>
              <a:xfrm>
                <a:off x="3833600" y="2160050"/>
                <a:ext cx="49875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0" name="Google Shape;950;p4"/>
              <p:cNvSpPr/>
              <p:nvPr/>
            </p:nvSpPr>
            <p:spPr>
              <a:xfrm>
                <a:off x="3808775" y="22043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1" name="Google Shape;951;p4"/>
              <p:cNvSpPr/>
              <p:nvPr/>
            </p:nvSpPr>
            <p:spPr>
              <a:xfrm>
                <a:off x="3875100" y="2188975"/>
                <a:ext cx="47725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2" name="Google Shape;952;p4"/>
              <p:cNvSpPr/>
              <p:nvPr/>
            </p:nvSpPr>
            <p:spPr>
              <a:xfrm>
                <a:off x="3696550" y="1644425"/>
                <a:ext cx="44600" cy="36150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3" name="Google Shape;953;p4"/>
              <p:cNvSpPr/>
              <p:nvPr/>
            </p:nvSpPr>
            <p:spPr>
              <a:xfrm>
                <a:off x="3470500" y="1918500"/>
                <a:ext cx="27050" cy="19775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4" name="Google Shape;954;p4"/>
              <p:cNvSpPr/>
              <p:nvPr/>
            </p:nvSpPr>
            <p:spPr>
              <a:xfrm>
                <a:off x="3493900" y="1874325"/>
                <a:ext cx="33275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5" name="Google Shape;955;p4"/>
              <p:cNvSpPr/>
              <p:nvPr/>
            </p:nvSpPr>
            <p:spPr>
              <a:xfrm>
                <a:off x="4016425" y="2161325"/>
                <a:ext cx="48850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6" name="Google Shape;956;p4"/>
              <p:cNvSpPr/>
              <p:nvPr/>
            </p:nvSpPr>
            <p:spPr>
              <a:xfrm>
                <a:off x="3993850" y="2204525"/>
                <a:ext cx="45400" cy="32800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7" name="Google Shape;957;p4"/>
              <p:cNvSpPr/>
              <p:nvPr/>
            </p:nvSpPr>
            <p:spPr>
              <a:xfrm>
                <a:off x="3521925" y="2013725"/>
                <a:ext cx="31250" cy="24050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8" name="Google Shape;958;p4"/>
              <p:cNvSpPr/>
              <p:nvPr/>
            </p:nvSpPr>
            <p:spPr>
              <a:xfrm>
                <a:off x="3945625" y="2174575"/>
                <a:ext cx="491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9" name="Google Shape;959;p4"/>
              <p:cNvSpPr/>
              <p:nvPr/>
            </p:nvSpPr>
            <p:spPr>
              <a:xfrm>
                <a:off x="3549675" y="1787825"/>
                <a:ext cx="40750" cy="29200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0" name="Google Shape;960;p4"/>
              <p:cNvSpPr/>
              <p:nvPr/>
            </p:nvSpPr>
            <p:spPr>
              <a:xfrm>
                <a:off x="3574325" y="1745150"/>
                <a:ext cx="46275" cy="32125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1" name="Google Shape;961;p4"/>
              <p:cNvSpPr/>
              <p:nvPr/>
            </p:nvSpPr>
            <p:spPr>
              <a:xfrm>
                <a:off x="3559725" y="1677500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2" name="Google Shape;962;p4"/>
              <p:cNvSpPr/>
              <p:nvPr/>
            </p:nvSpPr>
            <p:spPr>
              <a:xfrm>
                <a:off x="3602575" y="1702025"/>
                <a:ext cx="46250" cy="32175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3" name="Google Shape;963;p4"/>
              <p:cNvSpPr/>
              <p:nvPr/>
            </p:nvSpPr>
            <p:spPr>
              <a:xfrm>
                <a:off x="3507125" y="1761650"/>
                <a:ext cx="33650" cy="24225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4" name="Google Shape;964;p4"/>
              <p:cNvSpPr/>
              <p:nvPr/>
            </p:nvSpPr>
            <p:spPr>
              <a:xfrm>
                <a:off x="3533150" y="1719525"/>
                <a:ext cx="36100" cy="266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5" name="Google Shape;965;p4"/>
              <p:cNvSpPr/>
              <p:nvPr/>
            </p:nvSpPr>
            <p:spPr>
              <a:xfrm>
                <a:off x="3505925" y="1942750"/>
                <a:ext cx="35700" cy="25575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6" name="Google Shape;966;p4"/>
              <p:cNvSpPr/>
              <p:nvPr/>
            </p:nvSpPr>
            <p:spPr>
              <a:xfrm>
                <a:off x="3521925" y="1830850"/>
                <a:ext cx="38925" cy="2687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7" name="Google Shape;967;p4"/>
              <p:cNvSpPr/>
              <p:nvPr/>
            </p:nvSpPr>
            <p:spPr>
              <a:xfrm>
                <a:off x="3614350" y="1951300"/>
                <a:ext cx="50325" cy="36125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8" name="Google Shape;968;p4"/>
              <p:cNvSpPr/>
              <p:nvPr/>
            </p:nvSpPr>
            <p:spPr>
              <a:xfrm>
                <a:off x="3595425" y="1881600"/>
                <a:ext cx="4947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9" name="Google Shape;969;p4"/>
              <p:cNvSpPr/>
              <p:nvPr/>
            </p:nvSpPr>
            <p:spPr>
              <a:xfrm>
                <a:off x="3571150" y="1924875"/>
                <a:ext cx="440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0" name="Google Shape;970;p4"/>
              <p:cNvSpPr/>
              <p:nvPr/>
            </p:nvSpPr>
            <p:spPr>
              <a:xfrm>
                <a:off x="3557150" y="1856375"/>
                <a:ext cx="4445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1" name="Google Shape;971;p4"/>
              <p:cNvSpPr/>
              <p:nvPr/>
            </p:nvSpPr>
            <p:spPr>
              <a:xfrm>
                <a:off x="3626750" y="1659650"/>
                <a:ext cx="46050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2" name="Google Shape;972;p4"/>
              <p:cNvSpPr/>
              <p:nvPr/>
            </p:nvSpPr>
            <p:spPr>
              <a:xfrm>
                <a:off x="3638725" y="1727975"/>
                <a:ext cx="45700" cy="359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3" name="Google Shape;973;p4"/>
              <p:cNvSpPr/>
              <p:nvPr/>
            </p:nvSpPr>
            <p:spPr>
              <a:xfrm>
                <a:off x="3604875" y="1769475"/>
                <a:ext cx="50300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4" name="Google Shape;974;p4"/>
              <p:cNvSpPr/>
              <p:nvPr/>
            </p:nvSpPr>
            <p:spPr>
              <a:xfrm>
                <a:off x="3583950" y="1813175"/>
                <a:ext cx="464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5" name="Google Shape;975;p4"/>
              <p:cNvSpPr/>
              <p:nvPr/>
            </p:nvSpPr>
            <p:spPr>
              <a:xfrm>
                <a:off x="3718325" y="2265600"/>
                <a:ext cx="2977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80" extrusionOk="0">
                    <a:moveTo>
                      <a:pt x="626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1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191" y="781"/>
                      <a:pt x="1088" y="0"/>
                      <a:pt x="62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6" name="Google Shape;976;p4"/>
              <p:cNvSpPr/>
              <p:nvPr/>
            </p:nvSpPr>
            <p:spPr>
              <a:xfrm>
                <a:off x="3698950" y="2192525"/>
                <a:ext cx="39850" cy="28425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7" name="Google Shape;977;p4"/>
              <p:cNvSpPr/>
              <p:nvPr/>
            </p:nvSpPr>
            <p:spPr>
              <a:xfrm>
                <a:off x="3738100" y="2341250"/>
                <a:ext cx="163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55" h="453" extrusionOk="0">
                    <a:moveTo>
                      <a:pt x="381" y="0"/>
                    </a:moveTo>
                    <a:cubicBezTo>
                      <a:pt x="365" y="0"/>
                      <a:pt x="349" y="2"/>
                      <a:pt x="332" y="6"/>
                    </a:cubicBezTo>
                    <a:cubicBezTo>
                      <a:pt x="1" y="117"/>
                      <a:pt x="120" y="452"/>
                      <a:pt x="324" y="452"/>
                    </a:cubicBezTo>
                    <a:cubicBezTo>
                      <a:pt x="386" y="452"/>
                      <a:pt x="456" y="421"/>
                      <a:pt x="524" y="342"/>
                    </a:cubicBezTo>
                    <a:cubicBezTo>
                      <a:pt x="655" y="211"/>
                      <a:pt x="547" y="0"/>
                      <a:pt x="3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8" name="Google Shape;978;p4"/>
              <p:cNvSpPr/>
              <p:nvPr/>
            </p:nvSpPr>
            <p:spPr>
              <a:xfrm>
                <a:off x="3740650" y="2221200"/>
                <a:ext cx="38625" cy="27150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9" name="Google Shape;979;p4"/>
              <p:cNvSpPr/>
              <p:nvPr/>
            </p:nvSpPr>
            <p:spPr>
              <a:xfrm>
                <a:off x="3634325" y="2210375"/>
                <a:ext cx="296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87" h="833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4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0" name="Google Shape;980;p4"/>
              <p:cNvSpPr/>
              <p:nvPr/>
            </p:nvSpPr>
            <p:spPr>
              <a:xfrm>
                <a:off x="3657525" y="2166000"/>
                <a:ext cx="389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1" name="Google Shape;981;p4"/>
              <p:cNvSpPr/>
              <p:nvPr/>
            </p:nvSpPr>
            <p:spPr>
              <a:xfrm>
                <a:off x="3653500" y="2283700"/>
                <a:ext cx="20475" cy="13575"/>
              </a:xfrm>
              <a:custGeom>
                <a:avLst/>
                <a:gdLst/>
                <a:ahLst/>
                <a:cxnLst/>
                <a:rect l="l" t="t" r="r" b="b"/>
                <a:pathLst>
                  <a:path w="819" h="543" extrusionOk="0">
                    <a:moveTo>
                      <a:pt x="398" y="1"/>
                    </a:moveTo>
                    <a:cubicBezTo>
                      <a:pt x="384" y="1"/>
                      <a:pt x="369" y="2"/>
                      <a:pt x="355" y="4"/>
                    </a:cubicBezTo>
                    <a:cubicBezTo>
                      <a:pt x="0" y="48"/>
                      <a:pt x="55" y="543"/>
                      <a:pt x="368" y="543"/>
                    </a:cubicBezTo>
                    <a:cubicBezTo>
                      <a:pt x="394" y="543"/>
                      <a:pt x="421" y="539"/>
                      <a:pt x="451" y="532"/>
                    </a:cubicBezTo>
                    <a:cubicBezTo>
                      <a:pt x="818" y="486"/>
                      <a:pt x="702" y="1"/>
                      <a:pt x="3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2" name="Google Shape;982;p4"/>
              <p:cNvSpPr/>
              <p:nvPr/>
            </p:nvSpPr>
            <p:spPr>
              <a:xfrm>
                <a:off x="3783575" y="23702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1" y="48"/>
                      <a:pt x="1" y="337"/>
                      <a:pt x="193" y="385"/>
                    </a:cubicBezTo>
                    <a:cubicBezTo>
                      <a:pt x="433" y="385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3" name="Google Shape;983;p4"/>
              <p:cNvSpPr/>
              <p:nvPr/>
            </p:nvSpPr>
            <p:spPr>
              <a:xfrm>
                <a:off x="3676625" y="2237750"/>
                <a:ext cx="30200" cy="21275"/>
              </a:xfrm>
              <a:custGeom>
                <a:avLst/>
                <a:gdLst/>
                <a:ahLst/>
                <a:cxnLst/>
                <a:rect l="l" t="t" r="r" b="b"/>
                <a:pathLst>
                  <a:path w="1208" h="851" extrusionOk="0">
                    <a:moveTo>
                      <a:pt x="608" y="1"/>
                    </a:moveTo>
                    <a:cubicBezTo>
                      <a:pt x="569" y="1"/>
                      <a:pt x="529" y="6"/>
                      <a:pt x="486" y="18"/>
                    </a:cubicBezTo>
                    <a:cubicBezTo>
                      <a:pt x="1" y="150"/>
                      <a:pt x="124" y="851"/>
                      <a:pt x="557" y="851"/>
                    </a:cubicBezTo>
                    <a:cubicBezTo>
                      <a:pt x="595" y="851"/>
                      <a:pt x="636" y="845"/>
                      <a:pt x="678" y="834"/>
                    </a:cubicBezTo>
                    <a:cubicBezTo>
                      <a:pt x="1208" y="701"/>
                      <a:pt x="1048" y="1"/>
                      <a:pt x="60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4" name="Google Shape;984;p4"/>
              <p:cNvSpPr/>
              <p:nvPr/>
            </p:nvSpPr>
            <p:spPr>
              <a:xfrm>
                <a:off x="3695975" y="2312500"/>
                <a:ext cx="17625" cy="13325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3" extrusionOk="0">
                    <a:moveTo>
                      <a:pt x="376" y="1"/>
                    </a:moveTo>
                    <a:cubicBezTo>
                      <a:pt x="363" y="1"/>
                      <a:pt x="350" y="2"/>
                      <a:pt x="336" y="4"/>
                    </a:cubicBezTo>
                    <a:cubicBezTo>
                      <a:pt x="0" y="52"/>
                      <a:pt x="96" y="532"/>
                      <a:pt x="384" y="532"/>
                    </a:cubicBezTo>
                    <a:cubicBezTo>
                      <a:pt x="704" y="441"/>
                      <a:pt x="632" y="1"/>
                      <a:pt x="3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5" name="Google Shape;985;p4"/>
              <p:cNvSpPr/>
              <p:nvPr/>
            </p:nvSpPr>
            <p:spPr>
              <a:xfrm>
                <a:off x="3762675" y="229452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6" name="Google Shape;986;p4"/>
              <p:cNvSpPr/>
              <p:nvPr/>
            </p:nvSpPr>
            <p:spPr>
              <a:xfrm>
                <a:off x="3872400" y="2307800"/>
                <a:ext cx="27625" cy="21625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7" name="Google Shape;987;p4"/>
              <p:cNvSpPr/>
              <p:nvPr/>
            </p:nvSpPr>
            <p:spPr>
              <a:xfrm>
                <a:off x="3851950" y="2233075"/>
                <a:ext cx="422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8" name="Google Shape;988;p4"/>
              <p:cNvSpPr/>
              <p:nvPr/>
            </p:nvSpPr>
            <p:spPr>
              <a:xfrm>
                <a:off x="3784375" y="2250025"/>
                <a:ext cx="36825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9" name="Google Shape;989;p4"/>
              <p:cNvSpPr/>
              <p:nvPr/>
            </p:nvSpPr>
            <p:spPr>
              <a:xfrm>
                <a:off x="3895150" y="2263325"/>
                <a:ext cx="38075" cy="26775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0" name="Google Shape;990;p4"/>
              <p:cNvSpPr/>
              <p:nvPr/>
            </p:nvSpPr>
            <p:spPr>
              <a:xfrm>
                <a:off x="3892800" y="2383300"/>
                <a:ext cx="14075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1" name="Google Shape;991;p4"/>
              <p:cNvSpPr/>
              <p:nvPr/>
            </p:nvSpPr>
            <p:spPr>
              <a:xfrm>
                <a:off x="3834000" y="2395600"/>
                <a:ext cx="3300" cy="390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56" extrusionOk="0">
                    <a:moveTo>
                      <a:pt x="76" y="1"/>
                    </a:moveTo>
                    <a:cubicBezTo>
                      <a:pt x="48" y="1"/>
                      <a:pt x="0" y="69"/>
                      <a:pt x="0" y="137"/>
                    </a:cubicBezTo>
                    <a:cubicBezTo>
                      <a:pt x="13" y="150"/>
                      <a:pt x="29" y="156"/>
                      <a:pt x="45" y="156"/>
                    </a:cubicBezTo>
                    <a:cubicBezTo>
                      <a:pt x="89" y="156"/>
                      <a:pt x="131" y="111"/>
                      <a:pt x="96" y="41"/>
                    </a:cubicBezTo>
                    <a:cubicBezTo>
                      <a:pt x="96" y="13"/>
                      <a:pt x="88" y="1"/>
                      <a:pt x="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2" name="Google Shape;992;p4"/>
              <p:cNvSpPr/>
              <p:nvPr/>
            </p:nvSpPr>
            <p:spPr>
              <a:xfrm>
                <a:off x="3804725" y="23233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3" name="Google Shape;993;p4"/>
              <p:cNvSpPr/>
              <p:nvPr/>
            </p:nvSpPr>
            <p:spPr>
              <a:xfrm>
                <a:off x="3828000" y="2278650"/>
                <a:ext cx="3375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4" name="Google Shape;994;p4"/>
              <p:cNvSpPr/>
              <p:nvPr/>
            </p:nvSpPr>
            <p:spPr>
              <a:xfrm>
                <a:off x="3847625" y="2353325"/>
                <a:ext cx="2197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5" name="Google Shape;995;p4"/>
              <p:cNvSpPr/>
              <p:nvPr/>
            </p:nvSpPr>
            <p:spPr>
              <a:xfrm>
                <a:off x="3571150" y="2228500"/>
                <a:ext cx="14150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94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8" y="3"/>
                    </a:cubicBezTo>
                    <a:cubicBezTo>
                      <a:pt x="96" y="147"/>
                      <a:pt x="0" y="388"/>
                      <a:pt x="288" y="484"/>
                    </a:cubicBezTo>
                    <a:cubicBezTo>
                      <a:pt x="309" y="490"/>
                      <a:pt x="328" y="494"/>
                      <a:pt x="346" y="494"/>
                    </a:cubicBezTo>
                    <a:cubicBezTo>
                      <a:pt x="566" y="494"/>
                      <a:pt x="557" y="1"/>
                      <a:pt x="31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6" name="Google Shape;996;p4"/>
              <p:cNvSpPr/>
              <p:nvPr/>
            </p:nvSpPr>
            <p:spPr>
              <a:xfrm>
                <a:off x="3481525" y="1987125"/>
                <a:ext cx="2770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8" extrusionOk="0">
                    <a:moveTo>
                      <a:pt x="589" y="1"/>
                    </a:moveTo>
                    <a:cubicBezTo>
                      <a:pt x="565" y="1"/>
                      <a:pt x="539" y="3"/>
                      <a:pt x="513" y="9"/>
                    </a:cubicBezTo>
                    <a:cubicBezTo>
                      <a:pt x="0" y="102"/>
                      <a:pt x="120" y="827"/>
                      <a:pt x="566" y="827"/>
                    </a:cubicBezTo>
                    <a:cubicBezTo>
                      <a:pt x="580" y="827"/>
                      <a:pt x="594" y="826"/>
                      <a:pt x="609" y="825"/>
                    </a:cubicBezTo>
                    <a:cubicBezTo>
                      <a:pt x="1107" y="734"/>
                      <a:pt x="1007" y="1"/>
                      <a:pt x="58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7" name="Google Shape;997;p4"/>
              <p:cNvSpPr/>
              <p:nvPr/>
            </p:nvSpPr>
            <p:spPr>
              <a:xfrm>
                <a:off x="3458325" y="2032875"/>
                <a:ext cx="19175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767" h="551" extrusionOk="0">
                    <a:moveTo>
                      <a:pt x="381" y="1"/>
                    </a:moveTo>
                    <a:cubicBezTo>
                      <a:pt x="367" y="1"/>
                      <a:pt x="352" y="1"/>
                      <a:pt x="336" y="3"/>
                    </a:cubicBezTo>
                    <a:cubicBezTo>
                      <a:pt x="144" y="99"/>
                      <a:pt x="0" y="387"/>
                      <a:pt x="240" y="531"/>
                    </a:cubicBezTo>
                    <a:cubicBezTo>
                      <a:pt x="280" y="544"/>
                      <a:pt x="317" y="550"/>
                      <a:pt x="351" y="550"/>
                    </a:cubicBezTo>
                    <a:cubicBezTo>
                      <a:pt x="681" y="550"/>
                      <a:pt x="767" y="1"/>
                      <a:pt x="3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8" name="Google Shape;998;p4"/>
              <p:cNvSpPr/>
              <p:nvPr/>
            </p:nvSpPr>
            <p:spPr>
              <a:xfrm>
                <a:off x="3455125" y="1849250"/>
                <a:ext cx="24450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9" name="Google Shape;999;p4"/>
              <p:cNvSpPr/>
              <p:nvPr/>
            </p:nvSpPr>
            <p:spPr>
              <a:xfrm>
                <a:off x="3491925" y="2176975"/>
                <a:ext cx="72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89" h="193" extrusionOk="0">
                    <a:moveTo>
                      <a:pt x="97" y="0"/>
                    </a:moveTo>
                    <a:cubicBezTo>
                      <a:pt x="1" y="96"/>
                      <a:pt x="49" y="192"/>
                      <a:pt x="145" y="192"/>
                    </a:cubicBezTo>
                    <a:cubicBezTo>
                      <a:pt x="289" y="144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0" name="Google Shape;1000;p4"/>
              <p:cNvSpPr/>
              <p:nvPr/>
            </p:nvSpPr>
            <p:spPr>
              <a:xfrm>
                <a:off x="3475125" y="21037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0" y="97"/>
                      <a:pt x="0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1" name="Google Shape;1001;p4"/>
              <p:cNvSpPr/>
              <p:nvPr/>
            </p:nvSpPr>
            <p:spPr>
              <a:xfrm>
                <a:off x="3443450" y="1961850"/>
                <a:ext cx="20250" cy="1497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9" extrusionOk="0">
                    <a:moveTo>
                      <a:pt x="429" y="1"/>
                    </a:moveTo>
                    <a:cubicBezTo>
                      <a:pt x="406" y="1"/>
                      <a:pt x="381" y="4"/>
                      <a:pt x="355" y="12"/>
                    </a:cubicBezTo>
                    <a:cubicBezTo>
                      <a:pt x="1" y="100"/>
                      <a:pt x="96" y="598"/>
                      <a:pt x="416" y="598"/>
                    </a:cubicBezTo>
                    <a:cubicBezTo>
                      <a:pt x="442" y="598"/>
                      <a:pt x="470" y="595"/>
                      <a:pt x="499" y="588"/>
                    </a:cubicBezTo>
                    <a:cubicBezTo>
                      <a:pt x="810" y="499"/>
                      <a:pt x="711" y="1"/>
                      <a:pt x="42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2" name="Google Shape;1002;p4"/>
              <p:cNvSpPr/>
              <p:nvPr/>
            </p:nvSpPr>
            <p:spPr>
              <a:xfrm>
                <a:off x="3421125" y="2007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92" y="1"/>
                    </a:moveTo>
                    <a:cubicBezTo>
                      <a:pt x="0" y="49"/>
                      <a:pt x="0" y="289"/>
                      <a:pt x="192" y="289"/>
                    </a:cubicBezTo>
                    <a:cubicBezTo>
                      <a:pt x="336" y="289"/>
                      <a:pt x="336" y="49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3" name="Google Shape;1003;p4"/>
              <p:cNvSpPr/>
              <p:nvPr/>
            </p:nvSpPr>
            <p:spPr>
              <a:xfrm>
                <a:off x="3429525" y="1893175"/>
                <a:ext cx="205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4" name="Google Shape;1004;p4"/>
              <p:cNvSpPr/>
              <p:nvPr/>
            </p:nvSpPr>
            <p:spPr>
              <a:xfrm>
                <a:off x="3419925" y="1824100"/>
                <a:ext cx="10800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5" name="Google Shape;1005;p4"/>
              <p:cNvSpPr/>
              <p:nvPr/>
            </p:nvSpPr>
            <p:spPr>
              <a:xfrm>
                <a:off x="3496300" y="2058075"/>
                <a:ext cx="2527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2" extrusionOk="0">
                    <a:moveTo>
                      <a:pt x="546" y="1"/>
                    </a:moveTo>
                    <a:cubicBezTo>
                      <a:pt x="530" y="1"/>
                      <a:pt x="514" y="2"/>
                      <a:pt x="498" y="3"/>
                    </a:cubicBezTo>
                    <a:cubicBezTo>
                      <a:pt x="1" y="48"/>
                      <a:pt x="57" y="732"/>
                      <a:pt x="505" y="732"/>
                    </a:cubicBezTo>
                    <a:cubicBezTo>
                      <a:pt x="533" y="732"/>
                      <a:pt x="563" y="729"/>
                      <a:pt x="594" y="723"/>
                    </a:cubicBezTo>
                    <a:cubicBezTo>
                      <a:pt x="1011" y="631"/>
                      <a:pt x="981" y="1"/>
                      <a:pt x="54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6" name="Google Shape;1006;p4"/>
              <p:cNvSpPr/>
              <p:nvPr/>
            </p:nvSpPr>
            <p:spPr>
              <a:xfrm>
                <a:off x="3576675" y="2110800"/>
                <a:ext cx="3340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974" extrusionOk="0">
                    <a:moveTo>
                      <a:pt x="683" y="0"/>
                    </a:moveTo>
                    <a:cubicBezTo>
                      <a:pt x="655" y="0"/>
                      <a:pt x="626" y="2"/>
                      <a:pt x="595" y="7"/>
                    </a:cubicBezTo>
                    <a:cubicBezTo>
                      <a:pt x="1" y="98"/>
                      <a:pt x="60" y="974"/>
                      <a:pt x="648" y="974"/>
                    </a:cubicBezTo>
                    <a:cubicBezTo>
                      <a:pt x="677" y="974"/>
                      <a:pt x="707" y="971"/>
                      <a:pt x="739" y="967"/>
                    </a:cubicBezTo>
                    <a:cubicBezTo>
                      <a:pt x="1335" y="921"/>
                      <a:pt x="1275" y="0"/>
                      <a:pt x="6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7" name="Google Shape;1007;p4"/>
              <p:cNvSpPr/>
              <p:nvPr/>
            </p:nvSpPr>
            <p:spPr>
              <a:xfrm>
                <a:off x="3593150" y="2182775"/>
                <a:ext cx="27700" cy="20675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7" extrusionOk="0">
                    <a:moveTo>
                      <a:pt x="596" y="0"/>
                    </a:moveTo>
                    <a:cubicBezTo>
                      <a:pt x="570" y="0"/>
                      <a:pt x="542" y="3"/>
                      <a:pt x="512" y="8"/>
                    </a:cubicBezTo>
                    <a:cubicBezTo>
                      <a:pt x="0" y="101"/>
                      <a:pt x="75" y="826"/>
                      <a:pt x="562" y="826"/>
                    </a:cubicBezTo>
                    <a:cubicBezTo>
                      <a:pt x="577" y="826"/>
                      <a:pt x="593" y="826"/>
                      <a:pt x="608" y="824"/>
                    </a:cubicBezTo>
                    <a:cubicBezTo>
                      <a:pt x="1107" y="734"/>
                      <a:pt x="1049" y="0"/>
                      <a:pt x="5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8" name="Google Shape;1008;p4"/>
              <p:cNvSpPr/>
              <p:nvPr/>
            </p:nvSpPr>
            <p:spPr>
              <a:xfrm>
                <a:off x="3434325" y="1713675"/>
                <a:ext cx="120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9" name="Google Shape;1009;p4"/>
              <p:cNvSpPr/>
              <p:nvPr/>
            </p:nvSpPr>
            <p:spPr>
              <a:xfrm>
                <a:off x="3914800" y="2337575"/>
                <a:ext cx="2650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0" name="Google Shape;1010;p4"/>
              <p:cNvSpPr/>
              <p:nvPr/>
            </p:nvSpPr>
            <p:spPr>
              <a:xfrm>
                <a:off x="3513525" y="2130100"/>
                <a:ext cx="20425" cy="1447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9" extrusionOk="0">
                    <a:moveTo>
                      <a:pt x="474" y="0"/>
                    </a:moveTo>
                    <a:cubicBezTo>
                      <a:pt x="461" y="0"/>
                      <a:pt x="447" y="1"/>
                      <a:pt x="433" y="3"/>
                    </a:cubicBezTo>
                    <a:cubicBezTo>
                      <a:pt x="1" y="3"/>
                      <a:pt x="49" y="579"/>
                      <a:pt x="433" y="579"/>
                    </a:cubicBezTo>
                    <a:cubicBezTo>
                      <a:pt x="803" y="579"/>
                      <a:pt x="816" y="0"/>
                      <a:pt x="47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1" name="Google Shape;1011;p4"/>
              <p:cNvSpPr/>
              <p:nvPr/>
            </p:nvSpPr>
            <p:spPr>
              <a:xfrm>
                <a:off x="3617525" y="2138225"/>
                <a:ext cx="365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2" name="Google Shape;1012;p4"/>
              <p:cNvSpPr/>
              <p:nvPr/>
            </p:nvSpPr>
            <p:spPr>
              <a:xfrm>
                <a:off x="3553250" y="2156500"/>
                <a:ext cx="24700" cy="1745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698" extrusionOk="0">
                    <a:moveTo>
                      <a:pt x="478" y="0"/>
                    </a:moveTo>
                    <a:cubicBezTo>
                      <a:pt x="462" y="0"/>
                      <a:pt x="445" y="1"/>
                      <a:pt x="428" y="3"/>
                    </a:cubicBezTo>
                    <a:cubicBezTo>
                      <a:pt x="0" y="217"/>
                      <a:pt x="106" y="698"/>
                      <a:pt x="440" y="698"/>
                    </a:cubicBezTo>
                    <a:cubicBezTo>
                      <a:pt x="481" y="698"/>
                      <a:pt x="525" y="691"/>
                      <a:pt x="572" y="675"/>
                    </a:cubicBezTo>
                    <a:cubicBezTo>
                      <a:pt x="987" y="537"/>
                      <a:pt x="871" y="0"/>
                      <a:pt x="47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3" name="Google Shape;1013;p4"/>
              <p:cNvSpPr/>
              <p:nvPr/>
            </p:nvSpPr>
            <p:spPr>
              <a:xfrm>
                <a:off x="3531525" y="2202075"/>
                <a:ext cx="1057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3" h="392" extrusionOk="0">
                    <a:moveTo>
                      <a:pt x="226" y="1"/>
                    </a:moveTo>
                    <a:cubicBezTo>
                      <a:pt x="215" y="1"/>
                      <a:pt x="204" y="2"/>
                      <a:pt x="193" y="4"/>
                    </a:cubicBezTo>
                    <a:cubicBezTo>
                      <a:pt x="1" y="52"/>
                      <a:pt x="1" y="340"/>
                      <a:pt x="193" y="388"/>
                    </a:cubicBezTo>
                    <a:cubicBezTo>
                      <a:pt x="204" y="391"/>
                      <a:pt x="215" y="392"/>
                      <a:pt x="226" y="392"/>
                    </a:cubicBezTo>
                    <a:cubicBezTo>
                      <a:pt x="422" y="392"/>
                      <a:pt x="422" y="1"/>
                      <a:pt x="22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4" name="Google Shape;1014;p4"/>
              <p:cNvSpPr/>
              <p:nvPr/>
            </p:nvSpPr>
            <p:spPr>
              <a:xfrm>
                <a:off x="3535025" y="2084500"/>
                <a:ext cx="30975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239" h="882" extrusionOk="0">
                    <a:moveTo>
                      <a:pt x="628" y="0"/>
                    </a:moveTo>
                    <a:cubicBezTo>
                      <a:pt x="613" y="0"/>
                      <a:pt x="597" y="1"/>
                      <a:pt x="581" y="2"/>
                    </a:cubicBezTo>
                    <a:cubicBezTo>
                      <a:pt x="0" y="47"/>
                      <a:pt x="126" y="881"/>
                      <a:pt x="649" y="881"/>
                    </a:cubicBezTo>
                    <a:cubicBezTo>
                      <a:pt x="688" y="881"/>
                      <a:pt x="730" y="877"/>
                      <a:pt x="773" y="867"/>
                    </a:cubicBezTo>
                    <a:cubicBezTo>
                      <a:pt x="1239" y="727"/>
                      <a:pt x="1117" y="0"/>
                      <a:pt x="6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5" name="Google Shape;1015;p4"/>
              <p:cNvSpPr/>
              <p:nvPr/>
            </p:nvSpPr>
            <p:spPr>
              <a:xfrm>
                <a:off x="3612275" y="2256100"/>
                <a:ext cx="18475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5" extrusionOk="0">
                    <a:moveTo>
                      <a:pt x="372" y="1"/>
                    </a:moveTo>
                    <a:cubicBezTo>
                      <a:pt x="356" y="1"/>
                      <a:pt x="340" y="2"/>
                      <a:pt x="324" y="4"/>
                    </a:cubicBezTo>
                    <a:cubicBezTo>
                      <a:pt x="1" y="4"/>
                      <a:pt x="32" y="535"/>
                      <a:pt x="333" y="535"/>
                    </a:cubicBezTo>
                    <a:cubicBezTo>
                      <a:pt x="345" y="535"/>
                      <a:pt x="358" y="534"/>
                      <a:pt x="372" y="532"/>
                    </a:cubicBezTo>
                    <a:cubicBezTo>
                      <a:pt x="739" y="486"/>
                      <a:pt x="711" y="1"/>
                      <a:pt x="3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6" name="Google Shape;1016;p4"/>
              <p:cNvSpPr/>
              <p:nvPr/>
            </p:nvSpPr>
            <p:spPr>
              <a:xfrm>
                <a:off x="3921600" y="2218975"/>
                <a:ext cx="42050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7" name="Google Shape;1017;p4"/>
              <p:cNvSpPr/>
              <p:nvPr/>
            </p:nvSpPr>
            <p:spPr>
              <a:xfrm>
                <a:off x="4012825" y="2399000"/>
                <a:ext cx="8000" cy="6200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8" name="Google Shape;1018;p4"/>
              <p:cNvSpPr/>
              <p:nvPr/>
            </p:nvSpPr>
            <p:spPr>
              <a:xfrm>
                <a:off x="4009050" y="2278925"/>
                <a:ext cx="3342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9" name="Google Shape;1019;p4"/>
              <p:cNvSpPr/>
              <p:nvPr/>
            </p:nvSpPr>
            <p:spPr>
              <a:xfrm>
                <a:off x="4039225" y="22345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0" name="Google Shape;1020;p4"/>
              <p:cNvSpPr/>
              <p:nvPr/>
            </p:nvSpPr>
            <p:spPr>
              <a:xfrm>
                <a:off x="3969625" y="22489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1" name="Google Shape;1021;p4"/>
              <p:cNvSpPr/>
              <p:nvPr/>
            </p:nvSpPr>
            <p:spPr>
              <a:xfrm>
                <a:off x="3941925" y="2292175"/>
                <a:ext cx="28925" cy="2457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2" name="Google Shape;1022;p4"/>
              <p:cNvSpPr/>
              <p:nvPr/>
            </p:nvSpPr>
            <p:spPr>
              <a:xfrm>
                <a:off x="3961225" y="236780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3" name="Google Shape;1023;p4"/>
              <p:cNvSpPr/>
              <p:nvPr/>
            </p:nvSpPr>
            <p:spPr>
              <a:xfrm>
                <a:off x="3984425" y="232317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4" name="Google Shape;1024;p4"/>
              <p:cNvSpPr/>
              <p:nvPr/>
            </p:nvSpPr>
            <p:spPr>
              <a:xfrm>
                <a:off x="4056025" y="2309000"/>
                <a:ext cx="240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5" name="Google Shape;1025;p4"/>
              <p:cNvSpPr/>
              <p:nvPr/>
            </p:nvSpPr>
            <p:spPr>
              <a:xfrm>
                <a:off x="4030825" y="2353350"/>
                <a:ext cx="19500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6" name="Google Shape;1026;p4"/>
              <p:cNvSpPr/>
              <p:nvPr/>
            </p:nvSpPr>
            <p:spPr>
              <a:xfrm>
                <a:off x="4078200" y="2385925"/>
                <a:ext cx="6675" cy="5475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7" name="Google Shape;1027;p4"/>
              <p:cNvSpPr/>
              <p:nvPr/>
            </p:nvSpPr>
            <p:spPr>
              <a:xfrm>
                <a:off x="4100800" y="2340200"/>
                <a:ext cx="188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8" name="Google Shape;1028;p4"/>
              <p:cNvSpPr/>
              <p:nvPr/>
            </p:nvSpPr>
            <p:spPr>
              <a:xfrm>
                <a:off x="4125200" y="2295575"/>
                <a:ext cx="25000" cy="18450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9" name="Google Shape;1029;p4"/>
              <p:cNvSpPr/>
              <p:nvPr/>
            </p:nvSpPr>
            <p:spPr>
              <a:xfrm>
                <a:off x="4079625" y="2264225"/>
                <a:ext cx="34150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0" name="Google Shape;1030;p4"/>
              <p:cNvSpPr/>
              <p:nvPr/>
            </p:nvSpPr>
            <p:spPr>
              <a:xfrm>
                <a:off x="4105975" y="2221225"/>
                <a:ext cx="369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1" name="Google Shape;1031;p4"/>
              <p:cNvSpPr/>
              <p:nvPr/>
            </p:nvSpPr>
            <p:spPr>
              <a:xfrm>
                <a:off x="3496250" y="1694425"/>
                <a:ext cx="26550" cy="19475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2" name="Google Shape;1032;p4"/>
              <p:cNvSpPr/>
              <p:nvPr/>
            </p:nvSpPr>
            <p:spPr>
              <a:xfrm>
                <a:off x="3460725" y="167047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3" name="Google Shape;1033;p4"/>
              <p:cNvSpPr/>
              <p:nvPr/>
            </p:nvSpPr>
            <p:spPr>
              <a:xfrm>
                <a:off x="3469850" y="1737625"/>
                <a:ext cx="24100" cy="1712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4" name="Google Shape;1034;p4"/>
              <p:cNvSpPr/>
              <p:nvPr/>
            </p:nvSpPr>
            <p:spPr>
              <a:xfrm>
                <a:off x="3526725" y="1652275"/>
                <a:ext cx="27975" cy="20625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5" name="Google Shape;1035;p4"/>
              <p:cNvSpPr/>
              <p:nvPr/>
            </p:nvSpPr>
            <p:spPr>
              <a:xfrm>
                <a:off x="3443675" y="1780825"/>
                <a:ext cx="21500" cy="14800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6" name="Google Shape;1036;p4"/>
              <p:cNvSpPr/>
              <p:nvPr/>
            </p:nvSpPr>
            <p:spPr>
              <a:xfrm>
                <a:off x="3578350" y="1644325"/>
                <a:ext cx="621725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37" name="Google Shape;1037;p4"/>
            <p:cNvGrpSpPr/>
            <p:nvPr/>
          </p:nvGrpSpPr>
          <p:grpSpPr>
            <a:xfrm>
              <a:off x="7456223" y="-180425"/>
              <a:ext cx="1792317" cy="1748110"/>
              <a:chOff x="7456223" y="-187347"/>
              <a:chExt cx="1792317" cy="1748110"/>
            </a:xfrm>
          </p:grpSpPr>
          <p:sp>
            <p:nvSpPr>
              <p:cNvPr id="1038" name="Google Shape;1038;p4"/>
              <p:cNvSpPr/>
              <p:nvPr/>
            </p:nvSpPr>
            <p:spPr>
              <a:xfrm>
                <a:off x="7872283" y="779614"/>
                <a:ext cx="95170" cy="70016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9" name="Google Shape;1039;p4"/>
              <p:cNvSpPr/>
              <p:nvPr/>
            </p:nvSpPr>
            <p:spPr>
              <a:xfrm>
                <a:off x="7837649" y="618444"/>
                <a:ext cx="105163" cy="73405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0" name="Google Shape;1040;p4"/>
              <p:cNvSpPr/>
              <p:nvPr/>
            </p:nvSpPr>
            <p:spPr>
              <a:xfrm>
                <a:off x="7930292" y="680074"/>
                <a:ext cx="107978" cy="7846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1" name="Google Shape;1041;p4"/>
              <p:cNvSpPr/>
              <p:nvPr/>
            </p:nvSpPr>
            <p:spPr>
              <a:xfrm>
                <a:off x="7754024" y="559341"/>
                <a:ext cx="74493" cy="662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2" name="Google Shape;1042;p4"/>
              <p:cNvSpPr/>
              <p:nvPr/>
            </p:nvSpPr>
            <p:spPr>
              <a:xfrm>
                <a:off x="7780559" y="721659"/>
                <a:ext cx="84774" cy="61458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3" name="Google Shape;1043;p4"/>
              <p:cNvSpPr/>
              <p:nvPr/>
            </p:nvSpPr>
            <p:spPr>
              <a:xfrm>
                <a:off x="7969979" y="843369"/>
                <a:ext cx="95687" cy="71854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4" name="Google Shape;1044;p4"/>
              <p:cNvSpPr/>
              <p:nvPr/>
            </p:nvSpPr>
            <p:spPr>
              <a:xfrm>
                <a:off x="7719563" y="398516"/>
                <a:ext cx="75872" cy="69097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5" name="Google Shape;1045;p4"/>
              <p:cNvSpPr/>
              <p:nvPr/>
            </p:nvSpPr>
            <p:spPr>
              <a:xfrm>
                <a:off x="8056419" y="906493"/>
                <a:ext cx="103957" cy="75071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6" name="Google Shape;1046;p4"/>
              <p:cNvSpPr/>
              <p:nvPr/>
            </p:nvSpPr>
            <p:spPr>
              <a:xfrm>
                <a:off x="8022705" y="741820"/>
                <a:ext cx="109356" cy="84261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7" name="Google Shape;1047;p4"/>
              <p:cNvSpPr/>
              <p:nvPr/>
            </p:nvSpPr>
            <p:spPr>
              <a:xfrm>
                <a:off x="8992093" y="967434"/>
                <a:ext cx="99305" cy="80068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8" name="Google Shape;1048;p4"/>
              <p:cNvSpPr/>
              <p:nvPr/>
            </p:nvSpPr>
            <p:spPr>
              <a:xfrm>
                <a:off x="9052744" y="873696"/>
                <a:ext cx="107863" cy="8058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9" name="Google Shape;1049;p4"/>
              <p:cNvSpPr/>
              <p:nvPr/>
            </p:nvSpPr>
            <p:spPr>
              <a:xfrm>
                <a:off x="8925870" y="1068467"/>
                <a:ext cx="101603" cy="72773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0" name="Google Shape;1050;p4"/>
              <p:cNvSpPr/>
              <p:nvPr/>
            </p:nvSpPr>
            <p:spPr>
              <a:xfrm>
                <a:off x="7596480" y="181460"/>
                <a:ext cx="68463" cy="5066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1" name="Google Shape;1051;p4"/>
              <p:cNvSpPr/>
              <p:nvPr/>
            </p:nvSpPr>
            <p:spPr>
              <a:xfrm>
                <a:off x="8253938" y="1033545"/>
                <a:ext cx="100396" cy="77426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2" name="Google Shape;1052;p4"/>
              <p:cNvSpPr/>
              <p:nvPr/>
            </p:nvSpPr>
            <p:spPr>
              <a:xfrm>
                <a:off x="8153829" y="969157"/>
                <a:ext cx="109643" cy="76220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3" name="Google Shape;1053;p4"/>
              <p:cNvSpPr/>
              <p:nvPr/>
            </p:nvSpPr>
            <p:spPr>
              <a:xfrm>
                <a:off x="8406600" y="997532"/>
                <a:ext cx="114583" cy="86329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4" name="Google Shape;1054;p4"/>
              <p:cNvSpPr/>
              <p:nvPr/>
            </p:nvSpPr>
            <p:spPr>
              <a:xfrm>
                <a:off x="8349567" y="1099196"/>
                <a:ext cx="102292" cy="75128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5" name="Google Shape;1055;p4"/>
              <p:cNvSpPr/>
              <p:nvPr/>
            </p:nvSpPr>
            <p:spPr>
              <a:xfrm>
                <a:off x="8501942" y="1063987"/>
                <a:ext cx="109643" cy="80929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6" name="Google Shape;1056;p4"/>
              <p:cNvSpPr/>
              <p:nvPr/>
            </p:nvSpPr>
            <p:spPr>
              <a:xfrm>
                <a:off x="8091742" y="-187117"/>
                <a:ext cx="102464" cy="83055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7" name="Google Shape;1057;p4"/>
              <p:cNvSpPr/>
              <p:nvPr/>
            </p:nvSpPr>
            <p:spPr>
              <a:xfrm>
                <a:off x="7572414" y="442570"/>
                <a:ext cx="62145" cy="45433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8" name="Google Shape;1058;p4"/>
              <p:cNvSpPr/>
              <p:nvPr/>
            </p:nvSpPr>
            <p:spPr>
              <a:xfrm>
                <a:off x="7626174" y="341078"/>
                <a:ext cx="76446" cy="53302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9" name="Google Shape;1059;p4"/>
              <p:cNvSpPr/>
              <p:nvPr/>
            </p:nvSpPr>
            <p:spPr>
              <a:xfrm>
                <a:off x="8826623" y="1000461"/>
                <a:ext cx="112228" cy="80987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0" name="Google Shape;1060;p4"/>
              <p:cNvSpPr/>
              <p:nvPr/>
            </p:nvSpPr>
            <p:spPr>
              <a:xfrm>
                <a:off x="8774759" y="1099713"/>
                <a:ext cx="104302" cy="75358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1" name="Google Shape;1061;p4"/>
              <p:cNvSpPr/>
              <p:nvPr/>
            </p:nvSpPr>
            <p:spPr>
              <a:xfrm>
                <a:off x="7690558" y="661350"/>
                <a:ext cx="71794" cy="5525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2" name="Google Shape;1062;p4"/>
              <p:cNvSpPr/>
              <p:nvPr/>
            </p:nvSpPr>
            <p:spPr>
              <a:xfrm>
                <a:off x="8663967" y="1030903"/>
                <a:ext cx="112802" cy="83686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3" name="Google Shape;1063;p4"/>
              <p:cNvSpPr/>
              <p:nvPr/>
            </p:nvSpPr>
            <p:spPr>
              <a:xfrm>
                <a:off x="7754311" y="142345"/>
                <a:ext cx="93619" cy="67087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4" name="Google Shape;1064;p4"/>
              <p:cNvSpPr/>
              <p:nvPr/>
            </p:nvSpPr>
            <p:spPr>
              <a:xfrm>
                <a:off x="7810942" y="44299"/>
                <a:ext cx="106312" cy="73807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5" name="Google Shape;1065;p4"/>
              <p:cNvSpPr/>
              <p:nvPr/>
            </p:nvSpPr>
            <p:spPr>
              <a:xfrm>
                <a:off x="7777400" y="-111127"/>
                <a:ext cx="88048" cy="62894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6" name="Google Shape;1066;p4"/>
              <p:cNvSpPr/>
              <p:nvPr/>
            </p:nvSpPr>
            <p:spPr>
              <a:xfrm>
                <a:off x="7875844" y="-54781"/>
                <a:ext cx="106255" cy="73922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7" name="Google Shape;1067;p4"/>
              <p:cNvSpPr/>
              <p:nvPr/>
            </p:nvSpPr>
            <p:spPr>
              <a:xfrm>
                <a:off x="7656557" y="82208"/>
                <a:ext cx="77308" cy="55657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8" name="Google Shape;1068;p4"/>
              <p:cNvSpPr/>
              <p:nvPr/>
            </p:nvSpPr>
            <p:spPr>
              <a:xfrm>
                <a:off x="7716347" y="-14575"/>
                <a:ext cx="82936" cy="6117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9" name="Google Shape;1069;p4"/>
              <p:cNvSpPr/>
              <p:nvPr/>
            </p:nvSpPr>
            <p:spPr>
              <a:xfrm>
                <a:off x="7653800" y="498285"/>
                <a:ext cx="82017" cy="58759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0" name="Google Shape;1070;p4"/>
              <p:cNvSpPr/>
              <p:nvPr/>
            </p:nvSpPr>
            <p:spPr>
              <a:xfrm>
                <a:off x="7690558" y="241195"/>
                <a:ext cx="89426" cy="6174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1" name="Google Shape;1071;p4"/>
              <p:cNvSpPr/>
              <p:nvPr/>
            </p:nvSpPr>
            <p:spPr>
              <a:xfrm>
                <a:off x="7902895" y="517928"/>
                <a:ext cx="115617" cy="82997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2" name="Google Shape;1072;p4"/>
              <p:cNvSpPr/>
              <p:nvPr/>
            </p:nvSpPr>
            <p:spPr>
              <a:xfrm>
                <a:off x="7859417" y="357793"/>
                <a:ext cx="113664" cy="83916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3" name="Google Shape;1073;p4"/>
              <p:cNvSpPr/>
              <p:nvPr/>
            </p:nvSpPr>
            <p:spPr>
              <a:xfrm>
                <a:off x="7803648" y="457217"/>
                <a:ext cx="101143" cy="77368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4" name="Google Shape;1074;p4"/>
              <p:cNvSpPr/>
              <p:nvPr/>
            </p:nvSpPr>
            <p:spPr>
              <a:xfrm>
                <a:off x="7771484" y="299838"/>
                <a:ext cx="102119" cy="72142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5" name="Google Shape;1075;p4"/>
              <p:cNvSpPr/>
              <p:nvPr/>
            </p:nvSpPr>
            <p:spPr>
              <a:xfrm>
                <a:off x="7931383" y="-152137"/>
                <a:ext cx="105795" cy="77368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6" name="Google Shape;1076;p4"/>
              <p:cNvSpPr/>
              <p:nvPr/>
            </p:nvSpPr>
            <p:spPr>
              <a:xfrm>
                <a:off x="7958895" y="4839"/>
                <a:ext cx="104991" cy="82653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7" name="Google Shape;1077;p4"/>
              <p:cNvSpPr/>
              <p:nvPr/>
            </p:nvSpPr>
            <p:spPr>
              <a:xfrm>
                <a:off x="7881128" y="100185"/>
                <a:ext cx="115559" cy="85007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8" name="Google Shape;1078;p4"/>
              <p:cNvSpPr/>
              <p:nvPr/>
            </p:nvSpPr>
            <p:spPr>
              <a:xfrm>
                <a:off x="7833054" y="200586"/>
                <a:ext cx="106772" cy="77828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9" name="Google Shape;1079;p4"/>
              <p:cNvSpPr/>
              <p:nvPr/>
            </p:nvSpPr>
            <p:spPr>
              <a:xfrm>
                <a:off x="8141768" y="1240033"/>
                <a:ext cx="68405" cy="5054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80" extrusionOk="0">
                    <a:moveTo>
                      <a:pt x="626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1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191" y="781"/>
                      <a:pt x="1088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0" name="Google Shape;1080;p4"/>
              <p:cNvSpPr/>
              <p:nvPr/>
            </p:nvSpPr>
            <p:spPr>
              <a:xfrm>
                <a:off x="8097255" y="1072143"/>
                <a:ext cx="91551" cy="65306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1" name="Google Shape;1081;p4"/>
              <p:cNvSpPr/>
              <p:nvPr/>
            </p:nvSpPr>
            <p:spPr>
              <a:xfrm>
                <a:off x="8187199" y="1413839"/>
                <a:ext cx="37620" cy="26019"/>
              </a:xfrm>
              <a:custGeom>
                <a:avLst/>
                <a:gdLst/>
                <a:ahLst/>
                <a:cxnLst/>
                <a:rect l="l" t="t" r="r" b="b"/>
                <a:pathLst>
                  <a:path w="655" h="453" extrusionOk="0">
                    <a:moveTo>
                      <a:pt x="381" y="0"/>
                    </a:moveTo>
                    <a:cubicBezTo>
                      <a:pt x="365" y="0"/>
                      <a:pt x="349" y="2"/>
                      <a:pt x="332" y="6"/>
                    </a:cubicBezTo>
                    <a:cubicBezTo>
                      <a:pt x="1" y="117"/>
                      <a:pt x="120" y="452"/>
                      <a:pt x="324" y="452"/>
                    </a:cubicBezTo>
                    <a:cubicBezTo>
                      <a:pt x="386" y="452"/>
                      <a:pt x="456" y="421"/>
                      <a:pt x="524" y="342"/>
                    </a:cubicBezTo>
                    <a:cubicBezTo>
                      <a:pt x="655" y="211"/>
                      <a:pt x="547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2" name="Google Shape;1082;p4"/>
              <p:cNvSpPr/>
              <p:nvPr/>
            </p:nvSpPr>
            <p:spPr>
              <a:xfrm>
                <a:off x="8193057" y="1138024"/>
                <a:ext cx="88737" cy="62377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3" name="Google Shape;1083;p4"/>
              <p:cNvSpPr/>
              <p:nvPr/>
            </p:nvSpPr>
            <p:spPr>
              <a:xfrm>
                <a:off x="7948786" y="1113153"/>
                <a:ext cx="68175" cy="47845"/>
              </a:xfrm>
              <a:custGeom>
                <a:avLst/>
                <a:gdLst/>
                <a:ahLst/>
                <a:cxnLst/>
                <a:rect l="l" t="t" r="r" b="b"/>
                <a:pathLst>
                  <a:path w="1187" h="833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4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4" name="Google Shape;1084;p4"/>
              <p:cNvSpPr/>
              <p:nvPr/>
            </p:nvSpPr>
            <p:spPr>
              <a:xfrm>
                <a:off x="8002086" y="1011202"/>
                <a:ext cx="89369" cy="61860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5" name="Google Shape;1085;p4"/>
              <p:cNvSpPr/>
              <p:nvPr/>
            </p:nvSpPr>
            <p:spPr>
              <a:xfrm>
                <a:off x="7992839" y="1281617"/>
                <a:ext cx="47039" cy="31189"/>
              </a:xfrm>
              <a:custGeom>
                <a:avLst/>
                <a:gdLst/>
                <a:ahLst/>
                <a:cxnLst/>
                <a:rect l="l" t="t" r="r" b="b"/>
                <a:pathLst>
                  <a:path w="819" h="543" extrusionOk="0">
                    <a:moveTo>
                      <a:pt x="398" y="1"/>
                    </a:moveTo>
                    <a:cubicBezTo>
                      <a:pt x="384" y="1"/>
                      <a:pt x="369" y="2"/>
                      <a:pt x="355" y="4"/>
                    </a:cubicBezTo>
                    <a:cubicBezTo>
                      <a:pt x="0" y="48"/>
                      <a:pt x="55" y="543"/>
                      <a:pt x="368" y="543"/>
                    </a:cubicBezTo>
                    <a:cubicBezTo>
                      <a:pt x="394" y="543"/>
                      <a:pt x="421" y="539"/>
                      <a:pt x="451" y="532"/>
                    </a:cubicBezTo>
                    <a:cubicBezTo>
                      <a:pt x="818" y="486"/>
                      <a:pt x="702" y="1"/>
                      <a:pt x="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6" name="Google Shape;1086;p4"/>
              <p:cNvSpPr/>
              <p:nvPr/>
            </p:nvSpPr>
            <p:spPr>
              <a:xfrm>
                <a:off x="8291673" y="1480351"/>
                <a:ext cx="24869" cy="22113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1" y="48"/>
                      <a:pt x="1" y="337"/>
                      <a:pt x="193" y="385"/>
                    </a:cubicBezTo>
                    <a:cubicBezTo>
                      <a:pt x="433" y="385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7" name="Google Shape;1087;p4"/>
              <p:cNvSpPr/>
              <p:nvPr/>
            </p:nvSpPr>
            <p:spPr>
              <a:xfrm>
                <a:off x="8045966" y="1176047"/>
                <a:ext cx="69381" cy="48879"/>
              </a:xfrm>
              <a:custGeom>
                <a:avLst/>
                <a:gdLst/>
                <a:ahLst/>
                <a:cxnLst/>
                <a:rect l="l" t="t" r="r" b="b"/>
                <a:pathLst>
                  <a:path w="1208" h="851" extrusionOk="0">
                    <a:moveTo>
                      <a:pt x="608" y="1"/>
                    </a:moveTo>
                    <a:cubicBezTo>
                      <a:pt x="569" y="1"/>
                      <a:pt x="529" y="6"/>
                      <a:pt x="486" y="18"/>
                    </a:cubicBezTo>
                    <a:cubicBezTo>
                      <a:pt x="1" y="150"/>
                      <a:pt x="124" y="851"/>
                      <a:pt x="557" y="851"/>
                    </a:cubicBezTo>
                    <a:cubicBezTo>
                      <a:pt x="595" y="851"/>
                      <a:pt x="636" y="845"/>
                      <a:pt x="678" y="834"/>
                    </a:cubicBezTo>
                    <a:cubicBezTo>
                      <a:pt x="1208" y="701"/>
                      <a:pt x="1048" y="1"/>
                      <a:pt x="60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8" name="Google Shape;1088;p4"/>
              <p:cNvSpPr/>
              <p:nvPr/>
            </p:nvSpPr>
            <p:spPr>
              <a:xfrm>
                <a:off x="8090421" y="1347785"/>
                <a:ext cx="40492" cy="30614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3" extrusionOk="0">
                    <a:moveTo>
                      <a:pt x="376" y="1"/>
                    </a:moveTo>
                    <a:cubicBezTo>
                      <a:pt x="363" y="1"/>
                      <a:pt x="350" y="2"/>
                      <a:pt x="336" y="4"/>
                    </a:cubicBezTo>
                    <a:cubicBezTo>
                      <a:pt x="0" y="52"/>
                      <a:pt x="96" y="532"/>
                      <a:pt x="384" y="532"/>
                    </a:cubicBezTo>
                    <a:cubicBezTo>
                      <a:pt x="704" y="441"/>
                      <a:pt x="632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9" name="Google Shape;1089;p4"/>
              <p:cNvSpPr/>
              <p:nvPr/>
            </p:nvSpPr>
            <p:spPr>
              <a:xfrm>
                <a:off x="8243657" y="1306488"/>
                <a:ext cx="60939" cy="44801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0" name="Google Shape;1090;p4"/>
              <p:cNvSpPr/>
              <p:nvPr/>
            </p:nvSpPr>
            <p:spPr>
              <a:xfrm>
                <a:off x="8495739" y="1336987"/>
                <a:ext cx="63466" cy="49683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1" name="Google Shape;1091;p4"/>
              <p:cNvSpPr/>
              <p:nvPr/>
            </p:nvSpPr>
            <p:spPr>
              <a:xfrm>
                <a:off x="8448758" y="1165306"/>
                <a:ext cx="96950" cy="70361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2" name="Google Shape;1092;p4"/>
              <p:cNvSpPr/>
              <p:nvPr/>
            </p:nvSpPr>
            <p:spPr>
              <a:xfrm>
                <a:off x="8293511" y="1204249"/>
                <a:ext cx="84602" cy="58644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3" name="Google Shape;1093;p4"/>
              <p:cNvSpPr/>
              <p:nvPr/>
            </p:nvSpPr>
            <p:spPr>
              <a:xfrm>
                <a:off x="8548005" y="1234806"/>
                <a:ext cx="87474" cy="61516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4" name="Google Shape;1094;p4"/>
              <p:cNvSpPr/>
              <p:nvPr/>
            </p:nvSpPr>
            <p:spPr>
              <a:xfrm>
                <a:off x="8542606" y="1510448"/>
                <a:ext cx="32336" cy="2510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5" name="Google Shape;1095;p4"/>
              <p:cNvSpPr/>
              <p:nvPr/>
            </p:nvSpPr>
            <p:spPr>
              <a:xfrm>
                <a:off x="8407519" y="1538708"/>
                <a:ext cx="7581" cy="896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56" extrusionOk="0">
                    <a:moveTo>
                      <a:pt x="76" y="1"/>
                    </a:moveTo>
                    <a:cubicBezTo>
                      <a:pt x="48" y="1"/>
                      <a:pt x="0" y="69"/>
                      <a:pt x="0" y="137"/>
                    </a:cubicBezTo>
                    <a:cubicBezTo>
                      <a:pt x="13" y="150"/>
                      <a:pt x="29" y="156"/>
                      <a:pt x="45" y="156"/>
                    </a:cubicBezTo>
                    <a:cubicBezTo>
                      <a:pt x="89" y="156"/>
                      <a:pt x="131" y="111"/>
                      <a:pt x="96" y="41"/>
                    </a:cubicBezTo>
                    <a:cubicBezTo>
                      <a:pt x="96" y="13"/>
                      <a:pt x="88" y="1"/>
                      <a:pt x="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6" name="Google Shape;1096;p4"/>
              <p:cNvSpPr/>
              <p:nvPr/>
            </p:nvSpPr>
            <p:spPr>
              <a:xfrm>
                <a:off x="8340263" y="1372656"/>
                <a:ext cx="58067" cy="42102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7" name="Google Shape;1097;p4"/>
              <p:cNvSpPr/>
              <p:nvPr/>
            </p:nvSpPr>
            <p:spPr>
              <a:xfrm>
                <a:off x="8393735" y="1270015"/>
                <a:ext cx="77537" cy="55944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8" name="Google Shape;1098;p4"/>
              <p:cNvSpPr/>
              <p:nvPr/>
            </p:nvSpPr>
            <p:spPr>
              <a:xfrm>
                <a:off x="8438821" y="1441581"/>
                <a:ext cx="50485" cy="33486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9" name="Google Shape;1099;p4"/>
              <p:cNvSpPr/>
              <p:nvPr/>
            </p:nvSpPr>
            <p:spPr>
              <a:xfrm>
                <a:off x="7803648" y="1154795"/>
                <a:ext cx="32508" cy="28374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94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8" y="3"/>
                    </a:cubicBezTo>
                    <a:cubicBezTo>
                      <a:pt x="96" y="147"/>
                      <a:pt x="0" y="388"/>
                      <a:pt x="288" y="484"/>
                    </a:cubicBezTo>
                    <a:cubicBezTo>
                      <a:pt x="309" y="490"/>
                      <a:pt x="328" y="494"/>
                      <a:pt x="346" y="494"/>
                    </a:cubicBezTo>
                    <a:cubicBezTo>
                      <a:pt x="566" y="494"/>
                      <a:pt x="557" y="1"/>
                      <a:pt x="3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0" name="Google Shape;1100;p4"/>
              <p:cNvSpPr/>
              <p:nvPr/>
            </p:nvSpPr>
            <p:spPr>
              <a:xfrm>
                <a:off x="7597743" y="600236"/>
                <a:ext cx="63638" cy="47558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8" extrusionOk="0">
                    <a:moveTo>
                      <a:pt x="589" y="1"/>
                    </a:moveTo>
                    <a:cubicBezTo>
                      <a:pt x="565" y="1"/>
                      <a:pt x="539" y="3"/>
                      <a:pt x="513" y="9"/>
                    </a:cubicBezTo>
                    <a:cubicBezTo>
                      <a:pt x="0" y="102"/>
                      <a:pt x="120" y="827"/>
                      <a:pt x="566" y="827"/>
                    </a:cubicBezTo>
                    <a:cubicBezTo>
                      <a:pt x="580" y="827"/>
                      <a:pt x="594" y="826"/>
                      <a:pt x="609" y="825"/>
                    </a:cubicBezTo>
                    <a:cubicBezTo>
                      <a:pt x="1107" y="734"/>
                      <a:pt x="1007" y="1"/>
                      <a:pt x="5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1" name="Google Shape;1101;p4"/>
              <p:cNvSpPr/>
              <p:nvPr/>
            </p:nvSpPr>
            <p:spPr>
              <a:xfrm>
                <a:off x="7544444" y="705347"/>
                <a:ext cx="44053" cy="31648"/>
              </a:xfrm>
              <a:custGeom>
                <a:avLst/>
                <a:gdLst/>
                <a:ahLst/>
                <a:cxnLst/>
                <a:rect l="l" t="t" r="r" b="b"/>
                <a:pathLst>
                  <a:path w="767" h="551" extrusionOk="0">
                    <a:moveTo>
                      <a:pt x="381" y="1"/>
                    </a:moveTo>
                    <a:cubicBezTo>
                      <a:pt x="367" y="1"/>
                      <a:pt x="352" y="1"/>
                      <a:pt x="336" y="3"/>
                    </a:cubicBezTo>
                    <a:cubicBezTo>
                      <a:pt x="144" y="99"/>
                      <a:pt x="0" y="387"/>
                      <a:pt x="240" y="531"/>
                    </a:cubicBezTo>
                    <a:cubicBezTo>
                      <a:pt x="280" y="544"/>
                      <a:pt x="317" y="550"/>
                      <a:pt x="351" y="550"/>
                    </a:cubicBezTo>
                    <a:cubicBezTo>
                      <a:pt x="681" y="550"/>
                      <a:pt x="767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2" name="Google Shape;1102;p4"/>
              <p:cNvSpPr/>
              <p:nvPr/>
            </p:nvSpPr>
            <p:spPr>
              <a:xfrm>
                <a:off x="7537092" y="283469"/>
                <a:ext cx="56171" cy="3894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3" name="Google Shape;1103;p4"/>
              <p:cNvSpPr/>
              <p:nvPr/>
            </p:nvSpPr>
            <p:spPr>
              <a:xfrm>
                <a:off x="7621636" y="1036417"/>
                <a:ext cx="16599" cy="11085"/>
              </a:xfrm>
              <a:custGeom>
                <a:avLst/>
                <a:gdLst/>
                <a:ahLst/>
                <a:cxnLst/>
                <a:rect l="l" t="t" r="r" b="b"/>
                <a:pathLst>
                  <a:path w="289" h="193" extrusionOk="0">
                    <a:moveTo>
                      <a:pt x="97" y="0"/>
                    </a:moveTo>
                    <a:cubicBezTo>
                      <a:pt x="1" y="96"/>
                      <a:pt x="49" y="192"/>
                      <a:pt x="145" y="192"/>
                    </a:cubicBezTo>
                    <a:cubicBezTo>
                      <a:pt x="289" y="144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4" name="Google Shape;1104;p4"/>
              <p:cNvSpPr/>
              <p:nvPr/>
            </p:nvSpPr>
            <p:spPr>
              <a:xfrm>
                <a:off x="7583040" y="868182"/>
                <a:ext cx="30383" cy="24870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0" y="97"/>
                      <a:pt x="0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5" name="Google Shape;1105;p4"/>
              <p:cNvSpPr/>
              <p:nvPr/>
            </p:nvSpPr>
            <p:spPr>
              <a:xfrm>
                <a:off x="7510270" y="542167"/>
                <a:ext cx="46522" cy="3440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9" extrusionOk="0">
                    <a:moveTo>
                      <a:pt x="429" y="1"/>
                    </a:moveTo>
                    <a:cubicBezTo>
                      <a:pt x="406" y="1"/>
                      <a:pt x="381" y="4"/>
                      <a:pt x="355" y="12"/>
                    </a:cubicBezTo>
                    <a:cubicBezTo>
                      <a:pt x="1" y="100"/>
                      <a:pt x="96" y="598"/>
                      <a:pt x="416" y="598"/>
                    </a:cubicBezTo>
                    <a:cubicBezTo>
                      <a:pt x="442" y="598"/>
                      <a:pt x="470" y="595"/>
                      <a:pt x="499" y="588"/>
                    </a:cubicBezTo>
                    <a:cubicBezTo>
                      <a:pt x="810" y="499"/>
                      <a:pt x="711" y="1"/>
                      <a:pt x="4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6" name="Google Shape;1106;p4"/>
              <p:cNvSpPr/>
              <p:nvPr/>
            </p:nvSpPr>
            <p:spPr>
              <a:xfrm>
                <a:off x="7458980" y="647565"/>
                <a:ext cx="19356" cy="16599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92" y="1"/>
                    </a:moveTo>
                    <a:cubicBezTo>
                      <a:pt x="0" y="49"/>
                      <a:pt x="0" y="289"/>
                      <a:pt x="192" y="289"/>
                    </a:cubicBezTo>
                    <a:cubicBezTo>
                      <a:pt x="336" y="289"/>
                      <a:pt x="336" y="49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7" name="Google Shape;1107;p4"/>
              <p:cNvSpPr/>
              <p:nvPr/>
            </p:nvSpPr>
            <p:spPr>
              <a:xfrm>
                <a:off x="7478278" y="384386"/>
                <a:ext cx="47097" cy="31648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8" name="Google Shape;1108;p4"/>
              <p:cNvSpPr/>
              <p:nvPr/>
            </p:nvSpPr>
            <p:spPr>
              <a:xfrm>
                <a:off x="7456223" y="225686"/>
                <a:ext cx="24812" cy="25043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9" name="Google Shape;1109;p4"/>
              <p:cNvSpPr/>
              <p:nvPr/>
            </p:nvSpPr>
            <p:spPr>
              <a:xfrm>
                <a:off x="7631687" y="763244"/>
                <a:ext cx="58067" cy="42044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2" extrusionOk="0">
                    <a:moveTo>
                      <a:pt x="546" y="1"/>
                    </a:moveTo>
                    <a:cubicBezTo>
                      <a:pt x="530" y="1"/>
                      <a:pt x="514" y="2"/>
                      <a:pt x="498" y="3"/>
                    </a:cubicBezTo>
                    <a:cubicBezTo>
                      <a:pt x="1" y="48"/>
                      <a:pt x="57" y="732"/>
                      <a:pt x="505" y="732"/>
                    </a:cubicBezTo>
                    <a:cubicBezTo>
                      <a:pt x="533" y="732"/>
                      <a:pt x="563" y="729"/>
                      <a:pt x="594" y="723"/>
                    </a:cubicBezTo>
                    <a:cubicBezTo>
                      <a:pt x="1011" y="631"/>
                      <a:pt x="981" y="1"/>
                      <a:pt x="5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0" name="Google Shape;1110;p4"/>
              <p:cNvSpPr/>
              <p:nvPr/>
            </p:nvSpPr>
            <p:spPr>
              <a:xfrm>
                <a:off x="7816341" y="884380"/>
                <a:ext cx="76733" cy="55944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974" extrusionOk="0">
                    <a:moveTo>
                      <a:pt x="683" y="0"/>
                    </a:moveTo>
                    <a:cubicBezTo>
                      <a:pt x="655" y="0"/>
                      <a:pt x="626" y="2"/>
                      <a:pt x="595" y="7"/>
                    </a:cubicBezTo>
                    <a:cubicBezTo>
                      <a:pt x="1" y="98"/>
                      <a:pt x="60" y="974"/>
                      <a:pt x="648" y="974"/>
                    </a:cubicBezTo>
                    <a:cubicBezTo>
                      <a:pt x="677" y="974"/>
                      <a:pt x="707" y="971"/>
                      <a:pt x="739" y="967"/>
                    </a:cubicBezTo>
                    <a:cubicBezTo>
                      <a:pt x="1335" y="921"/>
                      <a:pt x="1275" y="0"/>
                      <a:pt x="6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1" name="Google Shape;1111;p4"/>
              <p:cNvSpPr/>
              <p:nvPr/>
            </p:nvSpPr>
            <p:spPr>
              <a:xfrm>
                <a:off x="7854191" y="1049742"/>
                <a:ext cx="63638" cy="47501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7" extrusionOk="0">
                    <a:moveTo>
                      <a:pt x="596" y="0"/>
                    </a:moveTo>
                    <a:cubicBezTo>
                      <a:pt x="570" y="0"/>
                      <a:pt x="542" y="3"/>
                      <a:pt x="512" y="8"/>
                    </a:cubicBezTo>
                    <a:cubicBezTo>
                      <a:pt x="0" y="101"/>
                      <a:pt x="75" y="826"/>
                      <a:pt x="562" y="826"/>
                    </a:cubicBezTo>
                    <a:cubicBezTo>
                      <a:pt x="577" y="826"/>
                      <a:pt x="593" y="826"/>
                      <a:pt x="608" y="824"/>
                    </a:cubicBezTo>
                    <a:cubicBezTo>
                      <a:pt x="1107" y="734"/>
                      <a:pt x="1049" y="0"/>
                      <a:pt x="5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2" name="Google Shape;1112;p4"/>
              <p:cNvSpPr/>
              <p:nvPr/>
            </p:nvSpPr>
            <p:spPr>
              <a:xfrm>
                <a:off x="7489306" y="-28015"/>
                <a:ext cx="27626" cy="22113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3" name="Google Shape;1113;p4"/>
              <p:cNvSpPr/>
              <p:nvPr/>
            </p:nvSpPr>
            <p:spPr>
              <a:xfrm>
                <a:off x="8593149" y="1405395"/>
                <a:ext cx="60881" cy="42044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4" name="Google Shape;1114;p4"/>
              <p:cNvSpPr/>
              <p:nvPr/>
            </p:nvSpPr>
            <p:spPr>
              <a:xfrm>
                <a:off x="7671260" y="928721"/>
                <a:ext cx="46924" cy="33256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9" extrusionOk="0">
                    <a:moveTo>
                      <a:pt x="474" y="0"/>
                    </a:moveTo>
                    <a:cubicBezTo>
                      <a:pt x="461" y="0"/>
                      <a:pt x="447" y="1"/>
                      <a:pt x="433" y="3"/>
                    </a:cubicBezTo>
                    <a:cubicBezTo>
                      <a:pt x="1" y="3"/>
                      <a:pt x="49" y="579"/>
                      <a:pt x="433" y="579"/>
                    </a:cubicBezTo>
                    <a:cubicBezTo>
                      <a:pt x="803" y="579"/>
                      <a:pt x="816" y="0"/>
                      <a:pt x="4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5" name="Google Shape;1115;p4"/>
              <p:cNvSpPr/>
              <p:nvPr/>
            </p:nvSpPr>
            <p:spPr>
              <a:xfrm>
                <a:off x="7910190" y="947389"/>
                <a:ext cx="83855" cy="59103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6" name="Google Shape;1116;p4"/>
              <p:cNvSpPr/>
              <p:nvPr/>
            </p:nvSpPr>
            <p:spPr>
              <a:xfrm>
                <a:off x="7762524" y="989375"/>
                <a:ext cx="56746" cy="40091"/>
              </a:xfrm>
              <a:custGeom>
                <a:avLst/>
                <a:gdLst/>
                <a:ahLst/>
                <a:cxnLst/>
                <a:rect l="l" t="t" r="r" b="b"/>
                <a:pathLst>
                  <a:path w="988" h="698" extrusionOk="0">
                    <a:moveTo>
                      <a:pt x="478" y="0"/>
                    </a:moveTo>
                    <a:cubicBezTo>
                      <a:pt x="462" y="0"/>
                      <a:pt x="445" y="1"/>
                      <a:pt x="428" y="3"/>
                    </a:cubicBezTo>
                    <a:cubicBezTo>
                      <a:pt x="0" y="217"/>
                      <a:pt x="106" y="698"/>
                      <a:pt x="440" y="698"/>
                    </a:cubicBezTo>
                    <a:cubicBezTo>
                      <a:pt x="481" y="698"/>
                      <a:pt x="525" y="691"/>
                      <a:pt x="572" y="675"/>
                    </a:cubicBezTo>
                    <a:cubicBezTo>
                      <a:pt x="987" y="537"/>
                      <a:pt x="871" y="0"/>
                      <a:pt x="47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7" name="Google Shape;1117;p4"/>
              <p:cNvSpPr/>
              <p:nvPr/>
            </p:nvSpPr>
            <p:spPr>
              <a:xfrm>
                <a:off x="7712613" y="1094084"/>
                <a:ext cx="24295" cy="22516"/>
              </a:xfrm>
              <a:custGeom>
                <a:avLst/>
                <a:gdLst/>
                <a:ahLst/>
                <a:cxnLst/>
                <a:rect l="l" t="t" r="r" b="b"/>
                <a:pathLst>
                  <a:path w="423" h="392" extrusionOk="0">
                    <a:moveTo>
                      <a:pt x="226" y="1"/>
                    </a:moveTo>
                    <a:cubicBezTo>
                      <a:pt x="215" y="1"/>
                      <a:pt x="204" y="2"/>
                      <a:pt x="193" y="4"/>
                    </a:cubicBezTo>
                    <a:cubicBezTo>
                      <a:pt x="1" y="52"/>
                      <a:pt x="1" y="340"/>
                      <a:pt x="193" y="388"/>
                    </a:cubicBezTo>
                    <a:cubicBezTo>
                      <a:pt x="204" y="391"/>
                      <a:pt x="215" y="392"/>
                      <a:pt x="226" y="392"/>
                    </a:cubicBezTo>
                    <a:cubicBezTo>
                      <a:pt x="422" y="392"/>
                      <a:pt x="422" y="1"/>
                      <a:pt x="2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8" name="Google Shape;1118;p4"/>
              <p:cNvSpPr/>
              <p:nvPr/>
            </p:nvSpPr>
            <p:spPr>
              <a:xfrm>
                <a:off x="7720654" y="823955"/>
                <a:ext cx="71162" cy="50660"/>
              </a:xfrm>
              <a:custGeom>
                <a:avLst/>
                <a:gdLst/>
                <a:ahLst/>
                <a:cxnLst/>
                <a:rect l="l" t="t" r="r" b="b"/>
                <a:pathLst>
                  <a:path w="1239" h="882" extrusionOk="0">
                    <a:moveTo>
                      <a:pt x="628" y="0"/>
                    </a:moveTo>
                    <a:cubicBezTo>
                      <a:pt x="613" y="0"/>
                      <a:pt x="597" y="1"/>
                      <a:pt x="581" y="2"/>
                    </a:cubicBezTo>
                    <a:cubicBezTo>
                      <a:pt x="0" y="47"/>
                      <a:pt x="126" y="881"/>
                      <a:pt x="649" y="881"/>
                    </a:cubicBezTo>
                    <a:cubicBezTo>
                      <a:pt x="688" y="881"/>
                      <a:pt x="730" y="877"/>
                      <a:pt x="773" y="867"/>
                    </a:cubicBezTo>
                    <a:cubicBezTo>
                      <a:pt x="1239" y="727"/>
                      <a:pt x="1117" y="0"/>
                      <a:pt x="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9" name="Google Shape;1119;p4"/>
              <p:cNvSpPr/>
              <p:nvPr/>
            </p:nvSpPr>
            <p:spPr>
              <a:xfrm>
                <a:off x="7898128" y="1218206"/>
                <a:ext cx="42444" cy="30729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5" extrusionOk="0">
                    <a:moveTo>
                      <a:pt x="372" y="1"/>
                    </a:moveTo>
                    <a:cubicBezTo>
                      <a:pt x="356" y="1"/>
                      <a:pt x="340" y="2"/>
                      <a:pt x="324" y="4"/>
                    </a:cubicBezTo>
                    <a:cubicBezTo>
                      <a:pt x="1" y="4"/>
                      <a:pt x="32" y="535"/>
                      <a:pt x="333" y="535"/>
                    </a:cubicBezTo>
                    <a:cubicBezTo>
                      <a:pt x="345" y="535"/>
                      <a:pt x="358" y="534"/>
                      <a:pt x="372" y="532"/>
                    </a:cubicBezTo>
                    <a:cubicBezTo>
                      <a:pt x="739" y="486"/>
                      <a:pt x="711" y="1"/>
                      <a:pt x="3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0" name="Google Shape;1120;p4"/>
              <p:cNvSpPr/>
              <p:nvPr/>
            </p:nvSpPr>
            <p:spPr>
              <a:xfrm>
                <a:off x="8608772" y="1132912"/>
                <a:ext cx="96606" cy="71739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1" name="Google Shape;1121;p4"/>
              <p:cNvSpPr/>
              <p:nvPr/>
            </p:nvSpPr>
            <p:spPr>
              <a:xfrm>
                <a:off x="8818352" y="1546519"/>
                <a:ext cx="18379" cy="14244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2" name="Google Shape;1122;p4"/>
              <p:cNvSpPr/>
              <p:nvPr/>
            </p:nvSpPr>
            <p:spPr>
              <a:xfrm>
                <a:off x="8809679" y="1270647"/>
                <a:ext cx="76791" cy="56059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3" name="Google Shape;1123;p4"/>
              <p:cNvSpPr/>
              <p:nvPr/>
            </p:nvSpPr>
            <p:spPr>
              <a:xfrm>
                <a:off x="8879003" y="1168753"/>
                <a:ext cx="68979" cy="63468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4" name="Google Shape;1124;p4"/>
              <p:cNvSpPr/>
              <p:nvPr/>
            </p:nvSpPr>
            <p:spPr>
              <a:xfrm>
                <a:off x="8719104" y="1201837"/>
                <a:ext cx="68979" cy="63468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5" name="Google Shape;1125;p4"/>
              <p:cNvSpPr/>
              <p:nvPr/>
            </p:nvSpPr>
            <p:spPr>
              <a:xfrm>
                <a:off x="8655466" y="1301089"/>
                <a:ext cx="66452" cy="56461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6" name="Google Shape;1126;p4"/>
              <p:cNvSpPr/>
              <p:nvPr/>
            </p:nvSpPr>
            <p:spPr>
              <a:xfrm>
                <a:off x="8699806" y="1474837"/>
                <a:ext cx="38654" cy="30384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7" name="Google Shape;1127;p4"/>
              <p:cNvSpPr/>
              <p:nvPr/>
            </p:nvSpPr>
            <p:spPr>
              <a:xfrm>
                <a:off x="8753106" y="1372311"/>
                <a:ext cx="60939" cy="44801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8" name="Google Shape;1128;p4"/>
              <p:cNvSpPr/>
              <p:nvPr/>
            </p:nvSpPr>
            <p:spPr>
              <a:xfrm>
                <a:off x="8917600" y="1339744"/>
                <a:ext cx="55252" cy="44169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9" name="Google Shape;1129;p4"/>
              <p:cNvSpPr/>
              <p:nvPr/>
            </p:nvSpPr>
            <p:spPr>
              <a:xfrm>
                <a:off x="8859705" y="1441638"/>
                <a:ext cx="44799" cy="33773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0" name="Google Shape;1130;p4"/>
              <p:cNvSpPr/>
              <p:nvPr/>
            </p:nvSpPr>
            <p:spPr>
              <a:xfrm>
                <a:off x="8968544" y="1516479"/>
                <a:ext cx="15335" cy="12579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1" name="Google Shape;1131;p4"/>
              <p:cNvSpPr/>
              <p:nvPr/>
            </p:nvSpPr>
            <p:spPr>
              <a:xfrm>
                <a:off x="9020466" y="1411426"/>
                <a:ext cx="43363" cy="30557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2" name="Google Shape;1132;p4"/>
              <p:cNvSpPr/>
              <p:nvPr/>
            </p:nvSpPr>
            <p:spPr>
              <a:xfrm>
                <a:off x="9076522" y="1308900"/>
                <a:ext cx="57435" cy="42389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3" name="Google Shape;1133;p4"/>
              <p:cNvSpPr/>
              <p:nvPr/>
            </p:nvSpPr>
            <p:spPr>
              <a:xfrm>
                <a:off x="8971818" y="1236874"/>
                <a:ext cx="78456" cy="56404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4" name="Google Shape;1134;p4"/>
              <p:cNvSpPr/>
              <p:nvPr/>
            </p:nvSpPr>
            <p:spPr>
              <a:xfrm>
                <a:off x="9032355" y="1138081"/>
                <a:ext cx="84831" cy="61458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5" name="Google Shape;1135;p4"/>
              <p:cNvSpPr/>
              <p:nvPr/>
            </p:nvSpPr>
            <p:spPr>
              <a:xfrm>
                <a:off x="7631572" y="-72242"/>
                <a:ext cx="60996" cy="44744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6" name="Google Shape;1136;p4"/>
              <p:cNvSpPr/>
              <p:nvPr/>
            </p:nvSpPr>
            <p:spPr>
              <a:xfrm>
                <a:off x="7549957" y="-127267"/>
                <a:ext cx="30383" cy="27627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7" name="Google Shape;1137;p4"/>
              <p:cNvSpPr/>
              <p:nvPr/>
            </p:nvSpPr>
            <p:spPr>
              <a:xfrm>
                <a:off x="7570921" y="27010"/>
                <a:ext cx="55367" cy="3934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8" name="Google Shape;1138;p4"/>
              <p:cNvSpPr/>
              <p:nvPr/>
            </p:nvSpPr>
            <p:spPr>
              <a:xfrm>
                <a:off x="7701586" y="-169082"/>
                <a:ext cx="64270" cy="47386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9" name="Google Shape;1139;p4"/>
              <p:cNvSpPr/>
              <p:nvPr/>
            </p:nvSpPr>
            <p:spPr>
              <a:xfrm>
                <a:off x="7510787" y="126262"/>
                <a:ext cx="49394" cy="34003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0" name="Google Shape;1140;p4"/>
              <p:cNvSpPr/>
              <p:nvPr/>
            </p:nvSpPr>
            <p:spPr>
              <a:xfrm>
                <a:off x="7820189" y="-187347"/>
                <a:ext cx="1428351" cy="1232379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41" name="Google Shape;1141;p4"/>
          <p:cNvSpPr txBox="1">
            <a:spLocks noGrp="1"/>
          </p:cNvSpPr>
          <p:nvPr>
            <p:ph type="body" idx="1"/>
          </p:nvPr>
        </p:nvSpPr>
        <p:spPr>
          <a:xfrm>
            <a:off x="720000" y="1098950"/>
            <a:ext cx="7701600" cy="347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ato Black"/>
              <a:buAutoNum type="arabicPeriod"/>
              <a:defRPr sz="1200"/>
            </a:lvl1pPr>
            <a:lvl2pPr marL="914400" lvl="1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200"/>
            </a:lvl2pPr>
            <a:lvl3pPr marL="1371600" lvl="2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200"/>
            </a:lvl3pPr>
            <a:lvl4pPr marL="1828800" lvl="3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200"/>
            </a:lvl4pPr>
            <a:lvl5pPr marL="2286000" lvl="4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200"/>
            </a:lvl5pPr>
            <a:lvl6pPr marL="2743200" lvl="5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200"/>
            </a:lvl6pPr>
            <a:lvl7pPr marL="3200400" lvl="6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200"/>
            </a:lvl7pPr>
            <a:lvl8pPr marL="3657600" lvl="7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200"/>
            </a:lvl8pPr>
            <a:lvl9pPr marL="4114800" lvl="8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200"/>
            </a:lvl9pPr>
          </a:lstStyle>
          <a:p>
            <a:endParaRPr/>
          </a:p>
        </p:txBody>
      </p:sp>
      <p:sp>
        <p:nvSpPr>
          <p:cNvPr id="1142" name="Google Shape;1142;p4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77016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Font typeface="Fredoka One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7"/>
          <p:cNvSpPr txBox="1">
            <a:spLocks noGrp="1"/>
          </p:cNvSpPr>
          <p:nvPr>
            <p:ph type="body" idx="1"/>
          </p:nvPr>
        </p:nvSpPr>
        <p:spPr>
          <a:xfrm>
            <a:off x="4218575" y="1778075"/>
            <a:ext cx="4099200" cy="241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Lato Black"/>
              <a:buChar char="■"/>
              <a:defRPr/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/>
            </a:lvl2pPr>
            <a:lvl3pPr marL="1371600" lvl="2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/>
            </a:lvl3pPr>
            <a:lvl4pPr marL="1828800" lvl="3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/>
            </a:lvl5pPr>
            <a:lvl6pPr marL="2743200" lvl="5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/>
            </a:lvl6pPr>
            <a:lvl7pPr marL="3200400" lvl="6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●"/>
              <a:defRPr/>
            </a:lvl7pPr>
            <a:lvl8pPr marL="3657600" lvl="7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/>
            </a:lvl8pPr>
            <a:lvl9pPr marL="4114800" lvl="8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/>
            </a:lvl9pPr>
          </a:lstStyle>
          <a:p>
            <a:endParaRPr/>
          </a:p>
        </p:txBody>
      </p:sp>
      <p:sp>
        <p:nvSpPr>
          <p:cNvPr id="1679" name="Google Shape;1679;p7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77016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Font typeface="Fredoka One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  <p:grpSp>
        <p:nvGrpSpPr>
          <p:cNvPr id="1680" name="Google Shape;1680;p7"/>
          <p:cNvGrpSpPr/>
          <p:nvPr/>
        </p:nvGrpSpPr>
        <p:grpSpPr>
          <a:xfrm>
            <a:off x="7456204" y="-207161"/>
            <a:ext cx="1792336" cy="5652318"/>
            <a:chOff x="7456204" y="-207161"/>
            <a:chExt cx="1792336" cy="5652318"/>
          </a:xfrm>
        </p:grpSpPr>
        <p:grpSp>
          <p:nvGrpSpPr>
            <p:cNvPr id="1681" name="Google Shape;1681;p7"/>
            <p:cNvGrpSpPr/>
            <p:nvPr/>
          </p:nvGrpSpPr>
          <p:grpSpPr>
            <a:xfrm rot="10800000">
              <a:off x="8157256" y="4411792"/>
              <a:ext cx="1043580" cy="1033365"/>
              <a:chOff x="2464525" y="1610725"/>
              <a:chExt cx="769375" cy="761900"/>
            </a:xfrm>
          </p:grpSpPr>
          <p:sp>
            <p:nvSpPr>
              <p:cNvPr id="1682" name="Google Shape;1682;p7"/>
              <p:cNvSpPr/>
              <p:nvPr/>
            </p:nvSpPr>
            <p:spPr>
              <a:xfrm>
                <a:off x="2967425" y="1946500"/>
                <a:ext cx="46975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79" h="1451" extrusionOk="0">
                    <a:moveTo>
                      <a:pt x="1002" y="0"/>
                    </a:moveTo>
                    <a:cubicBezTo>
                      <a:pt x="988" y="0"/>
                      <a:pt x="975" y="1"/>
                      <a:pt x="961" y="1"/>
                    </a:cubicBezTo>
                    <a:cubicBezTo>
                      <a:pt x="49" y="1"/>
                      <a:pt x="1" y="1298"/>
                      <a:pt x="865" y="1442"/>
                    </a:cubicBezTo>
                    <a:cubicBezTo>
                      <a:pt x="905" y="1448"/>
                      <a:pt x="944" y="1451"/>
                      <a:pt x="982" y="1451"/>
                    </a:cubicBezTo>
                    <a:cubicBezTo>
                      <a:pt x="1818" y="1451"/>
                      <a:pt x="1879" y="0"/>
                      <a:pt x="10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3" name="Google Shape;1683;p7"/>
              <p:cNvSpPr/>
              <p:nvPr/>
            </p:nvSpPr>
            <p:spPr>
              <a:xfrm>
                <a:off x="2938625" y="1987300"/>
                <a:ext cx="48575" cy="368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1475" extrusionOk="0">
                    <a:moveTo>
                      <a:pt x="996" y="0"/>
                    </a:moveTo>
                    <a:cubicBezTo>
                      <a:pt x="1" y="0"/>
                      <a:pt x="15" y="1160"/>
                      <a:pt x="721" y="1442"/>
                    </a:cubicBezTo>
                    <a:cubicBezTo>
                      <a:pt x="805" y="1464"/>
                      <a:pt x="885" y="1474"/>
                      <a:pt x="959" y="1474"/>
                    </a:cubicBezTo>
                    <a:cubicBezTo>
                      <a:pt x="1847" y="1474"/>
                      <a:pt x="1943" y="2"/>
                      <a:pt x="1057" y="2"/>
                    </a:cubicBezTo>
                    <a:cubicBezTo>
                      <a:pt x="1036" y="1"/>
                      <a:pt x="1016" y="0"/>
                      <a:pt x="9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4" name="Google Shape;1684;p7"/>
              <p:cNvSpPr/>
              <p:nvPr/>
            </p:nvSpPr>
            <p:spPr>
              <a:xfrm>
                <a:off x="3007800" y="1792875"/>
                <a:ext cx="492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1" h="1399" extrusionOk="0">
                    <a:moveTo>
                      <a:pt x="977" y="0"/>
                    </a:moveTo>
                    <a:cubicBezTo>
                      <a:pt x="962" y="0"/>
                      <a:pt x="946" y="0"/>
                      <a:pt x="930" y="1"/>
                    </a:cubicBezTo>
                    <a:cubicBezTo>
                      <a:pt x="1" y="48"/>
                      <a:pt x="106" y="1398"/>
                      <a:pt x="984" y="1398"/>
                    </a:cubicBezTo>
                    <a:cubicBezTo>
                      <a:pt x="1013" y="1398"/>
                      <a:pt x="1043" y="1397"/>
                      <a:pt x="1074" y="1394"/>
                    </a:cubicBezTo>
                    <a:cubicBezTo>
                      <a:pt x="1970" y="1299"/>
                      <a:pt x="1847" y="0"/>
                      <a:pt x="9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5" name="Google Shape;1685;p7"/>
              <p:cNvSpPr/>
              <p:nvPr/>
            </p:nvSpPr>
            <p:spPr>
              <a:xfrm>
                <a:off x="2979425" y="1834525"/>
                <a:ext cx="5042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2017" h="1518" extrusionOk="0">
                    <a:moveTo>
                      <a:pt x="1046" y="1"/>
                    </a:moveTo>
                    <a:cubicBezTo>
                      <a:pt x="901" y="1"/>
                      <a:pt x="730" y="34"/>
                      <a:pt x="529" y="112"/>
                    </a:cubicBezTo>
                    <a:cubicBezTo>
                      <a:pt x="1" y="208"/>
                      <a:pt x="385" y="832"/>
                      <a:pt x="385" y="1216"/>
                    </a:cubicBezTo>
                    <a:cubicBezTo>
                      <a:pt x="616" y="1431"/>
                      <a:pt x="828" y="1518"/>
                      <a:pt x="1010" y="1518"/>
                    </a:cubicBezTo>
                    <a:cubicBezTo>
                      <a:pt x="1772" y="1518"/>
                      <a:pt x="2017" y="1"/>
                      <a:pt x="10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6" name="Google Shape;1686;p7"/>
              <p:cNvSpPr/>
              <p:nvPr/>
            </p:nvSpPr>
            <p:spPr>
              <a:xfrm>
                <a:off x="2992875" y="1904525"/>
                <a:ext cx="49000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60" h="1409" extrusionOk="0">
                    <a:moveTo>
                      <a:pt x="951" y="0"/>
                    </a:moveTo>
                    <a:cubicBezTo>
                      <a:pt x="0" y="0"/>
                      <a:pt x="74" y="1409"/>
                      <a:pt x="931" y="1409"/>
                    </a:cubicBezTo>
                    <a:cubicBezTo>
                      <a:pt x="983" y="1409"/>
                      <a:pt x="1037" y="1403"/>
                      <a:pt x="1095" y="1392"/>
                    </a:cubicBezTo>
                    <a:cubicBezTo>
                      <a:pt x="1959" y="1248"/>
                      <a:pt x="1815" y="0"/>
                      <a:pt x="9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7" name="Google Shape;1687;p7"/>
              <p:cNvSpPr/>
              <p:nvPr/>
            </p:nvSpPr>
            <p:spPr>
              <a:xfrm>
                <a:off x="2993425" y="17231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1018" y="0"/>
                    </a:moveTo>
                    <a:cubicBezTo>
                      <a:pt x="989" y="0"/>
                      <a:pt x="959" y="2"/>
                      <a:pt x="929" y="5"/>
                    </a:cubicBezTo>
                    <a:cubicBezTo>
                      <a:pt x="1" y="98"/>
                      <a:pt x="104" y="1402"/>
                      <a:pt x="980" y="1402"/>
                    </a:cubicBezTo>
                    <a:cubicBezTo>
                      <a:pt x="1010" y="1402"/>
                      <a:pt x="1041" y="1400"/>
                      <a:pt x="1073" y="1397"/>
                    </a:cubicBezTo>
                    <a:cubicBezTo>
                      <a:pt x="1955" y="1304"/>
                      <a:pt x="1850" y="0"/>
                      <a:pt x="10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8" name="Google Shape;1688;p7"/>
              <p:cNvSpPr/>
              <p:nvPr/>
            </p:nvSpPr>
            <p:spPr>
              <a:xfrm>
                <a:off x="3023025" y="1863575"/>
                <a:ext cx="45700" cy="33800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2" extrusionOk="0">
                    <a:moveTo>
                      <a:pt x="941" y="1"/>
                    </a:moveTo>
                    <a:cubicBezTo>
                      <a:pt x="911" y="1"/>
                      <a:pt x="881" y="3"/>
                      <a:pt x="849" y="6"/>
                    </a:cubicBezTo>
                    <a:cubicBezTo>
                      <a:pt x="1" y="100"/>
                      <a:pt x="78" y="1351"/>
                      <a:pt x="944" y="1351"/>
                    </a:cubicBezTo>
                    <a:cubicBezTo>
                      <a:pt x="960" y="1351"/>
                      <a:pt x="977" y="1351"/>
                      <a:pt x="993" y="1350"/>
                    </a:cubicBezTo>
                    <a:cubicBezTo>
                      <a:pt x="1828" y="1257"/>
                      <a:pt x="1767" y="1"/>
                      <a:pt x="9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9" name="Google Shape;1689;p7"/>
              <p:cNvSpPr/>
              <p:nvPr/>
            </p:nvSpPr>
            <p:spPr>
              <a:xfrm>
                <a:off x="2937350" y="1625600"/>
                <a:ext cx="5025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2010" h="1422" extrusionOk="0">
                    <a:moveTo>
                      <a:pt x="1044" y="1"/>
                    </a:moveTo>
                    <a:cubicBezTo>
                      <a:pt x="988" y="1"/>
                      <a:pt x="929" y="7"/>
                      <a:pt x="868" y="19"/>
                    </a:cubicBezTo>
                    <a:cubicBezTo>
                      <a:pt x="0" y="156"/>
                      <a:pt x="218" y="1422"/>
                      <a:pt x="1026" y="1422"/>
                    </a:cubicBezTo>
                    <a:cubicBezTo>
                      <a:pt x="1068" y="1422"/>
                      <a:pt x="1111" y="1418"/>
                      <a:pt x="1156" y="1411"/>
                    </a:cubicBezTo>
                    <a:cubicBezTo>
                      <a:pt x="2009" y="1232"/>
                      <a:pt x="1854" y="1"/>
                      <a:pt x="10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0" name="Google Shape;1690;p7"/>
              <p:cNvSpPr/>
              <p:nvPr/>
            </p:nvSpPr>
            <p:spPr>
              <a:xfrm>
                <a:off x="2857000" y="2114525"/>
                <a:ext cx="44050" cy="33650"/>
              </a:xfrm>
              <a:custGeom>
                <a:avLst/>
                <a:gdLst/>
                <a:ahLst/>
                <a:cxnLst/>
                <a:rect l="l" t="t" r="r" b="b"/>
                <a:pathLst>
                  <a:path w="1762" h="1346" extrusionOk="0">
                    <a:moveTo>
                      <a:pt x="865" y="0"/>
                    </a:moveTo>
                    <a:cubicBezTo>
                      <a:pt x="849" y="0"/>
                      <a:pt x="833" y="1"/>
                      <a:pt x="817" y="2"/>
                    </a:cubicBezTo>
                    <a:cubicBezTo>
                      <a:pt x="1" y="146"/>
                      <a:pt x="97" y="1346"/>
                      <a:pt x="961" y="1346"/>
                    </a:cubicBezTo>
                    <a:cubicBezTo>
                      <a:pt x="1762" y="1205"/>
                      <a:pt x="1684" y="0"/>
                      <a:pt x="8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1" name="Google Shape;1691;p7"/>
              <p:cNvSpPr/>
              <p:nvPr/>
            </p:nvSpPr>
            <p:spPr>
              <a:xfrm>
                <a:off x="3053425" y="1822775"/>
                <a:ext cx="417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69" h="1212" extrusionOk="0">
                    <a:moveTo>
                      <a:pt x="871" y="0"/>
                    </a:moveTo>
                    <a:cubicBezTo>
                      <a:pt x="844" y="0"/>
                      <a:pt x="815" y="2"/>
                      <a:pt x="785" y="6"/>
                    </a:cubicBezTo>
                    <a:cubicBezTo>
                      <a:pt x="1" y="98"/>
                      <a:pt x="104" y="1211"/>
                      <a:pt x="838" y="1211"/>
                    </a:cubicBezTo>
                    <a:cubicBezTo>
                      <a:pt x="868" y="1211"/>
                      <a:pt x="898" y="1209"/>
                      <a:pt x="929" y="1206"/>
                    </a:cubicBezTo>
                    <a:cubicBezTo>
                      <a:pt x="1668" y="1113"/>
                      <a:pt x="1563" y="0"/>
                      <a:pt x="87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2" name="Google Shape;1692;p7"/>
              <p:cNvSpPr/>
              <p:nvPr/>
            </p:nvSpPr>
            <p:spPr>
              <a:xfrm>
                <a:off x="2883800" y="2071325"/>
                <a:ext cx="46650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66" h="1451" extrusionOk="0">
                    <a:moveTo>
                      <a:pt x="947" y="0"/>
                    </a:moveTo>
                    <a:cubicBezTo>
                      <a:pt x="32" y="0"/>
                      <a:pt x="1" y="1394"/>
                      <a:pt x="945" y="1442"/>
                    </a:cubicBezTo>
                    <a:cubicBezTo>
                      <a:pt x="981" y="1448"/>
                      <a:pt x="1015" y="1451"/>
                      <a:pt x="1048" y="1451"/>
                    </a:cubicBezTo>
                    <a:cubicBezTo>
                      <a:pt x="1772" y="1451"/>
                      <a:pt x="1866" y="1"/>
                      <a:pt x="993" y="1"/>
                    </a:cubicBezTo>
                    <a:cubicBezTo>
                      <a:pt x="977" y="1"/>
                      <a:pt x="962" y="0"/>
                      <a:pt x="94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3" name="Google Shape;1693;p7"/>
              <p:cNvSpPr/>
              <p:nvPr/>
            </p:nvSpPr>
            <p:spPr>
              <a:xfrm>
                <a:off x="2828600" y="2157625"/>
                <a:ext cx="4447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9" h="1256" extrusionOk="0">
                    <a:moveTo>
                      <a:pt x="890" y="1"/>
                    </a:moveTo>
                    <a:cubicBezTo>
                      <a:pt x="862" y="1"/>
                      <a:pt x="832" y="3"/>
                      <a:pt x="801" y="6"/>
                    </a:cubicBezTo>
                    <a:cubicBezTo>
                      <a:pt x="1" y="100"/>
                      <a:pt x="77" y="1256"/>
                      <a:pt x="895" y="1256"/>
                    </a:cubicBezTo>
                    <a:cubicBezTo>
                      <a:pt x="911" y="1256"/>
                      <a:pt x="928" y="1255"/>
                      <a:pt x="945" y="1254"/>
                    </a:cubicBezTo>
                    <a:cubicBezTo>
                      <a:pt x="1778" y="1208"/>
                      <a:pt x="1674" y="1"/>
                      <a:pt x="8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4" name="Google Shape;1694;p7"/>
              <p:cNvSpPr/>
              <p:nvPr/>
            </p:nvSpPr>
            <p:spPr>
              <a:xfrm>
                <a:off x="3041050" y="1753425"/>
                <a:ext cx="4562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825" h="1256" extrusionOk="0">
                    <a:moveTo>
                      <a:pt x="723" y="1"/>
                    </a:moveTo>
                    <a:cubicBezTo>
                      <a:pt x="526" y="1"/>
                      <a:pt x="324" y="119"/>
                      <a:pt x="176" y="427"/>
                    </a:cubicBezTo>
                    <a:cubicBezTo>
                      <a:pt x="1" y="821"/>
                      <a:pt x="345" y="1256"/>
                      <a:pt x="772" y="1256"/>
                    </a:cubicBezTo>
                    <a:cubicBezTo>
                      <a:pt x="813" y="1256"/>
                      <a:pt x="854" y="1252"/>
                      <a:pt x="896" y="1243"/>
                    </a:cubicBezTo>
                    <a:cubicBezTo>
                      <a:pt x="1824" y="993"/>
                      <a:pt x="1293" y="1"/>
                      <a:pt x="7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5" name="Google Shape;1695;p7"/>
              <p:cNvSpPr/>
              <p:nvPr/>
            </p:nvSpPr>
            <p:spPr>
              <a:xfrm>
                <a:off x="3069625" y="1713350"/>
                <a:ext cx="38375" cy="27300"/>
              </a:xfrm>
              <a:custGeom>
                <a:avLst/>
                <a:gdLst/>
                <a:ahLst/>
                <a:cxnLst/>
                <a:rect l="l" t="t" r="r" b="b"/>
                <a:pathLst>
                  <a:path w="1535" h="1092" extrusionOk="0">
                    <a:moveTo>
                      <a:pt x="796" y="0"/>
                    </a:moveTo>
                    <a:cubicBezTo>
                      <a:pt x="755" y="0"/>
                      <a:pt x="711" y="5"/>
                      <a:pt x="666" y="14"/>
                    </a:cubicBezTo>
                    <a:cubicBezTo>
                      <a:pt x="1" y="102"/>
                      <a:pt x="113" y="1091"/>
                      <a:pt x="739" y="1091"/>
                    </a:cubicBezTo>
                    <a:cubicBezTo>
                      <a:pt x="791" y="1091"/>
                      <a:pt x="847" y="1085"/>
                      <a:pt x="906" y="1070"/>
                    </a:cubicBezTo>
                    <a:cubicBezTo>
                      <a:pt x="1535" y="935"/>
                      <a:pt x="1407" y="0"/>
                      <a:pt x="7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6" name="Google Shape;1696;p7"/>
              <p:cNvSpPr/>
              <p:nvPr/>
            </p:nvSpPr>
            <p:spPr>
              <a:xfrm>
                <a:off x="3055800" y="1644925"/>
                <a:ext cx="366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4" h="1029" extrusionOk="0">
                    <a:moveTo>
                      <a:pt x="765" y="1"/>
                    </a:moveTo>
                    <a:cubicBezTo>
                      <a:pt x="726" y="1"/>
                      <a:pt x="685" y="5"/>
                      <a:pt x="642" y="14"/>
                    </a:cubicBezTo>
                    <a:cubicBezTo>
                      <a:pt x="1" y="106"/>
                      <a:pt x="147" y="1029"/>
                      <a:pt x="746" y="1029"/>
                    </a:cubicBezTo>
                    <a:cubicBezTo>
                      <a:pt x="774" y="1029"/>
                      <a:pt x="804" y="1027"/>
                      <a:pt x="834" y="1022"/>
                    </a:cubicBezTo>
                    <a:cubicBezTo>
                      <a:pt x="1464" y="933"/>
                      <a:pt x="1335" y="1"/>
                      <a:pt x="76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7" name="Google Shape;1697;p7"/>
              <p:cNvSpPr/>
              <p:nvPr/>
            </p:nvSpPr>
            <p:spPr>
              <a:xfrm>
                <a:off x="3083750" y="1782975"/>
                <a:ext cx="37425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083" extrusionOk="0">
                    <a:moveTo>
                      <a:pt x="794" y="0"/>
                    </a:moveTo>
                    <a:cubicBezTo>
                      <a:pt x="757" y="0"/>
                      <a:pt x="718" y="4"/>
                      <a:pt x="677" y="13"/>
                    </a:cubicBezTo>
                    <a:cubicBezTo>
                      <a:pt x="0" y="103"/>
                      <a:pt x="86" y="1082"/>
                      <a:pt x="695" y="1082"/>
                    </a:cubicBezTo>
                    <a:cubicBezTo>
                      <a:pt x="735" y="1082"/>
                      <a:pt x="777" y="1078"/>
                      <a:pt x="821" y="1069"/>
                    </a:cubicBezTo>
                    <a:cubicBezTo>
                      <a:pt x="1497" y="979"/>
                      <a:pt x="1369" y="0"/>
                      <a:pt x="7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8" name="Google Shape;1698;p7"/>
              <p:cNvSpPr/>
              <p:nvPr/>
            </p:nvSpPr>
            <p:spPr>
              <a:xfrm>
                <a:off x="3025000" y="1683550"/>
                <a:ext cx="42525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01" h="1218" extrusionOk="0">
                    <a:moveTo>
                      <a:pt x="861" y="0"/>
                    </a:moveTo>
                    <a:cubicBezTo>
                      <a:pt x="832" y="0"/>
                      <a:pt x="802" y="2"/>
                      <a:pt x="770" y="6"/>
                    </a:cubicBezTo>
                    <a:cubicBezTo>
                      <a:pt x="0" y="141"/>
                      <a:pt x="128" y="1218"/>
                      <a:pt x="830" y="1218"/>
                    </a:cubicBezTo>
                    <a:cubicBezTo>
                      <a:pt x="872" y="1218"/>
                      <a:pt x="916" y="1214"/>
                      <a:pt x="962" y="1206"/>
                    </a:cubicBezTo>
                    <a:cubicBezTo>
                      <a:pt x="1701" y="1113"/>
                      <a:pt x="1596" y="0"/>
                      <a:pt x="8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9" name="Google Shape;1699;p7"/>
              <p:cNvSpPr/>
              <p:nvPr/>
            </p:nvSpPr>
            <p:spPr>
              <a:xfrm>
                <a:off x="2953025" y="1694475"/>
                <a:ext cx="53200" cy="37425"/>
              </a:xfrm>
              <a:custGeom>
                <a:avLst/>
                <a:gdLst/>
                <a:ahLst/>
                <a:cxnLst/>
                <a:rect l="l" t="t" r="r" b="b"/>
                <a:pathLst>
                  <a:path w="2128" h="1497" extrusionOk="0">
                    <a:moveTo>
                      <a:pt x="961" y="1"/>
                    </a:moveTo>
                    <a:cubicBezTo>
                      <a:pt x="1" y="1"/>
                      <a:pt x="193" y="865"/>
                      <a:pt x="481" y="1441"/>
                    </a:cubicBezTo>
                    <a:cubicBezTo>
                      <a:pt x="596" y="1479"/>
                      <a:pt x="705" y="1496"/>
                      <a:pt x="808" y="1496"/>
                    </a:cubicBezTo>
                    <a:cubicBezTo>
                      <a:pt x="1738" y="1496"/>
                      <a:pt x="2128" y="87"/>
                      <a:pt x="96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0" name="Google Shape;1700;p7"/>
              <p:cNvSpPr/>
              <p:nvPr/>
            </p:nvSpPr>
            <p:spPr>
              <a:xfrm>
                <a:off x="2984225" y="1654875"/>
                <a:ext cx="42050" cy="324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7" extrusionOk="0">
                    <a:moveTo>
                      <a:pt x="769" y="0"/>
                    </a:moveTo>
                    <a:cubicBezTo>
                      <a:pt x="1" y="144"/>
                      <a:pt x="97" y="1297"/>
                      <a:pt x="913" y="1297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1" name="Google Shape;1701;p7"/>
              <p:cNvSpPr/>
              <p:nvPr/>
            </p:nvSpPr>
            <p:spPr>
              <a:xfrm>
                <a:off x="3012925" y="1615100"/>
                <a:ext cx="38975" cy="28100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4" extrusionOk="0">
                    <a:moveTo>
                      <a:pt x="815" y="1"/>
                    </a:moveTo>
                    <a:cubicBezTo>
                      <a:pt x="786" y="1"/>
                      <a:pt x="756" y="3"/>
                      <a:pt x="725" y="7"/>
                    </a:cubicBezTo>
                    <a:cubicBezTo>
                      <a:pt x="0" y="52"/>
                      <a:pt x="88" y="1123"/>
                      <a:pt x="745" y="1123"/>
                    </a:cubicBezTo>
                    <a:cubicBezTo>
                      <a:pt x="784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2" name="Google Shape;1702;p7"/>
              <p:cNvSpPr/>
              <p:nvPr/>
            </p:nvSpPr>
            <p:spPr>
              <a:xfrm>
                <a:off x="2535750" y="2142125"/>
                <a:ext cx="46025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841" h="1348" extrusionOk="0">
                    <a:moveTo>
                      <a:pt x="895" y="1"/>
                    </a:moveTo>
                    <a:cubicBezTo>
                      <a:pt x="880" y="1"/>
                      <a:pt x="864" y="1"/>
                      <a:pt x="849" y="2"/>
                    </a:cubicBezTo>
                    <a:cubicBezTo>
                      <a:pt x="0" y="96"/>
                      <a:pt x="77" y="1347"/>
                      <a:pt x="898" y="1347"/>
                    </a:cubicBezTo>
                    <a:cubicBezTo>
                      <a:pt x="913" y="1347"/>
                      <a:pt x="929" y="1347"/>
                      <a:pt x="945" y="1346"/>
                    </a:cubicBezTo>
                    <a:cubicBezTo>
                      <a:pt x="1840" y="1252"/>
                      <a:pt x="1718" y="1"/>
                      <a:pt x="8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3" name="Google Shape;1703;p7"/>
              <p:cNvSpPr/>
              <p:nvPr/>
            </p:nvSpPr>
            <p:spPr>
              <a:xfrm>
                <a:off x="2493575" y="2114275"/>
                <a:ext cx="4667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1327" extrusionOk="0">
                    <a:moveTo>
                      <a:pt x="938" y="0"/>
                    </a:moveTo>
                    <a:cubicBezTo>
                      <a:pt x="896" y="0"/>
                      <a:pt x="853" y="4"/>
                      <a:pt x="807" y="12"/>
                    </a:cubicBezTo>
                    <a:cubicBezTo>
                      <a:pt x="0" y="146"/>
                      <a:pt x="156" y="1327"/>
                      <a:pt x="883" y="1327"/>
                    </a:cubicBezTo>
                    <a:cubicBezTo>
                      <a:pt x="935" y="1327"/>
                      <a:pt x="990" y="1321"/>
                      <a:pt x="1047" y="1308"/>
                    </a:cubicBezTo>
                    <a:cubicBezTo>
                      <a:pt x="1866" y="1171"/>
                      <a:pt x="1694" y="0"/>
                      <a:pt x="9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4" name="Google Shape;1704;p7"/>
              <p:cNvSpPr/>
              <p:nvPr/>
            </p:nvSpPr>
            <p:spPr>
              <a:xfrm>
                <a:off x="2603700" y="2127500"/>
                <a:ext cx="49375" cy="36500"/>
              </a:xfrm>
              <a:custGeom>
                <a:avLst/>
                <a:gdLst/>
                <a:ahLst/>
                <a:cxnLst/>
                <a:rect l="l" t="t" r="r" b="b"/>
                <a:pathLst>
                  <a:path w="1975" h="1460" extrusionOk="0">
                    <a:moveTo>
                      <a:pt x="928" y="1"/>
                    </a:moveTo>
                    <a:cubicBezTo>
                      <a:pt x="88" y="1"/>
                      <a:pt x="0" y="1314"/>
                      <a:pt x="915" y="1451"/>
                    </a:cubicBezTo>
                    <a:cubicBezTo>
                      <a:pt x="954" y="1457"/>
                      <a:pt x="991" y="1460"/>
                      <a:pt x="1027" y="1460"/>
                    </a:cubicBezTo>
                    <a:cubicBezTo>
                      <a:pt x="1829" y="1460"/>
                      <a:pt x="1974" y="10"/>
                      <a:pt x="1100" y="10"/>
                    </a:cubicBezTo>
                    <a:cubicBezTo>
                      <a:pt x="1087" y="10"/>
                      <a:pt x="1073" y="10"/>
                      <a:pt x="1059" y="11"/>
                    </a:cubicBezTo>
                    <a:cubicBezTo>
                      <a:pt x="1013" y="4"/>
                      <a:pt x="970" y="1"/>
                      <a:pt x="9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5" name="Google Shape;1705;p7"/>
              <p:cNvSpPr/>
              <p:nvPr/>
            </p:nvSpPr>
            <p:spPr>
              <a:xfrm>
                <a:off x="2578550" y="21707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7"/>
                      <a:pt x="913" y="1307"/>
                    </a:cubicBezTo>
                    <a:cubicBezTo>
                      <a:pt x="1780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6" name="Google Shape;1706;p7"/>
              <p:cNvSpPr/>
              <p:nvPr/>
            </p:nvSpPr>
            <p:spPr>
              <a:xfrm>
                <a:off x="2646525" y="2155325"/>
                <a:ext cx="480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23" h="1399" extrusionOk="0">
                    <a:moveTo>
                      <a:pt x="928" y="1"/>
                    </a:moveTo>
                    <a:cubicBezTo>
                      <a:pt x="913" y="1"/>
                      <a:pt x="898" y="1"/>
                      <a:pt x="882" y="2"/>
                    </a:cubicBezTo>
                    <a:cubicBezTo>
                      <a:pt x="1" y="95"/>
                      <a:pt x="61" y="1399"/>
                      <a:pt x="890" y="1399"/>
                    </a:cubicBezTo>
                    <a:cubicBezTo>
                      <a:pt x="919" y="1399"/>
                      <a:pt x="948" y="1397"/>
                      <a:pt x="978" y="1394"/>
                    </a:cubicBezTo>
                    <a:cubicBezTo>
                      <a:pt x="1922" y="1347"/>
                      <a:pt x="1799" y="1"/>
                      <a:pt x="9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7" name="Google Shape;1707;p7"/>
              <p:cNvSpPr/>
              <p:nvPr/>
            </p:nvSpPr>
            <p:spPr>
              <a:xfrm>
                <a:off x="3159050" y="1773625"/>
                <a:ext cx="264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732" extrusionOk="0">
                    <a:moveTo>
                      <a:pt x="541" y="1"/>
                    </a:moveTo>
                    <a:cubicBezTo>
                      <a:pt x="527" y="1"/>
                      <a:pt x="512" y="2"/>
                      <a:pt x="497" y="3"/>
                    </a:cubicBezTo>
                    <a:cubicBezTo>
                      <a:pt x="0" y="48"/>
                      <a:pt x="99" y="732"/>
                      <a:pt x="512" y="732"/>
                    </a:cubicBezTo>
                    <a:cubicBezTo>
                      <a:pt x="538" y="732"/>
                      <a:pt x="565" y="729"/>
                      <a:pt x="593" y="723"/>
                    </a:cubicBezTo>
                    <a:cubicBezTo>
                      <a:pt x="1057" y="631"/>
                      <a:pt x="938" y="1"/>
                      <a:pt x="5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8" name="Google Shape;1708;p7"/>
              <p:cNvSpPr/>
              <p:nvPr/>
            </p:nvSpPr>
            <p:spPr>
              <a:xfrm>
                <a:off x="2785000" y="2127725"/>
                <a:ext cx="48925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7" h="1410" extrusionOk="0">
                    <a:moveTo>
                      <a:pt x="1052" y="1"/>
                    </a:moveTo>
                    <a:cubicBezTo>
                      <a:pt x="1037" y="1"/>
                      <a:pt x="1023" y="1"/>
                      <a:pt x="1008" y="2"/>
                    </a:cubicBezTo>
                    <a:cubicBezTo>
                      <a:pt x="144" y="2"/>
                      <a:pt x="0" y="1202"/>
                      <a:pt x="864" y="1394"/>
                    </a:cubicBezTo>
                    <a:cubicBezTo>
                      <a:pt x="918" y="1405"/>
                      <a:pt x="969" y="1410"/>
                      <a:pt x="1017" y="1410"/>
                    </a:cubicBezTo>
                    <a:cubicBezTo>
                      <a:pt x="1830" y="1410"/>
                      <a:pt x="1957" y="1"/>
                      <a:pt x="105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9" name="Google Shape;1709;p7"/>
              <p:cNvSpPr/>
              <p:nvPr/>
            </p:nvSpPr>
            <p:spPr>
              <a:xfrm>
                <a:off x="2762525" y="2170900"/>
                <a:ext cx="461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47" h="1313" extrusionOk="0">
                    <a:moveTo>
                      <a:pt x="722" y="1"/>
                    </a:moveTo>
                    <a:cubicBezTo>
                      <a:pt x="507" y="1"/>
                      <a:pt x="286" y="134"/>
                      <a:pt x="131" y="483"/>
                    </a:cubicBezTo>
                    <a:cubicBezTo>
                      <a:pt x="1" y="918"/>
                      <a:pt x="342" y="1313"/>
                      <a:pt x="764" y="1313"/>
                    </a:cubicBezTo>
                    <a:cubicBezTo>
                      <a:pt x="808" y="1313"/>
                      <a:pt x="854" y="1308"/>
                      <a:pt x="899" y="1299"/>
                    </a:cubicBezTo>
                    <a:cubicBezTo>
                      <a:pt x="1847" y="984"/>
                      <a:pt x="1307" y="1"/>
                      <a:pt x="7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0" name="Google Shape;1710;p7"/>
              <p:cNvSpPr/>
              <p:nvPr/>
            </p:nvSpPr>
            <p:spPr>
              <a:xfrm>
                <a:off x="2715375" y="2140950"/>
                <a:ext cx="4797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9" h="1457" extrusionOk="0">
                    <a:moveTo>
                      <a:pt x="1057" y="1"/>
                    </a:moveTo>
                    <a:cubicBezTo>
                      <a:pt x="145" y="1"/>
                      <a:pt x="1" y="1297"/>
                      <a:pt x="865" y="1441"/>
                    </a:cubicBezTo>
                    <a:cubicBezTo>
                      <a:pt x="916" y="1452"/>
                      <a:pt x="964" y="1457"/>
                      <a:pt x="1010" y="1457"/>
                    </a:cubicBezTo>
                    <a:cubicBezTo>
                      <a:pt x="1795" y="1457"/>
                      <a:pt x="1918" y="1"/>
                      <a:pt x="105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1" name="Google Shape;1711;p7"/>
              <p:cNvSpPr/>
              <p:nvPr/>
            </p:nvSpPr>
            <p:spPr>
              <a:xfrm>
                <a:off x="3193075" y="1734025"/>
                <a:ext cx="129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519" h="531" extrusionOk="0">
                    <a:moveTo>
                      <a:pt x="268" y="0"/>
                    </a:moveTo>
                    <a:cubicBezTo>
                      <a:pt x="259" y="0"/>
                      <a:pt x="250" y="1"/>
                      <a:pt x="240" y="3"/>
                    </a:cubicBezTo>
                    <a:cubicBezTo>
                      <a:pt x="0" y="195"/>
                      <a:pt x="0" y="387"/>
                      <a:pt x="288" y="531"/>
                    </a:cubicBezTo>
                    <a:cubicBezTo>
                      <a:pt x="519" y="531"/>
                      <a:pt x="484" y="0"/>
                      <a:pt x="2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2" name="Google Shape;1712;p7"/>
              <p:cNvSpPr/>
              <p:nvPr/>
            </p:nvSpPr>
            <p:spPr>
              <a:xfrm>
                <a:off x="3179875" y="1665675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84"/>
                      <a:pt x="240" y="432"/>
                    </a:cubicBezTo>
                    <a:cubicBezTo>
                      <a:pt x="528" y="432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3" name="Google Shape;1713;p7"/>
              <p:cNvSpPr/>
              <p:nvPr/>
            </p:nvSpPr>
            <p:spPr>
              <a:xfrm>
                <a:off x="2911025" y="2029300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1"/>
                    </a:moveTo>
                    <a:cubicBezTo>
                      <a:pt x="0" y="1"/>
                      <a:pt x="15" y="1255"/>
                      <a:pt x="816" y="1490"/>
                    </a:cubicBezTo>
                    <a:cubicBezTo>
                      <a:pt x="871" y="1501"/>
                      <a:pt x="923" y="1506"/>
                      <a:pt x="972" y="1506"/>
                    </a:cubicBezTo>
                    <a:cubicBezTo>
                      <a:pt x="1837" y="1506"/>
                      <a:pt x="1919" y="2"/>
                      <a:pt x="1056" y="2"/>
                    </a:cubicBezTo>
                    <a:cubicBezTo>
                      <a:pt x="1037" y="1"/>
                      <a:pt x="1018" y="1"/>
                      <a:pt x="10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4" name="Google Shape;1714;p7"/>
              <p:cNvSpPr/>
              <p:nvPr/>
            </p:nvSpPr>
            <p:spPr>
              <a:xfrm>
                <a:off x="2488025" y="2232000"/>
                <a:ext cx="29800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0" extrusionOk="0">
                    <a:moveTo>
                      <a:pt x="588" y="0"/>
                    </a:moveTo>
                    <a:cubicBezTo>
                      <a:pt x="560" y="0"/>
                      <a:pt x="531" y="2"/>
                      <a:pt x="501" y="7"/>
                    </a:cubicBezTo>
                    <a:cubicBezTo>
                      <a:pt x="1" y="98"/>
                      <a:pt x="104" y="879"/>
                      <a:pt x="565" y="879"/>
                    </a:cubicBezTo>
                    <a:cubicBezTo>
                      <a:pt x="591" y="879"/>
                      <a:pt x="617" y="877"/>
                      <a:pt x="645" y="872"/>
                    </a:cubicBezTo>
                    <a:cubicBezTo>
                      <a:pt x="1191" y="781"/>
                      <a:pt x="1090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5" name="Google Shape;1715;p7"/>
              <p:cNvSpPr/>
              <p:nvPr/>
            </p:nvSpPr>
            <p:spPr>
              <a:xfrm>
                <a:off x="2507600" y="2307625"/>
                <a:ext cx="15550" cy="11350"/>
              </a:xfrm>
              <a:custGeom>
                <a:avLst/>
                <a:gdLst/>
                <a:ahLst/>
                <a:cxnLst/>
                <a:rect l="l" t="t" r="r" b="b"/>
                <a:pathLst>
                  <a:path w="622" h="454" extrusionOk="0">
                    <a:moveTo>
                      <a:pt x="355" y="1"/>
                    </a:moveTo>
                    <a:cubicBezTo>
                      <a:pt x="336" y="1"/>
                      <a:pt x="315" y="3"/>
                      <a:pt x="294" y="7"/>
                    </a:cubicBezTo>
                    <a:cubicBezTo>
                      <a:pt x="0" y="117"/>
                      <a:pt x="128" y="453"/>
                      <a:pt x="334" y="453"/>
                    </a:cubicBezTo>
                    <a:cubicBezTo>
                      <a:pt x="397" y="453"/>
                      <a:pt x="467" y="422"/>
                      <a:pt x="534" y="343"/>
                    </a:cubicBezTo>
                    <a:cubicBezTo>
                      <a:pt x="622" y="212"/>
                      <a:pt x="550" y="1"/>
                      <a:pt x="35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6" name="Google Shape;1716;p7"/>
              <p:cNvSpPr/>
              <p:nvPr/>
            </p:nvSpPr>
            <p:spPr>
              <a:xfrm>
                <a:off x="2510425" y="2187600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3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7" name="Google Shape;1717;p7"/>
              <p:cNvSpPr/>
              <p:nvPr/>
            </p:nvSpPr>
            <p:spPr>
              <a:xfrm>
                <a:off x="2552150" y="23366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0" y="48"/>
                      <a:pt x="0" y="336"/>
                      <a:pt x="193" y="384"/>
                    </a:cubicBezTo>
                    <a:cubicBezTo>
                      <a:pt x="433" y="384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8" name="Google Shape;1718;p7"/>
              <p:cNvSpPr/>
              <p:nvPr/>
            </p:nvSpPr>
            <p:spPr>
              <a:xfrm>
                <a:off x="2530400" y="2260975"/>
                <a:ext cx="27775" cy="19625"/>
              </a:xfrm>
              <a:custGeom>
                <a:avLst/>
                <a:gdLst/>
                <a:ahLst/>
                <a:cxnLst/>
                <a:rect l="l" t="t" r="r" b="b"/>
                <a:pathLst>
                  <a:path w="1111" h="785" extrusionOk="0">
                    <a:moveTo>
                      <a:pt x="534" y="1"/>
                    </a:moveTo>
                    <a:cubicBezTo>
                      <a:pt x="0" y="1"/>
                      <a:pt x="44" y="784"/>
                      <a:pt x="512" y="784"/>
                    </a:cubicBezTo>
                    <a:cubicBezTo>
                      <a:pt x="549" y="784"/>
                      <a:pt x="588" y="779"/>
                      <a:pt x="630" y="769"/>
                    </a:cubicBezTo>
                    <a:cubicBezTo>
                      <a:pt x="1111" y="673"/>
                      <a:pt x="1015" y="1"/>
                      <a:pt x="53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9" name="Google Shape;1719;p7"/>
              <p:cNvSpPr/>
              <p:nvPr/>
            </p:nvSpPr>
            <p:spPr>
              <a:xfrm>
                <a:off x="2640525" y="2274000"/>
                <a:ext cx="3092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237" h="880" extrusionOk="0">
                    <a:moveTo>
                      <a:pt x="627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0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236" y="781"/>
                      <a:pt x="1092" y="0"/>
                      <a:pt x="62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0" name="Google Shape;1720;p7"/>
              <p:cNvSpPr/>
              <p:nvPr/>
            </p:nvSpPr>
            <p:spPr>
              <a:xfrm>
                <a:off x="2620525" y="2199475"/>
                <a:ext cx="43325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5" extrusionOk="0">
                    <a:moveTo>
                      <a:pt x="902" y="0"/>
                    </a:moveTo>
                    <a:cubicBezTo>
                      <a:pt x="860" y="0"/>
                      <a:pt x="816" y="4"/>
                      <a:pt x="770" y="12"/>
                    </a:cubicBezTo>
                    <a:cubicBezTo>
                      <a:pt x="0" y="148"/>
                      <a:pt x="170" y="1224"/>
                      <a:pt x="837" y="1224"/>
                    </a:cubicBezTo>
                    <a:cubicBezTo>
                      <a:pt x="877" y="1224"/>
                      <a:pt x="919" y="1221"/>
                      <a:pt x="962" y="1212"/>
                    </a:cubicBezTo>
                    <a:cubicBezTo>
                      <a:pt x="1732" y="1077"/>
                      <a:pt x="1605" y="0"/>
                      <a:pt x="9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1" name="Google Shape;1721;p7"/>
              <p:cNvSpPr/>
              <p:nvPr/>
            </p:nvSpPr>
            <p:spPr>
              <a:xfrm>
                <a:off x="2554075" y="2216400"/>
                <a:ext cx="35750" cy="25550"/>
              </a:xfrm>
              <a:custGeom>
                <a:avLst/>
                <a:gdLst/>
                <a:ahLst/>
                <a:cxnLst/>
                <a:rect l="l" t="t" r="r" b="b"/>
                <a:pathLst>
                  <a:path w="1430" h="1022" extrusionOk="0">
                    <a:moveTo>
                      <a:pt x="738" y="1"/>
                    </a:moveTo>
                    <a:cubicBezTo>
                      <a:pt x="708" y="1"/>
                      <a:pt x="676" y="3"/>
                      <a:pt x="644" y="7"/>
                    </a:cubicBezTo>
                    <a:cubicBezTo>
                      <a:pt x="1" y="53"/>
                      <a:pt x="105" y="1022"/>
                      <a:pt x="703" y="1022"/>
                    </a:cubicBezTo>
                    <a:cubicBezTo>
                      <a:pt x="730" y="1022"/>
                      <a:pt x="758" y="1020"/>
                      <a:pt x="788" y="1016"/>
                    </a:cubicBezTo>
                    <a:cubicBezTo>
                      <a:pt x="1429" y="924"/>
                      <a:pt x="1371" y="1"/>
                      <a:pt x="7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2" name="Google Shape;1722;p7"/>
              <p:cNvSpPr/>
              <p:nvPr/>
            </p:nvSpPr>
            <p:spPr>
              <a:xfrm>
                <a:off x="2665225" y="2229725"/>
                <a:ext cx="37775" cy="26975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9" extrusionOk="0">
                    <a:moveTo>
                      <a:pt x="803" y="1"/>
                    </a:moveTo>
                    <a:cubicBezTo>
                      <a:pt x="789" y="1"/>
                      <a:pt x="774" y="1"/>
                      <a:pt x="758" y="2"/>
                    </a:cubicBezTo>
                    <a:cubicBezTo>
                      <a:pt x="1" y="2"/>
                      <a:pt x="71" y="1079"/>
                      <a:pt x="700" y="1079"/>
                    </a:cubicBezTo>
                    <a:cubicBezTo>
                      <a:pt x="748" y="1079"/>
                      <a:pt x="800" y="1072"/>
                      <a:pt x="855" y="1059"/>
                    </a:cubicBezTo>
                    <a:cubicBezTo>
                      <a:pt x="1510" y="918"/>
                      <a:pt x="1389" y="1"/>
                      <a:pt x="8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3" name="Google Shape;1723;p7"/>
              <p:cNvSpPr/>
              <p:nvPr/>
            </p:nvSpPr>
            <p:spPr>
              <a:xfrm>
                <a:off x="2661750" y="2349700"/>
                <a:ext cx="16075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1" extrusionOk="0">
                    <a:moveTo>
                      <a:pt x="317" y="1"/>
                    </a:moveTo>
                    <a:cubicBezTo>
                      <a:pt x="303" y="1"/>
                      <a:pt x="288" y="2"/>
                      <a:pt x="273" y="4"/>
                    </a:cubicBezTo>
                    <a:cubicBezTo>
                      <a:pt x="0" y="50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1"/>
                      <a:pt x="3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4" name="Google Shape;1724;p7"/>
              <p:cNvSpPr/>
              <p:nvPr/>
            </p:nvSpPr>
            <p:spPr>
              <a:xfrm>
                <a:off x="2602550" y="2362525"/>
                <a:ext cx="3625" cy="3375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35" extrusionOk="0">
                    <a:moveTo>
                      <a:pt x="78" y="1"/>
                    </a:moveTo>
                    <a:cubicBezTo>
                      <a:pt x="27" y="1"/>
                      <a:pt x="1" y="45"/>
                      <a:pt x="1" y="115"/>
                    </a:cubicBezTo>
                    <a:cubicBezTo>
                      <a:pt x="27" y="128"/>
                      <a:pt x="49" y="134"/>
                      <a:pt x="68" y="134"/>
                    </a:cubicBezTo>
                    <a:cubicBezTo>
                      <a:pt x="119" y="134"/>
                      <a:pt x="145" y="90"/>
                      <a:pt x="145" y="19"/>
                    </a:cubicBezTo>
                    <a:cubicBezTo>
                      <a:pt x="119" y="7"/>
                      <a:pt x="97" y="1"/>
                      <a:pt x="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5" name="Google Shape;1725;p7"/>
              <p:cNvSpPr/>
              <p:nvPr/>
            </p:nvSpPr>
            <p:spPr>
              <a:xfrm>
                <a:off x="2574125" y="2289725"/>
                <a:ext cx="2447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26" extrusionOk="0">
                    <a:moveTo>
                      <a:pt x="461" y="0"/>
                    </a:moveTo>
                    <a:cubicBezTo>
                      <a:pt x="447" y="0"/>
                      <a:pt x="433" y="1"/>
                      <a:pt x="418" y="3"/>
                    </a:cubicBezTo>
                    <a:cubicBezTo>
                      <a:pt x="1" y="96"/>
                      <a:pt x="76" y="725"/>
                      <a:pt x="514" y="725"/>
                    </a:cubicBezTo>
                    <a:cubicBezTo>
                      <a:pt x="529" y="725"/>
                      <a:pt x="545" y="725"/>
                      <a:pt x="562" y="723"/>
                    </a:cubicBezTo>
                    <a:cubicBezTo>
                      <a:pt x="979" y="630"/>
                      <a:pt x="859" y="0"/>
                      <a:pt x="4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6" name="Google Shape;1726;p7"/>
              <p:cNvSpPr/>
              <p:nvPr/>
            </p:nvSpPr>
            <p:spPr>
              <a:xfrm>
                <a:off x="2596950" y="2245200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695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0" y="54"/>
                      <a:pt x="77" y="970"/>
                      <a:pt x="660" y="970"/>
                    </a:cubicBezTo>
                    <a:cubicBezTo>
                      <a:pt x="675" y="970"/>
                      <a:pt x="690" y="969"/>
                      <a:pt x="705" y="968"/>
                    </a:cubicBezTo>
                    <a:cubicBezTo>
                      <a:pt x="1345" y="876"/>
                      <a:pt x="1245" y="1"/>
                      <a:pt x="6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7" name="Google Shape;1727;p7"/>
              <p:cNvSpPr/>
              <p:nvPr/>
            </p:nvSpPr>
            <p:spPr>
              <a:xfrm>
                <a:off x="2617650" y="2319550"/>
                <a:ext cx="20250" cy="1492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7" extrusionOk="0">
                    <a:moveTo>
                      <a:pt x="435" y="0"/>
                    </a:moveTo>
                    <a:cubicBezTo>
                      <a:pt x="410" y="0"/>
                      <a:pt x="384" y="3"/>
                      <a:pt x="357" y="10"/>
                    </a:cubicBezTo>
                    <a:cubicBezTo>
                      <a:pt x="0" y="55"/>
                      <a:pt x="58" y="596"/>
                      <a:pt x="375" y="596"/>
                    </a:cubicBezTo>
                    <a:cubicBezTo>
                      <a:pt x="400" y="596"/>
                      <a:pt x="426" y="593"/>
                      <a:pt x="453" y="586"/>
                    </a:cubicBezTo>
                    <a:cubicBezTo>
                      <a:pt x="810" y="542"/>
                      <a:pt x="752" y="0"/>
                      <a:pt x="4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8" name="Google Shape;1728;p7"/>
              <p:cNvSpPr/>
              <p:nvPr/>
            </p:nvSpPr>
            <p:spPr>
              <a:xfrm>
                <a:off x="2684600" y="2303975"/>
                <a:ext cx="2525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32" extrusionOk="0">
                    <a:moveTo>
                      <a:pt x="549" y="0"/>
                    </a:moveTo>
                    <a:cubicBezTo>
                      <a:pt x="522" y="0"/>
                      <a:pt x="493" y="3"/>
                      <a:pt x="464" y="9"/>
                    </a:cubicBezTo>
                    <a:cubicBezTo>
                      <a:pt x="0" y="102"/>
                      <a:pt x="74" y="732"/>
                      <a:pt x="511" y="732"/>
                    </a:cubicBezTo>
                    <a:cubicBezTo>
                      <a:pt x="527" y="732"/>
                      <a:pt x="543" y="731"/>
                      <a:pt x="560" y="729"/>
                    </a:cubicBezTo>
                    <a:cubicBezTo>
                      <a:pt x="1010" y="639"/>
                      <a:pt x="953" y="0"/>
                      <a:pt x="54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9" name="Google Shape;1729;p7"/>
              <p:cNvSpPr/>
              <p:nvPr/>
            </p:nvSpPr>
            <p:spPr>
              <a:xfrm>
                <a:off x="3068250" y="2196075"/>
                <a:ext cx="12875" cy="9725"/>
              </a:xfrm>
              <a:custGeom>
                <a:avLst/>
                <a:gdLst/>
                <a:ahLst/>
                <a:cxnLst/>
                <a:rect l="l" t="t" r="r" b="b"/>
                <a:pathLst>
                  <a:path w="515" h="389" extrusionOk="0">
                    <a:moveTo>
                      <a:pt x="281" y="0"/>
                    </a:moveTo>
                    <a:cubicBezTo>
                      <a:pt x="268" y="0"/>
                      <a:pt x="255" y="1"/>
                      <a:pt x="240" y="4"/>
                    </a:cubicBezTo>
                    <a:cubicBezTo>
                      <a:pt x="0" y="100"/>
                      <a:pt x="0" y="388"/>
                      <a:pt x="288" y="388"/>
                    </a:cubicBezTo>
                    <a:cubicBezTo>
                      <a:pt x="514" y="343"/>
                      <a:pt x="485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0" name="Google Shape;1730;p7"/>
              <p:cNvSpPr/>
              <p:nvPr/>
            </p:nvSpPr>
            <p:spPr>
              <a:xfrm>
                <a:off x="2973425" y="2132250"/>
                <a:ext cx="36100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21" extrusionOk="0">
                    <a:moveTo>
                      <a:pt x="746" y="0"/>
                    </a:moveTo>
                    <a:cubicBezTo>
                      <a:pt x="708" y="0"/>
                      <a:pt x="667" y="4"/>
                      <a:pt x="625" y="13"/>
                    </a:cubicBezTo>
                    <a:cubicBezTo>
                      <a:pt x="1" y="157"/>
                      <a:pt x="97" y="1021"/>
                      <a:pt x="721" y="1021"/>
                    </a:cubicBezTo>
                    <a:cubicBezTo>
                      <a:pt x="1444" y="1021"/>
                      <a:pt x="1359" y="0"/>
                      <a:pt x="7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1" name="Google Shape;1731;p7"/>
              <p:cNvSpPr/>
              <p:nvPr/>
            </p:nvSpPr>
            <p:spPr>
              <a:xfrm>
                <a:off x="3095850" y="21541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1" y="49"/>
                      <a:pt x="1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2" name="Google Shape;1732;p7"/>
              <p:cNvSpPr/>
              <p:nvPr/>
            </p:nvSpPr>
            <p:spPr>
              <a:xfrm>
                <a:off x="3047400" y="2121525"/>
                <a:ext cx="27325" cy="1967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787" extrusionOk="0">
                    <a:moveTo>
                      <a:pt x="536" y="1"/>
                    </a:moveTo>
                    <a:cubicBezTo>
                      <a:pt x="509" y="1"/>
                      <a:pt x="480" y="4"/>
                      <a:pt x="450" y="10"/>
                    </a:cubicBezTo>
                    <a:cubicBezTo>
                      <a:pt x="0" y="145"/>
                      <a:pt x="141" y="787"/>
                      <a:pt x="556" y="787"/>
                    </a:cubicBezTo>
                    <a:cubicBezTo>
                      <a:pt x="584" y="787"/>
                      <a:pt x="613" y="784"/>
                      <a:pt x="642" y="778"/>
                    </a:cubicBezTo>
                    <a:cubicBezTo>
                      <a:pt x="1093" y="643"/>
                      <a:pt x="952" y="1"/>
                      <a:pt x="5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3" name="Google Shape;1733;p7"/>
              <p:cNvSpPr/>
              <p:nvPr/>
            </p:nvSpPr>
            <p:spPr>
              <a:xfrm>
                <a:off x="3103725" y="2037675"/>
                <a:ext cx="25400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16" h="780" extrusionOk="0">
                    <a:moveTo>
                      <a:pt x="451" y="1"/>
                    </a:moveTo>
                    <a:cubicBezTo>
                      <a:pt x="436" y="1"/>
                      <a:pt x="421" y="2"/>
                      <a:pt x="406" y="3"/>
                    </a:cubicBezTo>
                    <a:cubicBezTo>
                      <a:pt x="0" y="138"/>
                      <a:pt x="102" y="780"/>
                      <a:pt x="512" y="780"/>
                    </a:cubicBezTo>
                    <a:cubicBezTo>
                      <a:pt x="539" y="780"/>
                      <a:pt x="568" y="777"/>
                      <a:pt x="598" y="771"/>
                    </a:cubicBezTo>
                    <a:cubicBezTo>
                      <a:pt x="1016" y="678"/>
                      <a:pt x="895" y="1"/>
                      <a:pt x="4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4" name="Google Shape;1734;p7"/>
              <p:cNvSpPr/>
              <p:nvPr/>
            </p:nvSpPr>
            <p:spPr>
              <a:xfrm>
                <a:off x="2926200" y="2102275"/>
                <a:ext cx="43750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218" extrusionOk="0">
                    <a:moveTo>
                      <a:pt x="913" y="0"/>
                    </a:moveTo>
                    <a:cubicBezTo>
                      <a:pt x="872" y="0"/>
                      <a:pt x="830" y="4"/>
                      <a:pt x="785" y="12"/>
                    </a:cubicBezTo>
                    <a:cubicBezTo>
                      <a:pt x="1" y="104"/>
                      <a:pt x="148" y="1217"/>
                      <a:pt x="886" y="1217"/>
                    </a:cubicBezTo>
                    <a:cubicBezTo>
                      <a:pt x="916" y="1217"/>
                      <a:pt x="946" y="1215"/>
                      <a:pt x="978" y="1212"/>
                    </a:cubicBezTo>
                    <a:cubicBezTo>
                      <a:pt x="1749" y="1121"/>
                      <a:pt x="1620" y="0"/>
                      <a:pt x="9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5" name="Google Shape;1735;p7"/>
              <p:cNvSpPr/>
              <p:nvPr/>
            </p:nvSpPr>
            <p:spPr>
              <a:xfrm>
                <a:off x="3122325" y="2112050"/>
                <a:ext cx="16350" cy="11725"/>
              </a:xfrm>
              <a:custGeom>
                <a:avLst/>
                <a:gdLst/>
                <a:ahLst/>
                <a:cxnLst/>
                <a:rect l="l" t="t" r="r" b="b"/>
                <a:pathLst>
                  <a:path w="654" h="469" extrusionOk="0">
                    <a:moveTo>
                      <a:pt x="334" y="0"/>
                    </a:moveTo>
                    <a:cubicBezTo>
                      <a:pt x="319" y="0"/>
                      <a:pt x="303" y="2"/>
                      <a:pt x="286" y="5"/>
                    </a:cubicBezTo>
                    <a:cubicBezTo>
                      <a:pt x="1" y="167"/>
                      <a:pt x="96" y="468"/>
                      <a:pt x="277" y="468"/>
                    </a:cubicBezTo>
                    <a:cubicBezTo>
                      <a:pt x="310" y="468"/>
                      <a:pt x="345" y="459"/>
                      <a:pt x="382" y="437"/>
                    </a:cubicBezTo>
                    <a:cubicBezTo>
                      <a:pt x="653" y="346"/>
                      <a:pt x="584" y="0"/>
                      <a:pt x="3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6" name="Google Shape;1736;p7"/>
              <p:cNvSpPr/>
              <p:nvPr/>
            </p:nvSpPr>
            <p:spPr>
              <a:xfrm>
                <a:off x="2994175" y="2206900"/>
                <a:ext cx="2095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8" h="679" extrusionOk="0">
                    <a:moveTo>
                      <a:pt x="373" y="0"/>
                    </a:moveTo>
                    <a:cubicBezTo>
                      <a:pt x="357" y="0"/>
                      <a:pt x="340" y="1"/>
                      <a:pt x="323" y="3"/>
                    </a:cubicBezTo>
                    <a:cubicBezTo>
                      <a:pt x="0" y="142"/>
                      <a:pt x="76" y="678"/>
                      <a:pt x="465" y="678"/>
                    </a:cubicBezTo>
                    <a:cubicBezTo>
                      <a:pt x="481" y="678"/>
                      <a:pt x="498" y="677"/>
                      <a:pt x="515" y="675"/>
                    </a:cubicBezTo>
                    <a:cubicBezTo>
                      <a:pt x="838" y="537"/>
                      <a:pt x="762" y="0"/>
                      <a:pt x="37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7" name="Google Shape;1737;p7"/>
              <p:cNvSpPr/>
              <p:nvPr/>
            </p:nvSpPr>
            <p:spPr>
              <a:xfrm>
                <a:off x="3020250" y="2163750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1008" y="625"/>
                      <a:pt x="912" y="1"/>
                      <a:pt x="4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8" name="Google Shape;1738;p7"/>
              <p:cNvSpPr/>
              <p:nvPr/>
            </p:nvSpPr>
            <p:spPr>
              <a:xfrm>
                <a:off x="3041875" y="2239275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199" y="0"/>
                    </a:moveTo>
                    <a:cubicBezTo>
                      <a:pt x="0" y="0"/>
                      <a:pt x="13" y="341"/>
                      <a:pt x="239" y="341"/>
                    </a:cubicBezTo>
                    <a:cubicBezTo>
                      <a:pt x="383" y="245"/>
                      <a:pt x="383" y="53"/>
                      <a:pt x="239" y="5"/>
                    </a:cubicBezTo>
                    <a:cubicBezTo>
                      <a:pt x="225" y="2"/>
                      <a:pt x="212" y="0"/>
                      <a:pt x="1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9" name="Google Shape;1739;p7"/>
              <p:cNvSpPr/>
              <p:nvPr/>
            </p:nvSpPr>
            <p:spPr>
              <a:xfrm>
                <a:off x="3076650" y="2079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481" y="0"/>
                    </a:moveTo>
                    <a:cubicBezTo>
                      <a:pt x="0" y="48"/>
                      <a:pt x="48" y="769"/>
                      <a:pt x="529" y="817"/>
                    </a:cubicBezTo>
                    <a:cubicBezTo>
                      <a:pt x="1009" y="721"/>
                      <a:pt x="961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0" name="Google Shape;1740;p7"/>
              <p:cNvSpPr/>
              <p:nvPr/>
            </p:nvSpPr>
            <p:spPr>
              <a:xfrm>
                <a:off x="3209875" y="1983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44" y="1"/>
                    </a:moveTo>
                    <a:cubicBezTo>
                      <a:pt x="0" y="49"/>
                      <a:pt x="48" y="289"/>
                      <a:pt x="193" y="289"/>
                    </a:cubicBezTo>
                    <a:cubicBezTo>
                      <a:pt x="337" y="241"/>
                      <a:pt x="337" y="1"/>
                      <a:pt x="1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1" name="Google Shape;1741;p7"/>
              <p:cNvSpPr/>
              <p:nvPr/>
            </p:nvSpPr>
            <p:spPr>
              <a:xfrm>
                <a:off x="2689750" y="2185250"/>
                <a:ext cx="44100" cy="31475"/>
              </a:xfrm>
              <a:custGeom>
                <a:avLst/>
                <a:gdLst/>
                <a:ahLst/>
                <a:cxnLst/>
                <a:rect l="l" t="t" r="r" b="b"/>
                <a:pathLst>
                  <a:path w="1764" h="1259" extrusionOk="0">
                    <a:moveTo>
                      <a:pt x="923" y="0"/>
                    </a:moveTo>
                    <a:cubicBezTo>
                      <a:pt x="894" y="0"/>
                      <a:pt x="865" y="2"/>
                      <a:pt x="834" y="5"/>
                    </a:cubicBezTo>
                    <a:cubicBezTo>
                      <a:pt x="0" y="51"/>
                      <a:pt x="60" y="1258"/>
                      <a:pt x="840" y="1258"/>
                    </a:cubicBezTo>
                    <a:cubicBezTo>
                      <a:pt x="869" y="1258"/>
                      <a:pt x="899" y="1257"/>
                      <a:pt x="930" y="1253"/>
                    </a:cubicBezTo>
                    <a:cubicBezTo>
                      <a:pt x="1763" y="1207"/>
                      <a:pt x="1703" y="0"/>
                      <a:pt x="92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2" name="Google Shape;1742;p7"/>
              <p:cNvSpPr/>
              <p:nvPr/>
            </p:nvSpPr>
            <p:spPr>
              <a:xfrm>
                <a:off x="3190625" y="1915325"/>
                <a:ext cx="180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6" extrusionOk="0">
                    <a:moveTo>
                      <a:pt x="338" y="0"/>
                    </a:moveTo>
                    <a:cubicBezTo>
                      <a:pt x="0" y="150"/>
                      <a:pt x="162" y="535"/>
                      <a:pt x="386" y="535"/>
                    </a:cubicBezTo>
                    <a:cubicBezTo>
                      <a:pt x="448" y="535"/>
                      <a:pt x="516" y="506"/>
                      <a:pt x="578" y="432"/>
                    </a:cubicBezTo>
                    <a:cubicBezTo>
                      <a:pt x="722" y="240"/>
                      <a:pt x="578" y="0"/>
                      <a:pt x="3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3" name="Google Shape;1743;p7"/>
              <p:cNvSpPr/>
              <p:nvPr/>
            </p:nvSpPr>
            <p:spPr>
              <a:xfrm>
                <a:off x="3131850" y="1996875"/>
                <a:ext cx="26075" cy="19275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771" extrusionOk="0">
                    <a:moveTo>
                      <a:pt x="524" y="1"/>
                    </a:moveTo>
                    <a:cubicBezTo>
                      <a:pt x="510" y="1"/>
                      <a:pt x="496" y="1"/>
                      <a:pt x="481" y="3"/>
                    </a:cubicBezTo>
                    <a:cubicBezTo>
                      <a:pt x="1" y="51"/>
                      <a:pt x="49" y="771"/>
                      <a:pt x="577" y="771"/>
                    </a:cubicBezTo>
                    <a:cubicBezTo>
                      <a:pt x="1043" y="724"/>
                      <a:pt x="966" y="1"/>
                      <a:pt x="52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4" name="Google Shape;1744;p7"/>
              <p:cNvSpPr/>
              <p:nvPr/>
            </p:nvSpPr>
            <p:spPr>
              <a:xfrm>
                <a:off x="3223075" y="187570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289" y="1"/>
                    </a:moveTo>
                    <a:cubicBezTo>
                      <a:pt x="49" y="1"/>
                      <a:pt x="1" y="337"/>
                      <a:pt x="241" y="337"/>
                    </a:cubicBezTo>
                    <a:cubicBezTo>
                      <a:pt x="385" y="337"/>
                      <a:pt x="433" y="97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5" name="Google Shape;1745;p7"/>
              <p:cNvSpPr/>
              <p:nvPr/>
            </p:nvSpPr>
            <p:spPr>
              <a:xfrm>
                <a:off x="3162225" y="1956050"/>
                <a:ext cx="2087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35" h="631" extrusionOk="0">
                    <a:moveTo>
                      <a:pt x="367" y="1"/>
                    </a:moveTo>
                    <a:cubicBezTo>
                      <a:pt x="352" y="1"/>
                      <a:pt x="337" y="2"/>
                      <a:pt x="322" y="3"/>
                    </a:cubicBezTo>
                    <a:cubicBezTo>
                      <a:pt x="1" y="141"/>
                      <a:pt x="75" y="631"/>
                      <a:pt x="418" y="631"/>
                    </a:cubicBezTo>
                    <a:cubicBezTo>
                      <a:pt x="434" y="631"/>
                      <a:pt x="450" y="630"/>
                      <a:pt x="466" y="628"/>
                    </a:cubicBezTo>
                    <a:cubicBezTo>
                      <a:pt x="835" y="535"/>
                      <a:pt x="717" y="1"/>
                      <a:pt x="36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6" name="Google Shape;1746;p7"/>
              <p:cNvSpPr/>
              <p:nvPr/>
            </p:nvSpPr>
            <p:spPr>
              <a:xfrm>
                <a:off x="3151075" y="2070150"/>
                <a:ext cx="144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81" extrusionOk="0">
                    <a:moveTo>
                      <a:pt x="240" y="0"/>
                    </a:moveTo>
                    <a:cubicBezTo>
                      <a:pt x="0" y="96"/>
                      <a:pt x="48" y="480"/>
                      <a:pt x="336" y="480"/>
                    </a:cubicBezTo>
                    <a:cubicBezTo>
                      <a:pt x="576" y="384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7" name="Google Shape;1747;p7"/>
              <p:cNvSpPr/>
              <p:nvPr/>
            </p:nvSpPr>
            <p:spPr>
              <a:xfrm>
                <a:off x="3179875" y="202935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8" y="0"/>
                    </a:moveTo>
                    <a:cubicBezTo>
                      <a:pt x="96" y="0"/>
                      <a:pt x="0" y="288"/>
                      <a:pt x="240" y="384"/>
                    </a:cubicBezTo>
                    <a:cubicBezTo>
                      <a:pt x="480" y="384"/>
                      <a:pt x="528" y="48"/>
                      <a:pt x="2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8" name="Google Shape;1748;p7"/>
              <p:cNvSpPr/>
              <p:nvPr/>
            </p:nvSpPr>
            <p:spPr>
              <a:xfrm>
                <a:off x="3174625" y="1844250"/>
                <a:ext cx="23700" cy="16125"/>
              </a:xfrm>
              <a:custGeom>
                <a:avLst/>
                <a:gdLst/>
                <a:ahLst/>
                <a:cxnLst/>
                <a:rect l="l" t="t" r="r" b="b"/>
                <a:pathLst>
                  <a:path w="948" h="645" extrusionOk="0">
                    <a:moveTo>
                      <a:pt x="490" y="1"/>
                    </a:moveTo>
                    <a:cubicBezTo>
                      <a:pt x="462" y="1"/>
                      <a:pt x="433" y="4"/>
                      <a:pt x="402" y="11"/>
                    </a:cubicBezTo>
                    <a:cubicBezTo>
                      <a:pt x="1" y="100"/>
                      <a:pt x="97" y="645"/>
                      <a:pt x="459" y="645"/>
                    </a:cubicBezTo>
                    <a:cubicBezTo>
                      <a:pt x="486" y="645"/>
                      <a:pt x="516" y="642"/>
                      <a:pt x="546" y="635"/>
                    </a:cubicBezTo>
                    <a:cubicBezTo>
                      <a:pt x="948" y="546"/>
                      <a:pt x="852" y="1"/>
                      <a:pt x="4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9" name="Google Shape;1749;p7"/>
              <p:cNvSpPr/>
              <p:nvPr/>
            </p:nvSpPr>
            <p:spPr>
              <a:xfrm>
                <a:off x="3208675" y="1804900"/>
                <a:ext cx="1580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5" extrusionOk="0">
                    <a:moveTo>
                      <a:pt x="192" y="0"/>
                    </a:moveTo>
                    <a:cubicBezTo>
                      <a:pt x="96" y="48"/>
                      <a:pt x="48" y="96"/>
                      <a:pt x="0" y="192"/>
                    </a:cubicBezTo>
                    <a:cubicBezTo>
                      <a:pt x="43" y="377"/>
                      <a:pt x="132" y="444"/>
                      <a:pt x="220" y="444"/>
                    </a:cubicBezTo>
                    <a:cubicBezTo>
                      <a:pt x="429" y="444"/>
                      <a:pt x="632" y="68"/>
                      <a:pt x="19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0" name="Google Shape;1750;p7"/>
              <p:cNvSpPr/>
              <p:nvPr/>
            </p:nvSpPr>
            <p:spPr>
              <a:xfrm>
                <a:off x="2782600" y="2366600"/>
                <a:ext cx="84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41" extrusionOk="0">
                    <a:moveTo>
                      <a:pt x="144" y="0"/>
                    </a:moveTo>
                    <a:cubicBezTo>
                      <a:pt x="0" y="48"/>
                      <a:pt x="0" y="192"/>
                      <a:pt x="144" y="241"/>
                    </a:cubicBezTo>
                    <a:cubicBezTo>
                      <a:pt x="288" y="241"/>
                      <a:pt x="336" y="0"/>
                      <a:pt x="1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1" name="Google Shape;1751;p7"/>
              <p:cNvSpPr/>
              <p:nvPr/>
            </p:nvSpPr>
            <p:spPr>
              <a:xfrm>
                <a:off x="2966650" y="2250100"/>
                <a:ext cx="20800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32" h="583" extrusionOk="0">
                    <a:moveTo>
                      <a:pt x="410" y="1"/>
                    </a:moveTo>
                    <a:cubicBezTo>
                      <a:pt x="396" y="1"/>
                      <a:pt x="382" y="2"/>
                      <a:pt x="368" y="4"/>
                    </a:cubicBezTo>
                    <a:cubicBezTo>
                      <a:pt x="0" y="95"/>
                      <a:pt x="72" y="583"/>
                      <a:pt x="415" y="583"/>
                    </a:cubicBezTo>
                    <a:cubicBezTo>
                      <a:pt x="431" y="583"/>
                      <a:pt x="447" y="582"/>
                      <a:pt x="464" y="580"/>
                    </a:cubicBezTo>
                    <a:cubicBezTo>
                      <a:pt x="831" y="488"/>
                      <a:pt x="715" y="1"/>
                      <a:pt x="4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2" name="Google Shape;1752;p7"/>
              <p:cNvSpPr/>
              <p:nvPr/>
            </p:nvSpPr>
            <p:spPr>
              <a:xfrm>
                <a:off x="2777750" y="2245325"/>
                <a:ext cx="34475" cy="24425"/>
              </a:xfrm>
              <a:custGeom>
                <a:avLst/>
                <a:gdLst/>
                <a:ahLst/>
                <a:cxnLst/>
                <a:rect l="l" t="t" r="r" b="b"/>
                <a:pathLst>
                  <a:path w="1379" h="977" extrusionOk="0">
                    <a:moveTo>
                      <a:pt x="720" y="1"/>
                    </a:moveTo>
                    <a:cubicBezTo>
                      <a:pt x="705" y="1"/>
                      <a:pt x="690" y="1"/>
                      <a:pt x="674" y="3"/>
                    </a:cubicBezTo>
                    <a:cubicBezTo>
                      <a:pt x="0" y="48"/>
                      <a:pt x="125" y="976"/>
                      <a:pt x="696" y="976"/>
                    </a:cubicBezTo>
                    <a:cubicBezTo>
                      <a:pt x="735" y="976"/>
                      <a:pt x="776" y="972"/>
                      <a:pt x="818" y="963"/>
                    </a:cubicBezTo>
                    <a:cubicBezTo>
                      <a:pt x="1379" y="823"/>
                      <a:pt x="1258" y="1"/>
                      <a:pt x="7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3" name="Google Shape;1753;p7"/>
              <p:cNvSpPr/>
              <p:nvPr/>
            </p:nvSpPr>
            <p:spPr>
              <a:xfrm>
                <a:off x="2809000" y="2200825"/>
                <a:ext cx="34075" cy="27775"/>
              </a:xfrm>
              <a:custGeom>
                <a:avLst/>
                <a:gdLst/>
                <a:ahLst/>
                <a:cxnLst/>
                <a:rect l="l" t="t" r="r" b="b"/>
                <a:pathLst>
                  <a:path w="1363" h="1111" extrusionOk="0">
                    <a:moveTo>
                      <a:pt x="615" y="0"/>
                    </a:moveTo>
                    <a:cubicBezTo>
                      <a:pt x="587" y="0"/>
                      <a:pt x="558" y="2"/>
                      <a:pt x="529" y="6"/>
                    </a:cubicBezTo>
                    <a:cubicBezTo>
                      <a:pt x="0" y="246"/>
                      <a:pt x="96" y="1014"/>
                      <a:pt x="673" y="1110"/>
                    </a:cubicBezTo>
                    <a:cubicBezTo>
                      <a:pt x="1363" y="1018"/>
                      <a:pt x="1259" y="0"/>
                      <a:pt x="6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4" name="Google Shape;1754;p7"/>
              <p:cNvSpPr/>
              <p:nvPr/>
            </p:nvSpPr>
            <p:spPr>
              <a:xfrm>
                <a:off x="2738175" y="2215375"/>
                <a:ext cx="31250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1105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240"/>
                      <a:pt x="97" y="1009"/>
                      <a:pt x="721" y="1105"/>
                    </a:cubicBezTo>
                    <a:cubicBezTo>
                      <a:pt x="1249" y="865"/>
                      <a:pt x="1105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5" name="Google Shape;1755;p7"/>
              <p:cNvSpPr/>
              <p:nvPr/>
            </p:nvSpPr>
            <p:spPr>
              <a:xfrm>
                <a:off x="2708125" y="2258575"/>
                <a:ext cx="33675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975" extrusionOk="0">
                    <a:moveTo>
                      <a:pt x="675" y="1"/>
                    </a:moveTo>
                    <a:cubicBezTo>
                      <a:pt x="1" y="46"/>
                      <a:pt x="84" y="974"/>
                      <a:pt x="649" y="974"/>
                    </a:cubicBezTo>
                    <a:cubicBezTo>
                      <a:pt x="687" y="974"/>
                      <a:pt x="728" y="970"/>
                      <a:pt x="771" y="961"/>
                    </a:cubicBezTo>
                    <a:cubicBezTo>
                      <a:pt x="1347" y="817"/>
                      <a:pt x="1251" y="1"/>
                      <a:pt x="67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6" name="Google Shape;1756;p7"/>
              <p:cNvSpPr/>
              <p:nvPr/>
            </p:nvSpPr>
            <p:spPr>
              <a:xfrm>
                <a:off x="2729775" y="2334200"/>
                <a:ext cx="180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721" h="529" extrusionOk="0">
                    <a:moveTo>
                      <a:pt x="337" y="0"/>
                    </a:moveTo>
                    <a:cubicBezTo>
                      <a:pt x="97" y="144"/>
                      <a:pt x="1" y="384"/>
                      <a:pt x="337" y="528"/>
                    </a:cubicBezTo>
                    <a:cubicBezTo>
                      <a:pt x="721" y="528"/>
                      <a:pt x="721" y="0"/>
                      <a:pt x="3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7" name="Google Shape;1757;p7"/>
              <p:cNvSpPr/>
              <p:nvPr/>
            </p:nvSpPr>
            <p:spPr>
              <a:xfrm>
                <a:off x="2755000" y="2289775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80" y="1"/>
                    </a:moveTo>
                    <a:cubicBezTo>
                      <a:pt x="0" y="97"/>
                      <a:pt x="96" y="769"/>
                      <a:pt x="576" y="769"/>
                    </a:cubicBezTo>
                    <a:cubicBezTo>
                      <a:pt x="1008" y="625"/>
                      <a:pt x="912" y="1"/>
                      <a:pt x="4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8" name="Google Shape;1758;p7"/>
              <p:cNvSpPr/>
              <p:nvPr/>
            </p:nvSpPr>
            <p:spPr>
              <a:xfrm>
                <a:off x="2823800" y="2275325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55" y="1"/>
                    </a:moveTo>
                    <a:cubicBezTo>
                      <a:pt x="541" y="1"/>
                      <a:pt x="527" y="1"/>
                      <a:pt x="513" y="3"/>
                    </a:cubicBezTo>
                    <a:cubicBezTo>
                      <a:pt x="1" y="49"/>
                      <a:pt x="75" y="773"/>
                      <a:pt x="562" y="773"/>
                    </a:cubicBezTo>
                    <a:cubicBezTo>
                      <a:pt x="577" y="773"/>
                      <a:pt x="593" y="772"/>
                      <a:pt x="609" y="771"/>
                    </a:cubicBezTo>
                    <a:cubicBezTo>
                      <a:pt x="1074" y="724"/>
                      <a:pt x="998" y="1"/>
                      <a:pt x="55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9" name="Google Shape;1759;p7"/>
              <p:cNvSpPr/>
              <p:nvPr/>
            </p:nvSpPr>
            <p:spPr>
              <a:xfrm>
                <a:off x="2800600" y="2319725"/>
                <a:ext cx="18450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738" h="589" extrusionOk="0">
                    <a:moveTo>
                      <a:pt x="333" y="1"/>
                    </a:moveTo>
                    <a:cubicBezTo>
                      <a:pt x="319" y="1"/>
                      <a:pt x="304" y="2"/>
                      <a:pt x="288" y="3"/>
                    </a:cubicBezTo>
                    <a:cubicBezTo>
                      <a:pt x="96" y="147"/>
                      <a:pt x="0" y="435"/>
                      <a:pt x="288" y="579"/>
                    </a:cubicBezTo>
                    <a:cubicBezTo>
                      <a:pt x="315" y="585"/>
                      <a:pt x="341" y="588"/>
                      <a:pt x="365" y="588"/>
                    </a:cubicBezTo>
                    <a:cubicBezTo>
                      <a:pt x="712" y="588"/>
                      <a:pt x="737" y="1"/>
                      <a:pt x="3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0" name="Google Shape;1760;p7"/>
              <p:cNvSpPr/>
              <p:nvPr/>
            </p:nvSpPr>
            <p:spPr>
              <a:xfrm>
                <a:off x="2920150" y="2218575"/>
                <a:ext cx="29500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841" extrusionOk="0">
                    <a:moveTo>
                      <a:pt x="624" y="0"/>
                    </a:moveTo>
                    <a:cubicBezTo>
                      <a:pt x="585" y="0"/>
                      <a:pt x="544" y="5"/>
                      <a:pt x="499" y="16"/>
                    </a:cubicBezTo>
                    <a:cubicBezTo>
                      <a:pt x="1" y="107"/>
                      <a:pt x="101" y="840"/>
                      <a:pt x="600" y="840"/>
                    </a:cubicBezTo>
                    <a:cubicBezTo>
                      <a:pt x="629" y="840"/>
                      <a:pt x="660" y="838"/>
                      <a:pt x="691" y="833"/>
                    </a:cubicBezTo>
                    <a:cubicBezTo>
                      <a:pt x="1179" y="744"/>
                      <a:pt x="1094" y="0"/>
                      <a:pt x="62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1" name="Google Shape;1761;p7"/>
              <p:cNvSpPr/>
              <p:nvPr/>
            </p:nvSpPr>
            <p:spPr>
              <a:xfrm>
                <a:off x="2943425" y="2294575"/>
                <a:ext cx="10825" cy="9650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6" extrusionOk="0">
                    <a:moveTo>
                      <a:pt x="192" y="1"/>
                    </a:moveTo>
                    <a:cubicBezTo>
                      <a:pt x="0" y="49"/>
                      <a:pt x="0" y="337"/>
                      <a:pt x="192" y="385"/>
                    </a:cubicBezTo>
                    <a:cubicBezTo>
                      <a:pt x="433" y="385"/>
                      <a:pt x="433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2" name="Google Shape;1762;p7"/>
              <p:cNvSpPr/>
              <p:nvPr/>
            </p:nvSpPr>
            <p:spPr>
              <a:xfrm>
                <a:off x="2946600" y="217560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3" y="0"/>
                    </a:moveTo>
                    <a:cubicBezTo>
                      <a:pt x="655" y="0"/>
                      <a:pt x="625" y="2"/>
                      <a:pt x="594" y="7"/>
                    </a:cubicBezTo>
                    <a:cubicBezTo>
                      <a:pt x="1" y="98"/>
                      <a:pt x="101" y="926"/>
                      <a:pt x="648" y="926"/>
                    </a:cubicBezTo>
                    <a:cubicBezTo>
                      <a:pt x="677" y="926"/>
                      <a:pt x="706" y="924"/>
                      <a:pt x="738" y="919"/>
                    </a:cubicBezTo>
                    <a:cubicBezTo>
                      <a:pt x="1331" y="828"/>
                      <a:pt x="1230" y="0"/>
                      <a:pt x="6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3" name="Google Shape;1763;p7"/>
              <p:cNvSpPr/>
              <p:nvPr/>
            </p:nvSpPr>
            <p:spPr>
              <a:xfrm>
                <a:off x="2903100" y="2144525"/>
                <a:ext cx="35550" cy="29800"/>
              </a:xfrm>
              <a:custGeom>
                <a:avLst/>
                <a:gdLst/>
                <a:ahLst/>
                <a:cxnLst/>
                <a:rect l="l" t="t" r="r" b="b"/>
                <a:pathLst>
                  <a:path w="1422" h="1192" extrusionOk="0">
                    <a:moveTo>
                      <a:pt x="620" y="1"/>
                    </a:moveTo>
                    <a:cubicBezTo>
                      <a:pt x="0" y="1"/>
                      <a:pt x="108" y="1191"/>
                      <a:pt x="631" y="1191"/>
                    </a:cubicBezTo>
                    <a:cubicBezTo>
                      <a:pt x="682" y="1191"/>
                      <a:pt x="738" y="1180"/>
                      <a:pt x="797" y="1154"/>
                    </a:cubicBezTo>
                    <a:cubicBezTo>
                      <a:pt x="1421" y="962"/>
                      <a:pt x="1277" y="50"/>
                      <a:pt x="653" y="2"/>
                    </a:cubicBezTo>
                    <a:cubicBezTo>
                      <a:pt x="642" y="1"/>
                      <a:pt x="631" y="1"/>
                      <a:pt x="6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4" name="Google Shape;1764;p7"/>
              <p:cNvSpPr/>
              <p:nvPr/>
            </p:nvSpPr>
            <p:spPr>
              <a:xfrm>
                <a:off x="2848000" y="2352325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1" y="0"/>
                    </a:moveTo>
                    <a:cubicBezTo>
                      <a:pt x="88" y="0"/>
                      <a:pt x="46" y="26"/>
                      <a:pt x="25" y="91"/>
                    </a:cubicBezTo>
                    <a:cubicBezTo>
                      <a:pt x="1" y="187"/>
                      <a:pt x="61" y="235"/>
                      <a:pt x="127" y="235"/>
                    </a:cubicBezTo>
                    <a:cubicBezTo>
                      <a:pt x="193" y="235"/>
                      <a:pt x="265" y="187"/>
                      <a:pt x="265" y="91"/>
                    </a:cubicBezTo>
                    <a:cubicBezTo>
                      <a:pt x="238" y="39"/>
                      <a:pt x="183" y="0"/>
                      <a:pt x="13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5" name="Google Shape;1765;p7"/>
              <p:cNvSpPr/>
              <p:nvPr/>
            </p:nvSpPr>
            <p:spPr>
              <a:xfrm>
                <a:off x="2870575" y="230660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0" y="46"/>
                      <a:pt x="30" y="531"/>
                      <a:pt x="328" y="531"/>
                    </a:cubicBezTo>
                    <a:cubicBezTo>
                      <a:pt x="341" y="531"/>
                      <a:pt x="355" y="530"/>
                      <a:pt x="370" y="528"/>
                    </a:cubicBezTo>
                    <a:cubicBezTo>
                      <a:pt x="706" y="432"/>
                      <a:pt x="658" y="96"/>
                      <a:pt x="3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6" name="Google Shape;1766;p7"/>
              <p:cNvSpPr/>
              <p:nvPr/>
            </p:nvSpPr>
            <p:spPr>
              <a:xfrm>
                <a:off x="2893750" y="2261950"/>
                <a:ext cx="26150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39" extrusionOk="0">
                    <a:moveTo>
                      <a:pt x="537" y="1"/>
                    </a:moveTo>
                    <a:cubicBezTo>
                      <a:pt x="510" y="1"/>
                      <a:pt x="481" y="4"/>
                      <a:pt x="451" y="10"/>
                    </a:cubicBezTo>
                    <a:cubicBezTo>
                      <a:pt x="1" y="100"/>
                      <a:pt x="100" y="739"/>
                      <a:pt x="510" y="739"/>
                    </a:cubicBezTo>
                    <a:cubicBezTo>
                      <a:pt x="537" y="739"/>
                      <a:pt x="565" y="736"/>
                      <a:pt x="595" y="730"/>
                    </a:cubicBezTo>
                    <a:cubicBezTo>
                      <a:pt x="1045" y="640"/>
                      <a:pt x="947" y="1"/>
                      <a:pt x="5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7" name="Google Shape;1767;p7"/>
              <p:cNvSpPr/>
              <p:nvPr/>
            </p:nvSpPr>
            <p:spPr>
              <a:xfrm>
                <a:off x="2850175" y="2230925"/>
                <a:ext cx="30475" cy="24125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965" extrusionOk="0">
                    <a:moveTo>
                      <a:pt x="562" y="0"/>
                    </a:moveTo>
                    <a:cubicBezTo>
                      <a:pt x="546" y="0"/>
                      <a:pt x="530" y="1"/>
                      <a:pt x="514" y="2"/>
                    </a:cubicBezTo>
                    <a:cubicBezTo>
                      <a:pt x="1" y="189"/>
                      <a:pt x="122" y="965"/>
                      <a:pt x="658" y="965"/>
                    </a:cubicBezTo>
                    <a:cubicBezTo>
                      <a:pt x="673" y="965"/>
                      <a:pt x="689" y="964"/>
                      <a:pt x="706" y="963"/>
                    </a:cubicBezTo>
                    <a:cubicBezTo>
                      <a:pt x="1219" y="776"/>
                      <a:pt x="1098" y="0"/>
                      <a:pt x="56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8" name="Google Shape;1768;p7"/>
              <p:cNvSpPr/>
              <p:nvPr/>
            </p:nvSpPr>
            <p:spPr>
              <a:xfrm>
                <a:off x="2873750" y="2187625"/>
                <a:ext cx="37775" cy="26900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6" extrusionOk="0">
                    <a:moveTo>
                      <a:pt x="766" y="0"/>
                    </a:moveTo>
                    <a:cubicBezTo>
                      <a:pt x="736" y="0"/>
                      <a:pt x="706" y="2"/>
                      <a:pt x="675" y="6"/>
                    </a:cubicBezTo>
                    <a:cubicBezTo>
                      <a:pt x="1" y="141"/>
                      <a:pt x="126" y="1076"/>
                      <a:pt x="736" y="1076"/>
                    </a:cubicBezTo>
                    <a:cubicBezTo>
                      <a:pt x="778" y="1076"/>
                      <a:pt x="821" y="1072"/>
                      <a:pt x="867" y="1062"/>
                    </a:cubicBezTo>
                    <a:cubicBezTo>
                      <a:pt x="1510" y="971"/>
                      <a:pt x="1406" y="0"/>
                      <a:pt x="76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9" name="Google Shape;1769;p7"/>
              <p:cNvSpPr/>
              <p:nvPr/>
            </p:nvSpPr>
            <p:spPr>
              <a:xfrm>
                <a:off x="3001425" y="2090500"/>
                <a:ext cx="34050" cy="265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61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0" y="143"/>
                      <a:pt x="122" y="1060"/>
                      <a:pt x="708" y="1060"/>
                    </a:cubicBezTo>
                    <a:cubicBezTo>
                      <a:pt x="723" y="1060"/>
                      <a:pt x="738" y="1060"/>
                      <a:pt x="753" y="1059"/>
                    </a:cubicBezTo>
                    <a:cubicBezTo>
                      <a:pt x="1361" y="872"/>
                      <a:pt x="1240" y="1"/>
                      <a:pt x="6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7"/>
              <p:cNvSpPr/>
              <p:nvPr/>
            </p:nvSpPr>
            <p:spPr>
              <a:xfrm>
                <a:off x="3056625" y="2006500"/>
                <a:ext cx="35250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10" h="1060" extrusionOk="0">
                    <a:moveTo>
                      <a:pt x="660" y="0"/>
                    </a:moveTo>
                    <a:cubicBezTo>
                      <a:pt x="643" y="0"/>
                      <a:pt x="627" y="1"/>
                      <a:pt x="609" y="2"/>
                    </a:cubicBezTo>
                    <a:cubicBezTo>
                      <a:pt x="1" y="142"/>
                      <a:pt x="123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10" y="871"/>
                      <a:pt x="1288" y="0"/>
                      <a:pt x="66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7"/>
              <p:cNvSpPr/>
              <p:nvPr/>
            </p:nvSpPr>
            <p:spPr>
              <a:xfrm>
                <a:off x="3037825" y="1934475"/>
                <a:ext cx="42075" cy="3022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9" extrusionOk="0">
                    <a:moveTo>
                      <a:pt x="832" y="1"/>
                    </a:moveTo>
                    <a:cubicBezTo>
                      <a:pt x="817" y="1"/>
                      <a:pt x="801" y="1"/>
                      <a:pt x="785" y="2"/>
                    </a:cubicBezTo>
                    <a:cubicBezTo>
                      <a:pt x="1" y="95"/>
                      <a:pt x="104" y="1208"/>
                      <a:pt x="838" y="1208"/>
                    </a:cubicBezTo>
                    <a:cubicBezTo>
                      <a:pt x="868" y="1208"/>
                      <a:pt x="898" y="1206"/>
                      <a:pt x="929" y="1203"/>
                    </a:cubicBezTo>
                    <a:cubicBezTo>
                      <a:pt x="1682" y="1155"/>
                      <a:pt x="1605" y="1"/>
                      <a:pt x="8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2" name="Google Shape;1772;p7"/>
              <p:cNvSpPr/>
              <p:nvPr/>
            </p:nvSpPr>
            <p:spPr>
              <a:xfrm>
                <a:off x="3070125" y="1893475"/>
                <a:ext cx="34150" cy="299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1198" extrusionOk="0">
                    <a:moveTo>
                      <a:pt x="598" y="1"/>
                    </a:moveTo>
                    <a:cubicBezTo>
                      <a:pt x="0" y="1"/>
                      <a:pt x="118" y="1197"/>
                      <a:pt x="631" y="1197"/>
                    </a:cubicBezTo>
                    <a:cubicBezTo>
                      <a:pt x="680" y="1197"/>
                      <a:pt x="733" y="1186"/>
                      <a:pt x="790" y="1162"/>
                    </a:cubicBezTo>
                    <a:cubicBezTo>
                      <a:pt x="1366" y="922"/>
                      <a:pt x="1270" y="106"/>
                      <a:pt x="694" y="10"/>
                    </a:cubicBezTo>
                    <a:cubicBezTo>
                      <a:pt x="660" y="4"/>
                      <a:pt x="628" y="1"/>
                      <a:pt x="5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3" name="Google Shape;1773;p7"/>
              <p:cNvSpPr/>
              <p:nvPr/>
            </p:nvSpPr>
            <p:spPr>
              <a:xfrm>
                <a:off x="3084150" y="1965550"/>
                <a:ext cx="34975" cy="24800"/>
              </a:xfrm>
              <a:custGeom>
                <a:avLst/>
                <a:gdLst/>
                <a:ahLst/>
                <a:cxnLst/>
                <a:rect l="l" t="t" r="r" b="b"/>
                <a:pathLst>
                  <a:path w="1399" h="992" extrusionOk="0">
                    <a:moveTo>
                      <a:pt x="748" y="0"/>
                    </a:moveTo>
                    <a:cubicBezTo>
                      <a:pt x="720" y="0"/>
                      <a:pt x="691" y="3"/>
                      <a:pt x="661" y="8"/>
                    </a:cubicBezTo>
                    <a:cubicBezTo>
                      <a:pt x="0" y="96"/>
                      <a:pt x="107" y="991"/>
                      <a:pt x="684" y="991"/>
                    </a:cubicBezTo>
                    <a:cubicBezTo>
                      <a:pt x="737" y="991"/>
                      <a:pt x="793" y="984"/>
                      <a:pt x="853" y="968"/>
                    </a:cubicBezTo>
                    <a:cubicBezTo>
                      <a:pt x="1399" y="786"/>
                      <a:pt x="1255" y="0"/>
                      <a:pt x="7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4" name="Google Shape;1774;p7"/>
              <p:cNvSpPr/>
              <p:nvPr/>
            </p:nvSpPr>
            <p:spPr>
              <a:xfrm>
                <a:off x="3027850" y="2049600"/>
                <a:ext cx="36100" cy="2660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4" extrusionOk="0">
                    <a:moveTo>
                      <a:pt x="788" y="0"/>
                    </a:moveTo>
                    <a:cubicBezTo>
                      <a:pt x="761" y="0"/>
                      <a:pt x="733" y="2"/>
                      <a:pt x="704" y="6"/>
                    </a:cubicBezTo>
                    <a:cubicBezTo>
                      <a:pt x="0" y="53"/>
                      <a:pt x="76" y="1064"/>
                      <a:pt x="753" y="1064"/>
                    </a:cubicBezTo>
                    <a:cubicBezTo>
                      <a:pt x="769" y="1064"/>
                      <a:pt x="784" y="1063"/>
                      <a:pt x="800" y="1062"/>
                    </a:cubicBezTo>
                    <a:cubicBezTo>
                      <a:pt x="1443" y="971"/>
                      <a:pt x="1383" y="0"/>
                      <a:pt x="7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5" name="Google Shape;1775;p7"/>
              <p:cNvSpPr/>
              <p:nvPr/>
            </p:nvSpPr>
            <p:spPr>
              <a:xfrm>
                <a:off x="2954625" y="2059200"/>
                <a:ext cx="4327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304" extrusionOk="0">
                    <a:moveTo>
                      <a:pt x="847" y="1"/>
                    </a:moveTo>
                    <a:cubicBezTo>
                      <a:pt x="817" y="1"/>
                      <a:pt x="785" y="2"/>
                      <a:pt x="753" y="6"/>
                    </a:cubicBezTo>
                    <a:cubicBezTo>
                      <a:pt x="0" y="194"/>
                      <a:pt x="169" y="1304"/>
                      <a:pt x="944" y="1304"/>
                    </a:cubicBezTo>
                    <a:cubicBezTo>
                      <a:pt x="960" y="1304"/>
                      <a:pt x="976" y="1303"/>
                      <a:pt x="993" y="1302"/>
                    </a:cubicBezTo>
                    <a:cubicBezTo>
                      <a:pt x="1730" y="1072"/>
                      <a:pt x="1583" y="1"/>
                      <a:pt x="8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6" name="Google Shape;1776;p7"/>
              <p:cNvSpPr/>
              <p:nvPr/>
            </p:nvSpPr>
            <p:spPr>
              <a:xfrm>
                <a:off x="3098650" y="1854075"/>
                <a:ext cx="35225" cy="25300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2" extrusionOk="0">
                    <a:moveTo>
                      <a:pt x="705" y="0"/>
                    </a:moveTo>
                    <a:cubicBezTo>
                      <a:pt x="689" y="0"/>
                      <a:pt x="673" y="1"/>
                      <a:pt x="657" y="2"/>
                    </a:cubicBezTo>
                    <a:cubicBezTo>
                      <a:pt x="0" y="49"/>
                      <a:pt x="77" y="1012"/>
                      <a:pt x="707" y="1012"/>
                    </a:cubicBezTo>
                    <a:cubicBezTo>
                      <a:pt x="722" y="1012"/>
                      <a:pt x="737" y="1011"/>
                      <a:pt x="753" y="1010"/>
                    </a:cubicBezTo>
                    <a:cubicBezTo>
                      <a:pt x="1409" y="916"/>
                      <a:pt x="1333" y="0"/>
                      <a:pt x="7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7" name="Google Shape;1777;p7"/>
              <p:cNvSpPr/>
              <p:nvPr/>
            </p:nvSpPr>
            <p:spPr>
              <a:xfrm>
                <a:off x="2984225" y="2017325"/>
                <a:ext cx="42050" cy="32450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8" extrusionOk="0">
                    <a:moveTo>
                      <a:pt x="769" y="1"/>
                    </a:moveTo>
                    <a:cubicBezTo>
                      <a:pt x="1" y="145"/>
                      <a:pt x="97" y="1297"/>
                      <a:pt x="913" y="1297"/>
                    </a:cubicBezTo>
                    <a:cubicBezTo>
                      <a:pt x="1681" y="1153"/>
                      <a:pt x="1537" y="1"/>
                      <a:pt x="76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8" name="Google Shape;1778;p7"/>
              <p:cNvSpPr/>
              <p:nvPr/>
            </p:nvSpPr>
            <p:spPr>
              <a:xfrm>
                <a:off x="3010200" y="1976250"/>
                <a:ext cx="44950" cy="31650"/>
              </a:xfrm>
              <a:custGeom>
                <a:avLst/>
                <a:gdLst/>
                <a:ahLst/>
                <a:cxnLst/>
                <a:rect l="l" t="t" r="r" b="b"/>
                <a:pathLst>
                  <a:path w="1798" h="1266" extrusionOk="0">
                    <a:moveTo>
                      <a:pt x="921" y="0"/>
                    </a:moveTo>
                    <a:cubicBezTo>
                      <a:pt x="878" y="0"/>
                      <a:pt x="833" y="4"/>
                      <a:pt x="786" y="12"/>
                    </a:cubicBezTo>
                    <a:cubicBezTo>
                      <a:pt x="0" y="104"/>
                      <a:pt x="149" y="1265"/>
                      <a:pt x="933" y="1265"/>
                    </a:cubicBezTo>
                    <a:cubicBezTo>
                      <a:pt x="963" y="1265"/>
                      <a:pt x="994" y="1263"/>
                      <a:pt x="1026" y="1260"/>
                    </a:cubicBezTo>
                    <a:cubicBezTo>
                      <a:pt x="1798" y="1124"/>
                      <a:pt x="1668" y="0"/>
                      <a:pt x="9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9" name="Google Shape;1779;p7"/>
              <p:cNvSpPr/>
              <p:nvPr/>
            </p:nvSpPr>
            <p:spPr>
              <a:xfrm>
                <a:off x="3145400" y="1884050"/>
                <a:ext cx="25750" cy="20550"/>
              </a:xfrm>
              <a:custGeom>
                <a:avLst/>
                <a:gdLst/>
                <a:ahLst/>
                <a:cxnLst/>
                <a:rect l="l" t="t" r="r" b="b"/>
                <a:pathLst>
                  <a:path w="1030" h="822" extrusionOk="0">
                    <a:moveTo>
                      <a:pt x="469" y="1"/>
                    </a:moveTo>
                    <a:cubicBezTo>
                      <a:pt x="453" y="1"/>
                      <a:pt x="436" y="1"/>
                      <a:pt x="419" y="3"/>
                    </a:cubicBezTo>
                    <a:cubicBezTo>
                      <a:pt x="1" y="142"/>
                      <a:pt x="77" y="821"/>
                      <a:pt x="561" y="821"/>
                    </a:cubicBezTo>
                    <a:cubicBezTo>
                      <a:pt x="578" y="821"/>
                      <a:pt x="594" y="821"/>
                      <a:pt x="611" y="819"/>
                    </a:cubicBezTo>
                    <a:cubicBezTo>
                      <a:pt x="1029" y="680"/>
                      <a:pt x="953" y="1"/>
                      <a:pt x="46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0" name="Google Shape;1780;p7"/>
              <p:cNvSpPr/>
              <p:nvPr/>
            </p:nvSpPr>
            <p:spPr>
              <a:xfrm>
                <a:off x="3104425" y="1674050"/>
                <a:ext cx="30950" cy="2177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871" extrusionOk="0">
                    <a:moveTo>
                      <a:pt x="464" y="0"/>
                    </a:moveTo>
                    <a:cubicBezTo>
                      <a:pt x="322" y="0"/>
                      <a:pt x="180" y="93"/>
                      <a:pt x="90" y="338"/>
                    </a:cubicBezTo>
                    <a:cubicBezTo>
                      <a:pt x="1" y="604"/>
                      <a:pt x="241" y="871"/>
                      <a:pt x="506" y="871"/>
                    </a:cubicBezTo>
                    <a:cubicBezTo>
                      <a:pt x="527" y="871"/>
                      <a:pt x="548" y="869"/>
                      <a:pt x="570" y="866"/>
                    </a:cubicBezTo>
                    <a:cubicBezTo>
                      <a:pt x="1237" y="690"/>
                      <a:pt x="851" y="0"/>
                      <a:pt x="4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1" name="Google Shape;1781;p7"/>
              <p:cNvSpPr/>
              <p:nvPr/>
            </p:nvSpPr>
            <p:spPr>
              <a:xfrm>
                <a:off x="3134600" y="1634400"/>
                <a:ext cx="2090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6" h="679" extrusionOk="0">
                    <a:moveTo>
                      <a:pt x="369" y="1"/>
                    </a:moveTo>
                    <a:cubicBezTo>
                      <a:pt x="354" y="1"/>
                      <a:pt x="339" y="1"/>
                      <a:pt x="323" y="3"/>
                    </a:cubicBezTo>
                    <a:cubicBezTo>
                      <a:pt x="0" y="141"/>
                      <a:pt x="32" y="678"/>
                      <a:pt x="375" y="678"/>
                    </a:cubicBezTo>
                    <a:cubicBezTo>
                      <a:pt x="389" y="678"/>
                      <a:pt x="404" y="677"/>
                      <a:pt x="419" y="675"/>
                    </a:cubicBezTo>
                    <a:cubicBezTo>
                      <a:pt x="835" y="583"/>
                      <a:pt x="761" y="1"/>
                      <a:pt x="36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2" name="Google Shape;1782;p7"/>
              <p:cNvSpPr/>
              <p:nvPr/>
            </p:nvSpPr>
            <p:spPr>
              <a:xfrm>
                <a:off x="3129050" y="1813250"/>
                <a:ext cx="30050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1202" h="875" extrusionOk="0">
                    <a:moveTo>
                      <a:pt x="592" y="0"/>
                    </a:moveTo>
                    <a:cubicBezTo>
                      <a:pt x="577" y="0"/>
                      <a:pt x="561" y="1"/>
                      <a:pt x="545" y="2"/>
                    </a:cubicBezTo>
                    <a:cubicBezTo>
                      <a:pt x="1" y="139"/>
                      <a:pt x="142" y="874"/>
                      <a:pt x="605" y="874"/>
                    </a:cubicBezTo>
                    <a:cubicBezTo>
                      <a:pt x="632" y="874"/>
                      <a:pt x="660" y="872"/>
                      <a:pt x="689" y="867"/>
                    </a:cubicBezTo>
                    <a:cubicBezTo>
                      <a:pt x="1201" y="727"/>
                      <a:pt x="1081" y="0"/>
                      <a:pt x="59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3" name="Google Shape;1783;p7"/>
              <p:cNvSpPr/>
              <p:nvPr/>
            </p:nvSpPr>
            <p:spPr>
              <a:xfrm>
                <a:off x="3113725" y="1743625"/>
                <a:ext cx="32175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7" h="929" extrusionOk="0">
                    <a:moveTo>
                      <a:pt x="678" y="1"/>
                    </a:moveTo>
                    <a:cubicBezTo>
                      <a:pt x="662" y="1"/>
                      <a:pt x="646" y="2"/>
                      <a:pt x="630" y="3"/>
                    </a:cubicBezTo>
                    <a:cubicBezTo>
                      <a:pt x="1" y="3"/>
                      <a:pt x="87" y="929"/>
                      <a:pt x="652" y="929"/>
                    </a:cubicBezTo>
                    <a:cubicBezTo>
                      <a:pt x="690" y="929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4" name="Google Shape;1784;p7"/>
              <p:cNvSpPr/>
              <p:nvPr/>
            </p:nvSpPr>
            <p:spPr>
              <a:xfrm>
                <a:off x="3114575" y="1924725"/>
                <a:ext cx="3215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286" h="928" extrusionOk="0">
                    <a:moveTo>
                      <a:pt x="635" y="1"/>
                    </a:moveTo>
                    <a:cubicBezTo>
                      <a:pt x="607" y="1"/>
                      <a:pt x="578" y="3"/>
                      <a:pt x="548" y="8"/>
                    </a:cubicBezTo>
                    <a:cubicBezTo>
                      <a:pt x="0" y="100"/>
                      <a:pt x="103" y="928"/>
                      <a:pt x="650" y="928"/>
                    </a:cubicBezTo>
                    <a:cubicBezTo>
                      <a:pt x="679" y="928"/>
                      <a:pt x="709" y="925"/>
                      <a:pt x="740" y="920"/>
                    </a:cubicBezTo>
                    <a:cubicBezTo>
                      <a:pt x="1286" y="784"/>
                      <a:pt x="1142" y="1"/>
                      <a:pt x="63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5" name="Google Shape;1785;p7"/>
              <p:cNvSpPr/>
              <p:nvPr/>
            </p:nvSpPr>
            <p:spPr>
              <a:xfrm>
                <a:off x="3147100" y="1704000"/>
                <a:ext cx="22800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912" h="740" extrusionOk="0">
                    <a:moveTo>
                      <a:pt x="449" y="1"/>
                    </a:moveTo>
                    <a:cubicBezTo>
                      <a:pt x="433" y="1"/>
                      <a:pt x="416" y="2"/>
                      <a:pt x="399" y="4"/>
                    </a:cubicBezTo>
                    <a:cubicBezTo>
                      <a:pt x="0" y="4"/>
                      <a:pt x="133" y="740"/>
                      <a:pt x="458" y="740"/>
                    </a:cubicBezTo>
                    <a:cubicBezTo>
                      <a:pt x="485" y="740"/>
                      <a:pt x="514" y="735"/>
                      <a:pt x="543" y="724"/>
                    </a:cubicBezTo>
                    <a:cubicBezTo>
                      <a:pt x="912" y="539"/>
                      <a:pt x="838" y="1"/>
                      <a:pt x="44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6" name="Google Shape;1786;p7"/>
              <p:cNvSpPr/>
              <p:nvPr/>
            </p:nvSpPr>
            <p:spPr>
              <a:xfrm>
                <a:off x="2464525" y="1610725"/>
                <a:ext cx="565350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2614" h="21456" extrusionOk="0">
                    <a:moveTo>
                      <a:pt x="6797" y="279"/>
                    </a:moveTo>
                    <a:cubicBezTo>
                      <a:pt x="7427" y="279"/>
                      <a:pt x="8007" y="1385"/>
                      <a:pt x="6866" y="1670"/>
                    </a:cubicBezTo>
                    <a:cubicBezTo>
                      <a:pt x="6386" y="1670"/>
                      <a:pt x="6002" y="1238"/>
                      <a:pt x="6146" y="806"/>
                    </a:cubicBezTo>
                    <a:lnTo>
                      <a:pt x="6194" y="758"/>
                    </a:lnTo>
                    <a:cubicBezTo>
                      <a:pt x="6355" y="412"/>
                      <a:pt x="6579" y="279"/>
                      <a:pt x="6797" y="279"/>
                    </a:cubicBezTo>
                    <a:close/>
                    <a:moveTo>
                      <a:pt x="14108" y="249"/>
                    </a:moveTo>
                    <a:cubicBezTo>
                      <a:pt x="14818" y="249"/>
                      <a:pt x="15213" y="1671"/>
                      <a:pt x="14019" y="1671"/>
                    </a:cubicBezTo>
                    <a:cubicBezTo>
                      <a:pt x="14003" y="1671"/>
                      <a:pt x="13988" y="1671"/>
                      <a:pt x="13971" y="1670"/>
                    </a:cubicBezTo>
                    <a:cubicBezTo>
                      <a:pt x="13491" y="1574"/>
                      <a:pt x="13251" y="1046"/>
                      <a:pt x="13491" y="614"/>
                    </a:cubicBezTo>
                    <a:cubicBezTo>
                      <a:pt x="13703" y="352"/>
                      <a:pt x="13917" y="249"/>
                      <a:pt x="14108" y="249"/>
                    </a:cubicBezTo>
                    <a:close/>
                    <a:moveTo>
                      <a:pt x="11273" y="887"/>
                    </a:moveTo>
                    <a:cubicBezTo>
                      <a:pt x="11864" y="887"/>
                      <a:pt x="12423" y="1901"/>
                      <a:pt x="11427" y="2150"/>
                    </a:cubicBezTo>
                    <a:cubicBezTo>
                      <a:pt x="11381" y="2160"/>
                      <a:pt x="11336" y="2164"/>
                      <a:pt x="11292" y="2164"/>
                    </a:cubicBezTo>
                    <a:cubicBezTo>
                      <a:pt x="10870" y="2164"/>
                      <a:pt x="10529" y="1769"/>
                      <a:pt x="10659" y="1334"/>
                    </a:cubicBezTo>
                    <a:lnTo>
                      <a:pt x="10707" y="1334"/>
                    </a:lnTo>
                    <a:cubicBezTo>
                      <a:pt x="10856" y="1011"/>
                      <a:pt x="11066" y="887"/>
                      <a:pt x="11273" y="887"/>
                    </a:cubicBezTo>
                    <a:close/>
                    <a:moveTo>
                      <a:pt x="3980" y="804"/>
                    </a:moveTo>
                    <a:cubicBezTo>
                      <a:pt x="4763" y="804"/>
                      <a:pt x="5173" y="2217"/>
                      <a:pt x="3938" y="2294"/>
                    </a:cubicBezTo>
                    <a:cubicBezTo>
                      <a:pt x="3361" y="2198"/>
                      <a:pt x="3073" y="1574"/>
                      <a:pt x="3361" y="1094"/>
                    </a:cubicBezTo>
                    <a:cubicBezTo>
                      <a:pt x="3577" y="888"/>
                      <a:pt x="3790" y="804"/>
                      <a:pt x="3980" y="804"/>
                    </a:cubicBezTo>
                    <a:close/>
                    <a:moveTo>
                      <a:pt x="8498" y="1477"/>
                    </a:moveTo>
                    <a:cubicBezTo>
                      <a:pt x="9270" y="1477"/>
                      <a:pt x="9347" y="2631"/>
                      <a:pt x="8546" y="2678"/>
                    </a:cubicBezTo>
                    <a:cubicBezTo>
                      <a:pt x="8531" y="2679"/>
                      <a:pt x="8515" y="2680"/>
                      <a:pt x="8500" y="2680"/>
                    </a:cubicBezTo>
                    <a:cubicBezTo>
                      <a:pt x="7775" y="2680"/>
                      <a:pt x="7698" y="1572"/>
                      <a:pt x="8450" y="1478"/>
                    </a:cubicBezTo>
                    <a:cubicBezTo>
                      <a:pt x="8466" y="1477"/>
                      <a:pt x="8482" y="1477"/>
                      <a:pt x="8498" y="1477"/>
                    </a:cubicBezTo>
                    <a:close/>
                    <a:moveTo>
                      <a:pt x="15797" y="1348"/>
                    </a:moveTo>
                    <a:cubicBezTo>
                      <a:pt x="16516" y="1348"/>
                      <a:pt x="16930" y="2785"/>
                      <a:pt x="15796" y="2823"/>
                    </a:cubicBezTo>
                    <a:cubicBezTo>
                      <a:pt x="15220" y="2775"/>
                      <a:pt x="14884" y="2198"/>
                      <a:pt x="15172" y="1718"/>
                    </a:cubicBezTo>
                    <a:cubicBezTo>
                      <a:pt x="15386" y="1453"/>
                      <a:pt x="15603" y="1348"/>
                      <a:pt x="15797" y="1348"/>
                    </a:cubicBezTo>
                    <a:close/>
                    <a:moveTo>
                      <a:pt x="13040" y="2042"/>
                    </a:moveTo>
                    <a:cubicBezTo>
                      <a:pt x="13707" y="2042"/>
                      <a:pt x="13877" y="3119"/>
                      <a:pt x="13107" y="3255"/>
                    </a:cubicBezTo>
                    <a:cubicBezTo>
                      <a:pt x="13076" y="3258"/>
                      <a:pt x="13046" y="3260"/>
                      <a:pt x="13016" y="3260"/>
                    </a:cubicBezTo>
                    <a:cubicBezTo>
                      <a:pt x="12278" y="3260"/>
                      <a:pt x="12130" y="2147"/>
                      <a:pt x="12915" y="2054"/>
                    </a:cubicBezTo>
                    <a:cubicBezTo>
                      <a:pt x="12959" y="2046"/>
                      <a:pt x="13000" y="2042"/>
                      <a:pt x="13040" y="2042"/>
                    </a:cubicBezTo>
                    <a:close/>
                    <a:moveTo>
                      <a:pt x="5640" y="2032"/>
                    </a:moveTo>
                    <a:cubicBezTo>
                      <a:pt x="6210" y="2032"/>
                      <a:pt x="6764" y="3007"/>
                      <a:pt x="5810" y="3255"/>
                    </a:cubicBezTo>
                    <a:cubicBezTo>
                      <a:pt x="5752" y="3274"/>
                      <a:pt x="5695" y="3283"/>
                      <a:pt x="5639" y="3283"/>
                    </a:cubicBezTo>
                    <a:cubicBezTo>
                      <a:pt x="5272" y="3283"/>
                      <a:pt x="4959" y="2903"/>
                      <a:pt x="5042" y="2486"/>
                    </a:cubicBezTo>
                    <a:lnTo>
                      <a:pt x="5090" y="2486"/>
                    </a:lnTo>
                    <a:cubicBezTo>
                      <a:pt x="5229" y="2157"/>
                      <a:pt x="5435" y="2032"/>
                      <a:pt x="5640" y="2032"/>
                    </a:cubicBezTo>
                    <a:close/>
                    <a:moveTo>
                      <a:pt x="10179" y="2671"/>
                    </a:moveTo>
                    <a:cubicBezTo>
                      <a:pt x="10772" y="2671"/>
                      <a:pt x="10918" y="3507"/>
                      <a:pt x="10371" y="3735"/>
                    </a:cubicBezTo>
                    <a:cubicBezTo>
                      <a:pt x="10311" y="3751"/>
                      <a:pt x="10255" y="3758"/>
                      <a:pt x="10201" y="3758"/>
                    </a:cubicBezTo>
                    <a:cubicBezTo>
                      <a:pt x="9610" y="3758"/>
                      <a:pt x="9422" y="2855"/>
                      <a:pt x="10083" y="2678"/>
                    </a:cubicBezTo>
                    <a:cubicBezTo>
                      <a:pt x="10116" y="2674"/>
                      <a:pt x="10148" y="2671"/>
                      <a:pt x="10179" y="2671"/>
                    </a:cubicBezTo>
                    <a:close/>
                    <a:moveTo>
                      <a:pt x="2881" y="2534"/>
                    </a:moveTo>
                    <a:lnTo>
                      <a:pt x="2881" y="2534"/>
                    </a:lnTo>
                    <a:cubicBezTo>
                      <a:pt x="4262" y="2856"/>
                      <a:pt x="3366" y="3886"/>
                      <a:pt x="2707" y="3886"/>
                    </a:cubicBezTo>
                    <a:cubicBezTo>
                      <a:pt x="2382" y="3886"/>
                      <a:pt x="2114" y="3634"/>
                      <a:pt x="2209" y="2919"/>
                    </a:cubicBezTo>
                    <a:cubicBezTo>
                      <a:pt x="2353" y="2582"/>
                      <a:pt x="2545" y="2630"/>
                      <a:pt x="2881" y="2534"/>
                    </a:cubicBezTo>
                    <a:close/>
                    <a:moveTo>
                      <a:pt x="17515" y="2496"/>
                    </a:moveTo>
                    <a:cubicBezTo>
                      <a:pt x="17954" y="2496"/>
                      <a:pt x="18264" y="2889"/>
                      <a:pt x="18196" y="3495"/>
                    </a:cubicBezTo>
                    <a:cubicBezTo>
                      <a:pt x="18074" y="3816"/>
                      <a:pt x="17820" y="3947"/>
                      <a:pt x="17555" y="3947"/>
                    </a:cubicBezTo>
                    <a:cubicBezTo>
                      <a:pt x="16990" y="3947"/>
                      <a:pt x="16377" y="3348"/>
                      <a:pt x="16900" y="2726"/>
                    </a:cubicBezTo>
                    <a:cubicBezTo>
                      <a:pt x="17116" y="2568"/>
                      <a:pt x="17327" y="2496"/>
                      <a:pt x="17515" y="2496"/>
                    </a:cubicBezTo>
                    <a:close/>
                    <a:moveTo>
                      <a:pt x="7436" y="3205"/>
                    </a:moveTo>
                    <a:cubicBezTo>
                      <a:pt x="8070" y="3205"/>
                      <a:pt x="8147" y="4264"/>
                      <a:pt x="7442" y="4311"/>
                    </a:cubicBezTo>
                    <a:lnTo>
                      <a:pt x="7490" y="4311"/>
                    </a:lnTo>
                    <a:cubicBezTo>
                      <a:pt x="7460" y="4315"/>
                      <a:pt x="7430" y="4316"/>
                      <a:pt x="7401" y="4316"/>
                    </a:cubicBezTo>
                    <a:cubicBezTo>
                      <a:pt x="6716" y="4316"/>
                      <a:pt x="6657" y="3253"/>
                      <a:pt x="7394" y="3207"/>
                    </a:cubicBezTo>
                    <a:cubicBezTo>
                      <a:pt x="7409" y="3206"/>
                      <a:pt x="7423" y="3205"/>
                      <a:pt x="7436" y="3205"/>
                    </a:cubicBezTo>
                    <a:close/>
                    <a:moveTo>
                      <a:pt x="14680" y="3105"/>
                    </a:moveTo>
                    <a:cubicBezTo>
                      <a:pt x="15421" y="3105"/>
                      <a:pt x="15525" y="4314"/>
                      <a:pt x="14692" y="4407"/>
                    </a:cubicBezTo>
                    <a:lnTo>
                      <a:pt x="14644" y="4359"/>
                    </a:lnTo>
                    <a:cubicBezTo>
                      <a:pt x="14628" y="4360"/>
                      <a:pt x="14613" y="4360"/>
                      <a:pt x="14598" y="4360"/>
                    </a:cubicBezTo>
                    <a:cubicBezTo>
                      <a:pt x="13824" y="4360"/>
                      <a:pt x="13748" y="3158"/>
                      <a:pt x="14596" y="3111"/>
                    </a:cubicBezTo>
                    <a:cubicBezTo>
                      <a:pt x="14625" y="3107"/>
                      <a:pt x="14653" y="3105"/>
                      <a:pt x="14680" y="3105"/>
                    </a:cubicBezTo>
                    <a:close/>
                    <a:moveTo>
                      <a:pt x="11898" y="3825"/>
                    </a:moveTo>
                    <a:cubicBezTo>
                      <a:pt x="12527" y="3825"/>
                      <a:pt x="12593" y="4804"/>
                      <a:pt x="11897" y="4838"/>
                    </a:cubicBezTo>
                    <a:lnTo>
                      <a:pt x="11897" y="4838"/>
                    </a:lnTo>
                    <a:cubicBezTo>
                      <a:pt x="11282" y="4781"/>
                      <a:pt x="11238" y="3926"/>
                      <a:pt x="11811" y="3831"/>
                    </a:cubicBezTo>
                    <a:cubicBezTo>
                      <a:pt x="11841" y="3827"/>
                      <a:pt x="11870" y="3825"/>
                      <a:pt x="11898" y="3825"/>
                    </a:cubicBezTo>
                    <a:close/>
                    <a:moveTo>
                      <a:pt x="4637" y="3714"/>
                    </a:moveTo>
                    <a:cubicBezTo>
                      <a:pt x="5311" y="3714"/>
                      <a:pt x="5462" y="4753"/>
                      <a:pt x="4706" y="4887"/>
                    </a:cubicBezTo>
                    <a:lnTo>
                      <a:pt x="4754" y="4887"/>
                    </a:lnTo>
                    <a:cubicBezTo>
                      <a:pt x="4695" y="4902"/>
                      <a:pt x="4639" y="4908"/>
                      <a:pt x="4586" y="4908"/>
                    </a:cubicBezTo>
                    <a:cubicBezTo>
                      <a:pt x="3948" y="4908"/>
                      <a:pt x="3756" y="3912"/>
                      <a:pt x="4466" y="3735"/>
                    </a:cubicBezTo>
                    <a:cubicBezTo>
                      <a:pt x="4526" y="3721"/>
                      <a:pt x="4583" y="3714"/>
                      <a:pt x="4637" y="3714"/>
                    </a:cubicBezTo>
                    <a:close/>
                    <a:moveTo>
                      <a:pt x="9029" y="4454"/>
                    </a:moveTo>
                    <a:cubicBezTo>
                      <a:pt x="9406" y="4454"/>
                      <a:pt x="9740" y="5139"/>
                      <a:pt x="9081" y="5317"/>
                    </a:cubicBezTo>
                    <a:lnTo>
                      <a:pt x="9081" y="5317"/>
                    </a:lnTo>
                    <a:cubicBezTo>
                      <a:pt x="8812" y="5295"/>
                      <a:pt x="8597" y="5065"/>
                      <a:pt x="8642" y="4791"/>
                    </a:cubicBezTo>
                    <a:cubicBezTo>
                      <a:pt x="8745" y="4546"/>
                      <a:pt x="8890" y="4454"/>
                      <a:pt x="9029" y="4454"/>
                    </a:cubicBezTo>
                    <a:close/>
                    <a:moveTo>
                      <a:pt x="16358" y="4204"/>
                    </a:moveTo>
                    <a:cubicBezTo>
                      <a:pt x="17109" y="4204"/>
                      <a:pt x="17239" y="5377"/>
                      <a:pt x="16420" y="5559"/>
                    </a:cubicBezTo>
                    <a:lnTo>
                      <a:pt x="16372" y="5511"/>
                    </a:lnTo>
                    <a:cubicBezTo>
                      <a:pt x="16329" y="5519"/>
                      <a:pt x="16288" y="5522"/>
                      <a:pt x="16249" y="5522"/>
                    </a:cubicBezTo>
                    <a:cubicBezTo>
                      <a:pt x="15539" y="5522"/>
                      <a:pt x="15409" y="4351"/>
                      <a:pt x="16228" y="4215"/>
                    </a:cubicBezTo>
                    <a:cubicBezTo>
                      <a:pt x="16273" y="4207"/>
                      <a:pt x="16317" y="4204"/>
                      <a:pt x="16358" y="4204"/>
                    </a:cubicBezTo>
                    <a:close/>
                    <a:moveTo>
                      <a:pt x="1672" y="4196"/>
                    </a:moveTo>
                    <a:cubicBezTo>
                      <a:pt x="2330" y="4196"/>
                      <a:pt x="2940" y="5319"/>
                      <a:pt x="1825" y="5607"/>
                    </a:cubicBezTo>
                    <a:cubicBezTo>
                      <a:pt x="1803" y="5609"/>
                      <a:pt x="1781" y="5610"/>
                      <a:pt x="1759" y="5610"/>
                    </a:cubicBezTo>
                    <a:cubicBezTo>
                      <a:pt x="1306" y="5610"/>
                      <a:pt x="920" y="5150"/>
                      <a:pt x="1057" y="4647"/>
                    </a:cubicBezTo>
                    <a:cubicBezTo>
                      <a:pt x="1226" y="4322"/>
                      <a:pt x="1451" y="4196"/>
                      <a:pt x="1672" y="4196"/>
                    </a:cubicBezTo>
                    <a:close/>
                    <a:moveTo>
                      <a:pt x="6200" y="4963"/>
                    </a:moveTo>
                    <a:cubicBezTo>
                      <a:pt x="6612" y="4963"/>
                      <a:pt x="7041" y="5697"/>
                      <a:pt x="6338" y="5943"/>
                    </a:cubicBezTo>
                    <a:lnTo>
                      <a:pt x="6386" y="5895"/>
                    </a:lnTo>
                    <a:lnTo>
                      <a:pt x="6386" y="5895"/>
                    </a:lnTo>
                    <a:cubicBezTo>
                      <a:pt x="6341" y="5906"/>
                      <a:pt x="6297" y="5912"/>
                      <a:pt x="6254" y="5912"/>
                    </a:cubicBezTo>
                    <a:cubicBezTo>
                      <a:pt x="5939" y="5912"/>
                      <a:pt x="5725" y="5615"/>
                      <a:pt x="5810" y="5319"/>
                    </a:cubicBezTo>
                    <a:cubicBezTo>
                      <a:pt x="5900" y="5061"/>
                      <a:pt x="6049" y="4963"/>
                      <a:pt x="6200" y="4963"/>
                    </a:cubicBezTo>
                    <a:close/>
                    <a:moveTo>
                      <a:pt x="13458" y="4970"/>
                    </a:moveTo>
                    <a:cubicBezTo>
                      <a:pt x="13948" y="4970"/>
                      <a:pt x="14379" y="5731"/>
                      <a:pt x="13635" y="5943"/>
                    </a:cubicBezTo>
                    <a:lnTo>
                      <a:pt x="13539" y="5895"/>
                    </a:lnTo>
                    <a:cubicBezTo>
                      <a:pt x="13500" y="5906"/>
                      <a:pt x="13460" y="5912"/>
                      <a:pt x="13421" y="5912"/>
                    </a:cubicBezTo>
                    <a:cubicBezTo>
                      <a:pt x="13130" y="5912"/>
                      <a:pt x="12879" y="5615"/>
                      <a:pt x="12963" y="5319"/>
                    </a:cubicBezTo>
                    <a:cubicBezTo>
                      <a:pt x="13102" y="5067"/>
                      <a:pt x="13284" y="4970"/>
                      <a:pt x="13458" y="4970"/>
                    </a:cubicBezTo>
                    <a:close/>
                    <a:moveTo>
                      <a:pt x="10662" y="5617"/>
                    </a:moveTo>
                    <a:cubicBezTo>
                      <a:pt x="11009" y="5617"/>
                      <a:pt x="11323" y="6226"/>
                      <a:pt x="10803" y="6375"/>
                    </a:cubicBezTo>
                    <a:lnTo>
                      <a:pt x="10755" y="6279"/>
                    </a:lnTo>
                    <a:cubicBezTo>
                      <a:pt x="10720" y="6291"/>
                      <a:pt x="10686" y="6296"/>
                      <a:pt x="10654" y="6296"/>
                    </a:cubicBezTo>
                    <a:cubicBezTo>
                      <a:pt x="10415" y="6296"/>
                      <a:pt x="10244" y="6010"/>
                      <a:pt x="10371" y="5799"/>
                    </a:cubicBezTo>
                    <a:cubicBezTo>
                      <a:pt x="10457" y="5669"/>
                      <a:pt x="10561" y="5617"/>
                      <a:pt x="10662" y="5617"/>
                    </a:cubicBezTo>
                    <a:close/>
                    <a:moveTo>
                      <a:pt x="3365" y="5432"/>
                    </a:moveTo>
                    <a:cubicBezTo>
                      <a:pt x="3909" y="5432"/>
                      <a:pt x="4440" y="6370"/>
                      <a:pt x="3457" y="6615"/>
                    </a:cubicBezTo>
                    <a:lnTo>
                      <a:pt x="3457" y="6567"/>
                    </a:lnTo>
                    <a:cubicBezTo>
                      <a:pt x="3433" y="6570"/>
                      <a:pt x="3408" y="6572"/>
                      <a:pt x="3384" y="6572"/>
                    </a:cubicBezTo>
                    <a:cubicBezTo>
                      <a:pt x="3032" y="6572"/>
                      <a:pt x="2744" y="6254"/>
                      <a:pt x="2833" y="5895"/>
                    </a:cubicBezTo>
                    <a:cubicBezTo>
                      <a:pt x="2963" y="5559"/>
                      <a:pt x="3165" y="5432"/>
                      <a:pt x="3365" y="5432"/>
                    </a:cubicBezTo>
                    <a:close/>
                    <a:moveTo>
                      <a:pt x="18049" y="5314"/>
                    </a:moveTo>
                    <a:cubicBezTo>
                      <a:pt x="18925" y="5314"/>
                      <a:pt x="19028" y="6618"/>
                      <a:pt x="18100" y="6711"/>
                    </a:cubicBezTo>
                    <a:cubicBezTo>
                      <a:pt x="18070" y="6714"/>
                      <a:pt x="18040" y="6716"/>
                      <a:pt x="18012" y="6716"/>
                    </a:cubicBezTo>
                    <a:cubicBezTo>
                      <a:pt x="17180" y="6716"/>
                      <a:pt x="17074" y="5412"/>
                      <a:pt x="17956" y="5319"/>
                    </a:cubicBezTo>
                    <a:cubicBezTo>
                      <a:pt x="17988" y="5316"/>
                      <a:pt x="18019" y="5314"/>
                      <a:pt x="18049" y="5314"/>
                    </a:cubicBezTo>
                    <a:close/>
                    <a:moveTo>
                      <a:pt x="7956" y="6222"/>
                    </a:moveTo>
                    <a:cubicBezTo>
                      <a:pt x="8323" y="6222"/>
                      <a:pt x="8419" y="6814"/>
                      <a:pt x="7970" y="6903"/>
                    </a:cubicBezTo>
                    <a:cubicBezTo>
                      <a:pt x="7942" y="6910"/>
                      <a:pt x="7914" y="6913"/>
                      <a:pt x="7888" y="6913"/>
                    </a:cubicBezTo>
                    <a:cubicBezTo>
                      <a:pt x="7522" y="6913"/>
                      <a:pt x="7426" y="6321"/>
                      <a:pt x="7874" y="6231"/>
                    </a:cubicBezTo>
                    <a:cubicBezTo>
                      <a:pt x="7903" y="6225"/>
                      <a:pt x="7930" y="6222"/>
                      <a:pt x="7956" y="6222"/>
                    </a:cubicBezTo>
                    <a:close/>
                    <a:moveTo>
                      <a:pt x="15249" y="6026"/>
                    </a:moveTo>
                    <a:cubicBezTo>
                      <a:pt x="15864" y="6026"/>
                      <a:pt x="15992" y="7008"/>
                      <a:pt x="15316" y="7143"/>
                    </a:cubicBezTo>
                    <a:lnTo>
                      <a:pt x="15268" y="7095"/>
                    </a:lnTo>
                    <a:cubicBezTo>
                      <a:pt x="15251" y="7096"/>
                      <a:pt x="15235" y="7097"/>
                      <a:pt x="15220" y="7097"/>
                    </a:cubicBezTo>
                    <a:cubicBezTo>
                      <a:pt x="14589" y="7097"/>
                      <a:pt x="14468" y="6180"/>
                      <a:pt x="15124" y="6039"/>
                    </a:cubicBezTo>
                    <a:cubicBezTo>
                      <a:pt x="15168" y="6030"/>
                      <a:pt x="15210" y="6026"/>
                      <a:pt x="15249" y="6026"/>
                    </a:cubicBezTo>
                    <a:close/>
                    <a:moveTo>
                      <a:pt x="12425" y="6750"/>
                    </a:moveTo>
                    <a:cubicBezTo>
                      <a:pt x="12835" y="6750"/>
                      <a:pt x="12933" y="7389"/>
                      <a:pt x="12483" y="7479"/>
                    </a:cubicBezTo>
                    <a:cubicBezTo>
                      <a:pt x="12453" y="7485"/>
                      <a:pt x="12425" y="7488"/>
                      <a:pt x="12398" y="7488"/>
                    </a:cubicBezTo>
                    <a:cubicBezTo>
                      <a:pt x="11988" y="7488"/>
                      <a:pt x="11889" y="6849"/>
                      <a:pt x="12339" y="6759"/>
                    </a:cubicBezTo>
                    <a:cubicBezTo>
                      <a:pt x="12369" y="6753"/>
                      <a:pt x="12398" y="6750"/>
                      <a:pt x="12425" y="6750"/>
                    </a:cubicBezTo>
                    <a:close/>
                    <a:moveTo>
                      <a:pt x="5064" y="6664"/>
                    </a:moveTo>
                    <a:cubicBezTo>
                      <a:pt x="5483" y="6664"/>
                      <a:pt x="5891" y="7377"/>
                      <a:pt x="5186" y="7623"/>
                    </a:cubicBezTo>
                    <a:lnTo>
                      <a:pt x="5186" y="7575"/>
                    </a:lnTo>
                    <a:cubicBezTo>
                      <a:pt x="5146" y="7587"/>
                      <a:pt x="5107" y="7592"/>
                      <a:pt x="5069" y="7592"/>
                    </a:cubicBezTo>
                    <a:cubicBezTo>
                      <a:pt x="4787" y="7592"/>
                      <a:pt x="4573" y="7296"/>
                      <a:pt x="4658" y="6999"/>
                    </a:cubicBezTo>
                    <a:cubicBezTo>
                      <a:pt x="4760" y="6757"/>
                      <a:pt x="4913" y="6664"/>
                      <a:pt x="5064" y="6664"/>
                    </a:cubicBezTo>
                    <a:close/>
                    <a:moveTo>
                      <a:pt x="19983" y="6368"/>
                    </a:moveTo>
                    <a:cubicBezTo>
                      <a:pt x="20361" y="6368"/>
                      <a:pt x="20405" y="7255"/>
                      <a:pt x="20405" y="7575"/>
                    </a:cubicBezTo>
                    <a:cubicBezTo>
                      <a:pt x="20160" y="7792"/>
                      <a:pt x="19924" y="7879"/>
                      <a:pt x="19717" y="7879"/>
                    </a:cubicBezTo>
                    <a:cubicBezTo>
                      <a:pt x="18868" y="7879"/>
                      <a:pt x="18497" y="6414"/>
                      <a:pt x="19925" y="6375"/>
                    </a:cubicBezTo>
                    <a:cubicBezTo>
                      <a:pt x="19945" y="6371"/>
                      <a:pt x="19965" y="6368"/>
                      <a:pt x="19983" y="6368"/>
                    </a:cubicBezTo>
                    <a:close/>
                    <a:moveTo>
                      <a:pt x="9633" y="7476"/>
                    </a:moveTo>
                    <a:cubicBezTo>
                      <a:pt x="9833" y="7476"/>
                      <a:pt x="9833" y="7915"/>
                      <a:pt x="9633" y="7915"/>
                    </a:cubicBezTo>
                    <a:cubicBezTo>
                      <a:pt x="9623" y="7915"/>
                      <a:pt x="9613" y="7914"/>
                      <a:pt x="9603" y="7911"/>
                    </a:cubicBezTo>
                    <a:cubicBezTo>
                      <a:pt x="9363" y="7815"/>
                      <a:pt x="9363" y="7527"/>
                      <a:pt x="9603" y="7479"/>
                    </a:cubicBezTo>
                    <a:cubicBezTo>
                      <a:pt x="9613" y="7477"/>
                      <a:pt x="9623" y="7476"/>
                      <a:pt x="9633" y="7476"/>
                    </a:cubicBezTo>
                    <a:close/>
                    <a:moveTo>
                      <a:pt x="16958" y="7065"/>
                    </a:moveTo>
                    <a:cubicBezTo>
                      <a:pt x="17622" y="7065"/>
                      <a:pt x="17837" y="8120"/>
                      <a:pt x="17092" y="8296"/>
                    </a:cubicBezTo>
                    <a:lnTo>
                      <a:pt x="17044" y="8296"/>
                    </a:lnTo>
                    <a:cubicBezTo>
                      <a:pt x="16998" y="8304"/>
                      <a:pt x="16954" y="8307"/>
                      <a:pt x="16912" y="8307"/>
                    </a:cubicBezTo>
                    <a:cubicBezTo>
                      <a:pt x="16204" y="8307"/>
                      <a:pt x="16031" y="7231"/>
                      <a:pt x="16756" y="7095"/>
                    </a:cubicBezTo>
                    <a:cubicBezTo>
                      <a:pt x="16827" y="7074"/>
                      <a:pt x="16895" y="7065"/>
                      <a:pt x="16958" y="7065"/>
                    </a:cubicBezTo>
                    <a:close/>
                    <a:moveTo>
                      <a:pt x="2242" y="7073"/>
                    </a:moveTo>
                    <a:cubicBezTo>
                      <a:pt x="2821" y="7073"/>
                      <a:pt x="3332" y="8045"/>
                      <a:pt x="2401" y="8296"/>
                    </a:cubicBezTo>
                    <a:cubicBezTo>
                      <a:pt x="2342" y="8313"/>
                      <a:pt x="2284" y="8321"/>
                      <a:pt x="2227" y="8321"/>
                    </a:cubicBezTo>
                    <a:cubicBezTo>
                      <a:pt x="1824" y="8321"/>
                      <a:pt x="1513" y="7900"/>
                      <a:pt x="1681" y="7479"/>
                    </a:cubicBezTo>
                    <a:cubicBezTo>
                      <a:pt x="1840" y="7186"/>
                      <a:pt x="2045" y="7073"/>
                      <a:pt x="2242" y="7073"/>
                    </a:cubicBezTo>
                    <a:close/>
                    <a:moveTo>
                      <a:pt x="6760" y="7929"/>
                    </a:moveTo>
                    <a:cubicBezTo>
                      <a:pt x="7049" y="7929"/>
                      <a:pt x="7317" y="8441"/>
                      <a:pt x="6818" y="8584"/>
                    </a:cubicBezTo>
                    <a:cubicBezTo>
                      <a:pt x="6797" y="8588"/>
                      <a:pt x="6777" y="8590"/>
                      <a:pt x="6758" y="8590"/>
                    </a:cubicBezTo>
                    <a:cubicBezTo>
                      <a:pt x="6554" y="8590"/>
                      <a:pt x="6438" y="8371"/>
                      <a:pt x="6482" y="8151"/>
                    </a:cubicBezTo>
                    <a:cubicBezTo>
                      <a:pt x="6556" y="7990"/>
                      <a:pt x="6659" y="7929"/>
                      <a:pt x="6760" y="7929"/>
                    </a:cubicBezTo>
                    <a:close/>
                    <a:moveTo>
                      <a:pt x="14035" y="7835"/>
                    </a:moveTo>
                    <a:cubicBezTo>
                      <a:pt x="14445" y="7835"/>
                      <a:pt x="14846" y="8503"/>
                      <a:pt x="14212" y="8680"/>
                    </a:cubicBezTo>
                    <a:lnTo>
                      <a:pt x="14164" y="8680"/>
                    </a:lnTo>
                    <a:cubicBezTo>
                      <a:pt x="14139" y="8683"/>
                      <a:pt x="14114" y="8685"/>
                      <a:pt x="14090" y="8685"/>
                    </a:cubicBezTo>
                    <a:cubicBezTo>
                      <a:pt x="13793" y="8685"/>
                      <a:pt x="13591" y="8418"/>
                      <a:pt x="13635" y="8151"/>
                    </a:cubicBezTo>
                    <a:cubicBezTo>
                      <a:pt x="13737" y="7922"/>
                      <a:pt x="13887" y="7835"/>
                      <a:pt x="14035" y="7835"/>
                    </a:cubicBezTo>
                    <a:close/>
                    <a:moveTo>
                      <a:pt x="11266" y="8534"/>
                    </a:moveTo>
                    <a:cubicBezTo>
                      <a:pt x="11360" y="8534"/>
                      <a:pt x="11453" y="8595"/>
                      <a:pt x="11475" y="8728"/>
                    </a:cubicBezTo>
                    <a:cubicBezTo>
                      <a:pt x="11475" y="8856"/>
                      <a:pt x="11347" y="8941"/>
                      <a:pt x="11233" y="8941"/>
                    </a:cubicBezTo>
                    <a:cubicBezTo>
                      <a:pt x="11176" y="8941"/>
                      <a:pt x="11123" y="8920"/>
                      <a:pt x="11091" y="8872"/>
                    </a:cubicBezTo>
                    <a:lnTo>
                      <a:pt x="11043" y="8776"/>
                    </a:lnTo>
                    <a:cubicBezTo>
                      <a:pt x="11043" y="8620"/>
                      <a:pt x="11155" y="8534"/>
                      <a:pt x="11266" y="8534"/>
                    </a:cubicBezTo>
                    <a:close/>
                    <a:moveTo>
                      <a:pt x="3951" y="8318"/>
                    </a:moveTo>
                    <a:cubicBezTo>
                      <a:pt x="4453" y="8318"/>
                      <a:pt x="4900" y="9138"/>
                      <a:pt x="4082" y="9352"/>
                    </a:cubicBezTo>
                    <a:lnTo>
                      <a:pt x="4082" y="9304"/>
                    </a:lnTo>
                    <a:cubicBezTo>
                      <a:pt x="4037" y="9315"/>
                      <a:pt x="3992" y="9320"/>
                      <a:pt x="3949" y="9320"/>
                    </a:cubicBezTo>
                    <a:cubicBezTo>
                      <a:pt x="3625" y="9320"/>
                      <a:pt x="3373" y="9019"/>
                      <a:pt x="3457" y="8680"/>
                    </a:cubicBezTo>
                    <a:cubicBezTo>
                      <a:pt x="3594" y="8419"/>
                      <a:pt x="3776" y="8318"/>
                      <a:pt x="3951" y="8318"/>
                    </a:cubicBezTo>
                    <a:close/>
                    <a:moveTo>
                      <a:pt x="8487" y="9225"/>
                    </a:moveTo>
                    <a:cubicBezTo>
                      <a:pt x="8543" y="9225"/>
                      <a:pt x="8598" y="9262"/>
                      <a:pt x="8642" y="9352"/>
                    </a:cubicBezTo>
                    <a:cubicBezTo>
                      <a:pt x="8666" y="9448"/>
                      <a:pt x="8570" y="9496"/>
                      <a:pt x="8474" y="9496"/>
                    </a:cubicBezTo>
                    <a:cubicBezTo>
                      <a:pt x="8378" y="9496"/>
                      <a:pt x="8282" y="9448"/>
                      <a:pt x="8306" y="9352"/>
                    </a:cubicBezTo>
                    <a:cubicBezTo>
                      <a:pt x="8358" y="9275"/>
                      <a:pt x="8423" y="9225"/>
                      <a:pt x="8487" y="9225"/>
                    </a:cubicBezTo>
                    <a:close/>
                    <a:moveTo>
                      <a:pt x="18510" y="8132"/>
                    </a:moveTo>
                    <a:cubicBezTo>
                      <a:pt x="19141" y="8132"/>
                      <a:pt x="19694" y="9244"/>
                      <a:pt x="18580" y="9496"/>
                    </a:cubicBezTo>
                    <a:cubicBezTo>
                      <a:pt x="18148" y="9496"/>
                      <a:pt x="17812" y="9016"/>
                      <a:pt x="17956" y="8584"/>
                    </a:cubicBezTo>
                    <a:lnTo>
                      <a:pt x="17908" y="8584"/>
                    </a:lnTo>
                    <a:cubicBezTo>
                      <a:pt x="18077" y="8258"/>
                      <a:pt x="18298" y="8132"/>
                      <a:pt x="18510" y="8132"/>
                    </a:cubicBezTo>
                    <a:close/>
                    <a:moveTo>
                      <a:pt x="15779" y="8812"/>
                    </a:moveTo>
                    <a:cubicBezTo>
                      <a:pt x="16476" y="8812"/>
                      <a:pt x="16522" y="9928"/>
                      <a:pt x="15796" y="9928"/>
                    </a:cubicBezTo>
                    <a:cubicBezTo>
                      <a:pt x="15781" y="9929"/>
                      <a:pt x="15766" y="9930"/>
                      <a:pt x="15751" y="9930"/>
                    </a:cubicBezTo>
                    <a:cubicBezTo>
                      <a:pt x="15165" y="9930"/>
                      <a:pt x="15044" y="9012"/>
                      <a:pt x="15700" y="8872"/>
                    </a:cubicBezTo>
                    <a:lnTo>
                      <a:pt x="15652" y="8824"/>
                    </a:lnTo>
                    <a:cubicBezTo>
                      <a:pt x="15696" y="8816"/>
                      <a:pt x="15739" y="8812"/>
                      <a:pt x="15779" y="8812"/>
                    </a:cubicBezTo>
                    <a:close/>
                    <a:moveTo>
                      <a:pt x="1149" y="8723"/>
                    </a:moveTo>
                    <a:cubicBezTo>
                      <a:pt x="1978" y="8723"/>
                      <a:pt x="2082" y="9979"/>
                      <a:pt x="1201" y="10072"/>
                    </a:cubicBezTo>
                    <a:cubicBezTo>
                      <a:pt x="337" y="10072"/>
                      <a:pt x="241" y="8824"/>
                      <a:pt x="1105" y="8728"/>
                    </a:cubicBezTo>
                    <a:lnTo>
                      <a:pt x="1057" y="8728"/>
                    </a:lnTo>
                    <a:cubicBezTo>
                      <a:pt x="1088" y="8724"/>
                      <a:pt x="1119" y="8723"/>
                      <a:pt x="1149" y="8723"/>
                    </a:cubicBezTo>
                    <a:close/>
                    <a:moveTo>
                      <a:pt x="12925" y="9582"/>
                    </a:moveTo>
                    <a:cubicBezTo>
                      <a:pt x="13297" y="9582"/>
                      <a:pt x="13564" y="10201"/>
                      <a:pt x="13011" y="10312"/>
                    </a:cubicBezTo>
                    <a:lnTo>
                      <a:pt x="12963" y="10264"/>
                    </a:lnTo>
                    <a:cubicBezTo>
                      <a:pt x="12675" y="10264"/>
                      <a:pt x="12483" y="10024"/>
                      <a:pt x="12579" y="9784"/>
                    </a:cubicBezTo>
                    <a:cubicBezTo>
                      <a:pt x="12691" y="9639"/>
                      <a:pt x="12813" y="9582"/>
                      <a:pt x="12925" y="9582"/>
                    </a:cubicBezTo>
                    <a:close/>
                    <a:moveTo>
                      <a:pt x="5640" y="9556"/>
                    </a:moveTo>
                    <a:cubicBezTo>
                      <a:pt x="6004" y="9556"/>
                      <a:pt x="6331" y="10182"/>
                      <a:pt x="5762" y="10360"/>
                    </a:cubicBezTo>
                    <a:lnTo>
                      <a:pt x="5762" y="10312"/>
                    </a:lnTo>
                    <a:cubicBezTo>
                      <a:pt x="5723" y="10325"/>
                      <a:pt x="5685" y="10331"/>
                      <a:pt x="5647" y="10331"/>
                    </a:cubicBezTo>
                    <a:cubicBezTo>
                      <a:pt x="5404" y="10331"/>
                      <a:pt x="5199" y="10081"/>
                      <a:pt x="5282" y="9832"/>
                    </a:cubicBezTo>
                    <a:cubicBezTo>
                      <a:pt x="5381" y="9633"/>
                      <a:pt x="5513" y="9556"/>
                      <a:pt x="5640" y="9556"/>
                    </a:cubicBezTo>
                    <a:close/>
                    <a:moveTo>
                      <a:pt x="10131" y="10288"/>
                    </a:moveTo>
                    <a:cubicBezTo>
                      <a:pt x="10227" y="10288"/>
                      <a:pt x="10323" y="10360"/>
                      <a:pt x="10323" y="10504"/>
                    </a:cubicBezTo>
                    <a:cubicBezTo>
                      <a:pt x="10293" y="10563"/>
                      <a:pt x="10208" y="10604"/>
                      <a:pt x="10125" y="10604"/>
                    </a:cubicBezTo>
                    <a:cubicBezTo>
                      <a:pt x="10074" y="10604"/>
                      <a:pt x="10023" y="10589"/>
                      <a:pt x="9987" y="10552"/>
                    </a:cubicBezTo>
                    <a:lnTo>
                      <a:pt x="9939" y="10504"/>
                    </a:lnTo>
                    <a:cubicBezTo>
                      <a:pt x="9939" y="10360"/>
                      <a:pt x="10035" y="10288"/>
                      <a:pt x="10131" y="10288"/>
                    </a:cubicBezTo>
                    <a:close/>
                    <a:moveTo>
                      <a:pt x="2790" y="9919"/>
                    </a:moveTo>
                    <a:cubicBezTo>
                      <a:pt x="3335" y="9919"/>
                      <a:pt x="3821" y="10830"/>
                      <a:pt x="2929" y="11080"/>
                    </a:cubicBezTo>
                    <a:cubicBezTo>
                      <a:pt x="2497" y="11080"/>
                      <a:pt x="2209" y="10744"/>
                      <a:pt x="2305" y="10312"/>
                    </a:cubicBezTo>
                    <a:lnTo>
                      <a:pt x="2257" y="10312"/>
                    </a:lnTo>
                    <a:cubicBezTo>
                      <a:pt x="2405" y="10028"/>
                      <a:pt x="2601" y="9919"/>
                      <a:pt x="2790" y="9919"/>
                    </a:cubicBezTo>
                    <a:close/>
                    <a:moveTo>
                      <a:pt x="17472" y="9830"/>
                    </a:moveTo>
                    <a:cubicBezTo>
                      <a:pt x="18247" y="9830"/>
                      <a:pt x="18325" y="11081"/>
                      <a:pt x="17524" y="11128"/>
                    </a:cubicBezTo>
                    <a:lnTo>
                      <a:pt x="17476" y="11128"/>
                    </a:lnTo>
                    <a:cubicBezTo>
                      <a:pt x="16660" y="11080"/>
                      <a:pt x="16612" y="9976"/>
                      <a:pt x="17428" y="9832"/>
                    </a:cubicBezTo>
                    <a:cubicBezTo>
                      <a:pt x="17443" y="9831"/>
                      <a:pt x="17458" y="9830"/>
                      <a:pt x="17472" y="9830"/>
                    </a:cubicBezTo>
                    <a:close/>
                    <a:moveTo>
                      <a:pt x="7307" y="10761"/>
                    </a:moveTo>
                    <a:cubicBezTo>
                      <a:pt x="7595" y="10761"/>
                      <a:pt x="7881" y="11270"/>
                      <a:pt x="7442" y="11416"/>
                    </a:cubicBezTo>
                    <a:cubicBezTo>
                      <a:pt x="7421" y="11420"/>
                      <a:pt x="7401" y="11422"/>
                      <a:pt x="7380" y="11422"/>
                    </a:cubicBezTo>
                    <a:cubicBezTo>
                      <a:pt x="7163" y="11422"/>
                      <a:pt x="6970" y="11199"/>
                      <a:pt x="7058" y="10936"/>
                    </a:cubicBezTo>
                    <a:cubicBezTo>
                      <a:pt x="7127" y="10810"/>
                      <a:pt x="7217" y="10761"/>
                      <a:pt x="7307" y="10761"/>
                    </a:cubicBezTo>
                    <a:close/>
                    <a:moveTo>
                      <a:pt x="14582" y="10587"/>
                    </a:moveTo>
                    <a:cubicBezTo>
                      <a:pt x="15055" y="10587"/>
                      <a:pt x="15496" y="11348"/>
                      <a:pt x="14788" y="11560"/>
                    </a:cubicBezTo>
                    <a:lnTo>
                      <a:pt x="14740" y="11560"/>
                    </a:lnTo>
                    <a:cubicBezTo>
                      <a:pt x="14711" y="11564"/>
                      <a:pt x="14684" y="11565"/>
                      <a:pt x="14657" y="11565"/>
                    </a:cubicBezTo>
                    <a:cubicBezTo>
                      <a:pt x="14315" y="11565"/>
                      <a:pt x="14071" y="11292"/>
                      <a:pt x="14116" y="10936"/>
                    </a:cubicBezTo>
                    <a:cubicBezTo>
                      <a:pt x="14242" y="10684"/>
                      <a:pt x="14414" y="10587"/>
                      <a:pt x="14582" y="10587"/>
                    </a:cubicBezTo>
                    <a:close/>
                    <a:moveTo>
                      <a:pt x="11768" y="11259"/>
                    </a:moveTo>
                    <a:cubicBezTo>
                      <a:pt x="12132" y="11259"/>
                      <a:pt x="12437" y="11879"/>
                      <a:pt x="11907" y="11992"/>
                    </a:cubicBezTo>
                    <a:lnTo>
                      <a:pt x="11859" y="11896"/>
                    </a:lnTo>
                    <a:cubicBezTo>
                      <a:pt x="11838" y="11900"/>
                      <a:pt x="11817" y="11901"/>
                      <a:pt x="11796" y="11901"/>
                    </a:cubicBezTo>
                    <a:cubicBezTo>
                      <a:pt x="11544" y="11901"/>
                      <a:pt x="11386" y="11638"/>
                      <a:pt x="11475" y="11416"/>
                    </a:cubicBezTo>
                    <a:cubicBezTo>
                      <a:pt x="11567" y="11304"/>
                      <a:pt x="11669" y="11259"/>
                      <a:pt x="11768" y="11259"/>
                    </a:cubicBezTo>
                    <a:close/>
                    <a:moveTo>
                      <a:pt x="4486" y="11123"/>
                    </a:moveTo>
                    <a:cubicBezTo>
                      <a:pt x="4959" y="11123"/>
                      <a:pt x="5395" y="11922"/>
                      <a:pt x="4610" y="12136"/>
                    </a:cubicBezTo>
                    <a:cubicBezTo>
                      <a:pt x="4585" y="12139"/>
                      <a:pt x="4561" y="12141"/>
                      <a:pt x="4537" y="12141"/>
                    </a:cubicBezTo>
                    <a:cubicBezTo>
                      <a:pt x="4190" y="12141"/>
                      <a:pt x="3944" y="11823"/>
                      <a:pt x="4034" y="11464"/>
                    </a:cubicBezTo>
                    <a:cubicBezTo>
                      <a:pt x="4157" y="11218"/>
                      <a:pt x="4324" y="11123"/>
                      <a:pt x="4486" y="11123"/>
                    </a:cubicBezTo>
                    <a:close/>
                    <a:moveTo>
                      <a:pt x="19120" y="10844"/>
                    </a:moveTo>
                    <a:cubicBezTo>
                      <a:pt x="19474" y="10844"/>
                      <a:pt x="19829" y="11122"/>
                      <a:pt x="19829" y="11560"/>
                    </a:cubicBezTo>
                    <a:lnTo>
                      <a:pt x="19781" y="11560"/>
                    </a:lnTo>
                    <a:cubicBezTo>
                      <a:pt x="19945" y="12095"/>
                      <a:pt x="19599" y="12330"/>
                      <a:pt x="19210" y="12330"/>
                    </a:cubicBezTo>
                    <a:cubicBezTo>
                      <a:pt x="18690" y="12330"/>
                      <a:pt x="18093" y="11910"/>
                      <a:pt x="18532" y="11224"/>
                    </a:cubicBezTo>
                    <a:cubicBezTo>
                      <a:pt x="18664" y="10960"/>
                      <a:pt x="18892" y="10844"/>
                      <a:pt x="19120" y="10844"/>
                    </a:cubicBezTo>
                    <a:close/>
                    <a:moveTo>
                      <a:pt x="8950" y="11829"/>
                    </a:moveTo>
                    <a:cubicBezTo>
                      <a:pt x="9279" y="11829"/>
                      <a:pt x="9609" y="12408"/>
                      <a:pt x="9123" y="12520"/>
                    </a:cubicBezTo>
                    <a:lnTo>
                      <a:pt x="9075" y="12472"/>
                    </a:lnTo>
                    <a:cubicBezTo>
                      <a:pt x="8786" y="12472"/>
                      <a:pt x="8594" y="12232"/>
                      <a:pt x="8690" y="11992"/>
                    </a:cubicBezTo>
                    <a:cubicBezTo>
                      <a:pt x="8765" y="11876"/>
                      <a:pt x="8857" y="11829"/>
                      <a:pt x="8950" y="11829"/>
                    </a:cubicBezTo>
                    <a:close/>
                    <a:moveTo>
                      <a:pt x="16360" y="11548"/>
                    </a:moveTo>
                    <a:cubicBezTo>
                      <a:pt x="17063" y="11548"/>
                      <a:pt x="17190" y="12624"/>
                      <a:pt x="16420" y="12760"/>
                    </a:cubicBezTo>
                    <a:cubicBezTo>
                      <a:pt x="16404" y="12761"/>
                      <a:pt x="16388" y="12762"/>
                      <a:pt x="16373" y="12762"/>
                    </a:cubicBezTo>
                    <a:cubicBezTo>
                      <a:pt x="15694" y="12762"/>
                      <a:pt x="15572" y="11749"/>
                      <a:pt x="16276" y="11608"/>
                    </a:cubicBezTo>
                    <a:lnTo>
                      <a:pt x="16228" y="11560"/>
                    </a:lnTo>
                    <a:cubicBezTo>
                      <a:pt x="16274" y="11552"/>
                      <a:pt x="16318" y="11548"/>
                      <a:pt x="16360" y="11548"/>
                    </a:cubicBezTo>
                    <a:close/>
                    <a:moveTo>
                      <a:pt x="1664" y="11518"/>
                    </a:moveTo>
                    <a:cubicBezTo>
                      <a:pt x="2270" y="11518"/>
                      <a:pt x="2814" y="12538"/>
                      <a:pt x="1825" y="12856"/>
                    </a:cubicBezTo>
                    <a:cubicBezTo>
                      <a:pt x="1801" y="12859"/>
                      <a:pt x="1776" y="12860"/>
                      <a:pt x="1752" y="12860"/>
                    </a:cubicBezTo>
                    <a:cubicBezTo>
                      <a:pt x="1307" y="12860"/>
                      <a:pt x="968" y="12448"/>
                      <a:pt x="1105" y="11992"/>
                    </a:cubicBezTo>
                    <a:lnTo>
                      <a:pt x="1057" y="11992"/>
                    </a:lnTo>
                    <a:cubicBezTo>
                      <a:pt x="1222" y="11650"/>
                      <a:pt x="1447" y="11518"/>
                      <a:pt x="1664" y="11518"/>
                    </a:cubicBezTo>
                    <a:close/>
                    <a:moveTo>
                      <a:pt x="6191" y="12280"/>
                    </a:moveTo>
                    <a:cubicBezTo>
                      <a:pt x="6595" y="12280"/>
                      <a:pt x="7020" y="12981"/>
                      <a:pt x="6386" y="13192"/>
                    </a:cubicBezTo>
                    <a:cubicBezTo>
                      <a:pt x="6341" y="13204"/>
                      <a:pt x="6297" y="13209"/>
                      <a:pt x="6254" y="13209"/>
                    </a:cubicBezTo>
                    <a:cubicBezTo>
                      <a:pt x="5939" y="13209"/>
                      <a:pt x="5725" y="12913"/>
                      <a:pt x="5810" y="12616"/>
                    </a:cubicBezTo>
                    <a:cubicBezTo>
                      <a:pt x="5900" y="12373"/>
                      <a:pt x="6044" y="12280"/>
                      <a:pt x="6191" y="12280"/>
                    </a:cubicBezTo>
                    <a:close/>
                    <a:moveTo>
                      <a:pt x="13501" y="12275"/>
                    </a:moveTo>
                    <a:cubicBezTo>
                      <a:pt x="13976" y="12275"/>
                      <a:pt x="14349" y="13062"/>
                      <a:pt x="13635" y="13240"/>
                    </a:cubicBezTo>
                    <a:lnTo>
                      <a:pt x="13539" y="13192"/>
                    </a:lnTo>
                    <a:cubicBezTo>
                      <a:pt x="13515" y="13196"/>
                      <a:pt x="13490" y="13198"/>
                      <a:pt x="13466" y="13198"/>
                    </a:cubicBezTo>
                    <a:cubicBezTo>
                      <a:pt x="13163" y="13198"/>
                      <a:pt x="12922" y="12928"/>
                      <a:pt x="13011" y="12616"/>
                    </a:cubicBezTo>
                    <a:cubicBezTo>
                      <a:pt x="13160" y="12369"/>
                      <a:pt x="13336" y="12275"/>
                      <a:pt x="13501" y="12275"/>
                    </a:cubicBezTo>
                    <a:close/>
                    <a:moveTo>
                      <a:pt x="10650" y="12897"/>
                    </a:moveTo>
                    <a:cubicBezTo>
                      <a:pt x="11052" y="12897"/>
                      <a:pt x="11417" y="13540"/>
                      <a:pt x="10803" y="13720"/>
                    </a:cubicBezTo>
                    <a:lnTo>
                      <a:pt x="10755" y="13672"/>
                    </a:lnTo>
                    <a:cubicBezTo>
                      <a:pt x="10733" y="13676"/>
                      <a:pt x="10712" y="13678"/>
                      <a:pt x="10691" y="13678"/>
                    </a:cubicBezTo>
                    <a:cubicBezTo>
                      <a:pt x="10426" y="13678"/>
                      <a:pt x="10186" y="13411"/>
                      <a:pt x="10275" y="13144"/>
                    </a:cubicBezTo>
                    <a:cubicBezTo>
                      <a:pt x="10382" y="12966"/>
                      <a:pt x="10518" y="12897"/>
                      <a:pt x="10650" y="12897"/>
                    </a:cubicBezTo>
                    <a:close/>
                    <a:moveTo>
                      <a:pt x="3374" y="12703"/>
                    </a:moveTo>
                    <a:cubicBezTo>
                      <a:pt x="3919" y="12703"/>
                      <a:pt x="4434" y="13631"/>
                      <a:pt x="3554" y="13913"/>
                    </a:cubicBezTo>
                    <a:cubicBezTo>
                      <a:pt x="3512" y="13922"/>
                      <a:pt x="3471" y="13926"/>
                      <a:pt x="3430" y="13926"/>
                    </a:cubicBezTo>
                    <a:cubicBezTo>
                      <a:pt x="3044" y="13926"/>
                      <a:pt x="2703" y="13535"/>
                      <a:pt x="2833" y="13144"/>
                    </a:cubicBezTo>
                    <a:cubicBezTo>
                      <a:pt x="2974" y="12825"/>
                      <a:pt x="3176" y="12703"/>
                      <a:pt x="3374" y="12703"/>
                    </a:cubicBezTo>
                    <a:close/>
                    <a:moveTo>
                      <a:pt x="17956" y="12616"/>
                    </a:moveTo>
                    <a:cubicBezTo>
                      <a:pt x="18952" y="12616"/>
                      <a:pt x="18966" y="14025"/>
                      <a:pt x="18079" y="14025"/>
                    </a:cubicBezTo>
                    <a:cubicBezTo>
                      <a:pt x="18026" y="14025"/>
                      <a:pt x="17969" y="14020"/>
                      <a:pt x="17908" y="14009"/>
                    </a:cubicBezTo>
                    <a:lnTo>
                      <a:pt x="17860" y="14009"/>
                    </a:lnTo>
                    <a:cubicBezTo>
                      <a:pt x="17044" y="13865"/>
                      <a:pt x="17140" y="12616"/>
                      <a:pt x="17956" y="12616"/>
                    </a:cubicBezTo>
                    <a:close/>
                    <a:moveTo>
                      <a:pt x="7871" y="13432"/>
                    </a:moveTo>
                    <a:cubicBezTo>
                      <a:pt x="8272" y="13432"/>
                      <a:pt x="8687" y="14133"/>
                      <a:pt x="8018" y="14345"/>
                    </a:cubicBezTo>
                    <a:cubicBezTo>
                      <a:pt x="7994" y="14348"/>
                      <a:pt x="7969" y="14350"/>
                      <a:pt x="7944" y="14350"/>
                    </a:cubicBezTo>
                    <a:cubicBezTo>
                      <a:pt x="7635" y="14350"/>
                      <a:pt x="7357" y="14080"/>
                      <a:pt x="7490" y="13768"/>
                    </a:cubicBezTo>
                    <a:cubicBezTo>
                      <a:pt x="7580" y="13525"/>
                      <a:pt x="7724" y="13432"/>
                      <a:pt x="7871" y="13432"/>
                    </a:cubicBezTo>
                    <a:close/>
                    <a:moveTo>
                      <a:pt x="15192" y="13286"/>
                    </a:moveTo>
                    <a:cubicBezTo>
                      <a:pt x="15739" y="13286"/>
                      <a:pt x="16212" y="14241"/>
                      <a:pt x="15220" y="14489"/>
                    </a:cubicBezTo>
                    <a:cubicBezTo>
                      <a:pt x="14836" y="14489"/>
                      <a:pt x="14548" y="14105"/>
                      <a:pt x="14644" y="13720"/>
                    </a:cubicBezTo>
                    <a:cubicBezTo>
                      <a:pt x="14794" y="13406"/>
                      <a:pt x="14998" y="13286"/>
                      <a:pt x="15192" y="13286"/>
                    </a:cubicBezTo>
                    <a:close/>
                    <a:moveTo>
                      <a:pt x="12335" y="13916"/>
                    </a:moveTo>
                    <a:cubicBezTo>
                      <a:pt x="12846" y="13916"/>
                      <a:pt x="13323" y="14753"/>
                      <a:pt x="12531" y="14969"/>
                    </a:cubicBezTo>
                    <a:lnTo>
                      <a:pt x="12435" y="14921"/>
                    </a:lnTo>
                    <a:cubicBezTo>
                      <a:pt x="12410" y="14924"/>
                      <a:pt x="12386" y="14925"/>
                      <a:pt x="12362" y="14925"/>
                    </a:cubicBezTo>
                    <a:cubicBezTo>
                      <a:pt x="12016" y="14925"/>
                      <a:pt x="11769" y="14608"/>
                      <a:pt x="11859" y="14249"/>
                    </a:cubicBezTo>
                    <a:cubicBezTo>
                      <a:pt x="11991" y="14009"/>
                      <a:pt x="12165" y="13916"/>
                      <a:pt x="12335" y="13916"/>
                    </a:cubicBezTo>
                    <a:close/>
                    <a:moveTo>
                      <a:pt x="5058" y="13835"/>
                    </a:moveTo>
                    <a:cubicBezTo>
                      <a:pt x="5587" y="13835"/>
                      <a:pt x="6110" y="14768"/>
                      <a:pt x="5186" y="15017"/>
                    </a:cubicBezTo>
                    <a:cubicBezTo>
                      <a:pt x="4802" y="15017"/>
                      <a:pt x="4466" y="14681"/>
                      <a:pt x="4562" y="14297"/>
                    </a:cubicBezTo>
                    <a:lnTo>
                      <a:pt x="4562" y="14249"/>
                    </a:lnTo>
                    <a:cubicBezTo>
                      <a:pt x="4686" y="13949"/>
                      <a:pt x="4872" y="13835"/>
                      <a:pt x="5058" y="13835"/>
                    </a:cubicBezTo>
                    <a:close/>
                    <a:moveTo>
                      <a:pt x="9545" y="14464"/>
                    </a:moveTo>
                    <a:cubicBezTo>
                      <a:pt x="10039" y="14464"/>
                      <a:pt x="10506" y="15295"/>
                      <a:pt x="9651" y="15545"/>
                    </a:cubicBezTo>
                    <a:lnTo>
                      <a:pt x="9603" y="15449"/>
                    </a:lnTo>
                    <a:cubicBezTo>
                      <a:pt x="9581" y="15452"/>
                      <a:pt x="9559" y="15453"/>
                      <a:pt x="9538" y="15453"/>
                    </a:cubicBezTo>
                    <a:cubicBezTo>
                      <a:pt x="9231" y="15453"/>
                      <a:pt x="8985" y="15139"/>
                      <a:pt x="9075" y="14825"/>
                    </a:cubicBezTo>
                    <a:cubicBezTo>
                      <a:pt x="9198" y="14565"/>
                      <a:pt x="9373" y="14464"/>
                      <a:pt x="9545" y="14464"/>
                    </a:cubicBezTo>
                    <a:close/>
                    <a:moveTo>
                      <a:pt x="16893" y="14292"/>
                    </a:moveTo>
                    <a:cubicBezTo>
                      <a:pt x="17725" y="14292"/>
                      <a:pt x="17830" y="15596"/>
                      <a:pt x="16948" y="15689"/>
                    </a:cubicBezTo>
                    <a:lnTo>
                      <a:pt x="16900" y="15689"/>
                    </a:lnTo>
                    <a:cubicBezTo>
                      <a:pt x="16884" y="15690"/>
                      <a:pt x="16868" y="15690"/>
                      <a:pt x="16853" y="15690"/>
                    </a:cubicBezTo>
                    <a:cubicBezTo>
                      <a:pt x="15985" y="15690"/>
                      <a:pt x="15908" y="14391"/>
                      <a:pt x="16804" y="14297"/>
                    </a:cubicBezTo>
                    <a:cubicBezTo>
                      <a:pt x="16834" y="14293"/>
                      <a:pt x="16864" y="14292"/>
                      <a:pt x="16893" y="14292"/>
                    </a:cubicBezTo>
                    <a:close/>
                    <a:moveTo>
                      <a:pt x="2369" y="14281"/>
                    </a:moveTo>
                    <a:cubicBezTo>
                      <a:pt x="3230" y="14281"/>
                      <a:pt x="3303" y="15737"/>
                      <a:pt x="2305" y="15737"/>
                    </a:cubicBezTo>
                    <a:cubicBezTo>
                      <a:pt x="2291" y="15738"/>
                      <a:pt x="2277" y="15738"/>
                      <a:pt x="2263" y="15738"/>
                    </a:cubicBezTo>
                    <a:cubicBezTo>
                      <a:pt x="1484" y="15738"/>
                      <a:pt x="1360" y="14438"/>
                      <a:pt x="2209" y="14297"/>
                    </a:cubicBezTo>
                    <a:cubicBezTo>
                      <a:pt x="2265" y="14286"/>
                      <a:pt x="2319" y="14281"/>
                      <a:pt x="2369" y="14281"/>
                    </a:cubicBezTo>
                    <a:close/>
                    <a:moveTo>
                      <a:pt x="6735" y="14971"/>
                    </a:moveTo>
                    <a:cubicBezTo>
                      <a:pt x="7266" y="14971"/>
                      <a:pt x="7755" y="15840"/>
                      <a:pt x="6914" y="16121"/>
                    </a:cubicBezTo>
                    <a:cubicBezTo>
                      <a:pt x="6874" y="16131"/>
                      <a:pt x="6833" y="16136"/>
                      <a:pt x="6793" y="16136"/>
                    </a:cubicBezTo>
                    <a:cubicBezTo>
                      <a:pt x="6454" y="16136"/>
                      <a:pt x="6156" y="15792"/>
                      <a:pt x="6242" y="15449"/>
                    </a:cubicBezTo>
                    <a:lnTo>
                      <a:pt x="6194" y="15401"/>
                    </a:lnTo>
                    <a:cubicBezTo>
                      <a:pt x="6336" y="15090"/>
                      <a:pt x="6538" y="14971"/>
                      <a:pt x="6735" y="14971"/>
                    </a:cubicBezTo>
                    <a:close/>
                    <a:moveTo>
                      <a:pt x="14059" y="14947"/>
                    </a:moveTo>
                    <a:cubicBezTo>
                      <a:pt x="14632" y="14947"/>
                      <a:pt x="15154" y="15934"/>
                      <a:pt x="14164" y="16217"/>
                    </a:cubicBezTo>
                    <a:cubicBezTo>
                      <a:pt x="14141" y="16219"/>
                      <a:pt x="14119" y="16221"/>
                      <a:pt x="14097" y="16221"/>
                    </a:cubicBezTo>
                    <a:cubicBezTo>
                      <a:pt x="13693" y="16221"/>
                      <a:pt x="13355" y="15811"/>
                      <a:pt x="13491" y="15401"/>
                    </a:cubicBezTo>
                    <a:cubicBezTo>
                      <a:pt x="13643" y="15072"/>
                      <a:pt x="13854" y="14947"/>
                      <a:pt x="14059" y="14947"/>
                    </a:cubicBezTo>
                    <a:close/>
                    <a:moveTo>
                      <a:pt x="11202" y="15447"/>
                    </a:moveTo>
                    <a:cubicBezTo>
                      <a:pt x="11743" y="15447"/>
                      <a:pt x="12217" y="16401"/>
                      <a:pt x="11331" y="16649"/>
                    </a:cubicBezTo>
                    <a:cubicBezTo>
                      <a:pt x="10947" y="16649"/>
                      <a:pt x="10659" y="16313"/>
                      <a:pt x="10707" y="15977"/>
                    </a:cubicBezTo>
                    <a:lnTo>
                      <a:pt x="10659" y="15881"/>
                    </a:lnTo>
                    <a:cubicBezTo>
                      <a:pt x="10810" y="15567"/>
                      <a:pt x="11010" y="15447"/>
                      <a:pt x="11202" y="15447"/>
                    </a:cubicBezTo>
                    <a:close/>
                    <a:moveTo>
                      <a:pt x="3985" y="15400"/>
                    </a:moveTo>
                    <a:cubicBezTo>
                      <a:pt x="4854" y="15400"/>
                      <a:pt x="4978" y="16699"/>
                      <a:pt x="4082" y="16793"/>
                    </a:cubicBezTo>
                    <a:cubicBezTo>
                      <a:pt x="4050" y="16796"/>
                      <a:pt x="4019" y="16798"/>
                      <a:pt x="3989" y="16798"/>
                    </a:cubicBezTo>
                    <a:cubicBezTo>
                      <a:pt x="3116" y="16798"/>
                      <a:pt x="3056" y="15494"/>
                      <a:pt x="3938" y="15401"/>
                    </a:cubicBezTo>
                    <a:cubicBezTo>
                      <a:pt x="3954" y="15400"/>
                      <a:pt x="3969" y="15400"/>
                      <a:pt x="3985" y="15400"/>
                    </a:cubicBezTo>
                    <a:close/>
                    <a:moveTo>
                      <a:pt x="8439" y="16069"/>
                    </a:moveTo>
                    <a:cubicBezTo>
                      <a:pt x="8998" y="16069"/>
                      <a:pt x="9513" y="17028"/>
                      <a:pt x="8498" y="17273"/>
                    </a:cubicBezTo>
                    <a:cubicBezTo>
                      <a:pt x="8114" y="17273"/>
                      <a:pt x="7826" y="16937"/>
                      <a:pt x="7874" y="16553"/>
                    </a:cubicBezTo>
                    <a:cubicBezTo>
                      <a:pt x="8017" y="16202"/>
                      <a:pt x="8231" y="16069"/>
                      <a:pt x="8439" y="16069"/>
                    </a:cubicBezTo>
                    <a:close/>
                    <a:moveTo>
                      <a:pt x="15728" y="15986"/>
                    </a:moveTo>
                    <a:cubicBezTo>
                      <a:pt x="16272" y="15986"/>
                      <a:pt x="16829" y="16653"/>
                      <a:pt x="16324" y="17225"/>
                    </a:cubicBezTo>
                    <a:cubicBezTo>
                      <a:pt x="16151" y="17331"/>
                      <a:pt x="15956" y="17383"/>
                      <a:pt x="15772" y="17383"/>
                    </a:cubicBezTo>
                    <a:cubicBezTo>
                      <a:pt x="15290" y="17383"/>
                      <a:pt x="14881" y="17034"/>
                      <a:pt x="15124" y="16409"/>
                    </a:cubicBezTo>
                    <a:cubicBezTo>
                      <a:pt x="15267" y="16108"/>
                      <a:pt x="15497" y="15986"/>
                      <a:pt x="15728" y="15986"/>
                    </a:cubicBezTo>
                    <a:close/>
                    <a:moveTo>
                      <a:pt x="5699" y="16543"/>
                    </a:moveTo>
                    <a:cubicBezTo>
                      <a:pt x="6498" y="16543"/>
                      <a:pt x="6629" y="17808"/>
                      <a:pt x="5762" y="17945"/>
                    </a:cubicBezTo>
                    <a:lnTo>
                      <a:pt x="5762" y="17897"/>
                    </a:lnTo>
                    <a:cubicBezTo>
                      <a:pt x="5717" y="17904"/>
                      <a:pt x="5674" y="17908"/>
                      <a:pt x="5633" y="17908"/>
                    </a:cubicBezTo>
                    <a:cubicBezTo>
                      <a:pt x="4834" y="17908"/>
                      <a:pt x="4702" y="16644"/>
                      <a:pt x="5570" y="16553"/>
                    </a:cubicBezTo>
                    <a:cubicBezTo>
                      <a:pt x="5615" y="16546"/>
                      <a:pt x="5658" y="16543"/>
                      <a:pt x="5699" y="16543"/>
                    </a:cubicBezTo>
                    <a:close/>
                    <a:moveTo>
                      <a:pt x="12980" y="16478"/>
                    </a:moveTo>
                    <a:cubicBezTo>
                      <a:pt x="13775" y="16478"/>
                      <a:pt x="13994" y="17724"/>
                      <a:pt x="13107" y="17945"/>
                    </a:cubicBezTo>
                    <a:lnTo>
                      <a:pt x="13011" y="17849"/>
                    </a:lnTo>
                    <a:cubicBezTo>
                      <a:pt x="12981" y="17853"/>
                      <a:pt x="12952" y="17854"/>
                      <a:pt x="12923" y="17854"/>
                    </a:cubicBezTo>
                    <a:cubicBezTo>
                      <a:pt x="12179" y="17854"/>
                      <a:pt x="11985" y="16690"/>
                      <a:pt x="12771" y="16505"/>
                    </a:cubicBezTo>
                    <a:cubicBezTo>
                      <a:pt x="12845" y="16487"/>
                      <a:pt x="12914" y="16478"/>
                      <a:pt x="12980" y="16478"/>
                    </a:cubicBezTo>
                    <a:close/>
                    <a:moveTo>
                      <a:pt x="10125" y="17028"/>
                    </a:moveTo>
                    <a:cubicBezTo>
                      <a:pt x="11006" y="17028"/>
                      <a:pt x="11156" y="18380"/>
                      <a:pt x="10227" y="18473"/>
                    </a:cubicBezTo>
                    <a:lnTo>
                      <a:pt x="10179" y="18377"/>
                    </a:lnTo>
                    <a:cubicBezTo>
                      <a:pt x="9363" y="18377"/>
                      <a:pt x="9267" y="17177"/>
                      <a:pt x="10035" y="17033"/>
                    </a:cubicBezTo>
                    <a:cubicBezTo>
                      <a:pt x="10066" y="17030"/>
                      <a:pt x="10096" y="17028"/>
                      <a:pt x="10125" y="17028"/>
                    </a:cubicBezTo>
                    <a:close/>
                    <a:moveTo>
                      <a:pt x="7280" y="17652"/>
                    </a:moveTo>
                    <a:cubicBezTo>
                      <a:pt x="7944" y="17652"/>
                      <a:pt x="8603" y="18726"/>
                      <a:pt x="7490" y="19049"/>
                    </a:cubicBezTo>
                    <a:lnTo>
                      <a:pt x="7490" y="19001"/>
                    </a:lnTo>
                    <a:cubicBezTo>
                      <a:pt x="7422" y="19029"/>
                      <a:pt x="7352" y="19042"/>
                      <a:pt x="7284" y="19042"/>
                    </a:cubicBezTo>
                    <a:cubicBezTo>
                      <a:pt x="6874" y="19042"/>
                      <a:pt x="6509" y="18583"/>
                      <a:pt x="6674" y="18089"/>
                    </a:cubicBezTo>
                    <a:cubicBezTo>
                      <a:pt x="6832" y="17774"/>
                      <a:pt x="7056" y="17652"/>
                      <a:pt x="7280" y="17652"/>
                    </a:cubicBezTo>
                    <a:close/>
                    <a:moveTo>
                      <a:pt x="11725" y="18181"/>
                    </a:moveTo>
                    <a:cubicBezTo>
                      <a:pt x="12249" y="18181"/>
                      <a:pt x="12794" y="18714"/>
                      <a:pt x="12531" y="19337"/>
                    </a:cubicBezTo>
                    <a:lnTo>
                      <a:pt x="12483" y="19241"/>
                    </a:lnTo>
                    <a:cubicBezTo>
                      <a:pt x="12294" y="19431"/>
                      <a:pt x="12025" y="19527"/>
                      <a:pt x="11771" y="19527"/>
                    </a:cubicBezTo>
                    <a:cubicBezTo>
                      <a:pt x="11315" y="19527"/>
                      <a:pt x="10906" y="19216"/>
                      <a:pt x="11091" y="18569"/>
                    </a:cubicBezTo>
                    <a:cubicBezTo>
                      <a:pt x="11243" y="18296"/>
                      <a:pt x="11482" y="18181"/>
                      <a:pt x="11725" y="18181"/>
                    </a:cubicBezTo>
                    <a:close/>
                    <a:moveTo>
                      <a:pt x="8973" y="18684"/>
                    </a:moveTo>
                    <a:cubicBezTo>
                      <a:pt x="9519" y="18684"/>
                      <a:pt x="9948" y="19290"/>
                      <a:pt x="9795" y="19866"/>
                    </a:cubicBezTo>
                    <a:lnTo>
                      <a:pt x="9747" y="19770"/>
                    </a:lnTo>
                    <a:cubicBezTo>
                      <a:pt x="9514" y="20030"/>
                      <a:pt x="9246" y="20138"/>
                      <a:pt x="9002" y="20138"/>
                    </a:cubicBezTo>
                    <a:cubicBezTo>
                      <a:pt x="8390" y="20138"/>
                      <a:pt x="7929" y="19461"/>
                      <a:pt x="8546" y="18809"/>
                    </a:cubicBezTo>
                    <a:cubicBezTo>
                      <a:pt x="8691" y="18723"/>
                      <a:pt x="8836" y="18684"/>
                      <a:pt x="8973" y="18684"/>
                    </a:cubicBezTo>
                    <a:close/>
                    <a:moveTo>
                      <a:pt x="15444" y="0"/>
                    </a:moveTo>
                    <a:cubicBezTo>
                      <a:pt x="14541" y="0"/>
                      <a:pt x="13369" y="432"/>
                      <a:pt x="12550" y="432"/>
                    </a:cubicBezTo>
                    <a:cubicBezTo>
                      <a:pt x="12180" y="432"/>
                      <a:pt x="11882" y="343"/>
                      <a:pt x="11715" y="86"/>
                    </a:cubicBezTo>
                    <a:cubicBezTo>
                      <a:pt x="11419" y="46"/>
                      <a:pt x="11195" y="27"/>
                      <a:pt x="11022" y="27"/>
                    </a:cubicBezTo>
                    <a:cubicBezTo>
                      <a:pt x="10159" y="27"/>
                      <a:pt x="10579" y="494"/>
                      <a:pt x="9699" y="1094"/>
                    </a:cubicBezTo>
                    <a:cubicBezTo>
                      <a:pt x="9659" y="1101"/>
                      <a:pt x="9619" y="1104"/>
                      <a:pt x="9581" y="1104"/>
                    </a:cubicBezTo>
                    <a:cubicBezTo>
                      <a:pt x="9066" y="1104"/>
                      <a:pt x="8714" y="533"/>
                      <a:pt x="9027" y="86"/>
                    </a:cubicBezTo>
                    <a:cubicBezTo>
                      <a:pt x="8902" y="83"/>
                      <a:pt x="8777" y="82"/>
                      <a:pt x="8653" y="82"/>
                    </a:cubicBezTo>
                    <a:cubicBezTo>
                      <a:pt x="7362" y="82"/>
                      <a:pt x="6110" y="225"/>
                      <a:pt x="4909" y="225"/>
                    </a:cubicBezTo>
                    <a:cubicBezTo>
                      <a:pt x="4316" y="225"/>
                      <a:pt x="3736" y="190"/>
                      <a:pt x="3169" y="86"/>
                    </a:cubicBezTo>
                    <a:cubicBezTo>
                      <a:pt x="2347" y="980"/>
                      <a:pt x="1871" y="2807"/>
                      <a:pt x="1165" y="2807"/>
                    </a:cubicBezTo>
                    <a:cubicBezTo>
                      <a:pt x="924" y="2807"/>
                      <a:pt x="655" y="2593"/>
                      <a:pt x="337" y="2054"/>
                    </a:cubicBezTo>
                    <a:lnTo>
                      <a:pt x="337" y="2054"/>
                    </a:lnTo>
                    <a:cubicBezTo>
                      <a:pt x="337" y="2534"/>
                      <a:pt x="289" y="3207"/>
                      <a:pt x="769" y="3447"/>
                    </a:cubicBezTo>
                    <a:cubicBezTo>
                      <a:pt x="1009" y="4407"/>
                      <a:pt x="1" y="4791"/>
                      <a:pt x="337" y="5895"/>
                    </a:cubicBezTo>
                    <a:cubicBezTo>
                      <a:pt x="431" y="5862"/>
                      <a:pt x="520" y="5847"/>
                      <a:pt x="603" y="5847"/>
                    </a:cubicBezTo>
                    <a:cubicBezTo>
                      <a:pt x="1422" y="5847"/>
                      <a:pt x="1626" y="7315"/>
                      <a:pt x="598" y="7315"/>
                    </a:cubicBezTo>
                    <a:cubicBezTo>
                      <a:pt x="518" y="7315"/>
                      <a:pt x="431" y="7306"/>
                      <a:pt x="337" y="7287"/>
                    </a:cubicBezTo>
                    <a:lnTo>
                      <a:pt x="337" y="7287"/>
                    </a:lnTo>
                    <a:cubicBezTo>
                      <a:pt x="337" y="9304"/>
                      <a:pt x="673" y="11320"/>
                      <a:pt x="337" y="13192"/>
                    </a:cubicBezTo>
                    <a:cubicBezTo>
                      <a:pt x="2881" y="13432"/>
                      <a:pt x="1" y="14681"/>
                      <a:pt x="337" y="15449"/>
                    </a:cubicBezTo>
                    <a:cubicBezTo>
                      <a:pt x="817" y="16073"/>
                      <a:pt x="3554" y="16697"/>
                      <a:pt x="1009" y="17465"/>
                    </a:cubicBezTo>
                    <a:cubicBezTo>
                      <a:pt x="403" y="18071"/>
                      <a:pt x="1025" y="18772"/>
                      <a:pt x="1616" y="18772"/>
                    </a:cubicBezTo>
                    <a:cubicBezTo>
                      <a:pt x="1868" y="18772"/>
                      <a:pt x="2114" y="18645"/>
                      <a:pt x="2257" y="18329"/>
                    </a:cubicBezTo>
                    <a:cubicBezTo>
                      <a:pt x="2079" y="17573"/>
                      <a:pt x="2066" y="17023"/>
                      <a:pt x="2983" y="17023"/>
                    </a:cubicBezTo>
                    <a:cubicBezTo>
                      <a:pt x="3055" y="17023"/>
                      <a:pt x="3133" y="17026"/>
                      <a:pt x="3217" y="17033"/>
                    </a:cubicBezTo>
                    <a:cubicBezTo>
                      <a:pt x="4706" y="18281"/>
                      <a:pt x="2545" y="18185"/>
                      <a:pt x="2449" y="19145"/>
                    </a:cubicBezTo>
                    <a:cubicBezTo>
                      <a:pt x="2776" y="19760"/>
                      <a:pt x="3014" y="19987"/>
                      <a:pt x="3201" y="19987"/>
                    </a:cubicBezTo>
                    <a:cubicBezTo>
                      <a:pt x="3699" y="19987"/>
                      <a:pt x="3833" y="18373"/>
                      <a:pt x="4322" y="18233"/>
                    </a:cubicBezTo>
                    <a:lnTo>
                      <a:pt x="4322" y="18233"/>
                    </a:lnTo>
                    <a:cubicBezTo>
                      <a:pt x="6818" y="18617"/>
                      <a:pt x="4226" y="19530"/>
                      <a:pt x="4130" y="20298"/>
                    </a:cubicBezTo>
                    <a:cubicBezTo>
                      <a:pt x="4279" y="20812"/>
                      <a:pt x="4555" y="21017"/>
                      <a:pt x="4827" y="21017"/>
                    </a:cubicBezTo>
                    <a:cubicBezTo>
                      <a:pt x="5344" y="21017"/>
                      <a:pt x="5851" y="20283"/>
                      <a:pt x="5474" y="19530"/>
                    </a:cubicBezTo>
                    <a:cubicBezTo>
                      <a:pt x="5684" y="19391"/>
                      <a:pt x="5887" y="19332"/>
                      <a:pt x="6084" y="19332"/>
                    </a:cubicBezTo>
                    <a:cubicBezTo>
                      <a:pt x="7264" y="19332"/>
                      <a:pt x="8239" y="21455"/>
                      <a:pt x="9392" y="21455"/>
                    </a:cubicBezTo>
                    <a:cubicBezTo>
                      <a:pt x="9585" y="21455"/>
                      <a:pt x="9782" y="21396"/>
                      <a:pt x="9987" y="21258"/>
                    </a:cubicBezTo>
                    <a:cubicBezTo>
                      <a:pt x="10035" y="20111"/>
                      <a:pt x="10193" y="19741"/>
                      <a:pt x="10430" y="19741"/>
                    </a:cubicBezTo>
                    <a:cubicBezTo>
                      <a:pt x="10860" y="19741"/>
                      <a:pt x="11547" y="20967"/>
                      <a:pt x="12291" y="20967"/>
                    </a:cubicBezTo>
                    <a:cubicBezTo>
                      <a:pt x="12371" y="20967"/>
                      <a:pt x="12451" y="20953"/>
                      <a:pt x="12531" y="20922"/>
                    </a:cubicBezTo>
                    <a:cubicBezTo>
                      <a:pt x="12963" y="19591"/>
                      <a:pt x="13234" y="19169"/>
                      <a:pt x="13472" y="19169"/>
                    </a:cubicBezTo>
                    <a:cubicBezTo>
                      <a:pt x="13886" y="19169"/>
                      <a:pt x="14205" y="20444"/>
                      <a:pt x="15108" y="20444"/>
                    </a:cubicBezTo>
                    <a:cubicBezTo>
                      <a:pt x="15129" y="20444"/>
                      <a:pt x="15150" y="20443"/>
                      <a:pt x="15172" y="20442"/>
                    </a:cubicBezTo>
                    <a:cubicBezTo>
                      <a:pt x="16076" y="19930"/>
                      <a:pt x="15660" y="18936"/>
                      <a:pt x="14873" y="18936"/>
                    </a:cubicBezTo>
                    <a:cubicBezTo>
                      <a:pt x="14699" y="18936"/>
                      <a:pt x="14507" y="18985"/>
                      <a:pt x="14308" y="19097"/>
                    </a:cubicBezTo>
                    <a:cubicBezTo>
                      <a:pt x="13397" y="18460"/>
                      <a:pt x="14118" y="17650"/>
                      <a:pt x="14747" y="17650"/>
                    </a:cubicBezTo>
                    <a:cubicBezTo>
                      <a:pt x="15112" y="17650"/>
                      <a:pt x="15447" y="17924"/>
                      <a:pt x="15412" y="18665"/>
                    </a:cubicBezTo>
                    <a:cubicBezTo>
                      <a:pt x="15669" y="18775"/>
                      <a:pt x="15870" y="18822"/>
                      <a:pt x="16030" y="18822"/>
                    </a:cubicBezTo>
                    <a:cubicBezTo>
                      <a:pt x="17053" y="18822"/>
                      <a:pt x="16384" y="16888"/>
                      <a:pt x="17861" y="16888"/>
                    </a:cubicBezTo>
                    <a:cubicBezTo>
                      <a:pt x="17876" y="16888"/>
                      <a:pt x="17892" y="16889"/>
                      <a:pt x="17908" y="16889"/>
                    </a:cubicBezTo>
                    <a:cubicBezTo>
                      <a:pt x="17908" y="15545"/>
                      <a:pt x="19012" y="14105"/>
                      <a:pt x="20165" y="13480"/>
                    </a:cubicBezTo>
                    <a:cubicBezTo>
                      <a:pt x="19396" y="11848"/>
                      <a:pt x="21269" y="12472"/>
                      <a:pt x="21221" y="11272"/>
                    </a:cubicBezTo>
                    <a:cubicBezTo>
                      <a:pt x="21317" y="10024"/>
                      <a:pt x="18484" y="11176"/>
                      <a:pt x="19781" y="9352"/>
                    </a:cubicBezTo>
                    <a:cubicBezTo>
                      <a:pt x="20933" y="9256"/>
                      <a:pt x="20693" y="8680"/>
                      <a:pt x="20549" y="7863"/>
                    </a:cubicBezTo>
                    <a:cubicBezTo>
                      <a:pt x="21221" y="7575"/>
                      <a:pt x="22421" y="7143"/>
                      <a:pt x="21461" y="6231"/>
                    </a:cubicBezTo>
                    <a:cubicBezTo>
                      <a:pt x="14836" y="4167"/>
                      <a:pt x="22613" y="2486"/>
                      <a:pt x="18052" y="2294"/>
                    </a:cubicBezTo>
                    <a:cubicBezTo>
                      <a:pt x="17908" y="470"/>
                      <a:pt x="16180" y="1862"/>
                      <a:pt x="16036" y="86"/>
                    </a:cubicBezTo>
                    <a:cubicBezTo>
                      <a:pt x="15860" y="25"/>
                      <a:pt x="15659" y="0"/>
                      <a:pt x="154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7" name="Google Shape;1787;p7"/>
            <p:cNvGrpSpPr/>
            <p:nvPr/>
          </p:nvGrpSpPr>
          <p:grpSpPr>
            <a:xfrm flipH="1">
              <a:off x="7456204" y="-207161"/>
              <a:ext cx="1792336" cy="1774846"/>
              <a:chOff x="2464525" y="1610725"/>
              <a:chExt cx="769375" cy="761900"/>
            </a:xfrm>
          </p:grpSpPr>
          <p:sp>
            <p:nvSpPr>
              <p:cNvPr id="1788" name="Google Shape;1788;p7"/>
              <p:cNvSpPr/>
              <p:nvPr/>
            </p:nvSpPr>
            <p:spPr>
              <a:xfrm>
                <a:off x="2967425" y="1946500"/>
                <a:ext cx="46975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79" h="1451" extrusionOk="0">
                    <a:moveTo>
                      <a:pt x="1002" y="0"/>
                    </a:moveTo>
                    <a:cubicBezTo>
                      <a:pt x="988" y="0"/>
                      <a:pt x="975" y="1"/>
                      <a:pt x="961" y="1"/>
                    </a:cubicBezTo>
                    <a:cubicBezTo>
                      <a:pt x="49" y="1"/>
                      <a:pt x="1" y="1298"/>
                      <a:pt x="865" y="1442"/>
                    </a:cubicBezTo>
                    <a:cubicBezTo>
                      <a:pt x="905" y="1448"/>
                      <a:pt x="944" y="1451"/>
                      <a:pt x="982" y="1451"/>
                    </a:cubicBezTo>
                    <a:cubicBezTo>
                      <a:pt x="1818" y="1451"/>
                      <a:pt x="1879" y="0"/>
                      <a:pt x="10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9" name="Google Shape;1789;p7"/>
              <p:cNvSpPr/>
              <p:nvPr/>
            </p:nvSpPr>
            <p:spPr>
              <a:xfrm>
                <a:off x="2938625" y="1987300"/>
                <a:ext cx="48575" cy="368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1475" extrusionOk="0">
                    <a:moveTo>
                      <a:pt x="996" y="0"/>
                    </a:moveTo>
                    <a:cubicBezTo>
                      <a:pt x="1" y="0"/>
                      <a:pt x="15" y="1160"/>
                      <a:pt x="721" y="1442"/>
                    </a:cubicBezTo>
                    <a:cubicBezTo>
                      <a:pt x="805" y="1464"/>
                      <a:pt x="885" y="1474"/>
                      <a:pt x="959" y="1474"/>
                    </a:cubicBezTo>
                    <a:cubicBezTo>
                      <a:pt x="1847" y="1474"/>
                      <a:pt x="1943" y="2"/>
                      <a:pt x="1057" y="2"/>
                    </a:cubicBezTo>
                    <a:cubicBezTo>
                      <a:pt x="1036" y="1"/>
                      <a:pt x="1016" y="0"/>
                      <a:pt x="9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0" name="Google Shape;1790;p7"/>
              <p:cNvSpPr/>
              <p:nvPr/>
            </p:nvSpPr>
            <p:spPr>
              <a:xfrm>
                <a:off x="3007800" y="1792875"/>
                <a:ext cx="492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1" h="1399" extrusionOk="0">
                    <a:moveTo>
                      <a:pt x="977" y="0"/>
                    </a:moveTo>
                    <a:cubicBezTo>
                      <a:pt x="962" y="0"/>
                      <a:pt x="946" y="0"/>
                      <a:pt x="930" y="1"/>
                    </a:cubicBezTo>
                    <a:cubicBezTo>
                      <a:pt x="1" y="48"/>
                      <a:pt x="106" y="1398"/>
                      <a:pt x="984" y="1398"/>
                    </a:cubicBezTo>
                    <a:cubicBezTo>
                      <a:pt x="1013" y="1398"/>
                      <a:pt x="1043" y="1397"/>
                      <a:pt x="1074" y="1394"/>
                    </a:cubicBezTo>
                    <a:cubicBezTo>
                      <a:pt x="1970" y="1299"/>
                      <a:pt x="1847" y="0"/>
                      <a:pt x="97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1" name="Google Shape;1791;p7"/>
              <p:cNvSpPr/>
              <p:nvPr/>
            </p:nvSpPr>
            <p:spPr>
              <a:xfrm>
                <a:off x="2979425" y="1834525"/>
                <a:ext cx="5042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2017" h="1518" extrusionOk="0">
                    <a:moveTo>
                      <a:pt x="1046" y="1"/>
                    </a:moveTo>
                    <a:cubicBezTo>
                      <a:pt x="901" y="1"/>
                      <a:pt x="730" y="34"/>
                      <a:pt x="529" y="112"/>
                    </a:cubicBezTo>
                    <a:cubicBezTo>
                      <a:pt x="1" y="208"/>
                      <a:pt x="385" y="832"/>
                      <a:pt x="385" y="1216"/>
                    </a:cubicBezTo>
                    <a:cubicBezTo>
                      <a:pt x="616" y="1431"/>
                      <a:pt x="828" y="1518"/>
                      <a:pt x="1010" y="1518"/>
                    </a:cubicBezTo>
                    <a:cubicBezTo>
                      <a:pt x="1772" y="1518"/>
                      <a:pt x="2017" y="1"/>
                      <a:pt x="104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2" name="Google Shape;1792;p7"/>
              <p:cNvSpPr/>
              <p:nvPr/>
            </p:nvSpPr>
            <p:spPr>
              <a:xfrm>
                <a:off x="2992875" y="1904525"/>
                <a:ext cx="49000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60" h="1409" extrusionOk="0">
                    <a:moveTo>
                      <a:pt x="951" y="0"/>
                    </a:moveTo>
                    <a:cubicBezTo>
                      <a:pt x="0" y="0"/>
                      <a:pt x="74" y="1409"/>
                      <a:pt x="931" y="1409"/>
                    </a:cubicBezTo>
                    <a:cubicBezTo>
                      <a:pt x="983" y="1409"/>
                      <a:pt x="1037" y="1403"/>
                      <a:pt x="1095" y="1392"/>
                    </a:cubicBezTo>
                    <a:cubicBezTo>
                      <a:pt x="1959" y="1248"/>
                      <a:pt x="1815" y="0"/>
                      <a:pt x="9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3" name="Google Shape;1793;p7"/>
              <p:cNvSpPr/>
              <p:nvPr/>
            </p:nvSpPr>
            <p:spPr>
              <a:xfrm>
                <a:off x="2993425" y="17231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1018" y="0"/>
                    </a:moveTo>
                    <a:cubicBezTo>
                      <a:pt x="989" y="0"/>
                      <a:pt x="959" y="2"/>
                      <a:pt x="929" y="5"/>
                    </a:cubicBezTo>
                    <a:cubicBezTo>
                      <a:pt x="1" y="98"/>
                      <a:pt x="104" y="1402"/>
                      <a:pt x="980" y="1402"/>
                    </a:cubicBezTo>
                    <a:cubicBezTo>
                      <a:pt x="1010" y="1402"/>
                      <a:pt x="1041" y="1400"/>
                      <a:pt x="1073" y="1397"/>
                    </a:cubicBezTo>
                    <a:cubicBezTo>
                      <a:pt x="1955" y="1304"/>
                      <a:pt x="1850" y="0"/>
                      <a:pt x="101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4" name="Google Shape;1794;p7"/>
              <p:cNvSpPr/>
              <p:nvPr/>
            </p:nvSpPr>
            <p:spPr>
              <a:xfrm>
                <a:off x="3023025" y="1863575"/>
                <a:ext cx="45700" cy="33800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2" extrusionOk="0">
                    <a:moveTo>
                      <a:pt x="941" y="1"/>
                    </a:moveTo>
                    <a:cubicBezTo>
                      <a:pt x="911" y="1"/>
                      <a:pt x="881" y="3"/>
                      <a:pt x="849" y="6"/>
                    </a:cubicBezTo>
                    <a:cubicBezTo>
                      <a:pt x="1" y="100"/>
                      <a:pt x="78" y="1351"/>
                      <a:pt x="944" y="1351"/>
                    </a:cubicBezTo>
                    <a:cubicBezTo>
                      <a:pt x="960" y="1351"/>
                      <a:pt x="977" y="1351"/>
                      <a:pt x="993" y="1350"/>
                    </a:cubicBezTo>
                    <a:cubicBezTo>
                      <a:pt x="1828" y="1257"/>
                      <a:pt x="1767" y="1"/>
                      <a:pt x="9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5" name="Google Shape;1795;p7"/>
              <p:cNvSpPr/>
              <p:nvPr/>
            </p:nvSpPr>
            <p:spPr>
              <a:xfrm>
                <a:off x="2937350" y="1625600"/>
                <a:ext cx="5025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2010" h="1422" extrusionOk="0">
                    <a:moveTo>
                      <a:pt x="1044" y="1"/>
                    </a:moveTo>
                    <a:cubicBezTo>
                      <a:pt x="988" y="1"/>
                      <a:pt x="929" y="7"/>
                      <a:pt x="868" y="19"/>
                    </a:cubicBezTo>
                    <a:cubicBezTo>
                      <a:pt x="0" y="156"/>
                      <a:pt x="218" y="1422"/>
                      <a:pt x="1026" y="1422"/>
                    </a:cubicBezTo>
                    <a:cubicBezTo>
                      <a:pt x="1068" y="1422"/>
                      <a:pt x="1111" y="1418"/>
                      <a:pt x="1156" y="1411"/>
                    </a:cubicBezTo>
                    <a:cubicBezTo>
                      <a:pt x="2009" y="1232"/>
                      <a:pt x="1854" y="1"/>
                      <a:pt x="104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6" name="Google Shape;1796;p7"/>
              <p:cNvSpPr/>
              <p:nvPr/>
            </p:nvSpPr>
            <p:spPr>
              <a:xfrm>
                <a:off x="2857000" y="2114525"/>
                <a:ext cx="44050" cy="33650"/>
              </a:xfrm>
              <a:custGeom>
                <a:avLst/>
                <a:gdLst/>
                <a:ahLst/>
                <a:cxnLst/>
                <a:rect l="l" t="t" r="r" b="b"/>
                <a:pathLst>
                  <a:path w="1762" h="1346" extrusionOk="0">
                    <a:moveTo>
                      <a:pt x="865" y="0"/>
                    </a:moveTo>
                    <a:cubicBezTo>
                      <a:pt x="849" y="0"/>
                      <a:pt x="833" y="1"/>
                      <a:pt x="817" y="2"/>
                    </a:cubicBezTo>
                    <a:cubicBezTo>
                      <a:pt x="1" y="146"/>
                      <a:pt x="97" y="1346"/>
                      <a:pt x="961" y="1346"/>
                    </a:cubicBezTo>
                    <a:cubicBezTo>
                      <a:pt x="1762" y="1205"/>
                      <a:pt x="1684" y="0"/>
                      <a:pt x="86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7" name="Google Shape;1797;p7"/>
              <p:cNvSpPr/>
              <p:nvPr/>
            </p:nvSpPr>
            <p:spPr>
              <a:xfrm>
                <a:off x="3053425" y="1822775"/>
                <a:ext cx="417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69" h="1212" extrusionOk="0">
                    <a:moveTo>
                      <a:pt x="871" y="0"/>
                    </a:moveTo>
                    <a:cubicBezTo>
                      <a:pt x="844" y="0"/>
                      <a:pt x="815" y="2"/>
                      <a:pt x="785" y="6"/>
                    </a:cubicBezTo>
                    <a:cubicBezTo>
                      <a:pt x="1" y="98"/>
                      <a:pt x="104" y="1211"/>
                      <a:pt x="838" y="1211"/>
                    </a:cubicBezTo>
                    <a:cubicBezTo>
                      <a:pt x="868" y="1211"/>
                      <a:pt x="898" y="1209"/>
                      <a:pt x="929" y="1206"/>
                    </a:cubicBezTo>
                    <a:cubicBezTo>
                      <a:pt x="1668" y="1113"/>
                      <a:pt x="1563" y="0"/>
                      <a:pt x="87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8" name="Google Shape;1798;p7"/>
              <p:cNvSpPr/>
              <p:nvPr/>
            </p:nvSpPr>
            <p:spPr>
              <a:xfrm>
                <a:off x="2883800" y="2071325"/>
                <a:ext cx="46650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66" h="1451" extrusionOk="0">
                    <a:moveTo>
                      <a:pt x="947" y="0"/>
                    </a:moveTo>
                    <a:cubicBezTo>
                      <a:pt x="32" y="0"/>
                      <a:pt x="1" y="1394"/>
                      <a:pt x="945" y="1442"/>
                    </a:cubicBezTo>
                    <a:cubicBezTo>
                      <a:pt x="981" y="1448"/>
                      <a:pt x="1015" y="1451"/>
                      <a:pt x="1048" y="1451"/>
                    </a:cubicBezTo>
                    <a:cubicBezTo>
                      <a:pt x="1772" y="1451"/>
                      <a:pt x="1866" y="1"/>
                      <a:pt x="993" y="1"/>
                    </a:cubicBezTo>
                    <a:cubicBezTo>
                      <a:pt x="977" y="1"/>
                      <a:pt x="962" y="0"/>
                      <a:pt x="94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9" name="Google Shape;1799;p7"/>
              <p:cNvSpPr/>
              <p:nvPr/>
            </p:nvSpPr>
            <p:spPr>
              <a:xfrm>
                <a:off x="2828600" y="2157625"/>
                <a:ext cx="4447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9" h="1256" extrusionOk="0">
                    <a:moveTo>
                      <a:pt x="890" y="1"/>
                    </a:moveTo>
                    <a:cubicBezTo>
                      <a:pt x="862" y="1"/>
                      <a:pt x="832" y="3"/>
                      <a:pt x="801" y="6"/>
                    </a:cubicBezTo>
                    <a:cubicBezTo>
                      <a:pt x="1" y="100"/>
                      <a:pt x="77" y="1256"/>
                      <a:pt x="895" y="1256"/>
                    </a:cubicBezTo>
                    <a:cubicBezTo>
                      <a:pt x="911" y="1256"/>
                      <a:pt x="928" y="1255"/>
                      <a:pt x="945" y="1254"/>
                    </a:cubicBezTo>
                    <a:cubicBezTo>
                      <a:pt x="1778" y="1208"/>
                      <a:pt x="1674" y="1"/>
                      <a:pt x="89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0" name="Google Shape;1800;p7"/>
              <p:cNvSpPr/>
              <p:nvPr/>
            </p:nvSpPr>
            <p:spPr>
              <a:xfrm>
                <a:off x="3041050" y="1753425"/>
                <a:ext cx="4562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825" h="1256" extrusionOk="0">
                    <a:moveTo>
                      <a:pt x="723" y="1"/>
                    </a:moveTo>
                    <a:cubicBezTo>
                      <a:pt x="526" y="1"/>
                      <a:pt x="324" y="119"/>
                      <a:pt x="176" y="427"/>
                    </a:cubicBezTo>
                    <a:cubicBezTo>
                      <a:pt x="1" y="821"/>
                      <a:pt x="345" y="1256"/>
                      <a:pt x="772" y="1256"/>
                    </a:cubicBezTo>
                    <a:cubicBezTo>
                      <a:pt x="813" y="1256"/>
                      <a:pt x="854" y="1252"/>
                      <a:pt x="896" y="1243"/>
                    </a:cubicBezTo>
                    <a:cubicBezTo>
                      <a:pt x="1824" y="993"/>
                      <a:pt x="1293" y="1"/>
                      <a:pt x="7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1" name="Google Shape;1801;p7"/>
              <p:cNvSpPr/>
              <p:nvPr/>
            </p:nvSpPr>
            <p:spPr>
              <a:xfrm>
                <a:off x="3069625" y="1713350"/>
                <a:ext cx="38375" cy="27300"/>
              </a:xfrm>
              <a:custGeom>
                <a:avLst/>
                <a:gdLst/>
                <a:ahLst/>
                <a:cxnLst/>
                <a:rect l="l" t="t" r="r" b="b"/>
                <a:pathLst>
                  <a:path w="1535" h="1092" extrusionOk="0">
                    <a:moveTo>
                      <a:pt x="796" y="0"/>
                    </a:moveTo>
                    <a:cubicBezTo>
                      <a:pt x="755" y="0"/>
                      <a:pt x="711" y="5"/>
                      <a:pt x="666" y="14"/>
                    </a:cubicBezTo>
                    <a:cubicBezTo>
                      <a:pt x="1" y="102"/>
                      <a:pt x="113" y="1091"/>
                      <a:pt x="739" y="1091"/>
                    </a:cubicBezTo>
                    <a:cubicBezTo>
                      <a:pt x="791" y="1091"/>
                      <a:pt x="847" y="1085"/>
                      <a:pt x="906" y="1070"/>
                    </a:cubicBezTo>
                    <a:cubicBezTo>
                      <a:pt x="1535" y="935"/>
                      <a:pt x="1407" y="0"/>
                      <a:pt x="7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2" name="Google Shape;1802;p7"/>
              <p:cNvSpPr/>
              <p:nvPr/>
            </p:nvSpPr>
            <p:spPr>
              <a:xfrm>
                <a:off x="3055800" y="1644925"/>
                <a:ext cx="366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4" h="1029" extrusionOk="0">
                    <a:moveTo>
                      <a:pt x="765" y="1"/>
                    </a:moveTo>
                    <a:cubicBezTo>
                      <a:pt x="726" y="1"/>
                      <a:pt x="685" y="5"/>
                      <a:pt x="642" y="14"/>
                    </a:cubicBezTo>
                    <a:cubicBezTo>
                      <a:pt x="1" y="106"/>
                      <a:pt x="147" y="1029"/>
                      <a:pt x="746" y="1029"/>
                    </a:cubicBezTo>
                    <a:cubicBezTo>
                      <a:pt x="774" y="1029"/>
                      <a:pt x="804" y="1027"/>
                      <a:pt x="834" y="1022"/>
                    </a:cubicBezTo>
                    <a:cubicBezTo>
                      <a:pt x="1464" y="933"/>
                      <a:pt x="1335" y="1"/>
                      <a:pt x="76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7"/>
              <p:cNvSpPr/>
              <p:nvPr/>
            </p:nvSpPr>
            <p:spPr>
              <a:xfrm>
                <a:off x="3083750" y="1782975"/>
                <a:ext cx="37425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083" extrusionOk="0">
                    <a:moveTo>
                      <a:pt x="794" y="0"/>
                    </a:moveTo>
                    <a:cubicBezTo>
                      <a:pt x="757" y="0"/>
                      <a:pt x="718" y="4"/>
                      <a:pt x="677" y="13"/>
                    </a:cubicBezTo>
                    <a:cubicBezTo>
                      <a:pt x="0" y="103"/>
                      <a:pt x="86" y="1082"/>
                      <a:pt x="695" y="1082"/>
                    </a:cubicBezTo>
                    <a:cubicBezTo>
                      <a:pt x="735" y="1082"/>
                      <a:pt x="777" y="1078"/>
                      <a:pt x="821" y="1069"/>
                    </a:cubicBezTo>
                    <a:cubicBezTo>
                      <a:pt x="1497" y="979"/>
                      <a:pt x="1369" y="0"/>
                      <a:pt x="7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7"/>
              <p:cNvSpPr/>
              <p:nvPr/>
            </p:nvSpPr>
            <p:spPr>
              <a:xfrm>
                <a:off x="3025000" y="1683550"/>
                <a:ext cx="42525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01" h="1218" extrusionOk="0">
                    <a:moveTo>
                      <a:pt x="861" y="0"/>
                    </a:moveTo>
                    <a:cubicBezTo>
                      <a:pt x="832" y="0"/>
                      <a:pt x="802" y="2"/>
                      <a:pt x="770" y="6"/>
                    </a:cubicBezTo>
                    <a:cubicBezTo>
                      <a:pt x="0" y="141"/>
                      <a:pt x="128" y="1218"/>
                      <a:pt x="830" y="1218"/>
                    </a:cubicBezTo>
                    <a:cubicBezTo>
                      <a:pt x="872" y="1218"/>
                      <a:pt x="916" y="1214"/>
                      <a:pt x="962" y="1206"/>
                    </a:cubicBezTo>
                    <a:cubicBezTo>
                      <a:pt x="1701" y="1113"/>
                      <a:pt x="1596" y="0"/>
                      <a:pt x="8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5" name="Google Shape;1805;p7"/>
              <p:cNvSpPr/>
              <p:nvPr/>
            </p:nvSpPr>
            <p:spPr>
              <a:xfrm>
                <a:off x="2953025" y="1694475"/>
                <a:ext cx="53200" cy="37425"/>
              </a:xfrm>
              <a:custGeom>
                <a:avLst/>
                <a:gdLst/>
                <a:ahLst/>
                <a:cxnLst/>
                <a:rect l="l" t="t" r="r" b="b"/>
                <a:pathLst>
                  <a:path w="2128" h="1497" extrusionOk="0">
                    <a:moveTo>
                      <a:pt x="961" y="1"/>
                    </a:moveTo>
                    <a:cubicBezTo>
                      <a:pt x="1" y="1"/>
                      <a:pt x="193" y="865"/>
                      <a:pt x="481" y="1441"/>
                    </a:cubicBezTo>
                    <a:cubicBezTo>
                      <a:pt x="596" y="1479"/>
                      <a:pt x="705" y="1496"/>
                      <a:pt x="808" y="1496"/>
                    </a:cubicBezTo>
                    <a:cubicBezTo>
                      <a:pt x="1738" y="1496"/>
                      <a:pt x="2128" y="87"/>
                      <a:pt x="96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6" name="Google Shape;1806;p7"/>
              <p:cNvSpPr/>
              <p:nvPr/>
            </p:nvSpPr>
            <p:spPr>
              <a:xfrm>
                <a:off x="2984225" y="1654875"/>
                <a:ext cx="42050" cy="324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7" extrusionOk="0">
                    <a:moveTo>
                      <a:pt x="769" y="0"/>
                    </a:moveTo>
                    <a:cubicBezTo>
                      <a:pt x="1" y="144"/>
                      <a:pt x="97" y="1297"/>
                      <a:pt x="913" y="1297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7" name="Google Shape;1807;p7"/>
              <p:cNvSpPr/>
              <p:nvPr/>
            </p:nvSpPr>
            <p:spPr>
              <a:xfrm>
                <a:off x="3012925" y="1615100"/>
                <a:ext cx="38975" cy="28100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4" extrusionOk="0">
                    <a:moveTo>
                      <a:pt x="815" y="1"/>
                    </a:moveTo>
                    <a:cubicBezTo>
                      <a:pt x="786" y="1"/>
                      <a:pt x="756" y="3"/>
                      <a:pt x="725" y="7"/>
                    </a:cubicBezTo>
                    <a:cubicBezTo>
                      <a:pt x="0" y="52"/>
                      <a:pt x="88" y="1123"/>
                      <a:pt x="745" y="1123"/>
                    </a:cubicBezTo>
                    <a:cubicBezTo>
                      <a:pt x="784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8" name="Google Shape;1808;p7"/>
              <p:cNvSpPr/>
              <p:nvPr/>
            </p:nvSpPr>
            <p:spPr>
              <a:xfrm>
                <a:off x="2535750" y="2142125"/>
                <a:ext cx="46025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841" h="1348" extrusionOk="0">
                    <a:moveTo>
                      <a:pt x="895" y="1"/>
                    </a:moveTo>
                    <a:cubicBezTo>
                      <a:pt x="880" y="1"/>
                      <a:pt x="864" y="1"/>
                      <a:pt x="849" y="2"/>
                    </a:cubicBezTo>
                    <a:cubicBezTo>
                      <a:pt x="0" y="96"/>
                      <a:pt x="77" y="1347"/>
                      <a:pt x="898" y="1347"/>
                    </a:cubicBezTo>
                    <a:cubicBezTo>
                      <a:pt x="913" y="1347"/>
                      <a:pt x="929" y="1347"/>
                      <a:pt x="945" y="1346"/>
                    </a:cubicBezTo>
                    <a:cubicBezTo>
                      <a:pt x="1840" y="1252"/>
                      <a:pt x="1718" y="1"/>
                      <a:pt x="8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9" name="Google Shape;1809;p7"/>
              <p:cNvSpPr/>
              <p:nvPr/>
            </p:nvSpPr>
            <p:spPr>
              <a:xfrm>
                <a:off x="2493575" y="2114275"/>
                <a:ext cx="4667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1327" extrusionOk="0">
                    <a:moveTo>
                      <a:pt x="938" y="0"/>
                    </a:moveTo>
                    <a:cubicBezTo>
                      <a:pt x="896" y="0"/>
                      <a:pt x="853" y="4"/>
                      <a:pt x="807" y="12"/>
                    </a:cubicBezTo>
                    <a:cubicBezTo>
                      <a:pt x="0" y="146"/>
                      <a:pt x="156" y="1327"/>
                      <a:pt x="883" y="1327"/>
                    </a:cubicBezTo>
                    <a:cubicBezTo>
                      <a:pt x="935" y="1327"/>
                      <a:pt x="990" y="1321"/>
                      <a:pt x="1047" y="1308"/>
                    </a:cubicBezTo>
                    <a:cubicBezTo>
                      <a:pt x="1866" y="1171"/>
                      <a:pt x="1694" y="0"/>
                      <a:pt x="9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0" name="Google Shape;1810;p7"/>
              <p:cNvSpPr/>
              <p:nvPr/>
            </p:nvSpPr>
            <p:spPr>
              <a:xfrm>
                <a:off x="2603700" y="2127500"/>
                <a:ext cx="49375" cy="36500"/>
              </a:xfrm>
              <a:custGeom>
                <a:avLst/>
                <a:gdLst/>
                <a:ahLst/>
                <a:cxnLst/>
                <a:rect l="l" t="t" r="r" b="b"/>
                <a:pathLst>
                  <a:path w="1975" h="1460" extrusionOk="0">
                    <a:moveTo>
                      <a:pt x="928" y="1"/>
                    </a:moveTo>
                    <a:cubicBezTo>
                      <a:pt x="88" y="1"/>
                      <a:pt x="0" y="1314"/>
                      <a:pt x="915" y="1451"/>
                    </a:cubicBezTo>
                    <a:cubicBezTo>
                      <a:pt x="954" y="1457"/>
                      <a:pt x="991" y="1460"/>
                      <a:pt x="1027" y="1460"/>
                    </a:cubicBezTo>
                    <a:cubicBezTo>
                      <a:pt x="1829" y="1460"/>
                      <a:pt x="1974" y="10"/>
                      <a:pt x="1100" y="10"/>
                    </a:cubicBezTo>
                    <a:cubicBezTo>
                      <a:pt x="1087" y="10"/>
                      <a:pt x="1073" y="10"/>
                      <a:pt x="1059" y="11"/>
                    </a:cubicBezTo>
                    <a:cubicBezTo>
                      <a:pt x="1013" y="4"/>
                      <a:pt x="970" y="1"/>
                      <a:pt x="9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1" name="Google Shape;1811;p7"/>
              <p:cNvSpPr/>
              <p:nvPr/>
            </p:nvSpPr>
            <p:spPr>
              <a:xfrm>
                <a:off x="2578550" y="21707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7"/>
                      <a:pt x="913" y="1307"/>
                    </a:cubicBezTo>
                    <a:cubicBezTo>
                      <a:pt x="1780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2" name="Google Shape;1812;p7"/>
              <p:cNvSpPr/>
              <p:nvPr/>
            </p:nvSpPr>
            <p:spPr>
              <a:xfrm>
                <a:off x="2646525" y="2155325"/>
                <a:ext cx="480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23" h="1399" extrusionOk="0">
                    <a:moveTo>
                      <a:pt x="928" y="1"/>
                    </a:moveTo>
                    <a:cubicBezTo>
                      <a:pt x="913" y="1"/>
                      <a:pt x="898" y="1"/>
                      <a:pt x="882" y="2"/>
                    </a:cubicBezTo>
                    <a:cubicBezTo>
                      <a:pt x="1" y="95"/>
                      <a:pt x="61" y="1399"/>
                      <a:pt x="890" y="1399"/>
                    </a:cubicBezTo>
                    <a:cubicBezTo>
                      <a:pt x="919" y="1399"/>
                      <a:pt x="948" y="1397"/>
                      <a:pt x="978" y="1394"/>
                    </a:cubicBezTo>
                    <a:cubicBezTo>
                      <a:pt x="1922" y="1347"/>
                      <a:pt x="1799" y="1"/>
                      <a:pt x="9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3" name="Google Shape;1813;p7"/>
              <p:cNvSpPr/>
              <p:nvPr/>
            </p:nvSpPr>
            <p:spPr>
              <a:xfrm>
                <a:off x="3159050" y="1773625"/>
                <a:ext cx="264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732" extrusionOk="0">
                    <a:moveTo>
                      <a:pt x="541" y="1"/>
                    </a:moveTo>
                    <a:cubicBezTo>
                      <a:pt x="527" y="1"/>
                      <a:pt x="512" y="2"/>
                      <a:pt x="497" y="3"/>
                    </a:cubicBezTo>
                    <a:cubicBezTo>
                      <a:pt x="0" y="48"/>
                      <a:pt x="99" y="732"/>
                      <a:pt x="512" y="732"/>
                    </a:cubicBezTo>
                    <a:cubicBezTo>
                      <a:pt x="538" y="732"/>
                      <a:pt x="565" y="729"/>
                      <a:pt x="593" y="723"/>
                    </a:cubicBezTo>
                    <a:cubicBezTo>
                      <a:pt x="1057" y="631"/>
                      <a:pt x="938" y="1"/>
                      <a:pt x="5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4" name="Google Shape;1814;p7"/>
              <p:cNvSpPr/>
              <p:nvPr/>
            </p:nvSpPr>
            <p:spPr>
              <a:xfrm>
                <a:off x="2785000" y="2127725"/>
                <a:ext cx="48925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7" h="1410" extrusionOk="0">
                    <a:moveTo>
                      <a:pt x="1052" y="1"/>
                    </a:moveTo>
                    <a:cubicBezTo>
                      <a:pt x="1037" y="1"/>
                      <a:pt x="1023" y="1"/>
                      <a:pt x="1008" y="2"/>
                    </a:cubicBezTo>
                    <a:cubicBezTo>
                      <a:pt x="144" y="2"/>
                      <a:pt x="0" y="1202"/>
                      <a:pt x="864" y="1394"/>
                    </a:cubicBezTo>
                    <a:cubicBezTo>
                      <a:pt x="918" y="1405"/>
                      <a:pt x="969" y="1410"/>
                      <a:pt x="1017" y="1410"/>
                    </a:cubicBezTo>
                    <a:cubicBezTo>
                      <a:pt x="1830" y="1410"/>
                      <a:pt x="1957" y="1"/>
                      <a:pt x="105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5" name="Google Shape;1815;p7"/>
              <p:cNvSpPr/>
              <p:nvPr/>
            </p:nvSpPr>
            <p:spPr>
              <a:xfrm>
                <a:off x="2762525" y="2170900"/>
                <a:ext cx="461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47" h="1313" extrusionOk="0">
                    <a:moveTo>
                      <a:pt x="722" y="1"/>
                    </a:moveTo>
                    <a:cubicBezTo>
                      <a:pt x="507" y="1"/>
                      <a:pt x="286" y="134"/>
                      <a:pt x="131" y="483"/>
                    </a:cubicBezTo>
                    <a:cubicBezTo>
                      <a:pt x="1" y="918"/>
                      <a:pt x="342" y="1313"/>
                      <a:pt x="764" y="1313"/>
                    </a:cubicBezTo>
                    <a:cubicBezTo>
                      <a:pt x="808" y="1313"/>
                      <a:pt x="854" y="1308"/>
                      <a:pt x="899" y="1299"/>
                    </a:cubicBezTo>
                    <a:cubicBezTo>
                      <a:pt x="1847" y="984"/>
                      <a:pt x="1307" y="1"/>
                      <a:pt x="72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6" name="Google Shape;1816;p7"/>
              <p:cNvSpPr/>
              <p:nvPr/>
            </p:nvSpPr>
            <p:spPr>
              <a:xfrm>
                <a:off x="2715375" y="2140950"/>
                <a:ext cx="4797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9" h="1457" extrusionOk="0">
                    <a:moveTo>
                      <a:pt x="1057" y="1"/>
                    </a:moveTo>
                    <a:cubicBezTo>
                      <a:pt x="145" y="1"/>
                      <a:pt x="1" y="1297"/>
                      <a:pt x="865" y="1441"/>
                    </a:cubicBezTo>
                    <a:cubicBezTo>
                      <a:pt x="916" y="1452"/>
                      <a:pt x="964" y="1457"/>
                      <a:pt x="1010" y="1457"/>
                    </a:cubicBezTo>
                    <a:cubicBezTo>
                      <a:pt x="1795" y="1457"/>
                      <a:pt x="1918" y="1"/>
                      <a:pt x="105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7" name="Google Shape;1817;p7"/>
              <p:cNvSpPr/>
              <p:nvPr/>
            </p:nvSpPr>
            <p:spPr>
              <a:xfrm>
                <a:off x="3193075" y="1734025"/>
                <a:ext cx="129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519" h="531" extrusionOk="0">
                    <a:moveTo>
                      <a:pt x="268" y="0"/>
                    </a:moveTo>
                    <a:cubicBezTo>
                      <a:pt x="259" y="0"/>
                      <a:pt x="250" y="1"/>
                      <a:pt x="240" y="3"/>
                    </a:cubicBezTo>
                    <a:cubicBezTo>
                      <a:pt x="0" y="195"/>
                      <a:pt x="0" y="387"/>
                      <a:pt x="288" y="531"/>
                    </a:cubicBezTo>
                    <a:cubicBezTo>
                      <a:pt x="519" y="531"/>
                      <a:pt x="484" y="0"/>
                      <a:pt x="26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8" name="Google Shape;1818;p7"/>
              <p:cNvSpPr/>
              <p:nvPr/>
            </p:nvSpPr>
            <p:spPr>
              <a:xfrm>
                <a:off x="3179875" y="1665675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84"/>
                      <a:pt x="240" y="432"/>
                    </a:cubicBezTo>
                    <a:cubicBezTo>
                      <a:pt x="528" y="432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9" name="Google Shape;1819;p7"/>
              <p:cNvSpPr/>
              <p:nvPr/>
            </p:nvSpPr>
            <p:spPr>
              <a:xfrm>
                <a:off x="2911025" y="2029300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1"/>
                    </a:moveTo>
                    <a:cubicBezTo>
                      <a:pt x="0" y="1"/>
                      <a:pt x="15" y="1255"/>
                      <a:pt x="816" y="1490"/>
                    </a:cubicBezTo>
                    <a:cubicBezTo>
                      <a:pt x="871" y="1501"/>
                      <a:pt x="923" y="1506"/>
                      <a:pt x="972" y="1506"/>
                    </a:cubicBezTo>
                    <a:cubicBezTo>
                      <a:pt x="1837" y="1506"/>
                      <a:pt x="1919" y="2"/>
                      <a:pt x="1056" y="2"/>
                    </a:cubicBezTo>
                    <a:cubicBezTo>
                      <a:pt x="1037" y="1"/>
                      <a:pt x="1018" y="1"/>
                      <a:pt x="100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0" name="Google Shape;1820;p7"/>
              <p:cNvSpPr/>
              <p:nvPr/>
            </p:nvSpPr>
            <p:spPr>
              <a:xfrm>
                <a:off x="2488025" y="2232000"/>
                <a:ext cx="29800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0" extrusionOk="0">
                    <a:moveTo>
                      <a:pt x="588" y="0"/>
                    </a:moveTo>
                    <a:cubicBezTo>
                      <a:pt x="560" y="0"/>
                      <a:pt x="531" y="2"/>
                      <a:pt x="501" y="7"/>
                    </a:cubicBezTo>
                    <a:cubicBezTo>
                      <a:pt x="1" y="98"/>
                      <a:pt x="104" y="879"/>
                      <a:pt x="565" y="879"/>
                    </a:cubicBezTo>
                    <a:cubicBezTo>
                      <a:pt x="591" y="879"/>
                      <a:pt x="617" y="877"/>
                      <a:pt x="645" y="872"/>
                    </a:cubicBezTo>
                    <a:cubicBezTo>
                      <a:pt x="1191" y="781"/>
                      <a:pt x="1090" y="0"/>
                      <a:pt x="5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1" name="Google Shape;1821;p7"/>
              <p:cNvSpPr/>
              <p:nvPr/>
            </p:nvSpPr>
            <p:spPr>
              <a:xfrm>
                <a:off x="2507600" y="2307625"/>
                <a:ext cx="15550" cy="11350"/>
              </a:xfrm>
              <a:custGeom>
                <a:avLst/>
                <a:gdLst/>
                <a:ahLst/>
                <a:cxnLst/>
                <a:rect l="l" t="t" r="r" b="b"/>
                <a:pathLst>
                  <a:path w="622" h="454" extrusionOk="0">
                    <a:moveTo>
                      <a:pt x="355" y="1"/>
                    </a:moveTo>
                    <a:cubicBezTo>
                      <a:pt x="336" y="1"/>
                      <a:pt x="315" y="3"/>
                      <a:pt x="294" y="7"/>
                    </a:cubicBezTo>
                    <a:cubicBezTo>
                      <a:pt x="0" y="117"/>
                      <a:pt x="128" y="453"/>
                      <a:pt x="334" y="453"/>
                    </a:cubicBezTo>
                    <a:cubicBezTo>
                      <a:pt x="397" y="453"/>
                      <a:pt x="467" y="422"/>
                      <a:pt x="534" y="343"/>
                    </a:cubicBezTo>
                    <a:cubicBezTo>
                      <a:pt x="622" y="212"/>
                      <a:pt x="550" y="1"/>
                      <a:pt x="35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2" name="Google Shape;1822;p7"/>
              <p:cNvSpPr/>
              <p:nvPr/>
            </p:nvSpPr>
            <p:spPr>
              <a:xfrm>
                <a:off x="2510425" y="2187600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3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3" name="Google Shape;1823;p7"/>
              <p:cNvSpPr/>
              <p:nvPr/>
            </p:nvSpPr>
            <p:spPr>
              <a:xfrm>
                <a:off x="2552150" y="23366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0" y="48"/>
                      <a:pt x="0" y="336"/>
                      <a:pt x="193" y="384"/>
                    </a:cubicBezTo>
                    <a:cubicBezTo>
                      <a:pt x="433" y="384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4" name="Google Shape;1824;p7"/>
              <p:cNvSpPr/>
              <p:nvPr/>
            </p:nvSpPr>
            <p:spPr>
              <a:xfrm>
                <a:off x="2530400" y="2260975"/>
                <a:ext cx="27775" cy="19625"/>
              </a:xfrm>
              <a:custGeom>
                <a:avLst/>
                <a:gdLst/>
                <a:ahLst/>
                <a:cxnLst/>
                <a:rect l="l" t="t" r="r" b="b"/>
                <a:pathLst>
                  <a:path w="1111" h="785" extrusionOk="0">
                    <a:moveTo>
                      <a:pt x="534" y="1"/>
                    </a:moveTo>
                    <a:cubicBezTo>
                      <a:pt x="0" y="1"/>
                      <a:pt x="44" y="784"/>
                      <a:pt x="512" y="784"/>
                    </a:cubicBezTo>
                    <a:cubicBezTo>
                      <a:pt x="549" y="784"/>
                      <a:pt x="588" y="779"/>
                      <a:pt x="630" y="769"/>
                    </a:cubicBezTo>
                    <a:cubicBezTo>
                      <a:pt x="1111" y="673"/>
                      <a:pt x="1015" y="1"/>
                      <a:pt x="53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5" name="Google Shape;1825;p7"/>
              <p:cNvSpPr/>
              <p:nvPr/>
            </p:nvSpPr>
            <p:spPr>
              <a:xfrm>
                <a:off x="2640525" y="2274000"/>
                <a:ext cx="3092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237" h="880" extrusionOk="0">
                    <a:moveTo>
                      <a:pt x="627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0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236" y="781"/>
                      <a:pt x="1092" y="0"/>
                      <a:pt x="62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6" name="Google Shape;1826;p7"/>
              <p:cNvSpPr/>
              <p:nvPr/>
            </p:nvSpPr>
            <p:spPr>
              <a:xfrm>
                <a:off x="2620525" y="2199475"/>
                <a:ext cx="43325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5" extrusionOk="0">
                    <a:moveTo>
                      <a:pt x="902" y="0"/>
                    </a:moveTo>
                    <a:cubicBezTo>
                      <a:pt x="860" y="0"/>
                      <a:pt x="816" y="4"/>
                      <a:pt x="770" y="12"/>
                    </a:cubicBezTo>
                    <a:cubicBezTo>
                      <a:pt x="0" y="148"/>
                      <a:pt x="170" y="1224"/>
                      <a:pt x="837" y="1224"/>
                    </a:cubicBezTo>
                    <a:cubicBezTo>
                      <a:pt x="877" y="1224"/>
                      <a:pt x="919" y="1221"/>
                      <a:pt x="962" y="1212"/>
                    </a:cubicBezTo>
                    <a:cubicBezTo>
                      <a:pt x="1732" y="1077"/>
                      <a:pt x="1605" y="0"/>
                      <a:pt x="9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7" name="Google Shape;1827;p7"/>
              <p:cNvSpPr/>
              <p:nvPr/>
            </p:nvSpPr>
            <p:spPr>
              <a:xfrm>
                <a:off x="2554075" y="2216400"/>
                <a:ext cx="35750" cy="25550"/>
              </a:xfrm>
              <a:custGeom>
                <a:avLst/>
                <a:gdLst/>
                <a:ahLst/>
                <a:cxnLst/>
                <a:rect l="l" t="t" r="r" b="b"/>
                <a:pathLst>
                  <a:path w="1430" h="1022" extrusionOk="0">
                    <a:moveTo>
                      <a:pt x="738" y="1"/>
                    </a:moveTo>
                    <a:cubicBezTo>
                      <a:pt x="708" y="1"/>
                      <a:pt x="676" y="3"/>
                      <a:pt x="644" y="7"/>
                    </a:cubicBezTo>
                    <a:cubicBezTo>
                      <a:pt x="1" y="53"/>
                      <a:pt x="105" y="1022"/>
                      <a:pt x="703" y="1022"/>
                    </a:cubicBezTo>
                    <a:cubicBezTo>
                      <a:pt x="730" y="1022"/>
                      <a:pt x="758" y="1020"/>
                      <a:pt x="788" y="1016"/>
                    </a:cubicBezTo>
                    <a:cubicBezTo>
                      <a:pt x="1429" y="924"/>
                      <a:pt x="1371" y="1"/>
                      <a:pt x="7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8" name="Google Shape;1828;p7"/>
              <p:cNvSpPr/>
              <p:nvPr/>
            </p:nvSpPr>
            <p:spPr>
              <a:xfrm>
                <a:off x="2665225" y="2229725"/>
                <a:ext cx="37775" cy="26975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9" extrusionOk="0">
                    <a:moveTo>
                      <a:pt x="803" y="1"/>
                    </a:moveTo>
                    <a:cubicBezTo>
                      <a:pt x="789" y="1"/>
                      <a:pt x="774" y="1"/>
                      <a:pt x="758" y="2"/>
                    </a:cubicBezTo>
                    <a:cubicBezTo>
                      <a:pt x="1" y="2"/>
                      <a:pt x="71" y="1079"/>
                      <a:pt x="700" y="1079"/>
                    </a:cubicBezTo>
                    <a:cubicBezTo>
                      <a:pt x="748" y="1079"/>
                      <a:pt x="800" y="1072"/>
                      <a:pt x="855" y="1059"/>
                    </a:cubicBezTo>
                    <a:cubicBezTo>
                      <a:pt x="1510" y="918"/>
                      <a:pt x="1389" y="1"/>
                      <a:pt x="80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9" name="Google Shape;1829;p7"/>
              <p:cNvSpPr/>
              <p:nvPr/>
            </p:nvSpPr>
            <p:spPr>
              <a:xfrm>
                <a:off x="2661750" y="2349700"/>
                <a:ext cx="16075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1" extrusionOk="0">
                    <a:moveTo>
                      <a:pt x="317" y="1"/>
                    </a:moveTo>
                    <a:cubicBezTo>
                      <a:pt x="303" y="1"/>
                      <a:pt x="288" y="2"/>
                      <a:pt x="273" y="4"/>
                    </a:cubicBezTo>
                    <a:cubicBezTo>
                      <a:pt x="0" y="50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1"/>
                      <a:pt x="3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0" name="Google Shape;1830;p7"/>
              <p:cNvSpPr/>
              <p:nvPr/>
            </p:nvSpPr>
            <p:spPr>
              <a:xfrm>
                <a:off x="2602550" y="2362525"/>
                <a:ext cx="3625" cy="3375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35" extrusionOk="0">
                    <a:moveTo>
                      <a:pt x="78" y="1"/>
                    </a:moveTo>
                    <a:cubicBezTo>
                      <a:pt x="27" y="1"/>
                      <a:pt x="1" y="45"/>
                      <a:pt x="1" y="115"/>
                    </a:cubicBezTo>
                    <a:cubicBezTo>
                      <a:pt x="27" y="128"/>
                      <a:pt x="49" y="134"/>
                      <a:pt x="68" y="134"/>
                    </a:cubicBezTo>
                    <a:cubicBezTo>
                      <a:pt x="119" y="134"/>
                      <a:pt x="145" y="90"/>
                      <a:pt x="145" y="19"/>
                    </a:cubicBezTo>
                    <a:cubicBezTo>
                      <a:pt x="119" y="7"/>
                      <a:pt x="97" y="1"/>
                      <a:pt x="7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1" name="Google Shape;1831;p7"/>
              <p:cNvSpPr/>
              <p:nvPr/>
            </p:nvSpPr>
            <p:spPr>
              <a:xfrm>
                <a:off x="2574125" y="2289725"/>
                <a:ext cx="2447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26" extrusionOk="0">
                    <a:moveTo>
                      <a:pt x="461" y="0"/>
                    </a:moveTo>
                    <a:cubicBezTo>
                      <a:pt x="447" y="0"/>
                      <a:pt x="433" y="1"/>
                      <a:pt x="418" y="3"/>
                    </a:cubicBezTo>
                    <a:cubicBezTo>
                      <a:pt x="1" y="96"/>
                      <a:pt x="76" y="725"/>
                      <a:pt x="514" y="725"/>
                    </a:cubicBezTo>
                    <a:cubicBezTo>
                      <a:pt x="529" y="725"/>
                      <a:pt x="545" y="725"/>
                      <a:pt x="562" y="723"/>
                    </a:cubicBezTo>
                    <a:cubicBezTo>
                      <a:pt x="979" y="630"/>
                      <a:pt x="859" y="0"/>
                      <a:pt x="4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2" name="Google Shape;1832;p7"/>
              <p:cNvSpPr/>
              <p:nvPr/>
            </p:nvSpPr>
            <p:spPr>
              <a:xfrm>
                <a:off x="2596950" y="2245200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695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0" y="54"/>
                      <a:pt x="77" y="970"/>
                      <a:pt x="660" y="970"/>
                    </a:cubicBezTo>
                    <a:cubicBezTo>
                      <a:pt x="675" y="970"/>
                      <a:pt x="690" y="969"/>
                      <a:pt x="705" y="968"/>
                    </a:cubicBezTo>
                    <a:cubicBezTo>
                      <a:pt x="1345" y="876"/>
                      <a:pt x="1245" y="1"/>
                      <a:pt x="6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3" name="Google Shape;1833;p7"/>
              <p:cNvSpPr/>
              <p:nvPr/>
            </p:nvSpPr>
            <p:spPr>
              <a:xfrm>
                <a:off x="2617650" y="2319550"/>
                <a:ext cx="20250" cy="1492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7" extrusionOk="0">
                    <a:moveTo>
                      <a:pt x="435" y="0"/>
                    </a:moveTo>
                    <a:cubicBezTo>
                      <a:pt x="410" y="0"/>
                      <a:pt x="384" y="3"/>
                      <a:pt x="357" y="10"/>
                    </a:cubicBezTo>
                    <a:cubicBezTo>
                      <a:pt x="0" y="55"/>
                      <a:pt x="58" y="596"/>
                      <a:pt x="375" y="596"/>
                    </a:cubicBezTo>
                    <a:cubicBezTo>
                      <a:pt x="400" y="596"/>
                      <a:pt x="426" y="593"/>
                      <a:pt x="453" y="586"/>
                    </a:cubicBezTo>
                    <a:cubicBezTo>
                      <a:pt x="810" y="542"/>
                      <a:pt x="752" y="0"/>
                      <a:pt x="43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4" name="Google Shape;1834;p7"/>
              <p:cNvSpPr/>
              <p:nvPr/>
            </p:nvSpPr>
            <p:spPr>
              <a:xfrm>
                <a:off x="2684600" y="2303975"/>
                <a:ext cx="2525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32" extrusionOk="0">
                    <a:moveTo>
                      <a:pt x="549" y="0"/>
                    </a:moveTo>
                    <a:cubicBezTo>
                      <a:pt x="522" y="0"/>
                      <a:pt x="493" y="3"/>
                      <a:pt x="464" y="9"/>
                    </a:cubicBezTo>
                    <a:cubicBezTo>
                      <a:pt x="0" y="102"/>
                      <a:pt x="74" y="732"/>
                      <a:pt x="511" y="732"/>
                    </a:cubicBezTo>
                    <a:cubicBezTo>
                      <a:pt x="527" y="732"/>
                      <a:pt x="543" y="731"/>
                      <a:pt x="560" y="729"/>
                    </a:cubicBezTo>
                    <a:cubicBezTo>
                      <a:pt x="1010" y="639"/>
                      <a:pt x="953" y="0"/>
                      <a:pt x="54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5" name="Google Shape;1835;p7"/>
              <p:cNvSpPr/>
              <p:nvPr/>
            </p:nvSpPr>
            <p:spPr>
              <a:xfrm>
                <a:off x="3068250" y="2196075"/>
                <a:ext cx="12875" cy="9725"/>
              </a:xfrm>
              <a:custGeom>
                <a:avLst/>
                <a:gdLst/>
                <a:ahLst/>
                <a:cxnLst/>
                <a:rect l="l" t="t" r="r" b="b"/>
                <a:pathLst>
                  <a:path w="515" h="389" extrusionOk="0">
                    <a:moveTo>
                      <a:pt x="281" y="0"/>
                    </a:moveTo>
                    <a:cubicBezTo>
                      <a:pt x="268" y="0"/>
                      <a:pt x="255" y="1"/>
                      <a:pt x="240" y="4"/>
                    </a:cubicBezTo>
                    <a:cubicBezTo>
                      <a:pt x="0" y="100"/>
                      <a:pt x="0" y="388"/>
                      <a:pt x="288" y="388"/>
                    </a:cubicBezTo>
                    <a:cubicBezTo>
                      <a:pt x="514" y="343"/>
                      <a:pt x="485" y="0"/>
                      <a:pt x="2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6" name="Google Shape;1836;p7"/>
              <p:cNvSpPr/>
              <p:nvPr/>
            </p:nvSpPr>
            <p:spPr>
              <a:xfrm>
                <a:off x="2973425" y="2132250"/>
                <a:ext cx="36100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21" extrusionOk="0">
                    <a:moveTo>
                      <a:pt x="746" y="0"/>
                    </a:moveTo>
                    <a:cubicBezTo>
                      <a:pt x="708" y="0"/>
                      <a:pt x="667" y="4"/>
                      <a:pt x="625" y="13"/>
                    </a:cubicBezTo>
                    <a:cubicBezTo>
                      <a:pt x="1" y="157"/>
                      <a:pt x="97" y="1021"/>
                      <a:pt x="721" y="1021"/>
                    </a:cubicBezTo>
                    <a:cubicBezTo>
                      <a:pt x="1444" y="1021"/>
                      <a:pt x="1359" y="0"/>
                      <a:pt x="74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7" name="Google Shape;1837;p7"/>
              <p:cNvSpPr/>
              <p:nvPr/>
            </p:nvSpPr>
            <p:spPr>
              <a:xfrm>
                <a:off x="3095850" y="21541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1" y="49"/>
                      <a:pt x="1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8" name="Google Shape;1838;p7"/>
              <p:cNvSpPr/>
              <p:nvPr/>
            </p:nvSpPr>
            <p:spPr>
              <a:xfrm>
                <a:off x="3047400" y="2121525"/>
                <a:ext cx="27325" cy="1967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787" extrusionOk="0">
                    <a:moveTo>
                      <a:pt x="536" y="1"/>
                    </a:moveTo>
                    <a:cubicBezTo>
                      <a:pt x="509" y="1"/>
                      <a:pt x="480" y="4"/>
                      <a:pt x="450" y="10"/>
                    </a:cubicBezTo>
                    <a:cubicBezTo>
                      <a:pt x="0" y="145"/>
                      <a:pt x="141" y="787"/>
                      <a:pt x="556" y="787"/>
                    </a:cubicBezTo>
                    <a:cubicBezTo>
                      <a:pt x="584" y="787"/>
                      <a:pt x="613" y="784"/>
                      <a:pt x="642" y="778"/>
                    </a:cubicBezTo>
                    <a:cubicBezTo>
                      <a:pt x="1093" y="643"/>
                      <a:pt x="952" y="1"/>
                      <a:pt x="53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9" name="Google Shape;1839;p7"/>
              <p:cNvSpPr/>
              <p:nvPr/>
            </p:nvSpPr>
            <p:spPr>
              <a:xfrm>
                <a:off x="3103725" y="2037675"/>
                <a:ext cx="25400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16" h="780" extrusionOk="0">
                    <a:moveTo>
                      <a:pt x="451" y="1"/>
                    </a:moveTo>
                    <a:cubicBezTo>
                      <a:pt x="436" y="1"/>
                      <a:pt x="421" y="2"/>
                      <a:pt x="406" y="3"/>
                    </a:cubicBezTo>
                    <a:cubicBezTo>
                      <a:pt x="0" y="138"/>
                      <a:pt x="102" y="780"/>
                      <a:pt x="512" y="780"/>
                    </a:cubicBezTo>
                    <a:cubicBezTo>
                      <a:pt x="539" y="780"/>
                      <a:pt x="568" y="777"/>
                      <a:pt x="598" y="771"/>
                    </a:cubicBezTo>
                    <a:cubicBezTo>
                      <a:pt x="1016" y="678"/>
                      <a:pt x="895" y="1"/>
                      <a:pt x="45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0" name="Google Shape;1840;p7"/>
              <p:cNvSpPr/>
              <p:nvPr/>
            </p:nvSpPr>
            <p:spPr>
              <a:xfrm>
                <a:off x="2926200" y="2102275"/>
                <a:ext cx="43750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218" extrusionOk="0">
                    <a:moveTo>
                      <a:pt x="913" y="0"/>
                    </a:moveTo>
                    <a:cubicBezTo>
                      <a:pt x="872" y="0"/>
                      <a:pt x="830" y="4"/>
                      <a:pt x="785" y="12"/>
                    </a:cubicBezTo>
                    <a:cubicBezTo>
                      <a:pt x="1" y="104"/>
                      <a:pt x="148" y="1217"/>
                      <a:pt x="886" y="1217"/>
                    </a:cubicBezTo>
                    <a:cubicBezTo>
                      <a:pt x="916" y="1217"/>
                      <a:pt x="946" y="1215"/>
                      <a:pt x="978" y="1212"/>
                    </a:cubicBezTo>
                    <a:cubicBezTo>
                      <a:pt x="1749" y="1121"/>
                      <a:pt x="1620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1" name="Google Shape;1841;p7"/>
              <p:cNvSpPr/>
              <p:nvPr/>
            </p:nvSpPr>
            <p:spPr>
              <a:xfrm>
                <a:off x="3122325" y="2112050"/>
                <a:ext cx="16350" cy="11725"/>
              </a:xfrm>
              <a:custGeom>
                <a:avLst/>
                <a:gdLst/>
                <a:ahLst/>
                <a:cxnLst/>
                <a:rect l="l" t="t" r="r" b="b"/>
                <a:pathLst>
                  <a:path w="654" h="469" extrusionOk="0">
                    <a:moveTo>
                      <a:pt x="334" y="0"/>
                    </a:moveTo>
                    <a:cubicBezTo>
                      <a:pt x="319" y="0"/>
                      <a:pt x="303" y="2"/>
                      <a:pt x="286" y="5"/>
                    </a:cubicBezTo>
                    <a:cubicBezTo>
                      <a:pt x="1" y="167"/>
                      <a:pt x="96" y="468"/>
                      <a:pt x="277" y="468"/>
                    </a:cubicBezTo>
                    <a:cubicBezTo>
                      <a:pt x="310" y="468"/>
                      <a:pt x="345" y="459"/>
                      <a:pt x="382" y="437"/>
                    </a:cubicBezTo>
                    <a:cubicBezTo>
                      <a:pt x="653" y="346"/>
                      <a:pt x="584" y="0"/>
                      <a:pt x="33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2" name="Google Shape;1842;p7"/>
              <p:cNvSpPr/>
              <p:nvPr/>
            </p:nvSpPr>
            <p:spPr>
              <a:xfrm>
                <a:off x="2994175" y="2206900"/>
                <a:ext cx="2095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8" h="679" extrusionOk="0">
                    <a:moveTo>
                      <a:pt x="373" y="0"/>
                    </a:moveTo>
                    <a:cubicBezTo>
                      <a:pt x="357" y="0"/>
                      <a:pt x="340" y="1"/>
                      <a:pt x="323" y="3"/>
                    </a:cubicBezTo>
                    <a:cubicBezTo>
                      <a:pt x="0" y="142"/>
                      <a:pt x="76" y="678"/>
                      <a:pt x="465" y="678"/>
                    </a:cubicBezTo>
                    <a:cubicBezTo>
                      <a:pt x="481" y="678"/>
                      <a:pt x="498" y="677"/>
                      <a:pt x="515" y="675"/>
                    </a:cubicBezTo>
                    <a:cubicBezTo>
                      <a:pt x="838" y="537"/>
                      <a:pt x="762" y="0"/>
                      <a:pt x="37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3" name="Google Shape;1843;p7"/>
              <p:cNvSpPr/>
              <p:nvPr/>
            </p:nvSpPr>
            <p:spPr>
              <a:xfrm>
                <a:off x="3020250" y="2163750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1008" y="625"/>
                      <a:pt x="912" y="1"/>
                      <a:pt x="4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4" name="Google Shape;1844;p7"/>
              <p:cNvSpPr/>
              <p:nvPr/>
            </p:nvSpPr>
            <p:spPr>
              <a:xfrm>
                <a:off x="3041875" y="2239275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199" y="0"/>
                    </a:moveTo>
                    <a:cubicBezTo>
                      <a:pt x="0" y="0"/>
                      <a:pt x="13" y="341"/>
                      <a:pt x="239" y="341"/>
                    </a:cubicBezTo>
                    <a:cubicBezTo>
                      <a:pt x="383" y="245"/>
                      <a:pt x="383" y="53"/>
                      <a:pt x="239" y="5"/>
                    </a:cubicBezTo>
                    <a:cubicBezTo>
                      <a:pt x="225" y="2"/>
                      <a:pt x="212" y="0"/>
                      <a:pt x="19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5" name="Google Shape;1845;p7"/>
              <p:cNvSpPr/>
              <p:nvPr/>
            </p:nvSpPr>
            <p:spPr>
              <a:xfrm>
                <a:off x="3076650" y="2079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481" y="0"/>
                    </a:moveTo>
                    <a:cubicBezTo>
                      <a:pt x="0" y="48"/>
                      <a:pt x="48" y="769"/>
                      <a:pt x="529" y="817"/>
                    </a:cubicBezTo>
                    <a:cubicBezTo>
                      <a:pt x="1009" y="721"/>
                      <a:pt x="961" y="0"/>
                      <a:pt x="4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6" name="Google Shape;1846;p7"/>
              <p:cNvSpPr/>
              <p:nvPr/>
            </p:nvSpPr>
            <p:spPr>
              <a:xfrm>
                <a:off x="3209875" y="1983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44" y="1"/>
                    </a:moveTo>
                    <a:cubicBezTo>
                      <a:pt x="0" y="49"/>
                      <a:pt x="48" y="289"/>
                      <a:pt x="193" y="289"/>
                    </a:cubicBezTo>
                    <a:cubicBezTo>
                      <a:pt x="337" y="241"/>
                      <a:pt x="337" y="1"/>
                      <a:pt x="14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7" name="Google Shape;1847;p7"/>
              <p:cNvSpPr/>
              <p:nvPr/>
            </p:nvSpPr>
            <p:spPr>
              <a:xfrm>
                <a:off x="2689750" y="2185250"/>
                <a:ext cx="44100" cy="31475"/>
              </a:xfrm>
              <a:custGeom>
                <a:avLst/>
                <a:gdLst/>
                <a:ahLst/>
                <a:cxnLst/>
                <a:rect l="l" t="t" r="r" b="b"/>
                <a:pathLst>
                  <a:path w="1764" h="1259" extrusionOk="0">
                    <a:moveTo>
                      <a:pt x="923" y="0"/>
                    </a:moveTo>
                    <a:cubicBezTo>
                      <a:pt x="894" y="0"/>
                      <a:pt x="865" y="2"/>
                      <a:pt x="834" y="5"/>
                    </a:cubicBezTo>
                    <a:cubicBezTo>
                      <a:pt x="0" y="51"/>
                      <a:pt x="60" y="1258"/>
                      <a:pt x="840" y="1258"/>
                    </a:cubicBezTo>
                    <a:cubicBezTo>
                      <a:pt x="869" y="1258"/>
                      <a:pt x="899" y="1257"/>
                      <a:pt x="930" y="1253"/>
                    </a:cubicBezTo>
                    <a:cubicBezTo>
                      <a:pt x="1763" y="1207"/>
                      <a:pt x="1703" y="0"/>
                      <a:pt x="92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8" name="Google Shape;1848;p7"/>
              <p:cNvSpPr/>
              <p:nvPr/>
            </p:nvSpPr>
            <p:spPr>
              <a:xfrm>
                <a:off x="3190625" y="1915325"/>
                <a:ext cx="180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6" extrusionOk="0">
                    <a:moveTo>
                      <a:pt x="338" y="0"/>
                    </a:moveTo>
                    <a:cubicBezTo>
                      <a:pt x="0" y="150"/>
                      <a:pt x="162" y="535"/>
                      <a:pt x="386" y="535"/>
                    </a:cubicBezTo>
                    <a:cubicBezTo>
                      <a:pt x="448" y="535"/>
                      <a:pt x="516" y="506"/>
                      <a:pt x="578" y="432"/>
                    </a:cubicBezTo>
                    <a:cubicBezTo>
                      <a:pt x="722" y="240"/>
                      <a:pt x="578" y="0"/>
                      <a:pt x="3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9" name="Google Shape;1849;p7"/>
              <p:cNvSpPr/>
              <p:nvPr/>
            </p:nvSpPr>
            <p:spPr>
              <a:xfrm>
                <a:off x="3131850" y="1996875"/>
                <a:ext cx="26075" cy="19275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771" extrusionOk="0">
                    <a:moveTo>
                      <a:pt x="524" y="1"/>
                    </a:moveTo>
                    <a:cubicBezTo>
                      <a:pt x="510" y="1"/>
                      <a:pt x="496" y="1"/>
                      <a:pt x="481" y="3"/>
                    </a:cubicBezTo>
                    <a:cubicBezTo>
                      <a:pt x="1" y="51"/>
                      <a:pt x="49" y="771"/>
                      <a:pt x="577" y="771"/>
                    </a:cubicBezTo>
                    <a:cubicBezTo>
                      <a:pt x="1043" y="724"/>
                      <a:pt x="966" y="1"/>
                      <a:pt x="52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0" name="Google Shape;1850;p7"/>
              <p:cNvSpPr/>
              <p:nvPr/>
            </p:nvSpPr>
            <p:spPr>
              <a:xfrm>
                <a:off x="3223075" y="187570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289" y="1"/>
                    </a:moveTo>
                    <a:cubicBezTo>
                      <a:pt x="49" y="1"/>
                      <a:pt x="1" y="337"/>
                      <a:pt x="241" y="337"/>
                    </a:cubicBezTo>
                    <a:cubicBezTo>
                      <a:pt x="385" y="337"/>
                      <a:pt x="433" y="97"/>
                      <a:pt x="28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1" name="Google Shape;1851;p7"/>
              <p:cNvSpPr/>
              <p:nvPr/>
            </p:nvSpPr>
            <p:spPr>
              <a:xfrm>
                <a:off x="3162225" y="1956050"/>
                <a:ext cx="2087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35" h="631" extrusionOk="0">
                    <a:moveTo>
                      <a:pt x="367" y="1"/>
                    </a:moveTo>
                    <a:cubicBezTo>
                      <a:pt x="352" y="1"/>
                      <a:pt x="337" y="2"/>
                      <a:pt x="322" y="3"/>
                    </a:cubicBezTo>
                    <a:cubicBezTo>
                      <a:pt x="1" y="141"/>
                      <a:pt x="75" y="631"/>
                      <a:pt x="418" y="631"/>
                    </a:cubicBezTo>
                    <a:cubicBezTo>
                      <a:pt x="434" y="631"/>
                      <a:pt x="450" y="630"/>
                      <a:pt x="466" y="628"/>
                    </a:cubicBezTo>
                    <a:cubicBezTo>
                      <a:pt x="835" y="535"/>
                      <a:pt x="717" y="1"/>
                      <a:pt x="36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2" name="Google Shape;1852;p7"/>
              <p:cNvSpPr/>
              <p:nvPr/>
            </p:nvSpPr>
            <p:spPr>
              <a:xfrm>
                <a:off x="3151075" y="2070150"/>
                <a:ext cx="144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81" extrusionOk="0">
                    <a:moveTo>
                      <a:pt x="240" y="0"/>
                    </a:moveTo>
                    <a:cubicBezTo>
                      <a:pt x="0" y="96"/>
                      <a:pt x="48" y="480"/>
                      <a:pt x="336" y="480"/>
                    </a:cubicBezTo>
                    <a:cubicBezTo>
                      <a:pt x="576" y="384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3" name="Google Shape;1853;p7"/>
              <p:cNvSpPr/>
              <p:nvPr/>
            </p:nvSpPr>
            <p:spPr>
              <a:xfrm>
                <a:off x="3179875" y="202935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8" y="0"/>
                    </a:moveTo>
                    <a:cubicBezTo>
                      <a:pt x="96" y="0"/>
                      <a:pt x="0" y="288"/>
                      <a:pt x="240" y="384"/>
                    </a:cubicBezTo>
                    <a:cubicBezTo>
                      <a:pt x="480" y="384"/>
                      <a:pt x="528" y="48"/>
                      <a:pt x="2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4" name="Google Shape;1854;p7"/>
              <p:cNvSpPr/>
              <p:nvPr/>
            </p:nvSpPr>
            <p:spPr>
              <a:xfrm>
                <a:off x="3174625" y="1844250"/>
                <a:ext cx="23700" cy="16125"/>
              </a:xfrm>
              <a:custGeom>
                <a:avLst/>
                <a:gdLst/>
                <a:ahLst/>
                <a:cxnLst/>
                <a:rect l="l" t="t" r="r" b="b"/>
                <a:pathLst>
                  <a:path w="948" h="645" extrusionOk="0">
                    <a:moveTo>
                      <a:pt x="490" y="1"/>
                    </a:moveTo>
                    <a:cubicBezTo>
                      <a:pt x="462" y="1"/>
                      <a:pt x="433" y="4"/>
                      <a:pt x="402" y="11"/>
                    </a:cubicBezTo>
                    <a:cubicBezTo>
                      <a:pt x="1" y="100"/>
                      <a:pt x="97" y="645"/>
                      <a:pt x="459" y="645"/>
                    </a:cubicBezTo>
                    <a:cubicBezTo>
                      <a:pt x="486" y="645"/>
                      <a:pt x="516" y="642"/>
                      <a:pt x="546" y="635"/>
                    </a:cubicBezTo>
                    <a:cubicBezTo>
                      <a:pt x="948" y="546"/>
                      <a:pt x="852" y="1"/>
                      <a:pt x="49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5" name="Google Shape;1855;p7"/>
              <p:cNvSpPr/>
              <p:nvPr/>
            </p:nvSpPr>
            <p:spPr>
              <a:xfrm>
                <a:off x="3208675" y="1804900"/>
                <a:ext cx="1580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5" extrusionOk="0">
                    <a:moveTo>
                      <a:pt x="192" y="0"/>
                    </a:moveTo>
                    <a:cubicBezTo>
                      <a:pt x="96" y="48"/>
                      <a:pt x="48" y="96"/>
                      <a:pt x="0" y="192"/>
                    </a:cubicBezTo>
                    <a:cubicBezTo>
                      <a:pt x="43" y="377"/>
                      <a:pt x="132" y="444"/>
                      <a:pt x="220" y="444"/>
                    </a:cubicBezTo>
                    <a:cubicBezTo>
                      <a:pt x="429" y="444"/>
                      <a:pt x="632" y="68"/>
                      <a:pt x="19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6" name="Google Shape;1856;p7"/>
              <p:cNvSpPr/>
              <p:nvPr/>
            </p:nvSpPr>
            <p:spPr>
              <a:xfrm>
                <a:off x="2782600" y="2366600"/>
                <a:ext cx="84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41" extrusionOk="0">
                    <a:moveTo>
                      <a:pt x="144" y="0"/>
                    </a:moveTo>
                    <a:cubicBezTo>
                      <a:pt x="0" y="48"/>
                      <a:pt x="0" y="192"/>
                      <a:pt x="144" y="241"/>
                    </a:cubicBezTo>
                    <a:cubicBezTo>
                      <a:pt x="288" y="241"/>
                      <a:pt x="336" y="0"/>
                      <a:pt x="1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7" name="Google Shape;1857;p7"/>
              <p:cNvSpPr/>
              <p:nvPr/>
            </p:nvSpPr>
            <p:spPr>
              <a:xfrm>
                <a:off x="2966650" y="2250100"/>
                <a:ext cx="20800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32" h="583" extrusionOk="0">
                    <a:moveTo>
                      <a:pt x="410" y="1"/>
                    </a:moveTo>
                    <a:cubicBezTo>
                      <a:pt x="396" y="1"/>
                      <a:pt x="382" y="2"/>
                      <a:pt x="368" y="4"/>
                    </a:cubicBezTo>
                    <a:cubicBezTo>
                      <a:pt x="0" y="95"/>
                      <a:pt x="72" y="583"/>
                      <a:pt x="415" y="583"/>
                    </a:cubicBezTo>
                    <a:cubicBezTo>
                      <a:pt x="431" y="583"/>
                      <a:pt x="447" y="582"/>
                      <a:pt x="464" y="580"/>
                    </a:cubicBezTo>
                    <a:cubicBezTo>
                      <a:pt x="831" y="488"/>
                      <a:pt x="715" y="1"/>
                      <a:pt x="41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8" name="Google Shape;1858;p7"/>
              <p:cNvSpPr/>
              <p:nvPr/>
            </p:nvSpPr>
            <p:spPr>
              <a:xfrm>
                <a:off x="2777750" y="2245325"/>
                <a:ext cx="34475" cy="24425"/>
              </a:xfrm>
              <a:custGeom>
                <a:avLst/>
                <a:gdLst/>
                <a:ahLst/>
                <a:cxnLst/>
                <a:rect l="l" t="t" r="r" b="b"/>
                <a:pathLst>
                  <a:path w="1379" h="977" extrusionOk="0">
                    <a:moveTo>
                      <a:pt x="720" y="1"/>
                    </a:moveTo>
                    <a:cubicBezTo>
                      <a:pt x="705" y="1"/>
                      <a:pt x="690" y="1"/>
                      <a:pt x="674" y="3"/>
                    </a:cubicBezTo>
                    <a:cubicBezTo>
                      <a:pt x="0" y="48"/>
                      <a:pt x="125" y="976"/>
                      <a:pt x="696" y="976"/>
                    </a:cubicBezTo>
                    <a:cubicBezTo>
                      <a:pt x="735" y="976"/>
                      <a:pt x="776" y="972"/>
                      <a:pt x="818" y="963"/>
                    </a:cubicBezTo>
                    <a:cubicBezTo>
                      <a:pt x="1379" y="823"/>
                      <a:pt x="1258" y="1"/>
                      <a:pt x="72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9" name="Google Shape;1859;p7"/>
              <p:cNvSpPr/>
              <p:nvPr/>
            </p:nvSpPr>
            <p:spPr>
              <a:xfrm>
                <a:off x="2809000" y="2200825"/>
                <a:ext cx="34075" cy="27775"/>
              </a:xfrm>
              <a:custGeom>
                <a:avLst/>
                <a:gdLst/>
                <a:ahLst/>
                <a:cxnLst/>
                <a:rect l="l" t="t" r="r" b="b"/>
                <a:pathLst>
                  <a:path w="1363" h="1111" extrusionOk="0">
                    <a:moveTo>
                      <a:pt x="615" y="0"/>
                    </a:moveTo>
                    <a:cubicBezTo>
                      <a:pt x="587" y="0"/>
                      <a:pt x="558" y="2"/>
                      <a:pt x="529" y="6"/>
                    </a:cubicBezTo>
                    <a:cubicBezTo>
                      <a:pt x="0" y="246"/>
                      <a:pt x="96" y="1014"/>
                      <a:pt x="673" y="1110"/>
                    </a:cubicBezTo>
                    <a:cubicBezTo>
                      <a:pt x="1363" y="1018"/>
                      <a:pt x="1259" y="0"/>
                      <a:pt x="61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0" name="Google Shape;1860;p7"/>
              <p:cNvSpPr/>
              <p:nvPr/>
            </p:nvSpPr>
            <p:spPr>
              <a:xfrm>
                <a:off x="2738175" y="2215375"/>
                <a:ext cx="31250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1105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240"/>
                      <a:pt x="97" y="1009"/>
                      <a:pt x="721" y="1105"/>
                    </a:cubicBezTo>
                    <a:cubicBezTo>
                      <a:pt x="1249" y="865"/>
                      <a:pt x="1105" y="48"/>
                      <a:pt x="52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1" name="Google Shape;1861;p7"/>
              <p:cNvSpPr/>
              <p:nvPr/>
            </p:nvSpPr>
            <p:spPr>
              <a:xfrm>
                <a:off x="2708125" y="2258575"/>
                <a:ext cx="33675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975" extrusionOk="0">
                    <a:moveTo>
                      <a:pt x="675" y="1"/>
                    </a:moveTo>
                    <a:cubicBezTo>
                      <a:pt x="1" y="46"/>
                      <a:pt x="84" y="974"/>
                      <a:pt x="649" y="974"/>
                    </a:cubicBezTo>
                    <a:cubicBezTo>
                      <a:pt x="687" y="974"/>
                      <a:pt x="728" y="970"/>
                      <a:pt x="771" y="961"/>
                    </a:cubicBezTo>
                    <a:cubicBezTo>
                      <a:pt x="1347" y="817"/>
                      <a:pt x="1251" y="1"/>
                      <a:pt x="67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2" name="Google Shape;1862;p7"/>
              <p:cNvSpPr/>
              <p:nvPr/>
            </p:nvSpPr>
            <p:spPr>
              <a:xfrm>
                <a:off x="2729775" y="2334200"/>
                <a:ext cx="180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721" h="529" extrusionOk="0">
                    <a:moveTo>
                      <a:pt x="337" y="0"/>
                    </a:moveTo>
                    <a:cubicBezTo>
                      <a:pt x="97" y="144"/>
                      <a:pt x="1" y="384"/>
                      <a:pt x="337" y="528"/>
                    </a:cubicBezTo>
                    <a:cubicBezTo>
                      <a:pt x="721" y="528"/>
                      <a:pt x="721" y="0"/>
                      <a:pt x="33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3" name="Google Shape;1863;p7"/>
              <p:cNvSpPr/>
              <p:nvPr/>
            </p:nvSpPr>
            <p:spPr>
              <a:xfrm>
                <a:off x="2755000" y="2289775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80" y="1"/>
                    </a:moveTo>
                    <a:cubicBezTo>
                      <a:pt x="0" y="97"/>
                      <a:pt x="96" y="769"/>
                      <a:pt x="576" y="769"/>
                    </a:cubicBezTo>
                    <a:cubicBezTo>
                      <a:pt x="1008" y="625"/>
                      <a:pt x="912" y="1"/>
                      <a:pt x="4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4" name="Google Shape;1864;p7"/>
              <p:cNvSpPr/>
              <p:nvPr/>
            </p:nvSpPr>
            <p:spPr>
              <a:xfrm>
                <a:off x="2823800" y="2275325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55" y="1"/>
                    </a:moveTo>
                    <a:cubicBezTo>
                      <a:pt x="541" y="1"/>
                      <a:pt x="527" y="1"/>
                      <a:pt x="513" y="3"/>
                    </a:cubicBezTo>
                    <a:cubicBezTo>
                      <a:pt x="1" y="49"/>
                      <a:pt x="75" y="773"/>
                      <a:pt x="562" y="773"/>
                    </a:cubicBezTo>
                    <a:cubicBezTo>
                      <a:pt x="577" y="773"/>
                      <a:pt x="593" y="772"/>
                      <a:pt x="609" y="771"/>
                    </a:cubicBezTo>
                    <a:cubicBezTo>
                      <a:pt x="1074" y="724"/>
                      <a:pt x="998" y="1"/>
                      <a:pt x="55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5" name="Google Shape;1865;p7"/>
              <p:cNvSpPr/>
              <p:nvPr/>
            </p:nvSpPr>
            <p:spPr>
              <a:xfrm>
                <a:off x="2800600" y="2319725"/>
                <a:ext cx="18450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738" h="589" extrusionOk="0">
                    <a:moveTo>
                      <a:pt x="333" y="1"/>
                    </a:moveTo>
                    <a:cubicBezTo>
                      <a:pt x="319" y="1"/>
                      <a:pt x="304" y="2"/>
                      <a:pt x="288" y="3"/>
                    </a:cubicBezTo>
                    <a:cubicBezTo>
                      <a:pt x="96" y="147"/>
                      <a:pt x="0" y="435"/>
                      <a:pt x="288" y="579"/>
                    </a:cubicBezTo>
                    <a:cubicBezTo>
                      <a:pt x="315" y="585"/>
                      <a:pt x="341" y="588"/>
                      <a:pt x="365" y="588"/>
                    </a:cubicBezTo>
                    <a:cubicBezTo>
                      <a:pt x="712" y="588"/>
                      <a:pt x="737" y="1"/>
                      <a:pt x="33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6" name="Google Shape;1866;p7"/>
              <p:cNvSpPr/>
              <p:nvPr/>
            </p:nvSpPr>
            <p:spPr>
              <a:xfrm>
                <a:off x="2920150" y="2218575"/>
                <a:ext cx="29500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841" extrusionOk="0">
                    <a:moveTo>
                      <a:pt x="624" y="0"/>
                    </a:moveTo>
                    <a:cubicBezTo>
                      <a:pt x="585" y="0"/>
                      <a:pt x="544" y="5"/>
                      <a:pt x="499" y="16"/>
                    </a:cubicBezTo>
                    <a:cubicBezTo>
                      <a:pt x="1" y="107"/>
                      <a:pt x="101" y="840"/>
                      <a:pt x="600" y="840"/>
                    </a:cubicBezTo>
                    <a:cubicBezTo>
                      <a:pt x="629" y="840"/>
                      <a:pt x="660" y="838"/>
                      <a:pt x="691" y="833"/>
                    </a:cubicBezTo>
                    <a:cubicBezTo>
                      <a:pt x="1179" y="744"/>
                      <a:pt x="1094" y="0"/>
                      <a:pt x="62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7" name="Google Shape;1867;p7"/>
              <p:cNvSpPr/>
              <p:nvPr/>
            </p:nvSpPr>
            <p:spPr>
              <a:xfrm>
                <a:off x="2943425" y="2294575"/>
                <a:ext cx="10825" cy="9650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6" extrusionOk="0">
                    <a:moveTo>
                      <a:pt x="192" y="1"/>
                    </a:moveTo>
                    <a:cubicBezTo>
                      <a:pt x="0" y="49"/>
                      <a:pt x="0" y="337"/>
                      <a:pt x="192" y="385"/>
                    </a:cubicBezTo>
                    <a:cubicBezTo>
                      <a:pt x="433" y="385"/>
                      <a:pt x="433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8" name="Google Shape;1868;p7"/>
              <p:cNvSpPr/>
              <p:nvPr/>
            </p:nvSpPr>
            <p:spPr>
              <a:xfrm>
                <a:off x="2946600" y="217560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3" y="0"/>
                    </a:moveTo>
                    <a:cubicBezTo>
                      <a:pt x="655" y="0"/>
                      <a:pt x="625" y="2"/>
                      <a:pt x="594" y="7"/>
                    </a:cubicBezTo>
                    <a:cubicBezTo>
                      <a:pt x="1" y="98"/>
                      <a:pt x="101" y="926"/>
                      <a:pt x="648" y="926"/>
                    </a:cubicBezTo>
                    <a:cubicBezTo>
                      <a:pt x="677" y="926"/>
                      <a:pt x="706" y="924"/>
                      <a:pt x="738" y="919"/>
                    </a:cubicBezTo>
                    <a:cubicBezTo>
                      <a:pt x="1331" y="828"/>
                      <a:pt x="1230" y="0"/>
                      <a:pt x="6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9" name="Google Shape;1869;p7"/>
              <p:cNvSpPr/>
              <p:nvPr/>
            </p:nvSpPr>
            <p:spPr>
              <a:xfrm>
                <a:off x="2903100" y="2144525"/>
                <a:ext cx="35550" cy="29800"/>
              </a:xfrm>
              <a:custGeom>
                <a:avLst/>
                <a:gdLst/>
                <a:ahLst/>
                <a:cxnLst/>
                <a:rect l="l" t="t" r="r" b="b"/>
                <a:pathLst>
                  <a:path w="1422" h="1192" extrusionOk="0">
                    <a:moveTo>
                      <a:pt x="620" y="1"/>
                    </a:moveTo>
                    <a:cubicBezTo>
                      <a:pt x="0" y="1"/>
                      <a:pt x="108" y="1191"/>
                      <a:pt x="631" y="1191"/>
                    </a:cubicBezTo>
                    <a:cubicBezTo>
                      <a:pt x="682" y="1191"/>
                      <a:pt x="738" y="1180"/>
                      <a:pt x="797" y="1154"/>
                    </a:cubicBezTo>
                    <a:cubicBezTo>
                      <a:pt x="1421" y="962"/>
                      <a:pt x="1277" y="50"/>
                      <a:pt x="653" y="2"/>
                    </a:cubicBezTo>
                    <a:cubicBezTo>
                      <a:pt x="642" y="1"/>
                      <a:pt x="631" y="1"/>
                      <a:pt x="62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0" name="Google Shape;1870;p7"/>
              <p:cNvSpPr/>
              <p:nvPr/>
            </p:nvSpPr>
            <p:spPr>
              <a:xfrm>
                <a:off x="2848000" y="2352325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1" y="0"/>
                    </a:moveTo>
                    <a:cubicBezTo>
                      <a:pt x="88" y="0"/>
                      <a:pt x="46" y="26"/>
                      <a:pt x="25" y="91"/>
                    </a:cubicBezTo>
                    <a:cubicBezTo>
                      <a:pt x="1" y="187"/>
                      <a:pt x="61" y="235"/>
                      <a:pt x="127" y="235"/>
                    </a:cubicBezTo>
                    <a:cubicBezTo>
                      <a:pt x="193" y="235"/>
                      <a:pt x="265" y="187"/>
                      <a:pt x="265" y="91"/>
                    </a:cubicBezTo>
                    <a:cubicBezTo>
                      <a:pt x="238" y="39"/>
                      <a:pt x="183" y="0"/>
                      <a:pt x="13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1" name="Google Shape;1871;p7"/>
              <p:cNvSpPr/>
              <p:nvPr/>
            </p:nvSpPr>
            <p:spPr>
              <a:xfrm>
                <a:off x="2870575" y="230660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0" y="46"/>
                      <a:pt x="30" y="531"/>
                      <a:pt x="328" y="531"/>
                    </a:cubicBezTo>
                    <a:cubicBezTo>
                      <a:pt x="341" y="531"/>
                      <a:pt x="355" y="530"/>
                      <a:pt x="370" y="528"/>
                    </a:cubicBezTo>
                    <a:cubicBezTo>
                      <a:pt x="706" y="432"/>
                      <a:pt x="658" y="96"/>
                      <a:pt x="3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2" name="Google Shape;1872;p7"/>
              <p:cNvSpPr/>
              <p:nvPr/>
            </p:nvSpPr>
            <p:spPr>
              <a:xfrm>
                <a:off x="2893750" y="2261950"/>
                <a:ext cx="26150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39" extrusionOk="0">
                    <a:moveTo>
                      <a:pt x="537" y="1"/>
                    </a:moveTo>
                    <a:cubicBezTo>
                      <a:pt x="510" y="1"/>
                      <a:pt x="481" y="4"/>
                      <a:pt x="451" y="10"/>
                    </a:cubicBezTo>
                    <a:cubicBezTo>
                      <a:pt x="1" y="100"/>
                      <a:pt x="100" y="739"/>
                      <a:pt x="510" y="739"/>
                    </a:cubicBezTo>
                    <a:cubicBezTo>
                      <a:pt x="537" y="739"/>
                      <a:pt x="565" y="736"/>
                      <a:pt x="595" y="730"/>
                    </a:cubicBezTo>
                    <a:cubicBezTo>
                      <a:pt x="1045" y="640"/>
                      <a:pt x="947" y="1"/>
                      <a:pt x="53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3" name="Google Shape;1873;p7"/>
              <p:cNvSpPr/>
              <p:nvPr/>
            </p:nvSpPr>
            <p:spPr>
              <a:xfrm>
                <a:off x="2850175" y="2230925"/>
                <a:ext cx="30475" cy="24125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965" extrusionOk="0">
                    <a:moveTo>
                      <a:pt x="562" y="0"/>
                    </a:moveTo>
                    <a:cubicBezTo>
                      <a:pt x="546" y="0"/>
                      <a:pt x="530" y="1"/>
                      <a:pt x="514" y="2"/>
                    </a:cubicBezTo>
                    <a:cubicBezTo>
                      <a:pt x="1" y="189"/>
                      <a:pt x="122" y="965"/>
                      <a:pt x="658" y="965"/>
                    </a:cubicBezTo>
                    <a:cubicBezTo>
                      <a:pt x="673" y="965"/>
                      <a:pt x="689" y="964"/>
                      <a:pt x="706" y="963"/>
                    </a:cubicBezTo>
                    <a:cubicBezTo>
                      <a:pt x="1219" y="776"/>
                      <a:pt x="1098" y="0"/>
                      <a:pt x="56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4" name="Google Shape;1874;p7"/>
              <p:cNvSpPr/>
              <p:nvPr/>
            </p:nvSpPr>
            <p:spPr>
              <a:xfrm>
                <a:off x="2873750" y="2187625"/>
                <a:ext cx="37775" cy="26900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6" extrusionOk="0">
                    <a:moveTo>
                      <a:pt x="766" y="0"/>
                    </a:moveTo>
                    <a:cubicBezTo>
                      <a:pt x="736" y="0"/>
                      <a:pt x="706" y="2"/>
                      <a:pt x="675" y="6"/>
                    </a:cubicBezTo>
                    <a:cubicBezTo>
                      <a:pt x="1" y="141"/>
                      <a:pt x="126" y="1076"/>
                      <a:pt x="736" y="1076"/>
                    </a:cubicBezTo>
                    <a:cubicBezTo>
                      <a:pt x="778" y="1076"/>
                      <a:pt x="821" y="1072"/>
                      <a:pt x="867" y="1062"/>
                    </a:cubicBezTo>
                    <a:cubicBezTo>
                      <a:pt x="1510" y="971"/>
                      <a:pt x="1406" y="0"/>
                      <a:pt x="7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5" name="Google Shape;1875;p7"/>
              <p:cNvSpPr/>
              <p:nvPr/>
            </p:nvSpPr>
            <p:spPr>
              <a:xfrm>
                <a:off x="3001425" y="2090500"/>
                <a:ext cx="34050" cy="265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61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0" y="143"/>
                      <a:pt x="122" y="1060"/>
                      <a:pt x="708" y="1060"/>
                    </a:cubicBezTo>
                    <a:cubicBezTo>
                      <a:pt x="723" y="1060"/>
                      <a:pt x="738" y="1060"/>
                      <a:pt x="753" y="1059"/>
                    </a:cubicBezTo>
                    <a:cubicBezTo>
                      <a:pt x="1361" y="872"/>
                      <a:pt x="1240" y="1"/>
                      <a:pt x="65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6" name="Google Shape;1876;p7"/>
              <p:cNvSpPr/>
              <p:nvPr/>
            </p:nvSpPr>
            <p:spPr>
              <a:xfrm>
                <a:off x="3056625" y="2006500"/>
                <a:ext cx="35250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10" h="1060" extrusionOk="0">
                    <a:moveTo>
                      <a:pt x="660" y="0"/>
                    </a:moveTo>
                    <a:cubicBezTo>
                      <a:pt x="643" y="0"/>
                      <a:pt x="627" y="1"/>
                      <a:pt x="609" y="2"/>
                    </a:cubicBezTo>
                    <a:cubicBezTo>
                      <a:pt x="1" y="142"/>
                      <a:pt x="123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10" y="871"/>
                      <a:pt x="1288" y="0"/>
                      <a:pt x="66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7" name="Google Shape;1877;p7"/>
              <p:cNvSpPr/>
              <p:nvPr/>
            </p:nvSpPr>
            <p:spPr>
              <a:xfrm>
                <a:off x="3037825" y="1934475"/>
                <a:ext cx="42075" cy="3022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9" extrusionOk="0">
                    <a:moveTo>
                      <a:pt x="832" y="1"/>
                    </a:moveTo>
                    <a:cubicBezTo>
                      <a:pt x="817" y="1"/>
                      <a:pt x="801" y="1"/>
                      <a:pt x="785" y="2"/>
                    </a:cubicBezTo>
                    <a:cubicBezTo>
                      <a:pt x="1" y="95"/>
                      <a:pt x="104" y="1208"/>
                      <a:pt x="838" y="1208"/>
                    </a:cubicBezTo>
                    <a:cubicBezTo>
                      <a:pt x="868" y="1208"/>
                      <a:pt x="898" y="1206"/>
                      <a:pt x="929" y="1203"/>
                    </a:cubicBezTo>
                    <a:cubicBezTo>
                      <a:pt x="1682" y="1155"/>
                      <a:pt x="1605" y="1"/>
                      <a:pt x="8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8" name="Google Shape;1878;p7"/>
              <p:cNvSpPr/>
              <p:nvPr/>
            </p:nvSpPr>
            <p:spPr>
              <a:xfrm>
                <a:off x="3070125" y="1893475"/>
                <a:ext cx="34150" cy="299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1198" extrusionOk="0">
                    <a:moveTo>
                      <a:pt x="598" y="1"/>
                    </a:moveTo>
                    <a:cubicBezTo>
                      <a:pt x="0" y="1"/>
                      <a:pt x="118" y="1197"/>
                      <a:pt x="631" y="1197"/>
                    </a:cubicBezTo>
                    <a:cubicBezTo>
                      <a:pt x="680" y="1197"/>
                      <a:pt x="733" y="1186"/>
                      <a:pt x="790" y="1162"/>
                    </a:cubicBezTo>
                    <a:cubicBezTo>
                      <a:pt x="1366" y="922"/>
                      <a:pt x="1270" y="106"/>
                      <a:pt x="694" y="10"/>
                    </a:cubicBezTo>
                    <a:cubicBezTo>
                      <a:pt x="660" y="4"/>
                      <a:pt x="628" y="1"/>
                      <a:pt x="5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9" name="Google Shape;1879;p7"/>
              <p:cNvSpPr/>
              <p:nvPr/>
            </p:nvSpPr>
            <p:spPr>
              <a:xfrm>
                <a:off x="3084150" y="1965550"/>
                <a:ext cx="34975" cy="24800"/>
              </a:xfrm>
              <a:custGeom>
                <a:avLst/>
                <a:gdLst/>
                <a:ahLst/>
                <a:cxnLst/>
                <a:rect l="l" t="t" r="r" b="b"/>
                <a:pathLst>
                  <a:path w="1399" h="992" extrusionOk="0">
                    <a:moveTo>
                      <a:pt x="748" y="0"/>
                    </a:moveTo>
                    <a:cubicBezTo>
                      <a:pt x="720" y="0"/>
                      <a:pt x="691" y="3"/>
                      <a:pt x="661" y="8"/>
                    </a:cubicBezTo>
                    <a:cubicBezTo>
                      <a:pt x="0" y="96"/>
                      <a:pt x="107" y="991"/>
                      <a:pt x="684" y="991"/>
                    </a:cubicBezTo>
                    <a:cubicBezTo>
                      <a:pt x="737" y="991"/>
                      <a:pt x="793" y="984"/>
                      <a:pt x="853" y="968"/>
                    </a:cubicBezTo>
                    <a:cubicBezTo>
                      <a:pt x="1399" y="786"/>
                      <a:pt x="1255" y="0"/>
                      <a:pt x="7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0" name="Google Shape;1880;p7"/>
              <p:cNvSpPr/>
              <p:nvPr/>
            </p:nvSpPr>
            <p:spPr>
              <a:xfrm>
                <a:off x="3027850" y="2049600"/>
                <a:ext cx="36100" cy="2660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4" extrusionOk="0">
                    <a:moveTo>
                      <a:pt x="788" y="0"/>
                    </a:moveTo>
                    <a:cubicBezTo>
                      <a:pt x="761" y="0"/>
                      <a:pt x="733" y="2"/>
                      <a:pt x="704" y="6"/>
                    </a:cubicBezTo>
                    <a:cubicBezTo>
                      <a:pt x="0" y="53"/>
                      <a:pt x="76" y="1064"/>
                      <a:pt x="753" y="1064"/>
                    </a:cubicBezTo>
                    <a:cubicBezTo>
                      <a:pt x="769" y="1064"/>
                      <a:pt x="784" y="1063"/>
                      <a:pt x="800" y="1062"/>
                    </a:cubicBezTo>
                    <a:cubicBezTo>
                      <a:pt x="1443" y="971"/>
                      <a:pt x="1383" y="0"/>
                      <a:pt x="7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1" name="Google Shape;1881;p7"/>
              <p:cNvSpPr/>
              <p:nvPr/>
            </p:nvSpPr>
            <p:spPr>
              <a:xfrm>
                <a:off x="2954625" y="2059200"/>
                <a:ext cx="4327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304" extrusionOk="0">
                    <a:moveTo>
                      <a:pt x="847" y="1"/>
                    </a:moveTo>
                    <a:cubicBezTo>
                      <a:pt x="817" y="1"/>
                      <a:pt x="785" y="2"/>
                      <a:pt x="753" y="6"/>
                    </a:cubicBezTo>
                    <a:cubicBezTo>
                      <a:pt x="0" y="194"/>
                      <a:pt x="169" y="1304"/>
                      <a:pt x="944" y="1304"/>
                    </a:cubicBezTo>
                    <a:cubicBezTo>
                      <a:pt x="960" y="1304"/>
                      <a:pt x="976" y="1303"/>
                      <a:pt x="993" y="1302"/>
                    </a:cubicBezTo>
                    <a:cubicBezTo>
                      <a:pt x="1730" y="1072"/>
                      <a:pt x="1583" y="1"/>
                      <a:pt x="84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2" name="Google Shape;1882;p7"/>
              <p:cNvSpPr/>
              <p:nvPr/>
            </p:nvSpPr>
            <p:spPr>
              <a:xfrm>
                <a:off x="3098650" y="1854075"/>
                <a:ext cx="35225" cy="25300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2" extrusionOk="0">
                    <a:moveTo>
                      <a:pt x="705" y="0"/>
                    </a:moveTo>
                    <a:cubicBezTo>
                      <a:pt x="689" y="0"/>
                      <a:pt x="673" y="1"/>
                      <a:pt x="657" y="2"/>
                    </a:cubicBezTo>
                    <a:cubicBezTo>
                      <a:pt x="0" y="49"/>
                      <a:pt x="77" y="1012"/>
                      <a:pt x="707" y="1012"/>
                    </a:cubicBezTo>
                    <a:cubicBezTo>
                      <a:pt x="722" y="1012"/>
                      <a:pt x="737" y="1011"/>
                      <a:pt x="753" y="1010"/>
                    </a:cubicBezTo>
                    <a:cubicBezTo>
                      <a:pt x="1409" y="916"/>
                      <a:pt x="1333" y="0"/>
                      <a:pt x="7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3" name="Google Shape;1883;p7"/>
              <p:cNvSpPr/>
              <p:nvPr/>
            </p:nvSpPr>
            <p:spPr>
              <a:xfrm>
                <a:off x="2984225" y="2017325"/>
                <a:ext cx="42050" cy="32450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8" extrusionOk="0">
                    <a:moveTo>
                      <a:pt x="769" y="1"/>
                    </a:moveTo>
                    <a:cubicBezTo>
                      <a:pt x="1" y="145"/>
                      <a:pt x="97" y="1297"/>
                      <a:pt x="913" y="1297"/>
                    </a:cubicBezTo>
                    <a:cubicBezTo>
                      <a:pt x="1681" y="1153"/>
                      <a:pt x="1537" y="1"/>
                      <a:pt x="7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4" name="Google Shape;1884;p7"/>
              <p:cNvSpPr/>
              <p:nvPr/>
            </p:nvSpPr>
            <p:spPr>
              <a:xfrm>
                <a:off x="3010200" y="1976250"/>
                <a:ext cx="44950" cy="31650"/>
              </a:xfrm>
              <a:custGeom>
                <a:avLst/>
                <a:gdLst/>
                <a:ahLst/>
                <a:cxnLst/>
                <a:rect l="l" t="t" r="r" b="b"/>
                <a:pathLst>
                  <a:path w="1798" h="1266" extrusionOk="0">
                    <a:moveTo>
                      <a:pt x="921" y="0"/>
                    </a:moveTo>
                    <a:cubicBezTo>
                      <a:pt x="878" y="0"/>
                      <a:pt x="833" y="4"/>
                      <a:pt x="786" y="12"/>
                    </a:cubicBezTo>
                    <a:cubicBezTo>
                      <a:pt x="0" y="104"/>
                      <a:pt x="149" y="1265"/>
                      <a:pt x="933" y="1265"/>
                    </a:cubicBezTo>
                    <a:cubicBezTo>
                      <a:pt x="963" y="1265"/>
                      <a:pt x="994" y="1263"/>
                      <a:pt x="1026" y="1260"/>
                    </a:cubicBezTo>
                    <a:cubicBezTo>
                      <a:pt x="1798" y="1124"/>
                      <a:pt x="1668" y="0"/>
                      <a:pt x="92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5" name="Google Shape;1885;p7"/>
              <p:cNvSpPr/>
              <p:nvPr/>
            </p:nvSpPr>
            <p:spPr>
              <a:xfrm>
                <a:off x="3145400" y="1884050"/>
                <a:ext cx="25750" cy="20550"/>
              </a:xfrm>
              <a:custGeom>
                <a:avLst/>
                <a:gdLst/>
                <a:ahLst/>
                <a:cxnLst/>
                <a:rect l="l" t="t" r="r" b="b"/>
                <a:pathLst>
                  <a:path w="1030" h="822" extrusionOk="0">
                    <a:moveTo>
                      <a:pt x="469" y="1"/>
                    </a:moveTo>
                    <a:cubicBezTo>
                      <a:pt x="453" y="1"/>
                      <a:pt x="436" y="1"/>
                      <a:pt x="419" y="3"/>
                    </a:cubicBezTo>
                    <a:cubicBezTo>
                      <a:pt x="1" y="142"/>
                      <a:pt x="77" y="821"/>
                      <a:pt x="561" y="821"/>
                    </a:cubicBezTo>
                    <a:cubicBezTo>
                      <a:pt x="578" y="821"/>
                      <a:pt x="594" y="821"/>
                      <a:pt x="611" y="819"/>
                    </a:cubicBezTo>
                    <a:cubicBezTo>
                      <a:pt x="1029" y="680"/>
                      <a:pt x="953" y="1"/>
                      <a:pt x="4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6" name="Google Shape;1886;p7"/>
              <p:cNvSpPr/>
              <p:nvPr/>
            </p:nvSpPr>
            <p:spPr>
              <a:xfrm>
                <a:off x="3104425" y="1674050"/>
                <a:ext cx="30950" cy="2177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871" extrusionOk="0">
                    <a:moveTo>
                      <a:pt x="464" y="0"/>
                    </a:moveTo>
                    <a:cubicBezTo>
                      <a:pt x="322" y="0"/>
                      <a:pt x="180" y="93"/>
                      <a:pt x="90" y="338"/>
                    </a:cubicBezTo>
                    <a:cubicBezTo>
                      <a:pt x="1" y="604"/>
                      <a:pt x="241" y="871"/>
                      <a:pt x="506" y="871"/>
                    </a:cubicBezTo>
                    <a:cubicBezTo>
                      <a:pt x="527" y="871"/>
                      <a:pt x="548" y="869"/>
                      <a:pt x="570" y="866"/>
                    </a:cubicBezTo>
                    <a:cubicBezTo>
                      <a:pt x="1237" y="690"/>
                      <a:pt x="851" y="0"/>
                      <a:pt x="46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7" name="Google Shape;1887;p7"/>
              <p:cNvSpPr/>
              <p:nvPr/>
            </p:nvSpPr>
            <p:spPr>
              <a:xfrm>
                <a:off x="3134600" y="1634400"/>
                <a:ext cx="2090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6" h="679" extrusionOk="0">
                    <a:moveTo>
                      <a:pt x="369" y="1"/>
                    </a:moveTo>
                    <a:cubicBezTo>
                      <a:pt x="354" y="1"/>
                      <a:pt x="339" y="1"/>
                      <a:pt x="323" y="3"/>
                    </a:cubicBezTo>
                    <a:cubicBezTo>
                      <a:pt x="0" y="141"/>
                      <a:pt x="32" y="678"/>
                      <a:pt x="375" y="678"/>
                    </a:cubicBezTo>
                    <a:cubicBezTo>
                      <a:pt x="389" y="678"/>
                      <a:pt x="404" y="677"/>
                      <a:pt x="419" y="675"/>
                    </a:cubicBezTo>
                    <a:cubicBezTo>
                      <a:pt x="835" y="583"/>
                      <a:pt x="761" y="1"/>
                      <a:pt x="3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8" name="Google Shape;1888;p7"/>
              <p:cNvSpPr/>
              <p:nvPr/>
            </p:nvSpPr>
            <p:spPr>
              <a:xfrm>
                <a:off x="3129050" y="1813250"/>
                <a:ext cx="30050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1202" h="875" extrusionOk="0">
                    <a:moveTo>
                      <a:pt x="592" y="0"/>
                    </a:moveTo>
                    <a:cubicBezTo>
                      <a:pt x="577" y="0"/>
                      <a:pt x="561" y="1"/>
                      <a:pt x="545" y="2"/>
                    </a:cubicBezTo>
                    <a:cubicBezTo>
                      <a:pt x="1" y="139"/>
                      <a:pt x="142" y="874"/>
                      <a:pt x="605" y="874"/>
                    </a:cubicBezTo>
                    <a:cubicBezTo>
                      <a:pt x="632" y="874"/>
                      <a:pt x="660" y="872"/>
                      <a:pt x="689" y="867"/>
                    </a:cubicBezTo>
                    <a:cubicBezTo>
                      <a:pt x="1201" y="727"/>
                      <a:pt x="1081" y="0"/>
                      <a:pt x="59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9" name="Google Shape;1889;p7"/>
              <p:cNvSpPr/>
              <p:nvPr/>
            </p:nvSpPr>
            <p:spPr>
              <a:xfrm>
                <a:off x="3113725" y="1743625"/>
                <a:ext cx="32175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7" h="929" extrusionOk="0">
                    <a:moveTo>
                      <a:pt x="678" y="1"/>
                    </a:moveTo>
                    <a:cubicBezTo>
                      <a:pt x="662" y="1"/>
                      <a:pt x="646" y="2"/>
                      <a:pt x="630" y="3"/>
                    </a:cubicBezTo>
                    <a:cubicBezTo>
                      <a:pt x="1" y="3"/>
                      <a:pt x="87" y="929"/>
                      <a:pt x="652" y="929"/>
                    </a:cubicBezTo>
                    <a:cubicBezTo>
                      <a:pt x="690" y="929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0" name="Google Shape;1890;p7"/>
              <p:cNvSpPr/>
              <p:nvPr/>
            </p:nvSpPr>
            <p:spPr>
              <a:xfrm>
                <a:off x="3114575" y="1924725"/>
                <a:ext cx="3215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286" h="928" extrusionOk="0">
                    <a:moveTo>
                      <a:pt x="635" y="1"/>
                    </a:moveTo>
                    <a:cubicBezTo>
                      <a:pt x="607" y="1"/>
                      <a:pt x="578" y="3"/>
                      <a:pt x="548" y="8"/>
                    </a:cubicBezTo>
                    <a:cubicBezTo>
                      <a:pt x="0" y="100"/>
                      <a:pt x="103" y="928"/>
                      <a:pt x="650" y="928"/>
                    </a:cubicBezTo>
                    <a:cubicBezTo>
                      <a:pt x="679" y="928"/>
                      <a:pt x="709" y="925"/>
                      <a:pt x="740" y="920"/>
                    </a:cubicBezTo>
                    <a:cubicBezTo>
                      <a:pt x="1286" y="784"/>
                      <a:pt x="1142" y="1"/>
                      <a:pt x="6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1" name="Google Shape;1891;p7"/>
              <p:cNvSpPr/>
              <p:nvPr/>
            </p:nvSpPr>
            <p:spPr>
              <a:xfrm>
                <a:off x="3147100" y="1704000"/>
                <a:ext cx="22800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912" h="740" extrusionOk="0">
                    <a:moveTo>
                      <a:pt x="449" y="1"/>
                    </a:moveTo>
                    <a:cubicBezTo>
                      <a:pt x="433" y="1"/>
                      <a:pt x="416" y="2"/>
                      <a:pt x="399" y="4"/>
                    </a:cubicBezTo>
                    <a:cubicBezTo>
                      <a:pt x="0" y="4"/>
                      <a:pt x="133" y="740"/>
                      <a:pt x="458" y="740"/>
                    </a:cubicBezTo>
                    <a:cubicBezTo>
                      <a:pt x="485" y="740"/>
                      <a:pt x="514" y="735"/>
                      <a:pt x="543" y="724"/>
                    </a:cubicBezTo>
                    <a:cubicBezTo>
                      <a:pt x="912" y="539"/>
                      <a:pt x="838" y="1"/>
                      <a:pt x="44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2" name="Google Shape;1892;p7"/>
              <p:cNvSpPr/>
              <p:nvPr/>
            </p:nvSpPr>
            <p:spPr>
              <a:xfrm>
                <a:off x="2464525" y="1610725"/>
                <a:ext cx="565350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2614" h="21456" extrusionOk="0">
                    <a:moveTo>
                      <a:pt x="6797" y="279"/>
                    </a:moveTo>
                    <a:cubicBezTo>
                      <a:pt x="7427" y="279"/>
                      <a:pt x="8007" y="1385"/>
                      <a:pt x="6866" y="1670"/>
                    </a:cubicBezTo>
                    <a:cubicBezTo>
                      <a:pt x="6386" y="1670"/>
                      <a:pt x="6002" y="1238"/>
                      <a:pt x="6146" y="806"/>
                    </a:cubicBezTo>
                    <a:lnTo>
                      <a:pt x="6194" y="758"/>
                    </a:lnTo>
                    <a:cubicBezTo>
                      <a:pt x="6355" y="412"/>
                      <a:pt x="6579" y="279"/>
                      <a:pt x="6797" y="279"/>
                    </a:cubicBezTo>
                    <a:close/>
                    <a:moveTo>
                      <a:pt x="14108" y="249"/>
                    </a:moveTo>
                    <a:cubicBezTo>
                      <a:pt x="14818" y="249"/>
                      <a:pt x="15213" y="1671"/>
                      <a:pt x="14019" y="1671"/>
                    </a:cubicBezTo>
                    <a:cubicBezTo>
                      <a:pt x="14003" y="1671"/>
                      <a:pt x="13988" y="1671"/>
                      <a:pt x="13971" y="1670"/>
                    </a:cubicBezTo>
                    <a:cubicBezTo>
                      <a:pt x="13491" y="1574"/>
                      <a:pt x="13251" y="1046"/>
                      <a:pt x="13491" y="614"/>
                    </a:cubicBezTo>
                    <a:cubicBezTo>
                      <a:pt x="13703" y="352"/>
                      <a:pt x="13917" y="249"/>
                      <a:pt x="14108" y="249"/>
                    </a:cubicBezTo>
                    <a:close/>
                    <a:moveTo>
                      <a:pt x="11273" y="887"/>
                    </a:moveTo>
                    <a:cubicBezTo>
                      <a:pt x="11864" y="887"/>
                      <a:pt x="12423" y="1901"/>
                      <a:pt x="11427" y="2150"/>
                    </a:cubicBezTo>
                    <a:cubicBezTo>
                      <a:pt x="11381" y="2160"/>
                      <a:pt x="11336" y="2164"/>
                      <a:pt x="11292" y="2164"/>
                    </a:cubicBezTo>
                    <a:cubicBezTo>
                      <a:pt x="10870" y="2164"/>
                      <a:pt x="10529" y="1769"/>
                      <a:pt x="10659" y="1334"/>
                    </a:cubicBezTo>
                    <a:lnTo>
                      <a:pt x="10707" y="1334"/>
                    </a:lnTo>
                    <a:cubicBezTo>
                      <a:pt x="10856" y="1011"/>
                      <a:pt x="11066" y="887"/>
                      <a:pt x="11273" y="887"/>
                    </a:cubicBezTo>
                    <a:close/>
                    <a:moveTo>
                      <a:pt x="3980" y="804"/>
                    </a:moveTo>
                    <a:cubicBezTo>
                      <a:pt x="4763" y="804"/>
                      <a:pt x="5173" y="2217"/>
                      <a:pt x="3938" y="2294"/>
                    </a:cubicBezTo>
                    <a:cubicBezTo>
                      <a:pt x="3361" y="2198"/>
                      <a:pt x="3073" y="1574"/>
                      <a:pt x="3361" y="1094"/>
                    </a:cubicBezTo>
                    <a:cubicBezTo>
                      <a:pt x="3577" y="888"/>
                      <a:pt x="3790" y="804"/>
                      <a:pt x="3980" y="804"/>
                    </a:cubicBezTo>
                    <a:close/>
                    <a:moveTo>
                      <a:pt x="8498" y="1477"/>
                    </a:moveTo>
                    <a:cubicBezTo>
                      <a:pt x="9270" y="1477"/>
                      <a:pt x="9347" y="2631"/>
                      <a:pt x="8546" y="2678"/>
                    </a:cubicBezTo>
                    <a:cubicBezTo>
                      <a:pt x="8531" y="2679"/>
                      <a:pt x="8515" y="2680"/>
                      <a:pt x="8500" y="2680"/>
                    </a:cubicBezTo>
                    <a:cubicBezTo>
                      <a:pt x="7775" y="2680"/>
                      <a:pt x="7698" y="1572"/>
                      <a:pt x="8450" y="1478"/>
                    </a:cubicBezTo>
                    <a:cubicBezTo>
                      <a:pt x="8466" y="1477"/>
                      <a:pt x="8482" y="1477"/>
                      <a:pt x="8498" y="1477"/>
                    </a:cubicBezTo>
                    <a:close/>
                    <a:moveTo>
                      <a:pt x="15797" y="1348"/>
                    </a:moveTo>
                    <a:cubicBezTo>
                      <a:pt x="16516" y="1348"/>
                      <a:pt x="16930" y="2785"/>
                      <a:pt x="15796" y="2823"/>
                    </a:cubicBezTo>
                    <a:cubicBezTo>
                      <a:pt x="15220" y="2775"/>
                      <a:pt x="14884" y="2198"/>
                      <a:pt x="15172" y="1718"/>
                    </a:cubicBezTo>
                    <a:cubicBezTo>
                      <a:pt x="15386" y="1453"/>
                      <a:pt x="15603" y="1348"/>
                      <a:pt x="15797" y="1348"/>
                    </a:cubicBezTo>
                    <a:close/>
                    <a:moveTo>
                      <a:pt x="13040" y="2042"/>
                    </a:moveTo>
                    <a:cubicBezTo>
                      <a:pt x="13707" y="2042"/>
                      <a:pt x="13877" y="3119"/>
                      <a:pt x="13107" y="3255"/>
                    </a:cubicBezTo>
                    <a:cubicBezTo>
                      <a:pt x="13076" y="3258"/>
                      <a:pt x="13046" y="3260"/>
                      <a:pt x="13016" y="3260"/>
                    </a:cubicBezTo>
                    <a:cubicBezTo>
                      <a:pt x="12278" y="3260"/>
                      <a:pt x="12130" y="2147"/>
                      <a:pt x="12915" y="2054"/>
                    </a:cubicBezTo>
                    <a:cubicBezTo>
                      <a:pt x="12959" y="2046"/>
                      <a:pt x="13000" y="2042"/>
                      <a:pt x="13040" y="2042"/>
                    </a:cubicBezTo>
                    <a:close/>
                    <a:moveTo>
                      <a:pt x="5640" y="2032"/>
                    </a:moveTo>
                    <a:cubicBezTo>
                      <a:pt x="6210" y="2032"/>
                      <a:pt x="6764" y="3007"/>
                      <a:pt x="5810" y="3255"/>
                    </a:cubicBezTo>
                    <a:cubicBezTo>
                      <a:pt x="5752" y="3274"/>
                      <a:pt x="5695" y="3283"/>
                      <a:pt x="5639" y="3283"/>
                    </a:cubicBezTo>
                    <a:cubicBezTo>
                      <a:pt x="5272" y="3283"/>
                      <a:pt x="4959" y="2903"/>
                      <a:pt x="5042" y="2486"/>
                    </a:cubicBezTo>
                    <a:lnTo>
                      <a:pt x="5090" y="2486"/>
                    </a:lnTo>
                    <a:cubicBezTo>
                      <a:pt x="5229" y="2157"/>
                      <a:pt x="5435" y="2032"/>
                      <a:pt x="5640" y="2032"/>
                    </a:cubicBezTo>
                    <a:close/>
                    <a:moveTo>
                      <a:pt x="10179" y="2671"/>
                    </a:moveTo>
                    <a:cubicBezTo>
                      <a:pt x="10772" y="2671"/>
                      <a:pt x="10918" y="3507"/>
                      <a:pt x="10371" y="3735"/>
                    </a:cubicBezTo>
                    <a:cubicBezTo>
                      <a:pt x="10311" y="3751"/>
                      <a:pt x="10255" y="3758"/>
                      <a:pt x="10201" y="3758"/>
                    </a:cubicBezTo>
                    <a:cubicBezTo>
                      <a:pt x="9610" y="3758"/>
                      <a:pt x="9422" y="2855"/>
                      <a:pt x="10083" y="2678"/>
                    </a:cubicBezTo>
                    <a:cubicBezTo>
                      <a:pt x="10116" y="2674"/>
                      <a:pt x="10148" y="2671"/>
                      <a:pt x="10179" y="2671"/>
                    </a:cubicBezTo>
                    <a:close/>
                    <a:moveTo>
                      <a:pt x="2881" y="2534"/>
                    </a:moveTo>
                    <a:lnTo>
                      <a:pt x="2881" y="2534"/>
                    </a:lnTo>
                    <a:cubicBezTo>
                      <a:pt x="4262" y="2856"/>
                      <a:pt x="3366" y="3886"/>
                      <a:pt x="2707" y="3886"/>
                    </a:cubicBezTo>
                    <a:cubicBezTo>
                      <a:pt x="2382" y="3886"/>
                      <a:pt x="2114" y="3634"/>
                      <a:pt x="2209" y="2919"/>
                    </a:cubicBezTo>
                    <a:cubicBezTo>
                      <a:pt x="2353" y="2582"/>
                      <a:pt x="2545" y="2630"/>
                      <a:pt x="2881" y="2534"/>
                    </a:cubicBezTo>
                    <a:close/>
                    <a:moveTo>
                      <a:pt x="17515" y="2496"/>
                    </a:moveTo>
                    <a:cubicBezTo>
                      <a:pt x="17954" y="2496"/>
                      <a:pt x="18264" y="2889"/>
                      <a:pt x="18196" y="3495"/>
                    </a:cubicBezTo>
                    <a:cubicBezTo>
                      <a:pt x="18074" y="3816"/>
                      <a:pt x="17820" y="3947"/>
                      <a:pt x="17555" y="3947"/>
                    </a:cubicBezTo>
                    <a:cubicBezTo>
                      <a:pt x="16990" y="3947"/>
                      <a:pt x="16377" y="3348"/>
                      <a:pt x="16900" y="2726"/>
                    </a:cubicBezTo>
                    <a:cubicBezTo>
                      <a:pt x="17116" y="2568"/>
                      <a:pt x="17327" y="2496"/>
                      <a:pt x="17515" y="2496"/>
                    </a:cubicBezTo>
                    <a:close/>
                    <a:moveTo>
                      <a:pt x="7436" y="3205"/>
                    </a:moveTo>
                    <a:cubicBezTo>
                      <a:pt x="8070" y="3205"/>
                      <a:pt x="8147" y="4264"/>
                      <a:pt x="7442" y="4311"/>
                    </a:cubicBezTo>
                    <a:lnTo>
                      <a:pt x="7490" y="4311"/>
                    </a:lnTo>
                    <a:cubicBezTo>
                      <a:pt x="7460" y="4315"/>
                      <a:pt x="7430" y="4316"/>
                      <a:pt x="7401" y="4316"/>
                    </a:cubicBezTo>
                    <a:cubicBezTo>
                      <a:pt x="6716" y="4316"/>
                      <a:pt x="6657" y="3253"/>
                      <a:pt x="7394" y="3207"/>
                    </a:cubicBezTo>
                    <a:cubicBezTo>
                      <a:pt x="7409" y="3206"/>
                      <a:pt x="7423" y="3205"/>
                      <a:pt x="7436" y="3205"/>
                    </a:cubicBezTo>
                    <a:close/>
                    <a:moveTo>
                      <a:pt x="14680" y="3105"/>
                    </a:moveTo>
                    <a:cubicBezTo>
                      <a:pt x="15421" y="3105"/>
                      <a:pt x="15525" y="4314"/>
                      <a:pt x="14692" y="4407"/>
                    </a:cubicBezTo>
                    <a:lnTo>
                      <a:pt x="14644" y="4359"/>
                    </a:lnTo>
                    <a:cubicBezTo>
                      <a:pt x="14628" y="4360"/>
                      <a:pt x="14613" y="4360"/>
                      <a:pt x="14598" y="4360"/>
                    </a:cubicBezTo>
                    <a:cubicBezTo>
                      <a:pt x="13824" y="4360"/>
                      <a:pt x="13748" y="3158"/>
                      <a:pt x="14596" y="3111"/>
                    </a:cubicBezTo>
                    <a:cubicBezTo>
                      <a:pt x="14625" y="3107"/>
                      <a:pt x="14653" y="3105"/>
                      <a:pt x="14680" y="3105"/>
                    </a:cubicBezTo>
                    <a:close/>
                    <a:moveTo>
                      <a:pt x="11898" y="3825"/>
                    </a:moveTo>
                    <a:cubicBezTo>
                      <a:pt x="12527" y="3825"/>
                      <a:pt x="12593" y="4804"/>
                      <a:pt x="11897" y="4838"/>
                    </a:cubicBezTo>
                    <a:lnTo>
                      <a:pt x="11897" y="4838"/>
                    </a:lnTo>
                    <a:cubicBezTo>
                      <a:pt x="11282" y="4781"/>
                      <a:pt x="11238" y="3926"/>
                      <a:pt x="11811" y="3831"/>
                    </a:cubicBezTo>
                    <a:cubicBezTo>
                      <a:pt x="11841" y="3827"/>
                      <a:pt x="11870" y="3825"/>
                      <a:pt x="11898" y="3825"/>
                    </a:cubicBezTo>
                    <a:close/>
                    <a:moveTo>
                      <a:pt x="4637" y="3714"/>
                    </a:moveTo>
                    <a:cubicBezTo>
                      <a:pt x="5311" y="3714"/>
                      <a:pt x="5462" y="4753"/>
                      <a:pt x="4706" y="4887"/>
                    </a:cubicBezTo>
                    <a:lnTo>
                      <a:pt x="4754" y="4887"/>
                    </a:lnTo>
                    <a:cubicBezTo>
                      <a:pt x="4695" y="4902"/>
                      <a:pt x="4639" y="4908"/>
                      <a:pt x="4586" y="4908"/>
                    </a:cubicBezTo>
                    <a:cubicBezTo>
                      <a:pt x="3948" y="4908"/>
                      <a:pt x="3756" y="3912"/>
                      <a:pt x="4466" y="3735"/>
                    </a:cubicBezTo>
                    <a:cubicBezTo>
                      <a:pt x="4526" y="3721"/>
                      <a:pt x="4583" y="3714"/>
                      <a:pt x="4637" y="3714"/>
                    </a:cubicBezTo>
                    <a:close/>
                    <a:moveTo>
                      <a:pt x="9029" y="4454"/>
                    </a:moveTo>
                    <a:cubicBezTo>
                      <a:pt x="9406" y="4454"/>
                      <a:pt x="9740" y="5139"/>
                      <a:pt x="9081" y="5317"/>
                    </a:cubicBezTo>
                    <a:lnTo>
                      <a:pt x="9081" y="5317"/>
                    </a:lnTo>
                    <a:cubicBezTo>
                      <a:pt x="8812" y="5295"/>
                      <a:pt x="8597" y="5065"/>
                      <a:pt x="8642" y="4791"/>
                    </a:cubicBezTo>
                    <a:cubicBezTo>
                      <a:pt x="8745" y="4546"/>
                      <a:pt x="8890" y="4454"/>
                      <a:pt x="9029" y="4454"/>
                    </a:cubicBezTo>
                    <a:close/>
                    <a:moveTo>
                      <a:pt x="16358" y="4204"/>
                    </a:moveTo>
                    <a:cubicBezTo>
                      <a:pt x="17109" y="4204"/>
                      <a:pt x="17239" y="5377"/>
                      <a:pt x="16420" y="5559"/>
                    </a:cubicBezTo>
                    <a:lnTo>
                      <a:pt x="16372" y="5511"/>
                    </a:lnTo>
                    <a:cubicBezTo>
                      <a:pt x="16329" y="5519"/>
                      <a:pt x="16288" y="5522"/>
                      <a:pt x="16249" y="5522"/>
                    </a:cubicBezTo>
                    <a:cubicBezTo>
                      <a:pt x="15539" y="5522"/>
                      <a:pt x="15409" y="4351"/>
                      <a:pt x="16228" y="4215"/>
                    </a:cubicBezTo>
                    <a:cubicBezTo>
                      <a:pt x="16273" y="4207"/>
                      <a:pt x="16317" y="4204"/>
                      <a:pt x="16358" y="4204"/>
                    </a:cubicBezTo>
                    <a:close/>
                    <a:moveTo>
                      <a:pt x="1672" y="4196"/>
                    </a:moveTo>
                    <a:cubicBezTo>
                      <a:pt x="2330" y="4196"/>
                      <a:pt x="2940" y="5319"/>
                      <a:pt x="1825" y="5607"/>
                    </a:cubicBezTo>
                    <a:cubicBezTo>
                      <a:pt x="1803" y="5609"/>
                      <a:pt x="1781" y="5610"/>
                      <a:pt x="1759" y="5610"/>
                    </a:cubicBezTo>
                    <a:cubicBezTo>
                      <a:pt x="1306" y="5610"/>
                      <a:pt x="920" y="5150"/>
                      <a:pt x="1057" y="4647"/>
                    </a:cubicBezTo>
                    <a:cubicBezTo>
                      <a:pt x="1226" y="4322"/>
                      <a:pt x="1451" y="4196"/>
                      <a:pt x="1672" y="4196"/>
                    </a:cubicBezTo>
                    <a:close/>
                    <a:moveTo>
                      <a:pt x="6200" y="4963"/>
                    </a:moveTo>
                    <a:cubicBezTo>
                      <a:pt x="6612" y="4963"/>
                      <a:pt x="7041" y="5697"/>
                      <a:pt x="6338" y="5943"/>
                    </a:cubicBezTo>
                    <a:lnTo>
                      <a:pt x="6386" y="5895"/>
                    </a:lnTo>
                    <a:lnTo>
                      <a:pt x="6386" y="5895"/>
                    </a:lnTo>
                    <a:cubicBezTo>
                      <a:pt x="6341" y="5906"/>
                      <a:pt x="6297" y="5912"/>
                      <a:pt x="6254" y="5912"/>
                    </a:cubicBezTo>
                    <a:cubicBezTo>
                      <a:pt x="5939" y="5912"/>
                      <a:pt x="5725" y="5615"/>
                      <a:pt x="5810" y="5319"/>
                    </a:cubicBezTo>
                    <a:cubicBezTo>
                      <a:pt x="5900" y="5061"/>
                      <a:pt x="6049" y="4963"/>
                      <a:pt x="6200" y="4963"/>
                    </a:cubicBezTo>
                    <a:close/>
                    <a:moveTo>
                      <a:pt x="13458" y="4970"/>
                    </a:moveTo>
                    <a:cubicBezTo>
                      <a:pt x="13948" y="4970"/>
                      <a:pt x="14379" y="5731"/>
                      <a:pt x="13635" y="5943"/>
                    </a:cubicBezTo>
                    <a:lnTo>
                      <a:pt x="13539" y="5895"/>
                    </a:lnTo>
                    <a:cubicBezTo>
                      <a:pt x="13500" y="5906"/>
                      <a:pt x="13460" y="5912"/>
                      <a:pt x="13421" y="5912"/>
                    </a:cubicBezTo>
                    <a:cubicBezTo>
                      <a:pt x="13130" y="5912"/>
                      <a:pt x="12879" y="5615"/>
                      <a:pt x="12963" y="5319"/>
                    </a:cubicBezTo>
                    <a:cubicBezTo>
                      <a:pt x="13102" y="5067"/>
                      <a:pt x="13284" y="4970"/>
                      <a:pt x="13458" y="4970"/>
                    </a:cubicBezTo>
                    <a:close/>
                    <a:moveTo>
                      <a:pt x="10662" y="5617"/>
                    </a:moveTo>
                    <a:cubicBezTo>
                      <a:pt x="11009" y="5617"/>
                      <a:pt x="11323" y="6226"/>
                      <a:pt x="10803" y="6375"/>
                    </a:cubicBezTo>
                    <a:lnTo>
                      <a:pt x="10755" y="6279"/>
                    </a:lnTo>
                    <a:cubicBezTo>
                      <a:pt x="10720" y="6291"/>
                      <a:pt x="10686" y="6296"/>
                      <a:pt x="10654" y="6296"/>
                    </a:cubicBezTo>
                    <a:cubicBezTo>
                      <a:pt x="10415" y="6296"/>
                      <a:pt x="10244" y="6010"/>
                      <a:pt x="10371" y="5799"/>
                    </a:cubicBezTo>
                    <a:cubicBezTo>
                      <a:pt x="10457" y="5669"/>
                      <a:pt x="10561" y="5617"/>
                      <a:pt x="10662" y="5617"/>
                    </a:cubicBezTo>
                    <a:close/>
                    <a:moveTo>
                      <a:pt x="3365" y="5432"/>
                    </a:moveTo>
                    <a:cubicBezTo>
                      <a:pt x="3909" y="5432"/>
                      <a:pt x="4440" y="6370"/>
                      <a:pt x="3457" y="6615"/>
                    </a:cubicBezTo>
                    <a:lnTo>
                      <a:pt x="3457" y="6567"/>
                    </a:lnTo>
                    <a:cubicBezTo>
                      <a:pt x="3433" y="6570"/>
                      <a:pt x="3408" y="6572"/>
                      <a:pt x="3384" y="6572"/>
                    </a:cubicBezTo>
                    <a:cubicBezTo>
                      <a:pt x="3032" y="6572"/>
                      <a:pt x="2744" y="6254"/>
                      <a:pt x="2833" y="5895"/>
                    </a:cubicBezTo>
                    <a:cubicBezTo>
                      <a:pt x="2963" y="5559"/>
                      <a:pt x="3165" y="5432"/>
                      <a:pt x="3365" y="5432"/>
                    </a:cubicBezTo>
                    <a:close/>
                    <a:moveTo>
                      <a:pt x="18049" y="5314"/>
                    </a:moveTo>
                    <a:cubicBezTo>
                      <a:pt x="18925" y="5314"/>
                      <a:pt x="19028" y="6618"/>
                      <a:pt x="18100" y="6711"/>
                    </a:cubicBezTo>
                    <a:cubicBezTo>
                      <a:pt x="18070" y="6714"/>
                      <a:pt x="18040" y="6716"/>
                      <a:pt x="18012" y="6716"/>
                    </a:cubicBezTo>
                    <a:cubicBezTo>
                      <a:pt x="17180" y="6716"/>
                      <a:pt x="17074" y="5412"/>
                      <a:pt x="17956" y="5319"/>
                    </a:cubicBezTo>
                    <a:cubicBezTo>
                      <a:pt x="17988" y="5316"/>
                      <a:pt x="18019" y="5314"/>
                      <a:pt x="18049" y="5314"/>
                    </a:cubicBezTo>
                    <a:close/>
                    <a:moveTo>
                      <a:pt x="7956" y="6222"/>
                    </a:moveTo>
                    <a:cubicBezTo>
                      <a:pt x="8323" y="6222"/>
                      <a:pt x="8419" y="6814"/>
                      <a:pt x="7970" y="6903"/>
                    </a:cubicBezTo>
                    <a:cubicBezTo>
                      <a:pt x="7942" y="6910"/>
                      <a:pt x="7914" y="6913"/>
                      <a:pt x="7888" y="6913"/>
                    </a:cubicBezTo>
                    <a:cubicBezTo>
                      <a:pt x="7522" y="6913"/>
                      <a:pt x="7426" y="6321"/>
                      <a:pt x="7874" y="6231"/>
                    </a:cubicBezTo>
                    <a:cubicBezTo>
                      <a:pt x="7903" y="6225"/>
                      <a:pt x="7930" y="6222"/>
                      <a:pt x="7956" y="6222"/>
                    </a:cubicBezTo>
                    <a:close/>
                    <a:moveTo>
                      <a:pt x="15249" y="6026"/>
                    </a:moveTo>
                    <a:cubicBezTo>
                      <a:pt x="15864" y="6026"/>
                      <a:pt x="15992" y="7008"/>
                      <a:pt x="15316" y="7143"/>
                    </a:cubicBezTo>
                    <a:lnTo>
                      <a:pt x="15268" y="7095"/>
                    </a:lnTo>
                    <a:cubicBezTo>
                      <a:pt x="15251" y="7096"/>
                      <a:pt x="15235" y="7097"/>
                      <a:pt x="15220" y="7097"/>
                    </a:cubicBezTo>
                    <a:cubicBezTo>
                      <a:pt x="14589" y="7097"/>
                      <a:pt x="14468" y="6180"/>
                      <a:pt x="15124" y="6039"/>
                    </a:cubicBezTo>
                    <a:cubicBezTo>
                      <a:pt x="15168" y="6030"/>
                      <a:pt x="15210" y="6026"/>
                      <a:pt x="15249" y="6026"/>
                    </a:cubicBezTo>
                    <a:close/>
                    <a:moveTo>
                      <a:pt x="12425" y="6750"/>
                    </a:moveTo>
                    <a:cubicBezTo>
                      <a:pt x="12835" y="6750"/>
                      <a:pt x="12933" y="7389"/>
                      <a:pt x="12483" y="7479"/>
                    </a:cubicBezTo>
                    <a:cubicBezTo>
                      <a:pt x="12453" y="7485"/>
                      <a:pt x="12425" y="7488"/>
                      <a:pt x="12398" y="7488"/>
                    </a:cubicBezTo>
                    <a:cubicBezTo>
                      <a:pt x="11988" y="7488"/>
                      <a:pt x="11889" y="6849"/>
                      <a:pt x="12339" y="6759"/>
                    </a:cubicBezTo>
                    <a:cubicBezTo>
                      <a:pt x="12369" y="6753"/>
                      <a:pt x="12398" y="6750"/>
                      <a:pt x="12425" y="6750"/>
                    </a:cubicBezTo>
                    <a:close/>
                    <a:moveTo>
                      <a:pt x="5064" y="6664"/>
                    </a:moveTo>
                    <a:cubicBezTo>
                      <a:pt x="5483" y="6664"/>
                      <a:pt x="5891" y="7377"/>
                      <a:pt x="5186" y="7623"/>
                    </a:cubicBezTo>
                    <a:lnTo>
                      <a:pt x="5186" y="7575"/>
                    </a:lnTo>
                    <a:cubicBezTo>
                      <a:pt x="5146" y="7587"/>
                      <a:pt x="5107" y="7592"/>
                      <a:pt x="5069" y="7592"/>
                    </a:cubicBezTo>
                    <a:cubicBezTo>
                      <a:pt x="4787" y="7592"/>
                      <a:pt x="4573" y="7296"/>
                      <a:pt x="4658" y="6999"/>
                    </a:cubicBezTo>
                    <a:cubicBezTo>
                      <a:pt x="4760" y="6757"/>
                      <a:pt x="4913" y="6664"/>
                      <a:pt x="5064" y="6664"/>
                    </a:cubicBezTo>
                    <a:close/>
                    <a:moveTo>
                      <a:pt x="19983" y="6368"/>
                    </a:moveTo>
                    <a:cubicBezTo>
                      <a:pt x="20361" y="6368"/>
                      <a:pt x="20405" y="7255"/>
                      <a:pt x="20405" y="7575"/>
                    </a:cubicBezTo>
                    <a:cubicBezTo>
                      <a:pt x="20160" y="7792"/>
                      <a:pt x="19924" y="7879"/>
                      <a:pt x="19717" y="7879"/>
                    </a:cubicBezTo>
                    <a:cubicBezTo>
                      <a:pt x="18868" y="7879"/>
                      <a:pt x="18497" y="6414"/>
                      <a:pt x="19925" y="6375"/>
                    </a:cubicBezTo>
                    <a:cubicBezTo>
                      <a:pt x="19945" y="6371"/>
                      <a:pt x="19965" y="6368"/>
                      <a:pt x="19983" y="6368"/>
                    </a:cubicBezTo>
                    <a:close/>
                    <a:moveTo>
                      <a:pt x="9633" y="7476"/>
                    </a:moveTo>
                    <a:cubicBezTo>
                      <a:pt x="9833" y="7476"/>
                      <a:pt x="9833" y="7915"/>
                      <a:pt x="9633" y="7915"/>
                    </a:cubicBezTo>
                    <a:cubicBezTo>
                      <a:pt x="9623" y="7915"/>
                      <a:pt x="9613" y="7914"/>
                      <a:pt x="9603" y="7911"/>
                    </a:cubicBezTo>
                    <a:cubicBezTo>
                      <a:pt x="9363" y="7815"/>
                      <a:pt x="9363" y="7527"/>
                      <a:pt x="9603" y="7479"/>
                    </a:cubicBezTo>
                    <a:cubicBezTo>
                      <a:pt x="9613" y="7477"/>
                      <a:pt x="9623" y="7476"/>
                      <a:pt x="9633" y="7476"/>
                    </a:cubicBezTo>
                    <a:close/>
                    <a:moveTo>
                      <a:pt x="16958" y="7065"/>
                    </a:moveTo>
                    <a:cubicBezTo>
                      <a:pt x="17622" y="7065"/>
                      <a:pt x="17837" y="8120"/>
                      <a:pt x="17092" y="8296"/>
                    </a:cubicBezTo>
                    <a:lnTo>
                      <a:pt x="17044" y="8296"/>
                    </a:lnTo>
                    <a:cubicBezTo>
                      <a:pt x="16998" y="8304"/>
                      <a:pt x="16954" y="8307"/>
                      <a:pt x="16912" y="8307"/>
                    </a:cubicBezTo>
                    <a:cubicBezTo>
                      <a:pt x="16204" y="8307"/>
                      <a:pt x="16031" y="7231"/>
                      <a:pt x="16756" y="7095"/>
                    </a:cubicBezTo>
                    <a:cubicBezTo>
                      <a:pt x="16827" y="7074"/>
                      <a:pt x="16895" y="7065"/>
                      <a:pt x="16958" y="7065"/>
                    </a:cubicBezTo>
                    <a:close/>
                    <a:moveTo>
                      <a:pt x="2242" y="7073"/>
                    </a:moveTo>
                    <a:cubicBezTo>
                      <a:pt x="2821" y="7073"/>
                      <a:pt x="3332" y="8045"/>
                      <a:pt x="2401" y="8296"/>
                    </a:cubicBezTo>
                    <a:cubicBezTo>
                      <a:pt x="2342" y="8313"/>
                      <a:pt x="2284" y="8321"/>
                      <a:pt x="2227" y="8321"/>
                    </a:cubicBezTo>
                    <a:cubicBezTo>
                      <a:pt x="1824" y="8321"/>
                      <a:pt x="1513" y="7900"/>
                      <a:pt x="1681" y="7479"/>
                    </a:cubicBezTo>
                    <a:cubicBezTo>
                      <a:pt x="1840" y="7186"/>
                      <a:pt x="2045" y="7073"/>
                      <a:pt x="2242" y="7073"/>
                    </a:cubicBezTo>
                    <a:close/>
                    <a:moveTo>
                      <a:pt x="6760" y="7929"/>
                    </a:moveTo>
                    <a:cubicBezTo>
                      <a:pt x="7049" y="7929"/>
                      <a:pt x="7317" y="8441"/>
                      <a:pt x="6818" y="8584"/>
                    </a:cubicBezTo>
                    <a:cubicBezTo>
                      <a:pt x="6797" y="8588"/>
                      <a:pt x="6777" y="8590"/>
                      <a:pt x="6758" y="8590"/>
                    </a:cubicBezTo>
                    <a:cubicBezTo>
                      <a:pt x="6554" y="8590"/>
                      <a:pt x="6438" y="8371"/>
                      <a:pt x="6482" y="8151"/>
                    </a:cubicBezTo>
                    <a:cubicBezTo>
                      <a:pt x="6556" y="7990"/>
                      <a:pt x="6659" y="7929"/>
                      <a:pt x="6760" y="7929"/>
                    </a:cubicBezTo>
                    <a:close/>
                    <a:moveTo>
                      <a:pt x="14035" y="7835"/>
                    </a:moveTo>
                    <a:cubicBezTo>
                      <a:pt x="14445" y="7835"/>
                      <a:pt x="14846" y="8503"/>
                      <a:pt x="14212" y="8680"/>
                    </a:cubicBezTo>
                    <a:lnTo>
                      <a:pt x="14164" y="8680"/>
                    </a:lnTo>
                    <a:cubicBezTo>
                      <a:pt x="14139" y="8683"/>
                      <a:pt x="14114" y="8685"/>
                      <a:pt x="14090" y="8685"/>
                    </a:cubicBezTo>
                    <a:cubicBezTo>
                      <a:pt x="13793" y="8685"/>
                      <a:pt x="13591" y="8418"/>
                      <a:pt x="13635" y="8151"/>
                    </a:cubicBezTo>
                    <a:cubicBezTo>
                      <a:pt x="13737" y="7922"/>
                      <a:pt x="13887" y="7835"/>
                      <a:pt x="14035" y="7835"/>
                    </a:cubicBezTo>
                    <a:close/>
                    <a:moveTo>
                      <a:pt x="11266" y="8534"/>
                    </a:moveTo>
                    <a:cubicBezTo>
                      <a:pt x="11360" y="8534"/>
                      <a:pt x="11453" y="8595"/>
                      <a:pt x="11475" y="8728"/>
                    </a:cubicBezTo>
                    <a:cubicBezTo>
                      <a:pt x="11475" y="8856"/>
                      <a:pt x="11347" y="8941"/>
                      <a:pt x="11233" y="8941"/>
                    </a:cubicBezTo>
                    <a:cubicBezTo>
                      <a:pt x="11176" y="8941"/>
                      <a:pt x="11123" y="8920"/>
                      <a:pt x="11091" y="8872"/>
                    </a:cubicBezTo>
                    <a:lnTo>
                      <a:pt x="11043" y="8776"/>
                    </a:lnTo>
                    <a:cubicBezTo>
                      <a:pt x="11043" y="8620"/>
                      <a:pt x="11155" y="8534"/>
                      <a:pt x="11266" y="8534"/>
                    </a:cubicBezTo>
                    <a:close/>
                    <a:moveTo>
                      <a:pt x="3951" y="8318"/>
                    </a:moveTo>
                    <a:cubicBezTo>
                      <a:pt x="4453" y="8318"/>
                      <a:pt x="4900" y="9138"/>
                      <a:pt x="4082" y="9352"/>
                    </a:cubicBezTo>
                    <a:lnTo>
                      <a:pt x="4082" y="9304"/>
                    </a:lnTo>
                    <a:cubicBezTo>
                      <a:pt x="4037" y="9315"/>
                      <a:pt x="3992" y="9320"/>
                      <a:pt x="3949" y="9320"/>
                    </a:cubicBezTo>
                    <a:cubicBezTo>
                      <a:pt x="3625" y="9320"/>
                      <a:pt x="3373" y="9019"/>
                      <a:pt x="3457" y="8680"/>
                    </a:cubicBezTo>
                    <a:cubicBezTo>
                      <a:pt x="3594" y="8419"/>
                      <a:pt x="3776" y="8318"/>
                      <a:pt x="3951" y="8318"/>
                    </a:cubicBezTo>
                    <a:close/>
                    <a:moveTo>
                      <a:pt x="8487" y="9225"/>
                    </a:moveTo>
                    <a:cubicBezTo>
                      <a:pt x="8543" y="9225"/>
                      <a:pt x="8598" y="9262"/>
                      <a:pt x="8642" y="9352"/>
                    </a:cubicBezTo>
                    <a:cubicBezTo>
                      <a:pt x="8666" y="9448"/>
                      <a:pt x="8570" y="9496"/>
                      <a:pt x="8474" y="9496"/>
                    </a:cubicBezTo>
                    <a:cubicBezTo>
                      <a:pt x="8378" y="9496"/>
                      <a:pt x="8282" y="9448"/>
                      <a:pt x="8306" y="9352"/>
                    </a:cubicBezTo>
                    <a:cubicBezTo>
                      <a:pt x="8358" y="9275"/>
                      <a:pt x="8423" y="9225"/>
                      <a:pt x="8487" y="9225"/>
                    </a:cubicBezTo>
                    <a:close/>
                    <a:moveTo>
                      <a:pt x="18510" y="8132"/>
                    </a:moveTo>
                    <a:cubicBezTo>
                      <a:pt x="19141" y="8132"/>
                      <a:pt x="19694" y="9244"/>
                      <a:pt x="18580" y="9496"/>
                    </a:cubicBezTo>
                    <a:cubicBezTo>
                      <a:pt x="18148" y="9496"/>
                      <a:pt x="17812" y="9016"/>
                      <a:pt x="17956" y="8584"/>
                    </a:cubicBezTo>
                    <a:lnTo>
                      <a:pt x="17908" y="8584"/>
                    </a:lnTo>
                    <a:cubicBezTo>
                      <a:pt x="18077" y="8258"/>
                      <a:pt x="18298" y="8132"/>
                      <a:pt x="18510" y="8132"/>
                    </a:cubicBezTo>
                    <a:close/>
                    <a:moveTo>
                      <a:pt x="15779" y="8812"/>
                    </a:moveTo>
                    <a:cubicBezTo>
                      <a:pt x="16476" y="8812"/>
                      <a:pt x="16522" y="9928"/>
                      <a:pt x="15796" y="9928"/>
                    </a:cubicBezTo>
                    <a:cubicBezTo>
                      <a:pt x="15781" y="9929"/>
                      <a:pt x="15766" y="9930"/>
                      <a:pt x="15751" y="9930"/>
                    </a:cubicBezTo>
                    <a:cubicBezTo>
                      <a:pt x="15165" y="9930"/>
                      <a:pt x="15044" y="9012"/>
                      <a:pt x="15700" y="8872"/>
                    </a:cubicBezTo>
                    <a:lnTo>
                      <a:pt x="15652" y="8824"/>
                    </a:lnTo>
                    <a:cubicBezTo>
                      <a:pt x="15696" y="8816"/>
                      <a:pt x="15739" y="8812"/>
                      <a:pt x="15779" y="8812"/>
                    </a:cubicBezTo>
                    <a:close/>
                    <a:moveTo>
                      <a:pt x="1149" y="8723"/>
                    </a:moveTo>
                    <a:cubicBezTo>
                      <a:pt x="1978" y="8723"/>
                      <a:pt x="2082" y="9979"/>
                      <a:pt x="1201" y="10072"/>
                    </a:cubicBezTo>
                    <a:cubicBezTo>
                      <a:pt x="337" y="10072"/>
                      <a:pt x="241" y="8824"/>
                      <a:pt x="1105" y="8728"/>
                    </a:cubicBezTo>
                    <a:lnTo>
                      <a:pt x="1057" y="8728"/>
                    </a:lnTo>
                    <a:cubicBezTo>
                      <a:pt x="1088" y="8724"/>
                      <a:pt x="1119" y="8723"/>
                      <a:pt x="1149" y="8723"/>
                    </a:cubicBezTo>
                    <a:close/>
                    <a:moveTo>
                      <a:pt x="12925" y="9582"/>
                    </a:moveTo>
                    <a:cubicBezTo>
                      <a:pt x="13297" y="9582"/>
                      <a:pt x="13564" y="10201"/>
                      <a:pt x="13011" y="10312"/>
                    </a:cubicBezTo>
                    <a:lnTo>
                      <a:pt x="12963" y="10264"/>
                    </a:lnTo>
                    <a:cubicBezTo>
                      <a:pt x="12675" y="10264"/>
                      <a:pt x="12483" y="10024"/>
                      <a:pt x="12579" y="9784"/>
                    </a:cubicBezTo>
                    <a:cubicBezTo>
                      <a:pt x="12691" y="9639"/>
                      <a:pt x="12813" y="9582"/>
                      <a:pt x="12925" y="9582"/>
                    </a:cubicBezTo>
                    <a:close/>
                    <a:moveTo>
                      <a:pt x="5640" y="9556"/>
                    </a:moveTo>
                    <a:cubicBezTo>
                      <a:pt x="6004" y="9556"/>
                      <a:pt x="6331" y="10182"/>
                      <a:pt x="5762" y="10360"/>
                    </a:cubicBezTo>
                    <a:lnTo>
                      <a:pt x="5762" y="10312"/>
                    </a:lnTo>
                    <a:cubicBezTo>
                      <a:pt x="5723" y="10325"/>
                      <a:pt x="5685" y="10331"/>
                      <a:pt x="5647" y="10331"/>
                    </a:cubicBezTo>
                    <a:cubicBezTo>
                      <a:pt x="5404" y="10331"/>
                      <a:pt x="5199" y="10081"/>
                      <a:pt x="5282" y="9832"/>
                    </a:cubicBezTo>
                    <a:cubicBezTo>
                      <a:pt x="5381" y="9633"/>
                      <a:pt x="5513" y="9556"/>
                      <a:pt x="5640" y="9556"/>
                    </a:cubicBezTo>
                    <a:close/>
                    <a:moveTo>
                      <a:pt x="10131" y="10288"/>
                    </a:moveTo>
                    <a:cubicBezTo>
                      <a:pt x="10227" y="10288"/>
                      <a:pt x="10323" y="10360"/>
                      <a:pt x="10323" y="10504"/>
                    </a:cubicBezTo>
                    <a:cubicBezTo>
                      <a:pt x="10293" y="10563"/>
                      <a:pt x="10208" y="10604"/>
                      <a:pt x="10125" y="10604"/>
                    </a:cubicBezTo>
                    <a:cubicBezTo>
                      <a:pt x="10074" y="10604"/>
                      <a:pt x="10023" y="10589"/>
                      <a:pt x="9987" y="10552"/>
                    </a:cubicBezTo>
                    <a:lnTo>
                      <a:pt x="9939" y="10504"/>
                    </a:lnTo>
                    <a:cubicBezTo>
                      <a:pt x="9939" y="10360"/>
                      <a:pt x="10035" y="10288"/>
                      <a:pt x="10131" y="10288"/>
                    </a:cubicBezTo>
                    <a:close/>
                    <a:moveTo>
                      <a:pt x="2790" y="9919"/>
                    </a:moveTo>
                    <a:cubicBezTo>
                      <a:pt x="3335" y="9919"/>
                      <a:pt x="3821" y="10830"/>
                      <a:pt x="2929" y="11080"/>
                    </a:cubicBezTo>
                    <a:cubicBezTo>
                      <a:pt x="2497" y="11080"/>
                      <a:pt x="2209" y="10744"/>
                      <a:pt x="2305" y="10312"/>
                    </a:cubicBezTo>
                    <a:lnTo>
                      <a:pt x="2257" y="10312"/>
                    </a:lnTo>
                    <a:cubicBezTo>
                      <a:pt x="2405" y="10028"/>
                      <a:pt x="2601" y="9919"/>
                      <a:pt x="2790" y="9919"/>
                    </a:cubicBezTo>
                    <a:close/>
                    <a:moveTo>
                      <a:pt x="17472" y="9830"/>
                    </a:moveTo>
                    <a:cubicBezTo>
                      <a:pt x="18247" y="9830"/>
                      <a:pt x="18325" y="11081"/>
                      <a:pt x="17524" y="11128"/>
                    </a:cubicBezTo>
                    <a:lnTo>
                      <a:pt x="17476" y="11128"/>
                    </a:lnTo>
                    <a:cubicBezTo>
                      <a:pt x="16660" y="11080"/>
                      <a:pt x="16612" y="9976"/>
                      <a:pt x="17428" y="9832"/>
                    </a:cubicBezTo>
                    <a:cubicBezTo>
                      <a:pt x="17443" y="9831"/>
                      <a:pt x="17458" y="9830"/>
                      <a:pt x="17472" y="9830"/>
                    </a:cubicBezTo>
                    <a:close/>
                    <a:moveTo>
                      <a:pt x="7307" y="10761"/>
                    </a:moveTo>
                    <a:cubicBezTo>
                      <a:pt x="7595" y="10761"/>
                      <a:pt x="7881" y="11270"/>
                      <a:pt x="7442" y="11416"/>
                    </a:cubicBezTo>
                    <a:cubicBezTo>
                      <a:pt x="7421" y="11420"/>
                      <a:pt x="7401" y="11422"/>
                      <a:pt x="7380" y="11422"/>
                    </a:cubicBezTo>
                    <a:cubicBezTo>
                      <a:pt x="7163" y="11422"/>
                      <a:pt x="6970" y="11199"/>
                      <a:pt x="7058" y="10936"/>
                    </a:cubicBezTo>
                    <a:cubicBezTo>
                      <a:pt x="7127" y="10810"/>
                      <a:pt x="7217" y="10761"/>
                      <a:pt x="7307" y="10761"/>
                    </a:cubicBezTo>
                    <a:close/>
                    <a:moveTo>
                      <a:pt x="14582" y="10587"/>
                    </a:moveTo>
                    <a:cubicBezTo>
                      <a:pt x="15055" y="10587"/>
                      <a:pt x="15496" y="11348"/>
                      <a:pt x="14788" y="11560"/>
                    </a:cubicBezTo>
                    <a:lnTo>
                      <a:pt x="14740" y="11560"/>
                    </a:lnTo>
                    <a:cubicBezTo>
                      <a:pt x="14711" y="11564"/>
                      <a:pt x="14684" y="11565"/>
                      <a:pt x="14657" y="11565"/>
                    </a:cubicBezTo>
                    <a:cubicBezTo>
                      <a:pt x="14315" y="11565"/>
                      <a:pt x="14071" y="11292"/>
                      <a:pt x="14116" y="10936"/>
                    </a:cubicBezTo>
                    <a:cubicBezTo>
                      <a:pt x="14242" y="10684"/>
                      <a:pt x="14414" y="10587"/>
                      <a:pt x="14582" y="10587"/>
                    </a:cubicBezTo>
                    <a:close/>
                    <a:moveTo>
                      <a:pt x="11768" y="11259"/>
                    </a:moveTo>
                    <a:cubicBezTo>
                      <a:pt x="12132" y="11259"/>
                      <a:pt x="12437" y="11879"/>
                      <a:pt x="11907" y="11992"/>
                    </a:cubicBezTo>
                    <a:lnTo>
                      <a:pt x="11859" y="11896"/>
                    </a:lnTo>
                    <a:cubicBezTo>
                      <a:pt x="11838" y="11900"/>
                      <a:pt x="11817" y="11901"/>
                      <a:pt x="11796" y="11901"/>
                    </a:cubicBezTo>
                    <a:cubicBezTo>
                      <a:pt x="11544" y="11901"/>
                      <a:pt x="11386" y="11638"/>
                      <a:pt x="11475" y="11416"/>
                    </a:cubicBezTo>
                    <a:cubicBezTo>
                      <a:pt x="11567" y="11304"/>
                      <a:pt x="11669" y="11259"/>
                      <a:pt x="11768" y="11259"/>
                    </a:cubicBezTo>
                    <a:close/>
                    <a:moveTo>
                      <a:pt x="4486" y="11123"/>
                    </a:moveTo>
                    <a:cubicBezTo>
                      <a:pt x="4959" y="11123"/>
                      <a:pt x="5395" y="11922"/>
                      <a:pt x="4610" y="12136"/>
                    </a:cubicBezTo>
                    <a:cubicBezTo>
                      <a:pt x="4585" y="12139"/>
                      <a:pt x="4561" y="12141"/>
                      <a:pt x="4537" y="12141"/>
                    </a:cubicBezTo>
                    <a:cubicBezTo>
                      <a:pt x="4190" y="12141"/>
                      <a:pt x="3944" y="11823"/>
                      <a:pt x="4034" y="11464"/>
                    </a:cubicBezTo>
                    <a:cubicBezTo>
                      <a:pt x="4157" y="11218"/>
                      <a:pt x="4324" y="11123"/>
                      <a:pt x="4486" y="11123"/>
                    </a:cubicBezTo>
                    <a:close/>
                    <a:moveTo>
                      <a:pt x="19120" y="10844"/>
                    </a:moveTo>
                    <a:cubicBezTo>
                      <a:pt x="19474" y="10844"/>
                      <a:pt x="19829" y="11122"/>
                      <a:pt x="19829" y="11560"/>
                    </a:cubicBezTo>
                    <a:lnTo>
                      <a:pt x="19781" y="11560"/>
                    </a:lnTo>
                    <a:cubicBezTo>
                      <a:pt x="19945" y="12095"/>
                      <a:pt x="19599" y="12330"/>
                      <a:pt x="19210" y="12330"/>
                    </a:cubicBezTo>
                    <a:cubicBezTo>
                      <a:pt x="18690" y="12330"/>
                      <a:pt x="18093" y="11910"/>
                      <a:pt x="18532" y="11224"/>
                    </a:cubicBezTo>
                    <a:cubicBezTo>
                      <a:pt x="18664" y="10960"/>
                      <a:pt x="18892" y="10844"/>
                      <a:pt x="19120" y="10844"/>
                    </a:cubicBezTo>
                    <a:close/>
                    <a:moveTo>
                      <a:pt x="8950" y="11829"/>
                    </a:moveTo>
                    <a:cubicBezTo>
                      <a:pt x="9279" y="11829"/>
                      <a:pt x="9609" y="12408"/>
                      <a:pt x="9123" y="12520"/>
                    </a:cubicBezTo>
                    <a:lnTo>
                      <a:pt x="9075" y="12472"/>
                    </a:lnTo>
                    <a:cubicBezTo>
                      <a:pt x="8786" y="12472"/>
                      <a:pt x="8594" y="12232"/>
                      <a:pt x="8690" y="11992"/>
                    </a:cubicBezTo>
                    <a:cubicBezTo>
                      <a:pt x="8765" y="11876"/>
                      <a:pt x="8857" y="11829"/>
                      <a:pt x="8950" y="11829"/>
                    </a:cubicBezTo>
                    <a:close/>
                    <a:moveTo>
                      <a:pt x="16360" y="11548"/>
                    </a:moveTo>
                    <a:cubicBezTo>
                      <a:pt x="17063" y="11548"/>
                      <a:pt x="17190" y="12624"/>
                      <a:pt x="16420" y="12760"/>
                    </a:cubicBezTo>
                    <a:cubicBezTo>
                      <a:pt x="16404" y="12761"/>
                      <a:pt x="16388" y="12762"/>
                      <a:pt x="16373" y="12762"/>
                    </a:cubicBezTo>
                    <a:cubicBezTo>
                      <a:pt x="15694" y="12762"/>
                      <a:pt x="15572" y="11749"/>
                      <a:pt x="16276" y="11608"/>
                    </a:cubicBezTo>
                    <a:lnTo>
                      <a:pt x="16228" y="11560"/>
                    </a:lnTo>
                    <a:cubicBezTo>
                      <a:pt x="16274" y="11552"/>
                      <a:pt x="16318" y="11548"/>
                      <a:pt x="16360" y="11548"/>
                    </a:cubicBezTo>
                    <a:close/>
                    <a:moveTo>
                      <a:pt x="1664" y="11518"/>
                    </a:moveTo>
                    <a:cubicBezTo>
                      <a:pt x="2270" y="11518"/>
                      <a:pt x="2814" y="12538"/>
                      <a:pt x="1825" y="12856"/>
                    </a:cubicBezTo>
                    <a:cubicBezTo>
                      <a:pt x="1801" y="12859"/>
                      <a:pt x="1776" y="12860"/>
                      <a:pt x="1752" y="12860"/>
                    </a:cubicBezTo>
                    <a:cubicBezTo>
                      <a:pt x="1307" y="12860"/>
                      <a:pt x="968" y="12448"/>
                      <a:pt x="1105" y="11992"/>
                    </a:cubicBezTo>
                    <a:lnTo>
                      <a:pt x="1057" y="11992"/>
                    </a:lnTo>
                    <a:cubicBezTo>
                      <a:pt x="1222" y="11650"/>
                      <a:pt x="1447" y="11518"/>
                      <a:pt x="1664" y="11518"/>
                    </a:cubicBezTo>
                    <a:close/>
                    <a:moveTo>
                      <a:pt x="6191" y="12280"/>
                    </a:moveTo>
                    <a:cubicBezTo>
                      <a:pt x="6595" y="12280"/>
                      <a:pt x="7020" y="12981"/>
                      <a:pt x="6386" y="13192"/>
                    </a:cubicBezTo>
                    <a:cubicBezTo>
                      <a:pt x="6341" y="13204"/>
                      <a:pt x="6297" y="13209"/>
                      <a:pt x="6254" y="13209"/>
                    </a:cubicBezTo>
                    <a:cubicBezTo>
                      <a:pt x="5939" y="13209"/>
                      <a:pt x="5725" y="12913"/>
                      <a:pt x="5810" y="12616"/>
                    </a:cubicBezTo>
                    <a:cubicBezTo>
                      <a:pt x="5900" y="12373"/>
                      <a:pt x="6044" y="12280"/>
                      <a:pt x="6191" y="12280"/>
                    </a:cubicBezTo>
                    <a:close/>
                    <a:moveTo>
                      <a:pt x="13501" y="12275"/>
                    </a:moveTo>
                    <a:cubicBezTo>
                      <a:pt x="13976" y="12275"/>
                      <a:pt x="14349" y="13062"/>
                      <a:pt x="13635" y="13240"/>
                    </a:cubicBezTo>
                    <a:lnTo>
                      <a:pt x="13539" y="13192"/>
                    </a:lnTo>
                    <a:cubicBezTo>
                      <a:pt x="13515" y="13196"/>
                      <a:pt x="13490" y="13198"/>
                      <a:pt x="13466" y="13198"/>
                    </a:cubicBezTo>
                    <a:cubicBezTo>
                      <a:pt x="13163" y="13198"/>
                      <a:pt x="12922" y="12928"/>
                      <a:pt x="13011" y="12616"/>
                    </a:cubicBezTo>
                    <a:cubicBezTo>
                      <a:pt x="13160" y="12369"/>
                      <a:pt x="13336" y="12275"/>
                      <a:pt x="13501" y="12275"/>
                    </a:cubicBezTo>
                    <a:close/>
                    <a:moveTo>
                      <a:pt x="10650" y="12897"/>
                    </a:moveTo>
                    <a:cubicBezTo>
                      <a:pt x="11052" y="12897"/>
                      <a:pt x="11417" y="13540"/>
                      <a:pt x="10803" y="13720"/>
                    </a:cubicBezTo>
                    <a:lnTo>
                      <a:pt x="10755" y="13672"/>
                    </a:lnTo>
                    <a:cubicBezTo>
                      <a:pt x="10733" y="13676"/>
                      <a:pt x="10712" y="13678"/>
                      <a:pt x="10691" y="13678"/>
                    </a:cubicBezTo>
                    <a:cubicBezTo>
                      <a:pt x="10426" y="13678"/>
                      <a:pt x="10186" y="13411"/>
                      <a:pt x="10275" y="13144"/>
                    </a:cubicBezTo>
                    <a:cubicBezTo>
                      <a:pt x="10382" y="12966"/>
                      <a:pt x="10518" y="12897"/>
                      <a:pt x="10650" y="12897"/>
                    </a:cubicBezTo>
                    <a:close/>
                    <a:moveTo>
                      <a:pt x="3374" y="12703"/>
                    </a:moveTo>
                    <a:cubicBezTo>
                      <a:pt x="3919" y="12703"/>
                      <a:pt x="4434" y="13631"/>
                      <a:pt x="3554" y="13913"/>
                    </a:cubicBezTo>
                    <a:cubicBezTo>
                      <a:pt x="3512" y="13922"/>
                      <a:pt x="3471" y="13926"/>
                      <a:pt x="3430" y="13926"/>
                    </a:cubicBezTo>
                    <a:cubicBezTo>
                      <a:pt x="3044" y="13926"/>
                      <a:pt x="2703" y="13535"/>
                      <a:pt x="2833" y="13144"/>
                    </a:cubicBezTo>
                    <a:cubicBezTo>
                      <a:pt x="2974" y="12825"/>
                      <a:pt x="3176" y="12703"/>
                      <a:pt x="3374" y="12703"/>
                    </a:cubicBezTo>
                    <a:close/>
                    <a:moveTo>
                      <a:pt x="17956" y="12616"/>
                    </a:moveTo>
                    <a:cubicBezTo>
                      <a:pt x="18952" y="12616"/>
                      <a:pt x="18966" y="14025"/>
                      <a:pt x="18079" y="14025"/>
                    </a:cubicBezTo>
                    <a:cubicBezTo>
                      <a:pt x="18026" y="14025"/>
                      <a:pt x="17969" y="14020"/>
                      <a:pt x="17908" y="14009"/>
                    </a:cubicBezTo>
                    <a:lnTo>
                      <a:pt x="17860" y="14009"/>
                    </a:lnTo>
                    <a:cubicBezTo>
                      <a:pt x="17044" y="13865"/>
                      <a:pt x="17140" y="12616"/>
                      <a:pt x="17956" y="12616"/>
                    </a:cubicBezTo>
                    <a:close/>
                    <a:moveTo>
                      <a:pt x="7871" y="13432"/>
                    </a:moveTo>
                    <a:cubicBezTo>
                      <a:pt x="8272" y="13432"/>
                      <a:pt x="8687" y="14133"/>
                      <a:pt x="8018" y="14345"/>
                    </a:cubicBezTo>
                    <a:cubicBezTo>
                      <a:pt x="7994" y="14348"/>
                      <a:pt x="7969" y="14350"/>
                      <a:pt x="7944" y="14350"/>
                    </a:cubicBezTo>
                    <a:cubicBezTo>
                      <a:pt x="7635" y="14350"/>
                      <a:pt x="7357" y="14080"/>
                      <a:pt x="7490" y="13768"/>
                    </a:cubicBezTo>
                    <a:cubicBezTo>
                      <a:pt x="7580" y="13525"/>
                      <a:pt x="7724" y="13432"/>
                      <a:pt x="7871" y="13432"/>
                    </a:cubicBezTo>
                    <a:close/>
                    <a:moveTo>
                      <a:pt x="15192" y="13286"/>
                    </a:moveTo>
                    <a:cubicBezTo>
                      <a:pt x="15739" y="13286"/>
                      <a:pt x="16212" y="14241"/>
                      <a:pt x="15220" y="14489"/>
                    </a:cubicBezTo>
                    <a:cubicBezTo>
                      <a:pt x="14836" y="14489"/>
                      <a:pt x="14548" y="14105"/>
                      <a:pt x="14644" y="13720"/>
                    </a:cubicBezTo>
                    <a:cubicBezTo>
                      <a:pt x="14794" y="13406"/>
                      <a:pt x="14998" y="13286"/>
                      <a:pt x="15192" y="13286"/>
                    </a:cubicBezTo>
                    <a:close/>
                    <a:moveTo>
                      <a:pt x="12335" y="13916"/>
                    </a:moveTo>
                    <a:cubicBezTo>
                      <a:pt x="12846" y="13916"/>
                      <a:pt x="13323" y="14753"/>
                      <a:pt x="12531" y="14969"/>
                    </a:cubicBezTo>
                    <a:lnTo>
                      <a:pt x="12435" y="14921"/>
                    </a:lnTo>
                    <a:cubicBezTo>
                      <a:pt x="12410" y="14924"/>
                      <a:pt x="12386" y="14925"/>
                      <a:pt x="12362" y="14925"/>
                    </a:cubicBezTo>
                    <a:cubicBezTo>
                      <a:pt x="12016" y="14925"/>
                      <a:pt x="11769" y="14608"/>
                      <a:pt x="11859" y="14249"/>
                    </a:cubicBezTo>
                    <a:cubicBezTo>
                      <a:pt x="11991" y="14009"/>
                      <a:pt x="12165" y="13916"/>
                      <a:pt x="12335" y="13916"/>
                    </a:cubicBezTo>
                    <a:close/>
                    <a:moveTo>
                      <a:pt x="5058" y="13835"/>
                    </a:moveTo>
                    <a:cubicBezTo>
                      <a:pt x="5587" y="13835"/>
                      <a:pt x="6110" y="14768"/>
                      <a:pt x="5186" y="15017"/>
                    </a:cubicBezTo>
                    <a:cubicBezTo>
                      <a:pt x="4802" y="15017"/>
                      <a:pt x="4466" y="14681"/>
                      <a:pt x="4562" y="14297"/>
                    </a:cubicBezTo>
                    <a:lnTo>
                      <a:pt x="4562" y="14249"/>
                    </a:lnTo>
                    <a:cubicBezTo>
                      <a:pt x="4686" y="13949"/>
                      <a:pt x="4872" y="13835"/>
                      <a:pt x="5058" y="13835"/>
                    </a:cubicBezTo>
                    <a:close/>
                    <a:moveTo>
                      <a:pt x="9545" y="14464"/>
                    </a:moveTo>
                    <a:cubicBezTo>
                      <a:pt x="10039" y="14464"/>
                      <a:pt x="10506" y="15295"/>
                      <a:pt x="9651" y="15545"/>
                    </a:cubicBezTo>
                    <a:lnTo>
                      <a:pt x="9603" y="15449"/>
                    </a:lnTo>
                    <a:cubicBezTo>
                      <a:pt x="9581" y="15452"/>
                      <a:pt x="9559" y="15453"/>
                      <a:pt x="9538" y="15453"/>
                    </a:cubicBezTo>
                    <a:cubicBezTo>
                      <a:pt x="9231" y="15453"/>
                      <a:pt x="8985" y="15139"/>
                      <a:pt x="9075" y="14825"/>
                    </a:cubicBezTo>
                    <a:cubicBezTo>
                      <a:pt x="9198" y="14565"/>
                      <a:pt x="9373" y="14464"/>
                      <a:pt x="9545" y="14464"/>
                    </a:cubicBezTo>
                    <a:close/>
                    <a:moveTo>
                      <a:pt x="16893" y="14292"/>
                    </a:moveTo>
                    <a:cubicBezTo>
                      <a:pt x="17725" y="14292"/>
                      <a:pt x="17830" y="15596"/>
                      <a:pt x="16948" y="15689"/>
                    </a:cubicBezTo>
                    <a:lnTo>
                      <a:pt x="16900" y="15689"/>
                    </a:lnTo>
                    <a:cubicBezTo>
                      <a:pt x="16884" y="15690"/>
                      <a:pt x="16868" y="15690"/>
                      <a:pt x="16853" y="15690"/>
                    </a:cubicBezTo>
                    <a:cubicBezTo>
                      <a:pt x="15985" y="15690"/>
                      <a:pt x="15908" y="14391"/>
                      <a:pt x="16804" y="14297"/>
                    </a:cubicBezTo>
                    <a:cubicBezTo>
                      <a:pt x="16834" y="14293"/>
                      <a:pt x="16864" y="14292"/>
                      <a:pt x="16893" y="14292"/>
                    </a:cubicBezTo>
                    <a:close/>
                    <a:moveTo>
                      <a:pt x="2369" y="14281"/>
                    </a:moveTo>
                    <a:cubicBezTo>
                      <a:pt x="3230" y="14281"/>
                      <a:pt x="3303" y="15737"/>
                      <a:pt x="2305" y="15737"/>
                    </a:cubicBezTo>
                    <a:cubicBezTo>
                      <a:pt x="2291" y="15738"/>
                      <a:pt x="2277" y="15738"/>
                      <a:pt x="2263" y="15738"/>
                    </a:cubicBezTo>
                    <a:cubicBezTo>
                      <a:pt x="1484" y="15738"/>
                      <a:pt x="1360" y="14438"/>
                      <a:pt x="2209" y="14297"/>
                    </a:cubicBezTo>
                    <a:cubicBezTo>
                      <a:pt x="2265" y="14286"/>
                      <a:pt x="2319" y="14281"/>
                      <a:pt x="2369" y="14281"/>
                    </a:cubicBezTo>
                    <a:close/>
                    <a:moveTo>
                      <a:pt x="6735" y="14971"/>
                    </a:moveTo>
                    <a:cubicBezTo>
                      <a:pt x="7266" y="14971"/>
                      <a:pt x="7755" y="15840"/>
                      <a:pt x="6914" y="16121"/>
                    </a:cubicBezTo>
                    <a:cubicBezTo>
                      <a:pt x="6874" y="16131"/>
                      <a:pt x="6833" y="16136"/>
                      <a:pt x="6793" y="16136"/>
                    </a:cubicBezTo>
                    <a:cubicBezTo>
                      <a:pt x="6454" y="16136"/>
                      <a:pt x="6156" y="15792"/>
                      <a:pt x="6242" y="15449"/>
                    </a:cubicBezTo>
                    <a:lnTo>
                      <a:pt x="6194" y="15401"/>
                    </a:lnTo>
                    <a:cubicBezTo>
                      <a:pt x="6336" y="15090"/>
                      <a:pt x="6538" y="14971"/>
                      <a:pt x="6735" y="14971"/>
                    </a:cubicBezTo>
                    <a:close/>
                    <a:moveTo>
                      <a:pt x="14059" y="14947"/>
                    </a:moveTo>
                    <a:cubicBezTo>
                      <a:pt x="14632" y="14947"/>
                      <a:pt x="15154" y="15934"/>
                      <a:pt x="14164" y="16217"/>
                    </a:cubicBezTo>
                    <a:cubicBezTo>
                      <a:pt x="14141" y="16219"/>
                      <a:pt x="14119" y="16221"/>
                      <a:pt x="14097" y="16221"/>
                    </a:cubicBezTo>
                    <a:cubicBezTo>
                      <a:pt x="13693" y="16221"/>
                      <a:pt x="13355" y="15811"/>
                      <a:pt x="13491" y="15401"/>
                    </a:cubicBezTo>
                    <a:cubicBezTo>
                      <a:pt x="13643" y="15072"/>
                      <a:pt x="13854" y="14947"/>
                      <a:pt x="14059" y="14947"/>
                    </a:cubicBezTo>
                    <a:close/>
                    <a:moveTo>
                      <a:pt x="11202" y="15447"/>
                    </a:moveTo>
                    <a:cubicBezTo>
                      <a:pt x="11743" y="15447"/>
                      <a:pt x="12217" y="16401"/>
                      <a:pt x="11331" y="16649"/>
                    </a:cubicBezTo>
                    <a:cubicBezTo>
                      <a:pt x="10947" y="16649"/>
                      <a:pt x="10659" y="16313"/>
                      <a:pt x="10707" y="15977"/>
                    </a:cubicBezTo>
                    <a:lnTo>
                      <a:pt x="10659" y="15881"/>
                    </a:lnTo>
                    <a:cubicBezTo>
                      <a:pt x="10810" y="15567"/>
                      <a:pt x="11010" y="15447"/>
                      <a:pt x="11202" y="15447"/>
                    </a:cubicBezTo>
                    <a:close/>
                    <a:moveTo>
                      <a:pt x="3985" y="15400"/>
                    </a:moveTo>
                    <a:cubicBezTo>
                      <a:pt x="4854" y="15400"/>
                      <a:pt x="4978" y="16699"/>
                      <a:pt x="4082" y="16793"/>
                    </a:cubicBezTo>
                    <a:cubicBezTo>
                      <a:pt x="4050" y="16796"/>
                      <a:pt x="4019" y="16798"/>
                      <a:pt x="3989" y="16798"/>
                    </a:cubicBezTo>
                    <a:cubicBezTo>
                      <a:pt x="3116" y="16798"/>
                      <a:pt x="3056" y="15494"/>
                      <a:pt x="3938" y="15401"/>
                    </a:cubicBezTo>
                    <a:cubicBezTo>
                      <a:pt x="3954" y="15400"/>
                      <a:pt x="3969" y="15400"/>
                      <a:pt x="3985" y="15400"/>
                    </a:cubicBezTo>
                    <a:close/>
                    <a:moveTo>
                      <a:pt x="8439" y="16069"/>
                    </a:moveTo>
                    <a:cubicBezTo>
                      <a:pt x="8998" y="16069"/>
                      <a:pt x="9513" y="17028"/>
                      <a:pt x="8498" y="17273"/>
                    </a:cubicBezTo>
                    <a:cubicBezTo>
                      <a:pt x="8114" y="17273"/>
                      <a:pt x="7826" y="16937"/>
                      <a:pt x="7874" y="16553"/>
                    </a:cubicBezTo>
                    <a:cubicBezTo>
                      <a:pt x="8017" y="16202"/>
                      <a:pt x="8231" y="16069"/>
                      <a:pt x="8439" y="16069"/>
                    </a:cubicBezTo>
                    <a:close/>
                    <a:moveTo>
                      <a:pt x="15728" y="15986"/>
                    </a:moveTo>
                    <a:cubicBezTo>
                      <a:pt x="16272" y="15986"/>
                      <a:pt x="16829" y="16653"/>
                      <a:pt x="16324" y="17225"/>
                    </a:cubicBezTo>
                    <a:cubicBezTo>
                      <a:pt x="16151" y="17331"/>
                      <a:pt x="15956" y="17383"/>
                      <a:pt x="15772" y="17383"/>
                    </a:cubicBezTo>
                    <a:cubicBezTo>
                      <a:pt x="15290" y="17383"/>
                      <a:pt x="14881" y="17034"/>
                      <a:pt x="15124" y="16409"/>
                    </a:cubicBezTo>
                    <a:cubicBezTo>
                      <a:pt x="15267" y="16108"/>
                      <a:pt x="15497" y="15986"/>
                      <a:pt x="15728" y="15986"/>
                    </a:cubicBezTo>
                    <a:close/>
                    <a:moveTo>
                      <a:pt x="5699" y="16543"/>
                    </a:moveTo>
                    <a:cubicBezTo>
                      <a:pt x="6498" y="16543"/>
                      <a:pt x="6629" y="17808"/>
                      <a:pt x="5762" y="17945"/>
                    </a:cubicBezTo>
                    <a:lnTo>
                      <a:pt x="5762" y="17897"/>
                    </a:lnTo>
                    <a:cubicBezTo>
                      <a:pt x="5717" y="17904"/>
                      <a:pt x="5674" y="17908"/>
                      <a:pt x="5633" y="17908"/>
                    </a:cubicBezTo>
                    <a:cubicBezTo>
                      <a:pt x="4834" y="17908"/>
                      <a:pt x="4702" y="16644"/>
                      <a:pt x="5570" y="16553"/>
                    </a:cubicBezTo>
                    <a:cubicBezTo>
                      <a:pt x="5615" y="16546"/>
                      <a:pt x="5658" y="16543"/>
                      <a:pt x="5699" y="16543"/>
                    </a:cubicBezTo>
                    <a:close/>
                    <a:moveTo>
                      <a:pt x="12980" y="16478"/>
                    </a:moveTo>
                    <a:cubicBezTo>
                      <a:pt x="13775" y="16478"/>
                      <a:pt x="13994" y="17724"/>
                      <a:pt x="13107" y="17945"/>
                    </a:cubicBezTo>
                    <a:lnTo>
                      <a:pt x="13011" y="17849"/>
                    </a:lnTo>
                    <a:cubicBezTo>
                      <a:pt x="12981" y="17853"/>
                      <a:pt x="12952" y="17854"/>
                      <a:pt x="12923" y="17854"/>
                    </a:cubicBezTo>
                    <a:cubicBezTo>
                      <a:pt x="12179" y="17854"/>
                      <a:pt x="11985" y="16690"/>
                      <a:pt x="12771" y="16505"/>
                    </a:cubicBezTo>
                    <a:cubicBezTo>
                      <a:pt x="12845" y="16487"/>
                      <a:pt x="12914" y="16478"/>
                      <a:pt x="12980" y="16478"/>
                    </a:cubicBezTo>
                    <a:close/>
                    <a:moveTo>
                      <a:pt x="10125" y="17028"/>
                    </a:moveTo>
                    <a:cubicBezTo>
                      <a:pt x="11006" y="17028"/>
                      <a:pt x="11156" y="18380"/>
                      <a:pt x="10227" y="18473"/>
                    </a:cubicBezTo>
                    <a:lnTo>
                      <a:pt x="10179" y="18377"/>
                    </a:lnTo>
                    <a:cubicBezTo>
                      <a:pt x="9363" y="18377"/>
                      <a:pt x="9267" y="17177"/>
                      <a:pt x="10035" y="17033"/>
                    </a:cubicBezTo>
                    <a:cubicBezTo>
                      <a:pt x="10066" y="17030"/>
                      <a:pt x="10096" y="17028"/>
                      <a:pt x="10125" y="17028"/>
                    </a:cubicBezTo>
                    <a:close/>
                    <a:moveTo>
                      <a:pt x="7280" y="17652"/>
                    </a:moveTo>
                    <a:cubicBezTo>
                      <a:pt x="7944" y="17652"/>
                      <a:pt x="8603" y="18726"/>
                      <a:pt x="7490" y="19049"/>
                    </a:cubicBezTo>
                    <a:lnTo>
                      <a:pt x="7490" y="19001"/>
                    </a:lnTo>
                    <a:cubicBezTo>
                      <a:pt x="7422" y="19029"/>
                      <a:pt x="7352" y="19042"/>
                      <a:pt x="7284" y="19042"/>
                    </a:cubicBezTo>
                    <a:cubicBezTo>
                      <a:pt x="6874" y="19042"/>
                      <a:pt x="6509" y="18583"/>
                      <a:pt x="6674" y="18089"/>
                    </a:cubicBezTo>
                    <a:cubicBezTo>
                      <a:pt x="6832" y="17774"/>
                      <a:pt x="7056" y="17652"/>
                      <a:pt x="7280" y="17652"/>
                    </a:cubicBezTo>
                    <a:close/>
                    <a:moveTo>
                      <a:pt x="11725" y="18181"/>
                    </a:moveTo>
                    <a:cubicBezTo>
                      <a:pt x="12249" y="18181"/>
                      <a:pt x="12794" y="18714"/>
                      <a:pt x="12531" y="19337"/>
                    </a:cubicBezTo>
                    <a:lnTo>
                      <a:pt x="12483" y="19241"/>
                    </a:lnTo>
                    <a:cubicBezTo>
                      <a:pt x="12294" y="19431"/>
                      <a:pt x="12025" y="19527"/>
                      <a:pt x="11771" y="19527"/>
                    </a:cubicBezTo>
                    <a:cubicBezTo>
                      <a:pt x="11315" y="19527"/>
                      <a:pt x="10906" y="19216"/>
                      <a:pt x="11091" y="18569"/>
                    </a:cubicBezTo>
                    <a:cubicBezTo>
                      <a:pt x="11243" y="18296"/>
                      <a:pt x="11482" y="18181"/>
                      <a:pt x="11725" y="18181"/>
                    </a:cubicBezTo>
                    <a:close/>
                    <a:moveTo>
                      <a:pt x="8973" y="18684"/>
                    </a:moveTo>
                    <a:cubicBezTo>
                      <a:pt x="9519" y="18684"/>
                      <a:pt x="9948" y="19290"/>
                      <a:pt x="9795" y="19866"/>
                    </a:cubicBezTo>
                    <a:lnTo>
                      <a:pt x="9747" y="19770"/>
                    </a:lnTo>
                    <a:cubicBezTo>
                      <a:pt x="9514" y="20030"/>
                      <a:pt x="9246" y="20138"/>
                      <a:pt x="9002" y="20138"/>
                    </a:cubicBezTo>
                    <a:cubicBezTo>
                      <a:pt x="8390" y="20138"/>
                      <a:pt x="7929" y="19461"/>
                      <a:pt x="8546" y="18809"/>
                    </a:cubicBezTo>
                    <a:cubicBezTo>
                      <a:pt x="8691" y="18723"/>
                      <a:pt x="8836" y="18684"/>
                      <a:pt x="8973" y="18684"/>
                    </a:cubicBezTo>
                    <a:close/>
                    <a:moveTo>
                      <a:pt x="15444" y="0"/>
                    </a:moveTo>
                    <a:cubicBezTo>
                      <a:pt x="14541" y="0"/>
                      <a:pt x="13369" y="432"/>
                      <a:pt x="12550" y="432"/>
                    </a:cubicBezTo>
                    <a:cubicBezTo>
                      <a:pt x="12180" y="432"/>
                      <a:pt x="11882" y="343"/>
                      <a:pt x="11715" y="86"/>
                    </a:cubicBezTo>
                    <a:cubicBezTo>
                      <a:pt x="11419" y="46"/>
                      <a:pt x="11195" y="27"/>
                      <a:pt x="11022" y="27"/>
                    </a:cubicBezTo>
                    <a:cubicBezTo>
                      <a:pt x="10159" y="27"/>
                      <a:pt x="10579" y="494"/>
                      <a:pt x="9699" y="1094"/>
                    </a:cubicBezTo>
                    <a:cubicBezTo>
                      <a:pt x="9659" y="1101"/>
                      <a:pt x="9619" y="1104"/>
                      <a:pt x="9581" y="1104"/>
                    </a:cubicBezTo>
                    <a:cubicBezTo>
                      <a:pt x="9066" y="1104"/>
                      <a:pt x="8714" y="533"/>
                      <a:pt x="9027" y="86"/>
                    </a:cubicBezTo>
                    <a:cubicBezTo>
                      <a:pt x="8902" y="83"/>
                      <a:pt x="8777" y="82"/>
                      <a:pt x="8653" y="82"/>
                    </a:cubicBezTo>
                    <a:cubicBezTo>
                      <a:pt x="7362" y="82"/>
                      <a:pt x="6110" y="225"/>
                      <a:pt x="4909" y="225"/>
                    </a:cubicBezTo>
                    <a:cubicBezTo>
                      <a:pt x="4316" y="225"/>
                      <a:pt x="3736" y="190"/>
                      <a:pt x="3169" y="86"/>
                    </a:cubicBezTo>
                    <a:cubicBezTo>
                      <a:pt x="2347" y="980"/>
                      <a:pt x="1871" y="2807"/>
                      <a:pt x="1165" y="2807"/>
                    </a:cubicBezTo>
                    <a:cubicBezTo>
                      <a:pt x="924" y="2807"/>
                      <a:pt x="655" y="2593"/>
                      <a:pt x="337" y="2054"/>
                    </a:cubicBezTo>
                    <a:lnTo>
                      <a:pt x="337" y="2054"/>
                    </a:lnTo>
                    <a:cubicBezTo>
                      <a:pt x="337" y="2534"/>
                      <a:pt x="289" y="3207"/>
                      <a:pt x="769" y="3447"/>
                    </a:cubicBezTo>
                    <a:cubicBezTo>
                      <a:pt x="1009" y="4407"/>
                      <a:pt x="1" y="4791"/>
                      <a:pt x="337" y="5895"/>
                    </a:cubicBezTo>
                    <a:cubicBezTo>
                      <a:pt x="431" y="5862"/>
                      <a:pt x="520" y="5847"/>
                      <a:pt x="603" y="5847"/>
                    </a:cubicBezTo>
                    <a:cubicBezTo>
                      <a:pt x="1422" y="5847"/>
                      <a:pt x="1626" y="7315"/>
                      <a:pt x="598" y="7315"/>
                    </a:cubicBezTo>
                    <a:cubicBezTo>
                      <a:pt x="518" y="7315"/>
                      <a:pt x="431" y="7306"/>
                      <a:pt x="337" y="7287"/>
                    </a:cubicBezTo>
                    <a:lnTo>
                      <a:pt x="337" y="7287"/>
                    </a:lnTo>
                    <a:cubicBezTo>
                      <a:pt x="337" y="9304"/>
                      <a:pt x="673" y="11320"/>
                      <a:pt x="337" y="13192"/>
                    </a:cubicBezTo>
                    <a:cubicBezTo>
                      <a:pt x="2881" y="13432"/>
                      <a:pt x="1" y="14681"/>
                      <a:pt x="337" y="15449"/>
                    </a:cubicBezTo>
                    <a:cubicBezTo>
                      <a:pt x="817" y="16073"/>
                      <a:pt x="3554" y="16697"/>
                      <a:pt x="1009" y="17465"/>
                    </a:cubicBezTo>
                    <a:cubicBezTo>
                      <a:pt x="403" y="18071"/>
                      <a:pt x="1025" y="18772"/>
                      <a:pt x="1616" y="18772"/>
                    </a:cubicBezTo>
                    <a:cubicBezTo>
                      <a:pt x="1868" y="18772"/>
                      <a:pt x="2114" y="18645"/>
                      <a:pt x="2257" y="18329"/>
                    </a:cubicBezTo>
                    <a:cubicBezTo>
                      <a:pt x="2079" y="17573"/>
                      <a:pt x="2066" y="17023"/>
                      <a:pt x="2983" y="17023"/>
                    </a:cubicBezTo>
                    <a:cubicBezTo>
                      <a:pt x="3055" y="17023"/>
                      <a:pt x="3133" y="17026"/>
                      <a:pt x="3217" y="17033"/>
                    </a:cubicBezTo>
                    <a:cubicBezTo>
                      <a:pt x="4706" y="18281"/>
                      <a:pt x="2545" y="18185"/>
                      <a:pt x="2449" y="19145"/>
                    </a:cubicBezTo>
                    <a:cubicBezTo>
                      <a:pt x="2776" y="19760"/>
                      <a:pt x="3014" y="19987"/>
                      <a:pt x="3201" y="19987"/>
                    </a:cubicBezTo>
                    <a:cubicBezTo>
                      <a:pt x="3699" y="19987"/>
                      <a:pt x="3833" y="18373"/>
                      <a:pt x="4322" y="18233"/>
                    </a:cubicBezTo>
                    <a:lnTo>
                      <a:pt x="4322" y="18233"/>
                    </a:lnTo>
                    <a:cubicBezTo>
                      <a:pt x="6818" y="18617"/>
                      <a:pt x="4226" y="19530"/>
                      <a:pt x="4130" y="20298"/>
                    </a:cubicBezTo>
                    <a:cubicBezTo>
                      <a:pt x="4279" y="20812"/>
                      <a:pt x="4555" y="21017"/>
                      <a:pt x="4827" y="21017"/>
                    </a:cubicBezTo>
                    <a:cubicBezTo>
                      <a:pt x="5344" y="21017"/>
                      <a:pt x="5851" y="20283"/>
                      <a:pt x="5474" y="19530"/>
                    </a:cubicBezTo>
                    <a:cubicBezTo>
                      <a:pt x="5684" y="19391"/>
                      <a:pt x="5887" y="19332"/>
                      <a:pt x="6084" y="19332"/>
                    </a:cubicBezTo>
                    <a:cubicBezTo>
                      <a:pt x="7264" y="19332"/>
                      <a:pt x="8239" y="21455"/>
                      <a:pt x="9392" y="21455"/>
                    </a:cubicBezTo>
                    <a:cubicBezTo>
                      <a:pt x="9585" y="21455"/>
                      <a:pt x="9782" y="21396"/>
                      <a:pt x="9987" y="21258"/>
                    </a:cubicBezTo>
                    <a:cubicBezTo>
                      <a:pt x="10035" y="20111"/>
                      <a:pt x="10193" y="19741"/>
                      <a:pt x="10430" y="19741"/>
                    </a:cubicBezTo>
                    <a:cubicBezTo>
                      <a:pt x="10860" y="19741"/>
                      <a:pt x="11547" y="20967"/>
                      <a:pt x="12291" y="20967"/>
                    </a:cubicBezTo>
                    <a:cubicBezTo>
                      <a:pt x="12371" y="20967"/>
                      <a:pt x="12451" y="20953"/>
                      <a:pt x="12531" y="20922"/>
                    </a:cubicBezTo>
                    <a:cubicBezTo>
                      <a:pt x="12963" y="19591"/>
                      <a:pt x="13234" y="19169"/>
                      <a:pt x="13472" y="19169"/>
                    </a:cubicBezTo>
                    <a:cubicBezTo>
                      <a:pt x="13886" y="19169"/>
                      <a:pt x="14205" y="20444"/>
                      <a:pt x="15108" y="20444"/>
                    </a:cubicBezTo>
                    <a:cubicBezTo>
                      <a:pt x="15129" y="20444"/>
                      <a:pt x="15150" y="20443"/>
                      <a:pt x="15172" y="20442"/>
                    </a:cubicBezTo>
                    <a:cubicBezTo>
                      <a:pt x="16076" y="19930"/>
                      <a:pt x="15660" y="18936"/>
                      <a:pt x="14873" y="18936"/>
                    </a:cubicBezTo>
                    <a:cubicBezTo>
                      <a:pt x="14699" y="18936"/>
                      <a:pt x="14507" y="18985"/>
                      <a:pt x="14308" y="19097"/>
                    </a:cubicBezTo>
                    <a:cubicBezTo>
                      <a:pt x="13397" y="18460"/>
                      <a:pt x="14118" y="17650"/>
                      <a:pt x="14747" y="17650"/>
                    </a:cubicBezTo>
                    <a:cubicBezTo>
                      <a:pt x="15112" y="17650"/>
                      <a:pt x="15447" y="17924"/>
                      <a:pt x="15412" y="18665"/>
                    </a:cubicBezTo>
                    <a:cubicBezTo>
                      <a:pt x="15669" y="18775"/>
                      <a:pt x="15870" y="18822"/>
                      <a:pt x="16030" y="18822"/>
                    </a:cubicBezTo>
                    <a:cubicBezTo>
                      <a:pt x="17053" y="18822"/>
                      <a:pt x="16384" y="16888"/>
                      <a:pt x="17861" y="16888"/>
                    </a:cubicBezTo>
                    <a:cubicBezTo>
                      <a:pt x="17876" y="16888"/>
                      <a:pt x="17892" y="16889"/>
                      <a:pt x="17908" y="16889"/>
                    </a:cubicBezTo>
                    <a:cubicBezTo>
                      <a:pt x="17908" y="15545"/>
                      <a:pt x="19012" y="14105"/>
                      <a:pt x="20165" y="13480"/>
                    </a:cubicBezTo>
                    <a:cubicBezTo>
                      <a:pt x="19396" y="11848"/>
                      <a:pt x="21269" y="12472"/>
                      <a:pt x="21221" y="11272"/>
                    </a:cubicBezTo>
                    <a:cubicBezTo>
                      <a:pt x="21317" y="10024"/>
                      <a:pt x="18484" y="11176"/>
                      <a:pt x="19781" y="9352"/>
                    </a:cubicBezTo>
                    <a:cubicBezTo>
                      <a:pt x="20933" y="9256"/>
                      <a:pt x="20693" y="8680"/>
                      <a:pt x="20549" y="7863"/>
                    </a:cubicBezTo>
                    <a:cubicBezTo>
                      <a:pt x="21221" y="7575"/>
                      <a:pt x="22421" y="7143"/>
                      <a:pt x="21461" y="6231"/>
                    </a:cubicBezTo>
                    <a:cubicBezTo>
                      <a:pt x="14836" y="4167"/>
                      <a:pt x="22613" y="2486"/>
                      <a:pt x="18052" y="2294"/>
                    </a:cubicBezTo>
                    <a:cubicBezTo>
                      <a:pt x="17908" y="470"/>
                      <a:pt x="16180" y="1862"/>
                      <a:pt x="16036" y="86"/>
                    </a:cubicBezTo>
                    <a:cubicBezTo>
                      <a:pt x="15860" y="25"/>
                      <a:pt x="15659" y="0"/>
                      <a:pt x="154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323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26_1">
    <p:spTree>
      <p:nvGrpSpPr>
        <p:cNvPr id="1" name="Shape 3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2" name="Google Shape;3232;p13"/>
          <p:cNvSpPr txBox="1">
            <a:spLocks noGrp="1"/>
          </p:cNvSpPr>
          <p:nvPr>
            <p:ph type="title" hasCustomPrompt="1"/>
          </p:nvPr>
        </p:nvSpPr>
        <p:spPr>
          <a:xfrm>
            <a:off x="839709" y="1962458"/>
            <a:ext cx="768000" cy="52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r>
              <a:t>xx%</a:t>
            </a:r>
          </a:p>
        </p:txBody>
      </p:sp>
      <p:sp>
        <p:nvSpPr>
          <p:cNvPr id="3233" name="Google Shape;3233;p13"/>
          <p:cNvSpPr txBox="1">
            <a:spLocks noGrp="1"/>
          </p:cNvSpPr>
          <p:nvPr>
            <p:ph type="subTitle" idx="1"/>
          </p:nvPr>
        </p:nvSpPr>
        <p:spPr>
          <a:xfrm>
            <a:off x="1734500" y="1738825"/>
            <a:ext cx="2573100" cy="37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9pPr>
          </a:lstStyle>
          <a:p>
            <a:endParaRPr/>
          </a:p>
        </p:txBody>
      </p:sp>
      <p:sp>
        <p:nvSpPr>
          <p:cNvPr id="3234" name="Google Shape;3234;p13"/>
          <p:cNvSpPr txBox="1">
            <a:spLocks noGrp="1"/>
          </p:cNvSpPr>
          <p:nvPr>
            <p:ph type="subTitle" idx="2"/>
          </p:nvPr>
        </p:nvSpPr>
        <p:spPr>
          <a:xfrm>
            <a:off x="1734500" y="2085370"/>
            <a:ext cx="2573100" cy="69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3235" name="Google Shape;3235;p13"/>
          <p:cNvSpPr txBox="1">
            <a:spLocks noGrp="1"/>
          </p:cNvSpPr>
          <p:nvPr>
            <p:ph type="title" idx="3" hasCustomPrompt="1"/>
          </p:nvPr>
        </p:nvSpPr>
        <p:spPr>
          <a:xfrm>
            <a:off x="839709" y="3521865"/>
            <a:ext cx="768000" cy="52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r>
              <a:t>xx%</a:t>
            </a:r>
          </a:p>
        </p:txBody>
      </p:sp>
      <p:sp>
        <p:nvSpPr>
          <p:cNvPr id="3236" name="Google Shape;3236;p13"/>
          <p:cNvSpPr txBox="1">
            <a:spLocks noGrp="1"/>
          </p:cNvSpPr>
          <p:nvPr>
            <p:ph type="subTitle" idx="4"/>
          </p:nvPr>
        </p:nvSpPr>
        <p:spPr>
          <a:xfrm>
            <a:off x="1734500" y="3298233"/>
            <a:ext cx="2573100" cy="37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9pPr>
          </a:lstStyle>
          <a:p>
            <a:endParaRPr/>
          </a:p>
        </p:txBody>
      </p:sp>
      <p:sp>
        <p:nvSpPr>
          <p:cNvPr id="3237" name="Google Shape;3237;p13"/>
          <p:cNvSpPr txBox="1">
            <a:spLocks noGrp="1"/>
          </p:cNvSpPr>
          <p:nvPr>
            <p:ph type="subTitle" idx="5"/>
          </p:nvPr>
        </p:nvSpPr>
        <p:spPr>
          <a:xfrm>
            <a:off x="1734500" y="3644775"/>
            <a:ext cx="2573100" cy="69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3238" name="Google Shape;3238;p13"/>
          <p:cNvSpPr txBox="1">
            <a:spLocks noGrp="1"/>
          </p:cNvSpPr>
          <p:nvPr>
            <p:ph type="title" idx="6" hasCustomPrompt="1"/>
          </p:nvPr>
        </p:nvSpPr>
        <p:spPr>
          <a:xfrm>
            <a:off x="4592424" y="1962458"/>
            <a:ext cx="768000" cy="52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r>
              <a:t>xx%</a:t>
            </a:r>
          </a:p>
        </p:txBody>
      </p:sp>
      <p:sp>
        <p:nvSpPr>
          <p:cNvPr id="3239" name="Google Shape;3239;p13"/>
          <p:cNvSpPr txBox="1">
            <a:spLocks noGrp="1"/>
          </p:cNvSpPr>
          <p:nvPr>
            <p:ph type="subTitle" idx="7"/>
          </p:nvPr>
        </p:nvSpPr>
        <p:spPr>
          <a:xfrm>
            <a:off x="5487200" y="1738825"/>
            <a:ext cx="2573100" cy="37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9pPr>
          </a:lstStyle>
          <a:p>
            <a:endParaRPr/>
          </a:p>
        </p:txBody>
      </p:sp>
      <p:sp>
        <p:nvSpPr>
          <p:cNvPr id="3240" name="Google Shape;3240;p13"/>
          <p:cNvSpPr txBox="1">
            <a:spLocks noGrp="1"/>
          </p:cNvSpPr>
          <p:nvPr>
            <p:ph type="subTitle" idx="8"/>
          </p:nvPr>
        </p:nvSpPr>
        <p:spPr>
          <a:xfrm>
            <a:off x="5487200" y="2085361"/>
            <a:ext cx="2573100" cy="69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3241" name="Google Shape;3241;p13"/>
          <p:cNvSpPr txBox="1">
            <a:spLocks noGrp="1"/>
          </p:cNvSpPr>
          <p:nvPr>
            <p:ph type="title" idx="9"/>
          </p:nvPr>
        </p:nvSpPr>
        <p:spPr>
          <a:xfrm>
            <a:off x="720000" y="387600"/>
            <a:ext cx="73302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  <p:sp>
        <p:nvSpPr>
          <p:cNvPr id="3242" name="Google Shape;3242;p13"/>
          <p:cNvSpPr txBox="1">
            <a:spLocks noGrp="1"/>
          </p:cNvSpPr>
          <p:nvPr>
            <p:ph type="title" idx="13" hasCustomPrompt="1"/>
          </p:nvPr>
        </p:nvSpPr>
        <p:spPr>
          <a:xfrm>
            <a:off x="4592430" y="3521877"/>
            <a:ext cx="768000" cy="52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r>
              <a:t>xx%</a:t>
            </a:r>
          </a:p>
        </p:txBody>
      </p:sp>
      <p:sp>
        <p:nvSpPr>
          <p:cNvPr id="3243" name="Google Shape;3243;p13"/>
          <p:cNvSpPr txBox="1">
            <a:spLocks noGrp="1"/>
          </p:cNvSpPr>
          <p:nvPr>
            <p:ph type="subTitle" idx="14"/>
          </p:nvPr>
        </p:nvSpPr>
        <p:spPr>
          <a:xfrm>
            <a:off x="5487200" y="3298221"/>
            <a:ext cx="2573100" cy="37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Sora Medium"/>
                <a:ea typeface="Sora Medium"/>
                <a:cs typeface="Sora Medium"/>
                <a:sym typeface="Sora Medium"/>
              </a:defRPr>
            </a:lvl9pPr>
          </a:lstStyle>
          <a:p>
            <a:endParaRPr/>
          </a:p>
        </p:txBody>
      </p:sp>
      <p:sp>
        <p:nvSpPr>
          <p:cNvPr id="3244" name="Google Shape;3244;p13"/>
          <p:cNvSpPr txBox="1">
            <a:spLocks noGrp="1"/>
          </p:cNvSpPr>
          <p:nvPr>
            <p:ph type="subTitle" idx="15"/>
          </p:nvPr>
        </p:nvSpPr>
        <p:spPr>
          <a:xfrm>
            <a:off x="5487200" y="3644775"/>
            <a:ext cx="2573100" cy="69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grpSp>
        <p:nvGrpSpPr>
          <p:cNvPr id="3245" name="Google Shape;3245;p13"/>
          <p:cNvGrpSpPr/>
          <p:nvPr/>
        </p:nvGrpSpPr>
        <p:grpSpPr>
          <a:xfrm>
            <a:off x="-56837" y="-448793"/>
            <a:ext cx="9257673" cy="5893950"/>
            <a:chOff x="-56837" y="-448793"/>
            <a:chExt cx="9257673" cy="5893950"/>
          </a:xfrm>
        </p:grpSpPr>
        <p:grpSp>
          <p:nvGrpSpPr>
            <p:cNvPr id="3246" name="Google Shape;3246;p13"/>
            <p:cNvGrpSpPr/>
            <p:nvPr/>
          </p:nvGrpSpPr>
          <p:grpSpPr>
            <a:xfrm rot="10800000" flipH="1">
              <a:off x="-56837" y="4411792"/>
              <a:ext cx="1043580" cy="1033365"/>
              <a:chOff x="2464525" y="1610725"/>
              <a:chExt cx="769375" cy="761900"/>
            </a:xfrm>
          </p:grpSpPr>
          <p:sp>
            <p:nvSpPr>
              <p:cNvPr id="3247" name="Google Shape;3247;p13"/>
              <p:cNvSpPr/>
              <p:nvPr/>
            </p:nvSpPr>
            <p:spPr>
              <a:xfrm>
                <a:off x="2967425" y="1946500"/>
                <a:ext cx="46975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79" h="1451" extrusionOk="0">
                    <a:moveTo>
                      <a:pt x="1002" y="0"/>
                    </a:moveTo>
                    <a:cubicBezTo>
                      <a:pt x="988" y="0"/>
                      <a:pt x="975" y="1"/>
                      <a:pt x="961" y="1"/>
                    </a:cubicBezTo>
                    <a:cubicBezTo>
                      <a:pt x="49" y="1"/>
                      <a:pt x="1" y="1298"/>
                      <a:pt x="865" y="1442"/>
                    </a:cubicBezTo>
                    <a:cubicBezTo>
                      <a:pt x="905" y="1448"/>
                      <a:pt x="944" y="1451"/>
                      <a:pt x="982" y="1451"/>
                    </a:cubicBezTo>
                    <a:cubicBezTo>
                      <a:pt x="1818" y="1451"/>
                      <a:pt x="1879" y="0"/>
                      <a:pt x="10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48" name="Google Shape;3248;p13"/>
              <p:cNvSpPr/>
              <p:nvPr/>
            </p:nvSpPr>
            <p:spPr>
              <a:xfrm>
                <a:off x="2938625" y="1987300"/>
                <a:ext cx="48575" cy="368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1475" extrusionOk="0">
                    <a:moveTo>
                      <a:pt x="996" y="0"/>
                    </a:moveTo>
                    <a:cubicBezTo>
                      <a:pt x="1" y="0"/>
                      <a:pt x="15" y="1160"/>
                      <a:pt x="721" y="1442"/>
                    </a:cubicBezTo>
                    <a:cubicBezTo>
                      <a:pt x="805" y="1464"/>
                      <a:pt x="885" y="1474"/>
                      <a:pt x="959" y="1474"/>
                    </a:cubicBezTo>
                    <a:cubicBezTo>
                      <a:pt x="1847" y="1474"/>
                      <a:pt x="1943" y="2"/>
                      <a:pt x="1057" y="2"/>
                    </a:cubicBezTo>
                    <a:cubicBezTo>
                      <a:pt x="1036" y="1"/>
                      <a:pt x="1016" y="0"/>
                      <a:pt x="9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49" name="Google Shape;3249;p13"/>
              <p:cNvSpPr/>
              <p:nvPr/>
            </p:nvSpPr>
            <p:spPr>
              <a:xfrm>
                <a:off x="3007800" y="1792875"/>
                <a:ext cx="492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1" h="1399" extrusionOk="0">
                    <a:moveTo>
                      <a:pt x="977" y="0"/>
                    </a:moveTo>
                    <a:cubicBezTo>
                      <a:pt x="962" y="0"/>
                      <a:pt x="946" y="0"/>
                      <a:pt x="930" y="1"/>
                    </a:cubicBezTo>
                    <a:cubicBezTo>
                      <a:pt x="1" y="48"/>
                      <a:pt x="106" y="1398"/>
                      <a:pt x="984" y="1398"/>
                    </a:cubicBezTo>
                    <a:cubicBezTo>
                      <a:pt x="1013" y="1398"/>
                      <a:pt x="1043" y="1397"/>
                      <a:pt x="1074" y="1394"/>
                    </a:cubicBezTo>
                    <a:cubicBezTo>
                      <a:pt x="1970" y="1299"/>
                      <a:pt x="1847" y="0"/>
                      <a:pt x="9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0" name="Google Shape;3250;p13"/>
              <p:cNvSpPr/>
              <p:nvPr/>
            </p:nvSpPr>
            <p:spPr>
              <a:xfrm>
                <a:off x="2979425" y="1834525"/>
                <a:ext cx="5042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2017" h="1518" extrusionOk="0">
                    <a:moveTo>
                      <a:pt x="1046" y="1"/>
                    </a:moveTo>
                    <a:cubicBezTo>
                      <a:pt x="901" y="1"/>
                      <a:pt x="730" y="34"/>
                      <a:pt x="529" y="112"/>
                    </a:cubicBezTo>
                    <a:cubicBezTo>
                      <a:pt x="1" y="208"/>
                      <a:pt x="385" y="832"/>
                      <a:pt x="385" y="1216"/>
                    </a:cubicBezTo>
                    <a:cubicBezTo>
                      <a:pt x="616" y="1431"/>
                      <a:pt x="828" y="1518"/>
                      <a:pt x="1010" y="1518"/>
                    </a:cubicBezTo>
                    <a:cubicBezTo>
                      <a:pt x="1772" y="1518"/>
                      <a:pt x="2017" y="1"/>
                      <a:pt x="10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1" name="Google Shape;3251;p13"/>
              <p:cNvSpPr/>
              <p:nvPr/>
            </p:nvSpPr>
            <p:spPr>
              <a:xfrm>
                <a:off x="2992875" y="1904525"/>
                <a:ext cx="49000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60" h="1409" extrusionOk="0">
                    <a:moveTo>
                      <a:pt x="951" y="0"/>
                    </a:moveTo>
                    <a:cubicBezTo>
                      <a:pt x="0" y="0"/>
                      <a:pt x="74" y="1409"/>
                      <a:pt x="931" y="1409"/>
                    </a:cubicBezTo>
                    <a:cubicBezTo>
                      <a:pt x="983" y="1409"/>
                      <a:pt x="1037" y="1403"/>
                      <a:pt x="1095" y="1392"/>
                    </a:cubicBezTo>
                    <a:cubicBezTo>
                      <a:pt x="1959" y="1248"/>
                      <a:pt x="1815" y="0"/>
                      <a:pt x="9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2" name="Google Shape;3252;p13"/>
              <p:cNvSpPr/>
              <p:nvPr/>
            </p:nvSpPr>
            <p:spPr>
              <a:xfrm>
                <a:off x="2993425" y="17231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1018" y="0"/>
                    </a:moveTo>
                    <a:cubicBezTo>
                      <a:pt x="989" y="0"/>
                      <a:pt x="959" y="2"/>
                      <a:pt x="929" y="5"/>
                    </a:cubicBezTo>
                    <a:cubicBezTo>
                      <a:pt x="1" y="98"/>
                      <a:pt x="104" y="1402"/>
                      <a:pt x="980" y="1402"/>
                    </a:cubicBezTo>
                    <a:cubicBezTo>
                      <a:pt x="1010" y="1402"/>
                      <a:pt x="1041" y="1400"/>
                      <a:pt x="1073" y="1397"/>
                    </a:cubicBezTo>
                    <a:cubicBezTo>
                      <a:pt x="1955" y="1304"/>
                      <a:pt x="1850" y="0"/>
                      <a:pt x="10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3" name="Google Shape;3253;p13"/>
              <p:cNvSpPr/>
              <p:nvPr/>
            </p:nvSpPr>
            <p:spPr>
              <a:xfrm>
                <a:off x="3023025" y="1863575"/>
                <a:ext cx="45700" cy="33800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2" extrusionOk="0">
                    <a:moveTo>
                      <a:pt x="941" y="1"/>
                    </a:moveTo>
                    <a:cubicBezTo>
                      <a:pt x="911" y="1"/>
                      <a:pt x="881" y="3"/>
                      <a:pt x="849" y="6"/>
                    </a:cubicBezTo>
                    <a:cubicBezTo>
                      <a:pt x="1" y="100"/>
                      <a:pt x="78" y="1351"/>
                      <a:pt x="944" y="1351"/>
                    </a:cubicBezTo>
                    <a:cubicBezTo>
                      <a:pt x="960" y="1351"/>
                      <a:pt x="977" y="1351"/>
                      <a:pt x="993" y="1350"/>
                    </a:cubicBezTo>
                    <a:cubicBezTo>
                      <a:pt x="1828" y="1257"/>
                      <a:pt x="1767" y="1"/>
                      <a:pt x="9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4" name="Google Shape;3254;p13"/>
              <p:cNvSpPr/>
              <p:nvPr/>
            </p:nvSpPr>
            <p:spPr>
              <a:xfrm>
                <a:off x="2937350" y="1625600"/>
                <a:ext cx="5025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2010" h="1422" extrusionOk="0">
                    <a:moveTo>
                      <a:pt x="1044" y="1"/>
                    </a:moveTo>
                    <a:cubicBezTo>
                      <a:pt x="988" y="1"/>
                      <a:pt x="929" y="7"/>
                      <a:pt x="868" y="19"/>
                    </a:cubicBezTo>
                    <a:cubicBezTo>
                      <a:pt x="0" y="156"/>
                      <a:pt x="218" y="1422"/>
                      <a:pt x="1026" y="1422"/>
                    </a:cubicBezTo>
                    <a:cubicBezTo>
                      <a:pt x="1068" y="1422"/>
                      <a:pt x="1111" y="1418"/>
                      <a:pt x="1156" y="1411"/>
                    </a:cubicBezTo>
                    <a:cubicBezTo>
                      <a:pt x="2009" y="1232"/>
                      <a:pt x="1854" y="1"/>
                      <a:pt x="10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5" name="Google Shape;3255;p13"/>
              <p:cNvSpPr/>
              <p:nvPr/>
            </p:nvSpPr>
            <p:spPr>
              <a:xfrm>
                <a:off x="2857000" y="2114525"/>
                <a:ext cx="44050" cy="33650"/>
              </a:xfrm>
              <a:custGeom>
                <a:avLst/>
                <a:gdLst/>
                <a:ahLst/>
                <a:cxnLst/>
                <a:rect l="l" t="t" r="r" b="b"/>
                <a:pathLst>
                  <a:path w="1762" h="1346" extrusionOk="0">
                    <a:moveTo>
                      <a:pt x="865" y="0"/>
                    </a:moveTo>
                    <a:cubicBezTo>
                      <a:pt x="849" y="0"/>
                      <a:pt x="833" y="1"/>
                      <a:pt x="817" y="2"/>
                    </a:cubicBezTo>
                    <a:cubicBezTo>
                      <a:pt x="1" y="146"/>
                      <a:pt x="97" y="1346"/>
                      <a:pt x="961" y="1346"/>
                    </a:cubicBezTo>
                    <a:cubicBezTo>
                      <a:pt x="1762" y="1205"/>
                      <a:pt x="1684" y="0"/>
                      <a:pt x="8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6" name="Google Shape;3256;p13"/>
              <p:cNvSpPr/>
              <p:nvPr/>
            </p:nvSpPr>
            <p:spPr>
              <a:xfrm>
                <a:off x="3053425" y="1822775"/>
                <a:ext cx="417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69" h="1212" extrusionOk="0">
                    <a:moveTo>
                      <a:pt x="871" y="0"/>
                    </a:moveTo>
                    <a:cubicBezTo>
                      <a:pt x="844" y="0"/>
                      <a:pt x="815" y="2"/>
                      <a:pt x="785" y="6"/>
                    </a:cubicBezTo>
                    <a:cubicBezTo>
                      <a:pt x="1" y="98"/>
                      <a:pt x="104" y="1211"/>
                      <a:pt x="838" y="1211"/>
                    </a:cubicBezTo>
                    <a:cubicBezTo>
                      <a:pt x="868" y="1211"/>
                      <a:pt x="898" y="1209"/>
                      <a:pt x="929" y="1206"/>
                    </a:cubicBezTo>
                    <a:cubicBezTo>
                      <a:pt x="1668" y="1113"/>
                      <a:pt x="1563" y="0"/>
                      <a:pt x="87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7" name="Google Shape;3257;p13"/>
              <p:cNvSpPr/>
              <p:nvPr/>
            </p:nvSpPr>
            <p:spPr>
              <a:xfrm>
                <a:off x="2883800" y="2071325"/>
                <a:ext cx="46650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66" h="1451" extrusionOk="0">
                    <a:moveTo>
                      <a:pt x="947" y="0"/>
                    </a:moveTo>
                    <a:cubicBezTo>
                      <a:pt x="32" y="0"/>
                      <a:pt x="1" y="1394"/>
                      <a:pt x="945" y="1442"/>
                    </a:cubicBezTo>
                    <a:cubicBezTo>
                      <a:pt x="981" y="1448"/>
                      <a:pt x="1015" y="1451"/>
                      <a:pt x="1048" y="1451"/>
                    </a:cubicBezTo>
                    <a:cubicBezTo>
                      <a:pt x="1772" y="1451"/>
                      <a:pt x="1866" y="1"/>
                      <a:pt x="993" y="1"/>
                    </a:cubicBezTo>
                    <a:cubicBezTo>
                      <a:pt x="977" y="1"/>
                      <a:pt x="962" y="0"/>
                      <a:pt x="94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8" name="Google Shape;3258;p13"/>
              <p:cNvSpPr/>
              <p:nvPr/>
            </p:nvSpPr>
            <p:spPr>
              <a:xfrm>
                <a:off x="2828600" y="2157625"/>
                <a:ext cx="4447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9" h="1256" extrusionOk="0">
                    <a:moveTo>
                      <a:pt x="890" y="1"/>
                    </a:moveTo>
                    <a:cubicBezTo>
                      <a:pt x="862" y="1"/>
                      <a:pt x="832" y="3"/>
                      <a:pt x="801" y="6"/>
                    </a:cubicBezTo>
                    <a:cubicBezTo>
                      <a:pt x="1" y="100"/>
                      <a:pt x="77" y="1256"/>
                      <a:pt x="895" y="1256"/>
                    </a:cubicBezTo>
                    <a:cubicBezTo>
                      <a:pt x="911" y="1256"/>
                      <a:pt x="928" y="1255"/>
                      <a:pt x="945" y="1254"/>
                    </a:cubicBezTo>
                    <a:cubicBezTo>
                      <a:pt x="1778" y="1208"/>
                      <a:pt x="1674" y="1"/>
                      <a:pt x="8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9" name="Google Shape;3259;p13"/>
              <p:cNvSpPr/>
              <p:nvPr/>
            </p:nvSpPr>
            <p:spPr>
              <a:xfrm>
                <a:off x="3041050" y="1753425"/>
                <a:ext cx="4562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825" h="1256" extrusionOk="0">
                    <a:moveTo>
                      <a:pt x="723" y="1"/>
                    </a:moveTo>
                    <a:cubicBezTo>
                      <a:pt x="526" y="1"/>
                      <a:pt x="324" y="119"/>
                      <a:pt x="176" y="427"/>
                    </a:cubicBezTo>
                    <a:cubicBezTo>
                      <a:pt x="1" y="821"/>
                      <a:pt x="345" y="1256"/>
                      <a:pt x="772" y="1256"/>
                    </a:cubicBezTo>
                    <a:cubicBezTo>
                      <a:pt x="813" y="1256"/>
                      <a:pt x="854" y="1252"/>
                      <a:pt x="896" y="1243"/>
                    </a:cubicBezTo>
                    <a:cubicBezTo>
                      <a:pt x="1824" y="993"/>
                      <a:pt x="1293" y="1"/>
                      <a:pt x="7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0" name="Google Shape;3260;p13"/>
              <p:cNvSpPr/>
              <p:nvPr/>
            </p:nvSpPr>
            <p:spPr>
              <a:xfrm>
                <a:off x="3069625" y="1713350"/>
                <a:ext cx="38375" cy="27300"/>
              </a:xfrm>
              <a:custGeom>
                <a:avLst/>
                <a:gdLst/>
                <a:ahLst/>
                <a:cxnLst/>
                <a:rect l="l" t="t" r="r" b="b"/>
                <a:pathLst>
                  <a:path w="1535" h="1092" extrusionOk="0">
                    <a:moveTo>
                      <a:pt x="796" y="0"/>
                    </a:moveTo>
                    <a:cubicBezTo>
                      <a:pt x="755" y="0"/>
                      <a:pt x="711" y="5"/>
                      <a:pt x="666" y="14"/>
                    </a:cubicBezTo>
                    <a:cubicBezTo>
                      <a:pt x="1" y="102"/>
                      <a:pt x="113" y="1091"/>
                      <a:pt x="739" y="1091"/>
                    </a:cubicBezTo>
                    <a:cubicBezTo>
                      <a:pt x="791" y="1091"/>
                      <a:pt x="847" y="1085"/>
                      <a:pt x="906" y="1070"/>
                    </a:cubicBezTo>
                    <a:cubicBezTo>
                      <a:pt x="1535" y="935"/>
                      <a:pt x="1407" y="0"/>
                      <a:pt x="7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1" name="Google Shape;3261;p13"/>
              <p:cNvSpPr/>
              <p:nvPr/>
            </p:nvSpPr>
            <p:spPr>
              <a:xfrm>
                <a:off x="3055800" y="1644925"/>
                <a:ext cx="366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4" h="1029" extrusionOk="0">
                    <a:moveTo>
                      <a:pt x="765" y="1"/>
                    </a:moveTo>
                    <a:cubicBezTo>
                      <a:pt x="726" y="1"/>
                      <a:pt x="685" y="5"/>
                      <a:pt x="642" y="14"/>
                    </a:cubicBezTo>
                    <a:cubicBezTo>
                      <a:pt x="1" y="106"/>
                      <a:pt x="147" y="1029"/>
                      <a:pt x="746" y="1029"/>
                    </a:cubicBezTo>
                    <a:cubicBezTo>
                      <a:pt x="774" y="1029"/>
                      <a:pt x="804" y="1027"/>
                      <a:pt x="834" y="1022"/>
                    </a:cubicBezTo>
                    <a:cubicBezTo>
                      <a:pt x="1464" y="933"/>
                      <a:pt x="1335" y="1"/>
                      <a:pt x="76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2" name="Google Shape;3262;p13"/>
              <p:cNvSpPr/>
              <p:nvPr/>
            </p:nvSpPr>
            <p:spPr>
              <a:xfrm>
                <a:off x="3083750" y="1782975"/>
                <a:ext cx="37425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083" extrusionOk="0">
                    <a:moveTo>
                      <a:pt x="794" y="0"/>
                    </a:moveTo>
                    <a:cubicBezTo>
                      <a:pt x="757" y="0"/>
                      <a:pt x="718" y="4"/>
                      <a:pt x="677" y="13"/>
                    </a:cubicBezTo>
                    <a:cubicBezTo>
                      <a:pt x="0" y="103"/>
                      <a:pt x="86" y="1082"/>
                      <a:pt x="695" y="1082"/>
                    </a:cubicBezTo>
                    <a:cubicBezTo>
                      <a:pt x="735" y="1082"/>
                      <a:pt x="777" y="1078"/>
                      <a:pt x="821" y="1069"/>
                    </a:cubicBezTo>
                    <a:cubicBezTo>
                      <a:pt x="1497" y="979"/>
                      <a:pt x="1369" y="0"/>
                      <a:pt x="7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3" name="Google Shape;3263;p13"/>
              <p:cNvSpPr/>
              <p:nvPr/>
            </p:nvSpPr>
            <p:spPr>
              <a:xfrm>
                <a:off x="3025000" y="1683550"/>
                <a:ext cx="42525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01" h="1218" extrusionOk="0">
                    <a:moveTo>
                      <a:pt x="861" y="0"/>
                    </a:moveTo>
                    <a:cubicBezTo>
                      <a:pt x="832" y="0"/>
                      <a:pt x="802" y="2"/>
                      <a:pt x="770" y="6"/>
                    </a:cubicBezTo>
                    <a:cubicBezTo>
                      <a:pt x="0" y="141"/>
                      <a:pt x="128" y="1218"/>
                      <a:pt x="830" y="1218"/>
                    </a:cubicBezTo>
                    <a:cubicBezTo>
                      <a:pt x="872" y="1218"/>
                      <a:pt x="916" y="1214"/>
                      <a:pt x="962" y="1206"/>
                    </a:cubicBezTo>
                    <a:cubicBezTo>
                      <a:pt x="1701" y="1113"/>
                      <a:pt x="1596" y="0"/>
                      <a:pt x="8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4" name="Google Shape;3264;p13"/>
              <p:cNvSpPr/>
              <p:nvPr/>
            </p:nvSpPr>
            <p:spPr>
              <a:xfrm>
                <a:off x="2953025" y="1694475"/>
                <a:ext cx="53200" cy="37425"/>
              </a:xfrm>
              <a:custGeom>
                <a:avLst/>
                <a:gdLst/>
                <a:ahLst/>
                <a:cxnLst/>
                <a:rect l="l" t="t" r="r" b="b"/>
                <a:pathLst>
                  <a:path w="2128" h="1497" extrusionOk="0">
                    <a:moveTo>
                      <a:pt x="961" y="1"/>
                    </a:moveTo>
                    <a:cubicBezTo>
                      <a:pt x="1" y="1"/>
                      <a:pt x="193" y="865"/>
                      <a:pt x="481" y="1441"/>
                    </a:cubicBezTo>
                    <a:cubicBezTo>
                      <a:pt x="596" y="1479"/>
                      <a:pt x="705" y="1496"/>
                      <a:pt x="808" y="1496"/>
                    </a:cubicBezTo>
                    <a:cubicBezTo>
                      <a:pt x="1738" y="1496"/>
                      <a:pt x="2128" y="87"/>
                      <a:pt x="96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5" name="Google Shape;3265;p13"/>
              <p:cNvSpPr/>
              <p:nvPr/>
            </p:nvSpPr>
            <p:spPr>
              <a:xfrm>
                <a:off x="2984225" y="1654875"/>
                <a:ext cx="42050" cy="324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7" extrusionOk="0">
                    <a:moveTo>
                      <a:pt x="769" y="0"/>
                    </a:moveTo>
                    <a:cubicBezTo>
                      <a:pt x="1" y="144"/>
                      <a:pt x="97" y="1297"/>
                      <a:pt x="913" y="1297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6" name="Google Shape;3266;p13"/>
              <p:cNvSpPr/>
              <p:nvPr/>
            </p:nvSpPr>
            <p:spPr>
              <a:xfrm>
                <a:off x="3012925" y="1615100"/>
                <a:ext cx="38975" cy="28100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4" extrusionOk="0">
                    <a:moveTo>
                      <a:pt x="815" y="1"/>
                    </a:moveTo>
                    <a:cubicBezTo>
                      <a:pt x="786" y="1"/>
                      <a:pt x="756" y="3"/>
                      <a:pt x="725" y="7"/>
                    </a:cubicBezTo>
                    <a:cubicBezTo>
                      <a:pt x="0" y="52"/>
                      <a:pt x="88" y="1123"/>
                      <a:pt x="745" y="1123"/>
                    </a:cubicBezTo>
                    <a:cubicBezTo>
                      <a:pt x="784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7" name="Google Shape;3267;p13"/>
              <p:cNvSpPr/>
              <p:nvPr/>
            </p:nvSpPr>
            <p:spPr>
              <a:xfrm>
                <a:off x="2535750" y="2142125"/>
                <a:ext cx="46025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841" h="1348" extrusionOk="0">
                    <a:moveTo>
                      <a:pt x="895" y="1"/>
                    </a:moveTo>
                    <a:cubicBezTo>
                      <a:pt x="880" y="1"/>
                      <a:pt x="864" y="1"/>
                      <a:pt x="849" y="2"/>
                    </a:cubicBezTo>
                    <a:cubicBezTo>
                      <a:pt x="0" y="96"/>
                      <a:pt x="77" y="1347"/>
                      <a:pt x="898" y="1347"/>
                    </a:cubicBezTo>
                    <a:cubicBezTo>
                      <a:pt x="913" y="1347"/>
                      <a:pt x="929" y="1347"/>
                      <a:pt x="945" y="1346"/>
                    </a:cubicBezTo>
                    <a:cubicBezTo>
                      <a:pt x="1840" y="1252"/>
                      <a:pt x="1718" y="1"/>
                      <a:pt x="8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8" name="Google Shape;3268;p13"/>
              <p:cNvSpPr/>
              <p:nvPr/>
            </p:nvSpPr>
            <p:spPr>
              <a:xfrm>
                <a:off x="2493575" y="2114275"/>
                <a:ext cx="4667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1327" extrusionOk="0">
                    <a:moveTo>
                      <a:pt x="938" y="0"/>
                    </a:moveTo>
                    <a:cubicBezTo>
                      <a:pt x="896" y="0"/>
                      <a:pt x="853" y="4"/>
                      <a:pt x="807" y="12"/>
                    </a:cubicBezTo>
                    <a:cubicBezTo>
                      <a:pt x="0" y="146"/>
                      <a:pt x="156" y="1327"/>
                      <a:pt x="883" y="1327"/>
                    </a:cubicBezTo>
                    <a:cubicBezTo>
                      <a:pt x="935" y="1327"/>
                      <a:pt x="990" y="1321"/>
                      <a:pt x="1047" y="1308"/>
                    </a:cubicBezTo>
                    <a:cubicBezTo>
                      <a:pt x="1866" y="1171"/>
                      <a:pt x="1694" y="0"/>
                      <a:pt x="9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9" name="Google Shape;3269;p13"/>
              <p:cNvSpPr/>
              <p:nvPr/>
            </p:nvSpPr>
            <p:spPr>
              <a:xfrm>
                <a:off x="2603700" y="2127500"/>
                <a:ext cx="49375" cy="36500"/>
              </a:xfrm>
              <a:custGeom>
                <a:avLst/>
                <a:gdLst/>
                <a:ahLst/>
                <a:cxnLst/>
                <a:rect l="l" t="t" r="r" b="b"/>
                <a:pathLst>
                  <a:path w="1975" h="1460" extrusionOk="0">
                    <a:moveTo>
                      <a:pt x="928" y="1"/>
                    </a:moveTo>
                    <a:cubicBezTo>
                      <a:pt x="88" y="1"/>
                      <a:pt x="0" y="1314"/>
                      <a:pt x="915" y="1451"/>
                    </a:cubicBezTo>
                    <a:cubicBezTo>
                      <a:pt x="954" y="1457"/>
                      <a:pt x="991" y="1460"/>
                      <a:pt x="1027" y="1460"/>
                    </a:cubicBezTo>
                    <a:cubicBezTo>
                      <a:pt x="1829" y="1460"/>
                      <a:pt x="1974" y="10"/>
                      <a:pt x="1100" y="10"/>
                    </a:cubicBezTo>
                    <a:cubicBezTo>
                      <a:pt x="1087" y="10"/>
                      <a:pt x="1073" y="10"/>
                      <a:pt x="1059" y="11"/>
                    </a:cubicBezTo>
                    <a:cubicBezTo>
                      <a:pt x="1013" y="4"/>
                      <a:pt x="970" y="1"/>
                      <a:pt x="9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0" name="Google Shape;3270;p13"/>
              <p:cNvSpPr/>
              <p:nvPr/>
            </p:nvSpPr>
            <p:spPr>
              <a:xfrm>
                <a:off x="2578550" y="21707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7"/>
                      <a:pt x="913" y="1307"/>
                    </a:cubicBezTo>
                    <a:cubicBezTo>
                      <a:pt x="1780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1" name="Google Shape;3271;p13"/>
              <p:cNvSpPr/>
              <p:nvPr/>
            </p:nvSpPr>
            <p:spPr>
              <a:xfrm>
                <a:off x="2646525" y="2155325"/>
                <a:ext cx="480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23" h="1399" extrusionOk="0">
                    <a:moveTo>
                      <a:pt x="928" y="1"/>
                    </a:moveTo>
                    <a:cubicBezTo>
                      <a:pt x="913" y="1"/>
                      <a:pt x="898" y="1"/>
                      <a:pt x="882" y="2"/>
                    </a:cubicBezTo>
                    <a:cubicBezTo>
                      <a:pt x="1" y="95"/>
                      <a:pt x="61" y="1399"/>
                      <a:pt x="890" y="1399"/>
                    </a:cubicBezTo>
                    <a:cubicBezTo>
                      <a:pt x="919" y="1399"/>
                      <a:pt x="948" y="1397"/>
                      <a:pt x="978" y="1394"/>
                    </a:cubicBezTo>
                    <a:cubicBezTo>
                      <a:pt x="1922" y="1347"/>
                      <a:pt x="1799" y="1"/>
                      <a:pt x="9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2" name="Google Shape;3272;p13"/>
              <p:cNvSpPr/>
              <p:nvPr/>
            </p:nvSpPr>
            <p:spPr>
              <a:xfrm>
                <a:off x="3159050" y="1773625"/>
                <a:ext cx="264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732" extrusionOk="0">
                    <a:moveTo>
                      <a:pt x="541" y="1"/>
                    </a:moveTo>
                    <a:cubicBezTo>
                      <a:pt x="527" y="1"/>
                      <a:pt x="512" y="2"/>
                      <a:pt x="497" y="3"/>
                    </a:cubicBezTo>
                    <a:cubicBezTo>
                      <a:pt x="0" y="48"/>
                      <a:pt x="99" y="732"/>
                      <a:pt x="512" y="732"/>
                    </a:cubicBezTo>
                    <a:cubicBezTo>
                      <a:pt x="538" y="732"/>
                      <a:pt x="565" y="729"/>
                      <a:pt x="593" y="723"/>
                    </a:cubicBezTo>
                    <a:cubicBezTo>
                      <a:pt x="1057" y="631"/>
                      <a:pt x="938" y="1"/>
                      <a:pt x="5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3" name="Google Shape;3273;p13"/>
              <p:cNvSpPr/>
              <p:nvPr/>
            </p:nvSpPr>
            <p:spPr>
              <a:xfrm>
                <a:off x="2785000" y="2127725"/>
                <a:ext cx="48925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7" h="1410" extrusionOk="0">
                    <a:moveTo>
                      <a:pt x="1052" y="1"/>
                    </a:moveTo>
                    <a:cubicBezTo>
                      <a:pt x="1037" y="1"/>
                      <a:pt x="1023" y="1"/>
                      <a:pt x="1008" y="2"/>
                    </a:cubicBezTo>
                    <a:cubicBezTo>
                      <a:pt x="144" y="2"/>
                      <a:pt x="0" y="1202"/>
                      <a:pt x="864" y="1394"/>
                    </a:cubicBezTo>
                    <a:cubicBezTo>
                      <a:pt x="918" y="1405"/>
                      <a:pt x="969" y="1410"/>
                      <a:pt x="1017" y="1410"/>
                    </a:cubicBezTo>
                    <a:cubicBezTo>
                      <a:pt x="1830" y="1410"/>
                      <a:pt x="1957" y="1"/>
                      <a:pt x="105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4" name="Google Shape;3274;p13"/>
              <p:cNvSpPr/>
              <p:nvPr/>
            </p:nvSpPr>
            <p:spPr>
              <a:xfrm>
                <a:off x="2762525" y="2170900"/>
                <a:ext cx="461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47" h="1313" extrusionOk="0">
                    <a:moveTo>
                      <a:pt x="722" y="1"/>
                    </a:moveTo>
                    <a:cubicBezTo>
                      <a:pt x="507" y="1"/>
                      <a:pt x="286" y="134"/>
                      <a:pt x="131" y="483"/>
                    </a:cubicBezTo>
                    <a:cubicBezTo>
                      <a:pt x="1" y="918"/>
                      <a:pt x="342" y="1313"/>
                      <a:pt x="764" y="1313"/>
                    </a:cubicBezTo>
                    <a:cubicBezTo>
                      <a:pt x="808" y="1313"/>
                      <a:pt x="854" y="1308"/>
                      <a:pt x="899" y="1299"/>
                    </a:cubicBezTo>
                    <a:cubicBezTo>
                      <a:pt x="1847" y="984"/>
                      <a:pt x="1307" y="1"/>
                      <a:pt x="7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5" name="Google Shape;3275;p13"/>
              <p:cNvSpPr/>
              <p:nvPr/>
            </p:nvSpPr>
            <p:spPr>
              <a:xfrm>
                <a:off x="2715375" y="2140950"/>
                <a:ext cx="4797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9" h="1457" extrusionOk="0">
                    <a:moveTo>
                      <a:pt x="1057" y="1"/>
                    </a:moveTo>
                    <a:cubicBezTo>
                      <a:pt x="145" y="1"/>
                      <a:pt x="1" y="1297"/>
                      <a:pt x="865" y="1441"/>
                    </a:cubicBezTo>
                    <a:cubicBezTo>
                      <a:pt x="916" y="1452"/>
                      <a:pt x="964" y="1457"/>
                      <a:pt x="1010" y="1457"/>
                    </a:cubicBezTo>
                    <a:cubicBezTo>
                      <a:pt x="1795" y="1457"/>
                      <a:pt x="1918" y="1"/>
                      <a:pt x="105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6" name="Google Shape;3276;p13"/>
              <p:cNvSpPr/>
              <p:nvPr/>
            </p:nvSpPr>
            <p:spPr>
              <a:xfrm>
                <a:off x="3193075" y="1734025"/>
                <a:ext cx="129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519" h="531" extrusionOk="0">
                    <a:moveTo>
                      <a:pt x="268" y="0"/>
                    </a:moveTo>
                    <a:cubicBezTo>
                      <a:pt x="259" y="0"/>
                      <a:pt x="250" y="1"/>
                      <a:pt x="240" y="3"/>
                    </a:cubicBezTo>
                    <a:cubicBezTo>
                      <a:pt x="0" y="195"/>
                      <a:pt x="0" y="387"/>
                      <a:pt x="288" y="531"/>
                    </a:cubicBezTo>
                    <a:cubicBezTo>
                      <a:pt x="519" y="531"/>
                      <a:pt x="484" y="0"/>
                      <a:pt x="26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7" name="Google Shape;3277;p13"/>
              <p:cNvSpPr/>
              <p:nvPr/>
            </p:nvSpPr>
            <p:spPr>
              <a:xfrm>
                <a:off x="3179875" y="1665675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84"/>
                      <a:pt x="240" y="432"/>
                    </a:cubicBezTo>
                    <a:cubicBezTo>
                      <a:pt x="528" y="432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8" name="Google Shape;3278;p13"/>
              <p:cNvSpPr/>
              <p:nvPr/>
            </p:nvSpPr>
            <p:spPr>
              <a:xfrm>
                <a:off x="2911025" y="2029300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1"/>
                    </a:moveTo>
                    <a:cubicBezTo>
                      <a:pt x="0" y="1"/>
                      <a:pt x="15" y="1255"/>
                      <a:pt x="816" y="1490"/>
                    </a:cubicBezTo>
                    <a:cubicBezTo>
                      <a:pt x="871" y="1501"/>
                      <a:pt x="923" y="1506"/>
                      <a:pt x="972" y="1506"/>
                    </a:cubicBezTo>
                    <a:cubicBezTo>
                      <a:pt x="1837" y="1506"/>
                      <a:pt x="1919" y="2"/>
                      <a:pt x="1056" y="2"/>
                    </a:cubicBezTo>
                    <a:cubicBezTo>
                      <a:pt x="1037" y="1"/>
                      <a:pt x="1018" y="1"/>
                      <a:pt x="10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9" name="Google Shape;3279;p13"/>
              <p:cNvSpPr/>
              <p:nvPr/>
            </p:nvSpPr>
            <p:spPr>
              <a:xfrm>
                <a:off x="2488025" y="2232000"/>
                <a:ext cx="29800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0" extrusionOk="0">
                    <a:moveTo>
                      <a:pt x="588" y="0"/>
                    </a:moveTo>
                    <a:cubicBezTo>
                      <a:pt x="560" y="0"/>
                      <a:pt x="531" y="2"/>
                      <a:pt x="501" y="7"/>
                    </a:cubicBezTo>
                    <a:cubicBezTo>
                      <a:pt x="1" y="98"/>
                      <a:pt x="104" y="879"/>
                      <a:pt x="565" y="879"/>
                    </a:cubicBezTo>
                    <a:cubicBezTo>
                      <a:pt x="591" y="879"/>
                      <a:pt x="617" y="877"/>
                      <a:pt x="645" y="872"/>
                    </a:cubicBezTo>
                    <a:cubicBezTo>
                      <a:pt x="1191" y="781"/>
                      <a:pt x="1090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0" name="Google Shape;3280;p13"/>
              <p:cNvSpPr/>
              <p:nvPr/>
            </p:nvSpPr>
            <p:spPr>
              <a:xfrm>
                <a:off x="2507600" y="2307625"/>
                <a:ext cx="15550" cy="11350"/>
              </a:xfrm>
              <a:custGeom>
                <a:avLst/>
                <a:gdLst/>
                <a:ahLst/>
                <a:cxnLst/>
                <a:rect l="l" t="t" r="r" b="b"/>
                <a:pathLst>
                  <a:path w="622" h="454" extrusionOk="0">
                    <a:moveTo>
                      <a:pt x="355" y="1"/>
                    </a:moveTo>
                    <a:cubicBezTo>
                      <a:pt x="336" y="1"/>
                      <a:pt x="315" y="3"/>
                      <a:pt x="294" y="7"/>
                    </a:cubicBezTo>
                    <a:cubicBezTo>
                      <a:pt x="0" y="117"/>
                      <a:pt x="128" y="453"/>
                      <a:pt x="334" y="453"/>
                    </a:cubicBezTo>
                    <a:cubicBezTo>
                      <a:pt x="397" y="453"/>
                      <a:pt x="467" y="422"/>
                      <a:pt x="534" y="343"/>
                    </a:cubicBezTo>
                    <a:cubicBezTo>
                      <a:pt x="622" y="212"/>
                      <a:pt x="550" y="1"/>
                      <a:pt x="35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1" name="Google Shape;3281;p13"/>
              <p:cNvSpPr/>
              <p:nvPr/>
            </p:nvSpPr>
            <p:spPr>
              <a:xfrm>
                <a:off x="2510425" y="2187600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3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2" name="Google Shape;3282;p13"/>
              <p:cNvSpPr/>
              <p:nvPr/>
            </p:nvSpPr>
            <p:spPr>
              <a:xfrm>
                <a:off x="2552150" y="23366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0" y="48"/>
                      <a:pt x="0" y="336"/>
                      <a:pt x="193" y="384"/>
                    </a:cubicBezTo>
                    <a:cubicBezTo>
                      <a:pt x="433" y="384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3" name="Google Shape;3283;p13"/>
              <p:cNvSpPr/>
              <p:nvPr/>
            </p:nvSpPr>
            <p:spPr>
              <a:xfrm>
                <a:off x="2530400" y="2260975"/>
                <a:ext cx="27775" cy="19625"/>
              </a:xfrm>
              <a:custGeom>
                <a:avLst/>
                <a:gdLst/>
                <a:ahLst/>
                <a:cxnLst/>
                <a:rect l="l" t="t" r="r" b="b"/>
                <a:pathLst>
                  <a:path w="1111" h="785" extrusionOk="0">
                    <a:moveTo>
                      <a:pt x="534" y="1"/>
                    </a:moveTo>
                    <a:cubicBezTo>
                      <a:pt x="0" y="1"/>
                      <a:pt x="44" y="784"/>
                      <a:pt x="512" y="784"/>
                    </a:cubicBezTo>
                    <a:cubicBezTo>
                      <a:pt x="549" y="784"/>
                      <a:pt x="588" y="779"/>
                      <a:pt x="630" y="769"/>
                    </a:cubicBezTo>
                    <a:cubicBezTo>
                      <a:pt x="1111" y="673"/>
                      <a:pt x="1015" y="1"/>
                      <a:pt x="53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4" name="Google Shape;3284;p13"/>
              <p:cNvSpPr/>
              <p:nvPr/>
            </p:nvSpPr>
            <p:spPr>
              <a:xfrm>
                <a:off x="2640525" y="2274000"/>
                <a:ext cx="3092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237" h="880" extrusionOk="0">
                    <a:moveTo>
                      <a:pt x="627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0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236" y="781"/>
                      <a:pt x="1092" y="0"/>
                      <a:pt x="62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5" name="Google Shape;3285;p13"/>
              <p:cNvSpPr/>
              <p:nvPr/>
            </p:nvSpPr>
            <p:spPr>
              <a:xfrm>
                <a:off x="2620525" y="2199475"/>
                <a:ext cx="43325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5" extrusionOk="0">
                    <a:moveTo>
                      <a:pt x="902" y="0"/>
                    </a:moveTo>
                    <a:cubicBezTo>
                      <a:pt x="860" y="0"/>
                      <a:pt x="816" y="4"/>
                      <a:pt x="770" y="12"/>
                    </a:cubicBezTo>
                    <a:cubicBezTo>
                      <a:pt x="0" y="148"/>
                      <a:pt x="170" y="1224"/>
                      <a:pt x="837" y="1224"/>
                    </a:cubicBezTo>
                    <a:cubicBezTo>
                      <a:pt x="877" y="1224"/>
                      <a:pt x="919" y="1221"/>
                      <a:pt x="962" y="1212"/>
                    </a:cubicBezTo>
                    <a:cubicBezTo>
                      <a:pt x="1732" y="1077"/>
                      <a:pt x="1605" y="0"/>
                      <a:pt x="9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6" name="Google Shape;3286;p13"/>
              <p:cNvSpPr/>
              <p:nvPr/>
            </p:nvSpPr>
            <p:spPr>
              <a:xfrm>
                <a:off x="2554075" y="2216400"/>
                <a:ext cx="35750" cy="25550"/>
              </a:xfrm>
              <a:custGeom>
                <a:avLst/>
                <a:gdLst/>
                <a:ahLst/>
                <a:cxnLst/>
                <a:rect l="l" t="t" r="r" b="b"/>
                <a:pathLst>
                  <a:path w="1430" h="1022" extrusionOk="0">
                    <a:moveTo>
                      <a:pt x="738" y="1"/>
                    </a:moveTo>
                    <a:cubicBezTo>
                      <a:pt x="708" y="1"/>
                      <a:pt x="676" y="3"/>
                      <a:pt x="644" y="7"/>
                    </a:cubicBezTo>
                    <a:cubicBezTo>
                      <a:pt x="1" y="53"/>
                      <a:pt x="105" y="1022"/>
                      <a:pt x="703" y="1022"/>
                    </a:cubicBezTo>
                    <a:cubicBezTo>
                      <a:pt x="730" y="1022"/>
                      <a:pt x="758" y="1020"/>
                      <a:pt x="788" y="1016"/>
                    </a:cubicBezTo>
                    <a:cubicBezTo>
                      <a:pt x="1429" y="924"/>
                      <a:pt x="1371" y="1"/>
                      <a:pt x="7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7" name="Google Shape;3287;p13"/>
              <p:cNvSpPr/>
              <p:nvPr/>
            </p:nvSpPr>
            <p:spPr>
              <a:xfrm>
                <a:off x="2665225" y="2229725"/>
                <a:ext cx="37775" cy="26975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9" extrusionOk="0">
                    <a:moveTo>
                      <a:pt x="803" y="1"/>
                    </a:moveTo>
                    <a:cubicBezTo>
                      <a:pt x="789" y="1"/>
                      <a:pt x="774" y="1"/>
                      <a:pt x="758" y="2"/>
                    </a:cubicBezTo>
                    <a:cubicBezTo>
                      <a:pt x="1" y="2"/>
                      <a:pt x="71" y="1079"/>
                      <a:pt x="700" y="1079"/>
                    </a:cubicBezTo>
                    <a:cubicBezTo>
                      <a:pt x="748" y="1079"/>
                      <a:pt x="800" y="1072"/>
                      <a:pt x="855" y="1059"/>
                    </a:cubicBezTo>
                    <a:cubicBezTo>
                      <a:pt x="1510" y="918"/>
                      <a:pt x="1389" y="1"/>
                      <a:pt x="8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8" name="Google Shape;3288;p13"/>
              <p:cNvSpPr/>
              <p:nvPr/>
            </p:nvSpPr>
            <p:spPr>
              <a:xfrm>
                <a:off x="2661750" y="2349700"/>
                <a:ext cx="16075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1" extrusionOk="0">
                    <a:moveTo>
                      <a:pt x="317" y="1"/>
                    </a:moveTo>
                    <a:cubicBezTo>
                      <a:pt x="303" y="1"/>
                      <a:pt x="288" y="2"/>
                      <a:pt x="273" y="4"/>
                    </a:cubicBezTo>
                    <a:cubicBezTo>
                      <a:pt x="0" y="50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1"/>
                      <a:pt x="3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9" name="Google Shape;3289;p13"/>
              <p:cNvSpPr/>
              <p:nvPr/>
            </p:nvSpPr>
            <p:spPr>
              <a:xfrm>
                <a:off x="2602550" y="2362525"/>
                <a:ext cx="3625" cy="3375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35" extrusionOk="0">
                    <a:moveTo>
                      <a:pt x="78" y="1"/>
                    </a:moveTo>
                    <a:cubicBezTo>
                      <a:pt x="27" y="1"/>
                      <a:pt x="1" y="45"/>
                      <a:pt x="1" y="115"/>
                    </a:cubicBezTo>
                    <a:cubicBezTo>
                      <a:pt x="27" y="128"/>
                      <a:pt x="49" y="134"/>
                      <a:pt x="68" y="134"/>
                    </a:cubicBezTo>
                    <a:cubicBezTo>
                      <a:pt x="119" y="134"/>
                      <a:pt x="145" y="90"/>
                      <a:pt x="145" y="19"/>
                    </a:cubicBezTo>
                    <a:cubicBezTo>
                      <a:pt x="119" y="7"/>
                      <a:pt x="97" y="1"/>
                      <a:pt x="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0" name="Google Shape;3290;p13"/>
              <p:cNvSpPr/>
              <p:nvPr/>
            </p:nvSpPr>
            <p:spPr>
              <a:xfrm>
                <a:off x="2574125" y="2289725"/>
                <a:ext cx="2447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26" extrusionOk="0">
                    <a:moveTo>
                      <a:pt x="461" y="0"/>
                    </a:moveTo>
                    <a:cubicBezTo>
                      <a:pt x="447" y="0"/>
                      <a:pt x="433" y="1"/>
                      <a:pt x="418" y="3"/>
                    </a:cubicBezTo>
                    <a:cubicBezTo>
                      <a:pt x="1" y="96"/>
                      <a:pt x="76" y="725"/>
                      <a:pt x="514" y="725"/>
                    </a:cubicBezTo>
                    <a:cubicBezTo>
                      <a:pt x="529" y="725"/>
                      <a:pt x="545" y="725"/>
                      <a:pt x="562" y="723"/>
                    </a:cubicBezTo>
                    <a:cubicBezTo>
                      <a:pt x="979" y="630"/>
                      <a:pt x="859" y="0"/>
                      <a:pt x="4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1" name="Google Shape;3291;p13"/>
              <p:cNvSpPr/>
              <p:nvPr/>
            </p:nvSpPr>
            <p:spPr>
              <a:xfrm>
                <a:off x="2596950" y="2245200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695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0" y="54"/>
                      <a:pt x="77" y="970"/>
                      <a:pt x="660" y="970"/>
                    </a:cubicBezTo>
                    <a:cubicBezTo>
                      <a:pt x="675" y="970"/>
                      <a:pt x="690" y="969"/>
                      <a:pt x="705" y="968"/>
                    </a:cubicBezTo>
                    <a:cubicBezTo>
                      <a:pt x="1345" y="876"/>
                      <a:pt x="1245" y="1"/>
                      <a:pt x="6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2" name="Google Shape;3292;p13"/>
              <p:cNvSpPr/>
              <p:nvPr/>
            </p:nvSpPr>
            <p:spPr>
              <a:xfrm>
                <a:off x="2617650" y="2319550"/>
                <a:ext cx="20250" cy="1492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7" extrusionOk="0">
                    <a:moveTo>
                      <a:pt x="435" y="0"/>
                    </a:moveTo>
                    <a:cubicBezTo>
                      <a:pt x="410" y="0"/>
                      <a:pt x="384" y="3"/>
                      <a:pt x="357" y="10"/>
                    </a:cubicBezTo>
                    <a:cubicBezTo>
                      <a:pt x="0" y="55"/>
                      <a:pt x="58" y="596"/>
                      <a:pt x="375" y="596"/>
                    </a:cubicBezTo>
                    <a:cubicBezTo>
                      <a:pt x="400" y="596"/>
                      <a:pt x="426" y="593"/>
                      <a:pt x="453" y="586"/>
                    </a:cubicBezTo>
                    <a:cubicBezTo>
                      <a:pt x="810" y="542"/>
                      <a:pt x="752" y="0"/>
                      <a:pt x="4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3" name="Google Shape;3293;p13"/>
              <p:cNvSpPr/>
              <p:nvPr/>
            </p:nvSpPr>
            <p:spPr>
              <a:xfrm>
                <a:off x="2684600" y="2303975"/>
                <a:ext cx="2525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32" extrusionOk="0">
                    <a:moveTo>
                      <a:pt x="549" y="0"/>
                    </a:moveTo>
                    <a:cubicBezTo>
                      <a:pt x="522" y="0"/>
                      <a:pt x="493" y="3"/>
                      <a:pt x="464" y="9"/>
                    </a:cubicBezTo>
                    <a:cubicBezTo>
                      <a:pt x="0" y="102"/>
                      <a:pt x="74" y="732"/>
                      <a:pt x="511" y="732"/>
                    </a:cubicBezTo>
                    <a:cubicBezTo>
                      <a:pt x="527" y="732"/>
                      <a:pt x="543" y="731"/>
                      <a:pt x="560" y="729"/>
                    </a:cubicBezTo>
                    <a:cubicBezTo>
                      <a:pt x="1010" y="639"/>
                      <a:pt x="953" y="0"/>
                      <a:pt x="54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4" name="Google Shape;3294;p13"/>
              <p:cNvSpPr/>
              <p:nvPr/>
            </p:nvSpPr>
            <p:spPr>
              <a:xfrm>
                <a:off x="3068250" y="2196075"/>
                <a:ext cx="12875" cy="9725"/>
              </a:xfrm>
              <a:custGeom>
                <a:avLst/>
                <a:gdLst/>
                <a:ahLst/>
                <a:cxnLst/>
                <a:rect l="l" t="t" r="r" b="b"/>
                <a:pathLst>
                  <a:path w="515" h="389" extrusionOk="0">
                    <a:moveTo>
                      <a:pt x="281" y="0"/>
                    </a:moveTo>
                    <a:cubicBezTo>
                      <a:pt x="268" y="0"/>
                      <a:pt x="255" y="1"/>
                      <a:pt x="240" y="4"/>
                    </a:cubicBezTo>
                    <a:cubicBezTo>
                      <a:pt x="0" y="100"/>
                      <a:pt x="0" y="388"/>
                      <a:pt x="288" y="388"/>
                    </a:cubicBezTo>
                    <a:cubicBezTo>
                      <a:pt x="514" y="343"/>
                      <a:pt x="485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5" name="Google Shape;3295;p13"/>
              <p:cNvSpPr/>
              <p:nvPr/>
            </p:nvSpPr>
            <p:spPr>
              <a:xfrm>
                <a:off x="2973425" y="2132250"/>
                <a:ext cx="36100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21" extrusionOk="0">
                    <a:moveTo>
                      <a:pt x="746" y="0"/>
                    </a:moveTo>
                    <a:cubicBezTo>
                      <a:pt x="708" y="0"/>
                      <a:pt x="667" y="4"/>
                      <a:pt x="625" y="13"/>
                    </a:cubicBezTo>
                    <a:cubicBezTo>
                      <a:pt x="1" y="157"/>
                      <a:pt x="97" y="1021"/>
                      <a:pt x="721" y="1021"/>
                    </a:cubicBezTo>
                    <a:cubicBezTo>
                      <a:pt x="1444" y="1021"/>
                      <a:pt x="1359" y="0"/>
                      <a:pt x="7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6" name="Google Shape;3296;p13"/>
              <p:cNvSpPr/>
              <p:nvPr/>
            </p:nvSpPr>
            <p:spPr>
              <a:xfrm>
                <a:off x="3095850" y="21541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1" y="49"/>
                      <a:pt x="1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7" name="Google Shape;3297;p13"/>
              <p:cNvSpPr/>
              <p:nvPr/>
            </p:nvSpPr>
            <p:spPr>
              <a:xfrm>
                <a:off x="3047400" y="2121525"/>
                <a:ext cx="27325" cy="1967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787" extrusionOk="0">
                    <a:moveTo>
                      <a:pt x="536" y="1"/>
                    </a:moveTo>
                    <a:cubicBezTo>
                      <a:pt x="509" y="1"/>
                      <a:pt x="480" y="4"/>
                      <a:pt x="450" y="10"/>
                    </a:cubicBezTo>
                    <a:cubicBezTo>
                      <a:pt x="0" y="145"/>
                      <a:pt x="141" y="787"/>
                      <a:pt x="556" y="787"/>
                    </a:cubicBezTo>
                    <a:cubicBezTo>
                      <a:pt x="584" y="787"/>
                      <a:pt x="613" y="784"/>
                      <a:pt x="642" y="778"/>
                    </a:cubicBezTo>
                    <a:cubicBezTo>
                      <a:pt x="1093" y="643"/>
                      <a:pt x="952" y="1"/>
                      <a:pt x="5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8" name="Google Shape;3298;p13"/>
              <p:cNvSpPr/>
              <p:nvPr/>
            </p:nvSpPr>
            <p:spPr>
              <a:xfrm>
                <a:off x="3103725" y="2037675"/>
                <a:ext cx="25400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16" h="780" extrusionOk="0">
                    <a:moveTo>
                      <a:pt x="451" y="1"/>
                    </a:moveTo>
                    <a:cubicBezTo>
                      <a:pt x="436" y="1"/>
                      <a:pt x="421" y="2"/>
                      <a:pt x="406" y="3"/>
                    </a:cubicBezTo>
                    <a:cubicBezTo>
                      <a:pt x="0" y="138"/>
                      <a:pt x="102" y="780"/>
                      <a:pt x="512" y="780"/>
                    </a:cubicBezTo>
                    <a:cubicBezTo>
                      <a:pt x="539" y="780"/>
                      <a:pt x="568" y="777"/>
                      <a:pt x="598" y="771"/>
                    </a:cubicBezTo>
                    <a:cubicBezTo>
                      <a:pt x="1016" y="678"/>
                      <a:pt x="895" y="1"/>
                      <a:pt x="4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9" name="Google Shape;3299;p13"/>
              <p:cNvSpPr/>
              <p:nvPr/>
            </p:nvSpPr>
            <p:spPr>
              <a:xfrm>
                <a:off x="2926200" y="2102275"/>
                <a:ext cx="43750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218" extrusionOk="0">
                    <a:moveTo>
                      <a:pt x="913" y="0"/>
                    </a:moveTo>
                    <a:cubicBezTo>
                      <a:pt x="872" y="0"/>
                      <a:pt x="830" y="4"/>
                      <a:pt x="785" y="12"/>
                    </a:cubicBezTo>
                    <a:cubicBezTo>
                      <a:pt x="1" y="104"/>
                      <a:pt x="148" y="1217"/>
                      <a:pt x="886" y="1217"/>
                    </a:cubicBezTo>
                    <a:cubicBezTo>
                      <a:pt x="916" y="1217"/>
                      <a:pt x="946" y="1215"/>
                      <a:pt x="978" y="1212"/>
                    </a:cubicBezTo>
                    <a:cubicBezTo>
                      <a:pt x="1749" y="1121"/>
                      <a:pt x="1620" y="0"/>
                      <a:pt x="9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0" name="Google Shape;3300;p13"/>
              <p:cNvSpPr/>
              <p:nvPr/>
            </p:nvSpPr>
            <p:spPr>
              <a:xfrm>
                <a:off x="3122325" y="2112050"/>
                <a:ext cx="16350" cy="11725"/>
              </a:xfrm>
              <a:custGeom>
                <a:avLst/>
                <a:gdLst/>
                <a:ahLst/>
                <a:cxnLst/>
                <a:rect l="l" t="t" r="r" b="b"/>
                <a:pathLst>
                  <a:path w="654" h="469" extrusionOk="0">
                    <a:moveTo>
                      <a:pt x="334" y="0"/>
                    </a:moveTo>
                    <a:cubicBezTo>
                      <a:pt x="319" y="0"/>
                      <a:pt x="303" y="2"/>
                      <a:pt x="286" y="5"/>
                    </a:cubicBezTo>
                    <a:cubicBezTo>
                      <a:pt x="1" y="167"/>
                      <a:pt x="96" y="468"/>
                      <a:pt x="277" y="468"/>
                    </a:cubicBezTo>
                    <a:cubicBezTo>
                      <a:pt x="310" y="468"/>
                      <a:pt x="345" y="459"/>
                      <a:pt x="382" y="437"/>
                    </a:cubicBezTo>
                    <a:cubicBezTo>
                      <a:pt x="653" y="346"/>
                      <a:pt x="584" y="0"/>
                      <a:pt x="3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1" name="Google Shape;3301;p13"/>
              <p:cNvSpPr/>
              <p:nvPr/>
            </p:nvSpPr>
            <p:spPr>
              <a:xfrm>
                <a:off x="2994175" y="2206900"/>
                <a:ext cx="2095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8" h="679" extrusionOk="0">
                    <a:moveTo>
                      <a:pt x="373" y="0"/>
                    </a:moveTo>
                    <a:cubicBezTo>
                      <a:pt x="357" y="0"/>
                      <a:pt x="340" y="1"/>
                      <a:pt x="323" y="3"/>
                    </a:cubicBezTo>
                    <a:cubicBezTo>
                      <a:pt x="0" y="142"/>
                      <a:pt x="76" y="678"/>
                      <a:pt x="465" y="678"/>
                    </a:cubicBezTo>
                    <a:cubicBezTo>
                      <a:pt x="481" y="678"/>
                      <a:pt x="498" y="677"/>
                      <a:pt x="515" y="675"/>
                    </a:cubicBezTo>
                    <a:cubicBezTo>
                      <a:pt x="838" y="537"/>
                      <a:pt x="762" y="0"/>
                      <a:pt x="37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2" name="Google Shape;3302;p13"/>
              <p:cNvSpPr/>
              <p:nvPr/>
            </p:nvSpPr>
            <p:spPr>
              <a:xfrm>
                <a:off x="3020250" y="2163750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1008" y="625"/>
                      <a:pt x="912" y="1"/>
                      <a:pt x="4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3" name="Google Shape;3303;p13"/>
              <p:cNvSpPr/>
              <p:nvPr/>
            </p:nvSpPr>
            <p:spPr>
              <a:xfrm>
                <a:off x="3041875" y="2239275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199" y="0"/>
                    </a:moveTo>
                    <a:cubicBezTo>
                      <a:pt x="0" y="0"/>
                      <a:pt x="13" y="341"/>
                      <a:pt x="239" y="341"/>
                    </a:cubicBezTo>
                    <a:cubicBezTo>
                      <a:pt x="383" y="245"/>
                      <a:pt x="383" y="53"/>
                      <a:pt x="239" y="5"/>
                    </a:cubicBezTo>
                    <a:cubicBezTo>
                      <a:pt x="225" y="2"/>
                      <a:pt x="212" y="0"/>
                      <a:pt x="1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4" name="Google Shape;3304;p13"/>
              <p:cNvSpPr/>
              <p:nvPr/>
            </p:nvSpPr>
            <p:spPr>
              <a:xfrm>
                <a:off x="3076650" y="2079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481" y="0"/>
                    </a:moveTo>
                    <a:cubicBezTo>
                      <a:pt x="0" y="48"/>
                      <a:pt x="48" y="769"/>
                      <a:pt x="529" y="817"/>
                    </a:cubicBezTo>
                    <a:cubicBezTo>
                      <a:pt x="1009" y="721"/>
                      <a:pt x="961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5" name="Google Shape;3305;p13"/>
              <p:cNvSpPr/>
              <p:nvPr/>
            </p:nvSpPr>
            <p:spPr>
              <a:xfrm>
                <a:off x="3209875" y="1983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44" y="1"/>
                    </a:moveTo>
                    <a:cubicBezTo>
                      <a:pt x="0" y="49"/>
                      <a:pt x="48" y="289"/>
                      <a:pt x="193" y="289"/>
                    </a:cubicBezTo>
                    <a:cubicBezTo>
                      <a:pt x="337" y="241"/>
                      <a:pt x="337" y="1"/>
                      <a:pt x="1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6" name="Google Shape;3306;p13"/>
              <p:cNvSpPr/>
              <p:nvPr/>
            </p:nvSpPr>
            <p:spPr>
              <a:xfrm>
                <a:off x="2689750" y="2185250"/>
                <a:ext cx="44100" cy="31475"/>
              </a:xfrm>
              <a:custGeom>
                <a:avLst/>
                <a:gdLst/>
                <a:ahLst/>
                <a:cxnLst/>
                <a:rect l="l" t="t" r="r" b="b"/>
                <a:pathLst>
                  <a:path w="1764" h="1259" extrusionOk="0">
                    <a:moveTo>
                      <a:pt x="923" y="0"/>
                    </a:moveTo>
                    <a:cubicBezTo>
                      <a:pt x="894" y="0"/>
                      <a:pt x="865" y="2"/>
                      <a:pt x="834" y="5"/>
                    </a:cubicBezTo>
                    <a:cubicBezTo>
                      <a:pt x="0" y="51"/>
                      <a:pt x="60" y="1258"/>
                      <a:pt x="840" y="1258"/>
                    </a:cubicBezTo>
                    <a:cubicBezTo>
                      <a:pt x="869" y="1258"/>
                      <a:pt x="899" y="1257"/>
                      <a:pt x="930" y="1253"/>
                    </a:cubicBezTo>
                    <a:cubicBezTo>
                      <a:pt x="1763" y="1207"/>
                      <a:pt x="1703" y="0"/>
                      <a:pt x="92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7" name="Google Shape;3307;p13"/>
              <p:cNvSpPr/>
              <p:nvPr/>
            </p:nvSpPr>
            <p:spPr>
              <a:xfrm>
                <a:off x="3190625" y="1915325"/>
                <a:ext cx="180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6" extrusionOk="0">
                    <a:moveTo>
                      <a:pt x="338" y="0"/>
                    </a:moveTo>
                    <a:cubicBezTo>
                      <a:pt x="0" y="150"/>
                      <a:pt x="162" y="535"/>
                      <a:pt x="386" y="535"/>
                    </a:cubicBezTo>
                    <a:cubicBezTo>
                      <a:pt x="448" y="535"/>
                      <a:pt x="516" y="506"/>
                      <a:pt x="578" y="432"/>
                    </a:cubicBezTo>
                    <a:cubicBezTo>
                      <a:pt x="722" y="240"/>
                      <a:pt x="578" y="0"/>
                      <a:pt x="3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8" name="Google Shape;3308;p13"/>
              <p:cNvSpPr/>
              <p:nvPr/>
            </p:nvSpPr>
            <p:spPr>
              <a:xfrm>
                <a:off x="3131850" y="1996875"/>
                <a:ext cx="26075" cy="19275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771" extrusionOk="0">
                    <a:moveTo>
                      <a:pt x="524" y="1"/>
                    </a:moveTo>
                    <a:cubicBezTo>
                      <a:pt x="510" y="1"/>
                      <a:pt x="496" y="1"/>
                      <a:pt x="481" y="3"/>
                    </a:cubicBezTo>
                    <a:cubicBezTo>
                      <a:pt x="1" y="51"/>
                      <a:pt x="49" y="771"/>
                      <a:pt x="577" y="771"/>
                    </a:cubicBezTo>
                    <a:cubicBezTo>
                      <a:pt x="1043" y="724"/>
                      <a:pt x="966" y="1"/>
                      <a:pt x="52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9" name="Google Shape;3309;p13"/>
              <p:cNvSpPr/>
              <p:nvPr/>
            </p:nvSpPr>
            <p:spPr>
              <a:xfrm>
                <a:off x="3223075" y="187570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289" y="1"/>
                    </a:moveTo>
                    <a:cubicBezTo>
                      <a:pt x="49" y="1"/>
                      <a:pt x="1" y="337"/>
                      <a:pt x="241" y="337"/>
                    </a:cubicBezTo>
                    <a:cubicBezTo>
                      <a:pt x="385" y="337"/>
                      <a:pt x="433" y="97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0" name="Google Shape;3310;p13"/>
              <p:cNvSpPr/>
              <p:nvPr/>
            </p:nvSpPr>
            <p:spPr>
              <a:xfrm>
                <a:off x="3162225" y="1956050"/>
                <a:ext cx="2087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35" h="631" extrusionOk="0">
                    <a:moveTo>
                      <a:pt x="367" y="1"/>
                    </a:moveTo>
                    <a:cubicBezTo>
                      <a:pt x="352" y="1"/>
                      <a:pt x="337" y="2"/>
                      <a:pt x="322" y="3"/>
                    </a:cubicBezTo>
                    <a:cubicBezTo>
                      <a:pt x="1" y="141"/>
                      <a:pt x="75" y="631"/>
                      <a:pt x="418" y="631"/>
                    </a:cubicBezTo>
                    <a:cubicBezTo>
                      <a:pt x="434" y="631"/>
                      <a:pt x="450" y="630"/>
                      <a:pt x="466" y="628"/>
                    </a:cubicBezTo>
                    <a:cubicBezTo>
                      <a:pt x="835" y="535"/>
                      <a:pt x="717" y="1"/>
                      <a:pt x="36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1" name="Google Shape;3311;p13"/>
              <p:cNvSpPr/>
              <p:nvPr/>
            </p:nvSpPr>
            <p:spPr>
              <a:xfrm>
                <a:off x="3151075" y="2070150"/>
                <a:ext cx="144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81" extrusionOk="0">
                    <a:moveTo>
                      <a:pt x="240" y="0"/>
                    </a:moveTo>
                    <a:cubicBezTo>
                      <a:pt x="0" y="96"/>
                      <a:pt x="48" y="480"/>
                      <a:pt x="336" y="480"/>
                    </a:cubicBezTo>
                    <a:cubicBezTo>
                      <a:pt x="576" y="384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2" name="Google Shape;3312;p13"/>
              <p:cNvSpPr/>
              <p:nvPr/>
            </p:nvSpPr>
            <p:spPr>
              <a:xfrm>
                <a:off x="3179875" y="202935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8" y="0"/>
                    </a:moveTo>
                    <a:cubicBezTo>
                      <a:pt x="96" y="0"/>
                      <a:pt x="0" y="288"/>
                      <a:pt x="240" y="384"/>
                    </a:cubicBezTo>
                    <a:cubicBezTo>
                      <a:pt x="480" y="384"/>
                      <a:pt x="528" y="48"/>
                      <a:pt x="2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3" name="Google Shape;3313;p13"/>
              <p:cNvSpPr/>
              <p:nvPr/>
            </p:nvSpPr>
            <p:spPr>
              <a:xfrm>
                <a:off x="3174625" y="1844250"/>
                <a:ext cx="23700" cy="16125"/>
              </a:xfrm>
              <a:custGeom>
                <a:avLst/>
                <a:gdLst/>
                <a:ahLst/>
                <a:cxnLst/>
                <a:rect l="l" t="t" r="r" b="b"/>
                <a:pathLst>
                  <a:path w="948" h="645" extrusionOk="0">
                    <a:moveTo>
                      <a:pt x="490" y="1"/>
                    </a:moveTo>
                    <a:cubicBezTo>
                      <a:pt x="462" y="1"/>
                      <a:pt x="433" y="4"/>
                      <a:pt x="402" y="11"/>
                    </a:cubicBezTo>
                    <a:cubicBezTo>
                      <a:pt x="1" y="100"/>
                      <a:pt x="97" y="645"/>
                      <a:pt x="459" y="645"/>
                    </a:cubicBezTo>
                    <a:cubicBezTo>
                      <a:pt x="486" y="645"/>
                      <a:pt x="516" y="642"/>
                      <a:pt x="546" y="635"/>
                    </a:cubicBezTo>
                    <a:cubicBezTo>
                      <a:pt x="948" y="546"/>
                      <a:pt x="852" y="1"/>
                      <a:pt x="4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4" name="Google Shape;3314;p13"/>
              <p:cNvSpPr/>
              <p:nvPr/>
            </p:nvSpPr>
            <p:spPr>
              <a:xfrm>
                <a:off x="3208675" y="1804900"/>
                <a:ext cx="1580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5" extrusionOk="0">
                    <a:moveTo>
                      <a:pt x="192" y="0"/>
                    </a:moveTo>
                    <a:cubicBezTo>
                      <a:pt x="96" y="48"/>
                      <a:pt x="48" y="96"/>
                      <a:pt x="0" y="192"/>
                    </a:cubicBezTo>
                    <a:cubicBezTo>
                      <a:pt x="43" y="377"/>
                      <a:pt x="132" y="444"/>
                      <a:pt x="220" y="444"/>
                    </a:cubicBezTo>
                    <a:cubicBezTo>
                      <a:pt x="429" y="444"/>
                      <a:pt x="632" y="68"/>
                      <a:pt x="19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5" name="Google Shape;3315;p13"/>
              <p:cNvSpPr/>
              <p:nvPr/>
            </p:nvSpPr>
            <p:spPr>
              <a:xfrm>
                <a:off x="2782600" y="2366600"/>
                <a:ext cx="84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41" extrusionOk="0">
                    <a:moveTo>
                      <a:pt x="144" y="0"/>
                    </a:moveTo>
                    <a:cubicBezTo>
                      <a:pt x="0" y="48"/>
                      <a:pt x="0" y="192"/>
                      <a:pt x="144" y="241"/>
                    </a:cubicBezTo>
                    <a:cubicBezTo>
                      <a:pt x="288" y="241"/>
                      <a:pt x="336" y="0"/>
                      <a:pt x="1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6" name="Google Shape;3316;p13"/>
              <p:cNvSpPr/>
              <p:nvPr/>
            </p:nvSpPr>
            <p:spPr>
              <a:xfrm>
                <a:off x="2966650" y="2250100"/>
                <a:ext cx="20800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32" h="583" extrusionOk="0">
                    <a:moveTo>
                      <a:pt x="410" y="1"/>
                    </a:moveTo>
                    <a:cubicBezTo>
                      <a:pt x="396" y="1"/>
                      <a:pt x="382" y="2"/>
                      <a:pt x="368" y="4"/>
                    </a:cubicBezTo>
                    <a:cubicBezTo>
                      <a:pt x="0" y="95"/>
                      <a:pt x="72" y="583"/>
                      <a:pt x="415" y="583"/>
                    </a:cubicBezTo>
                    <a:cubicBezTo>
                      <a:pt x="431" y="583"/>
                      <a:pt x="447" y="582"/>
                      <a:pt x="464" y="580"/>
                    </a:cubicBezTo>
                    <a:cubicBezTo>
                      <a:pt x="831" y="488"/>
                      <a:pt x="715" y="1"/>
                      <a:pt x="4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7" name="Google Shape;3317;p13"/>
              <p:cNvSpPr/>
              <p:nvPr/>
            </p:nvSpPr>
            <p:spPr>
              <a:xfrm>
                <a:off x="2777750" y="2245325"/>
                <a:ext cx="34475" cy="24425"/>
              </a:xfrm>
              <a:custGeom>
                <a:avLst/>
                <a:gdLst/>
                <a:ahLst/>
                <a:cxnLst/>
                <a:rect l="l" t="t" r="r" b="b"/>
                <a:pathLst>
                  <a:path w="1379" h="977" extrusionOk="0">
                    <a:moveTo>
                      <a:pt x="720" y="1"/>
                    </a:moveTo>
                    <a:cubicBezTo>
                      <a:pt x="705" y="1"/>
                      <a:pt x="690" y="1"/>
                      <a:pt x="674" y="3"/>
                    </a:cubicBezTo>
                    <a:cubicBezTo>
                      <a:pt x="0" y="48"/>
                      <a:pt x="125" y="976"/>
                      <a:pt x="696" y="976"/>
                    </a:cubicBezTo>
                    <a:cubicBezTo>
                      <a:pt x="735" y="976"/>
                      <a:pt x="776" y="972"/>
                      <a:pt x="818" y="963"/>
                    </a:cubicBezTo>
                    <a:cubicBezTo>
                      <a:pt x="1379" y="823"/>
                      <a:pt x="1258" y="1"/>
                      <a:pt x="7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8" name="Google Shape;3318;p13"/>
              <p:cNvSpPr/>
              <p:nvPr/>
            </p:nvSpPr>
            <p:spPr>
              <a:xfrm>
                <a:off x="2809000" y="2200825"/>
                <a:ext cx="34075" cy="27775"/>
              </a:xfrm>
              <a:custGeom>
                <a:avLst/>
                <a:gdLst/>
                <a:ahLst/>
                <a:cxnLst/>
                <a:rect l="l" t="t" r="r" b="b"/>
                <a:pathLst>
                  <a:path w="1363" h="1111" extrusionOk="0">
                    <a:moveTo>
                      <a:pt x="615" y="0"/>
                    </a:moveTo>
                    <a:cubicBezTo>
                      <a:pt x="587" y="0"/>
                      <a:pt x="558" y="2"/>
                      <a:pt x="529" y="6"/>
                    </a:cubicBezTo>
                    <a:cubicBezTo>
                      <a:pt x="0" y="246"/>
                      <a:pt x="96" y="1014"/>
                      <a:pt x="673" y="1110"/>
                    </a:cubicBezTo>
                    <a:cubicBezTo>
                      <a:pt x="1363" y="1018"/>
                      <a:pt x="1259" y="0"/>
                      <a:pt x="6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9" name="Google Shape;3319;p13"/>
              <p:cNvSpPr/>
              <p:nvPr/>
            </p:nvSpPr>
            <p:spPr>
              <a:xfrm>
                <a:off x="2738175" y="2215375"/>
                <a:ext cx="31250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1105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240"/>
                      <a:pt x="97" y="1009"/>
                      <a:pt x="721" y="1105"/>
                    </a:cubicBezTo>
                    <a:cubicBezTo>
                      <a:pt x="1249" y="865"/>
                      <a:pt x="1105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0" name="Google Shape;3320;p13"/>
              <p:cNvSpPr/>
              <p:nvPr/>
            </p:nvSpPr>
            <p:spPr>
              <a:xfrm>
                <a:off x="2708125" y="2258575"/>
                <a:ext cx="33675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975" extrusionOk="0">
                    <a:moveTo>
                      <a:pt x="675" y="1"/>
                    </a:moveTo>
                    <a:cubicBezTo>
                      <a:pt x="1" y="46"/>
                      <a:pt x="84" y="974"/>
                      <a:pt x="649" y="974"/>
                    </a:cubicBezTo>
                    <a:cubicBezTo>
                      <a:pt x="687" y="974"/>
                      <a:pt x="728" y="970"/>
                      <a:pt x="771" y="961"/>
                    </a:cubicBezTo>
                    <a:cubicBezTo>
                      <a:pt x="1347" y="817"/>
                      <a:pt x="1251" y="1"/>
                      <a:pt x="67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1" name="Google Shape;3321;p13"/>
              <p:cNvSpPr/>
              <p:nvPr/>
            </p:nvSpPr>
            <p:spPr>
              <a:xfrm>
                <a:off x="2729775" y="2334200"/>
                <a:ext cx="180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721" h="529" extrusionOk="0">
                    <a:moveTo>
                      <a:pt x="337" y="0"/>
                    </a:moveTo>
                    <a:cubicBezTo>
                      <a:pt x="97" y="144"/>
                      <a:pt x="1" y="384"/>
                      <a:pt x="337" y="528"/>
                    </a:cubicBezTo>
                    <a:cubicBezTo>
                      <a:pt x="721" y="528"/>
                      <a:pt x="721" y="0"/>
                      <a:pt x="3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2" name="Google Shape;3322;p13"/>
              <p:cNvSpPr/>
              <p:nvPr/>
            </p:nvSpPr>
            <p:spPr>
              <a:xfrm>
                <a:off x="2755000" y="2289775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80" y="1"/>
                    </a:moveTo>
                    <a:cubicBezTo>
                      <a:pt x="0" y="97"/>
                      <a:pt x="96" y="769"/>
                      <a:pt x="576" y="769"/>
                    </a:cubicBezTo>
                    <a:cubicBezTo>
                      <a:pt x="1008" y="625"/>
                      <a:pt x="912" y="1"/>
                      <a:pt x="4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3" name="Google Shape;3323;p13"/>
              <p:cNvSpPr/>
              <p:nvPr/>
            </p:nvSpPr>
            <p:spPr>
              <a:xfrm>
                <a:off x="2823800" y="2275325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55" y="1"/>
                    </a:moveTo>
                    <a:cubicBezTo>
                      <a:pt x="541" y="1"/>
                      <a:pt x="527" y="1"/>
                      <a:pt x="513" y="3"/>
                    </a:cubicBezTo>
                    <a:cubicBezTo>
                      <a:pt x="1" y="49"/>
                      <a:pt x="75" y="773"/>
                      <a:pt x="562" y="773"/>
                    </a:cubicBezTo>
                    <a:cubicBezTo>
                      <a:pt x="577" y="773"/>
                      <a:pt x="593" y="772"/>
                      <a:pt x="609" y="771"/>
                    </a:cubicBezTo>
                    <a:cubicBezTo>
                      <a:pt x="1074" y="724"/>
                      <a:pt x="998" y="1"/>
                      <a:pt x="55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4" name="Google Shape;3324;p13"/>
              <p:cNvSpPr/>
              <p:nvPr/>
            </p:nvSpPr>
            <p:spPr>
              <a:xfrm>
                <a:off x="2800600" y="2319725"/>
                <a:ext cx="18450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738" h="589" extrusionOk="0">
                    <a:moveTo>
                      <a:pt x="333" y="1"/>
                    </a:moveTo>
                    <a:cubicBezTo>
                      <a:pt x="319" y="1"/>
                      <a:pt x="304" y="2"/>
                      <a:pt x="288" y="3"/>
                    </a:cubicBezTo>
                    <a:cubicBezTo>
                      <a:pt x="96" y="147"/>
                      <a:pt x="0" y="435"/>
                      <a:pt x="288" y="579"/>
                    </a:cubicBezTo>
                    <a:cubicBezTo>
                      <a:pt x="315" y="585"/>
                      <a:pt x="341" y="588"/>
                      <a:pt x="365" y="588"/>
                    </a:cubicBezTo>
                    <a:cubicBezTo>
                      <a:pt x="712" y="588"/>
                      <a:pt x="737" y="1"/>
                      <a:pt x="3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5" name="Google Shape;3325;p13"/>
              <p:cNvSpPr/>
              <p:nvPr/>
            </p:nvSpPr>
            <p:spPr>
              <a:xfrm>
                <a:off x="2920150" y="2218575"/>
                <a:ext cx="29500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841" extrusionOk="0">
                    <a:moveTo>
                      <a:pt x="624" y="0"/>
                    </a:moveTo>
                    <a:cubicBezTo>
                      <a:pt x="585" y="0"/>
                      <a:pt x="544" y="5"/>
                      <a:pt x="499" y="16"/>
                    </a:cubicBezTo>
                    <a:cubicBezTo>
                      <a:pt x="1" y="107"/>
                      <a:pt x="101" y="840"/>
                      <a:pt x="600" y="840"/>
                    </a:cubicBezTo>
                    <a:cubicBezTo>
                      <a:pt x="629" y="840"/>
                      <a:pt x="660" y="838"/>
                      <a:pt x="691" y="833"/>
                    </a:cubicBezTo>
                    <a:cubicBezTo>
                      <a:pt x="1179" y="744"/>
                      <a:pt x="1094" y="0"/>
                      <a:pt x="62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6" name="Google Shape;3326;p13"/>
              <p:cNvSpPr/>
              <p:nvPr/>
            </p:nvSpPr>
            <p:spPr>
              <a:xfrm>
                <a:off x="2943425" y="2294575"/>
                <a:ext cx="10825" cy="9650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6" extrusionOk="0">
                    <a:moveTo>
                      <a:pt x="192" y="1"/>
                    </a:moveTo>
                    <a:cubicBezTo>
                      <a:pt x="0" y="49"/>
                      <a:pt x="0" y="337"/>
                      <a:pt x="192" y="385"/>
                    </a:cubicBezTo>
                    <a:cubicBezTo>
                      <a:pt x="433" y="385"/>
                      <a:pt x="433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7" name="Google Shape;3327;p13"/>
              <p:cNvSpPr/>
              <p:nvPr/>
            </p:nvSpPr>
            <p:spPr>
              <a:xfrm>
                <a:off x="2946600" y="217560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3" y="0"/>
                    </a:moveTo>
                    <a:cubicBezTo>
                      <a:pt x="655" y="0"/>
                      <a:pt x="625" y="2"/>
                      <a:pt x="594" y="7"/>
                    </a:cubicBezTo>
                    <a:cubicBezTo>
                      <a:pt x="1" y="98"/>
                      <a:pt x="101" y="926"/>
                      <a:pt x="648" y="926"/>
                    </a:cubicBezTo>
                    <a:cubicBezTo>
                      <a:pt x="677" y="926"/>
                      <a:pt x="706" y="924"/>
                      <a:pt x="738" y="919"/>
                    </a:cubicBezTo>
                    <a:cubicBezTo>
                      <a:pt x="1331" y="828"/>
                      <a:pt x="1230" y="0"/>
                      <a:pt x="6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8" name="Google Shape;3328;p13"/>
              <p:cNvSpPr/>
              <p:nvPr/>
            </p:nvSpPr>
            <p:spPr>
              <a:xfrm>
                <a:off x="2903100" y="2144525"/>
                <a:ext cx="35550" cy="29800"/>
              </a:xfrm>
              <a:custGeom>
                <a:avLst/>
                <a:gdLst/>
                <a:ahLst/>
                <a:cxnLst/>
                <a:rect l="l" t="t" r="r" b="b"/>
                <a:pathLst>
                  <a:path w="1422" h="1192" extrusionOk="0">
                    <a:moveTo>
                      <a:pt x="620" y="1"/>
                    </a:moveTo>
                    <a:cubicBezTo>
                      <a:pt x="0" y="1"/>
                      <a:pt x="108" y="1191"/>
                      <a:pt x="631" y="1191"/>
                    </a:cubicBezTo>
                    <a:cubicBezTo>
                      <a:pt x="682" y="1191"/>
                      <a:pt x="738" y="1180"/>
                      <a:pt x="797" y="1154"/>
                    </a:cubicBezTo>
                    <a:cubicBezTo>
                      <a:pt x="1421" y="962"/>
                      <a:pt x="1277" y="50"/>
                      <a:pt x="653" y="2"/>
                    </a:cubicBezTo>
                    <a:cubicBezTo>
                      <a:pt x="642" y="1"/>
                      <a:pt x="631" y="1"/>
                      <a:pt x="6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9" name="Google Shape;3329;p13"/>
              <p:cNvSpPr/>
              <p:nvPr/>
            </p:nvSpPr>
            <p:spPr>
              <a:xfrm>
                <a:off x="2848000" y="2352325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1" y="0"/>
                    </a:moveTo>
                    <a:cubicBezTo>
                      <a:pt x="88" y="0"/>
                      <a:pt x="46" y="26"/>
                      <a:pt x="25" y="91"/>
                    </a:cubicBezTo>
                    <a:cubicBezTo>
                      <a:pt x="1" y="187"/>
                      <a:pt x="61" y="235"/>
                      <a:pt x="127" y="235"/>
                    </a:cubicBezTo>
                    <a:cubicBezTo>
                      <a:pt x="193" y="235"/>
                      <a:pt x="265" y="187"/>
                      <a:pt x="265" y="91"/>
                    </a:cubicBezTo>
                    <a:cubicBezTo>
                      <a:pt x="238" y="39"/>
                      <a:pt x="183" y="0"/>
                      <a:pt x="13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0" name="Google Shape;3330;p13"/>
              <p:cNvSpPr/>
              <p:nvPr/>
            </p:nvSpPr>
            <p:spPr>
              <a:xfrm>
                <a:off x="2870575" y="230660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0" y="46"/>
                      <a:pt x="30" y="531"/>
                      <a:pt x="328" y="531"/>
                    </a:cubicBezTo>
                    <a:cubicBezTo>
                      <a:pt x="341" y="531"/>
                      <a:pt x="355" y="530"/>
                      <a:pt x="370" y="528"/>
                    </a:cubicBezTo>
                    <a:cubicBezTo>
                      <a:pt x="706" y="432"/>
                      <a:pt x="658" y="96"/>
                      <a:pt x="3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1" name="Google Shape;3331;p13"/>
              <p:cNvSpPr/>
              <p:nvPr/>
            </p:nvSpPr>
            <p:spPr>
              <a:xfrm>
                <a:off x="2893750" y="2261950"/>
                <a:ext cx="26150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39" extrusionOk="0">
                    <a:moveTo>
                      <a:pt x="537" y="1"/>
                    </a:moveTo>
                    <a:cubicBezTo>
                      <a:pt x="510" y="1"/>
                      <a:pt x="481" y="4"/>
                      <a:pt x="451" y="10"/>
                    </a:cubicBezTo>
                    <a:cubicBezTo>
                      <a:pt x="1" y="100"/>
                      <a:pt x="100" y="739"/>
                      <a:pt x="510" y="739"/>
                    </a:cubicBezTo>
                    <a:cubicBezTo>
                      <a:pt x="537" y="739"/>
                      <a:pt x="565" y="736"/>
                      <a:pt x="595" y="730"/>
                    </a:cubicBezTo>
                    <a:cubicBezTo>
                      <a:pt x="1045" y="640"/>
                      <a:pt x="947" y="1"/>
                      <a:pt x="5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2" name="Google Shape;3332;p13"/>
              <p:cNvSpPr/>
              <p:nvPr/>
            </p:nvSpPr>
            <p:spPr>
              <a:xfrm>
                <a:off x="2850175" y="2230925"/>
                <a:ext cx="30475" cy="24125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965" extrusionOk="0">
                    <a:moveTo>
                      <a:pt x="562" y="0"/>
                    </a:moveTo>
                    <a:cubicBezTo>
                      <a:pt x="546" y="0"/>
                      <a:pt x="530" y="1"/>
                      <a:pt x="514" y="2"/>
                    </a:cubicBezTo>
                    <a:cubicBezTo>
                      <a:pt x="1" y="189"/>
                      <a:pt x="122" y="965"/>
                      <a:pt x="658" y="965"/>
                    </a:cubicBezTo>
                    <a:cubicBezTo>
                      <a:pt x="673" y="965"/>
                      <a:pt x="689" y="964"/>
                      <a:pt x="706" y="963"/>
                    </a:cubicBezTo>
                    <a:cubicBezTo>
                      <a:pt x="1219" y="776"/>
                      <a:pt x="1098" y="0"/>
                      <a:pt x="56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3" name="Google Shape;3333;p13"/>
              <p:cNvSpPr/>
              <p:nvPr/>
            </p:nvSpPr>
            <p:spPr>
              <a:xfrm>
                <a:off x="2873750" y="2187625"/>
                <a:ext cx="37775" cy="26900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6" extrusionOk="0">
                    <a:moveTo>
                      <a:pt x="766" y="0"/>
                    </a:moveTo>
                    <a:cubicBezTo>
                      <a:pt x="736" y="0"/>
                      <a:pt x="706" y="2"/>
                      <a:pt x="675" y="6"/>
                    </a:cubicBezTo>
                    <a:cubicBezTo>
                      <a:pt x="1" y="141"/>
                      <a:pt x="126" y="1076"/>
                      <a:pt x="736" y="1076"/>
                    </a:cubicBezTo>
                    <a:cubicBezTo>
                      <a:pt x="778" y="1076"/>
                      <a:pt x="821" y="1072"/>
                      <a:pt x="867" y="1062"/>
                    </a:cubicBezTo>
                    <a:cubicBezTo>
                      <a:pt x="1510" y="971"/>
                      <a:pt x="1406" y="0"/>
                      <a:pt x="76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4" name="Google Shape;3334;p13"/>
              <p:cNvSpPr/>
              <p:nvPr/>
            </p:nvSpPr>
            <p:spPr>
              <a:xfrm>
                <a:off x="3001425" y="2090500"/>
                <a:ext cx="34050" cy="265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61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0" y="143"/>
                      <a:pt x="122" y="1060"/>
                      <a:pt x="708" y="1060"/>
                    </a:cubicBezTo>
                    <a:cubicBezTo>
                      <a:pt x="723" y="1060"/>
                      <a:pt x="738" y="1060"/>
                      <a:pt x="753" y="1059"/>
                    </a:cubicBezTo>
                    <a:cubicBezTo>
                      <a:pt x="1361" y="872"/>
                      <a:pt x="1240" y="1"/>
                      <a:pt x="6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5" name="Google Shape;3335;p13"/>
              <p:cNvSpPr/>
              <p:nvPr/>
            </p:nvSpPr>
            <p:spPr>
              <a:xfrm>
                <a:off x="3056625" y="2006500"/>
                <a:ext cx="35250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10" h="1060" extrusionOk="0">
                    <a:moveTo>
                      <a:pt x="660" y="0"/>
                    </a:moveTo>
                    <a:cubicBezTo>
                      <a:pt x="643" y="0"/>
                      <a:pt x="627" y="1"/>
                      <a:pt x="609" y="2"/>
                    </a:cubicBezTo>
                    <a:cubicBezTo>
                      <a:pt x="1" y="142"/>
                      <a:pt x="123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10" y="871"/>
                      <a:pt x="1288" y="0"/>
                      <a:pt x="66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6" name="Google Shape;3336;p13"/>
              <p:cNvSpPr/>
              <p:nvPr/>
            </p:nvSpPr>
            <p:spPr>
              <a:xfrm>
                <a:off x="3037825" y="1934475"/>
                <a:ext cx="42075" cy="3022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9" extrusionOk="0">
                    <a:moveTo>
                      <a:pt x="832" y="1"/>
                    </a:moveTo>
                    <a:cubicBezTo>
                      <a:pt x="817" y="1"/>
                      <a:pt x="801" y="1"/>
                      <a:pt x="785" y="2"/>
                    </a:cubicBezTo>
                    <a:cubicBezTo>
                      <a:pt x="1" y="95"/>
                      <a:pt x="104" y="1208"/>
                      <a:pt x="838" y="1208"/>
                    </a:cubicBezTo>
                    <a:cubicBezTo>
                      <a:pt x="868" y="1208"/>
                      <a:pt x="898" y="1206"/>
                      <a:pt x="929" y="1203"/>
                    </a:cubicBezTo>
                    <a:cubicBezTo>
                      <a:pt x="1682" y="1155"/>
                      <a:pt x="1605" y="1"/>
                      <a:pt x="8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7" name="Google Shape;3337;p13"/>
              <p:cNvSpPr/>
              <p:nvPr/>
            </p:nvSpPr>
            <p:spPr>
              <a:xfrm>
                <a:off x="3070125" y="1893475"/>
                <a:ext cx="34150" cy="299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1198" extrusionOk="0">
                    <a:moveTo>
                      <a:pt x="598" y="1"/>
                    </a:moveTo>
                    <a:cubicBezTo>
                      <a:pt x="0" y="1"/>
                      <a:pt x="118" y="1197"/>
                      <a:pt x="631" y="1197"/>
                    </a:cubicBezTo>
                    <a:cubicBezTo>
                      <a:pt x="680" y="1197"/>
                      <a:pt x="733" y="1186"/>
                      <a:pt x="790" y="1162"/>
                    </a:cubicBezTo>
                    <a:cubicBezTo>
                      <a:pt x="1366" y="922"/>
                      <a:pt x="1270" y="106"/>
                      <a:pt x="694" y="10"/>
                    </a:cubicBezTo>
                    <a:cubicBezTo>
                      <a:pt x="660" y="4"/>
                      <a:pt x="628" y="1"/>
                      <a:pt x="5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8" name="Google Shape;3338;p13"/>
              <p:cNvSpPr/>
              <p:nvPr/>
            </p:nvSpPr>
            <p:spPr>
              <a:xfrm>
                <a:off x="3084150" y="1965550"/>
                <a:ext cx="34975" cy="24800"/>
              </a:xfrm>
              <a:custGeom>
                <a:avLst/>
                <a:gdLst/>
                <a:ahLst/>
                <a:cxnLst/>
                <a:rect l="l" t="t" r="r" b="b"/>
                <a:pathLst>
                  <a:path w="1399" h="992" extrusionOk="0">
                    <a:moveTo>
                      <a:pt x="748" y="0"/>
                    </a:moveTo>
                    <a:cubicBezTo>
                      <a:pt x="720" y="0"/>
                      <a:pt x="691" y="3"/>
                      <a:pt x="661" y="8"/>
                    </a:cubicBezTo>
                    <a:cubicBezTo>
                      <a:pt x="0" y="96"/>
                      <a:pt x="107" y="991"/>
                      <a:pt x="684" y="991"/>
                    </a:cubicBezTo>
                    <a:cubicBezTo>
                      <a:pt x="737" y="991"/>
                      <a:pt x="793" y="984"/>
                      <a:pt x="853" y="968"/>
                    </a:cubicBezTo>
                    <a:cubicBezTo>
                      <a:pt x="1399" y="786"/>
                      <a:pt x="1255" y="0"/>
                      <a:pt x="7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9" name="Google Shape;3339;p13"/>
              <p:cNvSpPr/>
              <p:nvPr/>
            </p:nvSpPr>
            <p:spPr>
              <a:xfrm>
                <a:off x="3027850" y="2049600"/>
                <a:ext cx="36100" cy="2660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4" extrusionOk="0">
                    <a:moveTo>
                      <a:pt x="788" y="0"/>
                    </a:moveTo>
                    <a:cubicBezTo>
                      <a:pt x="761" y="0"/>
                      <a:pt x="733" y="2"/>
                      <a:pt x="704" y="6"/>
                    </a:cubicBezTo>
                    <a:cubicBezTo>
                      <a:pt x="0" y="53"/>
                      <a:pt x="76" y="1064"/>
                      <a:pt x="753" y="1064"/>
                    </a:cubicBezTo>
                    <a:cubicBezTo>
                      <a:pt x="769" y="1064"/>
                      <a:pt x="784" y="1063"/>
                      <a:pt x="800" y="1062"/>
                    </a:cubicBezTo>
                    <a:cubicBezTo>
                      <a:pt x="1443" y="971"/>
                      <a:pt x="1383" y="0"/>
                      <a:pt x="7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0" name="Google Shape;3340;p13"/>
              <p:cNvSpPr/>
              <p:nvPr/>
            </p:nvSpPr>
            <p:spPr>
              <a:xfrm>
                <a:off x="2954625" y="2059200"/>
                <a:ext cx="4327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304" extrusionOk="0">
                    <a:moveTo>
                      <a:pt x="847" y="1"/>
                    </a:moveTo>
                    <a:cubicBezTo>
                      <a:pt x="817" y="1"/>
                      <a:pt x="785" y="2"/>
                      <a:pt x="753" y="6"/>
                    </a:cubicBezTo>
                    <a:cubicBezTo>
                      <a:pt x="0" y="194"/>
                      <a:pt x="169" y="1304"/>
                      <a:pt x="944" y="1304"/>
                    </a:cubicBezTo>
                    <a:cubicBezTo>
                      <a:pt x="960" y="1304"/>
                      <a:pt x="976" y="1303"/>
                      <a:pt x="993" y="1302"/>
                    </a:cubicBezTo>
                    <a:cubicBezTo>
                      <a:pt x="1730" y="1072"/>
                      <a:pt x="1583" y="1"/>
                      <a:pt x="8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1" name="Google Shape;3341;p13"/>
              <p:cNvSpPr/>
              <p:nvPr/>
            </p:nvSpPr>
            <p:spPr>
              <a:xfrm>
                <a:off x="3098650" y="1854075"/>
                <a:ext cx="35225" cy="25300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2" extrusionOk="0">
                    <a:moveTo>
                      <a:pt x="705" y="0"/>
                    </a:moveTo>
                    <a:cubicBezTo>
                      <a:pt x="689" y="0"/>
                      <a:pt x="673" y="1"/>
                      <a:pt x="657" y="2"/>
                    </a:cubicBezTo>
                    <a:cubicBezTo>
                      <a:pt x="0" y="49"/>
                      <a:pt x="77" y="1012"/>
                      <a:pt x="707" y="1012"/>
                    </a:cubicBezTo>
                    <a:cubicBezTo>
                      <a:pt x="722" y="1012"/>
                      <a:pt x="737" y="1011"/>
                      <a:pt x="753" y="1010"/>
                    </a:cubicBezTo>
                    <a:cubicBezTo>
                      <a:pt x="1409" y="916"/>
                      <a:pt x="1333" y="0"/>
                      <a:pt x="7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2" name="Google Shape;3342;p13"/>
              <p:cNvSpPr/>
              <p:nvPr/>
            </p:nvSpPr>
            <p:spPr>
              <a:xfrm>
                <a:off x="2984225" y="2017325"/>
                <a:ext cx="42050" cy="32450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8" extrusionOk="0">
                    <a:moveTo>
                      <a:pt x="769" y="1"/>
                    </a:moveTo>
                    <a:cubicBezTo>
                      <a:pt x="1" y="145"/>
                      <a:pt x="97" y="1297"/>
                      <a:pt x="913" y="1297"/>
                    </a:cubicBezTo>
                    <a:cubicBezTo>
                      <a:pt x="1681" y="1153"/>
                      <a:pt x="1537" y="1"/>
                      <a:pt x="76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3" name="Google Shape;3343;p13"/>
              <p:cNvSpPr/>
              <p:nvPr/>
            </p:nvSpPr>
            <p:spPr>
              <a:xfrm>
                <a:off x="3010200" y="1976250"/>
                <a:ext cx="44950" cy="31650"/>
              </a:xfrm>
              <a:custGeom>
                <a:avLst/>
                <a:gdLst/>
                <a:ahLst/>
                <a:cxnLst/>
                <a:rect l="l" t="t" r="r" b="b"/>
                <a:pathLst>
                  <a:path w="1798" h="1266" extrusionOk="0">
                    <a:moveTo>
                      <a:pt x="921" y="0"/>
                    </a:moveTo>
                    <a:cubicBezTo>
                      <a:pt x="878" y="0"/>
                      <a:pt x="833" y="4"/>
                      <a:pt x="786" y="12"/>
                    </a:cubicBezTo>
                    <a:cubicBezTo>
                      <a:pt x="0" y="104"/>
                      <a:pt x="149" y="1265"/>
                      <a:pt x="933" y="1265"/>
                    </a:cubicBezTo>
                    <a:cubicBezTo>
                      <a:pt x="963" y="1265"/>
                      <a:pt x="994" y="1263"/>
                      <a:pt x="1026" y="1260"/>
                    </a:cubicBezTo>
                    <a:cubicBezTo>
                      <a:pt x="1798" y="1124"/>
                      <a:pt x="1668" y="0"/>
                      <a:pt x="9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4" name="Google Shape;3344;p13"/>
              <p:cNvSpPr/>
              <p:nvPr/>
            </p:nvSpPr>
            <p:spPr>
              <a:xfrm>
                <a:off x="3145400" y="1884050"/>
                <a:ext cx="25750" cy="20550"/>
              </a:xfrm>
              <a:custGeom>
                <a:avLst/>
                <a:gdLst/>
                <a:ahLst/>
                <a:cxnLst/>
                <a:rect l="l" t="t" r="r" b="b"/>
                <a:pathLst>
                  <a:path w="1030" h="822" extrusionOk="0">
                    <a:moveTo>
                      <a:pt x="469" y="1"/>
                    </a:moveTo>
                    <a:cubicBezTo>
                      <a:pt x="453" y="1"/>
                      <a:pt x="436" y="1"/>
                      <a:pt x="419" y="3"/>
                    </a:cubicBezTo>
                    <a:cubicBezTo>
                      <a:pt x="1" y="142"/>
                      <a:pt x="77" y="821"/>
                      <a:pt x="561" y="821"/>
                    </a:cubicBezTo>
                    <a:cubicBezTo>
                      <a:pt x="578" y="821"/>
                      <a:pt x="594" y="821"/>
                      <a:pt x="611" y="819"/>
                    </a:cubicBezTo>
                    <a:cubicBezTo>
                      <a:pt x="1029" y="680"/>
                      <a:pt x="953" y="1"/>
                      <a:pt x="46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5" name="Google Shape;3345;p13"/>
              <p:cNvSpPr/>
              <p:nvPr/>
            </p:nvSpPr>
            <p:spPr>
              <a:xfrm>
                <a:off x="3104425" y="1674050"/>
                <a:ext cx="30950" cy="2177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871" extrusionOk="0">
                    <a:moveTo>
                      <a:pt x="464" y="0"/>
                    </a:moveTo>
                    <a:cubicBezTo>
                      <a:pt x="322" y="0"/>
                      <a:pt x="180" y="93"/>
                      <a:pt x="90" y="338"/>
                    </a:cubicBezTo>
                    <a:cubicBezTo>
                      <a:pt x="1" y="604"/>
                      <a:pt x="241" y="871"/>
                      <a:pt x="506" y="871"/>
                    </a:cubicBezTo>
                    <a:cubicBezTo>
                      <a:pt x="527" y="871"/>
                      <a:pt x="548" y="869"/>
                      <a:pt x="570" y="866"/>
                    </a:cubicBezTo>
                    <a:cubicBezTo>
                      <a:pt x="1237" y="690"/>
                      <a:pt x="851" y="0"/>
                      <a:pt x="4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6" name="Google Shape;3346;p13"/>
              <p:cNvSpPr/>
              <p:nvPr/>
            </p:nvSpPr>
            <p:spPr>
              <a:xfrm>
                <a:off x="3134600" y="1634400"/>
                <a:ext cx="2090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6" h="679" extrusionOk="0">
                    <a:moveTo>
                      <a:pt x="369" y="1"/>
                    </a:moveTo>
                    <a:cubicBezTo>
                      <a:pt x="354" y="1"/>
                      <a:pt x="339" y="1"/>
                      <a:pt x="323" y="3"/>
                    </a:cubicBezTo>
                    <a:cubicBezTo>
                      <a:pt x="0" y="141"/>
                      <a:pt x="32" y="678"/>
                      <a:pt x="375" y="678"/>
                    </a:cubicBezTo>
                    <a:cubicBezTo>
                      <a:pt x="389" y="678"/>
                      <a:pt x="404" y="677"/>
                      <a:pt x="419" y="675"/>
                    </a:cubicBezTo>
                    <a:cubicBezTo>
                      <a:pt x="835" y="583"/>
                      <a:pt x="761" y="1"/>
                      <a:pt x="36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7" name="Google Shape;3347;p13"/>
              <p:cNvSpPr/>
              <p:nvPr/>
            </p:nvSpPr>
            <p:spPr>
              <a:xfrm>
                <a:off x="3129050" y="1813250"/>
                <a:ext cx="30050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1202" h="875" extrusionOk="0">
                    <a:moveTo>
                      <a:pt x="592" y="0"/>
                    </a:moveTo>
                    <a:cubicBezTo>
                      <a:pt x="577" y="0"/>
                      <a:pt x="561" y="1"/>
                      <a:pt x="545" y="2"/>
                    </a:cubicBezTo>
                    <a:cubicBezTo>
                      <a:pt x="1" y="139"/>
                      <a:pt x="142" y="874"/>
                      <a:pt x="605" y="874"/>
                    </a:cubicBezTo>
                    <a:cubicBezTo>
                      <a:pt x="632" y="874"/>
                      <a:pt x="660" y="872"/>
                      <a:pt x="689" y="867"/>
                    </a:cubicBezTo>
                    <a:cubicBezTo>
                      <a:pt x="1201" y="727"/>
                      <a:pt x="1081" y="0"/>
                      <a:pt x="59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8" name="Google Shape;3348;p13"/>
              <p:cNvSpPr/>
              <p:nvPr/>
            </p:nvSpPr>
            <p:spPr>
              <a:xfrm>
                <a:off x="3113725" y="1743625"/>
                <a:ext cx="32175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7" h="929" extrusionOk="0">
                    <a:moveTo>
                      <a:pt x="678" y="1"/>
                    </a:moveTo>
                    <a:cubicBezTo>
                      <a:pt x="662" y="1"/>
                      <a:pt x="646" y="2"/>
                      <a:pt x="630" y="3"/>
                    </a:cubicBezTo>
                    <a:cubicBezTo>
                      <a:pt x="1" y="3"/>
                      <a:pt x="87" y="929"/>
                      <a:pt x="652" y="929"/>
                    </a:cubicBezTo>
                    <a:cubicBezTo>
                      <a:pt x="690" y="929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9" name="Google Shape;3349;p13"/>
              <p:cNvSpPr/>
              <p:nvPr/>
            </p:nvSpPr>
            <p:spPr>
              <a:xfrm>
                <a:off x="3114575" y="1924725"/>
                <a:ext cx="3215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286" h="928" extrusionOk="0">
                    <a:moveTo>
                      <a:pt x="635" y="1"/>
                    </a:moveTo>
                    <a:cubicBezTo>
                      <a:pt x="607" y="1"/>
                      <a:pt x="578" y="3"/>
                      <a:pt x="548" y="8"/>
                    </a:cubicBezTo>
                    <a:cubicBezTo>
                      <a:pt x="0" y="100"/>
                      <a:pt x="103" y="928"/>
                      <a:pt x="650" y="928"/>
                    </a:cubicBezTo>
                    <a:cubicBezTo>
                      <a:pt x="679" y="928"/>
                      <a:pt x="709" y="925"/>
                      <a:pt x="740" y="920"/>
                    </a:cubicBezTo>
                    <a:cubicBezTo>
                      <a:pt x="1286" y="784"/>
                      <a:pt x="1142" y="1"/>
                      <a:pt x="63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0" name="Google Shape;3350;p13"/>
              <p:cNvSpPr/>
              <p:nvPr/>
            </p:nvSpPr>
            <p:spPr>
              <a:xfrm>
                <a:off x="3147100" y="1704000"/>
                <a:ext cx="22800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912" h="740" extrusionOk="0">
                    <a:moveTo>
                      <a:pt x="449" y="1"/>
                    </a:moveTo>
                    <a:cubicBezTo>
                      <a:pt x="433" y="1"/>
                      <a:pt x="416" y="2"/>
                      <a:pt x="399" y="4"/>
                    </a:cubicBezTo>
                    <a:cubicBezTo>
                      <a:pt x="0" y="4"/>
                      <a:pt x="133" y="740"/>
                      <a:pt x="458" y="740"/>
                    </a:cubicBezTo>
                    <a:cubicBezTo>
                      <a:pt x="485" y="740"/>
                      <a:pt x="514" y="735"/>
                      <a:pt x="543" y="724"/>
                    </a:cubicBezTo>
                    <a:cubicBezTo>
                      <a:pt x="912" y="539"/>
                      <a:pt x="838" y="1"/>
                      <a:pt x="44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1" name="Google Shape;3351;p13"/>
              <p:cNvSpPr/>
              <p:nvPr/>
            </p:nvSpPr>
            <p:spPr>
              <a:xfrm>
                <a:off x="2464525" y="1610725"/>
                <a:ext cx="565350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2614" h="21456" extrusionOk="0">
                    <a:moveTo>
                      <a:pt x="6797" y="279"/>
                    </a:moveTo>
                    <a:cubicBezTo>
                      <a:pt x="7427" y="279"/>
                      <a:pt x="8007" y="1385"/>
                      <a:pt x="6866" y="1670"/>
                    </a:cubicBezTo>
                    <a:cubicBezTo>
                      <a:pt x="6386" y="1670"/>
                      <a:pt x="6002" y="1238"/>
                      <a:pt x="6146" y="806"/>
                    </a:cubicBezTo>
                    <a:lnTo>
                      <a:pt x="6194" y="758"/>
                    </a:lnTo>
                    <a:cubicBezTo>
                      <a:pt x="6355" y="412"/>
                      <a:pt x="6579" y="279"/>
                      <a:pt x="6797" y="279"/>
                    </a:cubicBezTo>
                    <a:close/>
                    <a:moveTo>
                      <a:pt x="14108" y="249"/>
                    </a:moveTo>
                    <a:cubicBezTo>
                      <a:pt x="14818" y="249"/>
                      <a:pt x="15213" y="1671"/>
                      <a:pt x="14019" y="1671"/>
                    </a:cubicBezTo>
                    <a:cubicBezTo>
                      <a:pt x="14003" y="1671"/>
                      <a:pt x="13988" y="1671"/>
                      <a:pt x="13971" y="1670"/>
                    </a:cubicBezTo>
                    <a:cubicBezTo>
                      <a:pt x="13491" y="1574"/>
                      <a:pt x="13251" y="1046"/>
                      <a:pt x="13491" y="614"/>
                    </a:cubicBezTo>
                    <a:cubicBezTo>
                      <a:pt x="13703" y="352"/>
                      <a:pt x="13917" y="249"/>
                      <a:pt x="14108" y="249"/>
                    </a:cubicBezTo>
                    <a:close/>
                    <a:moveTo>
                      <a:pt x="11273" y="887"/>
                    </a:moveTo>
                    <a:cubicBezTo>
                      <a:pt x="11864" y="887"/>
                      <a:pt x="12423" y="1901"/>
                      <a:pt x="11427" y="2150"/>
                    </a:cubicBezTo>
                    <a:cubicBezTo>
                      <a:pt x="11381" y="2160"/>
                      <a:pt x="11336" y="2164"/>
                      <a:pt x="11292" y="2164"/>
                    </a:cubicBezTo>
                    <a:cubicBezTo>
                      <a:pt x="10870" y="2164"/>
                      <a:pt x="10529" y="1769"/>
                      <a:pt x="10659" y="1334"/>
                    </a:cubicBezTo>
                    <a:lnTo>
                      <a:pt x="10707" y="1334"/>
                    </a:lnTo>
                    <a:cubicBezTo>
                      <a:pt x="10856" y="1011"/>
                      <a:pt x="11066" y="887"/>
                      <a:pt x="11273" y="887"/>
                    </a:cubicBezTo>
                    <a:close/>
                    <a:moveTo>
                      <a:pt x="3980" y="804"/>
                    </a:moveTo>
                    <a:cubicBezTo>
                      <a:pt x="4763" y="804"/>
                      <a:pt x="5173" y="2217"/>
                      <a:pt x="3938" y="2294"/>
                    </a:cubicBezTo>
                    <a:cubicBezTo>
                      <a:pt x="3361" y="2198"/>
                      <a:pt x="3073" y="1574"/>
                      <a:pt x="3361" y="1094"/>
                    </a:cubicBezTo>
                    <a:cubicBezTo>
                      <a:pt x="3577" y="888"/>
                      <a:pt x="3790" y="804"/>
                      <a:pt x="3980" y="804"/>
                    </a:cubicBezTo>
                    <a:close/>
                    <a:moveTo>
                      <a:pt x="8498" y="1477"/>
                    </a:moveTo>
                    <a:cubicBezTo>
                      <a:pt x="9270" y="1477"/>
                      <a:pt x="9347" y="2631"/>
                      <a:pt x="8546" y="2678"/>
                    </a:cubicBezTo>
                    <a:cubicBezTo>
                      <a:pt x="8531" y="2679"/>
                      <a:pt x="8515" y="2680"/>
                      <a:pt x="8500" y="2680"/>
                    </a:cubicBezTo>
                    <a:cubicBezTo>
                      <a:pt x="7775" y="2680"/>
                      <a:pt x="7698" y="1572"/>
                      <a:pt x="8450" y="1478"/>
                    </a:cubicBezTo>
                    <a:cubicBezTo>
                      <a:pt x="8466" y="1477"/>
                      <a:pt x="8482" y="1477"/>
                      <a:pt x="8498" y="1477"/>
                    </a:cubicBezTo>
                    <a:close/>
                    <a:moveTo>
                      <a:pt x="15797" y="1348"/>
                    </a:moveTo>
                    <a:cubicBezTo>
                      <a:pt x="16516" y="1348"/>
                      <a:pt x="16930" y="2785"/>
                      <a:pt x="15796" y="2823"/>
                    </a:cubicBezTo>
                    <a:cubicBezTo>
                      <a:pt x="15220" y="2775"/>
                      <a:pt x="14884" y="2198"/>
                      <a:pt x="15172" y="1718"/>
                    </a:cubicBezTo>
                    <a:cubicBezTo>
                      <a:pt x="15386" y="1453"/>
                      <a:pt x="15603" y="1348"/>
                      <a:pt x="15797" y="1348"/>
                    </a:cubicBezTo>
                    <a:close/>
                    <a:moveTo>
                      <a:pt x="13040" y="2042"/>
                    </a:moveTo>
                    <a:cubicBezTo>
                      <a:pt x="13707" y="2042"/>
                      <a:pt x="13877" y="3119"/>
                      <a:pt x="13107" y="3255"/>
                    </a:cubicBezTo>
                    <a:cubicBezTo>
                      <a:pt x="13076" y="3258"/>
                      <a:pt x="13046" y="3260"/>
                      <a:pt x="13016" y="3260"/>
                    </a:cubicBezTo>
                    <a:cubicBezTo>
                      <a:pt x="12278" y="3260"/>
                      <a:pt x="12130" y="2147"/>
                      <a:pt x="12915" y="2054"/>
                    </a:cubicBezTo>
                    <a:cubicBezTo>
                      <a:pt x="12959" y="2046"/>
                      <a:pt x="13000" y="2042"/>
                      <a:pt x="13040" y="2042"/>
                    </a:cubicBezTo>
                    <a:close/>
                    <a:moveTo>
                      <a:pt x="5640" y="2032"/>
                    </a:moveTo>
                    <a:cubicBezTo>
                      <a:pt x="6210" y="2032"/>
                      <a:pt x="6764" y="3007"/>
                      <a:pt x="5810" y="3255"/>
                    </a:cubicBezTo>
                    <a:cubicBezTo>
                      <a:pt x="5752" y="3274"/>
                      <a:pt x="5695" y="3283"/>
                      <a:pt x="5639" y="3283"/>
                    </a:cubicBezTo>
                    <a:cubicBezTo>
                      <a:pt x="5272" y="3283"/>
                      <a:pt x="4959" y="2903"/>
                      <a:pt x="5042" y="2486"/>
                    </a:cubicBezTo>
                    <a:lnTo>
                      <a:pt x="5090" y="2486"/>
                    </a:lnTo>
                    <a:cubicBezTo>
                      <a:pt x="5229" y="2157"/>
                      <a:pt x="5435" y="2032"/>
                      <a:pt x="5640" y="2032"/>
                    </a:cubicBezTo>
                    <a:close/>
                    <a:moveTo>
                      <a:pt x="10179" y="2671"/>
                    </a:moveTo>
                    <a:cubicBezTo>
                      <a:pt x="10772" y="2671"/>
                      <a:pt x="10918" y="3507"/>
                      <a:pt x="10371" y="3735"/>
                    </a:cubicBezTo>
                    <a:cubicBezTo>
                      <a:pt x="10311" y="3751"/>
                      <a:pt x="10255" y="3758"/>
                      <a:pt x="10201" y="3758"/>
                    </a:cubicBezTo>
                    <a:cubicBezTo>
                      <a:pt x="9610" y="3758"/>
                      <a:pt x="9422" y="2855"/>
                      <a:pt x="10083" y="2678"/>
                    </a:cubicBezTo>
                    <a:cubicBezTo>
                      <a:pt x="10116" y="2674"/>
                      <a:pt x="10148" y="2671"/>
                      <a:pt x="10179" y="2671"/>
                    </a:cubicBezTo>
                    <a:close/>
                    <a:moveTo>
                      <a:pt x="2881" y="2534"/>
                    </a:moveTo>
                    <a:lnTo>
                      <a:pt x="2881" y="2534"/>
                    </a:lnTo>
                    <a:cubicBezTo>
                      <a:pt x="4262" y="2856"/>
                      <a:pt x="3366" y="3886"/>
                      <a:pt x="2707" y="3886"/>
                    </a:cubicBezTo>
                    <a:cubicBezTo>
                      <a:pt x="2382" y="3886"/>
                      <a:pt x="2114" y="3634"/>
                      <a:pt x="2209" y="2919"/>
                    </a:cubicBezTo>
                    <a:cubicBezTo>
                      <a:pt x="2353" y="2582"/>
                      <a:pt x="2545" y="2630"/>
                      <a:pt x="2881" y="2534"/>
                    </a:cubicBezTo>
                    <a:close/>
                    <a:moveTo>
                      <a:pt x="17515" y="2496"/>
                    </a:moveTo>
                    <a:cubicBezTo>
                      <a:pt x="17954" y="2496"/>
                      <a:pt x="18264" y="2889"/>
                      <a:pt x="18196" y="3495"/>
                    </a:cubicBezTo>
                    <a:cubicBezTo>
                      <a:pt x="18074" y="3816"/>
                      <a:pt x="17820" y="3947"/>
                      <a:pt x="17555" y="3947"/>
                    </a:cubicBezTo>
                    <a:cubicBezTo>
                      <a:pt x="16990" y="3947"/>
                      <a:pt x="16377" y="3348"/>
                      <a:pt x="16900" y="2726"/>
                    </a:cubicBezTo>
                    <a:cubicBezTo>
                      <a:pt x="17116" y="2568"/>
                      <a:pt x="17327" y="2496"/>
                      <a:pt x="17515" y="2496"/>
                    </a:cubicBezTo>
                    <a:close/>
                    <a:moveTo>
                      <a:pt x="7436" y="3205"/>
                    </a:moveTo>
                    <a:cubicBezTo>
                      <a:pt x="8070" y="3205"/>
                      <a:pt x="8147" y="4264"/>
                      <a:pt x="7442" y="4311"/>
                    </a:cubicBezTo>
                    <a:lnTo>
                      <a:pt x="7490" y="4311"/>
                    </a:lnTo>
                    <a:cubicBezTo>
                      <a:pt x="7460" y="4315"/>
                      <a:pt x="7430" y="4316"/>
                      <a:pt x="7401" y="4316"/>
                    </a:cubicBezTo>
                    <a:cubicBezTo>
                      <a:pt x="6716" y="4316"/>
                      <a:pt x="6657" y="3253"/>
                      <a:pt x="7394" y="3207"/>
                    </a:cubicBezTo>
                    <a:cubicBezTo>
                      <a:pt x="7409" y="3206"/>
                      <a:pt x="7423" y="3205"/>
                      <a:pt x="7436" y="3205"/>
                    </a:cubicBezTo>
                    <a:close/>
                    <a:moveTo>
                      <a:pt x="14680" y="3105"/>
                    </a:moveTo>
                    <a:cubicBezTo>
                      <a:pt x="15421" y="3105"/>
                      <a:pt x="15525" y="4314"/>
                      <a:pt x="14692" y="4407"/>
                    </a:cubicBezTo>
                    <a:lnTo>
                      <a:pt x="14644" y="4359"/>
                    </a:lnTo>
                    <a:cubicBezTo>
                      <a:pt x="14628" y="4360"/>
                      <a:pt x="14613" y="4360"/>
                      <a:pt x="14598" y="4360"/>
                    </a:cubicBezTo>
                    <a:cubicBezTo>
                      <a:pt x="13824" y="4360"/>
                      <a:pt x="13748" y="3158"/>
                      <a:pt x="14596" y="3111"/>
                    </a:cubicBezTo>
                    <a:cubicBezTo>
                      <a:pt x="14625" y="3107"/>
                      <a:pt x="14653" y="3105"/>
                      <a:pt x="14680" y="3105"/>
                    </a:cubicBezTo>
                    <a:close/>
                    <a:moveTo>
                      <a:pt x="11898" y="3825"/>
                    </a:moveTo>
                    <a:cubicBezTo>
                      <a:pt x="12527" y="3825"/>
                      <a:pt x="12593" y="4804"/>
                      <a:pt x="11897" y="4838"/>
                    </a:cubicBezTo>
                    <a:lnTo>
                      <a:pt x="11897" y="4838"/>
                    </a:lnTo>
                    <a:cubicBezTo>
                      <a:pt x="11282" y="4781"/>
                      <a:pt x="11238" y="3926"/>
                      <a:pt x="11811" y="3831"/>
                    </a:cubicBezTo>
                    <a:cubicBezTo>
                      <a:pt x="11841" y="3827"/>
                      <a:pt x="11870" y="3825"/>
                      <a:pt x="11898" y="3825"/>
                    </a:cubicBezTo>
                    <a:close/>
                    <a:moveTo>
                      <a:pt x="4637" y="3714"/>
                    </a:moveTo>
                    <a:cubicBezTo>
                      <a:pt x="5311" y="3714"/>
                      <a:pt x="5462" y="4753"/>
                      <a:pt x="4706" y="4887"/>
                    </a:cubicBezTo>
                    <a:lnTo>
                      <a:pt x="4754" y="4887"/>
                    </a:lnTo>
                    <a:cubicBezTo>
                      <a:pt x="4695" y="4902"/>
                      <a:pt x="4639" y="4908"/>
                      <a:pt x="4586" y="4908"/>
                    </a:cubicBezTo>
                    <a:cubicBezTo>
                      <a:pt x="3948" y="4908"/>
                      <a:pt x="3756" y="3912"/>
                      <a:pt x="4466" y="3735"/>
                    </a:cubicBezTo>
                    <a:cubicBezTo>
                      <a:pt x="4526" y="3721"/>
                      <a:pt x="4583" y="3714"/>
                      <a:pt x="4637" y="3714"/>
                    </a:cubicBezTo>
                    <a:close/>
                    <a:moveTo>
                      <a:pt x="9029" y="4454"/>
                    </a:moveTo>
                    <a:cubicBezTo>
                      <a:pt x="9406" y="4454"/>
                      <a:pt x="9740" y="5139"/>
                      <a:pt x="9081" y="5317"/>
                    </a:cubicBezTo>
                    <a:lnTo>
                      <a:pt x="9081" y="5317"/>
                    </a:lnTo>
                    <a:cubicBezTo>
                      <a:pt x="8812" y="5295"/>
                      <a:pt x="8597" y="5065"/>
                      <a:pt x="8642" y="4791"/>
                    </a:cubicBezTo>
                    <a:cubicBezTo>
                      <a:pt x="8745" y="4546"/>
                      <a:pt x="8890" y="4454"/>
                      <a:pt x="9029" y="4454"/>
                    </a:cubicBezTo>
                    <a:close/>
                    <a:moveTo>
                      <a:pt x="16358" y="4204"/>
                    </a:moveTo>
                    <a:cubicBezTo>
                      <a:pt x="17109" y="4204"/>
                      <a:pt x="17239" y="5377"/>
                      <a:pt x="16420" y="5559"/>
                    </a:cubicBezTo>
                    <a:lnTo>
                      <a:pt x="16372" y="5511"/>
                    </a:lnTo>
                    <a:cubicBezTo>
                      <a:pt x="16329" y="5519"/>
                      <a:pt x="16288" y="5522"/>
                      <a:pt x="16249" y="5522"/>
                    </a:cubicBezTo>
                    <a:cubicBezTo>
                      <a:pt x="15539" y="5522"/>
                      <a:pt x="15409" y="4351"/>
                      <a:pt x="16228" y="4215"/>
                    </a:cubicBezTo>
                    <a:cubicBezTo>
                      <a:pt x="16273" y="4207"/>
                      <a:pt x="16317" y="4204"/>
                      <a:pt x="16358" y="4204"/>
                    </a:cubicBezTo>
                    <a:close/>
                    <a:moveTo>
                      <a:pt x="1672" y="4196"/>
                    </a:moveTo>
                    <a:cubicBezTo>
                      <a:pt x="2330" y="4196"/>
                      <a:pt x="2940" y="5319"/>
                      <a:pt x="1825" y="5607"/>
                    </a:cubicBezTo>
                    <a:cubicBezTo>
                      <a:pt x="1803" y="5609"/>
                      <a:pt x="1781" y="5610"/>
                      <a:pt x="1759" y="5610"/>
                    </a:cubicBezTo>
                    <a:cubicBezTo>
                      <a:pt x="1306" y="5610"/>
                      <a:pt x="920" y="5150"/>
                      <a:pt x="1057" y="4647"/>
                    </a:cubicBezTo>
                    <a:cubicBezTo>
                      <a:pt x="1226" y="4322"/>
                      <a:pt x="1451" y="4196"/>
                      <a:pt x="1672" y="4196"/>
                    </a:cubicBezTo>
                    <a:close/>
                    <a:moveTo>
                      <a:pt x="6200" y="4963"/>
                    </a:moveTo>
                    <a:cubicBezTo>
                      <a:pt x="6612" y="4963"/>
                      <a:pt x="7041" y="5697"/>
                      <a:pt x="6338" y="5943"/>
                    </a:cubicBezTo>
                    <a:lnTo>
                      <a:pt x="6386" y="5895"/>
                    </a:lnTo>
                    <a:lnTo>
                      <a:pt x="6386" y="5895"/>
                    </a:lnTo>
                    <a:cubicBezTo>
                      <a:pt x="6341" y="5906"/>
                      <a:pt x="6297" y="5912"/>
                      <a:pt x="6254" y="5912"/>
                    </a:cubicBezTo>
                    <a:cubicBezTo>
                      <a:pt x="5939" y="5912"/>
                      <a:pt x="5725" y="5615"/>
                      <a:pt x="5810" y="5319"/>
                    </a:cubicBezTo>
                    <a:cubicBezTo>
                      <a:pt x="5900" y="5061"/>
                      <a:pt x="6049" y="4963"/>
                      <a:pt x="6200" y="4963"/>
                    </a:cubicBezTo>
                    <a:close/>
                    <a:moveTo>
                      <a:pt x="13458" y="4970"/>
                    </a:moveTo>
                    <a:cubicBezTo>
                      <a:pt x="13948" y="4970"/>
                      <a:pt x="14379" y="5731"/>
                      <a:pt x="13635" y="5943"/>
                    </a:cubicBezTo>
                    <a:lnTo>
                      <a:pt x="13539" y="5895"/>
                    </a:lnTo>
                    <a:cubicBezTo>
                      <a:pt x="13500" y="5906"/>
                      <a:pt x="13460" y="5912"/>
                      <a:pt x="13421" y="5912"/>
                    </a:cubicBezTo>
                    <a:cubicBezTo>
                      <a:pt x="13130" y="5912"/>
                      <a:pt x="12879" y="5615"/>
                      <a:pt x="12963" y="5319"/>
                    </a:cubicBezTo>
                    <a:cubicBezTo>
                      <a:pt x="13102" y="5067"/>
                      <a:pt x="13284" y="4970"/>
                      <a:pt x="13458" y="4970"/>
                    </a:cubicBezTo>
                    <a:close/>
                    <a:moveTo>
                      <a:pt x="10662" y="5617"/>
                    </a:moveTo>
                    <a:cubicBezTo>
                      <a:pt x="11009" y="5617"/>
                      <a:pt x="11323" y="6226"/>
                      <a:pt x="10803" y="6375"/>
                    </a:cubicBezTo>
                    <a:lnTo>
                      <a:pt x="10755" y="6279"/>
                    </a:lnTo>
                    <a:cubicBezTo>
                      <a:pt x="10720" y="6291"/>
                      <a:pt x="10686" y="6296"/>
                      <a:pt x="10654" y="6296"/>
                    </a:cubicBezTo>
                    <a:cubicBezTo>
                      <a:pt x="10415" y="6296"/>
                      <a:pt x="10244" y="6010"/>
                      <a:pt x="10371" y="5799"/>
                    </a:cubicBezTo>
                    <a:cubicBezTo>
                      <a:pt x="10457" y="5669"/>
                      <a:pt x="10561" y="5617"/>
                      <a:pt x="10662" y="5617"/>
                    </a:cubicBezTo>
                    <a:close/>
                    <a:moveTo>
                      <a:pt x="3365" y="5432"/>
                    </a:moveTo>
                    <a:cubicBezTo>
                      <a:pt x="3909" y="5432"/>
                      <a:pt x="4440" y="6370"/>
                      <a:pt x="3457" y="6615"/>
                    </a:cubicBezTo>
                    <a:lnTo>
                      <a:pt x="3457" y="6567"/>
                    </a:lnTo>
                    <a:cubicBezTo>
                      <a:pt x="3433" y="6570"/>
                      <a:pt x="3408" y="6572"/>
                      <a:pt x="3384" y="6572"/>
                    </a:cubicBezTo>
                    <a:cubicBezTo>
                      <a:pt x="3032" y="6572"/>
                      <a:pt x="2744" y="6254"/>
                      <a:pt x="2833" y="5895"/>
                    </a:cubicBezTo>
                    <a:cubicBezTo>
                      <a:pt x="2963" y="5559"/>
                      <a:pt x="3165" y="5432"/>
                      <a:pt x="3365" y="5432"/>
                    </a:cubicBezTo>
                    <a:close/>
                    <a:moveTo>
                      <a:pt x="18049" y="5314"/>
                    </a:moveTo>
                    <a:cubicBezTo>
                      <a:pt x="18925" y="5314"/>
                      <a:pt x="19028" y="6618"/>
                      <a:pt x="18100" y="6711"/>
                    </a:cubicBezTo>
                    <a:cubicBezTo>
                      <a:pt x="18070" y="6714"/>
                      <a:pt x="18040" y="6716"/>
                      <a:pt x="18012" y="6716"/>
                    </a:cubicBezTo>
                    <a:cubicBezTo>
                      <a:pt x="17180" y="6716"/>
                      <a:pt x="17074" y="5412"/>
                      <a:pt x="17956" y="5319"/>
                    </a:cubicBezTo>
                    <a:cubicBezTo>
                      <a:pt x="17988" y="5316"/>
                      <a:pt x="18019" y="5314"/>
                      <a:pt x="18049" y="5314"/>
                    </a:cubicBezTo>
                    <a:close/>
                    <a:moveTo>
                      <a:pt x="7956" y="6222"/>
                    </a:moveTo>
                    <a:cubicBezTo>
                      <a:pt x="8323" y="6222"/>
                      <a:pt x="8419" y="6814"/>
                      <a:pt x="7970" y="6903"/>
                    </a:cubicBezTo>
                    <a:cubicBezTo>
                      <a:pt x="7942" y="6910"/>
                      <a:pt x="7914" y="6913"/>
                      <a:pt x="7888" y="6913"/>
                    </a:cubicBezTo>
                    <a:cubicBezTo>
                      <a:pt x="7522" y="6913"/>
                      <a:pt x="7426" y="6321"/>
                      <a:pt x="7874" y="6231"/>
                    </a:cubicBezTo>
                    <a:cubicBezTo>
                      <a:pt x="7903" y="6225"/>
                      <a:pt x="7930" y="6222"/>
                      <a:pt x="7956" y="6222"/>
                    </a:cubicBezTo>
                    <a:close/>
                    <a:moveTo>
                      <a:pt x="15249" y="6026"/>
                    </a:moveTo>
                    <a:cubicBezTo>
                      <a:pt x="15864" y="6026"/>
                      <a:pt x="15992" y="7008"/>
                      <a:pt x="15316" y="7143"/>
                    </a:cubicBezTo>
                    <a:lnTo>
                      <a:pt x="15268" y="7095"/>
                    </a:lnTo>
                    <a:cubicBezTo>
                      <a:pt x="15251" y="7096"/>
                      <a:pt x="15235" y="7097"/>
                      <a:pt x="15220" y="7097"/>
                    </a:cubicBezTo>
                    <a:cubicBezTo>
                      <a:pt x="14589" y="7097"/>
                      <a:pt x="14468" y="6180"/>
                      <a:pt x="15124" y="6039"/>
                    </a:cubicBezTo>
                    <a:cubicBezTo>
                      <a:pt x="15168" y="6030"/>
                      <a:pt x="15210" y="6026"/>
                      <a:pt x="15249" y="6026"/>
                    </a:cubicBezTo>
                    <a:close/>
                    <a:moveTo>
                      <a:pt x="12425" y="6750"/>
                    </a:moveTo>
                    <a:cubicBezTo>
                      <a:pt x="12835" y="6750"/>
                      <a:pt x="12933" y="7389"/>
                      <a:pt x="12483" y="7479"/>
                    </a:cubicBezTo>
                    <a:cubicBezTo>
                      <a:pt x="12453" y="7485"/>
                      <a:pt x="12425" y="7488"/>
                      <a:pt x="12398" y="7488"/>
                    </a:cubicBezTo>
                    <a:cubicBezTo>
                      <a:pt x="11988" y="7488"/>
                      <a:pt x="11889" y="6849"/>
                      <a:pt x="12339" y="6759"/>
                    </a:cubicBezTo>
                    <a:cubicBezTo>
                      <a:pt x="12369" y="6753"/>
                      <a:pt x="12398" y="6750"/>
                      <a:pt x="12425" y="6750"/>
                    </a:cubicBezTo>
                    <a:close/>
                    <a:moveTo>
                      <a:pt x="5064" y="6664"/>
                    </a:moveTo>
                    <a:cubicBezTo>
                      <a:pt x="5483" y="6664"/>
                      <a:pt x="5891" y="7377"/>
                      <a:pt x="5186" y="7623"/>
                    </a:cubicBezTo>
                    <a:lnTo>
                      <a:pt x="5186" y="7575"/>
                    </a:lnTo>
                    <a:cubicBezTo>
                      <a:pt x="5146" y="7587"/>
                      <a:pt x="5107" y="7592"/>
                      <a:pt x="5069" y="7592"/>
                    </a:cubicBezTo>
                    <a:cubicBezTo>
                      <a:pt x="4787" y="7592"/>
                      <a:pt x="4573" y="7296"/>
                      <a:pt x="4658" y="6999"/>
                    </a:cubicBezTo>
                    <a:cubicBezTo>
                      <a:pt x="4760" y="6757"/>
                      <a:pt x="4913" y="6664"/>
                      <a:pt x="5064" y="6664"/>
                    </a:cubicBezTo>
                    <a:close/>
                    <a:moveTo>
                      <a:pt x="19983" y="6368"/>
                    </a:moveTo>
                    <a:cubicBezTo>
                      <a:pt x="20361" y="6368"/>
                      <a:pt x="20405" y="7255"/>
                      <a:pt x="20405" y="7575"/>
                    </a:cubicBezTo>
                    <a:cubicBezTo>
                      <a:pt x="20160" y="7792"/>
                      <a:pt x="19924" y="7879"/>
                      <a:pt x="19717" y="7879"/>
                    </a:cubicBezTo>
                    <a:cubicBezTo>
                      <a:pt x="18868" y="7879"/>
                      <a:pt x="18497" y="6414"/>
                      <a:pt x="19925" y="6375"/>
                    </a:cubicBezTo>
                    <a:cubicBezTo>
                      <a:pt x="19945" y="6371"/>
                      <a:pt x="19965" y="6368"/>
                      <a:pt x="19983" y="6368"/>
                    </a:cubicBezTo>
                    <a:close/>
                    <a:moveTo>
                      <a:pt x="9633" y="7476"/>
                    </a:moveTo>
                    <a:cubicBezTo>
                      <a:pt x="9833" y="7476"/>
                      <a:pt x="9833" y="7915"/>
                      <a:pt x="9633" y="7915"/>
                    </a:cubicBezTo>
                    <a:cubicBezTo>
                      <a:pt x="9623" y="7915"/>
                      <a:pt x="9613" y="7914"/>
                      <a:pt x="9603" y="7911"/>
                    </a:cubicBezTo>
                    <a:cubicBezTo>
                      <a:pt x="9363" y="7815"/>
                      <a:pt x="9363" y="7527"/>
                      <a:pt x="9603" y="7479"/>
                    </a:cubicBezTo>
                    <a:cubicBezTo>
                      <a:pt x="9613" y="7477"/>
                      <a:pt x="9623" y="7476"/>
                      <a:pt x="9633" y="7476"/>
                    </a:cubicBezTo>
                    <a:close/>
                    <a:moveTo>
                      <a:pt x="16958" y="7065"/>
                    </a:moveTo>
                    <a:cubicBezTo>
                      <a:pt x="17622" y="7065"/>
                      <a:pt x="17837" y="8120"/>
                      <a:pt x="17092" y="8296"/>
                    </a:cubicBezTo>
                    <a:lnTo>
                      <a:pt x="17044" y="8296"/>
                    </a:lnTo>
                    <a:cubicBezTo>
                      <a:pt x="16998" y="8304"/>
                      <a:pt x="16954" y="8307"/>
                      <a:pt x="16912" y="8307"/>
                    </a:cubicBezTo>
                    <a:cubicBezTo>
                      <a:pt x="16204" y="8307"/>
                      <a:pt x="16031" y="7231"/>
                      <a:pt x="16756" y="7095"/>
                    </a:cubicBezTo>
                    <a:cubicBezTo>
                      <a:pt x="16827" y="7074"/>
                      <a:pt x="16895" y="7065"/>
                      <a:pt x="16958" y="7065"/>
                    </a:cubicBezTo>
                    <a:close/>
                    <a:moveTo>
                      <a:pt x="2242" y="7073"/>
                    </a:moveTo>
                    <a:cubicBezTo>
                      <a:pt x="2821" y="7073"/>
                      <a:pt x="3332" y="8045"/>
                      <a:pt x="2401" y="8296"/>
                    </a:cubicBezTo>
                    <a:cubicBezTo>
                      <a:pt x="2342" y="8313"/>
                      <a:pt x="2284" y="8321"/>
                      <a:pt x="2227" y="8321"/>
                    </a:cubicBezTo>
                    <a:cubicBezTo>
                      <a:pt x="1824" y="8321"/>
                      <a:pt x="1513" y="7900"/>
                      <a:pt x="1681" y="7479"/>
                    </a:cubicBezTo>
                    <a:cubicBezTo>
                      <a:pt x="1840" y="7186"/>
                      <a:pt x="2045" y="7073"/>
                      <a:pt x="2242" y="7073"/>
                    </a:cubicBezTo>
                    <a:close/>
                    <a:moveTo>
                      <a:pt x="6760" y="7929"/>
                    </a:moveTo>
                    <a:cubicBezTo>
                      <a:pt x="7049" y="7929"/>
                      <a:pt x="7317" y="8441"/>
                      <a:pt x="6818" y="8584"/>
                    </a:cubicBezTo>
                    <a:cubicBezTo>
                      <a:pt x="6797" y="8588"/>
                      <a:pt x="6777" y="8590"/>
                      <a:pt x="6758" y="8590"/>
                    </a:cubicBezTo>
                    <a:cubicBezTo>
                      <a:pt x="6554" y="8590"/>
                      <a:pt x="6438" y="8371"/>
                      <a:pt x="6482" y="8151"/>
                    </a:cubicBezTo>
                    <a:cubicBezTo>
                      <a:pt x="6556" y="7990"/>
                      <a:pt x="6659" y="7929"/>
                      <a:pt x="6760" y="7929"/>
                    </a:cubicBezTo>
                    <a:close/>
                    <a:moveTo>
                      <a:pt x="14035" y="7835"/>
                    </a:moveTo>
                    <a:cubicBezTo>
                      <a:pt x="14445" y="7835"/>
                      <a:pt x="14846" y="8503"/>
                      <a:pt x="14212" y="8680"/>
                    </a:cubicBezTo>
                    <a:lnTo>
                      <a:pt x="14164" y="8680"/>
                    </a:lnTo>
                    <a:cubicBezTo>
                      <a:pt x="14139" y="8683"/>
                      <a:pt x="14114" y="8685"/>
                      <a:pt x="14090" y="8685"/>
                    </a:cubicBezTo>
                    <a:cubicBezTo>
                      <a:pt x="13793" y="8685"/>
                      <a:pt x="13591" y="8418"/>
                      <a:pt x="13635" y="8151"/>
                    </a:cubicBezTo>
                    <a:cubicBezTo>
                      <a:pt x="13737" y="7922"/>
                      <a:pt x="13887" y="7835"/>
                      <a:pt x="14035" y="7835"/>
                    </a:cubicBezTo>
                    <a:close/>
                    <a:moveTo>
                      <a:pt x="11266" y="8534"/>
                    </a:moveTo>
                    <a:cubicBezTo>
                      <a:pt x="11360" y="8534"/>
                      <a:pt x="11453" y="8595"/>
                      <a:pt x="11475" y="8728"/>
                    </a:cubicBezTo>
                    <a:cubicBezTo>
                      <a:pt x="11475" y="8856"/>
                      <a:pt x="11347" y="8941"/>
                      <a:pt x="11233" y="8941"/>
                    </a:cubicBezTo>
                    <a:cubicBezTo>
                      <a:pt x="11176" y="8941"/>
                      <a:pt x="11123" y="8920"/>
                      <a:pt x="11091" y="8872"/>
                    </a:cubicBezTo>
                    <a:lnTo>
                      <a:pt x="11043" y="8776"/>
                    </a:lnTo>
                    <a:cubicBezTo>
                      <a:pt x="11043" y="8620"/>
                      <a:pt x="11155" y="8534"/>
                      <a:pt x="11266" y="8534"/>
                    </a:cubicBezTo>
                    <a:close/>
                    <a:moveTo>
                      <a:pt x="3951" y="8318"/>
                    </a:moveTo>
                    <a:cubicBezTo>
                      <a:pt x="4453" y="8318"/>
                      <a:pt x="4900" y="9138"/>
                      <a:pt x="4082" y="9352"/>
                    </a:cubicBezTo>
                    <a:lnTo>
                      <a:pt x="4082" y="9304"/>
                    </a:lnTo>
                    <a:cubicBezTo>
                      <a:pt x="4037" y="9315"/>
                      <a:pt x="3992" y="9320"/>
                      <a:pt x="3949" y="9320"/>
                    </a:cubicBezTo>
                    <a:cubicBezTo>
                      <a:pt x="3625" y="9320"/>
                      <a:pt x="3373" y="9019"/>
                      <a:pt x="3457" y="8680"/>
                    </a:cubicBezTo>
                    <a:cubicBezTo>
                      <a:pt x="3594" y="8419"/>
                      <a:pt x="3776" y="8318"/>
                      <a:pt x="3951" y="8318"/>
                    </a:cubicBezTo>
                    <a:close/>
                    <a:moveTo>
                      <a:pt x="8487" y="9225"/>
                    </a:moveTo>
                    <a:cubicBezTo>
                      <a:pt x="8543" y="9225"/>
                      <a:pt x="8598" y="9262"/>
                      <a:pt x="8642" y="9352"/>
                    </a:cubicBezTo>
                    <a:cubicBezTo>
                      <a:pt x="8666" y="9448"/>
                      <a:pt x="8570" y="9496"/>
                      <a:pt x="8474" y="9496"/>
                    </a:cubicBezTo>
                    <a:cubicBezTo>
                      <a:pt x="8378" y="9496"/>
                      <a:pt x="8282" y="9448"/>
                      <a:pt x="8306" y="9352"/>
                    </a:cubicBezTo>
                    <a:cubicBezTo>
                      <a:pt x="8358" y="9275"/>
                      <a:pt x="8423" y="9225"/>
                      <a:pt x="8487" y="9225"/>
                    </a:cubicBezTo>
                    <a:close/>
                    <a:moveTo>
                      <a:pt x="18510" y="8132"/>
                    </a:moveTo>
                    <a:cubicBezTo>
                      <a:pt x="19141" y="8132"/>
                      <a:pt x="19694" y="9244"/>
                      <a:pt x="18580" y="9496"/>
                    </a:cubicBezTo>
                    <a:cubicBezTo>
                      <a:pt x="18148" y="9496"/>
                      <a:pt x="17812" y="9016"/>
                      <a:pt x="17956" y="8584"/>
                    </a:cubicBezTo>
                    <a:lnTo>
                      <a:pt x="17908" y="8584"/>
                    </a:lnTo>
                    <a:cubicBezTo>
                      <a:pt x="18077" y="8258"/>
                      <a:pt x="18298" y="8132"/>
                      <a:pt x="18510" y="8132"/>
                    </a:cubicBezTo>
                    <a:close/>
                    <a:moveTo>
                      <a:pt x="15779" y="8812"/>
                    </a:moveTo>
                    <a:cubicBezTo>
                      <a:pt x="16476" y="8812"/>
                      <a:pt x="16522" y="9928"/>
                      <a:pt x="15796" y="9928"/>
                    </a:cubicBezTo>
                    <a:cubicBezTo>
                      <a:pt x="15781" y="9929"/>
                      <a:pt x="15766" y="9930"/>
                      <a:pt x="15751" y="9930"/>
                    </a:cubicBezTo>
                    <a:cubicBezTo>
                      <a:pt x="15165" y="9930"/>
                      <a:pt x="15044" y="9012"/>
                      <a:pt x="15700" y="8872"/>
                    </a:cubicBezTo>
                    <a:lnTo>
                      <a:pt x="15652" y="8824"/>
                    </a:lnTo>
                    <a:cubicBezTo>
                      <a:pt x="15696" y="8816"/>
                      <a:pt x="15739" y="8812"/>
                      <a:pt x="15779" y="8812"/>
                    </a:cubicBezTo>
                    <a:close/>
                    <a:moveTo>
                      <a:pt x="1149" y="8723"/>
                    </a:moveTo>
                    <a:cubicBezTo>
                      <a:pt x="1978" y="8723"/>
                      <a:pt x="2082" y="9979"/>
                      <a:pt x="1201" y="10072"/>
                    </a:cubicBezTo>
                    <a:cubicBezTo>
                      <a:pt x="337" y="10072"/>
                      <a:pt x="241" y="8824"/>
                      <a:pt x="1105" y="8728"/>
                    </a:cubicBezTo>
                    <a:lnTo>
                      <a:pt x="1057" y="8728"/>
                    </a:lnTo>
                    <a:cubicBezTo>
                      <a:pt x="1088" y="8724"/>
                      <a:pt x="1119" y="8723"/>
                      <a:pt x="1149" y="8723"/>
                    </a:cubicBezTo>
                    <a:close/>
                    <a:moveTo>
                      <a:pt x="12925" y="9582"/>
                    </a:moveTo>
                    <a:cubicBezTo>
                      <a:pt x="13297" y="9582"/>
                      <a:pt x="13564" y="10201"/>
                      <a:pt x="13011" y="10312"/>
                    </a:cubicBezTo>
                    <a:lnTo>
                      <a:pt x="12963" y="10264"/>
                    </a:lnTo>
                    <a:cubicBezTo>
                      <a:pt x="12675" y="10264"/>
                      <a:pt x="12483" y="10024"/>
                      <a:pt x="12579" y="9784"/>
                    </a:cubicBezTo>
                    <a:cubicBezTo>
                      <a:pt x="12691" y="9639"/>
                      <a:pt x="12813" y="9582"/>
                      <a:pt x="12925" y="9582"/>
                    </a:cubicBezTo>
                    <a:close/>
                    <a:moveTo>
                      <a:pt x="5640" y="9556"/>
                    </a:moveTo>
                    <a:cubicBezTo>
                      <a:pt x="6004" y="9556"/>
                      <a:pt x="6331" y="10182"/>
                      <a:pt x="5762" y="10360"/>
                    </a:cubicBezTo>
                    <a:lnTo>
                      <a:pt x="5762" y="10312"/>
                    </a:lnTo>
                    <a:cubicBezTo>
                      <a:pt x="5723" y="10325"/>
                      <a:pt x="5685" y="10331"/>
                      <a:pt x="5647" y="10331"/>
                    </a:cubicBezTo>
                    <a:cubicBezTo>
                      <a:pt x="5404" y="10331"/>
                      <a:pt x="5199" y="10081"/>
                      <a:pt x="5282" y="9832"/>
                    </a:cubicBezTo>
                    <a:cubicBezTo>
                      <a:pt x="5381" y="9633"/>
                      <a:pt x="5513" y="9556"/>
                      <a:pt x="5640" y="9556"/>
                    </a:cubicBezTo>
                    <a:close/>
                    <a:moveTo>
                      <a:pt x="10131" y="10288"/>
                    </a:moveTo>
                    <a:cubicBezTo>
                      <a:pt x="10227" y="10288"/>
                      <a:pt x="10323" y="10360"/>
                      <a:pt x="10323" y="10504"/>
                    </a:cubicBezTo>
                    <a:cubicBezTo>
                      <a:pt x="10293" y="10563"/>
                      <a:pt x="10208" y="10604"/>
                      <a:pt x="10125" y="10604"/>
                    </a:cubicBezTo>
                    <a:cubicBezTo>
                      <a:pt x="10074" y="10604"/>
                      <a:pt x="10023" y="10589"/>
                      <a:pt x="9987" y="10552"/>
                    </a:cubicBezTo>
                    <a:lnTo>
                      <a:pt x="9939" y="10504"/>
                    </a:lnTo>
                    <a:cubicBezTo>
                      <a:pt x="9939" y="10360"/>
                      <a:pt x="10035" y="10288"/>
                      <a:pt x="10131" y="10288"/>
                    </a:cubicBezTo>
                    <a:close/>
                    <a:moveTo>
                      <a:pt x="2790" y="9919"/>
                    </a:moveTo>
                    <a:cubicBezTo>
                      <a:pt x="3335" y="9919"/>
                      <a:pt x="3821" y="10830"/>
                      <a:pt x="2929" y="11080"/>
                    </a:cubicBezTo>
                    <a:cubicBezTo>
                      <a:pt x="2497" y="11080"/>
                      <a:pt x="2209" y="10744"/>
                      <a:pt x="2305" y="10312"/>
                    </a:cubicBezTo>
                    <a:lnTo>
                      <a:pt x="2257" y="10312"/>
                    </a:lnTo>
                    <a:cubicBezTo>
                      <a:pt x="2405" y="10028"/>
                      <a:pt x="2601" y="9919"/>
                      <a:pt x="2790" y="9919"/>
                    </a:cubicBezTo>
                    <a:close/>
                    <a:moveTo>
                      <a:pt x="17472" y="9830"/>
                    </a:moveTo>
                    <a:cubicBezTo>
                      <a:pt x="18247" y="9830"/>
                      <a:pt x="18325" y="11081"/>
                      <a:pt x="17524" y="11128"/>
                    </a:cubicBezTo>
                    <a:lnTo>
                      <a:pt x="17476" y="11128"/>
                    </a:lnTo>
                    <a:cubicBezTo>
                      <a:pt x="16660" y="11080"/>
                      <a:pt x="16612" y="9976"/>
                      <a:pt x="17428" y="9832"/>
                    </a:cubicBezTo>
                    <a:cubicBezTo>
                      <a:pt x="17443" y="9831"/>
                      <a:pt x="17458" y="9830"/>
                      <a:pt x="17472" y="9830"/>
                    </a:cubicBezTo>
                    <a:close/>
                    <a:moveTo>
                      <a:pt x="7307" y="10761"/>
                    </a:moveTo>
                    <a:cubicBezTo>
                      <a:pt x="7595" y="10761"/>
                      <a:pt x="7881" y="11270"/>
                      <a:pt x="7442" y="11416"/>
                    </a:cubicBezTo>
                    <a:cubicBezTo>
                      <a:pt x="7421" y="11420"/>
                      <a:pt x="7401" y="11422"/>
                      <a:pt x="7380" y="11422"/>
                    </a:cubicBezTo>
                    <a:cubicBezTo>
                      <a:pt x="7163" y="11422"/>
                      <a:pt x="6970" y="11199"/>
                      <a:pt x="7058" y="10936"/>
                    </a:cubicBezTo>
                    <a:cubicBezTo>
                      <a:pt x="7127" y="10810"/>
                      <a:pt x="7217" y="10761"/>
                      <a:pt x="7307" y="10761"/>
                    </a:cubicBezTo>
                    <a:close/>
                    <a:moveTo>
                      <a:pt x="14582" y="10587"/>
                    </a:moveTo>
                    <a:cubicBezTo>
                      <a:pt x="15055" y="10587"/>
                      <a:pt x="15496" y="11348"/>
                      <a:pt x="14788" y="11560"/>
                    </a:cubicBezTo>
                    <a:lnTo>
                      <a:pt x="14740" y="11560"/>
                    </a:lnTo>
                    <a:cubicBezTo>
                      <a:pt x="14711" y="11564"/>
                      <a:pt x="14684" y="11565"/>
                      <a:pt x="14657" y="11565"/>
                    </a:cubicBezTo>
                    <a:cubicBezTo>
                      <a:pt x="14315" y="11565"/>
                      <a:pt x="14071" y="11292"/>
                      <a:pt x="14116" y="10936"/>
                    </a:cubicBezTo>
                    <a:cubicBezTo>
                      <a:pt x="14242" y="10684"/>
                      <a:pt x="14414" y="10587"/>
                      <a:pt x="14582" y="10587"/>
                    </a:cubicBezTo>
                    <a:close/>
                    <a:moveTo>
                      <a:pt x="11768" y="11259"/>
                    </a:moveTo>
                    <a:cubicBezTo>
                      <a:pt x="12132" y="11259"/>
                      <a:pt x="12437" y="11879"/>
                      <a:pt x="11907" y="11992"/>
                    </a:cubicBezTo>
                    <a:lnTo>
                      <a:pt x="11859" y="11896"/>
                    </a:lnTo>
                    <a:cubicBezTo>
                      <a:pt x="11838" y="11900"/>
                      <a:pt x="11817" y="11901"/>
                      <a:pt x="11796" y="11901"/>
                    </a:cubicBezTo>
                    <a:cubicBezTo>
                      <a:pt x="11544" y="11901"/>
                      <a:pt x="11386" y="11638"/>
                      <a:pt x="11475" y="11416"/>
                    </a:cubicBezTo>
                    <a:cubicBezTo>
                      <a:pt x="11567" y="11304"/>
                      <a:pt x="11669" y="11259"/>
                      <a:pt x="11768" y="11259"/>
                    </a:cubicBezTo>
                    <a:close/>
                    <a:moveTo>
                      <a:pt x="4486" y="11123"/>
                    </a:moveTo>
                    <a:cubicBezTo>
                      <a:pt x="4959" y="11123"/>
                      <a:pt x="5395" y="11922"/>
                      <a:pt x="4610" y="12136"/>
                    </a:cubicBezTo>
                    <a:cubicBezTo>
                      <a:pt x="4585" y="12139"/>
                      <a:pt x="4561" y="12141"/>
                      <a:pt x="4537" y="12141"/>
                    </a:cubicBezTo>
                    <a:cubicBezTo>
                      <a:pt x="4190" y="12141"/>
                      <a:pt x="3944" y="11823"/>
                      <a:pt x="4034" y="11464"/>
                    </a:cubicBezTo>
                    <a:cubicBezTo>
                      <a:pt x="4157" y="11218"/>
                      <a:pt x="4324" y="11123"/>
                      <a:pt x="4486" y="11123"/>
                    </a:cubicBezTo>
                    <a:close/>
                    <a:moveTo>
                      <a:pt x="19120" y="10844"/>
                    </a:moveTo>
                    <a:cubicBezTo>
                      <a:pt x="19474" y="10844"/>
                      <a:pt x="19829" y="11122"/>
                      <a:pt x="19829" y="11560"/>
                    </a:cubicBezTo>
                    <a:lnTo>
                      <a:pt x="19781" y="11560"/>
                    </a:lnTo>
                    <a:cubicBezTo>
                      <a:pt x="19945" y="12095"/>
                      <a:pt x="19599" y="12330"/>
                      <a:pt x="19210" y="12330"/>
                    </a:cubicBezTo>
                    <a:cubicBezTo>
                      <a:pt x="18690" y="12330"/>
                      <a:pt x="18093" y="11910"/>
                      <a:pt x="18532" y="11224"/>
                    </a:cubicBezTo>
                    <a:cubicBezTo>
                      <a:pt x="18664" y="10960"/>
                      <a:pt x="18892" y="10844"/>
                      <a:pt x="19120" y="10844"/>
                    </a:cubicBezTo>
                    <a:close/>
                    <a:moveTo>
                      <a:pt x="8950" y="11829"/>
                    </a:moveTo>
                    <a:cubicBezTo>
                      <a:pt x="9279" y="11829"/>
                      <a:pt x="9609" y="12408"/>
                      <a:pt x="9123" y="12520"/>
                    </a:cubicBezTo>
                    <a:lnTo>
                      <a:pt x="9075" y="12472"/>
                    </a:lnTo>
                    <a:cubicBezTo>
                      <a:pt x="8786" y="12472"/>
                      <a:pt x="8594" y="12232"/>
                      <a:pt x="8690" y="11992"/>
                    </a:cubicBezTo>
                    <a:cubicBezTo>
                      <a:pt x="8765" y="11876"/>
                      <a:pt x="8857" y="11829"/>
                      <a:pt x="8950" y="11829"/>
                    </a:cubicBezTo>
                    <a:close/>
                    <a:moveTo>
                      <a:pt x="16360" y="11548"/>
                    </a:moveTo>
                    <a:cubicBezTo>
                      <a:pt x="17063" y="11548"/>
                      <a:pt x="17190" y="12624"/>
                      <a:pt x="16420" y="12760"/>
                    </a:cubicBezTo>
                    <a:cubicBezTo>
                      <a:pt x="16404" y="12761"/>
                      <a:pt x="16388" y="12762"/>
                      <a:pt x="16373" y="12762"/>
                    </a:cubicBezTo>
                    <a:cubicBezTo>
                      <a:pt x="15694" y="12762"/>
                      <a:pt x="15572" y="11749"/>
                      <a:pt x="16276" y="11608"/>
                    </a:cubicBezTo>
                    <a:lnTo>
                      <a:pt x="16228" y="11560"/>
                    </a:lnTo>
                    <a:cubicBezTo>
                      <a:pt x="16274" y="11552"/>
                      <a:pt x="16318" y="11548"/>
                      <a:pt x="16360" y="11548"/>
                    </a:cubicBezTo>
                    <a:close/>
                    <a:moveTo>
                      <a:pt x="1664" y="11518"/>
                    </a:moveTo>
                    <a:cubicBezTo>
                      <a:pt x="2270" y="11518"/>
                      <a:pt x="2814" y="12538"/>
                      <a:pt x="1825" y="12856"/>
                    </a:cubicBezTo>
                    <a:cubicBezTo>
                      <a:pt x="1801" y="12859"/>
                      <a:pt x="1776" y="12860"/>
                      <a:pt x="1752" y="12860"/>
                    </a:cubicBezTo>
                    <a:cubicBezTo>
                      <a:pt x="1307" y="12860"/>
                      <a:pt x="968" y="12448"/>
                      <a:pt x="1105" y="11992"/>
                    </a:cubicBezTo>
                    <a:lnTo>
                      <a:pt x="1057" y="11992"/>
                    </a:lnTo>
                    <a:cubicBezTo>
                      <a:pt x="1222" y="11650"/>
                      <a:pt x="1447" y="11518"/>
                      <a:pt x="1664" y="11518"/>
                    </a:cubicBezTo>
                    <a:close/>
                    <a:moveTo>
                      <a:pt x="6191" y="12280"/>
                    </a:moveTo>
                    <a:cubicBezTo>
                      <a:pt x="6595" y="12280"/>
                      <a:pt x="7020" y="12981"/>
                      <a:pt x="6386" y="13192"/>
                    </a:cubicBezTo>
                    <a:cubicBezTo>
                      <a:pt x="6341" y="13204"/>
                      <a:pt x="6297" y="13209"/>
                      <a:pt x="6254" y="13209"/>
                    </a:cubicBezTo>
                    <a:cubicBezTo>
                      <a:pt x="5939" y="13209"/>
                      <a:pt x="5725" y="12913"/>
                      <a:pt x="5810" y="12616"/>
                    </a:cubicBezTo>
                    <a:cubicBezTo>
                      <a:pt x="5900" y="12373"/>
                      <a:pt x="6044" y="12280"/>
                      <a:pt x="6191" y="12280"/>
                    </a:cubicBezTo>
                    <a:close/>
                    <a:moveTo>
                      <a:pt x="13501" y="12275"/>
                    </a:moveTo>
                    <a:cubicBezTo>
                      <a:pt x="13976" y="12275"/>
                      <a:pt x="14349" y="13062"/>
                      <a:pt x="13635" y="13240"/>
                    </a:cubicBezTo>
                    <a:lnTo>
                      <a:pt x="13539" y="13192"/>
                    </a:lnTo>
                    <a:cubicBezTo>
                      <a:pt x="13515" y="13196"/>
                      <a:pt x="13490" y="13198"/>
                      <a:pt x="13466" y="13198"/>
                    </a:cubicBezTo>
                    <a:cubicBezTo>
                      <a:pt x="13163" y="13198"/>
                      <a:pt x="12922" y="12928"/>
                      <a:pt x="13011" y="12616"/>
                    </a:cubicBezTo>
                    <a:cubicBezTo>
                      <a:pt x="13160" y="12369"/>
                      <a:pt x="13336" y="12275"/>
                      <a:pt x="13501" y="12275"/>
                    </a:cubicBezTo>
                    <a:close/>
                    <a:moveTo>
                      <a:pt x="10650" y="12897"/>
                    </a:moveTo>
                    <a:cubicBezTo>
                      <a:pt x="11052" y="12897"/>
                      <a:pt x="11417" y="13540"/>
                      <a:pt x="10803" y="13720"/>
                    </a:cubicBezTo>
                    <a:lnTo>
                      <a:pt x="10755" y="13672"/>
                    </a:lnTo>
                    <a:cubicBezTo>
                      <a:pt x="10733" y="13676"/>
                      <a:pt x="10712" y="13678"/>
                      <a:pt x="10691" y="13678"/>
                    </a:cubicBezTo>
                    <a:cubicBezTo>
                      <a:pt x="10426" y="13678"/>
                      <a:pt x="10186" y="13411"/>
                      <a:pt x="10275" y="13144"/>
                    </a:cubicBezTo>
                    <a:cubicBezTo>
                      <a:pt x="10382" y="12966"/>
                      <a:pt x="10518" y="12897"/>
                      <a:pt x="10650" y="12897"/>
                    </a:cubicBezTo>
                    <a:close/>
                    <a:moveTo>
                      <a:pt x="3374" y="12703"/>
                    </a:moveTo>
                    <a:cubicBezTo>
                      <a:pt x="3919" y="12703"/>
                      <a:pt x="4434" y="13631"/>
                      <a:pt x="3554" y="13913"/>
                    </a:cubicBezTo>
                    <a:cubicBezTo>
                      <a:pt x="3512" y="13922"/>
                      <a:pt x="3471" y="13926"/>
                      <a:pt x="3430" y="13926"/>
                    </a:cubicBezTo>
                    <a:cubicBezTo>
                      <a:pt x="3044" y="13926"/>
                      <a:pt x="2703" y="13535"/>
                      <a:pt x="2833" y="13144"/>
                    </a:cubicBezTo>
                    <a:cubicBezTo>
                      <a:pt x="2974" y="12825"/>
                      <a:pt x="3176" y="12703"/>
                      <a:pt x="3374" y="12703"/>
                    </a:cubicBezTo>
                    <a:close/>
                    <a:moveTo>
                      <a:pt x="17956" y="12616"/>
                    </a:moveTo>
                    <a:cubicBezTo>
                      <a:pt x="18952" y="12616"/>
                      <a:pt x="18966" y="14025"/>
                      <a:pt x="18079" y="14025"/>
                    </a:cubicBezTo>
                    <a:cubicBezTo>
                      <a:pt x="18026" y="14025"/>
                      <a:pt x="17969" y="14020"/>
                      <a:pt x="17908" y="14009"/>
                    </a:cubicBezTo>
                    <a:lnTo>
                      <a:pt x="17860" y="14009"/>
                    </a:lnTo>
                    <a:cubicBezTo>
                      <a:pt x="17044" y="13865"/>
                      <a:pt x="17140" y="12616"/>
                      <a:pt x="17956" y="12616"/>
                    </a:cubicBezTo>
                    <a:close/>
                    <a:moveTo>
                      <a:pt x="7871" y="13432"/>
                    </a:moveTo>
                    <a:cubicBezTo>
                      <a:pt x="8272" y="13432"/>
                      <a:pt x="8687" y="14133"/>
                      <a:pt x="8018" y="14345"/>
                    </a:cubicBezTo>
                    <a:cubicBezTo>
                      <a:pt x="7994" y="14348"/>
                      <a:pt x="7969" y="14350"/>
                      <a:pt x="7944" y="14350"/>
                    </a:cubicBezTo>
                    <a:cubicBezTo>
                      <a:pt x="7635" y="14350"/>
                      <a:pt x="7357" y="14080"/>
                      <a:pt x="7490" y="13768"/>
                    </a:cubicBezTo>
                    <a:cubicBezTo>
                      <a:pt x="7580" y="13525"/>
                      <a:pt x="7724" y="13432"/>
                      <a:pt x="7871" y="13432"/>
                    </a:cubicBezTo>
                    <a:close/>
                    <a:moveTo>
                      <a:pt x="15192" y="13286"/>
                    </a:moveTo>
                    <a:cubicBezTo>
                      <a:pt x="15739" y="13286"/>
                      <a:pt x="16212" y="14241"/>
                      <a:pt x="15220" y="14489"/>
                    </a:cubicBezTo>
                    <a:cubicBezTo>
                      <a:pt x="14836" y="14489"/>
                      <a:pt x="14548" y="14105"/>
                      <a:pt x="14644" y="13720"/>
                    </a:cubicBezTo>
                    <a:cubicBezTo>
                      <a:pt x="14794" y="13406"/>
                      <a:pt x="14998" y="13286"/>
                      <a:pt x="15192" y="13286"/>
                    </a:cubicBezTo>
                    <a:close/>
                    <a:moveTo>
                      <a:pt x="12335" y="13916"/>
                    </a:moveTo>
                    <a:cubicBezTo>
                      <a:pt x="12846" y="13916"/>
                      <a:pt x="13323" y="14753"/>
                      <a:pt x="12531" y="14969"/>
                    </a:cubicBezTo>
                    <a:lnTo>
                      <a:pt x="12435" y="14921"/>
                    </a:lnTo>
                    <a:cubicBezTo>
                      <a:pt x="12410" y="14924"/>
                      <a:pt x="12386" y="14925"/>
                      <a:pt x="12362" y="14925"/>
                    </a:cubicBezTo>
                    <a:cubicBezTo>
                      <a:pt x="12016" y="14925"/>
                      <a:pt x="11769" y="14608"/>
                      <a:pt x="11859" y="14249"/>
                    </a:cubicBezTo>
                    <a:cubicBezTo>
                      <a:pt x="11991" y="14009"/>
                      <a:pt x="12165" y="13916"/>
                      <a:pt x="12335" y="13916"/>
                    </a:cubicBezTo>
                    <a:close/>
                    <a:moveTo>
                      <a:pt x="5058" y="13835"/>
                    </a:moveTo>
                    <a:cubicBezTo>
                      <a:pt x="5587" y="13835"/>
                      <a:pt x="6110" y="14768"/>
                      <a:pt x="5186" y="15017"/>
                    </a:cubicBezTo>
                    <a:cubicBezTo>
                      <a:pt x="4802" y="15017"/>
                      <a:pt x="4466" y="14681"/>
                      <a:pt x="4562" y="14297"/>
                    </a:cubicBezTo>
                    <a:lnTo>
                      <a:pt x="4562" y="14249"/>
                    </a:lnTo>
                    <a:cubicBezTo>
                      <a:pt x="4686" y="13949"/>
                      <a:pt x="4872" y="13835"/>
                      <a:pt x="5058" y="13835"/>
                    </a:cubicBezTo>
                    <a:close/>
                    <a:moveTo>
                      <a:pt x="9545" y="14464"/>
                    </a:moveTo>
                    <a:cubicBezTo>
                      <a:pt x="10039" y="14464"/>
                      <a:pt x="10506" y="15295"/>
                      <a:pt x="9651" y="15545"/>
                    </a:cubicBezTo>
                    <a:lnTo>
                      <a:pt x="9603" y="15449"/>
                    </a:lnTo>
                    <a:cubicBezTo>
                      <a:pt x="9581" y="15452"/>
                      <a:pt x="9559" y="15453"/>
                      <a:pt x="9538" y="15453"/>
                    </a:cubicBezTo>
                    <a:cubicBezTo>
                      <a:pt x="9231" y="15453"/>
                      <a:pt x="8985" y="15139"/>
                      <a:pt x="9075" y="14825"/>
                    </a:cubicBezTo>
                    <a:cubicBezTo>
                      <a:pt x="9198" y="14565"/>
                      <a:pt x="9373" y="14464"/>
                      <a:pt x="9545" y="14464"/>
                    </a:cubicBezTo>
                    <a:close/>
                    <a:moveTo>
                      <a:pt x="16893" y="14292"/>
                    </a:moveTo>
                    <a:cubicBezTo>
                      <a:pt x="17725" y="14292"/>
                      <a:pt x="17830" y="15596"/>
                      <a:pt x="16948" y="15689"/>
                    </a:cubicBezTo>
                    <a:lnTo>
                      <a:pt x="16900" y="15689"/>
                    </a:lnTo>
                    <a:cubicBezTo>
                      <a:pt x="16884" y="15690"/>
                      <a:pt x="16868" y="15690"/>
                      <a:pt x="16853" y="15690"/>
                    </a:cubicBezTo>
                    <a:cubicBezTo>
                      <a:pt x="15985" y="15690"/>
                      <a:pt x="15908" y="14391"/>
                      <a:pt x="16804" y="14297"/>
                    </a:cubicBezTo>
                    <a:cubicBezTo>
                      <a:pt x="16834" y="14293"/>
                      <a:pt x="16864" y="14292"/>
                      <a:pt x="16893" y="14292"/>
                    </a:cubicBezTo>
                    <a:close/>
                    <a:moveTo>
                      <a:pt x="2369" y="14281"/>
                    </a:moveTo>
                    <a:cubicBezTo>
                      <a:pt x="3230" y="14281"/>
                      <a:pt x="3303" y="15737"/>
                      <a:pt x="2305" y="15737"/>
                    </a:cubicBezTo>
                    <a:cubicBezTo>
                      <a:pt x="2291" y="15738"/>
                      <a:pt x="2277" y="15738"/>
                      <a:pt x="2263" y="15738"/>
                    </a:cubicBezTo>
                    <a:cubicBezTo>
                      <a:pt x="1484" y="15738"/>
                      <a:pt x="1360" y="14438"/>
                      <a:pt x="2209" y="14297"/>
                    </a:cubicBezTo>
                    <a:cubicBezTo>
                      <a:pt x="2265" y="14286"/>
                      <a:pt x="2319" y="14281"/>
                      <a:pt x="2369" y="14281"/>
                    </a:cubicBezTo>
                    <a:close/>
                    <a:moveTo>
                      <a:pt x="6735" y="14971"/>
                    </a:moveTo>
                    <a:cubicBezTo>
                      <a:pt x="7266" y="14971"/>
                      <a:pt x="7755" y="15840"/>
                      <a:pt x="6914" y="16121"/>
                    </a:cubicBezTo>
                    <a:cubicBezTo>
                      <a:pt x="6874" y="16131"/>
                      <a:pt x="6833" y="16136"/>
                      <a:pt x="6793" y="16136"/>
                    </a:cubicBezTo>
                    <a:cubicBezTo>
                      <a:pt x="6454" y="16136"/>
                      <a:pt x="6156" y="15792"/>
                      <a:pt x="6242" y="15449"/>
                    </a:cubicBezTo>
                    <a:lnTo>
                      <a:pt x="6194" y="15401"/>
                    </a:lnTo>
                    <a:cubicBezTo>
                      <a:pt x="6336" y="15090"/>
                      <a:pt x="6538" y="14971"/>
                      <a:pt x="6735" y="14971"/>
                    </a:cubicBezTo>
                    <a:close/>
                    <a:moveTo>
                      <a:pt x="14059" y="14947"/>
                    </a:moveTo>
                    <a:cubicBezTo>
                      <a:pt x="14632" y="14947"/>
                      <a:pt x="15154" y="15934"/>
                      <a:pt x="14164" y="16217"/>
                    </a:cubicBezTo>
                    <a:cubicBezTo>
                      <a:pt x="14141" y="16219"/>
                      <a:pt x="14119" y="16221"/>
                      <a:pt x="14097" y="16221"/>
                    </a:cubicBezTo>
                    <a:cubicBezTo>
                      <a:pt x="13693" y="16221"/>
                      <a:pt x="13355" y="15811"/>
                      <a:pt x="13491" y="15401"/>
                    </a:cubicBezTo>
                    <a:cubicBezTo>
                      <a:pt x="13643" y="15072"/>
                      <a:pt x="13854" y="14947"/>
                      <a:pt x="14059" y="14947"/>
                    </a:cubicBezTo>
                    <a:close/>
                    <a:moveTo>
                      <a:pt x="11202" y="15447"/>
                    </a:moveTo>
                    <a:cubicBezTo>
                      <a:pt x="11743" y="15447"/>
                      <a:pt x="12217" y="16401"/>
                      <a:pt x="11331" y="16649"/>
                    </a:cubicBezTo>
                    <a:cubicBezTo>
                      <a:pt x="10947" y="16649"/>
                      <a:pt x="10659" y="16313"/>
                      <a:pt x="10707" y="15977"/>
                    </a:cubicBezTo>
                    <a:lnTo>
                      <a:pt x="10659" y="15881"/>
                    </a:lnTo>
                    <a:cubicBezTo>
                      <a:pt x="10810" y="15567"/>
                      <a:pt x="11010" y="15447"/>
                      <a:pt x="11202" y="15447"/>
                    </a:cubicBezTo>
                    <a:close/>
                    <a:moveTo>
                      <a:pt x="3985" y="15400"/>
                    </a:moveTo>
                    <a:cubicBezTo>
                      <a:pt x="4854" y="15400"/>
                      <a:pt x="4978" y="16699"/>
                      <a:pt x="4082" y="16793"/>
                    </a:cubicBezTo>
                    <a:cubicBezTo>
                      <a:pt x="4050" y="16796"/>
                      <a:pt x="4019" y="16798"/>
                      <a:pt x="3989" y="16798"/>
                    </a:cubicBezTo>
                    <a:cubicBezTo>
                      <a:pt x="3116" y="16798"/>
                      <a:pt x="3056" y="15494"/>
                      <a:pt x="3938" y="15401"/>
                    </a:cubicBezTo>
                    <a:cubicBezTo>
                      <a:pt x="3954" y="15400"/>
                      <a:pt x="3969" y="15400"/>
                      <a:pt x="3985" y="15400"/>
                    </a:cubicBezTo>
                    <a:close/>
                    <a:moveTo>
                      <a:pt x="8439" y="16069"/>
                    </a:moveTo>
                    <a:cubicBezTo>
                      <a:pt x="8998" y="16069"/>
                      <a:pt x="9513" y="17028"/>
                      <a:pt x="8498" y="17273"/>
                    </a:cubicBezTo>
                    <a:cubicBezTo>
                      <a:pt x="8114" y="17273"/>
                      <a:pt x="7826" y="16937"/>
                      <a:pt x="7874" y="16553"/>
                    </a:cubicBezTo>
                    <a:cubicBezTo>
                      <a:pt x="8017" y="16202"/>
                      <a:pt x="8231" y="16069"/>
                      <a:pt x="8439" y="16069"/>
                    </a:cubicBezTo>
                    <a:close/>
                    <a:moveTo>
                      <a:pt x="15728" y="15986"/>
                    </a:moveTo>
                    <a:cubicBezTo>
                      <a:pt x="16272" y="15986"/>
                      <a:pt x="16829" y="16653"/>
                      <a:pt x="16324" y="17225"/>
                    </a:cubicBezTo>
                    <a:cubicBezTo>
                      <a:pt x="16151" y="17331"/>
                      <a:pt x="15956" y="17383"/>
                      <a:pt x="15772" y="17383"/>
                    </a:cubicBezTo>
                    <a:cubicBezTo>
                      <a:pt x="15290" y="17383"/>
                      <a:pt x="14881" y="17034"/>
                      <a:pt x="15124" y="16409"/>
                    </a:cubicBezTo>
                    <a:cubicBezTo>
                      <a:pt x="15267" y="16108"/>
                      <a:pt x="15497" y="15986"/>
                      <a:pt x="15728" y="15986"/>
                    </a:cubicBezTo>
                    <a:close/>
                    <a:moveTo>
                      <a:pt x="5699" y="16543"/>
                    </a:moveTo>
                    <a:cubicBezTo>
                      <a:pt x="6498" y="16543"/>
                      <a:pt x="6629" y="17808"/>
                      <a:pt x="5762" y="17945"/>
                    </a:cubicBezTo>
                    <a:lnTo>
                      <a:pt x="5762" y="17897"/>
                    </a:lnTo>
                    <a:cubicBezTo>
                      <a:pt x="5717" y="17904"/>
                      <a:pt x="5674" y="17908"/>
                      <a:pt x="5633" y="17908"/>
                    </a:cubicBezTo>
                    <a:cubicBezTo>
                      <a:pt x="4834" y="17908"/>
                      <a:pt x="4702" y="16644"/>
                      <a:pt x="5570" y="16553"/>
                    </a:cubicBezTo>
                    <a:cubicBezTo>
                      <a:pt x="5615" y="16546"/>
                      <a:pt x="5658" y="16543"/>
                      <a:pt x="5699" y="16543"/>
                    </a:cubicBezTo>
                    <a:close/>
                    <a:moveTo>
                      <a:pt x="12980" y="16478"/>
                    </a:moveTo>
                    <a:cubicBezTo>
                      <a:pt x="13775" y="16478"/>
                      <a:pt x="13994" y="17724"/>
                      <a:pt x="13107" y="17945"/>
                    </a:cubicBezTo>
                    <a:lnTo>
                      <a:pt x="13011" y="17849"/>
                    </a:lnTo>
                    <a:cubicBezTo>
                      <a:pt x="12981" y="17853"/>
                      <a:pt x="12952" y="17854"/>
                      <a:pt x="12923" y="17854"/>
                    </a:cubicBezTo>
                    <a:cubicBezTo>
                      <a:pt x="12179" y="17854"/>
                      <a:pt x="11985" y="16690"/>
                      <a:pt x="12771" y="16505"/>
                    </a:cubicBezTo>
                    <a:cubicBezTo>
                      <a:pt x="12845" y="16487"/>
                      <a:pt x="12914" y="16478"/>
                      <a:pt x="12980" y="16478"/>
                    </a:cubicBezTo>
                    <a:close/>
                    <a:moveTo>
                      <a:pt x="10125" y="17028"/>
                    </a:moveTo>
                    <a:cubicBezTo>
                      <a:pt x="11006" y="17028"/>
                      <a:pt x="11156" y="18380"/>
                      <a:pt x="10227" y="18473"/>
                    </a:cubicBezTo>
                    <a:lnTo>
                      <a:pt x="10179" y="18377"/>
                    </a:lnTo>
                    <a:cubicBezTo>
                      <a:pt x="9363" y="18377"/>
                      <a:pt x="9267" y="17177"/>
                      <a:pt x="10035" y="17033"/>
                    </a:cubicBezTo>
                    <a:cubicBezTo>
                      <a:pt x="10066" y="17030"/>
                      <a:pt x="10096" y="17028"/>
                      <a:pt x="10125" y="17028"/>
                    </a:cubicBezTo>
                    <a:close/>
                    <a:moveTo>
                      <a:pt x="7280" y="17652"/>
                    </a:moveTo>
                    <a:cubicBezTo>
                      <a:pt x="7944" y="17652"/>
                      <a:pt x="8603" y="18726"/>
                      <a:pt x="7490" y="19049"/>
                    </a:cubicBezTo>
                    <a:lnTo>
                      <a:pt x="7490" y="19001"/>
                    </a:lnTo>
                    <a:cubicBezTo>
                      <a:pt x="7422" y="19029"/>
                      <a:pt x="7352" y="19042"/>
                      <a:pt x="7284" y="19042"/>
                    </a:cubicBezTo>
                    <a:cubicBezTo>
                      <a:pt x="6874" y="19042"/>
                      <a:pt x="6509" y="18583"/>
                      <a:pt x="6674" y="18089"/>
                    </a:cubicBezTo>
                    <a:cubicBezTo>
                      <a:pt x="6832" y="17774"/>
                      <a:pt x="7056" y="17652"/>
                      <a:pt x="7280" y="17652"/>
                    </a:cubicBezTo>
                    <a:close/>
                    <a:moveTo>
                      <a:pt x="11725" y="18181"/>
                    </a:moveTo>
                    <a:cubicBezTo>
                      <a:pt x="12249" y="18181"/>
                      <a:pt x="12794" y="18714"/>
                      <a:pt x="12531" y="19337"/>
                    </a:cubicBezTo>
                    <a:lnTo>
                      <a:pt x="12483" y="19241"/>
                    </a:lnTo>
                    <a:cubicBezTo>
                      <a:pt x="12294" y="19431"/>
                      <a:pt x="12025" y="19527"/>
                      <a:pt x="11771" y="19527"/>
                    </a:cubicBezTo>
                    <a:cubicBezTo>
                      <a:pt x="11315" y="19527"/>
                      <a:pt x="10906" y="19216"/>
                      <a:pt x="11091" y="18569"/>
                    </a:cubicBezTo>
                    <a:cubicBezTo>
                      <a:pt x="11243" y="18296"/>
                      <a:pt x="11482" y="18181"/>
                      <a:pt x="11725" y="18181"/>
                    </a:cubicBezTo>
                    <a:close/>
                    <a:moveTo>
                      <a:pt x="8973" y="18684"/>
                    </a:moveTo>
                    <a:cubicBezTo>
                      <a:pt x="9519" y="18684"/>
                      <a:pt x="9948" y="19290"/>
                      <a:pt x="9795" y="19866"/>
                    </a:cubicBezTo>
                    <a:lnTo>
                      <a:pt x="9747" y="19770"/>
                    </a:lnTo>
                    <a:cubicBezTo>
                      <a:pt x="9514" y="20030"/>
                      <a:pt x="9246" y="20138"/>
                      <a:pt x="9002" y="20138"/>
                    </a:cubicBezTo>
                    <a:cubicBezTo>
                      <a:pt x="8390" y="20138"/>
                      <a:pt x="7929" y="19461"/>
                      <a:pt x="8546" y="18809"/>
                    </a:cubicBezTo>
                    <a:cubicBezTo>
                      <a:pt x="8691" y="18723"/>
                      <a:pt x="8836" y="18684"/>
                      <a:pt x="8973" y="18684"/>
                    </a:cubicBezTo>
                    <a:close/>
                    <a:moveTo>
                      <a:pt x="15444" y="0"/>
                    </a:moveTo>
                    <a:cubicBezTo>
                      <a:pt x="14541" y="0"/>
                      <a:pt x="13369" y="432"/>
                      <a:pt x="12550" y="432"/>
                    </a:cubicBezTo>
                    <a:cubicBezTo>
                      <a:pt x="12180" y="432"/>
                      <a:pt x="11882" y="343"/>
                      <a:pt x="11715" y="86"/>
                    </a:cubicBezTo>
                    <a:cubicBezTo>
                      <a:pt x="11419" y="46"/>
                      <a:pt x="11195" y="27"/>
                      <a:pt x="11022" y="27"/>
                    </a:cubicBezTo>
                    <a:cubicBezTo>
                      <a:pt x="10159" y="27"/>
                      <a:pt x="10579" y="494"/>
                      <a:pt x="9699" y="1094"/>
                    </a:cubicBezTo>
                    <a:cubicBezTo>
                      <a:pt x="9659" y="1101"/>
                      <a:pt x="9619" y="1104"/>
                      <a:pt x="9581" y="1104"/>
                    </a:cubicBezTo>
                    <a:cubicBezTo>
                      <a:pt x="9066" y="1104"/>
                      <a:pt x="8714" y="533"/>
                      <a:pt x="9027" y="86"/>
                    </a:cubicBezTo>
                    <a:cubicBezTo>
                      <a:pt x="8902" y="83"/>
                      <a:pt x="8777" y="82"/>
                      <a:pt x="8653" y="82"/>
                    </a:cubicBezTo>
                    <a:cubicBezTo>
                      <a:pt x="7362" y="82"/>
                      <a:pt x="6110" y="225"/>
                      <a:pt x="4909" y="225"/>
                    </a:cubicBezTo>
                    <a:cubicBezTo>
                      <a:pt x="4316" y="225"/>
                      <a:pt x="3736" y="190"/>
                      <a:pt x="3169" y="86"/>
                    </a:cubicBezTo>
                    <a:cubicBezTo>
                      <a:pt x="2347" y="980"/>
                      <a:pt x="1871" y="2807"/>
                      <a:pt x="1165" y="2807"/>
                    </a:cubicBezTo>
                    <a:cubicBezTo>
                      <a:pt x="924" y="2807"/>
                      <a:pt x="655" y="2593"/>
                      <a:pt x="337" y="2054"/>
                    </a:cubicBezTo>
                    <a:lnTo>
                      <a:pt x="337" y="2054"/>
                    </a:lnTo>
                    <a:cubicBezTo>
                      <a:pt x="337" y="2534"/>
                      <a:pt x="289" y="3207"/>
                      <a:pt x="769" y="3447"/>
                    </a:cubicBezTo>
                    <a:cubicBezTo>
                      <a:pt x="1009" y="4407"/>
                      <a:pt x="1" y="4791"/>
                      <a:pt x="337" y="5895"/>
                    </a:cubicBezTo>
                    <a:cubicBezTo>
                      <a:pt x="431" y="5862"/>
                      <a:pt x="520" y="5847"/>
                      <a:pt x="603" y="5847"/>
                    </a:cubicBezTo>
                    <a:cubicBezTo>
                      <a:pt x="1422" y="5847"/>
                      <a:pt x="1626" y="7315"/>
                      <a:pt x="598" y="7315"/>
                    </a:cubicBezTo>
                    <a:cubicBezTo>
                      <a:pt x="518" y="7315"/>
                      <a:pt x="431" y="7306"/>
                      <a:pt x="337" y="7287"/>
                    </a:cubicBezTo>
                    <a:lnTo>
                      <a:pt x="337" y="7287"/>
                    </a:lnTo>
                    <a:cubicBezTo>
                      <a:pt x="337" y="9304"/>
                      <a:pt x="673" y="11320"/>
                      <a:pt x="337" y="13192"/>
                    </a:cubicBezTo>
                    <a:cubicBezTo>
                      <a:pt x="2881" y="13432"/>
                      <a:pt x="1" y="14681"/>
                      <a:pt x="337" y="15449"/>
                    </a:cubicBezTo>
                    <a:cubicBezTo>
                      <a:pt x="817" y="16073"/>
                      <a:pt x="3554" y="16697"/>
                      <a:pt x="1009" y="17465"/>
                    </a:cubicBezTo>
                    <a:cubicBezTo>
                      <a:pt x="403" y="18071"/>
                      <a:pt x="1025" y="18772"/>
                      <a:pt x="1616" y="18772"/>
                    </a:cubicBezTo>
                    <a:cubicBezTo>
                      <a:pt x="1868" y="18772"/>
                      <a:pt x="2114" y="18645"/>
                      <a:pt x="2257" y="18329"/>
                    </a:cubicBezTo>
                    <a:cubicBezTo>
                      <a:pt x="2079" y="17573"/>
                      <a:pt x="2066" y="17023"/>
                      <a:pt x="2983" y="17023"/>
                    </a:cubicBezTo>
                    <a:cubicBezTo>
                      <a:pt x="3055" y="17023"/>
                      <a:pt x="3133" y="17026"/>
                      <a:pt x="3217" y="17033"/>
                    </a:cubicBezTo>
                    <a:cubicBezTo>
                      <a:pt x="4706" y="18281"/>
                      <a:pt x="2545" y="18185"/>
                      <a:pt x="2449" y="19145"/>
                    </a:cubicBezTo>
                    <a:cubicBezTo>
                      <a:pt x="2776" y="19760"/>
                      <a:pt x="3014" y="19987"/>
                      <a:pt x="3201" y="19987"/>
                    </a:cubicBezTo>
                    <a:cubicBezTo>
                      <a:pt x="3699" y="19987"/>
                      <a:pt x="3833" y="18373"/>
                      <a:pt x="4322" y="18233"/>
                    </a:cubicBezTo>
                    <a:lnTo>
                      <a:pt x="4322" y="18233"/>
                    </a:lnTo>
                    <a:cubicBezTo>
                      <a:pt x="6818" y="18617"/>
                      <a:pt x="4226" y="19530"/>
                      <a:pt x="4130" y="20298"/>
                    </a:cubicBezTo>
                    <a:cubicBezTo>
                      <a:pt x="4279" y="20812"/>
                      <a:pt x="4555" y="21017"/>
                      <a:pt x="4827" y="21017"/>
                    </a:cubicBezTo>
                    <a:cubicBezTo>
                      <a:pt x="5344" y="21017"/>
                      <a:pt x="5851" y="20283"/>
                      <a:pt x="5474" y="19530"/>
                    </a:cubicBezTo>
                    <a:cubicBezTo>
                      <a:pt x="5684" y="19391"/>
                      <a:pt x="5887" y="19332"/>
                      <a:pt x="6084" y="19332"/>
                    </a:cubicBezTo>
                    <a:cubicBezTo>
                      <a:pt x="7264" y="19332"/>
                      <a:pt x="8239" y="21455"/>
                      <a:pt x="9392" y="21455"/>
                    </a:cubicBezTo>
                    <a:cubicBezTo>
                      <a:pt x="9585" y="21455"/>
                      <a:pt x="9782" y="21396"/>
                      <a:pt x="9987" y="21258"/>
                    </a:cubicBezTo>
                    <a:cubicBezTo>
                      <a:pt x="10035" y="20111"/>
                      <a:pt x="10193" y="19741"/>
                      <a:pt x="10430" y="19741"/>
                    </a:cubicBezTo>
                    <a:cubicBezTo>
                      <a:pt x="10860" y="19741"/>
                      <a:pt x="11547" y="20967"/>
                      <a:pt x="12291" y="20967"/>
                    </a:cubicBezTo>
                    <a:cubicBezTo>
                      <a:pt x="12371" y="20967"/>
                      <a:pt x="12451" y="20953"/>
                      <a:pt x="12531" y="20922"/>
                    </a:cubicBezTo>
                    <a:cubicBezTo>
                      <a:pt x="12963" y="19591"/>
                      <a:pt x="13234" y="19169"/>
                      <a:pt x="13472" y="19169"/>
                    </a:cubicBezTo>
                    <a:cubicBezTo>
                      <a:pt x="13886" y="19169"/>
                      <a:pt x="14205" y="20444"/>
                      <a:pt x="15108" y="20444"/>
                    </a:cubicBezTo>
                    <a:cubicBezTo>
                      <a:pt x="15129" y="20444"/>
                      <a:pt x="15150" y="20443"/>
                      <a:pt x="15172" y="20442"/>
                    </a:cubicBezTo>
                    <a:cubicBezTo>
                      <a:pt x="16076" y="19930"/>
                      <a:pt x="15660" y="18936"/>
                      <a:pt x="14873" y="18936"/>
                    </a:cubicBezTo>
                    <a:cubicBezTo>
                      <a:pt x="14699" y="18936"/>
                      <a:pt x="14507" y="18985"/>
                      <a:pt x="14308" y="19097"/>
                    </a:cubicBezTo>
                    <a:cubicBezTo>
                      <a:pt x="13397" y="18460"/>
                      <a:pt x="14118" y="17650"/>
                      <a:pt x="14747" y="17650"/>
                    </a:cubicBezTo>
                    <a:cubicBezTo>
                      <a:pt x="15112" y="17650"/>
                      <a:pt x="15447" y="17924"/>
                      <a:pt x="15412" y="18665"/>
                    </a:cubicBezTo>
                    <a:cubicBezTo>
                      <a:pt x="15669" y="18775"/>
                      <a:pt x="15870" y="18822"/>
                      <a:pt x="16030" y="18822"/>
                    </a:cubicBezTo>
                    <a:cubicBezTo>
                      <a:pt x="17053" y="18822"/>
                      <a:pt x="16384" y="16888"/>
                      <a:pt x="17861" y="16888"/>
                    </a:cubicBezTo>
                    <a:cubicBezTo>
                      <a:pt x="17876" y="16888"/>
                      <a:pt x="17892" y="16889"/>
                      <a:pt x="17908" y="16889"/>
                    </a:cubicBezTo>
                    <a:cubicBezTo>
                      <a:pt x="17908" y="15545"/>
                      <a:pt x="19012" y="14105"/>
                      <a:pt x="20165" y="13480"/>
                    </a:cubicBezTo>
                    <a:cubicBezTo>
                      <a:pt x="19396" y="11848"/>
                      <a:pt x="21269" y="12472"/>
                      <a:pt x="21221" y="11272"/>
                    </a:cubicBezTo>
                    <a:cubicBezTo>
                      <a:pt x="21317" y="10024"/>
                      <a:pt x="18484" y="11176"/>
                      <a:pt x="19781" y="9352"/>
                    </a:cubicBezTo>
                    <a:cubicBezTo>
                      <a:pt x="20933" y="9256"/>
                      <a:pt x="20693" y="8680"/>
                      <a:pt x="20549" y="7863"/>
                    </a:cubicBezTo>
                    <a:cubicBezTo>
                      <a:pt x="21221" y="7575"/>
                      <a:pt x="22421" y="7143"/>
                      <a:pt x="21461" y="6231"/>
                    </a:cubicBezTo>
                    <a:cubicBezTo>
                      <a:pt x="14836" y="4167"/>
                      <a:pt x="22613" y="2486"/>
                      <a:pt x="18052" y="2294"/>
                    </a:cubicBezTo>
                    <a:cubicBezTo>
                      <a:pt x="17908" y="470"/>
                      <a:pt x="16180" y="1862"/>
                      <a:pt x="16036" y="86"/>
                    </a:cubicBezTo>
                    <a:cubicBezTo>
                      <a:pt x="15860" y="25"/>
                      <a:pt x="15659" y="0"/>
                      <a:pt x="154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352" name="Google Shape;3352;p13"/>
            <p:cNvGrpSpPr/>
            <p:nvPr/>
          </p:nvGrpSpPr>
          <p:grpSpPr>
            <a:xfrm rot="10800000" flipH="1">
              <a:off x="8157230" y="4427335"/>
              <a:ext cx="1043607" cy="1017822"/>
              <a:chOff x="3419925" y="1644325"/>
              <a:chExt cx="780150" cy="760875"/>
            </a:xfrm>
          </p:grpSpPr>
          <p:sp>
            <p:nvSpPr>
              <p:cNvPr id="3353" name="Google Shape;3353;p13"/>
              <p:cNvSpPr/>
              <p:nvPr/>
            </p:nvSpPr>
            <p:spPr>
              <a:xfrm>
                <a:off x="3601025" y="2065200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4" name="Google Shape;3354;p13"/>
              <p:cNvSpPr/>
              <p:nvPr/>
            </p:nvSpPr>
            <p:spPr>
              <a:xfrm>
                <a:off x="3585950" y="1995050"/>
                <a:ext cx="45775" cy="319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5" name="Google Shape;3355;p13"/>
              <p:cNvSpPr/>
              <p:nvPr/>
            </p:nvSpPr>
            <p:spPr>
              <a:xfrm>
                <a:off x="3626275" y="2021875"/>
                <a:ext cx="47000" cy="3415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6" name="Google Shape;3356;p13"/>
              <p:cNvSpPr/>
              <p:nvPr/>
            </p:nvSpPr>
            <p:spPr>
              <a:xfrm>
                <a:off x="3549550" y="1969325"/>
                <a:ext cx="32425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7" name="Google Shape;3357;p13"/>
              <p:cNvSpPr/>
              <p:nvPr/>
            </p:nvSpPr>
            <p:spPr>
              <a:xfrm>
                <a:off x="3561100" y="2039975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8" name="Google Shape;3358;p13"/>
              <p:cNvSpPr/>
              <p:nvPr/>
            </p:nvSpPr>
            <p:spPr>
              <a:xfrm>
                <a:off x="3643550" y="2092950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9" name="Google Shape;3359;p13"/>
              <p:cNvSpPr/>
              <p:nvPr/>
            </p:nvSpPr>
            <p:spPr>
              <a:xfrm>
                <a:off x="3534550" y="1899325"/>
                <a:ext cx="33025" cy="30075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0" name="Google Shape;3360;p13"/>
              <p:cNvSpPr/>
              <p:nvPr/>
            </p:nvSpPr>
            <p:spPr>
              <a:xfrm>
                <a:off x="3681175" y="2120425"/>
                <a:ext cx="45250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1" name="Google Shape;3361;p13"/>
              <p:cNvSpPr/>
              <p:nvPr/>
            </p:nvSpPr>
            <p:spPr>
              <a:xfrm>
                <a:off x="3666500" y="2048750"/>
                <a:ext cx="47600" cy="36675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2" name="Google Shape;3362;p13"/>
              <p:cNvSpPr/>
              <p:nvPr/>
            </p:nvSpPr>
            <p:spPr>
              <a:xfrm>
                <a:off x="4088450" y="2146950"/>
                <a:ext cx="43225" cy="34850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3" name="Google Shape;3363;p13"/>
              <p:cNvSpPr/>
              <p:nvPr/>
            </p:nvSpPr>
            <p:spPr>
              <a:xfrm>
                <a:off x="4114850" y="2106150"/>
                <a:ext cx="46950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4" name="Google Shape;3364;p13"/>
              <p:cNvSpPr/>
              <p:nvPr/>
            </p:nvSpPr>
            <p:spPr>
              <a:xfrm>
                <a:off x="4059625" y="219092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5" name="Google Shape;3365;p13"/>
              <p:cNvSpPr/>
              <p:nvPr/>
            </p:nvSpPr>
            <p:spPr>
              <a:xfrm>
                <a:off x="3480975" y="1804850"/>
                <a:ext cx="29800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6" name="Google Shape;3366;p13"/>
              <p:cNvSpPr/>
              <p:nvPr/>
            </p:nvSpPr>
            <p:spPr>
              <a:xfrm>
                <a:off x="3767150" y="2175725"/>
                <a:ext cx="43700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7" name="Google Shape;3367;p13"/>
              <p:cNvSpPr/>
              <p:nvPr/>
            </p:nvSpPr>
            <p:spPr>
              <a:xfrm>
                <a:off x="3723575" y="2147700"/>
                <a:ext cx="4772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8" name="Google Shape;3368;p13"/>
              <p:cNvSpPr/>
              <p:nvPr/>
            </p:nvSpPr>
            <p:spPr>
              <a:xfrm>
                <a:off x="3833600" y="2160050"/>
                <a:ext cx="49875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9" name="Google Shape;3369;p13"/>
              <p:cNvSpPr/>
              <p:nvPr/>
            </p:nvSpPr>
            <p:spPr>
              <a:xfrm>
                <a:off x="3808775" y="22043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0" name="Google Shape;3370;p13"/>
              <p:cNvSpPr/>
              <p:nvPr/>
            </p:nvSpPr>
            <p:spPr>
              <a:xfrm>
                <a:off x="3875100" y="2188975"/>
                <a:ext cx="47725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1" name="Google Shape;3371;p13"/>
              <p:cNvSpPr/>
              <p:nvPr/>
            </p:nvSpPr>
            <p:spPr>
              <a:xfrm>
                <a:off x="3696550" y="1644425"/>
                <a:ext cx="44600" cy="36150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2" name="Google Shape;3372;p13"/>
              <p:cNvSpPr/>
              <p:nvPr/>
            </p:nvSpPr>
            <p:spPr>
              <a:xfrm>
                <a:off x="3470500" y="1918500"/>
                <a:ext cx="27050" cy="19775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3" name="Google Shape;3373;p13"/>
              <p:cNvSpPr/>
              <p:nvPr/>
            </p:nvSpPr>
            <p:spPr>
              <a:xfrm>
                <a:off x="3493900" y="1874325"/>
                <a:ext cx="33275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4" name="Google Shape;3374;p13"/>
              <p:cNvSpPr/>
              <p:nvPr/>
            </p:nvSpPr>
            <p:spPr>
              <a:xfrm>
                <a:off x="4016425" y="2161325"/>
                <a:ext cx="48850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5" name="Google Shape;3375;p13"/>
              <p:cNvSpPr/>
              <p:nvPr/>
            </p:nvSpPr>
            <p:spPr>
              <a:xfrm>
                <a:off x="3993850" y="2204525"/>
                <a:ext cx="45400" cy="32800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6" name="Google Shape;3376;p13"/>
              <p:cNvSpPr/>
              <p:nvPr/>
            </p:nvSpPr>
            <p:spPr>
              <a:xfrm>
                <a:off x="3521925" y="2013725"/>
                <a:ext cx="31250" cy="24050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7" name="Google Shape;3377;p13"/>
              <p:cNvSpPr/>
              <p:nvPr/>
            </p:nvSpPr>
            <p:spPr>
              <a:xfrm>
                <a:off x="3945625" y="2174575"/>
                <a:ext cx="491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8" name="Google Shape;3378;p13"/>
              <p:cNvSpPr/>
              <p:nvPr/>
            </p:nvSpPr>
            <p:spPr>
              <a:xfrm>
                <a:off x="3549675" y="1787825"/>
                <a:ext cx="40750" cy="29200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9" name="Google Shape;3379;p13"/>
              <p:cNvSpPr/>
              <p:nvPr/>
            </p:nvSpPr>
            <p:spPr>
              <a:xfrm>
                <a:off x="3574325" y="1745150"/>
                <a:ext cx="46275" cy="32125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0" name="Google Shape;3380;p13"/>
              <p:cNvSpPr/>
              <p:nvPr/>
            </p:nvSpPr>
            <p:spPr>
              <a:xfrm>
                <a:off x="3559725" y="1677500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1" name="Google Shape;3381;p13"/>
              <p:cNvSpPr/>
              <p:nvPr/>
            </p:nvSpPr>
            <p:spPr>
              <a:xfrm>
                <a:off x="3602575" y="1702025"/>
                <a:ext cx="46250" cy="32175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2" name="Google Shape;3382;p13"/>
              <p:cNvSpPr/>
              <p:nvPr/>
            </p:nvSpPr>
            <p:spPr>
              <a:xfrm>
                <a:off x="3507125" y="1761650"/>
                <a:ext cx="33650" cy="24225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3" name="Google Shape;3383;p13"/>
              <p:cNvSpPr/>
              <p:nvPr/>
            </p:nvSpPr>
            <p:spPr>
              <a:xfrm>
                <a:off x="3533150" y="1719525"/>
                <a:ext cx="36100" cy="266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4" name="Google Shape;3384;p13"/>
              <p:cNvSpPr/>
              <p:nvPr/>
            </p:nvSpPr>
            <p:spPr>
              <a:xfrm>
                <a:off x="3505925" y="1942750"/>
                <a:ext cx="35700" cy="25575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5" name="Google Shape;3385;p13"/>
              <p:cNvSpPr/>
              <p:nvPr/>
            </p:nvSpPr>
            <p:spPr>
              <a:xfrm>
                <a:off x="3521925" y="1830850"/>
                <a:ext cx="38925" cy="2687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6" name="Google Shape;3386;p13"/>
              <p:cNvSpPr/>
              <p:nvPr/>
            </p:nvSpPr>
            <p:spPr>
              <a:xfrm>
                <a:off x="3614350" y="1951300"/>
                <a:ext cx="50325" cy="36125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7" name="Google Shape;3387;p13"/>
              <p:cNvSpPr/>
              <p:nvPr/>
            </p:nvSpPr>
            <p:spPr>
              <a:xfrm>
                <a:off x="3595425" y="1881600"/>
                <a:ext cx="4947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8" name="Google Shape;3388;p13"/>
              <p:cNvSpPr/>
              <p:nvPr/>
            </p:nvSpPr>
            <p:spPr>
              <a:xfrm>
                <a:off x="3571150" y="1924875"/>
                <a:ext cx="440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9" name="Google Shape;3389;p13"/>
              <p:cNvSpPr/>
              <p:nvPr/>
            </p:nvSpPr>
            <p:spPr>
              <a:xfrm>
                <a:off x="3557150" y="1856375"/>
                <a:ext cx="4445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0" name="Google Shape;3390;p13"/>
              <p:cNvSpPr/>
              <p:nvPr/>
            </p:nvSpPr>
            <p:spPr>
              <a:xfrm>
                <a:off x="3626750" y="1659650"/>
                <a:ext cx="46050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1" name="Google Shape;3391;p13"/>
              <p:cNvSpPr/>
              <p:nvPr/>
            </p:nvSpPr>
            <p:spPr>
              <a:xfrm>
                <a:off x="3638725" y="1727975"/>
                <a:ext cx="45700" cy="359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2" name="Google Shape;3392;p13"/>
              <p:cNvSpPr/>
              <p:nvPr/>
            </p:nvSpPr>
            <p:spPr>
              <a:xfrm>
                <a:off x="3604875" y="1769475"/>
                <a:ext cx="50300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3" name="Google Shape;3393;p13"/>
              <p:cNvSpPr/>
              <p:nvPr/>
            </p:nvSpPr>
            <p:spPr>
              <a:xfrm>
                <a:off x="3583950" y="1813175"/>
                <a:ext cx="464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4" name="Google Shape;3394;p13"/>
              <p:cNvSpPr/>
              <p:nvPr/>
            </p:nvSpPr>
            <p:spPr>
              <a:xfrm>
                <a:off x="3718325" y="2265600"/>
                <a:ext cx="2977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80" extrusionOk="0">
                    <a:moveTo>
                      <a:pt x="626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1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191" y="781"/>
                      <a:pt x="1088" y="0"/>
                      <a:pt x="62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5" name="Google Shape;3395;p13"/>
              <p:cNvSpPr/>
              <p:nvPr/>
            </p:nvSpPr>
            <p:spPr>
              <a:xfrm>
                <a:off x="3698950" y="2192525"/>
                <a:ext cx="39850" cy="28425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6" name="Google Shape;3396;p13"/>
              <p:cNvSpPr/>
              <p:nvPr/>
            </p:nvSpPr>
            <p:spPr>
              <a:xfrm>
                <a:off x="3738100" y="2341250"/>
                <a:ext cx="163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55" h="453" extrusionOk="0">
                    <a:moveTo>
                      <a:pt x="381" y="0"/>
                    </a:moveTo>
                    <a:cubicBezTo>
                      <a:pt x="365" y="0"/>
                      <a:pt x="349" y="2"/>
                      <a:pt x="332" y="6"/>
                    </a:cubicBezTo>
                    <a:cubicBezTo>
                      <a:pt x="1" y="117"/>
                      <a:pt x="120" y="452"/>
                      <a:pt x="324" y="452"/>
                    </a:cubicBezTo>
                    <a:cubicBezTo>
                      <a:pt x="386" y="452"/>
                      <a:pt x="456" y="421"/>
                      <a:pt x="524" y="342"/>
                    </a:cubicBezTo>
                    <a:cubicBezTo>
                      <a:pt x="655" y="211"/>
                      <a:pt x="547" y="0"/>
                      <a:pt x="3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7" name="Google Shape;3397;p13"/>
              <p:cNvSpPr/>
              <p:nvPr/>
            </p:nvSpPr>
            <p:spPr>
              <a:xfrm>
                <a:off x="3740650" y="2221200"/>
                <a:ext cx="38625" cy="27150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8" name="Google Shape;3398;p13"/>
              <p:cNvSpPr/>
              <p:nvPr/>
            </p:nvSpPr>
            <p:spPr>
              <a:xfrm>
                <a:off x="3634325" y="2210375"/>
                <a:ext cx="296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87" h="833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4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9" name="Google Shape;3399;p13"/>
              <p:cNvSpPr/>
              <p:nvPr/>
            </p:nvSpPr>
            <p:spPr>
              <a:xfrm>
                <a:off x="3657525" y="2166000"/>
                <a:ext cx="389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0" name="Google Shape;3400;p13"/>
              <p:cNvSpPr/>
              <p:nvPr/>
            </p:nvSpPr>
            <p:spPr>
              <a:xfrm>
                <a:off x="3653500" y="2283700"/>
                <a:ext cx="20475" cy="13575"/>
              </a:xfrm>
              <a:custGeom>
                <a:avLst/>
                <a:gdLst/>
                <a:ahLst/>
                <a:cxnLst/>
                <a:rect l="l" t="t" r="r" b="b"/>
                <a:pathLst>
                  <a:path w="819" h="543" extrusionOk="0">
                    <a:moveTo>
                      <a:pt x="398" y="1"/>
                    </a:moveTo>
                    <a:cubicBezTo>
                      <a:pt x="384" y="1"/>
                      <a:pt x="369" y="2"/>
                      <a:pt x="355" y="4"/>
                    </a:cubicBezTo>
                    <a:cubicBezTo>
                      <a:pt x="0" y="48"/>
                      <a:pt x="55" y="543"/>
                      <a:pt x="368" y="543"/>
                    </a:cubicBezTo>
                    <a:cubicBezTo>
                      <a:pt x="394" y="543"/>
                      <a:pt x="421" y="539"/>
                      <a:pt x="451" y="532"/>
                    </a:cubicBezTo>
                    <a:cubicBezTo>
                      <a:pt x="818" y="486"/>
                      <a:pt x="702" y="1"/>
                      <a:pt x="3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1" name="Google Shape;3401;p13"/>
              <p:cNvSpPr/>
              <p:nvPr/>
            </p:nvSpPr>
            <p:spPr>
              <a:xfrm>
                <a:off x="3783575" y="23702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1" y="48"/>
                      <a:pt x="1" y="337"/>
                      <a:pt x="193" y="385"/>
                    </a:cubicBezTo>
                    <a:cubicBezTo>
                      <a:pt x="433" y="385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2" name="Google Shape;3402;p13"/>
              <p:cNvSpPr/>
              <p:nvPr/>
            </p:nvSpPr>
            <p:spPr>
              <a:xfrm>
                <a:off x="3676625" y="2237750"/>
                <a:ext cx="30200" cy="21275"/>
              </a:xfrm>
              <a:custGeom>
                <a:avLst/>
                <a:gdLst/>
                <a:ahLst/>
                <a:cxnLst/>
                <a:rect l="l" t="t" r="r" b="b"/>
                <a:pathLst>
                  <a:path w="1208" h="851" extrusionOk="0">
                    <a:moveTo>
                      <a:pt x="608" y="1"/>
                    </a:moveTo>
                    <a:cubicBezTo>
                      <a:pt x="569" y="1"/>
                      <a:pt x="529" y="6"/>
                      <a:pt x="486" y="18"/>
                    </a:cubicBezTo>
                    <a:cubicBezTo>
                      <a:pt x="1" y="150"/>
                      <a:pt x="124" y="851"/>
                      <a:pt x="557" y="851"/>
                    </a:cubicBezTo>
                    <a:cubicBezTo>
                      <a:pt x="595" y="851"/>
                      <a:pt x="636" y="845"/>
                      <a:pt x="678" y="834"/>
                    </a:cubicBezTo>
                    <a:cubicBezTo>
                      <a:pt x="1208" y="701"/>
                      <a:pt x="1048" y="1"/>
                      <a:pt x="60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3" name="Google Shape;3403;p13"/>
              <p:cNvSpPr/>
              <p:nvPr/>
            </p:nvSpPr>
            <p:spPr>
              <a:xfrm>
                <a:off x="3695975" y="2312500"/>
                <a:ext cx="17625" cy="13325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3" extrusionOk="0">
                    <a:moveTo>
                      <a:pt x="376" y="1"/>
                    </a:moveTo>
                    <a:cubicBezTo>
                      <a:pt x="363" y="1"/>
                      <a:pt x="350" y="2"/>
                      <a:pt x="336" y="4"/>
                    </a:cubicBezTo>
                    <a:cubicBezTo>
                      <a:pt x="0" y="52"/>
                      <a:pt x="96" y="532"/>
                      <a:pt x="384" y="532"/>
                    </a:cubicBezTo>
                    <a:cubicBezTo>
                      <a:pt x="704" y="441"/>
                      <a:pt x="632" y="1"/>
                      <a:pt x="3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4" name="Google Shape;3404;p13"/>
              <p:cNvSpPr/>
              <p:nvPr/>
            </p:nvSpPr>
            <p:spPr>
              <a:xfrm>
                <a:off x="3762675" y="229452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5" name="Google Shape;3405;p13"/>
              <p:cNvSpPr/>
              <p:nvPr/>
            </p:nvSpPr>
            <p:spPr>
              <a:xfrm>
                <a:off x="3872400" y="2307800"/>
                <a:ext cx="27625" cy="21625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6" name="Google Shape;3406;p13"/>
              <p:cNvSpPr/>
              <p:nvPr/>
            </p:nvSpPr>
            <p:spPr>
              <a:xfrm>
                <a:off x="3851950" y="2233075"/>
                <a:ext cx="422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7" name="Google Shape;3407;p13"/>
              <p:cNvSpPr/>
              <p:nvPr/>
            </p:nvSpPr>
            <p:spPr>
              <a:xfrm>
                <a:off x="3784375" y="2250025"/>
                <a:ext cx="36825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8" name="Google Shape;3408;p13"/>
              <p:cNvSpPr/>
              <p:nvPr/>
            </p:nvSpPr>
            <p:spPr>
              <a:xfrm>
                <a:off x="3895150" y="2263325"/>
                <a:ext cx="38075" cy="26775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9" name="Google Shape;3409;p13"/>
              <p:cNvSpPr/>
              <p:nvPr/>
            </p:nvSpPr>
            <p:spPr>
              <a:xfrm>
                <a:off x="3892800" y="2383300"/>
                <a:ext cx="14075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0" name="Google Shape;3410;p13"/>
              <p:cNvSpPr/>
              <p:nvPr/>
            </p:nvSpPr>
            <p:spPr>
              <a:xfrm>
                <a:off x="3834000" y="2395600"/>
                <a:ext cx="3300" cy="390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56" extrusionOk="0">
                    <a:moveTo>
                      <a:pt x="76" y="1"/>
                    </a:moveTo>
                    <a:cubicBezTo>
                      <a:pt x="48" y="1"/>
                      <a:pt x="0" y="69"/>
                      <a:pt x="0" y="137"/>
                    </a:cubicBezTo>
                    <a:cubicBezTo>
                      <a:pt x="13" y="150"/>
                      <a:pt x="29" y="156"/>
                      <a:pt x="45" y="156"/>
                    </a:cubicBezTo>
                    <a:cubicBezTo>
                      <a:pt x="89" y="156"/>
                      <a:pt x="131" y="111"/>
                      <a:pt x="96" y="41"/>
                    </a:cubicBezTo>
                    <a:cubicBezTo>
                      <a:pt x="96" y="13"/>
                      <a:pt x="88" y="1"/>
                      <a:pt x="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1" name="Google Shape;3411;p13"/>
              <p:cNvSpPr/>
              <p:nvPr/>
            </p:nvSpPr>
            <p:spPr>
              <a:xfrm>
                <a:off x="3804725" y="23233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2" name="Google Shape;3412;p13"/>
              <p:cNvSpPr/>
              <p:nvPr/>
            </p:nvSpPr>
            <p:spPr>
              <a:xfrm>
                <a:off x="3828000" y="2278650"/>
                <a:ext cx="3375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3" name="Google Shape;3413;p13"/>
              <p:cNvSpPr/>
              <p:nvPr/>
            </p:nvSpPr>
            <p:spPr>
              <a:xfrm>
                <a:off x="3847625" y="2353325"/>
                <a:ext cx="2197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4" name="Google Shape;3414;p13"/>
              <p:cNvSpPr/>
              <p:nvPr/>
            </p:nvSpPr>
            <p:spPr>
              <a:xfrm>
                <a:off x="3571150" y="2228500"/>
                <a:ext cx="14150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94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8" y="3"/>
                    </a:cubicBezTo>
                    <a:cubicBezTo>
                      <a:pt x="96" y="147"/>
                      <a:pt x="0" y="388"/>
                      <a:pt x="288" y="484"/>
                    </a:cubicBezTo>
                    <a:cubicBezTo>
                      <a:pt x="309" y="490"/>
                      <a:pt x="328" y="494"/>
                      <a:pt x="346" y="494"/>
                    </a:cubicBezTo>
                    <a:cubicBezTo>
                      <a:pt x="566" y="494"/>
                      <a:pt x="557" y="1"/>
                      <a:pt x="31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5" name="Google Shape;3415;p13"/>
              <p:cNvSpPr/>
              <p:nvPr/>
            </p:nvSpPr>
            <p:spPr>
              <a:xfrm>
                <a:off x="3481525" y="1987125"/>
                <a:ext cx="2770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8" extrusionOk="0">
                    <a:moveTo>
                      <a:pt x="589" y="1"/>
                    </a:moveTo>
                    <a:cubicBezTo>
                      <a:pt x="565" y="1"/>
                      <a:pt x="539" y="3"/>
                      <a:pt x="513" y="9"/>
                    </a:cubicBezTo>
                    <a:cubicBezTo>
                      <a:pt x="0" y="102"/>
                      <a:pt x="120" y="827"/>
                      <a:pt x="566" y="827"/>
                    </a:cubicBezTo>
                    <a:cubicBezTo>
                      <a:pt x="580" y="827"/>
                      <a:pt x="594" y="826"/>
                      <a:pt x="609" y="825"/>
                    </a:cubicBezTo>
                    <a:cubicBezTo>
                      <a:pt x="1107" y="734"/>
                      <a:pt x="1007" y="1"/>
                      <a:pt x="58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6" name="Google Shape;3416;p13"/>
              <p:cNvSpPr/>
              <p:nvPr/>
            </p:nvSpPr>
            <p:spPr>
              <a:xfrm>
                <a:off x="3458325" y="2032875"/>
                <a:ext cx="19175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767" h="551" extrusionOk="0">
                    <a:moveTo>
                      <a:pt x="381" y="1"/>
                    </a:moveTo>
                    <a:cubicBezTo>
                      <a:pt x="367" y="1"/>
                      <a:pt x="352" y="1"/>
                      <a:pt x="336" y="3"/>
                    </a:cubicBezTo>
                    <a:cubicBezTo>
                      <a:pt x="144" y="99"/>
                      <a:pt x="0" y="387"/>
                      <a:pt x="240" y="531"/>
                    </a:cubicBezTo>
                    <a:cubicBezTo>
                      <a:pt x="280" y="544"/>
                      <a:pt x="317" y="550"/>
                      <a:pt x="351" y="550"/>
                    </a:cubicBezTo>
                    <a:cubicBezTo>
                      <a:pt x="681" y="550"/>
                      <a:pt x="767" y="1"/>
                      <a:pt x="3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7" name="Google Shape;3417;p13"/>
              <p:cNvSpPr/>
              <p:nvPr/>
            </p:nvSpPr>
            <p:spPr>
              <a:xfrm>
                <a:off x="3455125" y="1849250"/>
                <a:ext cx="24450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8" name="Google Shape;3418;p13"/>
              <p:cNvSpPr/>
              <p:nvPr/>
            </p:nvSpPr>
            <p:spPr>
              <a:xfrm>
                <a:off x="3491925" y="2176975"/>
                <a:ext cx="72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89" h="193" extrusionOk="0">
                    <a:moveTo>
                      <a:pt x="97" y="0"/>
                    </a:moveTo>
                    <a:cubicBezTo>
                      <a:pt x="1" y="96"/>
                      <a:pt x="49" y="192"/>
                      <a:pt x="145" y="192"/>
                    </a:cubicBezTo>
                    <a:cubicBezTo>
                      <a:pt x="289" y="144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9" name="Google Shape;3419;p13"/>
              <p:cNvSpPr/>
              <p:nvPr/>
            </p:nvSpPr>
            <p:spPr>
              <a:xfrm>
                <a:off x="3475125" y="21037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0" y="97"/>
                      <a:pt x="0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0" name="Google Shape;3420;p13"/>
              <p:cNvSpPr/>
              <p:nvPr/>
            </p:nvSpPr>
            <p:spPr>
              <a:xfrm>
                <a:off x="3443450" y="1961850"/>
                <a:ext cx="20250" cy="1497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9" extrusionOk="0">
                    <a:moveTo>
                      <a:pt x="429" y="1"/>
                    </a:moveTo>
                    <a:cubicBezTo>
                      <a:pt x="406" y="1"/>
                      <a:pt x="381" y="4"/>
                      <a:pt x="355" y="12"/>
                    </a:cubicBezTo>
                    <a:cubicBezTo>
                      <a:pt x="1" y="100"/>
                      <a:pt x="96" y="598"/>
                      <a:pt x="416" y="598"/>
                    </a:cubicBezTo>
                    <a:cubicBezTo>
                      <a:pt x="442" y="598"/>
                      <a:pt x="470" y="595"/>
                      <a:pt x="499" y="588"/>
                    </a:cubicBezTo>
                    <a:cubicBezTo>
                      <a:pt x="810" y="499"/>
                      <a:pt x="711" y="1"/>
                      <a:pt x="42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1" name="Google Shape;3421;p13"/>
              <p:cNvSpPr/>
              <p:nvPr/>
            </p:nvSpPr>
            <p:spPr>
              <a:xfrm>
                <a:off x="3421125" y="2007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92" y="1"/>
                    </a:moveTo>
                    <a:cubicBezTo>
                      <a:pt x="0" y="49"/>
                      <a:pt x="0" y="289"/>
                      <a:pt x="192" y="289"/>
                    </a:cubicBezTo>
                    <a:cubicBezTo>
                      <a:pt x="336" y="289"/>
                      <a:pt x="336" y="49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2" name="Google Shape;3422;p13"/>
              <p:cNvSpPr/>
              <p:nvPr/>
            </p:nvSpPr>
            <p:spPr>
              <a:xfrm>
                <a:off x="3429525" y="1893175"/>
                <a:ext cx="205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3" name="Google Shape;3423;p13"/>
              <p:cNvSpPr/>
              <p:nvPr/>
            </p:nvSpPr>
            <p:spPr>
              <a:xfrm>
                <a:off x="3419925" y="1824100"/>
                <a:ext cx="10800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4" name="Google Shape;3424;p13"/>
              <p:cNvSpPr/>
              <p:nvPr/>
            </p:nvSpPr>
            <p:spPr>
              <a:xfrm>
                <a:off x="3496300" y="2058075"/>
                <a:ext cx="2527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2" extrusionOk="0">
                    <a:moveTo>
                      <a:pt x="546" y="1"/>
                    </a:moveTo>
                    <a:cubicBezTo>
                      <a:pt x="530" y="1"/>
                      <a:pt x="514" y="2"/>
                      <a:pt x="498" y="3"/>
                    </a:cubicBezTo>
                    <a:cubicBezTo>
                      <a:pt x="1" y="48"/>
                      <a:pt x="57" y="732"/>
                      <a:pt x="505" y="732"/>
                    </a:cubicBezTo>
                    <a:cubicBezTo>
                      <a:pt x="533" y="732"/>
                      <a:pt x="563" y="729"/>
                      <a:pt x="594" y="723"/>
                    </a:cubicBezTo>
                    <a:cubicBezTo>
                      <a:pt x="1011" y="631"/>
                      <a:pt x="981" y="1"/>
                      <a:pt x="54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5" name="Google Shape;3425;p13"/>
              <p:cNvSpPr/>
              <p:nvPr/>
            </p:nvSpPr>
            <p:spPr>
              <a:xfrm>
                <a:off x="3576675" y="2110800"/>
                <a:ext cx="3340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974" extrusionOk="0">
                    <a:moveTo>
                      <a:pt x="683" y="0"/>
                    </a:moveTo>
                    <a:cubicBezTo>
                      <a:pt x="655" y="0"/>
                      <a:pt x="626" y="2"/>
                      <a:pt x="595" y="7"/>
                    </a:cubicBezTo>
                    <a:cubicBezTo>
                      <a:pt x="1" y="98"/>
                      <a:pt x="60" y="974"/>
                      <a:pt x="648" y="974"/>
                    </a:cubicBezTo>
                    <a:cubicBezTo>
                      <a:pt x="677" y="974"/>
                      <a:pt x="707" y="971"/>
                      <a:pt x="739" y="967"/>
                    </a:cubicBezTo>
                    <a:cubicBezTo>
                      <a:pt x="1335" y="921"/>
                      <a:pt x="1275" y="0"/>
                      <a:pt x="6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6" name="Google Shape;3426;p13"/>
              <p:cNvSpPr/>
              <p:nvPr/>
            </p:nvSpPr>
            <p:spPr>
              <a:xfrm>
                <a:off x="3593150" y="2182775"/>
                <a:ext cx="27700" cy="20675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7" extrusionOk="0">
                    <a:moveTo>
                      <a:pt x="596" y="0"/>
                    </a:moveTo>
                    <a:cubicBezTo>
                      <a:pt x="570" y="0"/>
                      <a:pt x="542" y="3"/>
                      <a:pt x="512" y="8"/>
                    </a:cubicBezTo>
                    <a:cubicBezTo>
                      <a:pt x="0" y="101"/>
                      <a:pt x="75" y="826"/>
                      <a:pt x="562" y="826"/>
                    </a:cubicBezTo>
                    <a:cubicBezTo>
                      <a:pt x="577" y="826"/>
                      <a:pt x="593" y="826"/>
                      <a:pt x="608" y="824"/>
                    </a:cubicBezTo>
                    <a:cubicBezTo>
                      <a:pt x="1107" y="734"/>
                      <a:pt x="1049" y="0"/>
                      <a:pt x="5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7" name="Google Shape;3427;p13"/>
              <p:cNvSpPr/>
              <p:nvPr/>
            </p:nvSpPr>
            <p:spPr>
              <a:xfrm>
                <a:off x="3434325" y="1713675"/>
                <a:ext cx="120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8" name="Google Shape;3428;p13"/>
              <p:cNvSpPr/>
              <p:nvPr/>
            </p:nvSpPr>
            <p:spPr>
              <a:xfrm>
                <a:off x="3914800" y="2337575"/>
                <a:ext cx="2650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9" name="Google Shape;3429;p13"/>
              <p:cNvSpPr/>
              <p:nvPr/>
            </p:nvSpPr>
            <p:spPr>
              <a:xfrm>
                <a:off x="3513525" y="2130100"/>
                <a:ext cx="20425" cy="1447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9" extrusionOk="0">
                    <a:moveTo>
                      <a:pt x="474" y="0"/>
                    </a:moveTo>
                    <a:cubicBezTo>
                      <a:pt x="461" y="0"/>
                      <a:pt x="447" y="1"/>
                      <a:pt x="433" y="3"/>
                    </a:cubicBezTo>
                    <a:cubicBezTo>
                      <a:pt x="1" y="3"/>
                      <a:pt x="49" y="579"/>
                      <a:pt x="433" y="579"/>
                    </a:cubicBezTo>
                    <a:cubicBezTo>
                      <a:pt x="803" y="579"/>
                      <a:pt x="816" y="0"/>
                      <a:pt x="47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0" name="Google Shape;3430;p13"/>
              <p:cNvSpPr/>
              <p:nvPr/>
            </p:nvSpPr>
            <p:spPr>
              <a:xfrm>
                <a:off x="3617525" y="2138225"/>
                <a:ext cx="365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1" name="Google Shape;3431;p13"/>
              <p:cNvSpPr/>
              <p:nvPr/>
            </p:nvSpPr>
            <p:spPr>
              <a:xfrm>
                <a:off x="3553250" y="2156500"/>
                <a:ext cx="24700" cy="1745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698" extrusionOk="0">
                    <a:moveTo>
                      <a:pt x="478" y="0"/>
                    </a:moveTo>
                    <a:cubicBezTo>
                      <a:pt x="462" y="0"/>
                      <a:pt x="445" y="1"/>
                      <a:pt x="428" y="3"/>
                    </a:cubicBezTo>
                    <a:cubicBezTo>
                      <a:pt x="0" y="217"/>
                      <a:pt x="106" y="698"/>
                      <a:pt x="440" y="698"/>
                    </a:cubicBezTo>
                    <a:cubicBezTo>
                      <a:pt x="481" y="698"/>
                      <a:pt x="525" y="691"/>
                      <a:pt x="572" y="675"/>
                    </a:cubicBezTo>
                    <a:cubicBezTo>
                      <a:pt x="987" y="537"/>
                      <a:pt x="871" y="0"/>
                      <a:pt x="47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2" name="Google Shape;3432;p13"/>
              <p:cNvSpPr/>
              <p:nvPr/>
            </p:nvSpPr>
            <p:spPr>
              <a:xfrm>
                <a:off x="3531525" y="2202075"/>
                <a:ext cx="1057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3" h="392" extrusionOk="0">
                    <a:moveTo>
                      <a:pt x="226" y="1"/>
                    </a:moveTo>
                    <a:cubicBezTo>
                      <a:pt x="215" y="1"/>
                      <a:pt x="204" y="2"/>
                      <a:pt x="193" y="4"/>
                    </a:cubicBezTo>
                    <a:cubicBezTo>
                      <a:pt x="1" y="52"/>
                      <a:pt x="1" y="340"/>
                      <a:pt x="193" y="388"/>
                    </a:cubicBezTo>
                    <a:cubicBezTo>
                      <a:pt x="204" y="391"/>
                      <a:pt x="215" y="392"/>
                      <a:pt x="226" y="392"/>
                    </a:cubicBezTo>
                    <a:cubicBezTo>
                      <a:pt x="422" y="392"/>
                      <a:pt x="422" y="1"/>
                      <a:pt x="22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3" name="Google Shape;3433;p13"/>
              <p:cNvSpPr/>
              <p:nvPr/>
            </p:nvSpPr>
            <p:spPr>
              <a:xfrm>
                <a:off x="3535025" y="2084500"/>
                <a:ext cx="30975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239" h="882" extrusionOk="0">
                    <a:moveTo>
                      <a:pt x="628" y="0"/>
                    </a:moveTo>
                    <a:cubicBezTo>
                      <a:pt x="613" y="0"/>
                      <a:pt x="597" y="1"/>
                      <a:pt x="581" y="2"/>
                    </a:cubicBezTo>
                    <a:cubicBezTo>
                      <a:pt x="0" y="47"/>
                      <a:pt x="126" y="881"/>
                      <a:pt x="649" y="881"/>
                    </a:cubicBezTo>
                    <a:cubicBezTo>
                      <a:pt x="688" y="881"/>
                      <a:pt x="730" y="877"/>
                      <a:pt x="773" y="867"/>
                    </a:cubicBezTo>
                    <a:cubicBezTo>
                      <a:pt x="1239" y="727"/>
                      <a:pt x="1117" y="0"/>
                      <a:pt x="6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4" name="Google Shape;3434;p13"/>
              <p:cNvSpPr/>
              <p:nvPr/>
            </p:nvSpPr>
            <p:spPr>
              <a:xfrm>
                <a:off x="3612275" y="2256100"/>
                <a:ext cx="18475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5" extrusionOk="0">
                    <a:moveTo>
                      <a:pt x="372" y="1"/>
                    </a:moveTo>
                    <a:cubicBezTo>
                      <a:pt x="356" y="1"/>
                      <a:pt x="340" y="2"/>
                      <a:pt x="324" y="4"/>
                    </a:cubicBezTo>
                    <a:cubicBezTo>
                      <a:pt x="1" y="4"/>
                      <a:pt x="32" y="535"/>
                      <a:pt x="333" y="535"/>
                    </a:cubicBezTo>
                    <a:cubicBezTo>
                      <a:pt x="345" y="535"/>
                      <a:pt x="358" y="534"/>
                      <a:pt x="372" y="532"/>
                    </a:cubicBezTo>
                    <a:cubicBezTo>
                      <a:pt x="739" y="486"/>
                      <a:pt x="711" y="1"/>
                      <a:pt x="3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5" name="Google Shape;3435;p13"/>
              <p:cNvSpPr/>
              <p:nvPr/>
            </p:nvSpPr>
            <p:spPr>
              <a:xfrm>
                <a:off x="3921600" y="2218975"/>
                <a:ext cx="42050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6" name="Google Shape;3436;p13"/>
              <p:cNvSpPr/>
              <p:nvPr/>
            </p:nvSpPr>
            <p:spPr>
              <a:xfrm>
                <a:off x="4012825" y="2399000"/>
                <a:ext cx="8000" cy="6200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7" name="Google Shape;3437;p13"/>
              <p:cNvSpPr/>
              <p:nvPr/>
            </p:nvSpPr>
            <p:spPr>
              <a:xfrm>
                <a:off x="4009050" y="2278925"/>
                <a:ext cx="3342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8" name="Google Shape;3438;p13"/>
              <p:cNvSpPr/>
              <p:nvPr/>
            </p:nvSpPr>
            <p:spPr>
              <a:xfrm>
                <a:off x="4039225" y="22345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9" name="Google Shape;3439;p13"/>
              <p:cNvSpPr/>
              <p:nvPr/>
            </p:nvSpPr>
            <p:spPr>
              <a:xfrm>
                <a:off x="3969625" y="22489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0" name="Google Shape;3440;p13"/>
              <p:cNvSpPr/>
              <p:nvPr/>
            </p:nvSpPr>
            <p:spPr>
              <a:xfrm>
                <a:off x="3941925" y="2292175"/>
                <a:ext cx="28925" cy="2457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1" name="Google Shape;3441;p13"/>
              <p:cNvSpPr/>
              <p:nvPr/>
            </p:nvSpPr>
            <p:spPr>
              <a:xfrm>
                <a:off x="3961225" y="236780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2" name="Google Shape;3442;p13"/>
              <p:cNvSpPr/>
              <p:nvPr/>
            </p:nvSpPr>
            <p:spPr>
              <a:xfrm>
                <a:off x="3984425" y="232317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3" name="Google Shape;3443;p13"/>
              <p:cNvSpPr/>
              <p:nvPr/>
            </p:nvSpPr>
            <p:spPr>
              <a:xfrm>
                <a:off x="4056025" y="2309000"/>
                <a:ext cx="240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4" name="Google Shape;3444;p13"/>
              <p:cNvSpPr/>
              <p:nvPr/>
            </p:nvSpPr>
            <p:spPr>
              <a:xfrm>
                <a:off x="4030825" y="2353350"/>
                <a:ext cx="19500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5" name="Google Shape;3445;p13"/>
              <p:cNvSpPr/>
              <p:nvPr/>
            </p:nvSpPr>
            <p:spPr>
              <a:xfrm>
                <a:off x="4078200" y="2385925"/>
                <a:ext cx="6675" cy="5475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6" name="Google Shape;3446;p13"/>
              <p:cNvSpPr/>
              <p:nvPr/>
            </p:nvSpPr>
            <p:spPr>
              <a:xfrm>
                <a:off x="4100800" y="2340200"/>
                <a:ext cx="188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7" name="Google Shape;3447;p13"/>
              <p:cNvSpPr/>
              <p:nvPr/>
            </p:nvSpPr>
            <p:spPr>
              <a:xfrm>
                <a:off x="4125200" y="2295575"/>
                <a:ext cx="25000" cy="18450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8" name="Google Shape;3448;p13"/>
              <p:cNvSpPr/>
              <p:nvPr/>
            </p:nvSpPr>
            <p:spPr>
              <a:xfrm>
                <a:off x="4079625" y="2264225"/>
                <a:ext cx="34150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9" name="Google Shape;3449;p13"/>
              <p:cNvSpPr/>
              <p:nvPr/>
            </p:nvSpPr>
            <p:spPr>
              <a:xfrm>
                <a:off x="4105975" y="2221225"/>
                <a:ext cx="369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0" name="Google Shape;3450;p13"/>
              <p:cNvSpPr/>
              <p:nvPr/>
            </p:nvSpPr>
            <p:spPr>
              <a:xfrm>
                <a:off x="3496250" y="1694425"/>
                <a:ext cx="26550" cy="19475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1" name="Google Shape;3451;p13"/>
              <p:cNvSpPr/>
              <p:nvPr/>
            </p:nvSpPr>
            <p:spPr>
              <a:xfrm>
                <a:off x="3460725" y="167047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2" name="Google Shape;3452;p13"/>
              <p:cNvSpPr/>
              <p:nvPr/>
            </p:nvSpPr>
            <p:spPr>
              <a:xfrm>
                <a:off x="3469850" y="1737625"/>
                <a:ext cx="24100" cy="1712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3" name="Google Shape;3453;p13"/>
              <p:cNvSpPr/>
              <p:nvPr/>
            </p:nvSpPr>
            <p:spPr>
              <a:xfrm>
                <a:off x="3526725" y="1652275"/>
                <a:ext cx="27975" cy="20625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4" name="Google Shape;3454;p13"/>
              <p:cNvSpPr/>
              <p:nvPr/>
            </p:nvSpPr>
            <p:spPr>
              <a:xfrm>
                <a:off x="3443675" y="1780825"/>
                <a:ext cx="21500" cy="14800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5" name="Google Shape;3455;p13"/>
              <p:cNvSpPr/>
              <p:nvPr/>
            </p:nvSpPr>
            <p:spPr>
              <a:xfrm>
                <a:off x="3578350" y="1644325"/>
                <a:ext cx="621725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456" name="Google Shape;3456;p13"/>
            <p:cNvGrpSpPr/>
            <p:nvPr/>
          </p:nvGrpSpPr>
          <p:grpSpPr>
            <a:xfrm>
              <a:off x="5825421" y="-448793"/>
              <a:ext cx="1351918" cy="1348977"/>
              <a:chOff x="236900" y="1682375"/>
              <a:chExt cx="1057425" cy="1055125"/>
            </a:xfrm>
          </p:grpSpPr>
          <p:sp>
            <p:nvSpPr>
              <p:cNvPr id="3457" name="Google Shape;3457;p13"/>
              <p:cNvSpPr/>
              <p:nvPr/>
            </p:nvSpPr>
            <p:spPr>
              <a:xfrm>
                <a:off x="1025850" y="2311350"/>
                <a:ext cx="48950" cy="36300"/>
              </a:xfrm>
              <a:custGeom>
                <a:avLst/>
                <a:gdLst/>
                <a:ahLst/>
                <a:cxnLst/>
                <a:rect l="l" t="t" r="r" b="b"/>
                <a:pathLst>
                  <a:path w="1958" h="1452" extrusionOk="0">
                    <a:moveTo>
                      <a:pt x="994" y="1"/>
                    </a:moveTo>
                    <a:cubicBezTo>
                      <a:pt x="124" y="1"/>
                      <a:pt x="1" y="1301"/>
                      <a:pt x="897" y="1442"/>
                    </a:cubicBezTo>
                    <a:cubicBezTo>
                      <a:pt x="938" y="1448"/>
                      <a:pt x="977" y="1451"/>
                      <a:pt x="1015" y="1451"/>
                    </a:cubicBezTo>
                    <a:cubicBezTo>
                      <a:pt x="1855" y="1451"/>
                      <a:pt x="1958" y="1"/>
                      <a:pt x="1082" y="1"/>
                    </a:cubicBezTo>
                    <a:cubicBezTo>
                      <a:pt x="1069" y="1"/>
                      <a:pt x="1055" y="1"/>
                      <a:pt x="1041" y="2"/>
                    </a:cubicBezTo>
                    <a:cubicBezTo>
                      <a:pt x="1025" y="1"/>
                      <a:pt x="1009" y="1"/>
                      <a:pt x="9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8" name="Google Shape;3458;p13"/>
              <p:cNvSpPr/>
              <p:nvPr/>
            </p:nvSpPr>
            <p:spPr>
              <a:xfrm>
                <a:off x="832225" y="1879200"/>
                <a:ext cx="39975" cy="35175"/>
              </a:xfrm>
              <a:custGeom>
                <a:avLst/>
                <a:gdLst/>
                <a:ahLst/>
                <a:cxnLst/>
                <a:rect l="l" t="t" r="r" b="b"/>
                <a:pathLst>
                  <a:path w="1599" h="1407" extrusionOk="0">
                    <a:moveTo>
                      <a:pt x="929" y="1"/>
                    </a:moveTo>
                    <a:cubicBezTo>
                      <a:pt x="908" y="1"/>
                      <a:pt x="887" y="2"/>
                      <a:pt x="865" y="5"/>
                    </a:cubicBezTo>
                    <a:cubicBezTo>
                      <a:pt x="49" y="101"/>
                      <a:pt x="0" y="1205"/>
                      <a:pt x="769" y="1397"/>
                    </a:cubicBezTo>
                    <a:cubicBezTo>
                      <a:pt x="803" y="1403"/>
                      <a:pt x="836" y="1406"/>
                      <a:pt x="868" y="1406"/>
                    </a:cubicBezTo>
                    <a:cubicBezTo>
                      <a:pt x="1566" y="1406"/>
                      <a:pt x="1599" y="1"/>
                      <a:pt x="9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9" name="Google Shape;3459;p13"/>
              <p:cNvSpPr/>
              <p:nvPr/>
            </p:nvSpPr>
            <p:spPr>
              <a:xfrm>
                <a:off x="761175" y="1891950"/>
                <a:ext cx="51875" cy="38325"/>
              </a:xfrm>
              <a:custGeom>
                <a:avLst/>
                <a:gdLst/>
                <a:ahLst/>
                <a:cxnLst/>
                <a:rect l="l" t="t" r="r" b="b"/>
                <a:pathLst>
                  <a:path w="2075" h="1533" extrusionOk="0">
                    <a:moveTo>
                      <a:pt x="972" y="1"/>
                    </a:moveTo>
                    <a:cubicBezTo>
                      <a:pt x="830" y="1"/>
                      <a:pt x="682" y="50"/>
                      <a:pt x="538" y="167"/>
                    </a:cubicBezTo>
                    <a:cubicBezTo>
                      <a:pt x="1" y="743"/>
                      <a:pt x="292" y="1533"/>
                      <a:pt x="920" y="1533"/>
                    </a:cubicBezTo>
                    <a:cubicBezTo>
                      <a:pt x="1078" y="1533"/>
                      <a:pt x="1257" y="1483"/>
                      <a:pt x="1450" y="1367"/>
                    </a:cubicBezTo>
                    <a:cubicBezTo>
                      <a:pt x="2075" y="938"/>
                      <a:pt x="1589" y="1"/>
                      <a:pt x="9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0" name="Google Shape;3460;p13"/>
              <p:cNvSpPr/>
              <p:nvPr/>
            </p:nvSpPr>
            <p:spPr>
              <a:xfrm>
                <a:off x="999075" y="2352050"/>
                <a:ext cx="48850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518" extrusionOk="0">
                    <a:moveTo>
                      <a:pt x="939" y="1"/>
                    </a:moveTo>
                    <a:cubicBezTo>
                      <a:pt x="1" y="1"/>
                      <a:pt x="27" y="1125"/>
                      <a:pt x="720" y="1495"/>
                    </a:cubicBezTo>
                    <a:cubicBezTo>
                      <a:pt x="792" y="1510"/>
                      <a:pt x="859" y="1518"/>
                      <a:pt x="923" y="1518"/>
                    </a:cubicBezTo>
                    <a:cubicBezTo>
                      <a:pt x="1844" y="1518"/>
                      <a:pt x="1954" y="6"/>
                      <a:pt x="1056" y="6"/>
                    </a:cubicBezTo>
                    <a:cubicBezTo>
                      <a:pt x="1016" y="3"/>
                      <a:pt x="977" y="1"/>
                      <a:pt x="9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1" name="Google Shape;3461;p13"/>
              <p:cNvSpPr/>
              <p:nvPr/>
            </p:nvSpPr>
            <p:spPr>
              <a:xfrm>
                <a:off x="1068250" y="2157725"/>
                <a:ext cx="49250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0" h="1399" extrusionOk="0">
                    <a:moveTo>
                      <a:pt x="977" y="1"/>
                    </a:moveTo>
                    <a:cubicBezTo>
                      <a:pt x="961" y="1"/>
                      <a:pt x="945" y="1"/>
                      <a:pt x="929" y="2"/>
                    </a:cubicBezTo>
                    <a:cubicBezTo>
                      <a:pt x="0" y="48"/>
                      <a:pt x="105" y="1399"/>
                      <a:pt x="983" y="1399"/>
                    </a:cubicBezTo>
                    <a:cubicBezTo>
                      <a:pt x="1012" y="1399"/>
                      <a:pt x="1043" y="1397"/>
                      <a:pt x="1073" y="1394"/>
                    </a:cubicBezTo>
                    <a:cubicBezTo>
                      <a:pt x="1970" y="1300"/>
                      <a:pt x="1846" y="1"/>
                      <a:pt x="9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2" name="Google Shape;3462;p13"/>
              <p:cNvSpPr/>
              <p:nvPr/>
            </p:nvSpPr>
            <p:spPr>
              <a:xfrm>
                <a:off x="1038675" y="2199350"/>
                <a:ext cx="51700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503" extrusionOk="0">
                    <a:moveTo>
                      <a:pt x="1099" y="1"/>
                    </a:moveTo>
                    <a:cubicBezTo>
                      <a:pt x="953" y="1"/>
                      <a:pt x="780" y="35"/>
                      <a:pt x="576" y="113"/>
                    </a:cubicBezTo>
                    <a:cubicBezTo>
                      <a:pt x="0" y="209"/>
                      <a:pt x="432" y="833"/>
                      <a:pt x="432" y="1217"/>
                    </a:cubicBezTo>
                    <a:cubicBezTo>
                      <a:pt x="659" y="1420"/>
                      <a:pt x="867" y="1502"/>
                      <a:pt x="1047" y="1502"/>
                    </a:cubicBezTo>
                    <a:cubicBezTo>
                      <a:pt x="1815" y="1502"/>
                      <a:pt x="2068" y="1"/>
                      <a:pt x="10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3" name="Google Shape;3463;p13"/>
              <p:cNvSpPr/>
              <p:nvPr/>
            </p:nvSpPr>
            <p:spPr>
              <a:xfrm>
                <a:off x="1055025" y="22692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976" y="0"/>
                    </a:moveTo>
                    <a:cubicBezTo>
                      <a:pt x="945" y="0"/>
                      <a:pt x="914" y="2"/>
                      <a:pt x="882" y="5"/>
                    </a:cubicBezTo>
                    <a:cubicBezTo>
                      <a:pt x="1" y="98"/>
                      <a:pt x="61" y="1402"/>
                      <a:pt x="933" y="1402"/>
                    </a:cubicBezTo>
                    <a:cubicBezTo>
                      <a:pt x="963" y="1402"/>
                      <a:pt x="994" y="1400"/>
                      <a:pt x="1026" y="1397"/>
                    </a:cubicBezTo>
                    <a:cubicBezTo>
                      <a:pt x="1955" y="1304"/>
                      <a:pt x="1851" y="0"/>
                      <a:pt x="9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4" name="Google Shape;3464;p13"/>
              <p:cNvSpPr/>
              <p:nvPr/>
            </p:nvSpPr>
            <p:spPr>
              <a:xfrm>
                <a:off x="1053875" y="2088025"/>
                <a:ext cx="4887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3" extrusionOk="0">
                    <a:moveTo>
                      <a:pt x="1017" y="1"/>
                    </a:moveTo>
                    <a:cubicBezTo>
                      <a:pt x="988" y="1"/>
                      <a:pt x="959" y="2"/>
                      <a:pt x="928" y="5"/>
                    </a:cubicBezTo>
                    <a:cubicBezTo>
                      <a:pt x="0" y="98"/>
                      <a:pt x="104" y="1402"/>
                      <a:pt x="979" y="1402"/>
                    </a:cubicBezTo>
                    <a:cubicBezTo>
                      <a:pt x="1009" y="1402"/>
                      <a:pt x="1040" y="1401"/>
                      <a:pt x="1072" y="1398"/>
                    </a:cubicBezTo>
                    <a:cubicBezTo>
                      <a:pt x="1954" y="1305"/>
                      <a:pt x="1849" y="1"/>
                      <a:pt x="10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5" name="Google Shape;3465;p13"/>
              <p:cNvSpPr/>
              <p:nvPr/>
            </p:nvSpPr>
            <p:spPr>
              <a:xfrm>
                <a:off x="789600" y="1851700"/>
                <a:ext cx="46250" cy="34250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370" extrusionOk="0">
                    <a:moveTo>
                      <a:pt x="937" y="1"/>
                    </a:moveTo>
                    <a:cubicBezTo>
                      <a:pt x="0" y="1"/>
                      <a:pt x="59" y="1370"/>
                      <a:pt x="881" y="1370"/>
                    </a:cubicBezTo>
                    <a:cubicBezTo>
                      <a:pt x="944" y="1370"/>
                      <a:pt x="1010" y="1362"/>
                      <a:pt x="1081" y="1345"/>
                    </a:cubicBezTo>
                    <a:cubicBezTo>
                      <a:pt x="1850" y="1153"/>
                      <a:pt x="1754" y="1"/>
                      <a:pt x="9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6" name="Google Shape;3466;p13"/>
              <p:cNvSpPr/>
              <p:nvPr/>
            </p:nvSpPr>
            <p:spPr>
              <a:xfrm>
                <a:off x="429725" y="2397500"/>
                <a:ext cx="42500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700" h="1219" extrusionOk="0">
                    <a:moveTo>
                      <a:pt x="910" y="1"/>
                    </a:moveTo>
                    <a:cubicBezTo>
                      <a:pt x="870" y="1"/>
                      <a:pt x="829" y="5"/>
                      <a:pt x="786" y="13"/>
                    </a:cubicBezTo>
                    <a:cubicBezTo>
                      <a:pt x="1" y="105"/>
                      <a:pt x="104" y="1218"/>
                      <a:pt x="839" y="1218"/>
                    </a:cubicBezTo>
                    <a:cubicBezTo>
                      <a:pt x="868" y="1218"/>
                      <a:pt x="898" y="1217"/>
                      <a:pt x="930" y="1213"/>
                    </a:cubicBezTo>
                    <a:cubicBezTo>
                      <a:pt x="1700" y="1077"/>
                      <a:pt x="1572" y="1"/>
                      <a:pt x="9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7" name="Google Shape;3467;p13"/>
              <p:cNvSpPr/>
              <p:nvPr/>
            </p:nvSpPr>
            <p:spPr>
              <a:xfrm>
                <a:off x="415300" y="2326325"/>
                <a:ext cx="45525" cy="32050"/>
              </a:xfrm>
              <a:custGeom>
                <a:avLst/>
                <a:gdLst/>
                <a:ahLst/>
                <a:cxnLst/>
                <a:rect l="l" t="t" r="r" b="b"/>
                <a:pathLst>
                  <a:path w="1821" h="1282" extrusionOk="0">
                    <a:moveTo>
                      <a:pt x="937" y="0"/>
                    </a:moveTo>
                    <a:cubicBezTo>
                      <a:pt x="875" y="0"/>
                      <a:pt x="809" y="9"/>
                      <a:pt x="738" y="27"/>
                    </a:cubicBezTo>
                    <a:cubicBezTo>
                      <a:pt x="1" y="212"/>
                      <a:pt x="149" y="1281"/>
                      <a:pt x="884" y="1281"/>
                    </a:cubicBezTo>
                    <a:cubicBezTo>
                      <a:pt x="914" y="1281"/>
                      <a:pt x="946" y="1279"/>
                      <a:pt x="979" y="1275"/>
                    </a:cubicBezTo>
                    <a:cubicBezTo>
                      <a:pt x="1821" y="1231"/>
                      <a:pt x="1681" y="0"/>
                      <a:pt x="9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8" name="Google Shape;3468;p13"/>
              <p:cNvSpPr/>
              <p:nvPr/>
            </p:nvSpPr>
            <p:spPr>
              <a:xfrm>
                <a:off x="721800" y="1866000"/>
                <a:ext cx="39925" cy="35175"/>
              </a:xfrm>
              <a:custGeom>
                <a:avLst/>
                <a:gdLst/>
                <a:ahLst/>
                <a:cxnLst/>
                <a:rect l="l" t="t" r="r" b="b"/>
                <a:pathLst>
                  <a:path w="1597" h="1407" extrusionOk="0">
                    <a:moveTo>
                      <a:pt x="929" y="1"/>
                    </a:moveTo>
                    <a:cubicBezTo>
                      <a:pt x="908" y="1"/>
                      <a:pt x="887" y="2"/>
                      <a:pt x="865" y="5"/>
                    </a:cubicBezTo>
                    <a:cubicBezTo>
                      <a:pt x="49" y="53"/>
                      <a:pt x="1" y="1157"/>
                      <a:pt x="721" y="1397"/>
                    </a:cubicBezTo>
                    <a:cubicBezTo>
                      <a:pt x="755" y="1403"/>
                      <a:pt x="789" y="1406"/>
                      <a:pt x="821" y="1406"/>
                    </a:cubicBezTo>
                    <a:cubicBezTo>
                      <a:pt x="1522" y="1406"/>
                      <a:pt x="1596" y="1"/>
                      <a:pt x="9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9" name="Google Shape;3469;p13"/>
              <p:cNvSpPr/>
              <p:nvPr/>
            </p:nvSpPr>
            <p:spPr>
              <a:xfrm>
                <a:off x="454100" y="2353275"/>
                <a:ext cx="48550" cy="35200"/>
              </a:xfrm>
              <a:custGeom>
                <a:avLst/>
                <a:gdLst/>
                <a:ahLst/>
                <a:cxnLst/>
                <a:rect l="l" t="t" r="r" b="b"/>
                <a:pathLst>
                  <a:path w="1942" h="1408" extrusionOk="0">
                    <a:moveTo>
                      <a:pt x="1006" y="0"/>
                    </a:moveTo>
                    <a:cubicBezTo>
                      <a:pt x="977" y="0"/>
                      <a:pt x="946" y="2"/>
                      <a:pt x="915" y="5"/>
                    </a:cubicBezTo>
                    <a:cubicBezTo>
                      <a:pt x="0" y="97"/>
                      <a:pt x="131" y="1408"/>
                      <a:pt x="975" y="1408"/>
                    </a:cubicBezTo>
                    <a:cubicBezTo>
                      <a:pt x="1017" y="1408"/>
                      <a:pt x="1061" y="1404"/>
                      <a:pt x="1107" y="1398"/>
                    </a:cubicBezTo>
                    <a:cubicBezTo>
                      <a:pt x="1941" y="1259"/>
                      <a:pt x="1836" y="0"/>
                      <a:pt x="10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0" name="Google Shape;3470;p13"/>
              <p:cNvSpPr/>
              <p:nvPr/>
            </p:nvSpPr>
            <p:spPr>
              <a:xfrm>
                <a:off x="378550" y="2300575"/>
                <a:ext cx="33625" cy="28850"/>
              </a:xfrm>
              <a:custGeom>
                <a:avLst/>
                <a:gdLst/>
                <a:ahLst/>
                <a:cxnLst/>
                <a:rect l="l" t="t" r="r" b="b"/>
                <a:pathLst>
                  <a:path w="1345" h="1154" extrusionOk="0">
                    <a:moveTo>
                      <a:pt x="576" y="1"/>
                    </a:moveTo>
                    <a:cubicBezTo>
                      <a:pt x="0" y="289"/>
                      <a:pt x="192" y="1105"/>
                      <a:pt x="768" y="1153"/>
                    </a:cubicBezTo>
                    <a:cubicBezTo>
                      <a:pt x="1344" y="865"/>
                      <a:pt x="1152" y="49"/>
                      <a:pt x="5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1" name="Google Shape;3471;p13"/>
              <p:cNvSpPr/>
              <p:nvPr/>
            </p:nvSpPr>
            <p:spPr>
              <a:xfrm>
                <a:off x="391575" y="2371250"/>
                <a:ext cx="36575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463" h="1077" extrusionOk="0">
                    <a:moveTo>
                      <a:pt x="678" y="0"/>
                    </a:moveTo>
                    <a:cubicBezTo>
                      <a:pt x="647" y="0"/>
                      <a:pt x="616" y="2"/>
                      <a:pt x="583" y="6"/>
                    </a:cubicBezTo>
                    <a:cubicBezTo>
                      <a:pt x="0" y="186"/>
                      <a:pt x="87" y="1077"/>
                      <a:pt x="649" y="1077"/>
                    </a:cubicBezTo>
                    <a:cubicBezTo>
                      <a:pt x="689" y="1077"/>
                      <a:pt x="731" y="1072"/>
                      <a:pt x="775" y="1063"/>
                    </a:cubicBezTo>
                    <a:cubicBezTo>
                      <a:pt x="1463" y="925"/>
                      <a:pt x="1319" y="0"/>
                      <a:pt x="67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2" name="Google Shape;3472;p13"/>
              <p:cNvSpPr/>
              <p:nvPr/>
            </p:nvSpPr>
            <p:spPr>
              <a:xfrm>
                <a:off x="471350" y="2424175"/>
                <a:ext cx="436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300" extrusionOk="0">
                    <a:moveTo>
                      <a:pt x="848" y="0"/>
                    </a:moveTo>
                    <a:cubicBezTo>
                      <a:pt x="833" y="0"/>
                      <a:pt x="817" y="1"/>
                      <a:pt x="801" y="2"/>
                    </a:cubicBezTo>
                    <a:cubicBezTo>
                      <a:pt x="1" y="143"/>
                      <a:pt x="170" y="1300"/>
                      <a:pt x="900" y="1300"/>
                    </a:cubicBezTo>
                    <a:cubicBezTo>
                      <a:pt x="915" y="1300"/>
                      <a:pt x="930" y="1299"/>
                      <a:pt x="945" y="1298"/>
                    </a:cubicBezTo>
                    <a:cubicBezTo>
                      <a:pt x="1745" y="1157"/>
                      <a:pt x="1622" y="0"/>
                      <a:pt x="8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3" name="Google Shape;3473;p13"/>
              <p:cNvSpPr/>
              <p:nvPr/>
            </p:nvSpPr>
            <p:spPr>
              <a:xfrm>
                <a:off x="364625" y="2230750"/>
                <a:ext cx="31950" cy="29925"/>
              </a:xfrm>
              <a:custGeom>
                <a:avLst/>
                <a:gdLst/>
                <a:ahLst/>
                <a:cxnLst/>
                <a:rect l="l" t="t" r="r" b="b"/>
                <a:pathLst>
                  <a:path w="1278" h="1197" extrusionOk="0">
                    <a:moveTo>
                      <a:pt x="564" y="0"/>
                    </a:moveTo>
                    <a:cubicBezTo>
                      <a:pt x="1" y="0"/>
                      <a:pt x="84" y="1197"/>
                      <a:pt x="592" y="1197"/>
                    </a:cubicBezTo>
                    <a:cubicBezTo>
                      <a:pt x="640" y="1197"/>
                      <a:pt x="693" y="1186"/>
                      <a:pt x="749" y="1162"/>
                    </a:cubicBezTo>
                    <a:cubicBezTo>
                      <a:pt x="1277" y="922"/>
                      <a:pt x="1229" y="105"/>
                      <a:pt x="653" y="9"/>
                    </a:cubicBezTo>
                    <a:cubicBezTo>
                      <a:pt x="622" y="3"/>
                      <a:pt x="592" y="0"/>
                      <a:pt x="5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4" name="Google Shape;3474;p13"/>
              <p:cNvSpPr/>
              <p:nvPr/>
            </p:nvSpPr>
            <p:spPr>
              <a:xfrm>
                <a:off x="510950" y="2451700"/>
                <a:ext cx="45700" cy="337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1" extrusionOk="0">
                    <a:moveTo>
                      <a:pt x="936" y="0"/>
                    </a:moveTo>
                    <a:cubicBezTo>
                      <a:pt x="908" y="0"/>
                      <a:pt x="879" y="2"/>
                      <a:pt x="849" y="5"/>
                    </a:cubicBezTo>
                    <a:cubicBezTo>
                      <a:pt x="1" y="99"/>
                      <a:pt x="124" y="1351"/>
                      <a:pt x="947" y="1351"/>
                    </a:cubicBezTo>
                    <a:cubicBezTo>
                      <a:pt x="962" y="1351"/>
                      <a:pt x="978" y="1350"/>
                      <a:pt x="993" y="1349"/>
                    </a:cubicBezTo>
                    <a:cubicBezTo>
                      <a:pt x="1828" y="1257"/>
                      <a:pt x="1722" y="0"/>
                      <a:pt x="9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5" name="Google Shape;3475;p13"/>
              <p:cNvSpPr/>
              <p:nvPr/>
            </p:nvSpPr>
            <p:spPr>
              <a:xfrm>
                <a:off x="495350" y="2380825"/>
                <a:ext cx="47000" cy="3620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448" extrusionOk="0">
                    <a:moveTo>
                      <a:pt x="990" y="0"/>
                    </a:moveTo>
                    <a:cubicBezTo>
                      <a:pt x="787" y="0"/>
                      <a:pt x="579" y="89"/>
                      <a:pt x="417" y="296"/>
                    </a:cubicBezTo>
                    <a:cubicBezTo>
                      <a:pt x="1" y="936"/>
                      <a:pt x="588" y="1448"/>
                      <a:pt x="1110" y="1448"/>
                    </a:cubicBezTo>
                    <a:cubicBezTo>
                      <a:pt x="1372" y="1448"/>
                      <a:pt x="1617" y="1320"/>
                      <a:pt x="1713" y="1016"/>
                    </a:cubicBezTo>
                    <a:cubicBezTo>
                      <a:pt x="1880" y="450"/>
                      <a:pt x="1447" y="0"/>
                      <a:pt x="99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6" name="Google Shape;3476;p13"/>
              <p:cNvSpPr/>
              <p:nvPr/>
            </p:nvSpPr>
            <p:spPr>
              <a:xfrm>
                <a:off x="1082650" y="2228450"/>
                <a:ext cx="476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907" h="1355" extrusionOk="0">
                    <a:moveTo>
                      <a:pt x="973" y="1"/>
                    </a:moveTo>
                    <a:cubicBezTo>
                      <a:pt x="943" y="1"/>
                      <a:pt x="913" y="2"/>
                      <a:pt x="882" y="5"/>
                    </a:cubicBezTo>
                    <a:cubicBezTo>
                      <a:pt x="1" y="98"/>
                      <a:pt x="105" y="1355"/>
                      <a:pt x="934" y="1355"/>
                    </a:cubicBezTo>
                    <a:cubicBezTo>
                      <a:pt x="964" y="1355"/>
                      <a:pt x="994" y="1353"/>
                      <a:pt x="1026" y="1350"/>
                    </a:cubicBezTo>
                    <a:cubicBezTo>
                      <a:pt x="1906" y="1257"/>
                      <a:pt x="1802" y="1"/>
                      <a:pt x="9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7" name="Google Shape;3477;p13"/>
              <p:cNvSpPr/>
              <p:nvPr/>
            </p:nvSpPr>
            <p:spPr>
              <a:xfrm>
                <a:off x="918650" y="1934650"/>
                <a:ext cx="49975" cy="3582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1433" extrusionOk="0">
                    <a:moveTo>
                      <a:pt x="729" y="1"/>
                    </a:moveTo>
                    <a:cubicBezTo>
                      <a:pt x="504" y="1"/>
                      <a:pt x="286" y="108"/>
                      <a:pt x="144" y="379"/>
                    </a:cubicBezTo>
                    <a:cubicBezTo>
                      <a:pt x="0" y="1028"/>
                      <a:pt x="315" y="1433"/>
                      <a:pt x="786" y="1433"/>
                    </a:cubicBezTo>
                    <a:cubicBezTo>
                      <a:pt x="942" y="1433"/>
                      <a:pt x="1116" y="1388"/>
                      <a:pt x="1296" y="1292"/>
                    </a:cubicBezTo>
                    <a:cubicBezTo>
                      <a:pt x="1999" y="800"/>
                      <a:pt x="1340" y="1"/>
                      <a:pt x="7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8" name="Google Shape;3478;p13"/>
              <p:cNvSpPr/>
              <p:nvPr/>
            </p:nvSpPr>
            <p:spPr>
              <a:xfrm>
                <a:off x="944625" y="1894775"/>
                <a:ext cx="44075" cy="31500"/>
              </a:xfrm>
              <a:custGeom>
                <a:avLst/>
                <a:gdLst/>
                <a:ahLst/>
                <a:cxnLst/>
                <a:rect l="l" t="t" r="r" b="b"/>
                <a:pathLst>
                  <a:path w="1763" h="1260" extrusionOk="0">
                    <a:moveTo>
                      <a:pt x="923" y="1"/>
                    </a:moveTo>
                    <a:cubicBezTo>
                      <a:pt x="894" y="1"/>
                      <a:pt x="864" y="3"/>
                      <a:pt x="833" y="6"/>
                    </a:cubicBezTo>
                    <a:cubicBezTo>
                      <a:pt x="0" y="52"/>
                      <a:pt x="60" y="1259"/>
                      <a:pt x="840" y="1259"/>
                    </a:cubicBezTo>
                    <a:cubicBezTo>
                      <a:pt x="869" y="1259"/>
                      <a:pt x="899" y="1258"/>
                      <a:pt x="930" y="1254"/>
                    </a:cubicBezTo>
                    <a:cubicBezTo>
                      <a:pt x="1763" y="1208"/>
                      <a:pt x="1703" y="1"/>
                      <a:pt x="9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9" name="Google Shape;3479;p13"/>
              <p:cNvSpPr/>
              <p:nvPr/>
            </p:nvSpPr>
            <p:spPr>
              <a:xfrm>
                <a:off x="986975" y="1922225"/>
                <a:ext cx="44600" cy="31825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273" extrusionOk="0">
                    <a:moveTo>
                      <a:pt x="900" y="1"/>
                    </a:moveTo>
                    <a:cubicBezTo>
                      <a:pt x="859" y="1"/>
                      <a:pt x="816" y="4"/>
                      <a:pt x="772" y="12"/>
                    </a:cubicBezTo>
                    <a:cubicBezTo>
                      <a:pt x="0" y="148"/>
                      <a:pt x="173" y="1272"/>
                      <a:pt x="884" y="1272"/>
                    </a:cubicBezTo>
                    <a:cubicBezTo>
                      <a:pt x="925" y="1272"/>
                      <a:pt x="967" y="1268"/>
                      <a:pt x="1012" y="1260"/>
                    </a:cubicBezTo>
                    <a:cubicBezTo>
                      <a:pt x="1784" y="1124"/>
                      <a:pt x="1611" y="1"/>
                      <a:pt x="9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0" name="Google Shape;3480;p13"/>
              <p:cNvSpPr/>
              <p:nvPr/>
            </p:nvSpPr>
            <p:spPr>
              <a:xfrm>
                <a:off x="903825" y="1867000"/>
                <a:ext cx="43700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267" extrusionOk="0">
                    <a:moveTo>
                      <a:pt x="917" y="1"/>
                    </a:moveTo>
                    <a:cubicBezTo>
                      <a:pt x="875" y="1"/>
                      <a:pt x="831" y="5"/>
                      <a:pt x="785" y="13"/>
                    </a:cubicBezTo>
                    <a:cubicBezTo>
                      <a:pt x="0" y="151"/>
                      <a:pt x="148" y="1267"/>
                      <a:pt x="886" y="1267"/>
                    </a:cubicBezTo>
                    <a:cubicBezTo>
                      <a:pt x="916" y="1267"/>
                      <a:pt x="946" y="1265"/>
                      <a:pt x="977" y="1261"/>
                    </a:cubicBezTo>
                    <a:cubicBezTo>
                      <a:pt x="1747" y="1080"/>
                      <a:pt x="1620" y="1"/>
                      <a:pt x="9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1" name="Google Shape;3481;p13"/>
              <p:cNvSpPr/>
              <p:nvPr/>
            </p:nvSpPr>
            <p:spPr>
              <a:xfrm>
                <a:off x="957050" y="1962125"/>
                <a:ext cx="5112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2045" h="1457" extrusionOk="0">
                    <a:moveTo>
                      <a:pt x="913" y="1"/>
                    </a:moveTo>
                    <a:lnTo>
                      <a:pt x="913" y="1"/>
                    </a:lnTo>
                    <a:cubicBezTo>
                      <a:pt x="144" y="97"/>
                      <a:pt x="0" y="1105"/>
                      <a:pt x="673" y="1441"/>
                    </a:cubicBezTo>
                    <a:cubicBezTo>
                      <a:pt x="736" y="1452"/>
                      <a:pt x="796" y="1457"/>
                      <a:pt x="854" y="1457"/>
                    </a:cubicBezTo>
                    <a:cubicBezTo>
                      <a:pt x="1810" y="1457"/>
                      <a:pt x="2044" y="46"/>
                      <a:pt x="91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2" name="Google Shape;3482;p13"/>
              <p:cNvSpPr/>
              <p:nvPr/>
            </p:nvSpPr>
            <p:spPr>
              <a:xfrm>
                <a:off x="999800" y="1990800"/>
                <a:ext cx="46525" cy="35100"/>
              </a:xfrm>
              <a:custGeom>
                <a:avLst/>
                <a:gdLst/>
                <a:ahLst/>
                <a:cxnLst/>
                <a:rect l="l" t="t" r="r" b="b"/>
                <a:pathLst>
                  <a:path w="1861" h="1404" extrusionOk="0">
                    <a:moveTo>
                      <a:pt x="880" y="0"/>
                    </a:moveTo>
                    <a:cubicBezTo>
                      <a:pt x="850" y="0"/>
                      <a:pt x="819" y="2"/>
                      <a:pt x="787" y="6"/>
                    </a:cubicBezTo>
                    <a:cubicBezTo>
                      <a:pt x="1" y="237"/>
                      <a:pt x="195" y="1403"/>
                      <a:pt x="982" y="1403"/>
                    </a:cubicBezTo>
                    <a:cubicBezTo>
                      <a:pt x="1012" y="1403"/>
                      <a:pt x="1043" y="1402"/>
                      <a:pt x="1075" y="1398"/>
                    </a:cubicBezTo>
                    <a:cubicBezTo>
                      <a:pt x="1861" y="1167"/>
                      <a:pt x="1667" y="0"/>
                      <a:pt x="8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3" name="Google Shape;3483;p13"/>
              <p:cNvSpPr/>
              <p:nvPr/>
            </p:nvSpPr>
            <p:spPr>
              <a:xfrm>
                <a:off x="915825" y="2479300"/>
                <a:ext cx="476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907" h="1355" extrusionOk="0">
                    <a:moveTo>
                      <a:pt x="973" y="0"/>
                    </a:moveTo>
                    <a:cubicBezTo>
                      <a:pt x="943" y="0"/>
                      <a:pt x="913" y="2"/>
                      <a:pt x="881" y="5"/>
                    </a:cubicBezTo>
                    <a:cubicBezTo>
                      <a:pt x="1" y="98"/>
                      <a:pt x="104" y="1354"/>
                      <a:pt x="934" y="1354"/>
                    </a:cubicBezTo>
                    <a:cubicBezTo>
                      <a:pt x="963" y="1354"/>
                      <a:pt x="994" y="1353"/>
                      <a:pt x="1025" y="1350"/>
                    </a:cubicBezTo>
                    <a:cubicBezTo>
                      <a:pt x="1906" y="1257"/>
                      <a:pt x="1802" y="0"/>
                      <a:pt x="97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4" name="Google Shape;3484;p13"/>
              <p:cNvSpPr/>
              <p:nvPr/>
            </p:nvSpPr>
            <p:spPr>
              <a:xfrm>
                <a:off x="1113825" y="2188825"/>
                <a:ext cx="41750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70" h="1212" extrusionOk="0">
                    <a:moveTo>
                      <a:pt x="830" y="1"/>
                    </a:moveTo>
                    <a:cubicBezTo>
                      <a:pt x="800" y="1"/>
                      <a:pt x="770" y="2"/>
                      <a:pt x="739" y="6"/>
                    </a:cubicBezTo>
                    <a:cubicBezTo>
                      <a:pt x="0" y="99"/>
                      <a:pt x="105" y="1212"/>
                      <a:pt x="840" y="1212"/>
                    </a:cubicBezTo>
                    <a:cubicBezTo>
                      <a:pt x="869" y="1212"/>
                      <a:pt x="899" y="1210"/>
                      <a:pt x="931" y="1206"/>
                    </a:cubicBezTo>
                    <a:cubicBezTo>
                      <a:pt x="1669" y="1114"/>
                      <a:pt x="1565" y="1"/>
                      <a:pt x="8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5" name="Google Shape;3485;p13"/>
              <p:cNvSpPr/>
              <p:nvPr/>
            </p:nvSpPr>
            <p:spPr>
              <a:xfrm>
                <a:off x="943050" y="2436175"/>
                <a:ext cx="47775" cy="36300"/>
              </a:xfrm>
              <a:custGeom>
                <a:avLst/>
                <a:gdLst/>
                <a:ahLst/>
                <a:cxnLst/>
                <a:rect l="l" t="t" r="r" b="b"/>
                <a:pathLst>
                  <a:path w="1911" h="1452" extrusionOk="0">
                    <a:moveTo>
                      <a:pt x="948" y="1"/>
                    </a:moveTo>
                    <a:cubicBezTo>
                      <a:pt x="77" y="1"/>
                      <a:pt x="0" y="1395"/>
                      <a:pt x="945" y="1442"/>
                    </a:cubicBezTo>
                    <a:cubicBezTo>
                      <a:pt x="982" y="1448"/>
                      <a:pt x="1018" y="1451"/>
                      <a:pt x="1053" y="1451"/>
                    </a:cubicBezTo>
                    <a:cubicBezTo>
                      <a:pt x="1819" y="1451"/>
                      <a:pt x="1911" y="2"/>
                      <a:pt x="993" y="2"/>
                    </a:cubicBezTo>
                    <a:cubicBezTo>
                      <a:pt x="978" y="1"/>
                      <a:pt x="963" y="1"/>
                      <a:pt x="9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6" name="Google Shape;3486;p13"/>
              <p:cNvSpPr/>
              <p:nvPr/>
            </p:nvSpPr>
            <p:spPr>
              <a:xfrm>
                <a:off x="889825" y="252217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7"/>
                      <a:pt x="769" y="19"/>
                    </a:cubicBezTo>
                    <a:cubicBezTo>
                      <a:pt x="1" y="163"/>
                      <a:pt x="145" y="1267"/>
                      <a:pt x="913" y="1267"/>
                    </a:cubicBezTo>
                    <a:cubicBezTo>
                      <a:pt x="1768" y="1267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7" name="Google Shape;3487;p13"/>
              <p:cNvSpPr/>
              <p:nvPr/>
            </p:nvSpPr>
            <p:spPr>
              <a:xfrm>
                <a:off x="874225" y="1905725"/>
                <a:ext cx="50725" cy="37325"/>
              </a:xfrm>
              <a:custGeom>
                <a:avLst/>
                <a:gdLst/>
                <a:ahLst/>
                <a:cxnLst/>
                <a:rect l="l" t="t" r="r" b="b"/>
                <a:pathLst>
                  <a:path w="2029" h="1493" extrusionOk="0">
                    <a:moveTo>
                      <a:pt x="865" y="0"/>
                    </a:moveTo>
                    <a:lnTo>
                      <a:pt x="865" y="0"/>
                    </a:lnTo>
                    <a:cubicBezTo>
                      <a:pt x="97" y="144"/>
                      <a:pt x="1" y="1152"/>
                      <a:pt x="673" y="1488"/>
                    </a:cubicBezTo>
                    <a:cubicBezTo>
                      <a:pt x="706" y="1491"/>
                      <a:pt x="739" y="1493"/>
                      <a:pt x="771" y="1493"/>
                    </a:cubicBezTo>
                    <a:cubicBezTo>
                      <a:pt x="1793" y="1493"/>
                      <a:pt x="2029" y="47"/>
                      <a:pt x="8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8" name="Google Shape;3488;p13"/>
              <p:cNvSpPr/>
              <p:nvPr/>
            </p:nvSpPr>
            <p:spPr>
              <a:xfrm>
                <a:off x="1101675" y="2118300"/>
                <a:ext cx="45425" cy="31725"/>
              </a:xfrm>
              <a:custGeom>
                <a:avLst/>
                <a:gdLst/>
                <a:ahLst/>
                <a:cxnLst/>
                <a:rect l="l" t="t" r="r" b="b"/>
                <a:pathLst>
                  <a:path w="1817" h="1269" extrusionOk="0">
                    <a:moveTo>
                      <a:pt x="715" y="0"/>
                    </a:moveTo>
                    <a:cubicBezTo>
                      <a:pt x="518" y="0"/>
                      <a:pt x="316" y="119"/>
                      <a:pt x="169" y="427"/>
                    </a:cubicBezTo>
                    <a:cubicBezTo>
                      <a:pt x="0" y="848"/>
                      <a:pt x="275" y="1269"/>
                      <a:pt x="701" y="1269"/>
                    </a:cubicBezTo>
                    <a:cubicBezTo>
                      <a:pt x="761" y="1269"/>
                      <a:pt x="824" y="1261"/>
                      <a:pt x="889" y="1243"/>
                    </a:cubicBezTo>
                    <a:cubicBezTo>
                      <a:pt x="1817" y="993"/>
                      <a:pt x="1285" y="0"/>
                      <a:pt x="7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9" name="Google Shape;3489;p13"/>
              <p:cNvSpPr/>
              <p:nvPr/>
            </p:nvSpPr>
            <p:spPr>
              <a:xfrm>
                <a:off x="1129775" y="2078000"/>
                <a:ext cx="39500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1580" h="1140" extrusionOk="0">
                    <a:moveTo>
                      <a:pt x="839" y="0"/>
                    </a:moveTo>
                    <a:cubicBezTo>
                      <a:pt x="788" y="0"/>
                      <a:pt x="734" y="7"/>
                      <a:pt x="677" y="22"/>
                    </a:cubicBezTo>
                    <a:cubicBezTo>
                      <a:pt x="1" y="158"/>
                      <a:pt x="129" y="1140"/>
                      <a:pt x="783" y="1140"/>
                    </a:cubicBezTo>
                    <a:cubicBezTo>
                      <a:pt x="825" y="1140"/>
                      <a:pt x="870" y="1135"/>
                      <a:pt x="917" y="1127"/>
                    </a:cubicBezTo>
                    <a:cubicBezTo>
                      <a:pt x="1580" y="950"/>
                      <a:pt x="1429" y="0"/>
                      <a:pt x="8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0" name="Google Shape;3490;p13"/>
              <p:cNvSpPr/>
              <p:nvPr/>
            </p:nvSpPr>
            <p:spPr>
              <a:xfrm>
                <a:off x="1117450" y="2008900"/>
                <a:ext cx="34850" cy="25450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1018" extrusionOk="0">
                    <a:moveTo>
                      <a:pt x="641" y="0"/>
                    </a:moveTo>
                    <a:cubicBezTo>
                      <a:pt x="625" y="0"/>
                      <a:pt x="610" y="1"/>
                      <a:pt x="594" y="2"/>
                    </a:cubicBezTo>
                    <a:cubicBezTo>
                      <a:pt x="1" y="184"/>
                      <a:pt x="145" y="1017"/>
                      <a:pt x="696" y="1017"/>
                    </a:cubicBezTo>
                    <a:cubicBezTo>
                      <a:pt x="725" y="1017"/>
                      <a:pt x="755" y="1015"/>
                      <a:pt x="786" y="1010"/>
                    </a:cubicBezTo>
                    <a:cubicBezTo>
                      <a:pt x="1394" y="870"/>
                      <a:pt x="1227" y="0"/>
                      <a:pt x="6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1" name="Google Shape;3491;p13"/>
              <p:cNvSpPr/>
              <p:nvPr/>
            </p:nvSpPr>
            <p:spPr>
              <a:xfrm>
                <a:off x="1144675" y="2148125"/>
                <a:ext cx="3642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57" h="1060" extrusionOk="0">
                    <a:moveTo>
                      <a:pt x="657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0" y="142"/>
                      <a:pt x="122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57" y="918"/>
                      <a:pt x="1290" y="0"/>
                      <a:pt x="6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2" name="Google Shape;3492;p13"/>
              <p:cNvSpPr/>
              <p:nvPr/>
            </p:nvSpPr>
            <p:spPr>
              <a:xfrm>
                <a:off x="1029850" y="1951200"/>
                <a:ext cx="42850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714" h="1212" extrusionOk="0">
                    <a:moveTo>
                      <a:pt x="876" y="0"/>
                    </a:moveTo>
                    <a:cubicBezTo>
                      <a:pt x="847" y="0"/>
                      <a:pt x="816" y="2"/>
                      <a:pt x="785" y="5"/>
                    </a:cubicBezTo>
                    <a:cubicBezTo>
                      <a:pt x="0" y="98"/>
                      <a:pt x="103" y="1211"/>
                      <a:pt x="838" y="1211"/>
                    </a:cubicBezTo>
                    <a:cubicBezTo>
                      <a:pt x="867" y="1211"/>
                      <a:pt x="898" y="1209"/>
                      <a:pt x="929" y="1206"/>
                    </a:cubicBezTo>
                    <a:cubicBezTo>
                      <a:pt x="1714" y="1113"/>
                      <a:pt x="1611" y="0"/>
                      <a:pt x="8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3" name="Google Shape;3493;p13"/>
              <p:cNvSpPr/>
              <p:nvPr/>
            </p:nvSpPr>
            <p:spPr>
              <a:xfrm>
                <a:off x="1085050" y="2048400"/>
                <a:ext cx="429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717" h="1212" extrusionOk="0">
                    <a:moveTo>
                      <a:pt x="871" y="1"/>
                    </a:moveTo>
                    <a:cubicBezTo>
                      <a:pt x="844" y="1"/>
                      <a:pt x="815" y="2"/>
                      <a:pt x="786" y="6"/>
                    </a:cubicBezTo>
                    <a:cubicBezTo>
                      <a:pt x="1" y="98"/>
                      <a:pt x="148" y="1212"/>
                      <a:pt x="886" y="1212"/>
                    </a:cubicBezTo>
                    <a:cubicBezTo>
                      <a:pt x="916" y="1212"/>
                      <a:pt x="946" y="1210"/>
                      <a:pt x="978" y="1206"/>
                    </a:cubicBezTo>
                    <a:cubicBezTo>
                      <a:pt x="1716" y="1114"/>
                      <a:pt x="1567" y="1"/>
                      <a:pt x="87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4" name="Google Shape;3494;p13"/>
              <p:cNvSpPr/>
              <p:nvPr/>
            </p:nvSpPr>
            <p:spPr>
              <a:xfrm>
                <a:off x="1013450" y="2059350"/>
                <a:ext cx="53225" cy="38625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1545" extrusionOk="0">
                    <a:moveTo>
                      <a:pt x="961" y="0"/>
                    </a:moveTo>
                    <a:cubicBezTo>
                      <a:pt x="1" y="0"/>
                      <a:pt x="145" y="864"/>
                      <a:pt x="433" y="1489"/>
                    </a:cubicBezTo>
                    <a:cubicBezTo>
                      <a:pt x="552" y="1527"/>
                      <a:pt x="666" y="1544"/>
                      <a:pt x="773" y="1544"/>
                    </a:cubicBezTo>
                    <a:cubicBezTo>
                      <a:pt x="1738" y="1544"/>
                      <a:pt x="2128" y="130"/>
                      <a:pt x="9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5" name="Google Shape;3495;p13"/>
              <p:cNvSpPr/>
              <p:nvPr/>
            </p:nvSpPr>
            <p:spPr>
              <a:xfrm>
                <a:off x="1042275" y="2019700"/>
                <a:ext cx="452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09" h="1347" extrusionOk="0">
                    <a:moveTo>
                      <a:pt x="910" y="1"/>
                    </a:moveTo>
                    <a:cubicBezTo>
                      <a:pt x="895" y="1"/>
                      <a:pt x="880" y="1"/>
                      <a:pt x="864" y="2"/>
                    </a:cubicBezTo>
                    <a:cubicBezTo>
                      <a:pt x="0" y="98"/>
                      <a:pt x="96" y="1346"/>
                      <a:pt x="960" y="1346"/>
                    </a:cubicBezTo>
                    <a:cubicBezTo>
                      <a:pt x="1808" y="1205"/>
                      <a:pt x="1685" y="1"/>
                      <a:pt x="9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6" name="Google Shape;3496;p13"/>
              <p:cNvSpPr/>
              <p:nvPr/>
            </p:nvSpPr>
            <p:spPr>
              <a:xfrm>
                <a:off x="1073350" y="1979975"/>
                <a:ext cx="38975" cy="28075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3" extrusionOk="0">
                    <a:moveTo>
                      <a:pt x="816" y="1"/>
                    </a:moveTo>
                    <a:cubicBezTo>
                      <a:pt x="787" y="1"/>
                      <a:pt x="757" y="3"/>
                      <a:pt x="725" y="7"/>
                    </a:cubicBezTo>
                    <a:cubicBezTo>
                      <a:pt x="1" y="52"/>
                      <a:pt x="88" y="1123"/>
                      <a:pt x="745" y="1123"/>
                    </a:cubicBezTo>
                    <a:cubicBezTo>
                      <a:pt x="785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7" name="Google Shape;3497;p13"/>
              <p:cNvSpPr/>
              <p:nvPr/>
            </p:nvSpPr>
            <p:spPr>
              <a:xfrm>
                <a:off x="652200" y="1879200"/>
                <a:ext cx="40775" cy="35325"/>
              </a:xfrm>
              <a:custGeom>
                <a:avLst/>
                <a:gdLst/>
                <a:ahLst/>
                <a:cxnLst/>
                <a:rect l="l" t="t" r="r" b="b"/>
                <a:pathLst>
                  <a:path w="1631" h="1413" extrusionOk="0">
                    <a:moveTo>
                      <a:pt x="930" y="1"/>
                    </a:moveTo>
                    <a:cubicBezTo>
                      <a:pt x="909" y="1"/>
                      <a:pt x="887" y="2"/>
                      <a:pt x="864" y="5"/>
                    </a:cubicBezTo>
                    <a:cubicBezTo>
                      <a:pt x="48" y="101"/>
                      <a:pt x="0" y="1205"/>
                      <a:pt x="768" y="1397"/>
                    </a:cubicBezTo>
                    <a:cubicBezTo>
                      <a:pt x="810" y="1408"/>
                      <a:pt x="850" y="1413"/>
                      <a:pt x="887" y="1413"/>
                    </a:cubicBezTo>
                    <a:cubicBezTo>
                      <a:pt x="1530" y="1413"/>
                      <a:pt x="1631" y="1"/>
                      <a:pt x="9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8" name="Google Shape;3498;p13"/>
              <p:cNvSpPr/>
              <p:nvPr/>
            </p:nvSpPr>
            <p:spPr>
              <a:xfrm>
                <a:off x="310925" y="2136950"/>
                <a:ext cx="30525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841" extrusionOk="0">
                    <a:moveTo>
                      <a:pt x="660" y="1"/>
                    </a:moveTo>
                    <a:cubicBezTo>
                      <a:pt x="624" y="1"/>
                      <a:pt x="585" y="6"/>
                      <a:pt x="545" y="17"/>
                    </a:cubicBezTo>
                    <a:cubicBezTo>
                      <a:pt x="0" y="108"/>
                      <a:pt x="99" y="841"/>
                      <a:pt x="597" y="841"/>
                    </a:cubicBezTo>
                    <a:cubicBezTo>
                      <a:pt x="626" y="841"/>
                      <a:pt x="657" y="838"/>
                      <a:pt x="689" y="833"/>
                    </a:cubicBezTo>
                    <a:cubicBezTo>
                      <a:pt x="1221" y="744"/>
                      <a:pt x="1098" y="1"/>
                      <a:pt x="6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9" name="Google Shape;3499;p13"/>
              <p:cNvSpPr/>
              <p:nvPr/>
            </p:nvSpPr>
            <p:spPr>
              <a:xfrm>
                <a:off x="595375" y="2508100"/>
                <a:ext cx="45275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07" extrusionOk="0">
                    <a:moveTo>
                      <a:pt x="970" y="0"/>
                    </a:moveTo>
                    <a:cubicBezTo>
                      <a:pt x="942" y="0"/>
                      <a:pt x="912" y="2"/>
                      <a:pt x="881" y="5"/>
                    </a:cubicBezTo>
                    <a:cubicBezTo>
                      <a:pt x="0" y="52"/>
                      <a:pt x="104" y="1307"/>
                      <a:pt x="890" y="1307"/>
                    </a:cubicBezTo>
                    <a:cubicBezTo>
                      <a:pt x="918" y="1307"/>
                      <a:pt x="947" y="1305"/>
                      <a:pt x="977" y="1302"/>
                    </a:cubicBezTo>
                    <a:cubicBezTo>
                      <a:pt x="1810" y="1209"/>
                      <a:pt x="1751" y="0"/>
                      <a:pt x="9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0" name="Google Shape;3500;p13"/>
              <p:cNvSpPr/>
              <p:nvPr/>
            </p:nvSpPr>
            <p:spPr>
              <a:xfrm>
                <a:off x="553675" y="2479150"/>
                <a:ext cx="47000" cy="34175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7" extrusionOk="0">
                    <a:moveTo>
                      <a:pt x="951" y="0"/>
                    </a:moveTo>
                    <a:cubicBezTo>
                      <a:pt x="909" y="0"/>
                      <a:pt x="866" y="4"/>
                      <a:pt x="821" y="11"/>
                    </a:cubicBezTo>
                    <a:cubicBezTo>
                      <a:pt x="0" y="148"/>
                      <a:pt x="175" y="1366"/>
                      <a:pt x="934" y="1366"/>
                    </a:cubicBezTo>
                    <a:cubicBezTo>
                      <a:pt x="975" y="1366"/>
                      <a:pt x="1017" y="1363"/>
                      <a:pt x="1061" y="1356"/>
                    </a:cubicBezTo>
                    <a:cubicBezTo>
                      <a:pt x="1879" y="1174"/>
                      <a:pt x="1707" y="0"/>
                      <a:pt x="9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1" name="Google Shape;3501;p13"/>
              <p:cNvSpPr/>
              <p:nvPr/>
            </p:nvSpPr>
            <p:spPr>
              <a:xfrm>
                <a:off x="662100" y="2492225"/>
                <a:ext cx="50275" cy="36650"/>
              </a:xfrm>
              <a:custGeom>
                <a:avLst/>
                <a:gdLst/>
                <a:ahLst/>
                <a:cxnLst/>
                <a:rect l="l" t="t" r="r" b="b"/>
                <a:pathLst>
                  <a:path w="2011" h="1466" extrusionOk="0">
                    <a:moveTo>
                      <a:pt x="976" y="0"/>
                    </a:moveTo>
                    <a:cubicBezTo>
                      <a:pt x="114" y="0"/>
                      <a:pt x="0" y="1411"/>
                      <a:pt x="996" y="1457"/>
                    </a:cubicBezTo>
                    <a:cubicBezTo>
                      <a:pt x="1035" y="1463"/>
                      <a:pt x="1072" y="1466"/>
                      <a:pt x="1108" y="1466"/>
                    </a:cubicBezTo>
                    <a:cubicBezTo>
                      <a:pt x="1907" y="1466"/>
                      <a:pt x="2011" y="15"/>
                      <a:pt x="1179" y="15"/>
                    </a:cubicBezTo>
                    <a:cubicBezTo>
                      <a:pt x="1167" y="15"/>
                      <a:pt x="1154" y="16"/>
                      <a:pt x="1140" y="16"/>
                    </a:cubicBezTo>
                    <a:cubicBezTo>
                      <a:pt x="1083" y="5"/>
                      <a:pt x="1028" y="0"/>
                      <a:pt x="9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2" name="Google Shape;3502;p13"/>
              <p:cNvSpPr/>
              <p:nvPr/>
            </p:nvSpPr>
            <p:spPr>
              <a:xfrm>
                <a:off x="640200" y="2535575"/>
                <a:ext cx="38775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551" h="1307" extrusionOk="0">
                    <a:moveTo>
                      <a:pt x="819" y="1"/>
                    </a:moveTo>
                    <a:cubicBezTo>
                      <a:pt x="787" y="1"/>
                      <a:pt x="754" y="4"/>
                      <a:pt x="720" y="11"/>
                    </a:cubicBezTo>
                    <a:cubicBezTo>
                      <a:pt x="0" y="203"/>
                      <a:pt x="96" y="1259"/>
                      <a:pt x="864" y="1307"/>
                    </a:cubicBezTo>
                    <a:cubicBezTo>
                      <a:pt x="1550" y="1307"/>
                      <a:pt x="1452" y="1"/>
                      <a:pt x="8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3" name="Google Shape;3503;p13"/>
              <p:cNvSpPr/>
              <p:nvPr/>
            </p:nvSpPr>
            <p:spPr>
              <a:xfrm>
                <a:off x="706575" y="2521300"/>
                <a:ext cx="48100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400" extrusionOk="0">
                    <a:moveTo>
                      <a:pt x="991" y="1"/>
                    </a:moveTo>
                    <a:cubicBezTo>
                      <a:pt x="961" y="1"/>
                      <a:pt x="930" y="2"/>
                      <a:pt x="898" y="6"/>
                    </a:cubicBezTo>
                    <a:cubicBezTo>
                      <a:pt x="1" y="53"/>
                      <a:pt x="79" y="1399"/>
                      <a:pt x="994" y="1399"/>
                    </a:cubicBezTo>
                    <a:cubicBezTo>
                      <a:pt x="1009" y="1399"/>
                      <a:pt x="1025" y="1399"/>
                      <a:pt x="1042" y="1398"/>
                    </a:cubicBezTo>
                    <a:cubicBezTo>
                      <a:pt x="1924" y="1305"/>
                      <a:pt x="1863" y="1"/>
                      <a:pt x="9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4" name="Google Shape;3504;p13"/>
              <p:cNvSpPr/>
              <p:nvPr/>
            </p:nvSpPr>
            <p:spPr>
              <a:xfrm>
                <a:off x="526400" y="1975675"/>
                <a:ext cx="43750" cy="36475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459" extrusionOk="0">
                    <a:moveTo>
                      <a:pt x="853" y="1"/>
                    </a:moveTo>
                    <a:cubicBezTo>
                      <a:pt x="612" y="1"/>
                      <a:pt x="364" y="138"/>
                      <a:pt x="183" y="467"/>
                    </a:cubicBezTo>
                    <a:cubicBezTo>
                      <a:pt x="1" y="1136"/>
                      <a:pt x="435" y="1458"/>
                      <a:pt x="899" y="1458"/>
                    </a:cubicBezTo>
                    <a:cubicBezTo>
                      <a:pt x="1168" y="1458"/>
                      <a:pt x="1447" y="1350"/>
                      <a:pt x="1623" y="1139"/>
                    </a:cubicBezTo>
                    <a:cubicBezTo>
                      <a:pt x="1750" y="507"/>
                      <a:pt x="1315" y="1"/>
                      <a:pt x="85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5" name="Google Shape;3505;p13"/>
              <p:cNvSpPr/>
              <p:nvPr/>
            </p:nvSpPr>
            <p:spPr>
              <a:xfrm>
                <a:off x="555825" y="1935450"/>
                <a:ext cx="45775" cy="344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378" extrusionOk="0">
                    <a:moveTo>
                      <a:pt x="803" y="0"/>
                    </a:moveTo>
                    <a:cubicBezTo>
                      <a:pt x="536" y="0"/>
                      <a:pt x="275" y="142"/>
                      <a:pt x="158" y="491"/>
                    </a:cubicBezTo>
                    <a:cubicBezTo>
                      <a:pt x="1" y="1028"/>
                      <a:pt x="423" y="1377"/>
                      <a:pt x="854" y="1377"/>
                    </a:cubicBezTo>
                    <a:cubicBezTo>
                      <a:pt x="1079" y="1377"/>
                      <a:pt x="1306" y="1282"/>
                      <a:pt x="1455" y="1068"/>
                    </a:cubicBezTo>
                    <a:cubicBezTo>
                      <a:pt x="1831" y="503"/>
                      <a:pt x="1306" y="0"/>
                      <a:pt x="80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6" name="Google Shape;3506;p13"/>
              <p:cNvSpPr/>
              <p:nvPr/>
            </p:nvSpPr>
            <p:spPr>
              <a:xfrm>
                <a:off x="299500" y="2249275"/>
                <a:ext cx="28150" cy="19075"/>
              </a:xfrm>
              <a:custGeom>
                <a:avLst/>
                <a:gdLst/>
                <a:ahLst/>
                <a:cxnLst/>
                <a:rect l="l" t="t" r="r" b="b"/>
                <a:pathLst>
                  <a:path w="1126" h="763" extrusionOk="0">
                    <a:moveTo>
                      <a:pt x="449" y="0"/>
                    </a:moveTo>
                    <a:cubicBezTo>
                      <a:pt x="322" y="0"/>
                      <a:pt x="190" y="77"/>
                      <a:pt x="89" y="277"/>
                    </a:cubicBezTo>
                    <a:cubicBezTo>
                      <a:pt x="1" y="499"/>
                      <a:pt x="200" y="762"/>
                      <a:pt x="458" y="762"/>
                    </a:cubicBezTo>
                    <a:cubicBezTo>
                      <a:pt x="479" y="762"/>
                      <a:pt x="500" y="760"/>
                      <a:pt x="522" y="757"/>
                    </a:cubicBezTo>
                    <a:cubicBezTo>
                      <a:pt x="1125" y="615"/>
                      <a:pt x="810" y="0"/>
                      <a:pt x="44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7" name="Google Shape;3507;p13"/>
              <p:cNvSpPr/>
              <p:nvPr/>
            </p:nvSpPr>
            <p:spPr>
              <a:xfrm>
                <a:off x="325375" y="2205725"/>
                <a:ext cx="2880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152" h="928" extrusionOk="0">
                    <a:moveTo>
                      <a:pt x="543" y="0"/>
                    </a:moveTo>
                    <a:cubicBezTo>
                      <a:pt x="527" y="0"/>
                      <a:pt x="511" y="1"/>
                      <a:pt x="495" y="2"/>
                    </a:cubicBezTo>
                    <a:cubicBezTo>
                      <a:pt x="0" y="2"/>
                      <a:pt x="95" y="928"/>
                      <a:pt x="542" y="928"/>
                    </a:cubicBezTo>
                    <a:cubicBezTo>
                      <a:pt x="573" y="928"/>
                      <a:pt x="605" y="924"/>
                      <a:pt x="639" y="914"/>
                    </a:cubicBezTo>
                    <a:cubicBezTo>
                      <a:pt x="1152" y="775"/>
                      <a:pt x="1076" y="0"/>
                      <a:pt x="54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8" name="Google Shape;3508;p13"/>
              <p:cNvSpPr/>
              <p:nvPr/>
            </p:nvSpPr>
            <p:spPr>
              <a:xfrm>
                <a:off x="582150" y="1893575"/>
                <a:ext cx="45275" cy="33900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56" extrusionOk="0">
                    <a:moveTo>
                      <a:pt x="877" y="1"/>
                    </a:moveTo>
                    <a:cubicBezTo>
                      <a:pt x="847" y="1"/>
                      <a:pt x="817" y="2"/>
                      <a:pt x="786" y="6"/>
                    </a:cubicBezTo>
                    <a:cubicBezTo>
                      <a:pt x="1" y="237"/>
                      <a:pt x="193" y="1356"/>
                      <a:pt x="935" y="1356"/>
                    </a:cubicBezTo>
                    <a:cubicBezTo>
                      <a:pt x="964" y="1356"/>
                      <a:pt x="995" y="1354"/>
                      <a:pt x="1026" y="1350"/>
                    </a:cubicBezTo>
                    <a:cubicBezTo>
                      <a:pt x="1811" y="1119"/>
                      <a:pt x="1619" y="1"/>
                      <a:pt x="8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9" name="Google Shape;3509;p13"/>
              <p:cNvSpPr/>
              <p:nvPr/>
            </p:nvSpPr>
            <p:spPr>
              <a:xfrm>
                <a:off x="1221700" y="2138550"/>
                <a:ext cx="22225" cy="18225"/>
              </a:xfrm>
              <a:custGeom>
                <a:avLst/>
                <a:gdLst/>
                <a:ahLst/>
                <a:cxnLst/>
                <a:rect l="l" t="t" r="r" b="b"/>
                <a:pathLst>
                  <a:path w="889" h="729" extrusionOk="0">
                    <a:moveTo>
                      <a:pt x="409" y="1"/>
                    </a:moveTo>
                    <a:cubicBezTo>
                      <a:pt x="0" y="1"/>
                      <a:pt x="106" y="729"/>
                      <a:pt x="443" y="729"/>
                    </a:cubicBezTo>
                    <a:cubicBezTo>
                      <a:pt x="463" y="729"/>
                      <a:pt x="483" y="726"/>
                      <a:pt x="505" y="721"/>
                    </a:cubicBezTo>
                    <a:cubicBezTo>
                      <a:pt x="889" y="577"/>
                      <a:pt x="793" y="1"/>
                      <a:pt x="40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0" name="Google Shape;3510;p13"/>
              <p:cNvSpPr/>
              <p:nvPr/>
            </p:nvSpPr>
            <p:spPr>
              <a:xfrm>
                <a:off x="845425" y="2492600"/>
                <a:ext cx="48600" cy="35450"/>
              </a:xfrm>
              <a:custGeom>
                <a:avLst/>
                <a:gdLst/>
                <a:ahLst/>
                <a:cxnLst/>
                <a:rect l="l" t="t" r="r" b="b"/>
                <a:pathLst>
                  <a:path w="1944" h="1418" extrusionOk="0">
                    <a:moveTo>
                      <a:pt x="1005" y="0"/>
                    </a:moveTo>
                    <a:cubicBezTo>
                      <a:pt x="990" y="0"/>
                      <a:pt x="976" y="1"/>
                      <a:pt x="961" y="1"/>
                    </a:cubicBezTo>
                    <a:cubicBezTo>
                      <a:pt x="145" y="1"/>
                      <a:pt x="1" y="1202"/>
                      <a:pt x="817" y="1394"/>
                    </a:cubicBezTo>
                    <a:cubicBezTo>
                      <a:pt x="884" y="1410"/>
                      <a:pt x="948" y="1417"/>
                      <a:pt x="1008" y="1417"/>
                    </a:cubicBezTo>
                    <a:cubicBezTo>
                      <a:pt x="1832" y="1417"/>
                      <a:pt x="1943" y="0"/>
                      <a:pt x="10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1" name="Google Shape;3511;p13"/>
              <p:cNvSpPr/>
              <p:nvPr/>
            </p:nvSpPr>
            <p:spPr>
              <a:xfrm>
                <a:off x="822975" y="2535775"/>
                <a:ext cx="452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13" extrusionOk="0">
                    <a:moveTo>
                      <a:pt x="693" y="1"/>
                    </a:moveTo>
                    <a:cubicBezTo>
                      <a:pt x="484" y="1"/>
                      <a:pt x="273" y="134"/>
                      <a:pt x="130" y="483"/>
                    </a:cubicBezTo>
                    <a:cubicBezTo>
                      <a:pt x="0" y="917"/>
                      <a:pt x="342" y="1312"/>
                      <a:pt x="764" y="1312"/>
                    </a:cubicBezTo>
                    <a:cubicBezTo>
                      <a:pt x="808" y="1312"/>
                      <a:pt x="853" y="1308"/>
                      <a:pt x="899" y="1299"/>
                    </a:cubicBezTo>
                    <a:cubicBezTo>
                      <a:pt x="1811" y="983"/>
                      <a:pt x="1261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2" name="Google Shape;3512;p13"/>
              <p:cNvSpPr/>
              <p:nvPr/>
            </p:nvSpPr>
            <p:spPr>
              <a:xfrm>
                <a:off x="353325" y="2346200"/>
                <a:ext cx="27650" cy="22825"/>
              </a:xfrm>
              <a:custGeom>
                <a:avLst/>
                <a:gdLst/>
                <a:ahLst/>
                <a:cxnLst/>
                <a:rect l="l" t="t" r="r" b="b"/>
                <a:pathLst>
                  <a:path w="1106" h="913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144"/>
                      <a:pt x="97" y="864"/>
                      <a:pt x="625" y="912"/>
                    </a:cubicBezTo>
                    <a:cubicBezTo>
                      <a:pt x="1105" y="720"/>
                      <a:pt x="1009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3" name="Google Shape;3513;p13"/>
              <p:cNvSpPr/>
              <p:nvPr/>
            </p:nvSpPr>
            <p:spPr>
              <a:xfrm>
                <a:off x="775825" y="2505825"/>
                <a:ext cx="479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6" h="1457" extrusionOk="0">
                    <a:moveTo>
                      <a:pt x="1008" y="0"/>
                    </a:moveTo>
                    <a:cubicBezTo>
                      <a:pt x="144" y="0"/>
                      <a:pt x="0" y="1297"/>
                      <a:pt x="864" y="1441"/>
                    </a:cubicBezTo>
                    <a:cubicBezTo>
                      <a:pt x="915" y="1451"/>
                      <a:pt x="963" y="1456"/>
                      <a:pt x="1010" y="1456"/>
                    </a:cubicBezTo>
                    <a:cubicBezTo>
                      <a:pt x="1794" y="1456"/>
                      <a:pt x="1915" y="0"/>
                      <a:pt x="10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4" name="Google Shape;3514;p13"/>
              <p:cNvSpPr/>
              <p:nvPr/>
            </p:nvSpPr>
            <p:spPr>
              <a:xfrm>
                <a:off x="408550" y="1905400"/>
                <a:ext cx="703350" cy="606575"/>
              </a:xfrm>
              <a:custGeom>
                <a:avLst/>
                <a:gdLst/>
                <a:ahLst/>
                <a:cxnLst/>
                <a:rect l="l" t="t" r="r" b="b"/>
                <a:pathLst>
                  <a:path w="28134" h="24263" extrusionOk="0">
                    <a:moveTo>
                      <a:pt x="12648" y="1375"/>
                    </a:moveTo>
                    <a:cubicBezTo>
                      <a:pt x="13086" y="1375"/>
                      <a:pt x="13411" y="1641"/>
                      <a:pt x="13347" y="2318"/>
                    </a:cubicBezTo>
                    <a:cubicBezTo>
                      <a:pt x="13235" y="2702"/>
                      <a:pt x="12968" y="2856"/>
                      <a:pt x="12687" y="2856"/>
                    </a:cubicBezTo>
                    <a:cubicBezTo>
                      <a:pt x="12125" y="2856"/>
                      <a:pt x="11506" y="2238"/>
                      <a:pt x="11955" y="1597"/>
                    </a:cubicBezTo>
                    <a:lnTo>
                      <a:pt x="11955" y="1549"/>
                    </a:lnTo>
                    <a:cubicBezTo>
                      <a:pt x="12191" y="1439"/>
                      <a:pt x="12433" y="1375"/>
                      <a:pt x="12648" y="1375"/>
                    </a:cubicBezTo>
                    <a:close/>
                    <a:moveTo>
                      <a:pt x="17077" y="1942"/>
                    </a:moveTo>
                    <a:cubicBezTo>
                      <a:pt x="17500" y="1942"/>
                      <a:pt x="17861" y="2263"/>
                      <a:pt x="17764" y="2846"/>
                    </a:cubicBezTo>
                    <a:cubicBezTo>
                      <a:pt x="17678" y="3223"/>
                      <a:pt x="17403" y="3379"/>
                      <a:pt x="17115" y="3379"/>
                    </a:cubicBezTo>
                    <a:cubicBezTo>
                      <a:pt x="16596" y="3379"/>
                      <a:pt x="16035" y="2870"/>
                      <a:pt x="16467" y="2222"/>
                    </a:cubicBezTo>
                    <a:lnTo>
                      <a:pt x="16467" y="2174"/>
                    </a:lnTo>
                    <a:cubicBezTo>
                      <a:pt x="16655" y="2017"/>
                      <a:pt x="16873" y="1942"/>
                      <a:pt x="17077" y="1942"/>
                    </a:cubicBezTo>
                    <a:close/>
                    <a:moveTo>
                      <a:pt x="14216" y="2531"/>
                    </a:moveTo>
                    <a:cubicBezTo>
                      <a:pt x="14872" y="2531"/>
                      <a:pt x="15405" y="3612"/>
                      <a:pt x="14355" y="3902"/>
                    </a:cubicBezTo>
                    <a:cubicBezTo>
                      <a:pt x="14330" y="3904"/>
                      <a:pt x="14306" y="3905"/>
                      <a:pt x="14282" y="3905"/>
                    </a:cubicBezTo>
                    <a:cubicBezTo>
                      <a:pt x="13788" y="3905"/>
                      <a:pt x="13404" y="3445"/>
                      <a:pt x="13587" y="2942"/>
                    </a:cubicBezTo>
                    <a:cubicBezTo>
                      <a:pt x="13776" y="2646"/>
                      <a:pt x="14003" y="2531"/>
                      <a:pt x="14216" y="2531"/>
                    </a:cubicBezTo>
                    <a:close/>
                    <a:moveTo>
                      <a:pt x="11423" y="3106"/>
                    </a:moveTo>
                    <a:cubicBezTo>
                      <a:pt x="12049" y="3106"/>
                      <a:pt x="12618" y="4195"/>
                      <a:pt x="11522" y="4478"/>
                    </a:cubicBezTo>
                    <a:cubicBezTo>
                      <a:pt x="11042" y="4478"/>
                      <a:pt x="10658" y="4046"/>
                      <a:pt x="10802" y="3614"/>
                    </a:cubicBezTo>
                    <a:cubicBezTo>
                      <a:pt x="10967" y="3246"/>
                      <a:pt x="11199" y="3106"/>
                      <a:pt x="11423" y="3106"/>
                    </a:cubicBezTo>
                    <a:close/>
                    <a:moveTo>
                      <a:pt x="18747" y="3032"/>
                    </a:moveTo>
                    <a:cubicBezTo>
                      <a:pt x="19467" y="3032"/>
                      <a:pt x="19879" y="4479"/>
                      <a:pt x="18675" y="4479"/>
                    </a:cubicBezTo>
                    <a:cubicBezTo>
                      <a:pt x="18660" y="4479"/>
                      <a:pt x="18644" y="4478"/>
                      <a:pt x="18628" y="4478"/>
                    </a:cubicBezTo>
                    <a:cubicBezTo>
                      <a:pt x="18148" y="4382"/>
                      <a:pt x="17908" y="3854"/>
                      <a:pt x="18148" y="3422"/>
                    </a:cubicBezTo>
                    <a:lnTo>
                      <a:pt x="18148" y="3374"/>
                    </a:lnTo>
                    <a:cubicBezTo>
                      <a:pt x="18353" y="3129"/>
                      <a:pt x="18560" y="3032"/>
                      <a:pt x="18747" y="3032"/>
                    </a:cubicBezTo>
                    <a:close/>
                    <a:moveTo>
                      <a:pt x="15901" y="3695"/>
                    </a:moveTo>
                    <a:cubicBezTo>
                      <a:pt x="16498" y="3695"/>
                      <a:pt x="17032" y="4709"/>
                      <a:pt x="16035" y="4958"/>
                    </a:cubicBezTo>
                    <a:cubicBezTo>
                      <a:pt x="16008" y="4961"/>
                      <a:pt x="15981" y="4962"/>
                      <a:pt x="15955" y="4962"/>
                    </a:cubicBezTo>
                    <a:cubicBezTo>
                      <a:pt x="15518" y="4962"/>
                      <a:pt x="15225" y="4595"/>
                      <a:pt x="15315" y="4142"/>
                    </a:cubicBezTo>
                    <a:cubicBezTo>
                      <a:pt x="15477" y="3819"/>
                      <a:pt x="15693" y="3695"/>
                      <a:pt x="15901" y="3695"/>
                    </a:cubicBezTo>
                    <a:close/>
                    <a:moveTo>
                      <a:pt x="8614" y="3612"/>
                    </a:moveTo>
                    <a:cubicBezTo>
                      <a:pt x="9373" y="3612"/>
                      <a:pt x="9791" y="5025"/>
                      <a:pt x="8594" y="5102"/>
                    </a:cubicBezTo>
                    <a:cubicBezTo>
                      <a:pt x="8018" y="5006"/>
                      <a:pt x="7730" y="4382"/>
                      <a:pt x="8018" y="3902"/>
                    </a:cubicBezTo>
                    <a:cubicBezTo>
                      <a:pt x="8224" y="3695"/>
                      <a:pt x="8429" y="3612"/>
                      <a:pt x="8614" y="3612"/>
                    </a:cubicBezTo>
                    <a:close/>
                    <a:moveTo>
                      <a:pt x="13151" y="4285"/>
                    </a:moveTo>
                    <a:cubicBezTo>
                      <a:pt x="13878" y="4285"/>
                      <a:pt x="13955" y="5439"/>
                      <a:pt x="13155" y="5486"/>
                    </a:cubicBezTo>
                    <a:cubicBezTo>
                      <a:pt x="13125" y="5490"/>
                      <a:pt x="13097" y="5492"/>
                      <a:pt x="13069" y="5492"/>
                    </a:cubicBezTo>
                    <a:cubicBezTo>
                      <a:pt x="12381" y="5492"/>
                      <a:pt x="12322" y="4378"/>
                      <a:pt x="13107" y="4286"/>
                    </a:cubicBezTo>
                    <a:cubicBezTo>
                      <a:pt x="13122" y="4285"/>
                      <a:pt x="13137" y="4285"/>
                      <a:pt x="13151" y="4285"/>
                    </a:cubicBezTo>
                    <a:close/>
                    <a:moveTo>
                      <a:pt x="20394" y="4180"/>
                    </a:moveTo>
                    <a:cubicBezTo>
                      <a:pt x="21134" y="4180"/>
                      <a:pt x="21585" y="5630"/>
                      <a:pt x="20404" y="5630"/>
                    </a:cubicBezTo>
                    <a:cubicBezTo>
                      <a:pt x="19876" y="5534"/>
                      <a:pt x="19540" y="5006"/>
                      <a:pt x="19780" y="4526"/>
                    </a:cubicBezTo>
                    <a:cubicBezTo>
                      <a:pt x="19988" y="4278"/>
                      <a:pt x="20201" y="4180"/>
                      <a:pt x="20394" y="4180"/>
                    </a:cubicBezTo>
                    <a:close/>
                    <a:moveTo>
                      <a:pt x="17696" y="4850"/>
                    </a:moveTo>
                    <a:cubicBezTo>
                      <a:pt x="18358" y="4850"/>
                      <a:pt x="18488" y="5926"/>
                      <a:pt x="17764" y="6062"/>
                    </a:cubicBezTo>
                    <a:cubicBezTo>
                      <a:pt x="17732" y="6066"/>
                      <a:pt x="17702" y="6068"/>
                      <a:pt x="17672" y="6068"/>
                    </a:cubicBezTo>
                    <a:cubicBezTo>
                      <a:pt x="16934" y="6068"/>
                      <a:pt x="16787" y="4954"/>
                      <a:pt x="17572" y="4862"/>
                    </a:cubicBezTo>
                    <a:cubicBezTo>
                      <a:pt x="17615" y="4854"/>
                      <a:pt x="17656" y="4850"/>
                      <a:pt x="17696" y="4850"/>
                    </a:cubicBezTo>
                    <a:close/>
                    <a:moveTo>
                      <a:pt x="10256" y="4839"/>
                    </a:moveTo>
                    <a:cubicBezTo>
                      <a:pt x="10840" y="4839"/>
                      <a:pt x="11420" y="5815"/>
                      <a:pt x="10466" y="6062"/>
                    </a:cubicBezTo>
                    <a:cubicBezTo>
                      <a:pt x="10416" y="6072"/>
                      <a:pt x="10367" y="6077"/>
                      <a:pt x="10320" y="6077"/>
                    </a:cubicBezTo>
                    <a:cubicBezTo>
                      <a:pt x="9911" y="6077"/>
                      <a:pt x="9612" y="5724"/>
                      <a:pt x="9698" y="5294"/>
                    </a:cubicBezTo>
                    <a:cubicBezTo>
                      <a:pt x="9838" y="4965"/>
                      <a:pt x="10047" y="4839"/>
                      <a:pt x="10256" y="4839"/>
                    </a:cubicBezTo>
                    <a:close/>
                    <a:moveTo>
                      <a:pt x="14785" y="5484"/>
                    </a:moveTo>
                    <a:cubicBezTo>
                      <a:pt x="15325" y="5484"/>
                      <a:pt x="15493" y="6309"/>
                      <a:pt x="14979" y="6542"/>
                    </a:cubicBezTo>
                    <a:cubicBezTo>
                      <a:pt x="14900" y="6572"/>
                      <a:pt x="14826" y="6585"/>
                      <a:pt x="14758" y="6585"/>
                    </a:cubicBezTo>
                    <a:cubicBezTo>
                      <a:pt x="14163" y="6585"/>
                      <a:pt x="14007" y="5572"/>
                      <a:pt x="14739" y="5486"/>
                    </a:cubicBezTo>
                    <a:cubicBezTo>
                      <a:pt x="14755" y="5485"/>
                      <a:pt x="14770" y="5484"/>
                      <a:pt x="14785" y="5484"/>
                    </a:cubicBezTo>
                    <a:close/>
                    <a:moveTo>
                      <a:pt x="7490" y="5342"/>
                    </a:moveTo>
                    <a:lnTo>
                      <a:pt x="7490" y="5342"/>
                    </a:lnTo>
                    <a:cubicBezTo>
                      <a:pt x="8903" y="5663"/>
                      <a:pt x="8017" y="6693"/>
                      <a:pt x="7362" y="6693"/>
                    </a:cubicBezTo>
                    <a:cubicBezTo>
                      <a:pt x="7038" y="6693"/>
                      <a:pt x="6770" y="6441"/>
                      <a:pt x="6866" y="5726"/>
                    </a:cubicBezTo>
                    <a:cubicBezTo>
                      <a:pt x="7010" y="5390"/>
                      <a:pt x="7202" y="5438"/>
                      <a:pt x="7490" y="5342"/>
                    </a:cubicBezTo>
                    <a:close/>
                    <a:moveTo>
                      <a:pt x="22170" y="5304"/>
                    </a:moveTo>
                    <a:cubicBezTo>
                      <a:pt x="22606" y="5304"/>
                      <a:pt x="22905" y="5697"/>
                      <a:pt x="22805" y="6302"/>
                    </a:cubicBezTo>
                    <a:cubicBezTo>
                      <a:pt x="22697" y="6624"/>
                      <a:pt x="22454" y="6755"/>
                      <a:pt x="22196" y="6755"/>
                    </a:cubicBezTo>
                    <a:cubicBezTo>
                      <a:pt x="21646" y="6755"/>
                      <a:pt x="21033" y="6156"/>
                      <a:pt x="21556" y="5534"/>
                    </a:cubicBezTo>
                    <a:cubicBezTo>
                      <a:pt x="21772" y="5376"/>
                      <a:pt x="21984" y="5304"/>
                      <a:pt x="22170" y="5304"/>
                    </a:cubicBezTo>
                    <a:close/>
                    <a:moveTo>
                      <a:pt x="12087" y="6056"/>
                    </a:moveTo>
                    <a:cubicBezTo>
                      <a:pt x="12686" y="6056"/>
                      <a:pt x="12787" y="7027"/>
                      <a:pt x="12099" y="7118"/>
                    </a:cubicBezTo>
                    <a:cubicBezTo>
                      <a:pt x="12083" y="7119"/>
                      <a:pt x="12067" y="7120"/>
                      <a:pt x="12052" y="7120"/>
                    </a:cubicBezTo>
                    <a:cubicBezTo>
                      <a:pt x="11375" y="7120"/>
                      <a:pt x="11298" y="6109"/>
                      <a:pt x="12003" y="6062"/>
                    </a:cubicBezTo>
                    <a:cubicBezTo>
                      <a:pt x="12032" y="6058"/>
                      <a:pt x="12060" y="6056"/>
                      <a:pt x="12087" y="6056"/>
                    </a:cubicBezTo>
                    <a:close/>
                    <a:moveTo>
                      <a:pt x="19343" y="6009"/>
                    </a:moveTo>
                    <a:cubicBezTo>
                      <a:pt x="20074" y="6009"/>
                      <a:pt x="20133" y="7122"/>
                      <a:pt x="19348" y="7214"/>
                    </a:cubicBezTo>
                    <a:cubicBezTo>
                      <a:pt x="19332" y="7215"/>
                      <a:pt x="19316" y="7216"/>
                      <a:pt x="19301" y="7216"/>
                    </a:cubicBezTo>
                    <a:cubicBezTo>
                      <a:pt x="18528" y="7216"/>
                      <a:pt x="18452" y="6061"/>
                      <a:pt x="19252" y="6014"/>
                    </a:cubicBezTo>
                    <a:cubicBezTo>
                      <a:pt x="19283" y="6011"/>
                      <a:pt x="19314" y="6009"/>
                      <a:pt x="19343" y="6009"/>
                    </a:cubicBezTo>
                    <a:close/>
                    <a:moveTo>
                      <a:pt x="16467" y="6638"/>
                    </a:moveTo>
                    <a:cubicBezTo>
                      <a:pt x="17044" y="6638"/>
                      <a:pt x="17140" y="7550"/>
                      <a:pt x="16515" y="7647"/>
                    </a:cubicBezTo>
                    <a:cubicBezTo>
                      <a:pt x="16500" y="7648"/>
                      <a:pt x="16485" y="7648"/>
                      <a:pt x="16470" y="7648"/>
                    </a:cubicBezTo>
                    <a:cubicBezTo>
                      <a:pt x="15841" y="7648"/>
                      <a:pt x="15811" y="6685"/>
                      <a:pt x="16467" y="6638"/>
                    </a:cubicBezTo>
                    <a:close/>
                    <a:moveTo>
                      <a:pt x="9245" y="6474"/>
                    </a:moveTo>
                    <a:cubicBezTo>
                      <a:pt x="9927" y="6474"/>
                      <a:pt x="10122" y="7520"/>
                      <a:pt x="9410" y="7743"/>
                    </a:cubicBezTo>
                    <a:lnTo>
                      <a:pt x="9362" y="7695"/>
                    </a:lnTo>
                    <a:cubicBezTo>
                      <a:pt x="9305" y="7709"/>
                      <a:pt x="9251" y="7715"/>
                      <a:pt x="9200" y="7715"/>
                    </a:cubicBezTo>
                    <a:cubicBezTo>
                      <a:pt x="8551" y="7715"/>
                      <a:pt x="8318" y="6672"/>
                      <a:pt x="9074" y="6494"/>
                    </a:cubicBezTo>
                    <a:cubicBezTo>
                      <a:pt x="9134" y="6480"/>
                      <a:pt x="9191" y="6474"/>
                      <a:pt x="9245" y="6474"/>
                    </a:cubicBezTo>
                    <a:close/>
                    <a:moveTo>
                      <a:pt x="13662" y="7282"/>
                    </a:moveTo>
                    <a:cubicBezTo>
                      <a:pt x="14061" y="7282"/>
                      <a:pt x="14401" y="7950"/>
                      <a:pt x="13731" y="8127"/>
                    </a:cubicBezTo>
                    <a:cubicBezTo>
                      <a:pt x="13710" y="8130"/>
                      <a:pt x="13688" y="8132"/>
                      <a:pt x="13668" y="8132"/>
                    </a:cubicBezTo>
                    <a:cubicBezTo>
                      <a:pt x="13409" y="8132"/>
                      <a:pt x="13206" y="7865"/>
                      <a:pt x="13251" y="7599"/>
                    </a:cubicBezTo>
                    <a:cubicBezTo>
                      <a:pt x="13365" y="7369"/>
                      <a:pt x="13517" y="7282"/>
                      <a:pt x="13662" y="7282"/>
                    </a:cubicBezTo>
                    <a:close/>
                    <a:moveTo>
                      <a:pt x="21015" y="7059"/>
                    </a:moveTo>
                    <a:cubicBezTo>
                      <a:pt x="21766" y="7059"/>
                      <a:pt x="21895" y="8230"/>
                      <a:pt x="21076" y="8367"/>
                    </a:cubicBezTo>
                    <a:cubicBezTo>
                      <a:pt x="21045" y="8370"/>
                      <a:pt x="21016" y="8372"/>
                      <a:pt x="20987" y="8372"/>
                    </a:cubicBezTo>
                    <a:cubicBezTo>
                      <a:pt x="20203" y="8372"/>
                      <a:pt x="20097" y="7163"/>
                      <a:pt x="20884" y="7070"/>
                    </a:cubicBezTo>
                    <a:cubicBezTo>
                      <a:pt x="20930" y="7063"/>
                      <a:pt x="20973" y="7059"/>
                      <a:pt x="21015" y="7059"/>
                    </a:cubicBezTo>
                    <a:close/>
                    <a:moveTo>
                      <a:pt x="6328" y="7004"/>
                    </a:moveTo>
                    <a:cubicBezTo>
                      <a:pt x="6987" y="7004"/>
                      <a:pt x="7597" y="8127"/>
                      <a:pt x="6482" y="8415"/>
                    </a:cubicBezTo>
                    <a:cubicBezTo>
                      <a:pt x="6457" y="8417"/>
                      <a:pt x="6433" y="8418"/>
                      <a:pt x="6409" y="8418"/>
                    </a:cubicBezTo>
                    <a:cubicBezTo>
                      <a:pt x="5919" y="8418"/>
                      <a:pt x="5576" y="7958"/>
                      <a:pt x="5713" y="7454"/>
                    </a:cubicBezTo>
                    <a:cubicBezTo>
                      <a:pt x="5882" y="7129"/>
                      <a:pt x="6108" y="7004"/>
                      <a:pt x="6328" y="7004"/>
                    </a:cubicBezTo>
                    <a:close/>
                    <a:moveTo>
                      <a:pt x="18154" y="7778"/>
                    </a:moveTo>
                    <a:cubicBezTo>
                      <a:pt x="18607" y="7778"/>
                      <a:pt x="19048" y="8538"/>
                      <a:pt x="18340" y="8751"/>
                    </a:cubicBezTo>
                    <a:cubicBezTo>
                      <a:pt x="18295" y="8762"/>
                      <a:pt x="18250" y="8767"/>
                      <a:pt x="18207" y="8767"/>
                    </a:cubicBezTo>
                    <a:cubicBezTo>
                      <a:pt x="17883" y="8767"/>
                      <a:pt x="17631" y="8466"/>
                      <a:pt x="17716" y="8127"/>
                    </a:cubicBezTo>
                    <a:cubicBezTo>
                      <a:pt x="17829" y="7874"/>
                      <a:pt x="17992" y="7778"/>
                      <a:pt x="18154" y="7778"/>
                    </a:cubicBezTo>
                    <a:close/>
                    <a:moveTo>
                      <a:pt x="10902" y="7789"/>
                    </a:moveTo>
                    <a:cubicBezTo>
                      <a:pt x="11327" y="7789"/>
                      <a:pt x="11736" y="8508"/>
                      <a:pt x="11042" y="8751"/>
                    </a:cubicBezTo>
                    <a:cubicBezTo>
                      <a:pt x="10985" y="8772"/>
                      <a:pt x="10928" y="8782"/>
                      <a:pt x="10873" y="8782"/>
                    </a:cubicBezTo>
                    <a:cubicBezTo>
                      <a:pt x="10556" y="8782"/>
                      <a:pt x="10296" y="8461"/>
                      <a:pt x="10418" y="8175"/>
                    </a:cubicBezTo>
                    <a:lnTo>
                      <a:pt x="10466" y="8175"/>
                    </a:lnTo>
                    <a:cubicBezTo>
                      <a:pt x="10573" y="7895"/>
                      <a:pt x="10739" y="7789"/>
                      <a:pt x="10902" y="7789"/>
                    </a:cubicBezTo>
                    <a:close/>
                    <a:moveTo>
                      <a:pt x="15330" y="8466"/>
                    </a:moveTo>
                    <a:cubicBezTo>
                      <a:pt x="15672" y="8466"/>
                      <a:pt x="15974" y="9036"/>
                      <a:pt x="15459" y="9183"/>
                    </a:cubicBezTo>
                    <a:cubicBezTo>
                      <a:pt x="15438" y="9186"/>
                      <a:pt x="15417" y="9188"/>
                      <a:pt x="15396" y="9188"/>
                    </a:cubicBezTo>
                    <a:cubicBezTo>
                      <a:pt x="15137" y="9188"/>
                      <a:pt x="14938" y="8921"/>
                      <a:pt x="15027" y="8655"/>
                    </a:cubicBezTo>
                    <a:cubicBezTo>
                      <a:pt x="15117" y="8520"/>
                      <a:pt x="15226" y="8466"/>
                      <a:pt x="15330" y="8466"/>
                    </a:cubicBezTo>
                    <a:close/>
                    <a:moveTo>
                      <a:pt x="8070" y="8239"/>
                    </a:moveTo>
                    <a:cubicBezTo>
                      <a:pt x="8614" y="8239"/>
                      <a:pt x="9144" y="9177"/>
                      <a:pt x="8162" y="9423"/>
                    </a:cubicBezTo>
                    <a:cubicBezTo>
                      <a:pt x="8137" y="9426"/>
                      <a:pt x="8113" y="9427"/>
                      <a:pt x="8088" y="9427"/>
                    </a:cubicBezTo>
                    <a:cubicBezTo>
                      <a:pt x="7731" y="9427"/>
                      <a:pt x="7400" y="9107"/>
                      <a:pt x="7490" y="8703"/>
                    </a:cubicBezTo>
                    <a:lnTo>
                      <a:pt x="7538" y="8703"/>
                    </a:lnTo>
                    <a:cubicBezTo>
                      <a:pt x="7667" y="8367"/>
                      <a:pt x="7869" y="8239"/>
                      <a:pt x="8070" y="8239"/>
                    </a:cubicBezTo>
                    <a:close/>
                    <a:moveTo>
                      <a:pt x="22701" y="8122"/>
                    </a:moveTo>
                    <a:cubicBezTo>
                      <a:pt x="23536" y="8122"/>
                      <a:pt x="23685" y="9426"/>
                      <a:pt x="22757" y="9519"/>
                    </a:cubicBezTo>
                    <a:cubicBezTo>
                      <a:pt x="22741" y="9520"/>
                      <a:pt x="22725" y="9520"/>
                      <a:pt x="22710" y="9520"/>
                    </a:cubicBezTo>
                    <a:cubicBezTo>
                      <a:pt x="21886" y="9520"/>
                      <a:pt x="21717" y="8268"/>
                      <a:pt x="22613" y="8127"/>
                    </a:cubicBezTo>
                    <a:cubicBezTo>
                      <a:pt x="22643" y="8123"/>
                      <a:pt x="22673" y="8122"/>
                      <a:pt x="22701" y="8122"/>
                    </a:cubicBezTo>
                    <a:close/>
                    <a:moveTo>
                      <a:pt x="12529" y="9036"/>
                    </a:moveTo>
                    <a:cubicBezTo>
                      <a:pt x="12921" y="9036"/>
                      <a:pt x="12997" y="9618"/>
                      <a:pt x="12627" y="9711"/>
                    </a:cubicBezTo>
                    <a:cubicBezTo>
                      <a:pt x="12609" y="9713"/>
                      <a:pt x="12593" y="9714"/>
                      <a:pt x="12577" y="9714"/>
                    </a:cubicBezTo>
                    <a:cubicBezTo>
                      <a:pt x="12188" y="9714"/>
                      <a:pt x="12114" y="9177"/>
                      <a:pt x="12483" y="9039"/>
                    </a:cubicBezTo>
                    <a:cubicBezTo>
                      <a:pt x="12499" y="9037"/>
                      <a:pt x="12514" y="9036"/>
                      <a:pt x="12529" y="9036"/>
                    </a:cubicBezTo>
                    <a:close/>
                    <a:moveTo>
                      <a:pt x="19780" y="8847"/>
                    </a:moveTo>
                    <a:cubicBezTo>
                      <a:pt x="20452" y="8847"/>
                      <a:pt x="20596" y="9759"/>
                      <a:pt x="19972" y="9951"/>
                    </a:cubicBezTo>
                    <a:cubicBezTo>
                      <a:pt x="19300" y="9951"/>
                      <a:pt x="19156" y="8991"/>
                      <a:pt x="19780" y="8847"/>
                    </a:cubicBezTo>
                    <a:close/>
                    <a:moveTo>
                      <a:pt x="5239" y="8684"/>
                    </a:moveTo>
                    <a:cubicBezTo>
                      <a:pt x="5922" y="8684"/>
                      <a:pt x="6506" y="9804"/>
                      <a:pt x="5377" y="10095"/>
                    </a:cubicBezTo>
                    <a:cubicBezTo>
                      <a:pt x="5319" y="10108"/>
                      <a:pt x="5264" y="10115"/>
                      <a:pt x="5213" y="10115"/>
                    </a:cubicBezTo>
                    <a:cubicBezTo>
                      <a:pt x="4719" y="10115"/>
                      <a:pt x="4566" y="9522"/>
                      <a:pt x="4609" y="9087"/>
                    </a:cubicBezTo>
                    <a:cubicBezTo>
                      <a:pt x="4795" y="8797"/>
                      <a:pt x="5022" y="8684"/>
                      <a:pt x="5239" y="8684"/>
                    </a:cubicBezTo>
                    <a:close/>
                    <a:moveTo>
                      <a:pt x="17044" y="9564"/>
                    </a:moveTo>
                    <a:cubicBezTo>
                      <a:pt x="17485" y="9564"/>
                      <a:pt x="17603" y="10194"/>
                      <a:pt x="17140" y="10287"/>
                    </a:cubicBezTo>
                    <a:cubicBezTo>
                      <a:pt x="17099" y="10299"/>
                      <a:pt x="17060" y="10305"/>
                      <a:pt x="17024" y="10305"/>
                    </a:cubicBezTo>
                    <a:cubicBezTo>
                      <a:pt x="16639" y="10305"/>
                      <a:pt x="16556" y="9655"/>
                      <a:pt x="16996" y="9567"/>
                    </a:cubicBezTo>
                    <a:cubicBezTo>
                      <a:pt x="17012" y="9565"/>
                      <a:pt x="17028" y="9564"/>
                      <a:pt x="17044" y="9564"/>
                    </a:cubicBezTo>
                    <a:close/>
                    <a:moveTo>
                      <a:pt x="9785" y="9490"/>
                    </a:moveTo>
                    <a:cubicBezTo>
                      <a:pt x="10198" y="9490"/>
                      <a:pt x="10586" y="10187"/>
                      <a:pt x="9890" y="10431"/>
                    </a:cubicBezTo>
                    <a:cubicBezTo>
                      <a:pt x="9845" y="10442"/>
                      <a:pt x="9800" y="10448"/>
                      <a:pt x="9757" y="10448"/>
                    </a:cubicBezTo>
                    <a:cubicBezTo>
                      <a:pt x="9433" y="10448"/>
                      <a:pt x="9187" y="10151"/>
                      <a:pt x="9314" y="9855"/>
                    </a:cubicBezTo>
                    <a:lnTo>
                      <a:pt x="9362" y="9855"/>
                    </a:lnTo>
                    <a:cubicBezTo>
                      <a:pt x="9468" y="9591"/>
                      <a:pt x="9628" y="9490"/>
                      <a:pt x="9785" y="9490"/>
                    </a:cubicBezTo>
                    <a:close/>
                    <a:moveTo>
                      <a:pt x="24640" y="9176"/>
                    </a:moveTo>
                    <a:cubicBezTo>
                      <a:pt x="25017" y="9176"/>
                      <a:pt x="25061" y="10063"/>
                      <a:pt x="25061" y="10383"/>
                    </a:cubicBezTo>
                    <a:cubicBezTo>
                      <a:pt x="24816" y="10600"/>
                      <a:pt x="24580" y="10687"/>
                      <a:pt x="24372" y="10687"/>
                    </a:cubicBezTo>
                    <a:cubicBezTo>
                      <a:pt x="23524" y="10687"/>
                      <a:pt x="23154" y="9231"/>
                      <a:pt x="24581" y="9231"/>
                    </a:cubicBezTo>
                    <a:lnTo>
                      <a:pt x="24581" y="9183"/>
                    </a:lnTo>
                    <a:cubicBezTo>
                      <a:pt x="24601" y="9178"/>
                      <a:pt x="24621" y="9176"/>
                      <a:pt x="24640" y="9176"/>
                    </a:cubicBezTo>
                    <a:close/>
                    <a:moveTo>
                      <a:pt x="14247" y="10284"/>
                    </a:moveTo>
                    <a:cubicBezTo>
                      <a:pt x="14487" y="10284"/>
                      <a:pt x="14487" y="10722"/>
                      <a:pt x="14247" y="10722"/>
                    </a:cubicBezTo>
                    <a:cubicBezTo>
                      <a:pt x="14236" y="10722"/>
                      <a:pt x="14224" y="10721"/>
                      <a:pt x="14211" y="10719"/>
                    </a:cubicBezTo>
                    <a:cubicBezTo>
                      <a:pt x="14019" y="10623"/>
                      <a:pt x="14019" y="10335"/>
                      <a:pt x="14211" y="10287"/>
                    </a:cubicBezTo>
                    <a:cubicBezTo>
                      <a:pt x="14224" y="10285"/>
                      <a:pt x="14236" y="10284"/>
                      <a:pt x="14247" y="10284"/>
                    </a:cubicBezTo>
                    <a:close/>
                    <a:moveTo>
                      <a:pt x="21631" y="9882"/>
                    </a:moveTo>
                    <a:cubicBezTo>
                      <a:pt x="22306" y="9882"/>
                      <a:pt x="22460" y="10925"/>
                      <a:pt x="21748" y="11103"/>
                    </a:cubicBezTo>
                    <a:cubicBezTo>
                      <a:pt x="21688" y="11117"/>
                      <a:pt x="21631" y="11124"/>
                      <a:pt x="21577" y="11124"/>
                    </a:cubicBezTo>
                    <a:cubicBezTo>
                      <a:pt x="20896" y="11124"/>
                      <a:pt x="20704" y="10081"/>
                      <a:pt x="21460" y="9903"/>
                    </a:cubicBezTo>
                    <a:cubicBezTo>
                      <a:pt x="21520" y="9889"/>
                      <a:pt x="21577" y="9882"/>
                      <a:pt x="21631" y="9882"/>
                    </a:cubicBezTo>
                    <a:close/>
                    <a:moveTo>
                      <a:pt x="6954" y="9908"/>
                    </a:moveTo>
                    <a:cubicBezTo>
                      <a:pt x="7530" y="9908"/>
                      <a:pt x="8032" y="10889"/>
                      <a:pt x="7106" y="11103"/>
                    </a:cubicBezTo>
                    <a:cubicBezTo>
                      <a:pt x="7046" y="11121"/>
                      <a:pt x="6988" y="11129"/>
                      <a:pt x="6931" y="11129"/>
                    </a:cubicBezTo>
                    <a:cubicBezTo>
                      <a:pt x="6528" y="11129"/>
                      <a:pt x="6217" y="10714"/>
                      <a:pt x="6385" y="10335"/>
                    </a:cubicBezTo>
                    <a:cubicBezTo>
                      <a:pt x="6546" y="10026"/>
                      <a:pt x="6755" y="9908"/>
                      <a:pt x="6954" y="9908"/>
                    </a:cubicBezTo>
                    <a:close/>
                    <a:moveTo>
                      <a:pt x="11421" y="10764"/>
                    </a:moveTo>
                    <a:cubicBezTo>
                      <a:pt x="11708" y="10764"/>
                      <a:pt x="11970" y="11297"/>
                      <a:pt x="11474" y="11439"/>
                    </a:cubicBezTo>
                    <a:cubicBezTo>
                      <a:pt x="11234" y="11439"/>
                      <a:pt x="11042" y="11247"/>
                      <a:pt x="11138" y="11007"/>
                    </a:cubicBezTo>
                    <a:cubicBezTo>
                      <a:pt x="11214" y="10831"/>
                      <a:pt x="11319" y="10764"/>
                      <a:pt x="11421" y="10764"/>
                    </a:cubicBezTo>
                    <a:close/>
                    <a:moveTo>
                      <a:pt x="18738" y="10640"/>
                    </a:moveTo>
                    <a:cubicBezTo>
                      <a:pt x="19134" y="10640"/>
                      <a:pt x="19526" y="11314"/>
                      <a:pt x="18868" y="11487"/>
                    </a:cubicBezTo>
                    <a:cubicBezTo>
                      <a:pt x="18824" y="11502"/>
                      <a:pt x="18780" y="11509"/>
                      <a:pt x="18736" y="11509"/>
                    </a:cubicBezTo>
                    <a:cubicBezTo>
                      <a:pt x="18488" y="11509"/>
                      <a:pt x="18258" y="11292"/>
                      <a:pt x="18340" y="11007"/>
                    </a:cubicBezTo>
                    <a:cubicBezTo>
                      <a:pt x="18433" y="10740"/>
                      <a:pt x="18586" y="10640"/>
                      <a:pt x="18738" y="10640"/>
                    </a:cubicBezTo>
                    <a:close/>
                    <a:moveTo>
                      <a:pt x="15980" y="11409"/>
                    </a:moveTo>
                    <a:cubicBezTo>
                      <a:pt x="16072" y="11409"/>
                      <a:pt x="16159" y="11463"/>
                      <a:pt x="16179" y="11583"/>
                    </a:cubicBezTo>
                    <a:cubicBezTo>
                      <a:pt x="16206" y="11771"/>
                      <a:pt x="16069" y="11868"/>
                      <a:pt x="15942" y="11868"/>
                    </a:cubicBezTo>
                    <a:cubicBezTo>
                      <a:pt x="15841" y="11868"/>
                      <a:pt x="15747" y="11807"/>
                      <a:pt x="15747" y="11679"/>
                    </a:cubicBezTo>
                    <a:cubicBezTo>
                      <a:pt x="15719" y="11512"/>
                      <a:pt x="15854" y="11409"/>
                      <a:pt x="15980" y="11409"/>
                    </a:cubicBezTo>
                    <a:close/>
                    <a:moveTo>
                      <a:pt x="4273" y="10383"/>
                    </a:moveTo>
                    <a:lnTo>
                      <a:pt x="4273" y="10383"/>
                    </a:lnTo>
                    <a:cubicBezTo>
                      <a:pt x="5438" y="10499"/>
                      <a:pt x="4782" y="11903"/>
                      <a:pt x="4056" y="11903"/>
                    </a:cubicBezTo>
                    <a:cubicBezTo>
                      <a:pt x="3885" y="11903"/>
                      <a:pt x="3709" y="11824"/>
                      <a:pt x="3553" y="11631"/>
                    </a:cubicBezTo>
                    <a:cubicBezTo>
                      <a:pt x="3313" y="10815"/>
                      <a:pt x="3313" y="10431"/>
                      <a:pt x="4273" y="10383"/>
                    </a:cubicBezTo>
                    <a:close/>
                    <a:moveTo>
                      <a:pt x="8627" y="11144"/>
                    </a:moveTo>
                    <a:cubicBezTo>
                      <a:pt x="9098" y="11144"/>
                      <a:pt x="9558" y="11936"/>
                      <a:pt x="8786" y="12111"/>
                    </a:cubicBezTo>
                    <a:cubicBezTo>
                      <a:pt x="8741" y="12123"/>
                      <a:pt x="8696" y="12128"/>
                      <a:pt x="8652" y="12128"/>
                    </a:cubicBezTo>
                    <a:cubicBezTo>
                      <a:pt x="8328" y="12128"/>
                      <a:pt x="8071" y="11832"/>
                      <a:pt x="8114" y="11535"/>
                    </a:cubicBezTo>
                    <a:lnTo>
                      <a:pt x="8162" y="11535"/>
                    </a:lnTo>
                    <a:cubicBezTo>
                      <a:pt x="8278" y="11251"/>
                      <a:pt x="8453" y="11144"/>
                      <a:pt x="8627" y="11144"/>
                    </a:cubicBezTo>
                    <a:close/>
                    <a:moveTo>
                      <a:pt x="13143" y="12033"/>
                    </a:moveTo>
                    <a:cubicBezTo>
                      <a:pt x="13199" y="12033"/>
                      <a:pt x="13254" y="12070"/>
                      <a:pt x="13299" y="12159"/>
                    </a:cubicBezTo>
                    <a:cubicBezTo>
                      <a:pt x="13323" y="12255"/>
                      <a:pt x="13227" y="12303"/>
                      <a:pt x="13131" y="12303"/>
                    </a:cubicBezTo>
                    <a:cubicBezTo>
                      <a:pt x="13035" y="12303"/>
                      <a:pt x="12939" y="12255"/>
                      <a:pt x="12963" y="12159"/>
                    </a:cubicBezTo>
                    <a:cubicBezTo>
                      <a:pt x="13014" y="12082"/>
                      <a:pt x="13079" y="12033"/>
                      <a:pt x="13143" y="12033"/>
                    </a:cubicBezTo>
                    <a:close/>
                    <a:moveTo>
                      <a:pt x="23203" y="10947"/>
                    </a:moveTo>
                    <a:cubicBezTo>
                      <a:pt x="23838" y="10947"/>
                      <a:pt x="24405" y="12098"/>
                      <a:pt x="23285" y="12351"/>
                    </a:cubicBezTo>
                    <a:cubicBezTo>
                      <a:pt x="22805" y="12351"/>
                      <a:pt x="22421" y="11871"/>
                      <a:pt x="22613" y="11391"/>
                    </a:cubicBezTo>
                    <a:cubicBezTo>
                      <a:pt x="22779" y="11071"/>
                      <a:pt x="22994" y="10947"/>
                      <a:pt x="23203" y="10947"/>
                    </a:cubicBezTo>
                    <a:close/>
                    <a:moveTo>
                      <a:pt x="20446" y="11673"/>
                    </a:moveTo>
                    <a:cubicBezTo>
                      <a:pt x="21083" y="11673"/>
                      <a:pt x="21141" y="12644"/>
                      <a:pt x="20452" y="12735"/>
                    </a:cubicBezTo>
                    <a:cubicBezTo>
                      <a:pt x="20424" y="12740"/>
                      <a:pt x="20397" y="12742"/>
                      <a:pt x="20370" y="12742"/>
                    </a:cubicBezTo>
                    <a:cubicBezTo>
                      <a:pt x="19817" y="12742"/>
                      <a:pt x="19714" y="11817"/>
                      <a:pt x="20356" y="11679"/>
                    </a:cubicBezTo>
                    <a:cubicBezTo>
                      <a:pt x="20387" y="11675"/>
                      <a:pt x="20417" y="11673"/>
                      <a:pt x="20446" y="11673"/>
                    </a:cubicBezTo>
                    <a:close/>
                    <a:moveTo>
                      <a:pt x="5927" y="11518"/>
                    </a:moveTo>
                    <a:cubicBezTo>
                      <a:pt x="6735" y="11518"/>
                      <a:pt x="6807" y="12834"/>
                      <a:pt x="5905" y="12879"/>
                    </a:cubicBezTo>
                    <a:cubicBezTo>
                      <a:pt x="5089" y="12879"/>
                      <a:pt x="4945" y="11679"/>
                      <a:pt x="5761" y="11535"/>
                    </a:cubicBezTo>
                    <a:cubicBezTo>
                      <a:pt x="5820" y="11524"/>
                      <a:pt x="5875" y="11518"/>
                      <a:pt x="5927" y="11518"/>
                    </a:cubicBezTo>
                    <a:close/>
                    <a:moveTo>
                      <a:pt x="17643" y="12411"/>
                    </a:moveTo>
                    <a:cubicBezTo>
                      <a:pt x="17965" y="12411"/>
                      <a:pt x="18223" y="13011"/>
                      <a:pt x="17716" y="13119"/>
                    </a:cubicBezTo>
                    <a:cubicBezTo>
                      <a:pt x="17694" y="13123"/>
                      <a:pt x="17673" y="13125"/>
                      <a:pt x="17652" y="13125"/>
                    </a:cubicBezTo>
                    <a:cubicBezTo>
                      <a:pt x="17394" y="13125"/>
                      <a:pt x="17195" y="12862"/>
                      <a:pt x="17284" y="12639"/>
                    </a:cubicBezTo>
                    <a:lnTo>
                      <a:pt x="17332" y="12639"/>
                    </a:lnTo>
                    <a:cubicBezTo>
                      <a:pt x="17426" y="12474"/>
                      <a:pt x="17538" y="12411"/>
                      <a:pt x="17643" y="12411"/>
                    </a:cubicBezTo>
                    <a:close/>
                    <a:moveTo>
                      <a:pt x="10345" y="12364"/>
                    </a:moveTo>
                    <a:cubicBezTo>
                      <a:pt x="10708" y="12364"/>
                      <a:pt x="11035" y="12990"/>
                      <a:pt x="10466" y="13168"/>
                    </a:cubicBezTo>
                    <a:cubicBezTo>
                      <a:pt x="10422" y="13180"/>
                      <a:pt x="10377" y="13186"/>
                      <a:pt x="10334" y="13186"/>
                    </a:cubicBezTo>
                    <a:cubicBezTo>
                      <a:pt x="10049" y="13186"/>
                      <a:pt x="9813" y="12931"/>
                      <a:pt x="9938" y="12639"/>
                    </a:cubicBezTo>
                    <a:lnTo>
                      <a:pt x="9986" y="12639"/>
                    </a:lnTo>
                    <a:cubicBezTo>
                      <a:pt x="10086" y="12440"/>
                      <a:pt x="10217" y="12364"/>
                      <a:pt x="10345" y="12364"/>
                    </a:cubicBezTo>
                    <a:close/>
                    <a:moveTo>
                      <a:pt x="14835" y="13180"/>
                    </a:moveTo>
                    <a:cubicBezTo>
                      <a:pt x="14931" y="13180"/>
                      <a:pt x="15027" y="13240"/>
                      <a:pt x="15027" y="13360"/>
                    </a:cubicBezTo>
                    <a:cubicBezTo>
                      <a:pt x="14979" y="13456"/>
                      <a:pt x="14895" y="13504"/>
                      <a:pt x="14817" y="13504"/>
                    </a:cubicBezTo>
                    <a:cubicBezTo>
                      <a:pt x="14739" y="13504"/>
                      <a:pt x="14667" y="13456"/>
                      <a:pt x="14643" y="13360"/>
                    </a:cubicBezTo>
                    <a:cubicBezTo>
                      <a:pt x="14643" y="13240"/>
                      <a:pt x="14739" y="13180"/>
                      <a:pt x="14835" y="13180"/>
                    </a:cubicBezTo>
                    <a:close/>
                    <a:moveTo>
                      <a:pt x="7520" y="12753"/>
                    </a:moveTo>
                    <a:cubicBezTo>
                      <a:pt x="8040" y="12753"/>
                      <a:pt x="8509" y="13675"/>
                      <a:pt x="7586" y="13888"/>
                    </a:cubicBezTo>
                    <a:cubicBezTo>
                      <a:pt x="7561" y="13890"/>
                      <a:pt x="7537" y="13892"/>
                      <a:pt x="7513" y="13892"/>
                    </a:cubicBezTo>
                    <a:cubicBezTo>
                      <a:pt x="7117" y="13892"/>
                      <a:pt x="6826" y="13530"/>
                      <a:pt x="6962" y="13168"/>
                    </a:cubicBezTo>
                    <a:lnTo>
                      <a:pt x="7010" y="13168"/>
                    </a:lnTo>
                    <a:cubicBezTo>
                      <a:pt x="7147" y="12867"/>
                      <a:pt x="7337" y="12753"/>
                      <a:pt x="7520" y="12753"/>
                    </a:cubicBezTo>
                    <a:close/>
                    <a:moveTo>
                      <a:pt x="22132" y="12687"/>
                    </a:moveTo>
                    <a:lnTo>
                      <a:pt x="22132" y="12687"/>
                    </a:lnTo>
                    <a:cubicBezTo>
                      <a:pt x="22805" y="12831"/>
                      <a:pt x="22805" y="13792"/>
                      <a:pt x="22132" y="13984"/>
                    </a:cubicBezTo>
                    <a:lnTo>
                      <a:pt x="22180" y="13984"/>
                    </a:lnTo>
                    <a:cubicBezTo>
                      <a:pt x="22165" y="13985"/>
                      <a:pt x="22149" y="13985"/>
                      <a:pt x="22134" y="13985"/>
                    </a:cubicBezTo>
                    <a:cubicBezTo>
                      <a:pt x="21315" y="13985"/>
                      <a:pt x="21284" y="12735"/>
                      <a:pt x="22132" y="12687"/>
                    </a:cubicBezTo>
                    <a:close/>
                    <a:moveTo>
                      <a:pt x="11966" y="13569"/>
                    </a:moveTo>
                    <a:cubicBezTo>
                      <a:pt x="12266" y="13569"/>
                      <a:pt x="12526" y="14081"/>
                      <a:pt x="12099" y="14224"/>
                    </a:cubicBezTo>
                    <a:cubicBezTo>
                      <a:pt x="12073" y="14228"/>
                      <a:pt x="12049" y="14230"/>
                      <a:pt x="12026" y="14230"/>
                    </a:cubicBezTo>
                    <a:cubicBezTo>
                      <a:pt x="11779" y="14230"/>
                      <a:pt x="11623" y="14011"/>
                      <a:pt x="11666" y="13792"/>
                    </a:cubicBezTo>
                    <a:cubicBezTo>
                      <a:pt x="11753" y="13631"/>
                      <a:pt x="11862" y="13569"/>
                      <a:pt x="11966" y="13569"/>
                    </a:cubicBezTo>
                    <a:close/>
                    <a:moveTo>
                      <a:pt x="19258" y="13395"/>
                    </a:moveTo>
                    <a:cubicBezTo>
                      <a:pt x="19712" y="13395"/>
                      <a:pt x="20152" y="14155"/>
                      <a:pt x="19444" y="14368"/>
                    </a:cubicBezTo>
                    <a:cubicBezTo>
                      <a:pt x="19416" y="14371"/>
                      <a:pt x="19388" y="14373"/>
                      <a:pt x="19361" y="14373"/>
                    </a:cubicBezTo>
                    <a:cubicBezTo>
                      <a:pt x="19019" y="14373"/>
                      <a:pt x="18775" y="14100"/>
                      <a:pt x="18820" y="13744"/>
                    </a:cubicBezTo>
                    <a:cubicBezTo>
                      <a:pt x="18933" y="13491"/>
                      <a:pt x="19097" y="13395"/>
                      <a:pt x="19258" y="13395"/>
                    </a:cubicBezTo>
                    <a:close/>
                    <a:moveTo>
                      <a:pt x="4705" y="13168"/>
                    </a:moveTo>
                    <a:cubicBezTo>
                      <a:pt x="5950" y="13168"/>
                      <a:pt x="5398" y="14649"/>
                      <a:pt x="4659" y="14649"/>
                    </a:cubicBezTo>
                    <a:cubicBezTo>
                      <a:pt x="4485" y="14649"/>
                      <a:pt x="4302" y="14568"/>
                      <a:pt x="4129" y="14368"/>
                    </a:cubicBezTo>
                    <a:cubicBezTo>
                      <a:pt x="3889" y="13792"/>
                      <a:pt x="3985" y="13216"/>
                      <a:pt x="4705" y="13168"/>
                    </a:cubicBezTo>
                    <a:close/>
                    <a:moveTo>
                      <a:pt x="16477" y="14131"/>
                    </a:moveTo>
                    <a:cubicBezTo>
                      <a:pt x="16806" y="14131"/>
                      <a:pt x="17077" y="14690"/>
                      <a:pt x="16563" y="14800"/>
                    </a:cubicBezTo>
                    <a:cubicBezTo>
                      <a:pt x="16542" y="14803"/>
                      <a:pt x="16521" y="14805"/>
                      <a:pt x="16501" y="14805"/>
                    </a:cubicBezTo>
                    <a:cubicBezTo>
                      <a:pt x="16248" y="14805"/>
                      <a:pt x="16090" y="14542"/>
                      <a:pt x="16179" y="14320"/>
                    </a:cubicBezTo>
                    <a:cubicBezTo>
                      <a:pt x="16270" y="14184"/>
                      <a:pt x="16376" y="14131"/>
                      <a:pt x="16477" y="14131"/>
                    </a:cubicBezTo>
                    <a:close/>
                    <a:moveTo>
                      <a:pt x="9187" y="13950"/>
                    </a:moveTo>
                    <a:cubicBezTo>
                      <a:pt x="9648" y="13950"/>
                      <a:pt x="10090" y="14732"/>
                      <a:pt x="9314" y="14944"/>
                    </a:cubicBezTo>
                    <a:cubicBezTo>
                      <a:pt x="9269" y="14955"/>
                      <a:pt x="9225" y="14960"/>
                      <a:pt x="9182" y="14960"/>
                    </a:cubicBezTo>
                    <a:cubicBezTo>
                      <a:pt x="8857" y="14960"/>
                      <a:pt x="8605" y="14659"/>
                      <a:pt x="8690" y="14320"/>
                    </a:cubicBezTo>
                    <a:lnTo>
                      <a:pt x="8738" y="14320"/>
                    </a:lnTo>
                    <a:cubicBezTo>
                      <a:pt x="8853" y="14052"/>
                      <a:pt x="9021" y="13950"/>
                      <a:pt x="9187" y="13950"/>
                    </a:cubicBezTo>
                    <a:close/>
                    <a:moveTo>
                      <a:pt x="23778" y="13707"/>
                    </a:moveTo>
                    <a:cubicBezTo>
                      <a:pt x="24121" y="13707"/>
                      <a:pt x="24456" y="13957"/>
                      <a:pt x="24485" y="14368"/>
                    </a:cubicBezTo>
                    <a:cubicBezTo>
                      <a:pt x="24629" y="14902"/>
                      <a:pt x="24271" y="15137"/>
                      <a:pt x="23875" y="15137"/>
                    </a:cubicBezTo>
                    <a:cubicBezTo>
                      <a:pt x="23346" y="15137"/>
                      <a:pt x="22749" y="14718"/>
                      <a:pt x="23189" y="14032"/>
                    </a:cubicBezTo>
                    <a:cubicBezTo>
                      <a:pt x="23338" y="13808"/>
                      <a:pt x="23559" y="13707"/>
                      <a:pt x="23778" y="13707"/>
                    </a:cubicBezTo>
                    <a:close/>
                    <a:moveTo>
                      <a:pt x="13658" y="14700"/>
                    </a:moveTo>
                    <a:cubicBezTo>
                      <a:pt x="13955" y="14700"/>
                      <a:pt x="14250" y="15219"/>
                      <a:pt x="13779" y="15328"/>
                    </a:cubicBezTo>
                    <a:cubicBezTo>
                      <a:pt x="13754" y="15332"/>
                      <a:pt x="13729" y="15334"/>
                      <a:pt x="13706" y="15334"/>
                    </a:cubicBezTo>
                    <a:cubicBezTo>
                      <a:pt x="13460" y="15334"/>
                      <a:pt x="13307" y="15115"/>
                      <a:pt x="13395" y="14896"/>
                    </a:cubicBezTo>
                    <a:cubicBezTo>
                      <a:pt x="13465" y="14755"/>
                      <a:pt x="13562" y="14700"/>
                      <a:pt x="13658" y="14700"/>
                    </a:cubicBezTo>
                    <a:close/>
                    <a:moveTo>
                      <a:pt x="21057" y="14404"/>
                    </a:moveTo>
                    <a:cubicBezTo>
                      <a:pt x="21719" y="14404"/>
                      <a:pt x="21849" y="15480"/>
                      <a:pt x="21124" y="15616"/>
                    </a:cubicBezTo>
                    <a:cubicBezTo>
                      <a:pt x="21093" y="15620"/>
                      <a:pt x="21063" y="15621"/>
                      <a:pt x="21033" y="15621"/>
                    </a:cubicBezTo>
                    <a:cubicBezTo>
                      <a:pt x="20295" y="15621"/>
                      <a:pt x="20147" y="14508"/>
                      <a:pt x="20932" y="14416"/>
                    </a:cubicBezTo>
                    <a:cubicBezTo>
                      <a:pt x="20976" y="14408"/>
                      <a:pt x="21017" y="14404"/>
                      <a:pt x="21057" y="14404"/>
                    </a:cubicBezTo>
                    <a:close/>
                    <a:moveTo>
                      <a:pt x="6396" y="14326"/>
                    </a:moveTo>
                    <a:cubicBezTo>
                      <a:pt x="6996" y="14326"/>
                      <a:pt x="7567" y="15346"/>
                      <a:pt x="6578" y="15664"/>
                    </a:cubicBezTo>
                    <a:cubicBezTo>
                      <a:pt x="6513" y="15682"/>
                      <a:pt x="6450" y="15690"/>
                      <a:pt x="6389" y="15690"/>
                    </a:cubicBezTo>
                    <a:cubicBezTo>
                      <a:pt x="5952" y="15690"/>
                      <a:pt x="5635" y="15263"/>
                      <a:pt x="5761" y="14800"/>
                    </a:cubicBezTo>
                    <a:lnTo>
                      <a:pt x="5809" y="14800"/>
                    </a:lnTo>
                    <a:cubicBezTo>
                      <a:pt x="5962" y="14457"/>
                      <a:pt x="6181" y="14326"/>
                      <a:pt x="6396" y="14326"/>
                    </a:cubicBezTo>
                    <a:close/>
                    <a:moveTo>
                      <a:pt x="10867" y="15127"/>
                    </a:moveTo>
                    <a:cubicBezTo>
                      <a:pt x="11275" y="15127"/>
                      <a:pt x="11691" y="15791"/>
                      <a:pt x="10994" y="16000"/>
                    </a:cubicBezTo>
                    <a:cubicBezTo>
                      <a:pt x="10939" y="16024"/>
                      <a:pt x="10885" y="16034"/>
                      <a:pt x="10832" y="16034"/>
                    </a:cubicBezTo>
                    <a:cubicBezTo>
                      <a:pt x="10560" y="16034"/>
                      <a:pt x="10338" y="15753"/>
                      <a:pt x="10418" y="15472"/>
                    </a:cubicBezTo>
                    <a:lnTo>
                      <a:pt x="10466" y="15472"/>
                    </a:lnTo>
                    <a:cubicBezTo>
                      <a:pt x="10558" y="15222"/>
                      <a:pt x="10712" y="15127"/>
                      <a:pt x="10867" y="15127"/>
                    </a:cubicBezTo>
                    <a:close/>
                    <a:moveTo>
                      <a:pt x="18156" y="15082"/>
                    </a:moveTo>
                    <a:cubicBezTo>
                      <a:pt x="18606" y="15082"/>
                      <a:pt x="19005" y="15870"/>
                      <a:pt x="18292" y="16048"/>
                    </a:cubicBezTo>
                    <a:cubicBezTo>
                      <a:pt x="18270" y="16051"/>
                      <a:pt x="18248" y="16053"/>
                      <a:pt x="18227" y="16053"/>
                    </a:cubicBezTo>
                    <a:cubicBezTo>
                      <a:pt x="17914" y="16053"/>
                      <a:pt x="17626" y="15738"/>
                      <a:pt x="17716" y="15424"/>
                    </a:cubicBezTo>
                    <a:cubicBezTo>
                      <a:pt x="17839" y="15177"/>
                      <a:pt x="18001" y="15082"/>
                      <a:pt x="18156" y="15082"/>
                    </a:cubicBezTo>
                    <a:close/>
                    <a:moveTo>
                      <a:pt x="15324" y="15724"/>
                    </a:moveTo>
                    <a:cubicBezTo>
                      <a:pt x="15694" y="15724"/>
                      <a:pt x="16064" y="16350"/>
                      <a:pt x="15459" y="16528"/>
                    </a:cubicBezTo>
                    <a:cubicBezTo>
                      <a:pt x="15421" y="16541"/>
                      <a:pt x="15383" y="16547"/>
                      <a:pt x="15345" y="16547"/>
                    </a:cubicBezTo>
                    <a:cubicBezTo>
                      <a:pt x="15101" y="16547"/>
                      <a:pt x="14896" y="16291"/>
                      <a:pt x="14979" y="16000"/>
                    </a:cubicBezTo>
                    <a:cubicBezTo>
                      <a:pt x="15066" y="15801"/>
                      <a:pt x="15195" y="15724"/>
                      <a:pt x="15324" y="15724"/>
                    </a:cubicBezTo>
                    <a:close/>
                    <a:moveTo>
                      <a:pt x="8073" y="15531"/>
                    </a:moveTo>
                    <a:cubicBezTo>
                      <a:pt x="8620" y="15531"/>
                      <a:pt x="9141" y="16438"/>
                      <a:pt x="8258" y="16720"/>
                    </a:cubicBezTo>
                    <a:cubicBezTo>
                      <a:pt x="8184" y="16750"/>
                      <a:pt x="8109" y="16764"/>
                      <a:pt x="8037" y="16764"/>
                    </a:cubicBezTo>
                    <a:cubicBezTo>
                      <a:pt x="7645" y="16764"/>
                      <a:pt x="7327" y="16358"/>
                      <a:pt x="7490" y="15952"/>
                    </a:cubicBezTo>
                    <a:lnTo>
                      <a:pt x="7538" y="15952"/>
                    </a:lnTo>
                    <a:cubicBezTo>
                      <a:pt x="7677" y="15648"/>
                      <a:pt x="7877" y="15531"/>
                      <a:pt x="8073" y="15531"/>
                    </a:cubicBezTo>
                    <a:close/>
                    <a:moveTo>
                      <a:pt x="22661" y="15424"/>
                    </a:moveTo>
                    <a:cubicBezTo>
                      <a:pt x="23611" y="15424"/>
                      <a:pt x="23623" y="16832"/>
                      <a:pt x="22736" y="16832"/>
                    </a:cubicBezTo>
                    <a:cubicBezTo>
                      <a:pt x="22682" y="16832"/>
                      <a:pt x="22625" y="16827"/>
                      <a:pt x="22565" y="16816"/>
                    </a:cubicBezTo>
                    <a:lnTo>
                      <a:pt x="22517" y="16816"/>
                    </a:lnTo>
                    <a:cubicBezTo>
                      <a:pt x="21700" y="16672"/>
                      <a:pt x="21796" y="15424"/>
                      <a:pt x="22661" y="15424"/>
                    </a:cubicBezTo>
                    <a:close/>
                    <a:moveTo>
                      <a:pt x="12506" y="16241"/>
                    </a:moveTo>
                    <a:cubicBezTo>
                      <a:pt x="12927" y="16241"/>
                      <a:pt x="13345" y="16953"/>
                      <a:pt x="12675" y="17200"/>
                    </a:cubicBezTo>
                    <a:cubicBezTo>
                      <a:pt x="12650" y="17203"/>
                      <a:pt x="12625" y="17205"/>
                      <a:pt x="12602" y="17205"/>
                    </a:cubicBezTo>
                    <a:cubicBezTo>
                      <a:pt x="12255" y="17205"/>
                      <a:pt x="12009" y="16890"/>
                      <a:pt x="12099" y="16576"/>
                    </a:cubicBezTo>
                    <a:cubicBezTo>
                      <a:pt x="12201" y="16334"/>
                      <a:pt x="12353" y="16241"/>
                      <a:pt x="12506" y="16241"/>
                    </a:cubicBezTo>
                    <a:close/>
                    <a:moveTo>
                      <a:pt x="19857" y="16094"/>
                    </a:moveTo>
                    <a:cubicBezTo>
                      <a:pt x="20418" y="16094"/>
                      <a:pt x="20916" y="17048"/>
                      <a:pt x="19924" y="17296"/>
                    </a:cubicBezTo>
                    <a:cubicBezTo>
                      <a:pt x="19902" y="17299"/>
                      <a:pt x="19880" y="17300"/>
                      <a:pt x="19858" y="17300"/>
                    </a:cubicBezTo>
                    <a:cubicBezTo>
                      <a:pt x="19459" y="17300"/>
                      <a:pt x="19163" y="16892"/>
                      <a:pt x="19300" y="16528"/>
                    </a:cubicBezTo>
                    <a:cubicBezTo>
                      <a:pt x="19451" y="16214"/>
                      <a:pt x="19658" y="16094"/>
                      <a:pt x="19857" y="16094"/>
                    </a:cubicBezTo>
                    <a:close/>
                    <a:moveTo>
                      <a:pt x="5252" y="15979"/>
                    </a:moveTo>
                    <a:cubicBezTo>
                      <a:pt x="5758" y="15979"/>
                      <a:pt x="6233" y="16380"/>
                      <a:pt x="6001" y="17008"/>
                    </a:cubicBezTo>
                    <a:cubicBezTo>
                      <a:pt x="5791" y="17332"/>
                      <a:pt x="5520" y="17471"/>
                      <a:pt x="5268" y="17471"/>
                    </a:cubicBezTo>
                    <a:cubicBezTo>
                      <a:pt x="4774" y="17471"/>
                      <a:pt x="4355" y="16940"/>
                      <a:pt x="4609" y="16240"/>
                    </a:cubicBezTo>
                    <a:cubicBezTo>
                      <a:pt x="4788" y="16061"/>
                      <a:pt x="5023" y="15979"/>
                      <a:pt x="5252" y="15979"/>
                    </a:cubicBezTo>
                    <a:close/>
                    <a:moveTo>
                      <a:pt x="17049" y="16743"/>
                    </a:moveTo>
                    <a:cubicBezTo>
                      <a:pt x="17514" y="16743"/>
                      <a:pt x="17970" y="17563"/>
                      <a:pt x="17188" y="17776"/>
                    </a:cubicBezTo>
                    <a:cubicBezTo>
                      <a:pt x="17163" y="17779"/>
                      <a:pt x="17138" y="17781"/>
                      <a:pt x="17114" y="17781"/>
                    </a:cubicBezTo>
                    <a:cubicBezTo>
                      <a:pt x="16762" y="17781"/>
                      <a:pt x="16477" y="17464"/>
                      <a:pt x="16611" y="17104"/>
                    </a:cubicBezTo>
                    <a:cubicBezTo>
                      <a:pt x="16723" y="16843"/>
                      <a:pt x="16887" y="16743"/>
                      <a:pt x="17049" y="16743"/>
                    </a:cubicBezTo>
                    <a:close/>
                    <a:moveTo>
                      <a:pt x="9737" y="16690"/>
                    </a:moveTo>
                    <a:cubicBezTo>
                      <a:pt x="10271" y="16690"/>
                      <a:pt x="10765" y="17611"/>
                      <a:pt x="9842" y="17824"/>
                    </a:cubicBezTo>
                    <a:cubicBezTo>
                      <a:pt x="9820" y="17827"/>
                      <a:pt x="9798" y="17828"/>
                      <a:pt x="9777" y="17828"/>
                    </a:cubicBezTo>
                    <a:cubicBezTo>
                      <a:pt x="9421" y="17828"/>
                      <a:pt x="9128" y="17466"/>
                      <a:pt x="9218" y="17104"/>
                    </a:cubicBezTo>
                    <a:cubicBezTo>
                      <a:pt x="9356" y="16804"/>
                      <a:pt x="9549" y="16690"/>
                      <a:pt x="9737" y="16690"/>
                    </a:cubicBezTo>
                    <a:close/>
                    <a:moveTo>
                      <a:pt x="14225" y="17312"/>
                    </a:moveTo>
                    <a:cubicBezTo>
                      <a:pt x="14684" y="17312"/>
                      <a:pt x="15120" y="18105"/>
                      <a:pt x="14307" y="18352"/>
                    </a:cubicBezTo>
                    <a:cubicBezTo>
                      <a:pt x="13971" y="18352"/>
                      <a:pt x="13683" y="18064"/>
                      <a:pt x="13779" y="17680"/>
                    </a:cubicBezTo>
                    <a:cubicBezTo>
                      <a:pt x="13893" y="17414"/>
                      <a:pt x="14061" y="17312"/>
                      <a:pt x="14225" y="17312"/>
                    </a:cubicBezTo>
                    <a:close/>
                    <a:moveTo>
                      <a:pt x="21553" y="17099"/>
                    </a:moveTo>
                    <a:cubicBezTo>
                      <a:pt x="22426" y="17099"/>
                      <a:pt x="22486" y="18404"/>
                      <a:pt x="21604" y="18496"/>
                    </a:cubicBezTo>
                    <a:cubicBezTo>
                      <a:pt x="21588" y="18497"/>
                      <a:pt x="21571" y="18498"/>
                      <a:pt x="21555" y="18498"/>
                    </a:cubicBezTo>
                    <a:cubicBezTo>
                      <a:pt x="20641" y="18498"/>
                      <a:pt x="20564" y="17199"/>
                      <a:pt x="21460" y="17104"/>
                    </a:cubicBezTo>
                    <a:cubicBezTo>
                      <a:pt x="21492" y="17101"/>
                      <a:pt x="21523" y="17099"/>
                      <a:pt x="21553" y="17099"/>
                    </a:cubicBezTo>
                    <a:close/>
                    <a:moveTo>
                      <a:pt x="7026" y="17089"/>
                    </a:moveTo>
                    <a:cubicBezTo>
                      <a:pt x="7886" y="17089"/>
                      <a:pt x="7962" y="18544"/>
                      <a:pt x="7010" y="18544"/>
                    </a:cubicBezTo>
                    <a:cubicBezTo>
                      <a:pt x="6994" y="18545"/>
                      <a:pt x="6980" y="18546"/>
                      <a:pt x="6965" y="18546"/>
                    </a:cubicBezTo>
                    <a:cubicBezTo>
                      <a:pt x="6141" y="18546"/>
                      <a:pt x="6017" y="17246"/>
                      <a:pt x="6866" y="17104"/>
                    </a:cubicBezTo>
                    <a:cubicBezTo>
                      <a:pt x="6922" y="17094"/>
                      <a:pt x="6975" y="17089"/>
                      <a:pt x="7026" y="17089"/>
                    </a:cubicBezTo>
                    <a:close/>
                    <a:moveTo>
                      <a:pt x="11418" y="17827"/>
                    </a:moveTo>
                    <a:cubicBezTo>
                      <a:pt x="11944" y="17827"/>
                      <a:pt x="12460" y="18696"/>
                      <a:pt x="11618" y="18977"/>
                    </a:cubicBezTo>
                    <a:cubicBezTo>
                      <a:pt x="11573" y="18987"/>
                      <a:pt x="11528" y="18991"/>
                      <a:pt x="11483" y="18991"/>
                    </a:cubicBezTo>
                    <a:cubicBezTo>
                      <a:pt x="11102" y="18991"/>
                      <a:pt x="10769" y="18643"/>
                      <a:pt x="10898" y="18256"/>
                    </a:cubicBezTo>
                    <a:cubicBezTo>
                      <a:pt x="11028" y="17946"/>
                      <a:pt x="11224" y="17827"/>
                      <a:pt x="11418" y="17827"/>
                    </a:cubicBezTo>
                    <a:close/>
                    <a:moveTo>
                      <a:pt x="18700" y="17782"/>
                    </a:moveTo>
                    <a:cubicBezTo>
                      <a:pt x="19280" y="17782"/>
                      <a:pt x="19819" y="18775"/>
                      <a:pt x="18820" y="19025"/>
                    </a:cubicBezTo>
                    <a:cubicBezTo>
                      <a:pt x="18778" y="19033"/>
                      <a:pt x="18737" y="19037"/>
                      <a:pt x="18696" y="19037"/>
                    </a:cubicBezTo>
                    <a:cubicBezTo>
                      <a:pt x="18277" y="19037"/>
                      <a:pt x="17972" y="18603"/>
                      <a:pt x="18148" y="18208"/>
                    </a:cubicBezTo>
                    <a:cubicBezTo>
                      <a:pt x="18296" y="17900"/>
                      <a:pt x="18500" y="17782"/>
                      <a:pt x="18700" y="17782"/>
                    </a:cubicBezTo>
                    <a:close/>
                    <a:moveTo>
                      <a:pt x="15933" y="18350"/>
                    </a:moveTo>
                    <a:cubicBezTo>
                      <a:pt x="16466" y="18350"/>
                      <a:pt x="16957" y="19305"/>
                      <a:pt x="16035" y="19553"/>
                    </a:cubicBezTo>
                    <a:cubicBezTo>
                      <a:pt x="16013" y="19555"/>
                      <a:pt x="15991" y="19556"/>
                      <a:pt x="15969" y="19556"/>
                    </a:cubicBezTo>
                    <a:cubicBezTo>
                      <a:pt x="15570" y="19556"/>
                      <a:pt x="15275" y="19149"/>
                      <a:pt x="15411" y="18785"/>
                    </a:cubicBezTo>
                    <a:cubicBezTo>
                      <a:pt x="15549" y="18470"/>
                      <a:pt x="15744" y="18350"/>
                      <a:pt x="15933" y="18350"/>
                    </a:cubicBezTo>
                    <a:close/>
                    <a:moveTo>
                      <a:pt x="8688" y="18255"/>
                    </a:moveTo>
                    <a:cubicBezTo>
                      <a:pt x="9509" y="18255"/>
                      <a:pt x="9586" y="19507"/>
                      <a:pt x="8738" y="19649"/>
                    </a:cubicBezTo>
                    <a:cubicBezTo>
                      <a:pt x="8709" y="19652"/>
                      <a:pt x="8680" y="19653"/>
                      <a:pt x="8652" y="19653"/>
                    </a:cubicBezTo>
                    <a:cubicBezTo>
                      <a:pt x="7818" y="19653"/>
                      <a:pt x="7713" y="18303"/>
                      <a:pt x="8642" y="18256"/>
                    </a:cubicBezTo>
                    <a:cubicBezTo>
                      <a:pt x="8658" y="18256"/>
                      <a:pt x="8673" y="18255"/>
                      <a:pt x="8688" y="18255"/>
                    </a:cubicBezTo>
                    <a:close/>
                    <a:moveTo>
                      <a:pt x="13092" y="18885"/>
                    </a:moveTo>
                    <a:cubicBezTo>
                      <a:pt x="13669" y="18885"/>
                      <a:pt x="14225" y="19882"/>
                      <a:pt x="13203" y="20129"/>
                    </a:cubicBezTo>
                    <a:cubicBezTo>
                      <a:pt x="12771" y="20129"/>
                      <a:pt x="12435" y="19793"/>
                      <a:pt x="12531" y="19361"/>
                    </a:cubicBezTo>
                    <a:cubicBezTo>
                      <a:pt x="12671" y="19016"/>
                      <a:pt x="12883" y="18885"/>
                      <a:pt x="13092" y="18885"/>
                    </a:cubicBezTo>
                    <a:close/>
                    <a:moveTo>
                      <a:pt x="20376" y="18794"/>
                    </a:moveTo>
                    <a:cubicBezTo>
                      <a:pt x="20908" y="18794"/>
                      <a:pt x="21451" y="19461"/>
                      <a:pt x="20980" y="20033"/>
                    </a:cubicBezTo>
                    <a:cubicBezTo>
                      <a:pt x="20821" y="20139"/>
                      <a:pt x="20632" y="20190"/>
                      <a:pt x="20449" y="20190"/>
                    </a:cubicBezTo>
                    <a:cubicBezTo>
                      <a:pt x="19972" y="20190"/>
                      <a:pt x="19537" y="19841"/>
                      <a:pt x="19780" y="19217"/>
                    </a:cubicBezTo>
                    <a:cubicBezTo>
                      <a:pt x="19924" y="18915"/>
                      <a:pt x="20149" y="18794"/>
                      <a:pt x="20376" y="18794"/>
                    </a:cubicBezTo>
                    <a:close/>
                    <a:moveTo>
                      <a:pt x="10427" y="19336"/>
                    </a:moveTo>
                    <a:cubicBezTo>
                      <a:pt x="11255" y="19336"/>
                      <a:pt x="11356" y="20708"/>
                      <a:pt x="10418" y="20753"/>
                    </a:cubicBezTo>
                    <a:cubicBezTo>
                      <a:pt x="10402" y="20754"/>
                      <a:pt x="10386" y="20754"/>
                      <a:pt x="10370" y="20754"/>
                    </a:cubicBezTo>
                    <a:cubicBezTo>
                      <a:pt x="9549" y="20754"/>
                      <a:pt x="9425" y="19549"/>
                      <a:pt x="10226" y="19361"/>
                    </a:cubicBezTo>
                    <a:cubicBezTo>
                      <a:pt x="10297" y="19344"/>
                      <a:pt x="10364" y="19336"/>
                      <a:pt x="10427" y="19336"/>
                    </a:cubicBezTo>
                    <a:close/>
                    <a:moveTo>
                      <a:pt x="17615" y="19403"/>
                    </a:moveTo>
                    <a:cubicBezTo>
                      <a:pt x="18357" y="19403"/>
                      <a:pt x="18549" y="20522"/>
                      <a:pt x="17764" y="20753"/>
                    </a:cubicBezTo>
                    <a:cubicBezTo>
                      <a:pt x="17732" y="20756"/>
                      <a:pt x="17701" y="20758"/>
                      <a:pt x="17670" y="20758"/>
                    </a:cubicBezTo>
                    <a:cubicBezTo>
                      <a:pt x="16883" y="20758"/>
                      <a:pt x="16691" y="19594"/>
                      <a:pt x="17524" y="19409"/>
                    </a:cubicBezTo>
                    <a:cubicBezTo>
                      <a:pt x="17555" y="19405"/>
                      <a:pt x="17585" y="19403"/>
                      <a:pt x="17615" y="19403"/>
                    </a:cubicBezTo>
                    <a:close/>
                    <a:moveTo>
                      <a:pt x="14787" y="19937"/>
                    </a:moveTo>
                    <a:cubicBezTo>
                      <a:pt x="15651" y="19937"/>
                      <a:pt x="15747" y="21185"/>
                      <a:pt x="14883" y="21281"/>
                    </a:cubicBezTo>
                    <a:cubicBezTo>
                      <a:pt x="14867" y="21282"/>
                      <a:pt x="14852" y="21282"/>
                      <a:pt x="14837" y="21282"/>
                    </a:cubicBezTo>
                    <a:cubicBezTo>
                      <a:pt x="14016" y="21282"/>
                      <a:pt x="13939" y="20031"/>
                      <a:pt x="14787" y="19937"/>
                    </a:cubicBezTo>
                    <a:close/>
                    <a:moveTo>
                      <a:pt x="11955" y="20479"/>
                    </a:moveTo>
                    <a:cubicBezTo>
                      <a:pt x="12613" y="20479"/>
                      <a:pt x="13249" y="21537"/>
                      <a:pt x="12147" y="21857"/>
                    </a:cubicBezTo>
                    <a:cubicBezTo>
                      <a:pt x="12082" y="21883"/>
                      <a:pt x="12016" y="21895"/>
                      <a:pt x="11952" y="21895"/>
                    </a:cubicBezTo>
                    <a:cubicBezTo>
                      <a:pt x="11537" y="21895"/>
                      <a:pt x="11164" y="21402"/>
                      <a:pt x="11330" y="20945"/>
                    </a:cubicBezTo>
                    <a:cubicBezTo>
                      <a:pt x="11492" y="20609"/>
                      <a:pt x="11725" y="20479"/>
                      <a:pt x="11955" y="20479"/>
                    </a:cubicBezTo>
                    <a:close/>
                    <a:moveTo>
                      <a:pt x="16439" y="21018"/>
                    </a:moveTo>
                    <a:cubicBezTo>
                      <a:pt x="16935" y="21018"/>
                      <a:pt x="17443" y="21539"/>
                      <a:pt x="17188" y="22145"/>
                    </a:cubicBezTo>
                    <a:cubicBezTo>
                      <a:pt x="16999" y="22351"/>
                      <a:pt x="16738" y="22452"/>
                      <a:pt x="16490" y="22452"/>
                    </a:cubicBezTo>
                    <a:cubicBezTo>
                      <a:pt x="16043" y="22452"/>
                      <a:pt x="15641" y="22122"/>
                      <a:pt x="15795" y="21473"/>
                    </a:cubicBezTo>
                    <a:cubicBezTo>
                      <a:pt x="15940" y="21151"/>
                      <a:pt x="16188" y="21018"/>
                      <a:pt x="16439" y="21018"/>
                    </a:cubicBezTo>
                    <a:close/>
                    <a:moveTo>
                      <a:pt x="13696" y="21558"/>
                    </a:moveTo>
                    <a:cubicBezTo>
                      <a:pt x="14184" y="21558"/>
                      <a:pt x="14563" y="22115"/>
                      <a:pt x="14451" y="22673"/>
                    </a:cubicBezTo>
                    <a:cubicBezTo>
                      <a:pt x="14232" y="22934"/>
                      <a:pt x="13974" y="23041"/>
                      <a:pt x="13735" y="23041"/>
                    </a:cubicBezTo>
                    <a:cubicBezTo>
                      <a:pt x="13139" y="23041"/>
                      <a:pt x="12668" y="22365"/>
                      <a:pt x="13251" y="21713"/>
                    </a:cubicBezTo>
                    <a:cubicBezTo>
                      <a:pt x="13402" y="21605"/>
                      <a:pt x="13554" y="21558"/>
                      <a:pt x="13696" y="21558"/>
                    </a:cubicBezTo>
                    <a:close/>
                    <a:moveTo>
                      <a:pt x="12262" y="0"/>
                    </a:moveTo>
                    <a:cubicBezTo>
                      <a:pt x="12050" y="0"/>
                      <a:pt x="11817" y="127"/>
                      <a:pt x="11570" y="445"/>
                    </a:cubicBezTo>
                    <a:cubicBezTo>
                      <a:pt x="11633" y="1482"/>
                      <a:pt x="11501" y="1820"/>
                      <a:pt x="11258" y="1820"/>
                    </a:cubicBezTo>
                    <a:cubicBezTo>
                      <a:pt x="10807" y="1820"/>
                      <a:pt x="9974" y="646"/>
                      <a:pt x="9317" y="646"/>
                    </a:cubicBezTo>
                    <a:cubicBezTo>
                      <a:pt x="9250" y="646"/>
                      <a:pt x="9185" y="658"/>
                      <a:pt x="9122" y="685"/>
                    </a:cubicBezTo>
                    <a:cubicBezTo>
                      <a:pt x="7298" y="2222"/>
                      <a:pt x="12867" y="2174"/>
                      <a:pt x="9650" y="3422"/>
                    </a:cubicBezTo>
                    <a:cubicBezTo>
                      <a:pt x="8934" y="2477"/>
                      <a:pt x="8556" y="2142"/>
                      <a:pt x="8323" y="2142"/>
                    </a:cubicBezTo>
                    <a:cubicBezTo>
                      <a:pt x="7777" y="2142"/>
                      <a:pt x="8040" y="3993"/>
                      <a:pt x="6626" y="4094"/>
                    </a:cubicBezTo>
                    <a:cubicBezTo>
                      <a:pt x="6525" y="5364"/>
                      <a:pt x="6338" y="5768"/>
                      <a:pt x="6089" y="5768"/>
                    </a:cubicBezTo>
                    <a:cubicBezTo>
                      <a:pt x="5657" y="5768"/>
                      <a:pt x="5041" y="4551"/>
                      <a:pt x="4380" y="4551"/>
                    </a:cubicBezTo>
                    <a:cubicBezTo>
                      <a:pt x="4328" y="4551"/>
                      <a:pt x="4277" y="4558"/>
                      <a:pt x="4225" y="4574"/>
                    </a:cubicBezTo>
                    <a:cubicBezTo>
                      <a:pt x="2641" y="6062"/>
                      <a:pt x="5185" y="5582"/>
                      <a:pt x="5425" y="6254"/>
                    </a:cubicBezTo>
                    <a:cubicBezTo>
                      <a:pt x="6097" y="7550"/>
                      <a:pt x="4225" y="7022"/>
                      <a:pt x="4321" y="7791"/>
                    </a:cubicBezTo>
                    <a:cubicBezTo>
                      <a:pt x="4897" y="9375"/>
                      <a:pt x="2449" y="8703"/>
                      <a:pt x="3361" y="10527"/>
                    </a:cubicBezTo>
                    <a:cubicBezTo>
                      <a:pt x="96" y="11391"/>
                      <a:pt x="3841" y="11775"/>
                      <a:pt x="3889" y="12927"/>
                    </a:cubicBezTo>
                    <a:cubicBezTo>
                      <a:pt x="0" y="15424"/>
                      <a:pt x="6337" y="14320"/>
                      <a:pt x="3889" y="16240"/>
                    </a:cubicBezTo>
                    <a:cubicBezTo>
                      <a:pt x="960" y="17776"/>
                      <a:pt x="9650" y="19025"/>
                      <a:pt x="5713" y="20273"/>
                    </a:cubicBezTo>
                    <a:cubicBezTo>
                      <a:pt x="5100" y="20886"/>
                      <a:pt x="5744" y="21596"/>
                      <a:pt x="6342" y="21596"/>
                    </a:cubicBezTo>
                    <a:cubicBezTo>
                      <a:pt x="6586" y="21596"/>
                      <a:pt x="6822" y="21478"/>
                      <a:pt x="6962" y="21185"/>
                    </a:cubicBezTo>
                    <a:cubicBezTo>
                      <a:pt x="6789" y="20410"/>
                      <a:pt x="6772" y="19867"/>
                      <a:pt x="7601" y="19867"/>
                    </a:cubicBezTo>
                    <a:cubicBezTo>
                      <a:pt x="7696" y="19867"/>
                      <a:pt x="7803" y="19874"/>
                      <a:pt x="7922" y="19889"/>
                    </a:cubicBezTo>
                    <a:cubicBezTo>
                      <a:pt x="9410" y="21089"/>
                      <a:pt x="7250" y="21041"/>
                      <a:pt x="7154" y="21953"/>
                    </a:cubicBezTo>
                    <a:cubicBezTo>
                      <a:pt x="7482" y="22583"/>
                      <a:pt x="7720" y="22815"/>
                      <a:pt x="7907" y="22815"/>
                    </a:cubicBezTo>
                    <a:cubicBezTo>
                      <a:pt x="8404" y="22815"/>
                      <a:pt x="8538" y="21180"/>
                      <a:pt x="9026" y="21041"/>
                    </a:cubicBezTo>
                    <a:lnTo>
                      <a:pt x="9026" y="21041"/>
                    </a:lnTo>
                    <a:cubicBezTo>
                      <a:pt x="11522" y="21425"/>
                      <a:pt x="8930" y="22337"/>
                      <a:pt x="8834" y="23105"/>
                    </a:cubicBezTo>
                    <a:cubicBezTo>
                      <a:pt x="8983" y="23620"/>
                      <a:pt x="9265" y="23824"/>
                      <a:pt x="9543" y="23824"/>
                    </a:cubicBezTo>
                    <a:cubicBezTo>
                      <a:pt x="10070" y="23824"/>
                      <a:pt x="10587" y="23091"/>
                      <a:pt x="10178" y="22337"/>
                    </a:cubicBezTo>
                    <a:cubicBezTo>
                      <a:pt x="10389" y="22199"/>
                      <a:pt x="10592" y="22140"/>
                      <a:pt x="10791" y="22140"/>
                    </a:cubicBezTo>
                    <a:cubicBezTo>
                      <a:pt x="11978" y="22140"/>
                      <a:pt x="12977" y="24263"/>
                      <a:pt x="14110" y="24263"/>
                    </a:cubicBezTo>
                    <a:cubicBezTo>
                      <a:pt x="14300" y="24263"/>
                      <a:pt x="14493" y="24204"/>
                      <a:pt x="14691" y="24065"/>
                    </a:cubicBezTo>
                    <a:cubicBezTo>
                      <a:pt x="14723" y="22919"/>
                      <a:pt x="14871" y="22549"/>
                      <a:pt x="15100" y="22549"/>
                    </a:cubicBezTo>
                    <a:cubicBezTo>
                      <a:pt x="15518" y="22549"/>
                      <a:pt x="16204" y="23774"/>
                      <a:pt x="16947" y="23774"/>
                    </a:cubicBezTo>
                    <a:cubicBezTo>
                      <a:pt x="17027" y="23774"/>
                      <a:pt x="17107" y="23760"/>
                      <a:pt x="17188" y="23729"/>
                    </a:cubicBezTo>
                    <a:cubicBezTo>
                      <a:pt x="17620" y="22399"/>
                      <a:pt x="17890" y="21976"/>
                      <a:pt x="18126" y="21976"/>
                    </a:cubicBezTo>
                    <a:cubicBezTo>
                      <a:pt x="18537" y="21976"/>
                      <a:pt x="18844" y="23251"/>
                      <a:pt x="19719" y="23251"/>
                    </a:cubicBezTo>
                    <a:cubicBezTo>
                      <a:pt x="19739" y="23251"/>
                      <a:pt x="19759" y="23251"/>
                      <a:pt x="19780" y="23249"/>
                    </a:cubicBezTo>
                    <a:cubicBezTo>
                      <a:pt x="20731" y="22734"/>
                      <a:pt x="20308" y="21761"/>
                      <a:pt x="19538" y="21761"/>
                    </a:cubicBezTo>
                    <a:cubicBezTo>
                      <a:pt x="19375" y="21761"/>
                      <a:pt x="19196" y="21805"/>
                      <a:pt x="19012" y="21905"/>
                    </a:cubicBezTo>
                    <a:cubicBezTo>
                      <a:pt x="18071" y="21268"/>
                      <a:pt x="18800" y="20457"/>
                      <a:pt x="19426" y="20457"/>
                    </a:cubicBezTo>
                    <a:cubicBezTo>
                      <a:pt x="19791" y="20457"/>
                      <a:pt x="20121" y="20732"/>
                      <a:pt x="20068" y="21473"/>
                    </a:cubicBezTo>
                    <a:cubicBezTo>
                      <a:pt x="20325" y="21582"/>
                      <a:pt x="20526" y="21630"/>
                      <a:pt x="20686" y="21630"/>
                    </a:cubicBezTo>
                    <a:cubicBezTo>
                      <a:pt x="21721" y="21630"/>
                      <a:pt x="21032" y="19649"/>
                      <a:pt x="22613" y="19649"/>
                    </a:cubicBezTo>
                    <a:cubicBezTo>
                      <a:pt x="22613" y="18352"/>
                      <a:pt x="23717" y="16912"/>
                      <a:pt x="24821" y="16240"/>
                    </a:cubicBezTo>
                    <a:cubicBezTo>
                      <a:pt x="24101" y="14608"/>
                      <a:pt x="25925" y="15280"/>
                      <a:pt x="25877" y="14080"/>
                    </a:cubicBezTo>
                    <a:cubicBezTo>
                      <a:pt x="26021" y="12831"/>
                      <a:pt x="23141" y="13984"/>
                      <a:pt x="24485" y="12159"/>
                    </a:cubicBezTo>
                    <a:cubicBezTo>
                      <a:pt x="25589" y="12063"/>
                      <a:pt x="25349" y="11439"/>
                      <a:pt x="25253" y="10623"/>
                    </a:cubicBezTo>
                    <a:cubicBezTo>
                      <a:pt x="28134" y="9807"/>
                      <a:pt x="24869" y="8319"/>
                      <a:pt x="23141" y="7550"/>
                    </a:cubicBezTo>
                    <a:cubicBezTo>
                      <a:pt x="22661" y="6302"/>
                      <a:pt x="26357" y="5246"/>
                      <a:pt x="22709" y="5102"/>
                    </a:cubicBezTo>
                    <a:cubicBezTo>
                      <a:pt x="22565" y="3230"/>
                      <a:pt x="20836" y="4670"/>
                      <a:pt x="20692" y="2846"/>
                    </a:cubicBezTo>
                    <a:cubicBezTo>
                      <a:pt x="18916" y="2798"/>
                      <a:pt x="18196" y="1501"/>
                      <a:pt x="16851" y="541"/>
                    </a:cubicBezTo>
                    <a:cubicBezTo>
                      <a:pt x="16825" y="536"/>
                      <a:pt x="16800" y="534"/>
                      <a:pt x="16774" y="534"/>
                    </a:cubicBezTo>
                    <a:cubicBezTo>
                      <a:pt x="16059" y="534"/>
                      <a:pt x="15851" y="2420"/>
                      <a:pt x="15354" y="2420"/>
                    </a:cubicBezTo>
                    <a:cubicBezTo>
                      <a:pt x="15170" y="2420"/>
                      <a:pt x="14947" y="2162"/>
                      <a:pt x="14643" y="1453"/>
                    </a:cubicBezTo>
                    <a:cubicBezTo>
                      <a:pt x="14643" y="1141"/>
                      <a:pt x="14508" y="1051"/>
                      <a:pt x="14312" y="1051"/>
                    </a:cubicBezTo>
                    <a:cubicBezTo>
                      <a:pt x="14046" y="1051"/>
                      <a:pt x="13669" y="1216"/>
                      <a:pt x="13365" y="1216"/>
                    </a:cubicBezTo>
                    <a:cubicBezTo>
                      <a:pt x="13343" y="1216"/>
                      <a:pt x="13321" y="1215"/>
                      <a:pt x="13299" y="1213"/>
                    </a:cubicBezTo>
                    <a:cubicBezTo>
                      <a:pt x="13131" y="677"/>
                      <a:pt x="12753" y="0"/>
                      <a:pt x="1226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5" name="Google Shape;3515;p13"/>
              <p:cNvSpPr/>
              <p:nvPr/>
            </p:nvSpPr>
            <p:spPr>
              <a:xfrm>
                <a:off x="1253500" y="2099850"/>
                <a:ext cx="14825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593" h="493" extrusionOk="0">
                    <a:moveTo>
                      <a:pt x="271" y="1"/>
                    </a:moveTo>
                    <a:cubicBezTo>
                      <a:pt x="247" y="1"/>
                      <a:pt x="221" y="5"/>
                      <a:pt x="193" y="13"/>
                    </a:cubicBezTo>
                    <a:cubicBezTo>
                      <a:pt x="1" y="157"/>
                      <a:pt x="1" y="349"/>
                      <a:pt x="241" y="493"/>
                    </a:cubicBezTo>
                    <a:cubicBezTo>
                      <a:pt x="593" y="449"/>
                      <a:pt x="541" y="1"/>
                      <a:pt x="27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6" name="Google Shape;3516;p13"/>
              <p:cNvSpPr/>
              <p:nvPr/>
            </p:nvSpPr>
            <p:spPr>
              <a:xfrm>
                <a:off x="1239100" y="2030550"/>
                <a:ext cx="144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33" extrusionOk="0">
                    <a:moveTo>
                      <a:pt x="241" y="0"/>
                    </a:moveTo>
                    <a:cubicBezTo>
                      <a:pt x="1" y="48"/>
                      <a:pt x="1" y="384"/>
                      <a:pt x="241" y="432"/>
                    </a:cubicBezTo>
                    <a:cubicBezTo>
                      <a:pt x="577" y="432"/>
                      <a:pt x="577" y="0"/>
                      <a:pt x="2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7" name="Google Shape;3517;p13"/>
              <p:cNvSpPr/>
              <p:nvPr/>
            </p:nvSpPr>
            <p:spPr>
              <a:xfrm>
                <a:off x="971450" y="2394175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0"/>
                    </a:moveTo>
                    <a:cubicBezTo>
                      <a:pt x="1" y="0"/>
                      <a:pt x="15" y="1254"/>
                      <a:pt x="817" y="1490"/>
                    </a:cubicBezTo>
                    <a:cubicBezTo>
                      <a:pt x="871" y="1500"/>
                      <a:pt x="923" y="1505"/>
                      <a:pt x="973" y="1505"/>
                    </a:cubicBezTo>
                    <a:cubicBezTo>
                      <a:pt x="1837" y="1505"/>
                      <a:pt x="1920" y="2"/>
                      <a:pt x="1057" y="2"/>
                    </a:cubicBezTo>
                    <a:cubicBezTo>
                      <a:pt x="1038" y="1"/>
                      <a:pt x="1019" y="0"/>
                      <a:pt x="10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8" name="Google Shape;3518;p13"/>
              <p:cNvSpPr/>
              <p:nvPr/>
            </p:nvSpPr>
            <p:spPr>
              <a:xfrm>
                <a:off x="1228300" y="1962125"/>
                <a:ext cx="96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37" extrusionOk="0">
                    <a:moveTo>
                      <a:pt x="145" y="1"/>
                    </a:moveTo>
                    <a:cubicBezTo>
                      <a:pt x="0" y="49"/>
                      <a:pt x="0" y="241"/>
                      <a:pt x="145" y="337"/>
                    </a:cubicBezTo>
                    <a:cubicBezTo>
                      <a:pt x="385" y="337"/>
                      <a:pt x="385" y="1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9" name="Google Shape;3519;p13"/>
              <p:cNvSpPr/>
              <p:nvPr/>
            </p:nvSpPr>
            <p:spPr>
              <a:xfrm>
                <a:off x="378675" y="2119100"/>
                <a:ext cx="41950" cy="29175"/>
              </a:xfrm>
              <a:custGeom>
                <a:avLst/>
                <a:gdLst/>
                <a:ahLst/>
                <a:cxnLst/>
                <a:rect l="l" t="t" r="r" b="b"/>
                <a:pathLst>
                  <a:path w="1678" h="1167" extrusionOk="0">
                    <a:moveTo>
                      <a:pt x="633" y="0"/>
                    </a:moveTo>
                    <a:cubicBezTo>
                      <a:pt x="435" y="0"/>
                      <a:pt x="232" y="122"/>
                      <a:pt x="91" y="443"/>
                    </a:cubicBezTo>
                    <a:cubicBezTo>
                      <a:pt x="1" y="805"/>
                      <a:pt x="294" y="1167"/>
                      <a:pt x="690" y="1167"/>
                    </a:cubicBezTo>
                    <a:cubicBezTo>
                      <a:pt x="714" y="1167"/>
                      <a:pt x="738" y="1166"/>
                      <a:pt x="763" y="1163"/>
                    </a:cubicBezTo>
                    <a:cubicBezTo>
                      <a:pt x="1678" y="917"/>
                      <a:pt x="1175" y="0"/>
                      <a:pt x="6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0" name="Google Shape;3520;p13"/>
              <p:cNvSpPr/>
              <p:nvPr/>
            </p:nvSpPr>
            <p:spPr>
              <a:xfrm>
                <a:off x="404225" y="2076400"/>
                <a:ext cx="4537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815" h="1267" extrusionOk="0">
                    <a:moveTo>
                      <a:pt x="677" y="0"/>
                    </a:moveTo>
                    <a:cubicBezTo>
                      <a:pt x="466" y="0"/>
                      <a:pt x="256" y="130"/>
                      <a:pt x="125" y="470"/>
                    </a:cubicBezTo>
                    <a:cubicBezTo>
                      <a:pt x="0" y="887"/>
                      <a:pt x="345" y="1267"/>
                      <a:pt x="751" y="1267"/>
                    </a:cubicBezTo>
                    <a:cubicBezTo>
                      <a:pt x="814" y="1267"/>
                      <a:pt x="878" y="1258"/>
                      <a:pt x="941" y="1239"/>
                    </a:cubicBezTo>
                    <a:cubicBezTo>
                      <a:pt x="1814" y="924"/>
                      <a:pt x="1240" y="0"/>
                      <a:pt x="6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1" name="Google Shape;3521;p13"/>
              <p:cNvSpPr/>
              <p:nvPr/>
            </p:nvSpPr>
            <p:spPr>
              <a:xfrm>
                <a:off x="389625" y="2008775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2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2" name="Google Shape;3522;p13"/>
              <p:cNvSpPr/>
              <p:nvPr/>
            </p:nvSpPr>
            <p:spPr>
              <a:xfrm>
                <a:off x="418100" y="1966350"/>
                <a:ext cx="38300" cy="27350"/>
              </a:xfrm>
              <a:custGeom>
                <a:avLst/>
                <a:gdLst/>
                <a:ahLst/>
                <a:cxnLst/>
                <a:rect l="l" t="t" r="r" b="b"/>
                <a:pathLst>
                  <a:path w="1532" h="1094" extrusionOk="0">
                    <a:moveTo>
                      <a:pt x="832" y="0"/>
                    </a:moveTo>
                    <a:cubicBezTo>
                      <a:pt x="783" y="0"/>
                      <a:pt x="730" y="8"/>
                      <a:pt x="674" y="24"/>
                    </a:cubicBezTo>
                    <a:cubicBezTo>
                      <a:pt x="0" y="158"/>
                      <a:pt x="168" y="1093"/>
                      <a:pt x="783" y="1093"/>
                    </a:cubicBezTo>
                    <a:cubicBezTo>
                      <a:pt x="825" y="1093"/>
                      <a:pt x="869" y="1089"/>
                      <a:pt x="915" y="1080"/>
                    </a:cubicBezTo>
                    <a:cubicBezTo>
                      <a:pt x="1531" y="904"/>
                      <a:pt x="1380" y="0"/>
                      <a:pt x="8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3" name="Google Shape;3523;p13"/>
              <p:cNvSpPr/>
              <p:nvPr/>
            </p:nvSpPr>
            <p:spPr>
              <a:xfrm>
                <a:off x="432550" y="2033975"/>
                <a:ext cx="4582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833" h="1304" extrusionOk="0">
                    <a:moveTo>
                      <a:pt x="708" y="0"/>
                    </a:moveTo>
                    <a:cubicBezTo>
                      <a:pt x="513" y="0"/>
                      <a:pt x="309" y="110"/>
                      <a:pt x="144" y="391"/>
                    </a:cubicBezTo>
                    <a:cubicBezTo>
                      <a:pt x="0" y="823"/>
                      <a:pt x="337" y="1303"/>
                      <a:pt x="817" y="1303"/>
                    </a:cubicBezTo>
                    <a:cubicBezTo>
                      <a:pt x="1833" y="1049"/>
                      <a:pt x="1313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4" name="Google Shape;3524;p13"/>
              <p:cNvSpPr/>
              <p:nvPr/>
            </p:nvSpPr>
            <p:spPr>
              <a:xfrm>
                <a:off x="336925" y="2094100"/>
                <a:ext cx="32850" cy="22925"/>
              </a:xfrm>
              <a:custGeom>
                <a:avLst/>
                <a:gdLst/>
                <a:ahLst/>
                <a:cxnLst/>
                <a:rect l="l" t="t" r="r" b="b"/>
                <a:pathLst>
                  <a:path w="1314" h="917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1" y="49"/>
                      <a:pt x="76" y="916"/>
                      <a:pt x="658" y="916"/>
                    </a:cubicBezTo>
                    <a:cubicBezTo>
                      <a:pt x="673" y="916"/>
                      <a:pt x="689" y="916"/>
                      <a:pt x="705" y="915"/>
                    </a:cubicBezTo>
                    <a:cubicBezTo>
                      <a:pt x="1313" y="868"/>
                      <a:pt x="1237" y="1"/>
                      <a:pt x="6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5" name="Google Shape;3525;p13"/>
              <p:cNvSpPr/>
              <p:nvPr/>
            </p:nvSpPr>
            <p:spPr>
              <a:xfrm>
                <a:off x="364525" y="2050900"/>
                <a:ext cx="32875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315" h="1013" extrusionOk="0">
                    <a:moveTo>
                      <a:pt x="656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1" y="143"/>
                      <a:pt x="122" y="1012"/>
                      <a:pt x="706" y="1012"/>
                    </a:cubicBezTo>
                    <a:cubicBezTo>
                      <a:pt x="721" y="1012"/>
                      <a:pt x="737" y="1012"/>
                      <a:pt x="753" y="1010"/>
                    </a:cubicBezTo>
                    <a:cubicBezTo>
                      <a:pt x="1314" y="870"/>
                      <a:pt x="1238" y="0"/>
                      <a:pt x="6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6" name="Google Shape;3526;p13"/>
              <p:cNvSpPr/>
              <p:nvPr/>
            </p:nvSpPr>
            <p:spPr>
              <a:xfrm>
                <a:off x="336075" y="2275025"/>
                <a:ext cx="35325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982" extrusionOk="0">
                    <a:moveTo>
                      <a:pt x="728" y="0"/>
                    </a:moveTo>
                    <a:cubicBezTo>
                      <a:pt x="686" y="0"/>
                      <a:pt x="642" y="5"/>
                      <a:pt x="595" y="15"/>
                    </a:cubicBezTo>
                    <a:cubicBezTo>
                      <a:pt x="0" y="106"/>
                      <a:pt x="146" y="982"/>
                      <a:pt x="701" y="982"/>
                    </a:cubicBezTo>
                    <a:cubicBezTo>
                      <a:pt x="729" y="982"/>
                      <a:pt x="757" y="980"/>
                      <a:pt x="787" y="975"/>
                    </a:cubicBezTo>
                    <a:cubicBezTo>
                      <a:pt x="1412" y="841"/>
                      <a:pt x="1289" y="0"/>
                      <a:pt x="7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7" name="Google Shape;3527;p13"/>
              <p:cNvSpPr/>
              <p:nvPr/>
            </p:nvSpPr>
            <p:spPr>
              <a:xfrm>
                <a:off x="352275" y="2162100"/>
                <a:ext cx="37900" cy="27000"/>
              </a:xfrm>
              <a:custGeom>
                <a:avLst/>
                <a:gdLst/>
                <a:ahLst/>
                <a:cxnLst/>
                <a:rect l="l" t="t" r="r" b="b"/>
                <a:pathLst>
                  <a:path w="1516" h="1080" extrusionOk="0">
                    <a:moveTo>
                      <a:pt x="573" y="1"/>
                    </a:moveTo>
                    <a:cubicBezTo>
                      <a:pt x="398" y="1"/>
                      <a:pt x="218" y="112"/>
                      <a:pt x="91" y="403"/>
                    </a:cubicBezTo>
                    <a:cubicBezTo>
                      <a:pt x="0" y="720"/>
                      <a:pt x="251" y="1079"/>
                      <a:pt x="602" y="1079"/>
                    </a:cubicBezTo>
                    <a:cubicBezTo>
                      <a:pt x="623" y="1079"/>
                      <a:pt x="645" y="1078"/>
                      <a:pt x="667" y="1075"/>
                    </a:cubicBezTo>
                    <a:cubicBezTo>
                      <a:pt x="1515" y="863"/>
                      <a:pt x="1063" y="1"/>
                      <a:pt x="5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8" name="Google Shape;3528;p13"/>
              <p:cNvSpPr/>
              <p:nvPr/>
            </p:nvSpPr>
            <p:spPr>
              <a:xfrm>
                <a:off x="444550" y="2282575"/>
                <a:ext cx="50325" cy="36100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4" extrusionOk="0">
                    <a:moveTo>
                      <a:pt x="837" y="0"/>
                    </a:moveTo>
                    <a:cubicBezTo>
                      <a:pt x="649" y="0"/>
                      <a:pt x="443" y="96"/>
                      <a:pt x="241" y="337"/>
                    </a:cubicBezTo>
                    <a:cubicBezTo>
                      <a:pt x="1" y="817"/>
                      <a:pt x="241" y="1345"/>
                      <a:pt x="769" y="1441"/>
                    </a:cubicBezTo>
                    <a:cubicBezTo>
                      <a:pt x="800" y="1443"/>
                      <a:pt x="830" y="1444"/>
                      <a:pt x="859" y="1444"/>
                    </a:cubicBezTo>
                    <a:cubicBezTo>
                      <a:pt x="2012" y="1444"/>
                      <a:pt x="1565" y="0"/>
                      <a:pt x="8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9" name="Google Shape;3529;p13"/>
              <p:cNvSpPr/>
              <p:nvPr/>
            </p:nvSpPr>
            <p:spPr>
              <a:xfrm>
                <a:off x="512925" y="1909025"/>
                <a:ext cx="434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225" extrusionOk="0">
                    <a:moveTo>
                      <a:pt x="895" y="0"/>
                    </a:moveTo>
                    <a:cubicBezTo>
                      <a:pt x="855" y="0"/>
                      <a:pt x="814" y="4"/>
                      <a:pt x="770" y="12"/>
                    </a:cubicBezTo>
                    <a:cubicBezTo>
                      <a:pt x="0" y="148"/>
                      <a:pt x="170" y="1224"/>
                      <a:pt x="878" y="1224"/>
                    </a:cubicBezTo>
                    <a:cubicBezTo>
                      <a:pt x="920" y="1224"/>
                      <a:pt x="964" y="1221"/>
                      <a:pt x="1010" y="1212"/>
                    </a:cubicBezTo>
                    <a:cubicBezTo>
                      <a:pt x="1735" y="1076"/>
                      <a:pt x="1562" y="0"/>
                      <a:pt x="8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0" name="Google Shape;3530;p13"/>
              <p:cNvSpPr/>
              <p:nvPr/>
            </p:nvSpPr>
            <p:spPr>
              <a:xfrm>
                <a:off x="425575" y="2212875"/>
                <a:ext cx="4952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81" h="1461" extrusionOk="0">
                    <a:moveTo>
                      <a:pt x="1037" y="0"/>
                    </a:moveTo>
                    <a:cubicBezTo>
                      <a:pt x="1009" y="0"/>
                      <a:pt x="981" y="1"/>
                      <a:pt x="952" y="4"/>
                    </a:cubicBezTo>
                    <a:cubicBezTo>
                      <a:pt x="1" y="50"/>
                      <a:pt x="75" y="1461"/>
                      <a:pt x="931" y="1461"/>
                    </a:cubicBezTo>
                    <a:cubicBezTo>
                      <a:pt x="983" y="1461"/>
                      <a:pt x="1038" y="1456"/>
                      <a:pt x="1096" y="1445"/>
                    </a:cubicBezTo>
                    <a:cubicBezTo>
                      <a:pt x="1980" y="1445"/>
                      <a:pt x="1917" y="0"/>
                      <a:pt x="10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1" name="Google Shape;3531;p13"/>
              <p:cNvSpPr/>
              <p:nvPr/>
            </p:nvSpPr>
            <p:spPr>
              <a:xfrm>
                <a:off x="482725" y="1949975"/>
                <a:ext cx="46325" cy="32325"/>
              </a:xfrm>
              <a:custGeom>
                <a:avLst/>
                <a:gdLst/>
                <a:ahLst/>
                <a:cxnLst/>
                <a:rect l="l" t="t" r="r" b="b"/>
                <a:pathLst>
                  <a:path w="1853" h="1293" extrusionOk="0">
                    <a:moveTo>
                      <a:pt x="967" y="1"/>
                    </a:moveTo>
                    <a:cubicBezTo>
                      <a:pt x="937" y="1"/>
                      <a:pt x="906" y="2"/>
                      <a:pt x="874" y="6"/>
                    </a:cubicBezTo>
                    <a:cubicBezTo>
                      <a:pt x="1" y="94"/>
                      <a:pt x="200" y="1293"/>
                      <a:pt x="929" y="1293"/>
                    </a:cubicBezTo>
                    <a:cubicBezTo>
                      <a:pt x="1001" y="1293"/>
                      <a:pt x="1079" y="1281"/>
                      <a:pt x="1162" y="1255"/>
                    </a:cubicBezTo>
                    <a:cubicBezTo>
                      <a:pt x="1852" y="1025"/>
                      <a:pt x="1660" y="1"/>
                      <a:pt x="96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2" name="Google Shape;3532;p13"/>
              <p:cNvSpPr/>
              <p:nvPr/>
            </p:nvSpPr>
            <p:spPr>
              <a:xfrm>
                <a:off x="400925" y="2257100"/>
                <a:ext cx="4492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797" h="1313" extrusionOk="0">
                    <a:moveTo>
                      <a:pt x="963" y="1"/>
                    </a:moveTo>
                    <a:cubicBezTo>
                      <a:pt x="922" y="1"/>
                      <a:pt x="879" y="4"/>
                      <a:pt x="833" y="12"/>
                    </a:cubicBezTo>
                    <a:cubicBezTo>
                      <a:pt x="0" y="104"/>
                      <a:pt x="104" y="1313"/>
                      <a:pt x="888" y="1313"/>
                    </a:cubicBezTo>
                    <a:cubicBezTo>
                      <a:pt x="917" y="1313"/>
                      <a:pt x="947" y="1311"/>
                      <a:pt x="977" y="1308"/>
                    </a:cubicBezTo>
                    <a:cubicBezTo>
                      <a:pt x="1796" y="1171"/>
                      <a:pt x="1710" y="1"/>
                      <a:pt x="9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3" name="Google Shape;3533;p13"/>
              <p:cNvSpPr/>
              <p:nvPr/>
            </p:nvSpPr>
            <p:spPr>
              <a:xfrm>
                <a:off x="387350" y="2187650"/>
                <a:ext cx="43300" cy="31375"/>
              </a:xfrm>
              <a:custGeom>
                <a:avLst/>
                <a:gdLst/>
                <a:ahLst/>
                <a:cxnLst/>
                <a:rect l="l" t="t" r="r" b="b"/>
                <a:pathLst>
                  <a:path w="1732" h="1255" extrusionOk="0">
                    <a:moveTo>
                      <a:pt x="933" y="0"/>
                    </a:moveTo>
                    <a:cubicBezTo>
                      <a:pt x="906" y="0"/>
                      <a:pt x="877" y="2"/>
                      <a:pt x="848" y="5"/>
                    </a:cubicBezTo>
                    <a:cubicBezTo>
                      <a:pt x="0" y="52"/>
                      <a:pt x="77" y="1255"/>
                      <a:pt x="896" y="1255"/>
                    </a:cubicBezTo>
                    <a:cubicBezTo>
                      <a:pt x="912" y="1255"/>
                      <a:pt x="928" y="1254"/>
                      <a:pt x="944" y="1253"/>
                    </a:cubicBezTo>
                    <a:cubicBezTo>
                      <a:pt x="1731" y="1207"/>
                      <a:pt x="1670" y="0"/>
                      <a:pt x="9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4" name="Google Shape;3534;p13"/>
              <p:cNvSpPr/>
              <p:nvPr/>
            </p:nvSpPr>
            <p:spPr>
              <a:xfrm>
                <a:off x="458150" y="1992100"/>
                <a:ext cx="43625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5" h="1300" extrusionOk="0">
                    <a:moveTo>
                      <a:pt x="846" y="0"/>
                    </a:moveTo>
                    <a:cubicBezTo>
                      <a:pt x="831" y="0"/>
                      <a:pt x="816" y="1"/>
                      <a:pt x="801" y="2"/>
                    </a:cubicBezTo>
                    <a:cubicBezTo>
                      <a:pt x="0" y="96"/>
                      <a:pt x="77" y="1299"/>
                      <a:pt x="851" y="1299"/>
                    </a:cubicBezTo>
                    <a:cubicBezTo>
                      <a:pt x="866" y="1299"/>
                      <a:pt x="881" y="1299"/>
                      <a:pt x="897" y="1298"/>
                    </a:cubicBezTo>
                    <a:cubicBezTo>
                      <a:pt x="1745" y="1204"/>
                      <a:pt x="1622" y="0"/>
                      <a:pt x="8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5" name="Google Shape;3535;p13"/>
              <p:cNvSpPr/>
              <p:nvPr/>
            </p:nvSpPr>
            <p:spPr>
              <a:xfrm>
                <a:off x="467925" y="2059500"/>
                <a:ext cx="46350" cy="36075"/>
              </a:xfrm>
              <a:custGeom>
                <a:avLst/>
                <a:gdLst/>
                <a:ahLst/>
                <a:cxnLst/>
                <a:rect l="l" t="t" r="r" b="b"/>
                <a:pathLst>
                  <a:path w="1854" h="1443" extrusionOk="0">
                    <a:moveTo>
                      <a:pt x="1002" y="1"/>
                    </a:moveTo>
                    <a:cubicBezTo>
                      <a:pt x="794" y="1"/>
                      <a:pt x="569" y="112"/>
                      <a:pt x="362" y="378"/>
                    </a:cubicBezTo>
                    <a:cubicBezTo>
                      <a:pt x="1" y="1067"/>
                      <a:pt x="537" y="1442"/>
                      <a:pt x="1081" y="1442"/>
                    </a:cubicBezTo>
                    <a:cubicBezTo>
                      <a:pt x="1333" y="1442"/>
                      <a:pt x="1587" y="1362"/>
                      <a:pt x="1754" y="1194"/>
                    </a:cubicBezTo>
                    <a:cubicBezTo>
                      <a:pt x="1854" y="563"/>
                      <a:pt x="1471" y="1"/>
                      <a:pt x="10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6" name="Google Shape;3536;p13"/>
              <p:cNvSpPr/>
              <p:nvPr/>
            </p:nvSpPr>
            <p:spPr>
              <a:xfrm>
                <a:off x="434450" y="2100875"/>
                <a:ext cx="50925" cy="35950"/>
              </a:xfrm>
              <a:custGeom>
                <a:avLst/>
                <a:gdLst/>
                <a:ahLst/>
                <a:cxnLst/>
                <a:rect l="l" t="t" r="r" b="b"/>
                <a:pathLst>
                  <a:path w="2037" h="1438" extrusionOk="0">
                    <a:moveTo>
                      <a:pt x="1290" y="1"/>
                    </a:moveTo>
                    <a:cubicBezTo>
                      <a:pt x="650" y="1"/>
                      <a:pt x="0" y="1438"/>
                      <a:pt x="1126" y="1438"/>
                    </a:cubicBezTo>
                    <a:cubicBezTo>
                      <a:pt x="1211" y="1438"/>
                      <a:pt x="1306" y="1430"/>
                      <a:pt x="1413" y="1412"/>
                    </a:cubicBezTo>
                    <a:cubicBezTo>
                      <a:pt x="1845" y="1316"/>
                      <a:pt x="2037" y="1124"/>
                      <a:pt x="1893" y="692"/>
                    </a:cubicBezTo>
                    <a:cubicBezTo>
                      <a:pt x="1749" y="187"/>
                      <a:pt x="1520" y="1"/>
                      <a:pt x="12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7" name="Google Shape;3537;p13"/>
              <p:cNvSpPr/>
              <p:nvPr/>
            </p:nvSpPr>
            <p:spPr>
              <a:xfrm>
                <a:off x="412400" y="2144300"/>
                <a:ext cx="49025" cy="34350"/>
              </a:xfrm>
              <a:custGeom>
                <a:avLst/>
                <a:gdLst/>
                <a:ahLst/>
                <a:cxnLst/>
                <a:rect l="l" t="t" r="r" b="b"/>
                <a:pathLst>
                  <a:path w="1961" h="1374" extrusionOk="0">
                    <a:moveTo>
                      <a:pt x="988" y="0"/>
                    </a:moveTo>
                    <a:cubicBezTo>
                      <a:pt x="945" y="0"/>
                      <a:pt x="901" y="4"/>
                      <a:pt x="854" y="11"/>
                    </a:cubicBezTo>
                    <a:cubicBezTo>
                      <a:pt x="1" y="146"/>
                      <a:pt x="156" y="1373"/>
                      <a:pt x="927" y="1373"/>
                    </a:cubicBezTo>
                    <a:cubicBezTo>
                      <a:pt x="980" y="1373"/>
                      <a:pt x="1036" y="1367"/>
                      <a:pt x="1095" y="1355"/>
                    </a:cubicBezTo>
                    <a:cubicBezTo>
                      <a:pt x="1960" y="1218"/>
                      <a:pt x="1788" y="0"/>
                      <a:pt x="9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8" name="Google Shape;3538;p13"/>
              <p:cNvSpPr/>
              <p:nvPr/>
            </p:nvSpPr>
            <p:spPr>
              <a:xfrm>
                <a:off x="546575" y="1868250"/>
                <a:ext cx="40900" cy="29100"/>
              </a:xfrm>
              <a:custGeom>
                <a:avLst/>
                <a:gdLst/>
                <a:ahLst/>
                <a:cxnLst/>
                <a:rect l="l" t="t" r="r" b="b"/>
                <a:pathLst>
                  <a:path w="1636" h="1164" extrusionOk="0">
                    <a:moveTo>
                      <a:pt x="588" y="0"/>
                    </a:moveTo>
                    <a:cubicBezTo>
                      <a:pt x="399" y="0"/>
                      <a:pt x="212" y="122"/>
                      <a:pt x="96" y="443"/>
                    </a:cubicBezTo>
                    <a:cubicBezTo>
                      <a:pt x="0" y="827"/>
                      <a:pt x="336" y="1163"/>
                      <a:pt x="720" y="1163"/>
                    </a:cubicBezTo>
                    <a:cubicBezTo>
                      <a:pt x="1635" y="917"/>
                      <a:pt x="1106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9" name="Google Shape;3539;p13"/>
              <p:cNvSpPr/>
              <p:nvPr/>
            </p:nvSpPr>
            <p:spPr>
              <a:xfrm>
                <a:off x="548500" y="2597825"/>
                <a:ext cx="29400" cy="21050"/>
              </a:xfrm>
              <a:custGeom>
                <a:avLst/>
                <a:gdLst/>
                <a:ahLst/>
                <a:cxnLst/>
                <a:rect l="l" t="t" r="r" b="b"/>
                <a:pathLst>
                  <a:path w="1176" h="842" extrusionOk="0">
                    <a:moveTo>
                      <a:pt x="615" y="1"/>
                    </a:moveTo>
                    <a:cubicBezTo>
                      <a:pt x="578" y="1"/>
                      <a:pt x="540" y="6"/>
                      <a:pt x="499" y="17"/>
                    </a:cubicBezTo>
                    <a:cubicBezTo>
                      <a:pt x="1" y="108"/>
                      <a:pt x="101" y="841"/>
                      <a:pt x="559" y="841"/>
                    </a:cubicBezTo>
                    <a:cubicBezTo>
                      <a:pt x="586" y="841"/>
                      <a:pt x="614" y="839"/>
                      <a:pt x="643" y="833"/>
                    </a:cubicBezTo>
                    <a:cubicBezTo>
                      <a:pt x="1175" y="745"/>
                      <a:pt x="1052" y="1"/>
                      <a:pt x="6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0" name="Google Shape;3540;p13"/>
              <p:cNvSpPr/>
              <p:nvPr/>
            </p:nvSpPr>
            <p:spPr>
              <a:xfrm>
                <a:off x="529675" y="2524700"/>
                <a:ext cx="38650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546" h="1083" extrusionOk="0">
                    <a:moveTo>
                      <a:pt x="807" y="0"/>
                    </a:moveTo>
                    <a:cubicBezTo>
                      <a:pt x="766" y="0"/>
                      <a:pt x="722" y="4"/>
                      <a:pt x="676" y="14"/>
                    </a:cubicBezTo>
                    <a:cubicBezTo>
                      <a:pt x="0" y="104"/>
                      <a:pt x="128" y="1083"/>
                      <a:pt x="782" y="1083"/>
                    </a:cubicBezTo>
                    <a:cubicBezTo>
                      <a:pt x="825" y="1083"/>
                      <a:pt x="869" y="1079"/>
                      <a:pt x="916" y="1070"/>
                    </a:cubicBezTo>
                    <a:cubicBezTo>
                      <a:pt x="1546" y="935"/>
                      <a:pt x="1417" y="0"/>
                      <a:pt x="8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1" name="Google Shape;3541;p13"/>
              <p:cNvSpPr/>
              <p:nvPr/>
            </p:nvSpPr>
            <p:spPr>
              <a:xfrm>
                <a:off x="568025" y="2672500"/>
                <a:ext cx="155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23" h="453" extrusionOk="0">
                    <a:moveTo>
                      <a:pt x="344" y="0"/>
                    </a:moveTo>
                    <a:cubicBezTo>
                      <a:pt x="328" y="0"/>
                      <a:pt x="312" y="2"/>
                      <a:pt x="295" y="7"/>
                    </a:cubicBezTo>
                    <a:cubicBezTo>
                      <a:pt x="0" y="117"/>
                      <a:pt x="129" y="453"/>
                      <a:pt x="334" y="453"/>
                    </a:cubicBezTo>
                    <a:cubicBezTo>
                      <a:pt x="397" y="453"/>
                      <a:pt x="467" y="421"/>
                      <a:pt x="535" y="343"/>
                    </a:cubicBezTo>
                    <a:cubicBezTo>
                      <a:pt x="622" y="211"/>
                      <a:pt x="510" y="0"/>
                      <a:pt x="3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2" name="Google Shape;3542;p13"/>
              <p:cNvSpPr/>
              <p:nvPr/>
            </p:nvSpPr>
            <p:spPr>
              <a:xfrm>
                <a:off x="571125" y="2552475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787" y="0"/>
                    </a:moveTo>
                    <a:cubicBezTo>
                      <a:pt x="759" y="0"/>
                      <a:pt x="729" y="2"/>
                      <a:pt x="699" y="7"/>
                    </a:cubicBezTo>
                    <a:cubicBezTo>
                      <a:pt x="0" y="94"/>
                      <a:pt x="135" y="1095"/>
                      <a:pt x="707" y="1095"/>
                    </a:cubicBezTo>
                    <a:cubicBezTo>
                      <a:pt x="764" y="1095"/>
                      <a:pt x="825" y="1085"/>
                      <a:pt x="891" y="1063"/>
                    </a:cubicBezTo>
                    <a:cubicBezTo>
                      <a:pt x="1532" y="925"/>
                      <a:pt x="1386" y="0"/>
                      <a:pt x="7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3" name="Google Shape;3543;p13"/>
              <p:cNvSpPr/>
              <p:nvPr/>
            </p:nvSpPr>
            <p:spPr>
              <a:xfrm>
                <a:off x="464525" y="2541625"/>
                <a:ext cx="29700" cy="20850"/>
              </a:xfrm>
              <a:custGeom>
                <a:avLst/>
                <a:gdLst/>
                <a:ahLst/>
                <a:cxnLst/>
                <a:rect l="l" t="t" r="r" b="b"/>
                <a:pathLst>
                  <a:path w="1188" h="834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9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5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4" name="Google Shape;3544;p13"/>
              <p:cNvSpPr/>
              <p:nvPr/>
            </p:nvSpPr>
            <p:spPr>
              <a:xfrm>
                <a:off x="485950" y="2496175"/>
                <a:ext cx="39825" cy="28450"/>
              </a:xfrm>
              <a:custGeom>
                <a:avLst/>
                <a:gdLst/>
                <a:ahLst/>
                <a:cxnLst/>
                <a:rect l="l" t="t" r="r" b="b"/>
                <a:pathLst>
                  <a:path w="1593" h="1138" extrusionOk="0">
                    <a:moveTo>
                      <a:pt x="793" y="1"/>
                    </a:moveTo>
                    <a:cubicBezTo>
                      <a:pt x="777" y="1"/>
                      <a:pt x="761" y="1"/>
                      <a:pt x="745" y="2"/>
                    </a:cubicBezTo>
                    <a:cubicBezTo>
                      <a:pt x="0" y="90"/>
                      <a:pt x="135" y="1137"/>
                      <a:pt x="748" y="1137"/>
                    </a:cubicBezTo>
                    <a:cubicBezTo>
                      <a:pt x="807" y="1137"/>
                      <a:pt x="870" y="1128"/>
                      <a:pt x="937" y="1107"/>
                    </a:cubicBezTo>
                    <a:cubicBezTo>
                      <a:pt x="1593" y="919"/>
                      <a:pt x="1426" y="1"/>
                      <a:pt x="7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5" name="Google Shape;3545;p13"/>
              <p:cNvSpPr/>
              <p:nvPr/>
            </p:nvSpPr>
            <p:spPr>
              <a:xfrm>
                <a:off x="483325" y="2616150"/>
                <a:ext cx="184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6" extrusionOk="0">
                    <a:moveTo>
                      <a:pt x="368" y="1"/>
                    </a:moveTo>
                    <a:cubicBezTo>
                      <a:pt x="353" y="1"/>
                      <a:pt x="338" y="2"/>
                      <a:pt x="322" y="4"/>
                    </a:cubicBezTo>
                    <a:cubicBezTo>
                      <a:pt x="0" y="50"/>
                      <a:pt x="74" y="535"/>
                      <a:pt x="376" y="535"/>
                    </a:cubicBezTo>
                    <a:cubicBezTo>
                      <a:pt x="389" y="535"/>
                      <a:pt x="403" y="534"/>
                      <a:pt x="418" y="532"/>
                    </a:cubicBezTo>
                    <a:cubicBezTo>
                      <a:pt x="738" y="441"/>
                      <a:pt x="666" y="1"/>
                      <a:pt x="3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6" name="Google Shape;3546;p13"/>
              <p:cNvSpPr/>
              <p:nvPr/>
            </p:nvSpPr>
            <p:spPr>
              <a:xfrm>
                <a:off x="612575" y="270145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1"/>
                    </a:moveTo>
                    <a:cubicBezTo>
                      <a:pt x="1" y="49"/>
                      <a:pt x="1" y="337"/>
                      <a:pt x="193" y="385"/>
                    </a:cubicBezTo>
                    <a:cubicBezTo>
                      <a:pt x="433" y="385"/>
                      <a:pt x="433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7" name="Google Shape;3547;p13"/>
              <p:cNvSpPr/>
              <p:nvPr/>
            </p:nvSpPr>
            <p:spPr>
              <a:xfrm>
                <a:off x="505075" y="2569375"/>
                <a:ext cx="30325" cy="21450"/>
              </a:xfrm>
              <a:custGeom>
                <a:avLst/>
                <a:gdLst/>
                <a:ahLst/>
                <a:cxnLst/>
                <a:rect l="l" t="t" r="r" b="b"/>
                <a:pathLst>
                  <a:path w="1213" h="858" extrusionOk="0">
                    <a:moveTo>
                      <a:pt x="602" y="1"/>
                    </a:moveTo>
                    <a:cubicBezTo>
                      <a:pt x="587" y="1"/>
                      <a:pt x="572" y="1"/>
                      <a:pt x="556" y="3"/>
                    </a:cubicBezTo>
                    <a:cubicBezTo>
                      <a:pt x="1" y="88"/>
                      <a:pt x="92" y="857"/>
                      <a:pt x="558" y="857"/>
                    </a:cubicBezTo>
                    <a:cubicBezTo>
                      <a:pt x="616" y="857"/>
                      <a:pt x="679" y="846"/>
                      <a:pt x="748" y="819"/>
                    </a:cubicBezTo>
                    <a:cubicBezTo>
                      <a:pt x="1213" y="680"/>
                      <a:pt x="1048" y="1"/>
                      <a:pt x="6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8" name="Google Shape;3548;p13"/>
              <p:cNvSpPr/>
              <p:nvPr/>
            </p:nvSpPr>
            <p:spPr>
              <a:xfrm>
                <a:off x="526175" y="264385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288" y="0"/>
                    </a:moveTo>
                    <a:cubicBezTo>
                      <a:pt x="0" y="96"/>
                      <a:pt x="48" y="529"/>
                      <a:pt x="384" y="529"/>
                    </a:cubicBezTo>
                    <a:cubicBezTo>
                      <a:pt x="672" y="433"/>
                      <a:pt x="624" y="0"/>
                      <a:pt x="2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9" name="Google Shape;3549;p13"/>
              <p:cNvSpPr/>
              <p:nvPr/>
            </p:nvSpPr>
            <p:spPr>
              <a:xfrm>
                <a:off x="591375" y="2625800"/>
                <a:ext cx="28025" cy="20525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821" extrusionOk="0">
                    <a:moveTo>
                      <a:pt x="555" y="0"/>
                    </a:moveTo>
                    <a:cubicBezTo>
                      <a:pt x="542" y="0"/>
                      <a:pt x="527" y="1"/>
                      <a:pt x="513" y="2"/>
                    </a:cubicBezTo>
                    <a:cubicBezTo>
                      <a:pt x="1" y="95"/>
                      <a:pt x="75" y="821"/>
                      <a:pt x="562" y="821"/>
                    </a:cubicBezTo>
                    <a:cubicBezTo>
                      <a:pt x="577" y="821"/>
                      <a:pt x="593" y="820"/>
                      <a:pt x="609" y="818"/>
                    </a:cubicBezTo>
                    <a:cubicBezTo>
                      <a:pt x="1121" y="725"/>
                      <a:pt x="1001" y="0"/>
                      <a:pt x="5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0" name="Google Shape;3550;p13"/>
              <p:cNvSpPr/>
              <p:nvPr/>
            </p:nvSpPr>
            <p:spPr>
              <a:xfrm>
                <a:off x="701000" y="2638850"/>
                <a:ext cx="30875" cy="22025"/>
              </a:xfrm>
              <a:custGeom>
                <a:avLst/>
                <a:gdLst/>
                <a:ahLst/>
                <a:cxnLst/>
                <a:rect l="l" t="t" r="r" b="b"/>
                <a:pathLst>
                  <a:path w="1235" h="881" extrusionOk="0">
                    <a:moveTo>
                      <a:pt x="625" y="1"/>
                    </a:moveTo>
                    <a:cubicBezTo>
                      <a:pt x="599" y="1"/>
                      <a:pt x="572" y="3"/>
                      <a:pt x="545" y="8"/>
                    </a:cubicBezTo>
                    <a:cubicBezTo>
                      <a:pt x="0" y="144"/>
                      <a:pt x="99" y="880"/>
                      <a:pt x="597" y="880"/>
                    </a:cubicBezTo>
                    <a:cubicBezTo>
                      <a:pt x="626" y="880"/>
                      <a:pt x="657" y="878"/>
                      <a:pt x="689" y="873"/>
                    </a:cubicBezTo>
                    <a:cubicBezTo>
                      <a:pt x="1235" y="782"/>
                      <a:pt x="1091" y="1"/>
                      <a:pt x="62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1" name="Google Shape;3551;p13"/>
              <p:cNvSpPr/>
              <p:nvPr/>
            </p:nvSpPr>
            <p:spPr>
              <a:xfrm>
                <a:off x="680950" y="2564325"/>
                <a:ext cx="43325" cy="30650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6" extrusionOk="0">
                    <a:moveTo>
                      <a:pt x="903" y="1"/>
                    </a:moveTo>
                    <a:cubicBezTo>
                      <a:pt x="861" y="1"/>
                      <a:pt x="817" y="5"/>
                      <a:pt x="770" y="13"/>
                    </a:cubicBezTo>
                    <a:cubicBezTo>
                      <a:pt x="0" y="149"/>
                      <a:pt x="171" y="1225"/>
                      <a:pt x="838" y="1225"/>
                    </a:cubicBezTo>
                    <a:cubicBezTo>
                      <a:pt x="878" y="1225"/>
                      <a:pt x="919" y="1221"/>
                      <a:pt x="963" y="1213"/>
                    </a:cubicBezTo>
                    <a:cubicBezTo>
                      <a:pt x="1733" y="1077"/>
                      <a:pt x="1605" y="1"/>
                      <a:pt x="9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2" name="Google Shape;3552;p13"/>
              <p:cNvSpPr/>
              <p:nvPr/>
            </p:nvSpPr>
            <p:spPr>
              <a:xfrm>
                <a:off x="615375" y="2581400"/>
                <a:ext cx="34050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13" extrusionOk="0">
                    <a:moveTo>
                      <a:pt x="656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1" y="142"/>
                      <a:pt x="122" y="1012"/>
                      <a:pt x="706" y="1012"/>
                    </a:cubicBezTo>
                    <a:cubicBezTo>
                      <a:pt x="721" y="1012"/>
                      <a:pt x="737" y="1011"/>
                      <a:pt x="753" y="1010"/>
                    </a:cubicBezTo>
                    <a:cubicBezTo>
                      <a:pt x="1361" y="870"/>
                      <a:pt x="1240" y="0"/>
                      <a:pt x="6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3" name="Google Shape;3553;p13"/>
              <p:cNvSpPr/>
              <p:nvPr/>
            </p:nvSpPr>
            <p:spPr>
              <a:xfrm>
                <a:off x="726150" y="2594475"/>
                <a:ext cx="381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524" h="1070" extrusionOk="0">
                    <a:moveTo>
                      <a:pt x="781" y="1"/>
                    </a:moveTo>
                    <a:cubicBezTo>
                      <a:pt x="752" y="1"/>
                      <a:pt x="722" y="3"/>
                      <a:pt x="691" y="7"/>
                    </a:cubicBezTo>
                    <a:cubicBezTo>
                      <a:pt x="1" y="53"/>
                      <a:pt x="104" y="1069"/>
                      <a:pt x="748" y="1069"/>
                    </a:cubicBezTo>
                    <a:cubicBezTo>
                      <a:pt x="776" y="1069"/>
                      <a:pt x="805" y="1067"/>
                      <a:pt x="835" y="1063"/>
                    </a:cubicBezTo>
                    <a:cubicBezTo>
                      <a:pt x="1524" y="971"/>
                      <a:pt x="1422" y="1"/>
                      <a:pt x="7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4" name="Google Shape;3554;p13"/>
              <p:cNvSpPr/>
              <p:nvPr/>
            </p:nvSpPr>
            <p:spPr>
              <a:xfrm>
                <a:off x="722175" y="2714650"/>
                <a:ext cx="15250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610" h="437" extrusionOk="0">
                    <a:moveTo>
                      <a:pt x="274" y="1"/>
                    </a:moveTo>
                    <a:cubicBezTo>
                      <a:pt x="1" y="46"/>
                      <a:pt x="73" y="437"/>
                      <a:pt x="326" y="437"/>
                    </a:cubicBezTo>
                    <a:cubicBezTo>
                      <a:pt x="340" y="437"/>
                      <a:pt x="355" y="436"/>
                      <a:pt x="370" y="433"/>
                    </a:cubicBezTo>
                    <a:cubicBezTo>
                      <a:pt x="610" y="337"/>
                      <a:pt x="562" y="1"/>
                      <a:pt x="27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5" name="Google Shape;3555;p13"/>
              <p:cNvSpPr/>
              <p:nvPr/>
            </p:nvSpPr>
            <p:spPr>
              <a:xfrm>
                <a:off x="663000" y="2726875"/>
                <a:ext cx="362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76" extrusionOk="0">
                    <a:moveTo>
                      <a:pt x="93" y="0"/>
                    </a:moveTo>
                    <a:cubicBezTo>
                      <a:pt x="48" y="0"/>
                      <a:pt x="0" y="68"/>
                      <a:pt x="0" y="136"/>
                    </a:cubicBezTo>
                    <a:cubicBezTo>
                      <a:pt x="14" y="164"/>
                      <a:pt x="32" y="176"/>
                      <a:pt x="51" y="176"/>
                    </a:cubicBezTo>
                    <a:cubicBezTo>
                      <a:pt x="96" y="176"/>
                      <a:pt x="144" y="108"/>
                      <a:pt x="144" y="40"/>
                    </a:cubicBezTo>
                    <a:cubicBezTo>
                      <a:pt x="130" y="12"/>
                      <a:pt x="112" y="0"/>
                      <a:pt x="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6" name="Google Shape;3556;p13"/>
              <p:cNvSpPr/>
              <p:nvPr/>
            </p:nvSpPr>
            <p:spPr>
              <a:xfrm>
                <a:off x="633725" y="2654600"/>
                <a:ext cx="253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3" h="732" extrusionOk="0">
                    <a:moveTo>
                      <a:pt x="499" y="0"/>
                    </a:moveTo>
                    <a:cubicBezTo>
                      <a:pt x="484" y="0"/>
                      <a:pt x="468" y="1"/>
                      <a:pt x="451" y="3"/>
                    </a:cubicBezTo>
                    <a:cubicBezTo>
                      <a:pt x="1" y="93"/>
                      <a:pt x="100" y="731"/>
                      <a:pt x="509" y="731"/>
                    </a:cubicBezTo>
                    <a:cubicBezTo>
                      <a:pt x="537" y="731"/>
                      <a:pt x="565" y="729"/>
                      <a:pt x="595" y="723"/>
                    </a:cubicBezTo>
                    <a:cubicBezTo>
                      <a:pt x="1012" y="630"/>
                      <a:pt x="937" y="0"/>
                      <a:pt x="4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7" name="Google Shape;3557;p13"/>
              <p:cNvSpPr/>
              <p:nvPr/>
            </p:nvSpPr>
            <p:spPr>
              <a:xfrm>
                <a:off x="656225" y="2610075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741" y="0"/>
                    </a:moveTo>
                    <a:cubicBezTo>
                      <a:pt x="713" y="0"/>
                      <a:pt x="685" y="3"/>
                      <a:pt x="655" y="7"/>
                    </a:cubicBezTo>
                    <a:cubicBezTo>
                      <a:pt x="0" y="101"/>
                      <a:pt x="120" y="969"/>
                      <a:pt x="704" y="969"/>
                    </a:cubicBezTo>
                    <a:cubicBezTo>
                      <a:pt x="720" y="969"/>
                      <a:pt x="735" y="969"/>
                      <a:pt x="751" y="967"/>
                    </a:cubicBezTo>
                    <a:cubicBezTo>
                      <a:pt x="1346" y="876"/>
                      <a:pt x="1287" y="0"/>
                      <a:pt x="7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8" name="Google Shape;3558;p13"/>
              <p:cNvSpPr/>
              <p:nvPr/>
            </p:nvSpPr>
            <p:spPr>
              <a:xfrm>
                <a:off x="678075" y="2684575"/>
                <a:ext cx="20575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590" extrusionOk="0">
                    <a:moveTo>
                      <a:pt x="402" y="1"/>
                    </a:moveTo>
                    <a:cubicBezTo>
                      <a:pt x="388" y="1"/>
                      <a:pt x="373" y="2"/>
                      <a:pt x="357" y="4"/>
                    </a:cubicBezTo>
                    <a:cubicBezTo>
                      <a:pt x="1" y="48"/>
                      <a:pt x="58" y="590"/>
                      <a:pt x="376" y="590"/>
                    </a:cubicBezTo>
                    <a:cubicBezTo>
                      <a:pt x="400" y="590"/>
                      <a:pt x="426" y="587"/>
                      <a:pt x="453" y="580"/>
                    </a:cubicBezTo>
                    <a:cubicBezTo>
                      <a:pt x="822" y="534"/>
                      <a:pt x="748" y="1"/>
                      <a:pt x="4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9" name="Google Shape;3559;p13"/>
              <p:cNvSpPr/>
              <p:nvPr/>
            </p:nvSpPr>
            <p:spPr>
              <a:xfrm>
                <a:off x="401350" y="2560950"/>
                <a:ext cx="129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517" h="440" extrusionOk="0">
                    <a:moveTo>
                      <a:pt x="276" y="1"/>
                    </a:moveTo>
                    <a:cubicBezTo>
                      <a:pt x="265" y="1"/>
                      <a:pt x="253" y="2"/>
                      <a:pt x="240" y="4"/>
                    </a:cubicBezTo>
                    <a:cubicBezTo>
                      <a:pt x="48" y="100"/>
                      <a:pt x="0" y="340"/>
                      <a:pt x="240" y="436"/>
                    </a:cubicBezTo>
                    <a:cubicBezTo>
                      <a:pt x="253" y="438"/>
                      <a:pt x="265" y="439"/>
                      <a:pt x="276" y="439"/>
                    </a:cubicBezTo>
                    <a:cubicBezTo>
                      <a:pt x="516" y="439"/>
                      <a:pt x="516" y="1"/>
                      <a:pt x="2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0" name="Google Shape;3560;p13"/>
              <p:cNvSpPr/>
              <p:nvPr/>
            </p:nvSpPr>
            <p:spPr>
              <a:xfrm>
                <a:off x="310925" y="2318525"/>
                <a:ext cx="2765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6" h="828" extrusionOk="0">
                    <a:moveTo>
                      <a:pt x="590" y="1"/>
                    </a:moveTo>
                    <a:cubicBezTo>
                      <a:pt x="575" y="1"/>
                      <a:pt x="560" y="2"/>
                      <a:pt x="545" y="3"/>
                    </a:cubicBezTo>
                    <a:cubicBezTo>
                      <a:pt x="0" y="94"/>
                      <a:pt x="99" y="827"/>
                      <a:pt x="557" y="827"/>
                    </a:cubicBezTo>
                    <a:cubicBezTo>
                      <a:pt x="583" y="827"/>
                      <a:pt x="611" y="825"/>
                      <a:pt x="641" y="819"/>
                    </a:cubicBezTo>
                    <a:cubicBezTo>
                      <a:pt x="1105" y="680"/>
                      <a:pt x="1030" y="1"/>
                      <a:pt x="5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1" name="Google Shape;3561;p13"/>
              <p:cNvSpPr/>
              <p:nvPr/>
            </p:nvSpPr>
            <p:spPr>
              <a:xfrm>
                <a:off x="287325" y="2364150"/>
                <a:ext cx="18975" cy="14050"/>
              </a:xfrm>
              <a:custGeom>
                <a:avLst/>
                <a:gdLst/>
                <a:ahLst/>
                <a:cxnLst/>
                <a:rect l="l" t="t" r="r" b="b"/>
                <a:pathLst>
                  <a:path w="759" h="562" extrusionOk="0">
                    <a:moveTo>
                      <a:pt x="379" y="0"/>
                    </a:moveTo>
                    <a:cubicBezTo>
                      <a:pt x="365" y="0"/>
                      <a:pt x="351" y="1"/>
                      <a:pt x="336" y="2"/>
                    </a:cubicBezTo>
                    <a:cubicBezTo>
                      <a:pt x="144" y="98"/>
                      <a:pt x="0" y="387"/>
                      <a:pt x="288" y="531"/>
                    </a:cubicBezTo>
                    <a:cubicBezTo>
                      <a:pt x="331" y="552"/>
                      <a:pt x="371" y="561"/>
                      <a:pt x="407" y="561"/>
                    </a:cubicBezTo>
                    <a:cubicBezTo>
                      <a:pt x="687" y="561"/>
                      <a:pt x="758" y="0"/>
                      <a:pt x="37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2" name="Google Shape;3562;p13"/>
              <p:cNvSpPr/>
              <p:nvPr/>
            </p:nvSpPr>
            <p:spPr>
              <a:xfrm>
                <a:off x="286125" y="2180575"/>
                <a:ext cx="21625" cy="18025"/>
              </a:xfrm>
              <a:custGeom>
                <a:avLst/>
                <a:gdLst/>
                <a:ahLst/>
                <a:cxnLst/>
                <a:rect l="l" t="t" r="r" b="b"/>
                <a:pathLst>
                  <a:path w="865" h="721" extrusionOk="0">
                    <a:moveTo>
                      <a:pt x="384" y="0"/>
                    </a:moveTo>
                    <a:cubicBezTo>
                      <a:pt x="0" y="96"/>
                      <a:pt x="48" y="672"/>
                      <a:pt x="480" y="720"/>
                    </a:cubicBezTo>
                    <a:cubicBezTo>
                      <a:pt x="865" y="624"/>
                      <a:pt x="817" y="0"/>
                      <a:pt x="3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3" name="Google Shape;3563;p13"/>
              <p:cNvSpPr/>
              <p:nvPr/>
            </p:nvSpPr>
            <p:spPr>
              <a:xfrm>
                <a:off x="322125" y="2508225"/>
                <a:ext cx="60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41" h="193" extrusionOk="0">
                    <a:moveTo>
                      <a:pt x="97" y="0"/>
                    </a:moveTo>
                    <a:cubicBezTo>
                      <a:pt x="1" y="97"/>
                      <a:pt x="49" y="193"/>
                      <a:pt x="145" y="193"/>
                    </a:cubicBezTo>
                    <a:cubicBezTo>
                      <a:pt x="241" y="193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4" name="Google Shape;3564;p13"/>
              <p:cNvSpPr/>
              <p:nvPr/>
            </p:nvSpPr>
            <p:spPr>
              <a:xfrm>
                <a:off x="304125" y="2436125"/>
                <a:ext cx="1297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519" h="440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9" y="4"/>
                    </a:cubicBezTo>
                    <a:cubicBezTo>
                      <a:pt x="0" y="52"/>
                      <a:pt x="0" y="340"/>
                      <a:pt x="289" y="436"/>
                    </a:cubicBezTo>
                    <a:cubicBezTo>
                      <a:pt x="299" y="438"/>
                      <a:pt x="309" y="439"/>
                      <a:pt x="319" y="439"/>
                    </a:cubicBezTo>
                    <a:cubicBezTo>
                      <a:pt x="519" y="439"/>
                      <a:pt x="519" y="1"/>
                      <a:pt x="3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5" name="Google Shape;3565;p13"/>
              <p:cNvSpPr/>
              <p:nvPr/>
            </p:nvSpPr>
            <p:spPr>
              <a:xfrm>
                <a:off x="272450" y="2294300"/>
                <a:ext cx="213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52" h="551" extrusionOk="0">
                    <a:moveTo>
                      <a:pt x="446" y="0"/>
                    </a:moveTo>
                    <a:cubicBezTo>
                      <a:pt x="417" y="0"/>
                      <a:pt x="387" y="4"/>
                      <a:pt x="355" y="12"/>
                    </a:cubicBezTo>
                    <a:cubicBezTo>
                      <a:pt x="1" y="56"/>
                      <a:pt x="96" y="551"/>
                      <a:pt x="415" y="551"/>
                    </a:cubicBezTo>
                    <a:cubicBezTo>
                      <a:pt x="442" y="551"/>
                      <a:pt x="470" y="547"/>
                      <a:pt x="499" y="540"/>
                    </a:cubicBezTo>
                    <a:cubicBezTo>
                      <a:pt x="852" y="452"/>
                      <a:pt x="760" y="0"/>
                      <a:pt x="4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6" name="Google Shape;3566;p13"/>
              <p:cNvSpPr/>
              <p:nvPr/>
            </p:nvSpPr>
            <p:spPr>
              <a:xfrm>
                <a:off x="251325" y="2340050"/>
                <a:ext cx="8400" cy="7375"/>
              </a:xfrm>
              <a:custGeom>
                <a:avLst/>
                <a:gdLst/>
                <a:ahLst/>
                <a:cxnLst/>
                <a:rect l="l" t="t" r="r" b="b"/>
                <a:pathLst>
                  <a:path w="336" h="295" extrusionOk="0">
                    <a:moveTo>
                      <a:pt x="185" y="1"/>
                    </a:moveTo>
                    <a:cubicBezTo>
                      <a:pt x="172" y="1"/>
                      <a:pt x="159" y="3"/>
                      <a:pt x="144" y="6"/>
                    </a:cubicBezTo>
                    <a:cubicBezTo>
                      <a:pt x="0" y="54"/>
                      <a:pt x="0" y="198"/>
                      <a:pt x="144" y="294"/>
                    </a:cubicBezTo>
                    <a:cubicBezTo>
                      <a:pt x="321" y="250"/>
                      <a:pt x="335" y="1"/>
                      <a:pt x="1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7" name="Google Shape;3567;p13"/>
              <p:cNvSpPr/>
              <p:nvPr/>
            </p:nvSpPr>
            <p:spPr>
              <a:xfrm>
                <a:off x="260075" y="2224900"/>
                <a:ext cx="18500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35" extrusionOk="0">
                    <a:moveTo>
                      <a:pt x="365" y="0"/>
                    </a:moveTo>
                    <a:cubicBezTo>
                      <a:pt x="351" y="0"/>
                      <a:pt x="337" y="1"/>
                      <a:pt x="322" y="3"/>
                    </a:cubicBezTo>
                    <a:cubicBezTo>
                      <a:pt x="1" y="49"/>
                      <a:pt x="31" y="535"/>
                      <a:pt x="370" y="535"/>
                    </a:cubicBezTo>
                    <a:cubicBezTo>
                      <a:pt x="386" y="535"/>
                      <a:pt x="402" y="534"/>
                      <a:pt x="418" y="532"/>
                    </a:cubicBezTo>
                    <a:cubicBezTo>
                      <a:pt x="740" y="486"/>
                      <a:pt x="66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8" name="Google Shape;3568;p13"/>
              <p:cNvSpPr/>
              <p:nvPr/>
            </p:nvSpPr>
            <p:spPr>
              <a:xfrm>
                <a:off x="236900" y="2269375"/>
                <a:ext cx="8425" cy="7350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94" extrusionOk="0">
                    <a:moveTo>
                      <a:pt x="193" y="1"/>
                    </a:moveTo>
                    <a:cubicBezTo>
                      <a:pt x="49" y="97"/>
                      <a:pt x="1" y="193"/>
                      <a:pt x="193" y="289"/>
                    </a:cubicBezTo>
                    <a:cubicBezTo>
                      <a:pt x="203" y="292"/>
                      <a:pt x="212" y="294"/>
                      <a:pt x="220" y="294"/>
                    </a:cubicBezTo>
                    <a:cubicBezTo>
                      <a:pt x="336" y="294"/>
                      <a:pt x="327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9" name="Google Shape;3569;p13"/>
              <p:cNvSpPr/>
              <p:nvPr/>
            </p:nvSpPr>
            <p:spPr>
              <a:xfrm>
                <a:off x="248925" y="2156475"/>
                <a:ext cx="11750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70" h="392" extrusionOk="0">
                    <a:moveTo>
                      <a:pt x="273" y="1"/>
                    </a:moveTo>
                    <a:cubicBezTo>
                      <a:pt x="262" y="1"/>
                      <a:pt x="252" y="2"/>
                      <a:pt x="240" y="4"/>
                    </a:cubicBezTo>
                    <a:cubicBezTo>
                      <a:pt x="0" y="52"/>
                      <a:pt x="0" y="340"/>
                      <a:pt x="240" y="388"/>
                    </a:cubicBezTo>
                    <a:cubicBezTo>
                      <a:pt x="252" y="390"/>
                      <a:pt x="262" y="391"/>
                      <a:pt x="273" y="391"/>
                    </a:cubicBezTo>
                    <a:cubicBezTo>
                      <a:pt x="469" y="391"/>
                      <a:pt x="469" y="1"/>
                      <a:pt x="2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0" name="Google Shape;3570;p13"/>
              <p:cNvSpPr/>
              <p:nvPr/>
            </p:nvSpPr>
            <p:spPr>
              <a:xfrm>
                <a:off x="326500" y="2389400"/>
                <a:ext cx="25650" cy="18250"/>
              </a:xfrm>
              <a:custGeom>
                <a:avLst/>
                <a:gdLst/>
                <a:ahLst/>
                <a:cxnLst/>
                <a:rect l="l" t="t" r="r" b="b"/>
                <a:pathLst>
                  <a:path w="1026" h="730" extrusionOk="0">
                    <a:moveTo>
                      <a:pt x="498" y="1"/>
                    </a:moveTo>
                    <a:cubicBezTo>
                      <a:pt x="1" y="46"/>
                      <a:pt x="57" y="729"/>
                      <a:pt x="505" y="729"/>
                    </a:cubicBezTo>
                    <a:cubicBezTo>
                      <a:pt x="533" y="729"/>
                      <a:pt x="563" y="726"/>
                      <a:pt x="594" y="721"/>
                    </a:cubicBezTo>
                    <a:cubicBezTo>
                      <a:pt x="1026" y="673"/>
                      <a:pt x="978" y="1"/>
                      <a:pt x="4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1" name="Google Shape;3571;p13"/>
              <p:cNvSpPr/>
              <p:nvPr/>
            </p:nvSpPr>
            <p:spPr>
              <a:xfrm>
                <a:off x="407725" y="2442225"/>
                <a:ext cx="30850" cy="24075"/>
              </a:xfrm>
              <a:custGeom>
                <a:avLst/>
                <a:gdLst/>
                <a:ahLst/>
                <a:cxnLst/>
                <a:rect l="l" t="t" r="r" b="b"/>
                <a:pathLst>
                  <a:path w="1234" h="963" extrusionOk="0">
                    <a:moveTo>
                      <a:pt x="561" y="0"/>
                    </a:moveTo>
                    <a:cubicBezTo>
                      <a:pt x="1" y="140"/>
                      <a:pt x="77" y="962"/>
                      <a:pt x="612" y="962"/>
                    </a:cubicBezTo>
                    <a:cubicBezTo>
                      <a:pt x="627" y="962"/>
                      <a:pt x="642" y="961"/>
                      <a:pt x="657" y="960"/>
                    </a:cubicBezTo>
                    <a:cubicBezTo>
                      <a:pt x="1234" y="864"/>
                      <a:pt x="1137" y="0"/>
                      <a:pt x="5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2" name="Google Shape;3572;p13"/>
              <p:cNvSpPr/>
              <p:nvPr/>
            </p:nvSpPr>
            <p:spPr>
              <a:xfrm>
                <a:off x="422150" y="2514175"/>
                <a:ext cx="29225" cy="20525"/>
              </a:xfrm>
              <a:custGeom>
                <a:avLst/>
                <a:gdLst/>
                <a:ahLst/>
                <a:cxnLst/>
                <a:rect l="l" t="t" r="r" b="b"/>
                <a:pathLst>
                  <a:path w="1169" h="821" extrusionOk="0">
                    <a:moveTo>
                      <a:pt x="559" y="0"/>
                    </a:moveTo>
                    <a:cubicBezTo>
                      <a:pt x="544" y="0"/>
                      <a:pt x="528" y="1"/>
                      <a:pt x="512" y="3"/>
                    </a:cubicBezTo>
                    <a:cubicBezTo>
                      <a:pt x="0" y="96"/>
                      <a:pt x="120" y="821"/>
                      <a:pt x="610" y="821"/>
                    </a:cubicBezTo>
                    <a:cubicBezTo>
                      <a:pt x="625" y="821"/>
                      <a:pt x="641" y="820"/>
                      <a:pt x="657" y="819"/>
                    </a:cubicBezTo>
                    <a:cubicBezTo>
                      <a:pt x="1169" y="726"/>
                      <a:pt x="1049" y="0"/>
                      <a:pt x="55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3" name="Google Shape;3573;p13"/>
              <p:cNvSpPr/>
              <p:nvPr/>
            </p:nvSpPr>
            <p:spPr>
              <a:xfrm>
                <a:off x="263325" y="204615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192" y="0"/>
                    </a:moveTo>
                    <a:cubicBezTo>
                      <a:pt x="0" y="48"/>
                      <a:pt x="48" y="288"/>
                      <a:pt x="240" y="336"/>
                    </a:cubicBezTo>
                    <a:cubicBezTo>
                      <a:pt x="432" y="240"/>
                      <a:pt x="384" y="0"/>
                      <a:pt x="19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4" name="Google Shape;3574;p13"/>
              <p:cNvSpPr/>
              <p:nvPr/>
            </p:nvSpPr>
            <p:spPr>
              <a:xfrm>
                <a:off x="745025" y="26688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549" y="1"/>
                    </a:moveTo>
                    <a:cubicBezTo>
                      <a:pt x="522" y="1"/>
                      <a:pt x="494" y="4"/>
                      <a:pt x="464" y="10"/>
                    </a:cubicBezTo>
                    <a:cubicBezTo>
                      <a:pt x="0" y="102"/>
                      <a:pt x="74" y="732"/>
                      <a:pt x="512" y="732"/>
                    </a:cubicBezTo>
                    <a:cubicBezTo>
                      <a:pt x="527" y="732"/>
                      <a:pt x="543" y="731"/>
                      <a:pt x="560" y="730"/>
                    </a:cubicBezTo>
                    <a:cubicBezTo>
                      <a:pt x="1010" y="640"/>
                      <a:pt x="954" y="1"/>
                      <a:pt x="54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5" name="Google Shape;3575;p13"/>
              <p:cNvSpPr/>
              <p:nvPr/>
            </p:nvSpPr>
            <p:spPr>
              <a:xfrm>
                <a:off x="342525" y="2461425"/>
                <a:ext cx="20425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7" extrusionOk="0">
                    <a:moveTo>
                      <a:pt x="433" y="0"/>
                    </a:moveTo>
                    <a:cubicBezTo>
                      <a:pt x="1" y="0"/>
                      <a:pt x="1" y="576"/>
                      <a:pt x="433" y="576"/>
                    </a:cubicBezTo>
                    <a:cubicBezTo>
                      <a:pt x="817" y="576"/>
                      <a:pt x="817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6" name="Google Shape;3576;p13"/>
              <p:cNvSpPr/>
              <p:nvPr/>
            </p:nvSpPr>
            <p:spPr>
              <a:xfrm>
                <a:off x="446525" y="2469650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78" y="1"/>
                    </a:moveTo>
                    <a:cubicBezTo>
                      <a:pt x="750" y="1"/>
                      <a:pt x="720" y="3"/>
                      <a:pt x="690" y="7"/>
                    </a:cubicBezTo>
                    <a:cubicBezTo>
                      <a:pt x="1" y="99"/>
                      <a:pt x="103" y="1070"/>
                      <a:pt x="743" y="1070"/>
                    </a:cubicBezTo>
                    <a:cubicBezTo>
                      <a:pt x="772" y="1070"/>
                      <a:pt x="802" y="1068"/>
                      <a:pt x="834" y="1063"/>
                    </a:cubicBezTo>
                    <a:cubicBezTo>
                      <a:pt x="1475" y="926"/>
                      <a:pt x="1373" y="1"/>
                      <a:pt x="7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7" name="Google Shape;3577;p13"/>
              <p:cNvSpPr/>
              <p:nvPr/>
            </p:nvSpPr>
            <p:spPr>
              <a:xfrm>
                <a:off x="381850" y="2487575"/>
                <a:ext cx="26000" cy="18550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742" extrusionOk="0">
                    <a:moveTo>
                      <a:pt x="535" y="1"/>
                    </a:moveTo>
                    <a:cubicBezTo>
                      <a:pt x="506" y="1"/>
                      <a:pt x="476" y="4"/>
                      <a:pt x="444" y="10"/>
                    </a:cubicBezTo>
                    <a:cubicBezTo>
                      <a:pt x="0" y="232"/>
                      <a:pt x="172" y="741"/>
                      <a:pt x="542" y="741"/>
                    </a:cubicBezTo>
                    <a:cubicBezTo>
                      <a:pt x="572" y="741"/>
                      <a:pt x="603" y="738"/>
                      <a:pt x="636" y="730"/>
                    </a:cubicBezTo>
                    <a:cubicBezTo>
                      <a:pt x="1040" y="596"/>
                      <a:pt x="941" y="1"/>
                      <a:pt x="53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8" name="Google Shape;3578;p13"/>
              <p:cNvSpPr/>
              <p:nvPr/>
            </p:nvSpPr>
            <p:spPr>
              <a:xfrm>
                <a:off x="360525" y="2533425"/>
                <a:ext cx="12050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2" h="385" extrusionOk="0">
                    <a:moveTo>
                      <a:pt x="241" y="1"/>
                    </a:moveTo>
                    <a:cubicBezTo>
                      <a:pt x="1" y="97"/>
                      <a:pt x="49" y="289"/>
                      <a:pt x="241" y="385"/>
                    </a:cubicBezTo>
                    <a:cubicBezTo>
                      <a:pt x="481" y="385"/>
                      <a:pt x="481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9" name="Google Shape;3579;p13"/>
              <p:cNvSpPr/>
              <p:nvPr/>
            </p:nvSpPr>
            <p:spPr>
              <a:xfrm>
                <a:off x="365275" y="2415750"/>
                <a:ext cx="30900" cy="22075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883" extrusionOk="0">
                    <a:moveTo>
                      <a:pt x="626" y="1"/>
                    </a:moveTo>
                    <a:cubicBezTo>
                      <a:pt x="611" y="1"/>
                      <a:pt x="595" y="1"/>
                      <a:pt x="579" y="3"/>
                    </a:cubicBezTo>
                    <a:cubicBezTo>
                      <a:pt x="0" y="92"/>
                      <a:pt x="123" y="882"/>
                      <a:pt x="603" y="882"/>
                    </a:cubicBezTo>
                    <a:cubicBezTo>
                      <a:pt x="641" y="882"/>
                      <a:pt x="681" y="877"/>
                      <a:pt x="723" y="867"/>
                    </a:cubicBezTo>
                    <a:cubicBezTo>
                      <a:pt x="1235" y="727"/>
                      <a:pt x="1115" y="1"/>
                      <a:pt x="6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0" name="Google Shape;3580;p13"/>
              <p:cNvSpPr/>
              <p:nvPr/>
            </p:nvSpPr>
            <p:spPr>
              <a:xfrm>
                <a:off x="442550" y="2587450"/>
                <a:ext cx="1762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2" extrusionOk="0">
                    <a:moveTo>
                      <a:pt x="321" y="0"/>
                    </a:moveTo>
                    <a:cubicBezTo>
                      <a:pt x="0" y="92"/>
                      <a:pt x="29" y="532"/>
                      <a:pt x="323" y="532"/>
                    </a:cubicBezTo>
                    <a:cubicBezTo>
                      <a:pt x="337" y="532"/>
                      <a:pt x="353" y="530"/>
                      <a:pt x="369" y="528"/>
                    </a:cubicBezTo>
                    <a:cubicBezTo>
                      <a:pt x="705" y="480"/>
                      <a:pt x="609" y="0"/>
                      <a:pt x="3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1" name="Google Shape;3581;p13"/>
              <p:cNvSpPr/>
              <p:nvPr/>
            </p:nvSpPr>
            <p:spPr>
              <a:xfrm>
                <a:off x="1128675" y="2560950"/>
                <a:ext cx="12925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517" h="436" extrusionOk="0">
                    <a:moveTo>
                      <a:pt x="277" y="0"/>
                    </a:moveTo>
                    <a:cubicBezTo>
                      <a:pt x="265" y="0"/>
                      <a:pt x="253" y="1"/>
                      <a:pt x="241" y="4"/>
                    </a:cubicBezTo>
                    <a:cubicBezTo>
                      <a:pt x="1" y="100"/>
                      <a:pt x="1" y="388"/>
                      <a:pt x="289" y="436"/>
                    </a:cubicBezTo>
                    <a:cubicBezTo>
                      <a:pt x="516" y="390"/>
                      <a:pt x="485" y="0"/>
                      <a:pt x="2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2" name="Google Shape;3582;p13"/>
              <p:cNvSpPr/>
              <p:nvPr/>
            </p:nvSpPr>
            <p:spPr>
              <a:xfrm>
                <a:off x="1032225" y="2497375"/>
                <a:ext cx="36050" cy="25450"/>
              </a:xfrm>
              <a:custGeom>
                <a:avLst/>
                <a:gdLst/>
                <a:ahLst/>
                <a:cxnLst/>
                <a:rect l="l" t="t" r="r" b="b"/>
                <a:pathLst>
                  <a:path w="1442" h="1018" extrusionOk="0">
                    <a:moveTo>
                      <a:pt x="690" y="1"/>
                    </a:moveTo>
                    <a:cubicBezTo>
                      <a:pt x="675" y="1"/>
                      <a:pt x="658" y="1"/>
                      <a:pt x="642" y="2"/>
                    </a:cubicBezTo>
                    <a:cubicBezTo>
                      <a:pt x="0" y="94"/>
                      <a:pt x="103" y="1017"/>
                      <a:pt x="698" y="1017"/>
                    </a:cubicBezTo>
                    <a:cubicBezTo>
                      <a:pt x="726" y="1017"/>
                      <a:pt x="756" y="1015"/>
                      <a:pt x="786" y="1011"/>
                    </a:cubicBezTo>
                    <a:cubicBezTo>
                      <a:pt x="1442" y="917"/>
                      <a:pt x="1321" y="1"/>
                      <a:pt x="6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3" name="Google Shape;3583;p13"/>
              <p:cNvSpPr/>
              <p:nvPr/>
            </p:nvSpPr>
            <p:spPr>
              <a:xfrm>
                <a:off x="1156275" y="2518950"/>
                <a:ext cx="11800" cy="10975"/>
              </a:xfrm>
              <a:custGeom>
                <a:avLst/>
                <a:gdLst/>
                <a:ahLst/>
                <a:cxnLst/>
                <a:rect l="l" t="t" r="r" b="b"/>
                <a:pathLst>
                  <a:path w="472" h="439" extrusionOk="0">
                    <a:moveTo>
                      <a:pt x="271" y="0"/>
                    </a:moveTo>
                    <a:cubicBezTo>
                      <a:pt x="261" y="0"/>
                      <a:pt x="251" y="1"/>
                      <a:pt x="241" y="4"/>
                    </a:cubicBezTo>
                    <a:cubicBezTo>
                      <a:pt x="1" y="52"/>
                      <a:pt x="1" y="388"/>
                      <a:pt x="241" y="436"/>
                    </a:cubicBezTo>
                    <a:cubicBezTo>
                      <a:pt x="251" y="438"/>
                      <a:pt x="261" y="439"/>
                      <a:pt x="271" y="439"/>
                    </a:cubicBezTo>
                    <a:cubicBezTo>
                      <a:pt x="471" y="439"/>
                      <a:pt x="471" y="0"/>
                      <a:pt x="27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4" name="Google Shape;3584;p13"/>
              <p:cNvSpPr/>
              <p:nvPr/>
            </p:nvSpPr>
            <p:spPr>
              <a:xfrm>
                <a:off x="1106950" y="2486425"/>
                <a:ext cx="28250" cy="19850"/>
              </a:xfrm>
              <a:custGeom>
                <a:avLst/>
                <a:gdLst/>
                <a:ahLst/>
                <a:cxnLst/>
                <a:rect l="l" t="t" r="r" b="b"/>
                <a:pathLst>
                  <a:path w="1130" h="794" extrusionOk="0">
                    <a:moveTo>
                      <a:pt x="575" y="0"/>
                    </a:moveTo>
                    <a:cubicBezTo>
                      <a:pt x="546" y="0"/>
                      <a:pt x="517" y="3"/>
                      <a:pt x="486" y="8"/>
                    </a:cubicBezTo>
                    <a:cubicBezTo>
                      <a:pt x="0" y="97"/>
                      <a:pt x="123" y="793"/>
                      <a:pt x="557" y="793"/>
                    </a:cubicBezTo>
                    <a:cubicBezTo>
                      <a:pt x="595" y="793"/>
                      <a:pt x="635" y="788"/>
                      <a:pt x="678" y="776"/>
                    </a:cubicBezTo>
                    <a:cubicBezTo>
                      <a:pt x="1130" y="686"/>
                      <a:pt x="1028" y="0"/>
                      <a:pt x="5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5" name="Google Shape;3585;p13"/>
              <p:cNvSpPr/>
              <p:nvPr/>
            </p:nvSpPr>
            <p:spPr>
              <a:xfrm>
                <a:off x="1161825" y="2402400"/>
                <a:ext cx="28600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44" h="833" extrusionOk="0">
                    <a:moveTo>
                      <a:pt x="588" y="0"/>
                    </a:moveTo>
                    <a:cubicBezTo>
                      <a:pt x="560" y="0"/>
                      <a:pt x="530" y="3"/>
                      <a:pt x="499" y="9"/>
                    </a:cubicBezTo>
                    <a:cubicBezTo>
                      <a:pt x="0" y="99"/>
                      <a:pt x="144" y="833"/>
                      <a:pt x="607" y="833"/>
                    </a:cubicBezTo>
                    <a:cubicBezTo>
                      <a:pt x="634" y="833"/>
                      <a:pt x="662" y="830"/>
                      <a:pt x="691" y="825"/>
                    </a:cubicBezTo>
                    <a:cubicBezTo>
                      <a:pt x="1143" y="689"/>
                      <a:pt x="1042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6" name="Google Shape;3586;p13"/>
              <p:cNvSpPr/>
              <p:nvPr/>
            </p:nvSpPr>
            <p:spPr>
              <a:xfrm>
                <a:off x="988125" y="2467275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8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6"/>
                    </a:cubicBezTo>
                    <a:cubicBezTo>
                      <a:pt x="1656" y="1114"/>
                      <a:pt x="1552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7" name="Google Shape;3587;p13"/>
              <p:cNvSpPr/>
              <p:nvPr/>
            </p:nvSpPr>
            <p:spPr>
              <a:xfrm>
                <a:off x="1182400" y="2476925"/>
                <a:ext cx="15575" cy="12500"/>
              </a:xfrm>
              <a:custGeom>
                <a:avLst/>
                <a:gdLst/>
                <a:ahLst/>
                <a:cxnLst/>
                <a:rect l="l" t="t" r="r" b="b"/>
                <a:pathLst>
                  <a:path w="623" h="500" extrusionOk="0">
                    <a:moveTo>
                      <a:pt x="348" y="0"/>
                    </a:moveTo>
                    <a:cubicBezTo>
                      <a:pt x="333" y="0"/>
                      <a:pt x="317" y="1"/>
                      <a:pt x="300" y="4"/>
                    </a:cubicBezTo>
                    <a:cubicBezTo>
                      <a:pt x="0" y="176"/>
                      <a:pt x="121" y="500"/>
                      <a:pt x="321" y="500"/>
                    </a:cubicBezTo>
                    <a:cubicBezTo>
                      <a:pt x="345" y="500"/>
                      <a:pt x="370" y="495"/>
                      <a:pt x="396" y="484"/>
                    </a:cubicBezTo>
                    <a:cubicBezTo>
                      <a:pt x="622" y="349"/>
                      <a:pt x="593" y="0"/>
                      <a:pt x="3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8" name="Google Shape;3588;p13"/>
              <p:cNvSpPr/>
              <p:nvPr/>
            </p:nvSpPr>
            <p:spPr>
              <a:xfrm>
                <a:off x="1052675" y="2571600"/>
                <a:ext cx="24900" cy="17300"/>
              </a:xfrm>
              <a:custGeom>
                <a:avLst/>
                <a:gdLst/>
                <a:ahLst/>
                <a:cxnLst/>
                <a:rect l="l" t="t" r="r" b="b"/>
                <a:pathLst>
                  <a:path w="996" h="692" extrusionOk="0">
                    <a:moveTo>
                      <a:pt x="530" y="1"/>
                    </a:moveTo>
                    <a:cubicBezTo>
                      <a:pt x="504" y="1"/>
                      <a:pt x="477" y="4"/>
                      <a:pt x="448" y="10"/>
                    </a:cubicBezTo>
                    <a:cubicBezTo>
                      <a:pt x="0" y="100"/>
                      <a:pt x="138" y="691"/>
                      <a:pt x="510" y="691"/>
                    </a:cubicBezTo>
                    <a:cubicBezTo>
                      <a:pt x="536" y="691"/>
                      <a:pt x="564" y="688"/>
                      <a:pt x="592" y="682"/>
                    </a:cubicBezTo>
                    <a:cubicBezTo>
                      <a:pt x="996" y="592"/>
                      <a:pt x="897" y="1"/>
                      <a:pt x="5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9" name="Google Shape;3589;p13"/>
              <p:cNvSpPr/>
              <p:nvPr/>
            </p:nvSpPr>
            <p:spPr>
              <a:xfrm>
                <a:off x="1080675" y="2528625"/>
                <a:ext cx="24025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1" h="769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961" y="673"/>
                      <a:pt x="865" y="1"/>
                      <a:pt x="4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0" name="Google Shape;3590;p13"/>
              <p:cNvSpPr/>
              <p:nvPr/>
            </p:nvSpPr>
            <p:spPr>
              <a:xfrm>
                <a:off x="1102300" y="2604150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200" y="0"/>
                    </a:moveTo>
                    <a:cubicBezTo>
                      <a:pt x="0" y="0"/>
                      <a:pt x="14" y="340"/>
                      <a:pt x="240" y="340"/>
                    </a:cubicBezTo>
                    <a:cubicBezTo>
                      <a:pt x="384" y="244"/>
                      <a:pt x="384" y="100"/>
                      <a:pt x="240" y="4"/>
                    </a:cubicBezTo>
                    <a:cubicBezTo>
                      <a:pt x="225" y="1"/>
                      <a:pt x="212" y="0"/>
                      <a:pt x="2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1" name="Google Shape;3591;p13"/>
              <p:cNvSpPr/>
              <p:nvPr/>
            </p:nvSpPr>
            <p:spPr>
              <a:xfrm>
                <a:off x="1134675" y="2444550"/>
                <a:ext cx="28450" cy="20500"/>
              </a:xfrm>
              <a:custGeom>
                <a:avLst/>
                <a:gdLst/>
                <a:ahLst/>
                <a:cxnLst/>
                <a:rect l="l" t="t" r="r" b="b"/>
                <a:pathLst>
                  <a:path w="1138" h="820" extrusionOk="0">
                    <a:moveTo>
                      <a:pt x="573" y="1"/>
                    </a:moveTo>
                    <a:cubicBezTo>
                      <a:pt x="559" y="1"/>
                      <a:pt x="544" y="2"/>
                      <a:pt x="529" y="3"/>
                    </a:cubicBezTo>
                    <a:cubicBezTo>
                      <a:pt x="1" y="51"/>
                      <a:pt x="49" y="819"/>
                      <a:pt x="625" y="819"/>
                    </a:cubicBezTo>
                    <a:cubicBezTo>
                      <a:pt x="1138" y="773"/>
                      <a:pt x="1062" y="1"/>
                      <a:pt x="5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2" name="Google Shape;3592;p13"/>
              <p:cNvSpPr/>
              <p:nvPr/>
            </p:nvSpPr>
            <p:spPr>
              <a:xfrm>
                <a:off x="1269100" y="2348600"/>
                <a:ext cx="96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289" extrusionOk="0">
                    <a:moveTo>
                      <a:pt x="193" y="0"/>
                    </a:moveTo>
                    <a:cubicBezTo>
                      <a:pt x="1" y="0"/>
                      <a:pt x="1" y="288"/>
                      <a:pt x="193" y="288"/>
                    </a:cubicBezTo>
                    <a:cubicBezTo>
                      <a:pt x="385" y="288"/>
                      <a:pt x="385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3" name="Google Shape;3593;p13"/>
              <p:cNvSpPr/>
              <p:nvPr/>
            </p:nvSpPr>
            <p:spPr>
              <a:xfrm>
                <a:off x="751000" y="2550225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801" y="1"/>
                    </a:moveTo>
                    <a:cubicBezTo>
                      <a:pt x="1" y="95"/>
                      <a:pt x="77" y="1250"/>
                      <a:pt x="850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53"/>
                      <a:pt x="1617" y="1"/>
                      <a:pt x="80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4" name="Google Shape;3594;p13"/>
              <p:cNvSpPr/>
              <p:nvPr/>
            </p:nvSpPr>
            <p:spPr>
              <a:xfrm>
                <a:off x="1251050" y="2280175"/>
                <a:ext cx="18075" cy="13425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7" extrusionOk="0">
                    <a:moveTo>
                      <a:pt x="339" y="1"/>
                    </a:moveTo>
                    <a:cubicBezTo>
                      <a:pt x="1" y="151"/>
                      <a:pt x="162" y="536"/>
                      <a:pt x="386" y="536"/>
                    </a:cubicBezTo>
                    <a:cubicBezTo>
                      <a:pt x="449" y="536"/>
                      <a:pt x="516" y="506"/>
                      <a:pt x="579" y="433"/>
                    </a:cubicBezTo>
                    <a:cubicBezTo>
                      <a:pt x="723" y="241"/>
                      <a:pt x="579" y="1"/>
                      <a:pt x="3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5" name="Google Shape;3595;p13"/>
              <p:cNvSpPr/>
              <p:nvPr/>
            </p:nvSpPr>
            <p:spPr>
              <a:xfrm>
                <a:off x="1193500" y="2361800"/>
                <a:ext cx="24025" cy="18025"/>
              </a:xfrm>
              <a:custGeom>
                <a:avLst/>
                <a:gdLst/>
                <a:ahLst/>
                <a:cxnLst/>
                <a:rect l="l" t="t" r="r" b="b"/>
                <a:pathLst>
                  <a:path w="961" h="721" extrusionOk="0">
                    <a:moveTo>
                      <a:pt x="432" y="0"/>
                    </a:moveTo>
                    <a:cubicBezTo>
                      <a:pt x="0" y="48"/>
                      <a:pt x="48" y="721"/>
                      <a:pt x="480" y="721"/>
                    </a:cubicBezTo>
                    <a:cubicBezTo>
                      <a:pt x="960" y="625"/>
                      <a:pt x="864" y="0"/>
                      <a:pt x="4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6" name="Google Shape;3596;p13"/>
              <p:cNvSpPr/>
              <p:nvPr/>
            </p:nvSpPr>
            <p:spPr>
              <a:xfrm>
                <a:off x="1282675" y="2240475"/>
                <a:ext cx="1165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466" h="341" extrusionOk="0">
                    <a:moveTo>
                      <a:pt x="281" y="0"/>
                    </a:moveTo>
                    <a:cubicBezTo>
                      <a:pt x="72" y="0"/>
                      <a:pt x="0" y="341"/>
                      <a:pt x="226" y="341"/>
                    </a:cubicBezTo>
                    <a:cubicBezTo>
                      <a:pt x="418" y="293"/>
                      <a:pt x="466" y="101"/>
                      <a:pt x="322" y="5"/>
                    </a:cubicBezTo>
                    <a:cubicBezTo>
                      <a:pt x="308" y="2"/>
                      <a:pt x="294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7" name="Google Shape;3597;p13"/>
              <p:cNvSpPr/>
              <p:nvPr/>
            </p:nvSpPr>
            <p:spPr>
              <a:xfrm>
                <a:off x="1221525" y="2320925"/>
                <a:ext cx="2202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81" h="631" extrusionOk="0">
                    <a:moveTo>
                      <a:pt x="412" y="0"/>
                    </a:moveTo>
                    <a:cubicBezTo>
                      <a:pt x="398" y="0"/>
                      <a:pt x="383" y="1"/>
                      <a:pt x="368" y="3"/>
                    </a:cubicBezTo>
                    <a:cubicBezTo>
                      <a:pt x="0" y="141"/>
                      <a:pt x="116" y="630"/>
                      <a:pt x="463" y="630"/>
                    </a:cubicBezTo>
                    <a:cubicBezTo>
                      <a:pt x="479" y="630"/>
                      <a:pt x="495" y="629"/>
                      <a:pt x="512" y="627"/>
                    </a:cubicBezTo>
                    <a:cubicBezTo>
                      <a:pt x="880" y="535"/>
                      <a:pt x="762" y="0"/>
                      <a:pt x="4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8" name="Google Shape;3598;p13"/>
              <p:cNvSpPr/>
              <p:nvPr/>
            </p:nvSpPr>
            <p:spPr>
              <a:xfrm>
                <a:off x="1210675" y="2436125"/>
                <a:ext cx="1607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0" extrusionOk="0">
                    <a:moveTo>
                      <a:pt x="317" y="0"/>
                    </a:moveTo>
                    <a:cubicBezTo>
                      <a:pt x="303" y="0"/>
                      <a:pt x="289" y="1"/>
                      <a:pt x="273" y="4"/>
                    </a:cubicBezTo>
                    <a:cubicBezTo>
                      <a:pt x="0" y="49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0"/>
                      <a:pt x="3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9" name="Google Shape;3599;p13"/>
              <p:cNvSpPr/>
              <p:nvPr/>
            </p:nvSpPr>
            <p:spPr>
              <a:xfrm>
                <a:off x="1240300" y="239420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9" y="1"/>
                    </a:moveTo>
                    <a:cubicBezTo>
                      <a:pt x="97" y="1"/>
                      <a:pt x="1" y="289"/>
                      <a:pt x="241" y="385"/>
                    </a:cubicBezTo>
                    <a:cubicBezTo>
                      <a:pt x="433" y="385"/>
                      <a:pt x="529" y="97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0" name="Google Shape;3600;p13"/>
              <p:cNvSpPr/>
              <p:nvPr/>
            </p:nvSpPr>
            <p:spPr>
              <a:xfrm>
                <a:off x="1235025" y="2209125"/>
                <a:ext cx="23750" cy="17300"/>
              </a:xfrm>
              <a:custGeom>
                <a:avLst/>
                <a:gdLst/>
                <a:ahLst/>
                <a:cxnLst/>
                <a:rect l="l" t="t" r="r" b="b"/>
                <a:pathLst>
                  <a:path w="950" h="692" extrusionOk="0">
                    <a:moveTo>
                      <a:pt x="482" y="0"/>
                    </a:moveTo>
                    <a:cubicBezTo>
                      <a:pt x="457" y="0"/>
                      <a:pt x="431" y="4"/>
                      <a:pt x="404" y="10"/>
                    </a:cubicBezTo>
                    <a:cubicBezTo>
                      <a:pt x="0" y="100"/>
                      <a:pt x="99" y="692"/>
                      <a:pt x="466" y="692"/>
                    </a:cubicBezTo>
                    <a:cubicBezTo>
                      <a:pt x="492" y="692"/>
                      <a:pt x="519" y="689"/>
                      <a:pt x="548" y="682"/>
                    </a:cubicBezTo>
                    <a:cubicBezTo>
                      <a:pt x="949" y="549"/>
                      <a:pt x="812" y="0"/>
                      <a:pt x="4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1" name="Google Shape;3601;p13"/>
              <p:cNvSpPr/>
              <p:nvPr/>
            </p:nvSpPr>
            <p:spPr>
              <a:xfrm>
                <a:off x="1269100" y="2169775"/>
                <a:ext cx="15800" cy="11100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4" extrusionOk="0">
                    <a:moveTo>
                      <a:pt x="193" y="0"/>
                    </a:moveTo>
                    <a:cubicBezTo>
                      <a:pt x="97" y="48"/>
                      <a:pt x="49" y="96"/>
                      <a:pt x="1" y="192"/>
                    </a:cubicBezTo>
                    <a:cubicBezTo>
                      <a:pt x="29" y="377"/>
                      <a:pt x="113" y="444"/>
                      <a:pt x="200" y="444"/>
                    </a:cubicBezTo>
                    <a:cubicBezTo>
                      <a:pt x="406" y="444"/>
                      <a:pt x="632" y="68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2" name="Google Shape;3602;p13"/>
              <p:cNvSpPr/>
              <p:nvPr/>
            </p:nvSpPr>
            <p:spPr>
              <a:xfrm>
                <a:off x="841825" y="2731475"/>
                <a:ext cx="96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241" extrusionOk="0">
                    <a:moveTo>
                      <a:pt x="193" y="0"/>
                    </a:moveTo>
                    <a:cubicBezTo>
                      <a:pt x="49" y="48"/>
                      <a:pt x="1" y="192"/>
                      <a:pt x="193" y="240"/>
                    </a:cubicBezTo>
                    <a:cubicBezTo>
                      <a:pt x="337" y="240"/>
                      <a:pt x="385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3" name="Google Shape;3603;p13"/>
              <p:cNvSpPr/>
              <p:nvPr/>
            </p:nvSpPr>
            <p:spPr>
              <a:xfrm>
                <a:off x="1027400" y="2615975"/>
                <a:ext cx="2015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06" h="551" extrusionOk="0">
                    <a:moveTo>
                      <a:pt x="429" y="0"/>
                    </a:moveTo>
                    <a:cubicBezTo>
                      <a:pt x="405" y="0"/>
                      <a:pt x="381" y="4"/>
                      <a:pt x="355" y="11"/>
                    </a:cubicBezTo>
                    <a:cubicBezTo>
                      <a:pt x="0" y="56"/>
                      <a:pt x="55" y="550"/>
                      <a:pt x="368" y="550"/>
                    </a:cubicBezTo>
                    <a:cubicBezTo>
                      <a:pt x="394" y="550"/>
                      <a:pt x="422" y="547"/>
                      <a:pt x="451" y="539"/>
                    </a:cubicBezTo>
                    <a:cubicBezTo>
                      <a:pt x="806" y="495"/>
                      <a:pt x="710" y="0"/>
                      <a:pt x="4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4" name="Google Shape;3604;p13"/>
              <p:cNvSpPr/>
              <p:nvPr/>
            </p:nvSpPr>
            <p:spPr>
              <a:xfrm>
                <a:off x="839025" y="2610075"/>
                <a:ext cx="34500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80" h="975" extrusionOk="0">
                    <a:moveTo>
                      <a:pt x="726" y="0"/>
                    </a:moveTo>
                    <a:cubicBezTo>
                      <a:pt x="699" y="0"/>
                      <a:pt x="670" y="3"/>
                      <a:pt x="641" y="7"/>
                    </a:cubicBezTo>
                    <a:cubicBezTo>
                      <a:pt x="0" y="99"/>
                      <a:pt x="101" y="974"/>
                      <a:pt x="693" y="974"/>
                    </a:cubicBezTo>
                    <a:cubicBezTo>
                      <a:pt x="722" y="974"/>
                      <a:pt x="753" y="972"/>
                      <a:pt x="785" y="967"/>
                    </a:cubicBezTo>
                    <a:cubicBezTo>
                      <a:pt x="1379" y="876"/>
                      <a:pt x="1277" y="0"/>
                      <a:pt x="7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5" name="Google Shape;3605;p13"/>
              <p:cNvSpPr/>
              <p:nvPr/>
            </p:nvSpPr>
            <p:spPr>
              <a:xfrm>
                <a:off x="868225" y="2565825"/>
                <a:ext cx="31225" cy="28850"/>
              </a:xfrm>
              <a:custGeom>
                <a:avLst/>
                <a:gdLst/>
                <a:ahLst/>
                <a:cxnLst/>
                <a:rect l="l" t="t" r="r" b="b"/>
                <a:pathLst>
                  <a:path w="1249" h="1154" extrusionOk="0">
                    <a:moveTo>
                      <a:pt x="529" y="1"/>
                    </a:moveTo>
                    <a:cubicBezTo>
                      <a:pt x="1" y="241"/>
                      <a:pt x="145" y="1009"/>
                      <a:pt x="721" y="1153"/>
                    </a:cubicBezTo>
                    <a:cubicBezTo>
                      <a:pt x="1249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6" name="Google Shape;3606;p13"/>
              <p:cNvSpPr/>
              <p:nvPr/>
            </p:nvSpPr>
            <p:spPr>
              <a:xfrm>
                <a:off x="798625" y="2580250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8" y="0"/>
                    </a:moveTo>
                    <a:lnTo>
                      <a:pt x="528" y="0"/>
                    </a:lnTo>
                    <a:cubicBezTo>
                      <a:pt x="0" y="240"/>
                      <a:pt x="144" y="1008"/>
                      <a:pt x="672" y="1104"/>
                    </a:cubicBezTo>
                    <a:cubicBezTo>
                      <a:pt x="1200" y="864"/>
                      <a:pt x="1104" y="96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7" name="Google Shape;3607;p13"/>
              <p:cNvSpPr/>
              <p:nvPr/>
            </p:nvSpPr>
            <p:spPr>
              <a:xfrm>
                <a:off x="770550" y="2624475"/>
                <a:ext cx="3212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285" h="927" extrusionOk="0">
                    <a:moveTo>
                      <a:pt x="685" y="0"/>
                    </a:moveTo>
                    <a:cubicBezTo>
                      <a:pt x="656" y="0"/>
                      <a:pt x="626" y="3"/>
                      <a:pt x="595" y="7"/>
                    </a:cubicBezTo>
                    <a:cubicBezTo>
                      <a:pt x="1" y="53"/>
                      <a:pt x="60" y="926"/>
                      <a:pt x="606" y="926"/>
                    </a:cubicBezTo>
                    <a:cubicBezTo>
                      <a:pt x="633" y="926"/>
                      <a:pt x="661" y="924"/>
                      <a:pt x="691" y="919"/>
                    </a:cubicBezTo>
                    <a:cubicBezTo>
                      <a:pt x="1284" y="828"/>
                      <a:pt x="1227" y="0"/>
                      <a:pt x="6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8" name="Google Shape;3608;p13"/>
              <p:cNvSpPr/>
              <p:nvPr/>
            </p:nvSpPr>
            <p:spPr>
              <a:xfrm>
                <a:off x="790225" y="269905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1"/>
                    </a:moveTo>
                    <a:cubicBezTo>
                      <a:pt x="96" y="145"/>
                      <a:pt x="0" y="385"/>
                      <a:pt x="336" y="529"/>
                    </a:cubicBezTo>
                    <a:cubicBezTo>
                      <a:pt x="672" y="529"/>
                      <a:pt x="672" y="1"/>
                      <a:pt x="3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9" name="Google Shape;3609;p13"/>
              <p:cNvSpPr/>
              <p:nvPr/>
            </p:nvSpPr>
            <p:spPr>
              <a:xfrm>
                <a:off x="814575" y="2654600"/>
                <a:ext cx="26875" cy="19325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3" extrusionOk="0">
                    <a:moveTo>
                      <a:pt x="513" y="0"/>
                    </a:moveTo>
                    <a:cubicBezTo>
                      <a:pt x="498" y="0"/>
                      <a:pt x="482" y="1"/>
                      <a:pt x="466" y="3"/>
                    </a:cubicBezTo>
                    <a:cubicBezTo>
                      <a:pt x="1" y="49"/>
                      <a:pt x="77" y="773"/>
                      <a:pt x="520" y="773"/>
                    </a:cubicBezTo>
                    <a:cubicBezTo>
                      <a:pt x="534" y="773"/>
                      <a:pt x="548" y="772"/>
                      <a:pt x="562" y="771"/>
                    </a:cubicBezTo>
                    <a:cubicBezTo>
                      <a:pt x="1075" y="724"/>
                      <a:pt x="1000" y="0"/>
                      <a:pt x="5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0" name="Google Shape;3610;p13"/>
              <p:cNvSpPr/>
              <p:nvPr/>
            </p:nvSpPr>
            <p:spPr>
              <a:xfrm>
                <a:off x="885025" y="2640250"/>
                <a:ext cx="252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69" extrusionOk="0">
                    <a:moveTo>
                      <a:pt x="481" y="0"/>
                    </a:moveTo>
                    <a:cubicBezTo>
                      <a:pt x="1" y="96"/>
                      <a:pt x="49" y="769"/>
                      <a:pt x="529" y="769"/>
                    </a:cubicBezTo>
                    <a:cubicBezTo>
                      <a:pt x="1009" y="673"/>
                      <a:pt x="913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1" name="Google Shape;3611;p13"/>
              <p:cNvSpPr/>
              <p:nvPr/>
            </p:nvSpPr>
            <p:spPr>
              <a:xfrm>
                <a:off x="861025" y="2684600"/>
                <a:ext cx="18375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35" h="588" extrusionOk="0">
                    <a:moveTo>
                      <a:pt x="334" y="0"/>
                    </a:moveTo>
                    <a:cubicBezTo>
                      <a:pt x="319" y="0"/>
                      <a:pt x="304" y="1"/>
                      <a:pt x="289" y="3"/>
                    </a:cubicBezTo>
                    <a:cubicBezTo>
                      <a:pt x="97" y="147"/>
                      <a:pt x="1" y="435"/>
                      <a:pt x="289" y="579"/>
                    </a:cubicBezTo>
                    <a:cubicBezTo>
                      <a:pt x="313" y="585"/>
                      <a:pt x="336" y="588"/>
                      <a:pt x="357" y="588"/>
                    </a:cubicBezTo>
                    <a:cubicBezTo>
                      <a:pt x="671" y="588"/>
                      <a:pt x="735" y="0"/>
                      <a:pt x="3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2" name="Google Shape;3612;p13"/>
              <p:cNvSpPr/>
              <p:nvPr/>
            </p:nvSpPr>
            <p:spPr>
              <a:xfrm>
                <a:off x="980575" y="2583650"/>
                <a:ext cx="297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33" extrusionOk="0">
                    <a:moveTo>
                      <a:pt x="591" y="0"/>
                    </a:moveTo>
                    <a:cubicBezTo>
                      <a:pt x="562" y="0"/>
                      <a:pt x="532" y="3"/>
                      <a:pt x="500" y="8"/>
                    </a:cubicBezTo>
                    <a:cubicBezTo>
                      <a:pt x="1" y="99"/>
                      <a:pt x="102" y="832"/>
                      <a:pt x="600" y="832"/>
                    </a:cubicBezTo>
                    <a:cubicBezTo>
                      <a:pt x="629" y="832"/>
                      <a:pt x="660" y="829"/>
                      <a:pt x="692" y="824"/>
                    </a:cubicBezTo>
                    <a:cubicBezTo>
                      <a:pt x="1191" y="733"/>
                      <a:pt x="1090" y="0"/>
                      <a:pt x="5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3" name="Google Shape;3613;p13"/>
              <p:cNvSpPr/>
              <p:nvPr/>
            </p:nvSpPr>
            <p:spPr>
              <a:xfrm>
                <a:off x="1002650" y="2659375"/>
                <a:ext cx="1062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5" h="392" extrusionOk="0">
                    <a:moveTo>
                      <a:pt x="267" y="0"/>
                    </a:moveTo>
                    <a:cubicBezTo>
                      <a:pt x="259" y="0"/>
                      <a:pt x="250" y="1"/>
                      <a:pt x="241" y="4"/>
                    </a:cubicBezTo>
                    <a:cubicBezTo>
                      <a:pt x="1" y="52"/>
                      <a:pt x="1" y="340"/>
                      <a:pt x="241" y="388"/>
                    </a:cubicBezTo>
                    <a:cubicBezTo>
                      <a:pt x="250" y="390"/>
                      <a:pt x="259" y="391"/>
                      <a:pt x="267" y="391"/>
                    </a:cubicBezTo>
                    <a:cubicBezTo>
                      <a:pt x="424" y="391"/>
                      <a:pt x="424" y="0"/>
                      <a:pt x="26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4" name="Google Shape;3614;p13"/>
              <p:cNvSpPr/>
              <p:nvPr/>
            </p:nvSpPr>
            <p:spPr>
              <a:xfrm>
                <a:off x="1007025" y="254045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4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5" name="Google Shape;3615;p13"/>
              <p:cNvSpPr/>
              <p:nvPr/>
            </p:nvSpPr>
            <p:spPr>
              <a:xfrm>
                <a:off x="963350" y="2509400"/>
                <a:ext cx="35725" cy="29525"/>
              </a:xfrm>
              <a:custGeom>
                <a:avLst/>
                <a:gdLst/>
                <a:ahLst/>
                <a:cxnLst/>
                <a:rect l="l" t="t" r="r" b="b"/>
                <a:pathLst>
                  <a:path w="1429" h="1181" extrusionOk="0">
                    <a:moveTo>
                      <a:pt x="626" y="0"/>
                    </a:moveTo>
                    <a:cubicBezTo>
                      <a:pt x="0" y="0"/>
                      <a:pt x="118" y="1181"/>
                      <a:pt x="658" y="1181"/>
                    </a:cubicBezTo>
                    <a:cubicBezTo>
                      <a:pt x="704" y="1181"/>
                      <a:pt x="753" y="1172"/>
                      <a:pt x="805" y="1154"/>
                    </a:cubicBezTo>
                    <a:cubicBezTo>
                      <a:pt x="1429" y="962"/>
                      <a:pt x="1285" y="50"/>
                      <a:pt x="661" y="1"/>
                    </a:cubicBezTo>
                    <a:cubicBezTo>
                      <a:pt x="649" y="1"/>
                      <a:pt x="637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6" name="Google Shape;3616;p13"/>
              <p:cNvSpPr/>
              <p:nvPr/>
            </p:nvSpPr>
            <p:spPr>
              <a:xfrm>
                <a:off x="908450" y="2717200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0" y="0"/>
                    </a:moveTo>
                    <a:cubicBezTo>
                      <a:pt x="87" y="0"/>
                      <a:pt x="46" y="26"/>
                      <a:pt x="24" y="91"/>
                    </a:cubicBezTo>
                    <a:cubicBezTo>
                      <a:pt x="0" y="187"/>
                      <a:pt x="60" y="235"/>
                      <a:pt x="126" y="235"/>
                    </a:cubicBezTo>
                    <a:cubicBezTo>
                      <a:pt x="192" y="235"/>
                      <a:pt x="264" y="187"/>
                      <a:pt x="264" y="91"/>
                    </a:cubicBezTo>
                    <a:cubicBezTo>
                      <a:pt x="238" y="38"/>
                      <a:pt x="183" y="0"/>
                      <a:pt x="1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7" name="Google Shape;3617;p13"/>
              <p:cNvSpPr/>
              <p:nvPr/>
            </p:nvSpPr>
            <p:spPr>
              <a:xfrm>
                <a:off x="931000" y="267145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1"/>
                    </a:moveTo>
                    <a:cubicBezTo>
                      <a:pt x="1" y="47"/>
                      <a:pt x="31" y="532"/>
                      <a:pt x="328" y="532"/>
                    </a:cubicBezTo>
                    <a:cubicBezTo>
                      <a:pt x="342" y="532"/>
                      <a:pt x="356" y="531"/>
                      <a:pt x="370" y="529"/>
                    </a:cubicBezTo>
                    <a:cubicBezTo>
                      <a:pt x="706" y="433"/>
                      <a:pt x="610" y="97"/>
                      <a:pt x="3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8" name="Google Shape;3618;p13"/>
              <p:cNvSpPr/>
              <p:nvPr/>
            </p:nvSpPr>
            <p:spPr>
              <a:xfrm>
                <a:off x="954200" y="2626825"/>
                <a:ext cx="26125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5" h="739" extrusionOk="0">
                    <a:moveTo>
                      <a:pt x="536" y="1"/>
                    </a:moveTo>
                    <a:cubicBezTo>
                      <a:pt x="509" y="1"/>
                      <a:pt x="480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45" y="639"/>
                      <a:pt x="946" y="1"/>
                      <a:pt x="5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9" name="Google Shape;3619;p13"/>
              <p:cNvSpPr/>
              <p:nvPr/>
            </p:nvSpPr>
            <p:spPr>
              <a:xfrm>
                <a:off x="908650" y="2595650"/>
                <a:ext cx="3327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76" extrusionOk="0">
                    <a:moveTo>
                      <a:pt x="679" y="1"/>
                    </a:moveTo>
                    <a:cubicBezTo>
                      <a:pt x="651" y="1"/>
                      <a:pt x="622" y="3"/>
                      <a:pt x="592" y="8"/>
                    </a:cubicBezTo>
                    <a:cubicBezTo>
                      <a:pt x="1" y="190"/>
                      <a:pt x="142" y="976"/>
                      <a:pt x="690" y="976"/>
                    </a:cubicBezTo>
                    <a:cubicBezTo>
                      <a:pt x="720" y="976"/>
                      <a:pt x="752" y="973"/>
                      <a:pt x="784" y="968"/>
                    </a:cubicBezTo>
                    <a:cubicBezTo>
                      <a:pt x="1330" y="786"/>
                      <a:pt x="1186" y="1"/>
                      <a:pt x="6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0" name="Google Shape;3620;p13"/>
              <p:cNvSpPr/>
              <p:nvPr/>
            </p:nvSpPr>
            <p:spPr>
              <a:xfrm>
                <a:off x="934200" y="2552475"/>
                <a:ext cx="377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077" extrusionOk="0">
                    <a:moveTo>
                      <a:pt x="759" y="1"/>
                    </a:moveTo>
                    <a:cubicBezTo>
                      <a:pt x="732" y="1"/>
                      <a:pt x="704" y="3"/>
                      <a:pt x="674" y="7"/>
                    </a:cubicBezTo>
                    <a:cubicBezTo>
                      <a:pt x="0" y="142"/>
                      <a:pt x="126" y="1076"/>
                      <a:pt x="696" y="1076"/>
                    </a:cubicBezTo>
                    <a:cubicBezTo>
                      <a:pt x="735" y="1076"/>
                      <a:pt x="776" y="1072"/>
                      <a:pt x="818" y="1063"/>
                    </a:cubicBezTo>
                    <a:cubicBezTo>
                      <a:pt x="1507" y="971"/>
                      <a:pt x="1361" y="1"/>
                      <a:pt x="75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1" name="Google Shape;3621;p13"/>
              <p:cNvSpPr/>
              <p:nvPr/>
            </p:nvSpPr>
            <p:spPr>
              <a:xfrm>
                <a:off x="1059875" y="2455250"/>
                <a:ext cx="3687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5" h="1070" extrusionOk="0">
                    <a:moveTo>
                      <a:pt x="776" y="1"/>
                    </a:moveTo>
                    <a:cubicBezTo>
                      <a:pt x="748" y="1"/>
                      <a:pt x="719" y="3"/>
                      <a:pt x="688" y="7"/>
                    </a:cubicBezTo>
                    <a:cubicBezTo>
                      <a:pt x="1" y="145"/>
                      <a:pt x="145" y="1070"/>
                      <a:pt x="744" y="1070"/>
                    </a:cubicBezTo>
                    <a:cubicBezTo>
                      <a:pt x="772" y="1070"/>
                      <a:pt x="802" y="1068"/>
                      <a:pt x="832" y="1063"/>
                    </a:cubicBezTo>
                    <a:cubicBezTo>
                      <a:pt x="1474" y="926"/>
                      <a:pt x="1372" y="1"/>
                      <a:pt x="7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2" name="Google Shape;3622;p13"/>
              <p:cNvSpPr/>
              <p:nvPr/>
            </p:nvSpPr>
            <p:spPr>
              <a:xfrm>
                <a:off x="1003850" y="1750850"/>
                <a:ext cx="11475" cy="10875"/>
              </a:xfrm>
              <a:custGeom>
                <a:avLst/>
                <a:gdLst/>
                <a:ahLst/>
                <a:cxnLst/>
                <a:rect l="l" t="t" r="r" b="b"/>
                <a:pathLst>
                  <a:path w="459" h="435" extrusionOk="0">
                    <a:moveTo>
                      <a:pt x="226" y="1"/>
                    </a:moveTo>
                    <a:cubicBezTo>
                      <a:pt x="126" y="1"/>
                      <a:pt x="23" y="62"/>
                      <a:pt x="1" y="194"/>
                    </a:cubicBezTo>
                    <a:cubicBezTo>
                      <a:pt x="1" y="362"/>
                      <a:pt x="97" y="434"/>
                      <a:pt x="199" y="434"/>
                    </a:cubicBezTo>
                    <a:cubicBezTo>
                      <a:pt x="301" y="434"/>
                      <a:pt x="409" y="362"/>
                      <a:pt x="433" y="242"/>
                    </a:cubicBezTo>
                    <a:cubicBezTo>
                      <a:pt x="459" y="86"/>
                      <a:pt x="344" y="1"/>
                      <a:pt x="2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3" name="Google Shape;3623;p13"/>
              <p:cNvSpPr/>
              <p:nvPr/>
            </p:nvSpPr>
            <p:spPr>
              <a:xfrm>
                <a:off x="1139475" y="1903225"/>
                <a:ext cx="18850" cy="14525"/>
              </a:xfrm>
              <a:custGeom>
                <a:avLst/>
                <a:gdLst/>
                <a:ahLst/>
                <a:cxnLst/>
                <a:rect l="l" t="t" r="r" b="b"/>
                <a:pathLst>
                  <a:path w="754" h="581" extrusionOk="0">
                    <a:moveTo>
                      <a:pt x="341" y="1"/>
                    </a:moveTo>
                    <a:cubicBezTo>
                      <a:pt x="325" y="1"/>
                      <a:pt x="307" y="2"/>
                      <a:pt x="289" y="4"/>
                    </a:cubicBezTo>
                    <a:cubicBezTo>
                      <a:pt x="1" y="100"/>
                      <a:pt x="97" y="580"/>
                      <a:pt x="433" y="580"/>
                    </a:cubicBezTo>
                    <a:cubicBezTo>
                      <a:pt x="753" y="443"/>
                      <a:pt x="681" y="1"/>
                      <a:pt x="3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4" name="Google Shape;3624;p13"/>
              <p:cNvSpPr/>
              <p:nvPr/>
            </p:nvSpPr>
            <p:spPr>
              <a:xfrm>
                <a:off x="1009850" y="1816825"/>
                <a:ext cx="26050" cy="19300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772" extrusionOk="0">
                    <a:moveTo>
                      <a:pt x="485" y="1"/>
                    </a:moveTo>
                    <a:cubicBezTo>
                      <a:pt x="468" y="1"/>
                      <a:pt x="451" y="2"/>
                      <a:pt x="433" y="3"/>
                    </a:cubicBezTo>
                    <a:cubicBezTo>
                      <a:pt x="1" y="148"/>
                      <a:pt x="145" y="772"/>
                      <a:pt x="625" y="772"/>
                    </a:cubicBezTo>
                    <a:cubicBezTo>
                      <a:pt x="1041" y="587"/>
                      <a:pt x="923" y="1"/>
                      <a:pt x="4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5" name="Google Shape;3625;p13"/>
              <p:cNvSpPr/>
              <p:nvPr/>
            </p:nvSpPr>
            <p:spPr>
              <a:xfrm>
                <a:off x="1022025" y="1883300"/>
                <a:ext cx="36100" cy="2615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46" extrusionOk="0">
                    <a:moveTo>
                      <a:pt x="558" y="1"/>
                    </a:moveTo>
                    <a:cubicBezTo>
                      <a:pt x="390" y="1"/>
                      <a:pt x="217" y="103"/>
                      <a:pt x="90" y="369"/>
                    </a:cubicBezTo>
                    <a:cubicBezTo>
                      <a:pt x="0" y="728"/>
                      <a:pt x="247" y="1046"/>
                      <a:pt x="593" y="1046"/>
                    </a:cubicBezTo>
                    <a:cubicBezTo>
                      <a:pt x="617" y="1046"/>
                      <a:pt x="641" y="1044"/>
                      <a:pt x="666" y="1041"/>
                    </a:cubicBezTo>
                    <a:cubicBezTo>
                      <a:pt x="1443" y="794"/>
                      <a:pt x="1025" y="1"/>
                      <a:pt x="55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6" name="Google Shape;3626;p13"/>
              <p:cNvSpPr/>
              <p:nvPr/>
            </p:nvSpPr>
            <p:spPr>
              <a:xfrm>
                <a:off x="1064250" y="1912100"/>
                <a:ext cx="34350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1374" h="961" extrusionOk="0">
                    <a:moveTo>
                      <a:pt x="557" y="0"/>
                    </a:moveTo>
                    <a:cubicBezTo>
                      <a:pt x="408" y="0"/>
                      <a:pt x="251" y="89"/>
                      <a:pt x="129" y="321"/>
                    </a:cubicBezTo>
                    <a:cubicBezTo>
                      <a:pt x="1" y="622"/>
                      <a:pt x="217" y="960"/>
                      <a:pt x="539" y="960"/>
                    </a:cubicBezTo>
                    <a:cubicBezTo>
                      <a:pt x="577" y="960"/>
                      <a:pt x="617" y="956"/>
                      <a:pt x="657" y="945"/>
                    </a:cubicBezTo>
                    <a:cubicBezTo>
                      <a:pt x="1373" y="766"/>
                      <a:pt x="995" y="0"/>
                      <a:pt x="5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7" name="Google Shape;3627;p13"/>
              <p:cNvSpPr/>
              <p:nvPr/>
            </p:nvSpPr>
            <p:spPr>
              <a:xfrm>
                <a:off x="1044675" y="1779625"/>
                <a:ext cx="13625" cy="11175"/>
              </a:xfrm>
              <a:custGeom>
                <a:avLst/>
                <a:gdLst/>
                <a:ahLst/>
                <a:cxnLst/>
                <a:rect l="l" t="t" r="r" b="b"/>
                <a:pathLst>
                  <a:path w="545" h="447" extrusionOk="0">
                    <a:moveTo>
                      <a:pt x="236" y="0"/>
                    </a:moveTo>
                    <a:cubicBezTo>
                      <a:pt x="222" y="0"/>
                      <a:pt x="208" y="1"/>
                      <a:pt x="192" y="3"/>
                    </a:cubicBezTo>
                    <a:cubicBezTo>
                      <a:pt x="0" y="51"/>
                      <a:pt x="0" y="339"/>
                      <a:pt x="192" y="435"/>
                    </a:cubicBezTo>
                    <a:cubicBezTo>
                      <a:pt x="218" y="443"/>
                      <a:pt x="242" y="446"/>
                      <a:pt x="265" y="446"/>
                    </a:cubicBezTo>
                    <a:cubicBezTo>
                      <a:pt x="521" y="446"/>
                      <a:pt x="545" y="0"/>
                      <a:pt x="2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8" name="Google Shape;3628;p13"/>
              <p:cNvSpPr/>
              <p:nvPr/>
            </p:nvSpPr>
            <p:spPr>
              <a:xfrm>
                <a:off x="1108375" y="1941175"/>
                <a:ext cx="30625" cy="22300"/>
              </a:xfrm>
              <a:custGeom>
                <a:avLst/>
                <a:gdLst/>
                <a:ahLst/>
                <a:cxnLst/>
                <a:rect l="l" t="t" r="r" b="b"/>
                <a:pathLst>
                  <a:path w="1225" h="892" extrusionOk="0">
                    <a:moveTo>
                      <a:pt x="472" y="0"/>
                    </a:moveTo>
                    <a:cubicBezTo>
                      <a:pt x="321" y="0"/>
                      <a:pt x="162" y="98"/>
                      <a:pt x="45" y="358"/>
                    </a:cubicBezTo>
                    <a:cubicBezTo>
                      <a:pt x="0" y="625"/>
                      <a:pt x="203" y="892"/>
                      <a:pt x="461" y="892"/>
                    </a:cubicBezTo>
                    <a:cubicBezTo>
                      <a:pt x="482" y="892"/>
                      <a:pt x="503" y="890"/>
                      <a:pt x="525" y="887"/>
                    </a:cubicBezTo>
                    <a:cubicBezTo>
                      <a:pt x="1225" y="712"/>
                      <a:pt x="878" y="0"/>
                      <a:pt x="47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9" name="Google Shape;3629;p13"/>
              <p:cNvSpPr/>
              <p:nvPr/>
            </p:nvSpPr>
            <p:spPr>
              <a:xfrm>
                <a:off x="1128675" y="1836000"/>
                <a:ext cx="9400" cy="8625"/>
              </a:xfrm>
              <a:custGeom>
                <a:avLst/>
                <a:gdLst/>
                <a:ahLst/>
                <a:cxnLst/>
                <a:rect l="l" t="t" r="r" b="b"/>
                <a:pathLst>
                  <a:path w="376" h="345" extrusionOk="0">
                    <a:moveTo>
                      <a:pt x="222" y="1"/>
                    </a:moveTo>
                    <a:cubicBezTo>
                      <a:pt x="213" y="1"/>
                      <a:pt x="203" y="2"/>
                      <a:pt x="193" y="5"/>
                    </a:cubicBezTo>
                    <a:cubicBezTo>
                      <a:pt x="49" y="53"/>
                      <a:pt x="1" y="293"/>
                      <a:pt x="193" y="341"/>
                    </a:cubicBezTo>
                    <a:cubicBezTo>
                      <a:pt x="203" y="343"/>
                      <a:pt x="213" y="344"/>
                      <a:pt x="222" y="344"/>
                    </a:cubicBezTo>
                    <a:cubicBezTo>
                      <a:pt x="375" y="344"/>
                      <a:pt x="375" y="1"/>
                      <a:pt x="2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0" name="Google Shape;3630;p13"/>
              <p:cNvSpPr/>
              <p:nvPr/>
            </p:nvSpPr>
            <p:spPr>
              <a:xfrm>
                <a:off x="1095425" y="1873250"/>
                <a:ext cx="2332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726" extrusionOk="0">
                    <a:moveTo>
                      <a:pt x="417" y="0"/>
                    </a:moveTo>
                    <a:cubicBezTo>
                      <a:pt x="402" y="0"/>
                      <a:pt x="386" y="1"/>
                      <a:pt x="371" y="3"/>
                    </a:cubicBezTo>
                    <a:cubicBezTo>
                      <a:pt x="1" y="142"/>
                      <a:pt x="121" y="726"/>
                      <a:pt x="516" y="726"/>
                    </a:cubicBezTo>
                    <a:cubicBezTo>
                      <a:pt x="531" y="726"/>
                      <a:pt x="547" y="725"/>
                      <a:pt x="563" y="723"/>
                    </a:cubicBezTo>
                    <a:cubicBezTo>
                      <a:pt x="932" y="584"/>
                      <a:pt x="813" y="0"/>
                      <a:pt x="4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1" name="Google Shape;3631;p13"/>
              <p:cNvSpPr/>
              <p:nvPr/>
            </p:nvSpPr>
            <p:spPr>
              <a:xfrm>
                <a:off x="856225" y="1773375"/>
                <a:ext cx="32400" cy="23150"/>
              </a:xfrm>
              <a:custGeom>
                <a:avLst/>
                <a:gdLst/>
                <a:ahLst/>
                <a:cxnLst/>
                <a:rect l="l" t="t" r="r" b="b"/>
                <a:pathLst>
                  <a:path w="1296" h="926" extrusionOk="0">
                    <a:moveTo>
                      <a:pt x="511" y="0"/>
                    </a:moveTo>
                    <a:cubicBezTo>
                      <a:pt x="368" y="0"/>
                      <a:pt x="217" y="84"/>
                      <a:pt x="97" y="301"/>
                    </a:cubicBezTo>
                    <a:cubicBezTo>
                      <a:pt x="1" y="589"/>
                      <a:pt x="241" y="925"/>
                      <a:pt x="577" y="925"/>
                    </a:cubicBezTo>
                    <a:cubicBezTo>
                      <a:pt x="1296" y="746"/>
                      <a:pt x="938" y="0"/>
                      <a:pt x="5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2" name="Google Shape;3632;p13"/>
              <p:cNvSpPr/>
              <p:nvPr/>
            </p:nvSpPr>
            <p:spPr>
              <a:xfrm>
                <a:off x="1053475" y="1845450"/>
                <a:ext cx="24050" cy="18350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34" extrusionOk="0">
                    <a:moveTo>
                      <a:pt x="503" y="1"/>
                    </a:moveTo>
                    <a:cubicBezTo>
                      <a:pt x="476" y="1"/>
                      <a:pt x="447" y="4"/>
                      <a:pt x="416" y="11"/>
                    </a:cubicBezTo>
                    <a:cubicBezTo>
                      <a:pt x="0" y="149"/>
                      <a:pt x="118" y="733"/>
                      <a:pt x="514" y="733"/>
                    </a:cubicBezTo>
                    <a:cubicBezTo>
                      <a:pt x="529" y="733"/>
                      <a:pt x="544" y="733"/>
                      <a:pt x="560" y="731"/>
                    </a:cubicBezTo>
                    <a:cubicBezTo>
                      <a:pt x="962" y="552"/>
                      <a:pt x="866" y="1"/>
                      <a:pt x="5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3" name="Google Shape;3633;p13"/>
              <p:cNvSpPr/>
              <p:nvPr/>
            </p:nvSpPr>
            <p:spPr>
              <a:xfrm>
                <a:off x="927050" y="1704675"/>
                <a:ext cx="8325" cy="5875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35" extrusionOk="0">
                    <a:moveTo>
                      <a:pt x="107" y="0"/>
                    </a:moveTo>
                    <a:cubicBezTo>
                      <a:pt x="66" y="0"/>
                      <a:pt x="26" y="21"/>
                      <a:pt x="0" y="73"/>
                    </a:cubicBezTo>
                    <a:cubicBezTo>
                      <a:pt x="36" y="181"/>
                      <a:pt x="45" y="235"/>
                      <a:pt x="108" y="235"/>
                    </a:cubicBezTo>
                    <a:cubicBezTo>
                      <a:pt x="129" y="235"/>
                      <a:pt x="156" y="229"/>
                      <a:pt x="192" y="217"/>
                    </a:cubicBezTo>
                    <a:cubicBezTo>
                      <a:pt x="332" y="147"/>
                      <a:pt x="217" y="0"/>
                      <a:pt x="1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4" name="Google Shape;3634;p13"/>
              <p:cNvSpPr/>
              <p:nvPr/>
            </p:nvSpPr>
            <p:spPr>
              <a:xfrm>
                <a:off x="888625" y="1735275"/>
                <a:ext cx="18050" cy="15650"/>
              </a:xfrm>
              <a:custGeom>
                <a:avLst/>
                <a:gdLst/>
                <a:ahLst/>
                <a:cxnLst/>
                <a:rect l="l" t="t" r="r" b="b"/>
                <a:pathLst>
                  <a:path w="722" h="626" extrusionOk="0">
                    <a:moveTo>
                      <a:pt x="289" y="1"/>
                    </a:moveTo>
                    <a:cubicBezTo>
                      <a:pt x="1" y="145"/>
                      <a:pt x="97" y="577"/>
                      <a:pt x="433" y="625"/>
                    </a:cubicBezTo>
                    <a:cubicBezTo>
                      <a:pt x="721" y="481"/>
                      <a:pt x="625" y="1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5" name="Google Shape;3635;p13"/>
              <p:cNvSpPr/>
              <p:nvPr/>
            </p:nvSpPr>
            <p:spPr>
              <a:xfrm>
                <a:off x="897325" y="1800600"/>
                <a:ext cx="34300" cy="25150"/>
              </a:xfrm>
              <a:custGeom>
                <a:avLst/>
                <a:gdLst/>
                <a:ahLst/>
                <a:cxnLst/>
                <a:rect l="l" t="t" r="r" b="b"/>
                <a:pathLst>
                  <a:path w="1372" h="1006" extrusionOk="0">
                    <a:moveTo>
                      <a:pt x="515" y="1"/>
                    </a:moveTo>
                    <a:cubicBezTo>
                      <a:pt x="353" y="1"/>
                      <a:pt x="190" y="101"/>
                      <a:pt x="85" y="364"/>
                    </a:cubicBezTo>
                    <a:cubicBezTo>
                      <a:pt x="0" y="703"/>
                      <a:pt x="252" y="1005"/>
                      <a:pt x="577" y="1005"/>
                    </a:cubicBezTo>
                    <a:cubicBezTo>
                      <a:pt x="620" y="1005"/>
                      <a:pt x="664" y="1000"/>
                      <a:pt x="709" y="989"/>
                    </a:cubicBezTo>
                    <a:cubicBezTo>
                      <a:pt x="1371" y="710"/>
                      <a:pt x="945" y="1"/>
                      <a:pt x="5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6" name="Google Shape;3636;p13"/>
              <p:cNvSpPr/>
              <p:nvPr/>
            </p:nvSpPr>
            <p:spPr>
              <a:xfrm>
                <a:off x="864825" y="1839650"/>
                <a:ext cx="43850" cy="30175"/>
              </a:xfrm>
              <a:custGeom>
                <a:avLst/>
                <a:gdLst/>
                <a:ahLst/>
                <a:cxnLst/>
                <a:rect l="l" t="t" r="r" b="b"/>
                <a:pathLst>
                  <a:path w="1754" h="1207" extrusionOk="0">
                    <a:moveTo>
                      <a:pt x="714" y="0"/>
                    </a:moveTo>
                    <a:cubicBezTo>
                      <a:pt x="513" y="0"/>
                      <a:pt x="300" y="120"/>
                      <a:pt x="137" y="435"/>
                    </a:cubicBezTo>
                    <a:cubicBezTo>
                      <a:pt x="1" y="842"/>
                      <a:pt x="292" y="1207"/>
                      <a:pt x="688" y="1207"/>
                    </a:cubicBezTo>
                    <a:cubicBezTo>
                      <a:pt x="712" y="1207"/>
                      <a:pt x="736" y="1206"/>
                      <a:pt x="761" y="1203"/>
                    </a:cubicBezTo>
                    <a:cubicBezTo>
                      <a:pt x="1753" y="955"/>
                      <a:pt x="1281" y="0"/>
                      <a:pt x="7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7" name="Google Shape;3637;p13"/>
              <p:cNvSpPr/>
              <p:nvPr/>
            </p:nvSpPr>
            <p:spPr>
              <a:xfrm>
                <a:off x="938050" y="1827925"/>
                <a:ext cx="36525" cy="25100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004" extrusionOk="0">
                    <a:moveTo>
                      <a:pt x="583" y="1"/>
                    </a:moveTo>
                    <a:cubicBezTo>
                      <a:pt x="428" y="1"/>
                      <a:pt x="266" y="91"/>
                      <a:pt x="136" y="328"/>
                    </a:cubicBezTo>
                    <a:cubicBezTo>
                      <a:pt x="1" y="644"/>
                      <a:pt x="249" y="1004"/>
                      <a:pt x="599" y="1004"/>
                    </a:cubicBezTo>
                    <a:cubicBezTo>
                      <a:pt x="621" y="1004"/>
                      <a:pt x="642" y="1003"/>
                      <a:pt x="664" y="1000"/>
                    </a:cubicBezTo>
                    <a:cubicBezTo>
                      <a:pt x="1461" y="855"/>
                      <a:pt x="1056" y="1"/>
                      <a:pt x="5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8" name="Google Shape;3638;p13"/>
              <p:cNvSpPr/>
              <p:nvPr/>
            </p:nvSpPr>
            <p:spPr>
              <a:xfrm>
                <a:off x="926750" y="1761475"/>
                <a:ext cx="25975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740" extrusionOk="0">
                    <a:moveTo>
                      <a:pt x="530" y="0"/>
                    </a:moveTo>
                    <a:cubicBezTo>
                      <a:pt x="503" y="0"/>
                      <a:pt x="474" y="3"/>
                      <a:pt x="444" y="9"/>
                    </a:cubicBezTo>
                    <a:cubicBezTo>
                      <a:pt x="1" y="231"/>
                      <a:pt x="131" y="740"/>
                      <a:pt x="494" y="740"/>
                    </a:cubicBezTo>
                    <a:cubicBezTo>
                      <a:pt x="524" y="740"/>
                      <a:pt x="556" y="736"/>
                      <a:pt x="588" y="729"/>
                    </a:cubicBezTo>
                    <a:cubicBezTo>
                      <a:pt x="1039" y="639"/>
                      <a:pt x="940" y="0"/>
                      <a:pt x="5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9" name="Google Shape;3639;p13"/>
              <p:cNvSpPr/>
              <p:nvPr/>
            </p:nvSpPr>
            <p:spPr>
              <a:xfrm>
                <a:off x="967350" y="1788850"/>
                <a:ext cx="28200" cy="19875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795" extrusionOk="0">
                    <a:moveTo>
                      <a:pt x="580" y="0"/>
                    </a:moveTo>
                    <a:cubicBezTo>
                      <a:pt x="540" y="0"/>
                      <a:pt x="498" y="6"/>
                      <a:pt x="453" y="18"/>
                    </a:cubicBezTo>
                    <a:cubicBezTo>
                      <a:pt x="1" y="109"/>
                      <a:pt x="144" y="795"/>
                      <a:pt x="563" y="795"/>
                    </a:cubicBezTo>
                    <a:cubicBezTo>
                      <a:pt x="589" y="795"/>
                      <a:pt x="616" y="792"/>
                      <a:pt x="645" y="786"/>
                    </a:cubicBezTo>
                    <a:cubicBezTo>
                      <a:pt x="1128" y="655"/>
                      <a:pt x="1008" y="0"/>
                      <a:pt x="5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0" name="Google Shape;3640;p13"/>
              <p:cNvSpPr/>
              <p:nvPr/>
            </p:nvSpPr>
            <p:spPr>
              <a:xfrm>
                <a:off x="963050" y="1724475"/>
                <a:ext cx="9625" cy="81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25" extrusionOk="0">
                    <a:moveTo>
                      <a:pt x="193" y="1"/>
                    </a:moveTo>
                    <a:cubicBezTo>
                      <a:pt x="109" y="1"/>
                      <a:pt x="24" y="49"/>
                      <a:pt x="0" y="145"/>
                    </a:cubicBezTo>
                    <a:cubicBezTo>
                      <a:pt x="0" y="265"/>
                      <a:pt x="96" y="325"/>
                      <a:pt x="193" y="325"/>
                    </a:cubicBezTo>
                    <a:cubicBezTo>
                      <a:pt x="289" y="325"/>
                      <a:pt x="385" y="265"/>
                      <a:pt x="385" y="145"/>
                    </a:cubicBezTo>
                    <a:cubicBezTo>
                      <a:pt x="361" y="49"/>
                      <a:pt x="277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1" name="Google Shape;3641;p13"/>
              <p:cNvSpPr/>
              <p:nvPr/>
            </p:nvSpPr>
            <p:spPr>
              <a:xfrm>
                <a:off x="981200" y="1855950"/>
                <a:ext cx="35175" cy="25000"/>
              </a:xfrm>
              <a:custGeom>
                <a:avLst/>
                <a:gdLst/>
                <a:ahLst/>
                <a:cxnLst/>
                <a:rect l="l" t="t" r="r" b="b"/>
                <a:pathLst>
                  <a:path w="1407" h="1000" extrusionOk="0">
                    <a:moveTo>
                      <a:pt x="521" y="0"/>
                    </a:moveTo>
                    <a:cubicBezTo>
                      <a:pt x="344" y="0"/>
                      <a:pt x="163" y="112"/>
                      <a:pt x="43" y="407"/>
                    </a:cubicBezTo>
                    <a:cubicBezTo>
                      <a:pt x="0" y="703"/>
                      <a:pt x="257" y="1000"/>
                      <a:pt x="581" y="1000"/>
                    </a:cubicBezTo>
                    <a:cubicBezTo>
                      <a:pt x="625" y="1000"/>
                      <a:pt x="669" y="994"/>
                      <a:pt x="715" y="983"/>
                    </a:cubicBezTo>
                    <a:cubicBezTo>
                      <a:pt x="1407" y="741"/>
                      <a:pt x="977" y="0"/>
                      <a:pt x="5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2" name="Google Shape;3642;p13"/>
              <p:cNvSpPr/>
              <p:nvPr/>
            </p:nvSpPr>
            <p:spPr>
              <a:xfrm>
                <a:off x="1086675" y="180730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36"/>
                      <a:pt x="240" y="433"/>
                    </a:cubicBezTo>
                    <a:cubicBezTo>
                      <a:pt x="529" y="433"/>
                      <a:pt x="529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3" name="Google Shape;3643;p13"/>
              <p:cNvSpPr/>
              <p:nvPr/>
            </p:nvSpPr>
            <p:spPr>
              <a:xfrm>
                <a:off x="1116250" y="2371250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0" y="0"/>
                    </a:moveTo>
                    <a:cubicBezTo>
                      <a:pt x="702" y="0"/>
                      <a:pt x="672" y="2"/>
                      <a:pt x="642" y="6"/>
                    </a:cubicBezTo>
                    <a:cubicBezTo>
                      <a:pt x="0" y="144"/>
                      <a:pt x="102" y="1069"/>
                      <a:pt x="739" y="1069"/>
                    </a:cubicBezTo>
                    <a:cubicBezTo>
                      <a:pt x="770" y="1069"/>
                      <a:pt x="801" y="1067"/>
                      <a:pt x="834" y="1063"/>
                    </a:cubicBezTo>
                    <a:cubicBezTo>
                      <a:pt x="1475" y="925"/>
                      <a:pt x="1330" y="0"/>
                      <a:pt x="7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4" name="Google Shape;3644;p13"/>
              <p:cNvSpPr/>
              <p:nvPr/>
            </p:nvSpPr>
            <p:spPr>
              <a:xfrm>
                <a:off x="1098250" y="2299350"/>
                <a:ext cx="42075" cy="30200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8" extrusionOk="0">
                    <a:moveTo>
                      <a:pt x="833" y="1"/>
                    </a:moveTo>
                    <a:cubicBezTo>
                      <a:pt x="817" y="1"/>
                      <a:pt x="802" y="1"/>
                      <a:pt x="786" y="2"/>
                    </a:cubicBezTo>
                    <a:cubicBezTo>
                      <a:pt x="1" y="94"/>
                      <a:pt x="104" y="1208"/>
                      <a:pt x="839" y="1208"/>
                    </a:cubicBezTo>
                    <a:cubicBezTo>
                      <a:pt x="868" y="1208"/>
                      <a:pt x="898" y="1206"/>
                      <a:pt x="930" y="1202"/>
                    </a:cubicBezTo>
                    <a:cubicBezTo>
                      <a:pt x="1683" y="1155"/>
                      <a:pt x="1605" y="1"/>
                      <a:pt x="8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5" name="Google Shape;3645;p13"/>
              <p:cNvSpPr/>
              <p:nvPr/>
            </p:nvSpPr>
            <p:spPr>
              <a:xfrm>
                <a:off x="1130550" y="2258350"/>
                <a:ext cx="32950" cy="29925"/>
              </a:xfrm>
              <a:custGeom>
                <a:avLst/>
                <a:gdLst/>
                <a:ahLst/>
                <a:cxnLst/>
                <a:rect l="l" t="t" r="r" b="b"/>
                <a:pathLst>
                  <a:path w="1318" h="1197" extrusionOk="0">
                    <a:moveTo>
                      <a:pt x="599" y="0"/>
                    </a:moveTo>
                    <a:cubicBezTo>
                      <a:pt x="1" y="0"/>
                      <a:pt x="118" y="1197"/>
                      <a:pt x="632" y="1197"/>
                    </a:cubicBezTo>
                    <a:cubicBezTo>
                      <a:pt x="681" y="1197"/>
                      <a:pt x="734" y="1186"/>
                      <a:pt x="790" y="1162"/>
                    </a:cubicBezTo>
                    <a:cubicBezTo>
                      <a:pt x="1318" y="922"/>
                      <a:pt x="1270" y="154"/>
                      <a:pt x="694" y="10"/>
                    </a:cubicBezTo>
                    <a:cubicBezTo>
                      <a:pt x="660" y="3"/>
                      <a:pt x="629" y="0"/>
                      <a:pt x="5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6" name="Google Shape;3646;p13"/>
              <p:cNvSpPr/>
              <p:nvPr/>
            </p:nvSpPr>
            <p:spPr>
              <a:xfrm>
                <a:off x="1144850" y="2330550"/>
                <a:ext cx="35075" cy="24925"/>
              </a:xfrm>
              <a:custGeom>
                <a:avLst/>
                <a:gdLst/>
                <a:ahLst/>
                <a:cxnLst/>
                <a:rect l="l" t="t" r="r" b="b"/>
                <a:pathLst>
                  <a:path w="1403" h="997" extrusionOk="0">
                    <a:moveTo>
                      <a:pt x="696" y="0"/>
                    </a:moveTo>
                    <a:cubicBezTo>
                      <a:pt x="681" y="0"/>
                      <a:pt x="666" y="1"/>
                      <a:pt x="650" y="2"/>
                    </a:cubicBezTo>
                    <a:cubicBezTo>
                      <a:pt x="0" y="89"/>
                      <a:pt x="93" y="996"/>
                      <a:pt x="647" y="996"/>
                    </a:cubicBezTo>
                    <a:cubicBezTo>
                      <a:pt x="706" y="996"/>
                      <a:pt x="772" y="986"/>
                      <a:pt x="842" y="962"/>
                    </a:cubicBezTo>
                    <a:cubicBezTo>
                      <a:pt x="1403" y="822"/>
                      <a:pt x="1236" y="0"/>
                      <a:pt x="6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7" name="Google Shape;3647;p13"/>
              <p:cNvSpPr/>
              <p:nvPr/>
            </p:nvSpPr>
            <p:spPr>
              <a:xfrm>
                <a:off x="1088275" y="2413375"/>
                <a:ext cx="3762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505" h="1060" extrusionOk="0">
                    <a:moveTo>
                      <a:pt x="752" y="0"/>
                    </a:moveTo>
                    <a:cubicBezTo>
                      <a:pt x="736" y="0"/>
                      <a:pt x="721" y="1"/>
                      <a:pt x="705" y="2"/>
                    </a:cubicBezTo>
                    <a:cubicBezTo>
                      <a:pt x="0" y="49"/>
                      <a:pt x="77" y="1060"/>
                      <a:pt x="754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505" y="1011"/>
                      <a:pt x="1429" y="0"/>
                      <a:pt x="75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8" name="Google Shape;3648;p13"/>
              <p:cNvSpPr/>
              <p:nvPr/>
            </p:nvSpPr>
            <p:spPr>
              <a:xfrm>
                <a:off x="1015050" y="2424175"/>
                <a:ext cx="436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300" extrusionOk="0">
                    <a:moveTo>
                      <a:pt x="802" y="0"/>
                    </a:moveTo>
                    <a:cubicBezTo>
                      <a:pt x="786" y="0"/>
                      <a:pt x="770" y="1"/>
                      <a:pt x="753" y="2"/>
                    </a:cubicBezTo>
                    <a:cubicBezTo>
                      <a:pt x="1" y="190"/>
                      <a:pt x="169" y="1300"/>
                      <a:pt x="944" y="1300"/>
                    </a:cubicBezTo>
                    <a:cubicBezTo>
                      <a:pt x="960" y="1300"/>
                      <a:pt x="976" y="1299"/>
                      <a:pt x="993" y="1298"/>
                    </a:cubicBezTo>
                    <a:cubicBezTo>
                      <a:pt x="1746" y="1110"/>
                      <a:pt x="1577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9" name="Google Shape;3649;p13"/>
              <p:cNvSpPr/>
              <p:nvPr/>
            </p:nvSpPr>
            <p:spPr>
              <a:xfrm>
                <a:off x="1159075" y="2218925"/>
                <a:ext cx="35225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3" extrusionOk="0">
                    <a:moveTo>
                      <a:pt x="705" y="1"/>
                    </a:moveTo>
                    <a:cubicBezTo>
                      <a:pt x="689" y="1"/>
                      <a:pt x="673" y="1"/>
                      <a:pt x="657" y="2"/>
                    </a:cubicBezTo>
                    <a:cubicBezTo>
                      <a:pt x="1" y="49"/>
                      <a:pt x="77" y="1012"/>
                      <a:pt x="707" y="1012"/>
                    </a:cubicBezTo>
                    <a:cubicBezTo>
                      <a:pt x="722" y="1012"/>
                      <a:pt x="737" y="1012"/>
                      <a:pt x="753" y="1011"/>
                    </a:cubicBezTo>
                    <a:cubicBezTo>
                      <a:pt x="1409" y="917"/>
                      <a:pt x="1333" y="1"/>
                      <a:pt x="70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0" name="Google Shape;3650;p13"/>
              <p:cNvSpPr/>
              <p:nvPr/>
            </p:nvSpPr>
            <p:spPr>
              <a:xfrm>
                <a:off x="1043875" y="2382175"/>
                <a:ext cx="424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698" h="1300" extrusionOk="0">
                    <a:moveTo>
                      <a:pt x="845" y="0"/>
                    </a:moveTo>
                    <a:cubicBezTo>
                      <a:pt x="830" y="0"/>
                      <a:pt x="815" y="1"/>
                      <a:pt x="800" y="2"/>
                    </a:cubicBezTo>
                    <a:cubicBezTo>
                      <a:pt x="0" y="143"/>
                      <a:pt x="123" y="1299"/>
                      <a:pt x="897" y="1299"/>
                    </a:cubicBezTo>
                    <a:cubicBezTo>
                      <a:pt x="913" y="1299"/>
                      <a:pt x="928" y="1299"/>
                      <a:pt x="944" y="1298"/>
                    </a:cubicBezTo>
                    <a:cubicBezTo>
                      <a:pt x="1697" y="1157"/>
                      <a:pt x="1574" y="0"/>
                      <a:pt x="84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1" name="Google Shape;3651;p13"/>
              <p:cNvSpPr/>
              <p:nvPr/>
            </p:nvSpPr>
            <p:spPr>
              <a:xfrm>
                <a:off x="1071450" y="2341250"/>
                <a:ext cx="4330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32" h="1256" extrusionOk="0">
                    <a:moveTo>
                      <a:pt x="848" y="1"/>
                    </a:moveTo>
                    <a:cubicBezTo>
                      <a:pt x="818" y="1"/>
                      <a:pt x="786" y="2"/>
                      <a:pt x="753" y="6"/>
                    </a:cubicBezTo>
                    <a:cubicBezTo>
                      <a:pt x="1" y="147"/>
                      <a:pt x="170" y="1256"/>
                      <a:pt x="944" y="1256"/>
                    </a:cubicBezTo>
                    <a:cubicBezTo>
                      <a:pt x="960" y="1256"/>
                      <a:pt x="977" y="1255"/>
                      <a:pt x="993" y="1255"/>
                    </a:cubicBezTo>
                    <a:cubicBezTo>
                      <a:pt x="1731" y="1070"/>
                      <a:pt x="1583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2" name="Google Shape;3652;p13"/>
              <p:cNvSpPr/>
              <p:nvPr/>
            </p:nvSpPr>
            <p:spPr>
              <a:xfrm>
                <a:off x="1203825" y="2248775"/>
                <a:ext cx="285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833" extrusionOk="0">
                    <a:moveTo>
                      <a:pt x="584" y="1"/>
                    </a:moveTo>
                    <a:cubicBezTo>
                      <a:pt x="557" y="1"/>
                      <a:pt x="529" y="3"/>
                      <a:pt x="499" y="9"/>
                    </a:cubicBezTo>
                    <a:cubicBezTo>
                      <a:pt x="1" y="99"/>
                      <a:pt x="101" y="833"/>
                      <a:pt x="559" y="833"/>
                    </a:cubicBezTo>
                    <a:cubicBezTo>
                      <a:pt x="586" y="833"/>
                      <a:pt x="614" y="830"/>
                      <a:pt x="643" y="825"/>
                    </a:cubicBezTo>
                    <a:cubicBezTo>
                      <a:pt x="1142" y="734"/>
                      <a:pt x="1041" y="1"/>
                      <a:pt x="58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3" name="Google Shape;3653;p13"/>
              <p:cNvSpPr/>
              <p:nvPr/>
            </p:nvSpPr>
            <p:spPr>
              <a:xfrm>
                <a:off x="1164775" y="2038900"/>
                <a:ext cx="29825" cy="21800"/>
              </a:xfrm>
              <a:custGeom>
                <a:avLst/>
                <a:gdLst/>
                <a:ahLst/>
                <a:cxnLst/>
                <a:rect l="l" t="t" r="r" b="b"/>
                <a:pathLst>
                  <a:path w="1193" h="872" extrusionOk="0">
                    <a:moveTo>
                      <a:pt x="440" y="1"/>
                    </a:moveTo>
                    <a:cubicBezTo>
                      <a:pt x="296" y="1"/>
                      <a:pt x="148" y="93"/>
                      <a:pt x="45" y="338"/>
                    </a:cubicBezTo>
                    <a:cubicBezTo>
                      <a:pt x="1" y="605"/>
                      <a:pt x="203" y="872"/>
                      <a:pt x="462" y="872"/>
                    </a:cubicBezTo>
                    <a:cubicBezTo>
                      <a:pt x="483" y="872"/>
                      <a:pt x="504" y="870"/>
                      <a:pt x="525" y="866"/>
                    </a:cubicBezTo>
                    <a:cubicBezTo>
                      <a:pt x="1193" y="691"/>
                      <a:pt x="832" y="1"/>
                      <a:pt x="4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4" name="Google Shape;3654;p13"/>
              <p:cNvSpPr/>
              <p:nvPr/>
            </p:nvSpPr>
            <p:spPr>
              <a:xfrm>
                <a:off x="1197100" y="2000525"/>
                <a:ext cx="15625" cy="15625"/>
              </a:xfrm>
              <a:custGeom>
                <a:avLst/>
                <a:gdLst/>
                <a:ahLst/>
                <a:cxnLst/>
                <a:rect l="l" t="t" r="r" b="b"/>
                <a:pathLst>
                  <a:path w="625" h="625" extrusionOk="0">
                    <a:moveTo>
                      <a:pt x="240" y="1"/>
                    </a:moveTo>
                    <a:lnTo>
                      <a:pt x="240" y="1"/>
                    </a:lnTo>
                    <a:cubicBezTo>
                      <a:pt x="0" y="145"/>
                      <a:pt x="48" y="529"/>
                      <a:pt x="336" y="625"/>
                    </a:cubicBezTo>
                    <a:cubicBezTo>
                      <a:pt x="624" y="433"/>
                      <a:pt x="528" y="49"/>
                      <a:pt x="2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5" name="Google Shape;3655;p13"/>
              <p:cNvSpPr/>
              <p:nvPr/>
            </p:nvSpPr>
            <p:spPr>
              <a:xfrm>
                <a:off x="1182700" y="1932050"/>
                <a:ext cx="14150" cy="12175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87" extrusionOk="0">
                    <a:moveTo>
                      <a:pt x="321" y="0"/>
                    </a:moveTo>
                    <a:cubicBezTo>
                      <a:pt x="311" y="0"/>
                      <a:pt x="300" y="1"/>
                      <a:pt x="288" y="3"/>
                    </a:cubicBezTo>
                    <a:cubicBezTo>
                      <a:pt x="0" y="51"/>
                      <a:pt x="0" y="435"/>
                      <a:pt x="288" y="483"/>
                    </a:cubicBezTo>
                    <a:cubicBezTo>
                      <a:pt x="300" y="485"/>
                      <a:pt x="311" y="486"/>
                      <a:pt x="321" y="486"/>
                    </a:cubicBezTo>
                    <a:cubicBezTo>
                      <a:pt x="565" y="486"/>
                      <a:pt x="565" y="0"/>
                      <a:pt x="3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6" name="Google Shape;3656;p13"/>
              <p:cNvSpPr/>
              <p:nvPr/>
            </p:nvSpPr>
            <p:spPr>
              <a:xfrm>
                <a:off x="1173100" y="1866025"/>
                <a:ext cx="7175" cy="4900"/>
              </a:xfrm>
              <a:custGeom>
                <a:avLst/>
                <a:gdLst/>
                <a:ahLst/>
                <a:cxnLst/>
                <a:rect l="l" t="t" r="r" b="b"/>
                <a:pathLst>
                  <a:path w="287" h="196" extrusionOk="0">
                    <a:moveTo>
                      <a:pt x="113" y="0"/>
                    </a:moveTo>
                    <a:cubicBezTo>
                      <a:pt x="77" y="0"/>
                      <a:pt x="37" y="15"/>
                      <a:pt x="0" y="52"/>
                    </a:cubicBezTo>
                    <a:cubicBezTo>
                      <a:pt x="0" y="148"/>
                      <a:pt x="48" y="196"/>
                      <a:pt x="144" y="196"/>
                    </a:cubicBezTo>
                    <a:cubicBezTo>
                      <a:pt x="287" y="125"/>
                      <a:pt x="217" y="0"/>
                      <a:pt x="1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7" name="Google Shape;3657;p13"/>
              <p:cNvSpPr/>
              <p:nvPr/>
            </p:nvSpPr>
            <p:spPr>
              <a:xfrm>
                <a:off x="1188625" y="2177975"/>
                <a:ext cx="31750" cy="22200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888" extrusionOk="0">
                    <a:moveTo>
                      <a:pt x="666" y="1"/>
                    </a:moveTo>
                    <a:cubicBezTo>
                      <a:pt x="639" y="1"/>
                      <a:pt x="610" y="3"/>
                      <a:pt x="579" y="8"/>
                    </a:cubicBezTo>
                    <a:cubicBezTo>
                      <a:pt x="1" y="97"/>
                      <a:pt x="124" y="888"/>
                      <a:pt x="604" y="888"/>
                    </a:cubicBezTo>
                    <a:cubicBezTo>
                      <a:pt x="641" y="888"/>
                      <a:pt x="681" y="883"/>
                      <a:pt x="723" y="872"/>
                    </a:cubicBezTo>
                    <a:cubicBezTo>
                      <a:pt x="1269" y="781"/>
                      <a:pt x="1169" y="1"/>
                      <a:pt x="66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8" name="Google Shape;3658;p13"/>
              <p:cNvSpPr/>
              <p:nvPr/>
            </p:nvSpPr>
            <p:spPr>
              <a:xfrm>
                <a:off x="1174150" y="2108500"/>
                <a:ext cx="32200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929" extrusionOk="0">
                    <a:moveTo>
                      <a:pt x="678" y="1"/>
                    </a:moveTo>
                    <a:cubicBezTo>
                      <a:pt x="663" y="1"/>
                      <a:pt x="647" y="1"/>
                      <a:pt x="630" y="3"/>
                    </a:cubicBezTo>
                    <a:cubicBezTo>
                      <a:pt x="1" y="3"/>
                      <a:pt x="87" y="928"/>
                      <a:pt x="652" y="928"/>
                    </a:cubicBezTo>
                    <a:cubicBezTo>
                      <a:pt x="691" y="928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9" name="Google Shape;3659;p13"/>
              <p:cNvSpPr/>
              <p:nvPr/>
            </p:nvSpPr>
            <p:spPr>
              <a:xfrm>
                <a:off x="1173900" y="2289600"/>
                <a:ext cx="3320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28" h="928" extrusionOk="0">
                    <a:moveTo>
                      <a:pt x="680" y="0"/>
                    </a:moveTo>
                    <a:cubicBezTo>
                      <a:pt x="652" y="0"/>
                      <a:pt x="622" y="3"/>
                      <a:pt x="592" y="8"/>
                    </a:cubicBezTo>
                    <a:cubicBezTo>
                      <a:pt x="1" y="144"/>
                      <a:pt x="142" y="927"/>
                      <a:pt x="649" y="927"/>
                    </a:cubicBezTo>
                    <a:cubicBezTo>
                      <a:pt x="677" y="927"/>
                      <a:pt x="706" y="925"/>
                      <a:pt x="736" y="920"/>
                    </a:cubicBezTo>
                    <a:cubicBezTo>
                      <a:pt x="1328" y="784"/>
                      <a:pt x="118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0" name="Google Shape;3660;p13"/>
              <p:cNvSpPr/>
              <p:nvPr/>
            </p:nvSpPr>
            <p:spPr>
              <a:xfrm>
                <a:off x="1152675" y="1970525"/>
                <a:ext cx="204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818" h="769" extrusionOk="0">
                    <a:moveTo>
                      <a:pt x="385" y="1"/>
                    </a:moveTo>
                    <a:lnTo>
                      <a:pt x="385" y="1"/>
                    </a:lnTo>
                    <a:cubicBezTo>
                      <a:pt x="1" y="145"/>
                      <a:pt x="49" y="721"/>
                      <a:pt x="433" y="769"/>
                    </a:cubicBezTo>
                    <a:cubicBezTo>
                      <a:pt x="817" y="625"/>
                      <a:pt x="769" y="49"/>
                      <a:pt x="3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1" name="Google Shape;3661;p13"/>
              <p:cNvSpPr/>
              <p:nvPr/>
            </p:nvSpPr>
            <p:spPr>
              <a:xfrm>
                <a:off x="1205375" y="2068875"/>
                <a:ext cx="26150" cy="1852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41" extrusionOk="0">
                    <a:moveTo>
                      <a:pt x="532" y="1"/>
                    </a:moveTo>
                    <a:cubicBezTo>
                      <a:pt x="517" y="1"/>
                      <a:pt x="501" y="2"/>
                      <a:pt x="485" y="3"/>
                    </a:cubicBezTo>
                    <a:cubicBezTo>
                      <a:pt x="0" y="47"/>
                      <a:pt x="82" y="740"/>
                      <a:pt x="509" y="740"/>
                    </a:cubicBezTo>
                    <a:cubicBezTo>
                      <a:pt x="547" y="740"/>
                      <a:pt x="587" y="735"/>
                      <a:pt x="629" y="723"/>
                    </a:cubicBezTo>
                    <a:cubicBezTo>
                      <a:pt x="1046" y="585"/>
                      <a:pt x="927" y="1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2" name="Google Shape;3662;p13"/>
              <p:cNvSpPr/>
              <p:nvPr/>
            </p:nvSpPr>
            <p:spPr>
              <a:xfrm>
                <a:off x="774125" y="1720650"/>
                <a:ext cx="22600" cy="16100"/>
              </a:xfrm>
              <a:custGeom>
                <a:avLst/>
                <a:gdLst/>
                <a:ahLst/>
                <a:cxnLst/>
                <a:rect l="l" t="t" r="r" b="b"/>
                <a:pathLst>
                  <a:path w="904" h="644" extrusionOk="0">
                    <a:moveTo>
                      <a:pt x="486" y="0"/>
                    </a:moveTo>
                    <a:cubicBezTo>
                      <a:pt x="460" y="0"/>
                      <a:pt x="433" y="3"/>
                      <a:pt x="404" y="10"/>
                    </a:cubicBezTo>
                    <a:cubicBezTo>
                      <a:pt x="1" y="55"/>
                      <a:pt x="58" y="643"/>
                      <a:pt x="418" y="643"/>
                    </a:cubicBezTo>
                    <a:cubicBezTo>
                      <a:pt x="444" y="643"/>
                      <a:pt x="471" y="640"/>
                      <a:pt x="500" y="634"/>
                    </a:cubicBezTo>
                    <a:cubicBezTo>
                      <a:pt x="903" y="589"/>
                      <a:pt x="847" y="0"/>
                      <a:pt x="4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3" name="Google Shape;3663;p13"/>
              <p:cNvSpPr/>
              <p:nvPr/>
            </p:nvSpPr>
            <p:spPr>
              <a:xfrm>
                <a:off x="478150" y="1883650"/>
                <a:ext cx="34750" cy="25700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1028" extrusionOk="0">
                    <a:moveTo>
                      <a:pt x="529" y="1"/>
                    </a:moveTo>
                    <a:cubicBezTo>
                      <a:pt x="380" y="1"/>
                      <a:pt x="225" y="87"/>
                      <a:pt x="97" y="307"/>
                    </a:cubicBezTo>
                    <a:cubicBezTo>
                      <a:pt x="1" y="691"/>
                      <a:pt x="289" y="1027"/>
                      <a:pt x="625" y="1027"/>
                    </a:cubicBezTo>
                    <a:cubicBezTo>
                      <a:pt x="1389" y="845"/>
                      <a:pt x="995" y="1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4" name="Google Shape;3664;p13"/>
              <p:cNvSpPr/>
              <p:nvPr/>
            </p:nvSpPr>
            <p:spPr>
              <a:xfrm>
                <a:off x="466150" y="1818050"/>
                <a:ext cx="24850" cy="18075"/>
              </a:xfrm>
              <a:custGeom>
                <a:avLst/>
                <a:gdLst/>
                <a:ahLst/>
                <a:cxnLst/>
                <a:rect l="l" t="t" r="r" b="b"/>
                <a:pathLst>
                  <a:path w="994" h="723" extrusionOk="0">
                    <a:moveTo>
                      <a:pt x="526" y="0"/>
                    </a:moveTo>
                    <a:cubicBezTo>
                      <a:pt x="511" y="0"/>
                      <a:pt x="496" y="1"/>
                      <a:pt x="481" y="3"/>
                    </a:cubicBezTo>
                    <a:cubicBezTo>
                      <a:pt x="1" y="51"/>
                      <a:pt x="97" y="723"/>
                      <a:pt x="529" y="723"/>
                    </a:cubicBezTo>
                    <a:cubicBezTo>
                      <a:pt x="993" y="676"/>
                      <a:pt x="963" y="0"/>
                      <a:pt x="5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5" name="Google Shape;3665;p13"/>
              <p:cNvSpPr/>
              <p:nvPr/>
            </p:nvSpPr>
            <p:spPr>
              <a:xfrm>
                <a:off x="449600" y="1925300"/>
                <a:ext cx="37200" cy="26425"/>
              </a:xfrm>
              <a:custGeom>
                <a:avLst/>
                <a:gdLst/>
                <a:ahLst/>
                <a:cxnLst/>
                <a:rect l="l" t="t" r="r" b="b"/>
                <a:pathLst>
                  <a:path w="1488" h="1057" extrusionOk="0">
                    <a:moveTo>
                      <a:pt x="563" y="1"/>
                    </a:moveTo>
                    <a:cubicBezTo>
                      <a:pt x="390" y="1"/>
                      <a:pt x="213" y="103"/>
                      <a:pt x="87" y="369"/>
                    </a:cubicBezTo>
                    <a:cubicBezTo>
                      <a:pt x="1" y="713"/>
                      <a:pt x="261" y="1056"/>
                      <a:pt x="591" y="1056"/>
                    </a:cubicBezTo>
                    <a:cubicBezTo>
                      <a:pt x="630" y="1056"/>
                      <a:pt x="670" y="1052"/>
                      <a:pt x="711" y="1041"/>
                    </a:cubicBezTo>
                    <a:cubicBezTo>
                      <a:pt x="1488" y="794"/>
                      <a:pt x="1043" y="1"/>
                      <a:pt x="5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6" name="Google Shape;3666;p13"/>
              <p:cNvSpPr/>
              <p:nvPr/>
            </p:nvSpPr>
            <p:spPr>
              <a:xfrm>
                <a:off x="847825" y="1707625"/>
                <a:ext cx="14175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567" h="534" extrusionOk="0">
                    <a:moveTo>
                      <a:pt x="320" y="0"/>
                    </a:moveTo>
                    <a:cubicBezTo>
                      <a:pt x="310" y="0"/>
                      <a:pt x="299" y="1"/>
                      <a:pt x="289" y="3"/>
                    </a:cubicBezTo>
                    <a:cubicBezTo>
                      <a:pt x="1" y="99"/>
                      <a:pt x="1" y="435"/>
                      <a:pt x="289" y="531"/>
                    </a:cubicBezTo>
                    <a:cubicBezTo>
                      <a:pt x="299" y="533"/>
                      <a:pt x="310" y="533"/>
                      <a:pt x="320" y="533"/>
                    </a:cubicBezTo>
                    <a:cubicBezTo>
                      <a:pt x="566" y="533"/>
                      <a:pt x="566" y="0"/>
                      <a:pt x="32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7" name="Google Shape;3667;p13"/>
              <p:cNvSpPr/>
              <p:nvPr/>
            </p:nvSpPr>
            <p:spPr>
              <a:xfrm>
                <a:off x="408925" y="1900850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15" y="1"/>
                    </a:moveTo>
                    <a:cubicBezTo>
                      <a:pt x="499" y="1"/>
                      <a:pt x="482" y="2"/>
                      <a:pt x="465" y="3"/>
                    </a:cubicBezTo>
                    <a:cubicBezTo>
                      <a:pt x="1" y="96"/>
                      <a:pt x="121" y="774"/>
                      <a:pt x="564" y="774"/>
                    </a:cubicBezTo>
                    <a:cubicBezTo>
                      <a:pt x="579" y="774"/>
                      <a:pt x="594" y="773"/>
                      <a:pt x="609" y="771"/>
                    </a:cubicBezTo>
                    <a:cubicBezTo>
                      <a:pt x="1074" y="678"/>
                      <a:pt x="999" y="1"/>
                      <a:pt x="5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8" name="Google Shape;3668;p13"/>
              <p:cNvSpPr/>
              <p:nvPr/>
            </p:nvSpPr>
            <p:spPr>
              <a:xfrm>
                <a:off x="564975" y="1761625"/>
                <a:ext cx="23225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29" h="678" extrusionOk="0">
                    <a:moveTo>
                      <a:pt x="463" y="0"/>
                    </a:moveTo>
                    <a:cubicBezTo>
                      <a:pt x="448" y="0"/>
                      <a:pt x="433" y="1"/>
                      <a:pt x="417" y="3"/>
                    </a:cubicBezTo>
                    <a:cubicBezTo>
                      <a:pt x="0" y="96"/>
                      <a:pt x="74" y="678"/>
                      <a:pt x="466" y="678"/>
                    </a:cubicBezTo>
                    <a:cubicBezTo>
                      <a:pt x="481" y="678"/>
                      <a:pt x="497" y="677"/>
                      <a:pt x="513" y="675"/>
                    </a:cubicBezTo>
                    <a:cubicBezTo>
                      <a:pt x="929" y="583"/>
                      <a:pt x="855" y="0"/>
                      <a:pt x="46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9" name="Google Shape;3669;p13"/>
              <p:cNvSpPr/>
              <p:nvPr/>
            </p:nvSpPr>
            <p:spPr>
              <a:xfrm>
                <a:off x="533250" y="1802500"/>
                <a:ext cx="28950" cy="20800"/>
              </a:xfrm>
              <a:custGeom>
                <a:avLst/>
                <a:gdLst/>
                <a:ahLst/>
                <a:cxnLst/>
                <a:rect l="l" t="t" r="r" b="b"/>
                <a:pathLst>
                  <a:path w="1158" h="832" extrusionOk="0">
                    <a:moveTo>
                      <a:pt x="581" y="0"/>
                    </a:moveTo>
                    <a:cubicBezTo>
                      <a:pt x="1" y="0"/>
                      <a:pt x="85" y="831"/>
                      <a:pt x="563" y="831"/>
                    </a:cubicBezTo>
                    <a:cubicBezTo>
                      <a:pt x="599" y="831"/>
                      <a:pt x="637" y="827"/>
                      <a:pt x="677" y="817"/>
                    </a:cubicBezTo>
                    <a:cubicBezTo>
                      <a:pt x="1157" y="673"/>
                      <a:pt x="10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0" name="Google Shape;3670;p13"/>
              <p:cNvSpPr/>
              <p:nvPr/>
            </p:nvSpPr>
            <p:spPr>
              <a:xfrm>
                <a:off x="529775" y="1737675"/>
                <a:ext cx="9625" cy="90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61" extrusionOk="0">
                    <a:moveTo>
                      <a:pt x="192" y="1"/>
                    </a:moveTo>
                    <a:cubicBezTo>
                      <a:pt x="108" y="1"/>
                      <a:pt x="24" y="49"/>
                      <a:pt x="0" y="145"/>
                    </a:cubicBezTo>
                    <a:cubicBezTo>
                      <a:pt x="0" y="289"/>
                      <a:pt x="96" y="361"/>
                      <a:pt x="192" y="361"/>
                    </a:cubicBezTo>
                    <a:cubicBezTo>
                      <a:pt x="288" y="361"/>
                      <a:pt x="384" y="289"/>
                      <a:pt x="384" y="145"/>
                    </a:cubicBezTo>
                    <a:cubicBezTo>
                      <a:pt x="360" y="49"/>
                      <a:pt x="276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1" name="Google Shape;3671;p13"/>
              <p:cNvSpPr/>
              <p:nvPr/>
            </p:nvSpPr>
            <p:spPr>
              <a:xfrm>
                <a:off x="504950" y="1841925"/>
                <a:ext cx="325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970" extrusionOk="0">
                    <a:moveTo>
                      <a:pt x="694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1" y="101"/>
                      <a:pt x="122" y="970"/>
                      <a:pt x="706" y="970"/>
                    </a:cubicBezTo>
                    <a:cubicBezTo>
                      <a:pt x="722" y="970"/>
                      <a:pt x="737" y="969"/>
                      <a:pt x="753" y="968"/>
                    </a:cubicBezTo>
                    <a:cubicBezTo>
                      <a:pt x="1302" y="876"/>
                      <a:pt x="1241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2" name="Google Shape;3672;p13"/>
              <p:cNvSpPr/>
              <p:nvPr/>
            </p:nvSpPr>
            <p:spPr>
              <a:xfrm>
                <a:off x="497350" y="1777300"/>
                <a:ext cx="192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577" extrusionOk="0">
                    <a:moveTo>
                      <a:pt x="385" y="0"/>
                    </a:moveTo>
                    <a:cubicBezTo>
                      <a:pt x="1" y="96"/>
                      <a:pt x="97" y="576"/>
                      <a:pt x="433" y="576"/>
                    </a:cubicBezTo>
                    <a:cubicBezTo>
                      <a:pt x="769" y="480"/>
                      <a:pt x="721" y="0"/>
                      <a:pt x="3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3" name="Google Shape;3673;p13"/>
              <p:cNvSpPr/>
              <p:nvPr/>
            </p:nvSpPr>
            <p:spPr>
              <a:xfrm>
                <a:off x="431875" y="1794650"/>
                <a:ext cx="9100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364" h="293" extrusionOk="0">
                    <a:moveTo>
                      <a:pt x="204" y="0"/>
                    </a:moveTo>
                    <a:cubicBezTo>
                      <a:pt x="139" y="0"/>
                      <a:pt x="70" y="38"/>
                      <a:pt x="27" y="122"/>
                    </a:cubicBezTo>
                    <a:cubicBezTo>
                      <a:pt x="1" y="230"/>
                      <a:pt x="80" y="293"/>
                      <a:pt x="171" y="293"/>
                    </a:cubicBezTo>
                    <a:cubicBezTo>
                      <a:pt x="242" y="293"/>
                      <a:pt x="321" y="255"/>
                      <a:pt x="364" y="170"/>
                    </a:cubicBezTo>
                    <a:cubicBezTo>
                      <a:pt x="364" y="63"/>
                      <a:pt x="288" y="0"/>
                      <a:pt x="2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4" name="Google Shape;3674;p13"/>
              <p:cNvSpPr/>
              <p:nvPr/>
            </p:nvSpPr>
            <p:spPr>
              <a:xfrm>
                <a:off x="316500" y="1959625"/>
                <a:ext cx="16150" cy="12225"/>
              </a:xfrm>
              <a:custGeom>
                <a:avLst/>
                <a:gdLst/>
                <a:ahLst/>
                <a:cxnLst/>
                <a:rect l="l" t="t" r="r" b="b"/>
                <a:pathLst>
                  <a:path w="646" h="489" extrusionOk="0">
                    <a:moveTo>
                      <a:pt x="317" y="1"/>
                    </a:moveTo>
                    <a:cubicBezTo>
                      <a:pt x="303" y="1"/>
                      <a:pt x="289" y="2"/>
                      <a:pt x="274" y="5"/>
                    </a:cubicBezTo>
                    <a:cubicBezTo>
                      <a:pt x="1" y="96"/>
                      <a:pt x="73" y="488"/>
                      <a:pt x="367" y="488"/>
                    </a:cubicBezTo>
                    <a:cubicBezTo>
                      <a:pt x="383" y="488"/>
                      <a:pt x="400" y="487"/>
                      <a:pt x="418" y="485"/>
                    </a:cubicBezTo>
                    <a:cubicBezTo>
                      <a:pt x="645" y="394"/>
                      <a:pt x="571" y="1"/>
                      <a:pt x="3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5" name="Google Shape;3675;p13"/>
              <p:cNvSpPr/>
              <p:nvPr/>
            </p:nvSpPr>
            <p:spPr>
              <a:xfrm>
                <a:off x="325725" y="2025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529" y="0"/>
                    </a:moveTo>
                    <a:cubicBezTo>
                      <a:pt x="1" y="48"/>
                      <a:pt x="49" y="816"/>
                      <a:pt x="577" y="816"/>
                    </a:cubicBezTo>
                    <a:cubicBezTo>
                      <a:pt x="1009" y="672"/>
                      <a:pt x="961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6" name="Google Shape;3676;p13"/>
              <p:cNvSpPr/>
              <p:nvPr/>
            </p:nvSpPr>
            <p:spPr>
              <a:xfrm>
                <a:off x="402550" y="1834825"/>
                <a:ext cx="11775" cy="10975"/>
              </a:xfrm>
              <a:custGeom>
                <a:avLst/>
                <a:gdLst/>
                <a:ahLst/>
                <a:cxnLst/>
                <a:rect l="l" t="t" r="r" b="b"/>
                <a:pathLst>
                  <a:path w="471" h="439" extrusionOk="0">
                    <a:moveTo>
                      <a:pt x="270" y="1"/>
                    </a:moveTo>
                    <a:cubicBezTo>
                      <a:pt x="261" y="1"/>
                      <a:pt x="251" y="2"/>
                      <a:pt x="240" y="4"/>
                    </a:cubicBezTo>
                    <a:cubicBezTo>
                      <a:pt x="0" y="52"/>
                      <a:pt x="0" y="388"/>
                      <a:pt x="240" y="436"/>
                    </a:cubicBezTo>
                    <a:cubicBezTo>
                      <a:pt x="251" y="438"/>
                      <a:pt x="261" y="439"/>
                      <a:pt x="270" y="439"/>
                    </a:cubicBezTo>
                    <a:cubicBezTo>
                      <a:pt x="470" y="439"/>
                      <a:pt x="470" y="1"/>
                      <a:pt x="2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7" name="Google Shape;3677;p13"/>
              <p:cNvSpPr/>
              <p:nvPr/>
            </p:nvSpPr>
            <p:spPr>
              <a:xfrm>
                <a:off x="290925" y="200172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1"/>
                    </a:moveTo>
                    <a:cubicBezTo>
                      <a:pt x="0" y="97"/>
                      <a:pt x="0" y="433"/>
                      <a:pt x="240" y="481"/>
                    </a:cubicBezTo>
                    <a:cubicBezTo>
                      <a:pt x="528" y="481"/>
                      <a:pt x="528" y="1"/>
                      <a:pt x="2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8" name="Google Shape;3678;p13"/>
              <p:cNvSpPr/>
              <p:nvPr/>
            </p:nvSpPr>
            <p:spPr>
              <a:xfrm>
                <a:off x="300525" y="2068725"/>
                <a:ext cx="23350" cy="18250"/>
              </a:xfrm>
              <a:custGeom>
                <a:avLst/>
                <a:gdLst/>
                <a:ahLst/>
                <a:cxnLst/>
                <a:rect l="l" t="t" r="r" b="b"/>
                <a:pathLst>
                  <a:path w="934" h="730" extrusionOk="0">
                    <a:moveTo>
                      <a:pt x="462" y="1"/>
                    </a:moveTo>
                    <a:cubicBezTo>
                      <a:pt x="437" y="1"/>
                      <a:pt x="411" y="3"/>
                      <a:pt x="385" y="9"/>
                    </a:cubicBezTo>
                    <a:cubicBezTo>
                      <a:pt x="0" y="153"/>
                      <a:pt x="96" y="729"/>
                      <a:pt x="529" y="729"/>
                    </a:cubicBezTo>
                    <a:cubicBezTo>
                      <a:pt x="934" y="639"/>
                      <a:pt x="832" y="1"/>
                      <a:pt x="46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9" name="Google Shape;3679;p13"/>
              <p:cNvSpPr/>
              <p:nvPr/>
            </p:nvSpPr>
            <p:spPr>
              <a:xfrm>
                <a:off x="344925" y="1917725"/>
                <a:ext cx="156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25" h="529" extrusionOk="0">
                    <a:moveTo>
                      <a:pt x="289" y="0"/>
                    </a:moveTo>
                    <a:cubicBezTo>
                      <a:pt x="49" y="144"/>
                      <a:pt x="1" y="384"/>
                      <a:pt x="289" y="528"/>
                    </a:cubicBezTo>
                    <a:cubicBezTo>
                      <a:pt x="625" y="528"/>
                      <a:pt x="625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0" name="Google Shape;3680;p13"/>
              <p:cNvSpPr/>
              <p:nvPr/>
            </p:nvSpPr>
            <p:spPr>
              <a:xfrm>
                <a:off x="372550" y="1875700"/>
                <a:ext cx="16825" cy="13250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30" extrusionOk="0">
                    <a:moveTo>
                      <a:pt x="288" y="1"/>
                    </a:moveTo>
                    <a:cubicBezTo>
                      <a:pt x="0" y="97"/>
                      <a:pt x="96" y="529"/>
                      <a:pt x="432" y="529"/>
                    </a:cubicBezTo>
                    <a:cubicBezTo>
                      <a:pt x="672" y="385"/>
                      <a:pt x="576" y="1"/>
                      <a:pt x="2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1" name="Google Shape;3681;p13"/>
              <p:cNvSpPr/>
              <p:nvPr/>
            </p:nvSpPr>
            <p:spPr>
              <a:xfrm>
                <a:off x="380500" y="1941525"/>
                <a:ext cx="29750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833" extrusionOk="0">
                    <a:moveTo>
                      <a:pt x="583" y="1"/>
                    </a:moveTo>
                    <a:cubicBezTo>
                      <a:pt x="556" y="1"/>
                      <a:pt x="527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30" y="833"/>
                      <a:pt x="659" y="830"/>
                      <a:pt x="690" y="825"/>
                    </a:cubicBezTo>
                    <a:cubicBezTo>
                      <a:pt x="1189" y="734"/>
                      <a:pt x="1045" y="1"/>
                      <a:pt x="5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2" name="Google Shape;3682;p13"/>
              <p:cNvSpPr/>
              <p:nvPr/>
            </p:nvSpPr>
            <p:spPr>
              <a:xfrm>
                <a:off x="355725" y="1984225"/>
                <a:ext cx="28175" cy="19925"/>
              </a:xfrm>
              <a:custGeom>
                <a:avLst/>
                <a:gdLst/>
                <a:ahLst/>
                <a:cxnLst/>
                <a:rect l="l" t="t" r="r" b="b"/>
                <a:pathLst>
                  <a:path w="1127" h="797" extrusionOk="0">
                    <a:moveTo>
                      <a:pt x="404" y="0"/>
                    </a:moveTo>
                    <a:cubicBezTo>
                      <a:pt x="277" y="0"/>
                      <a:pt x="146" y="75"/>
                      <a:pt x="49" y="269"/>
                    </a:cubicBezTo>
                    <a:cubicBezTo>
                      <a:pt x="1" y="557"/>
                      <a:pt x="193" y="797"/>
                      <a:pt x="481" y="797"/>
                    </a:cubicBezTo>
                    <a:cubicBezTo>
                      <a:pt x="1127" y="653"/>
                      <a:pt x="780" y="0"/>
                      <a:pt x="4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3" name="Google Shape;3683;p13"/>
              <p:cNvSpPr/>
              <p:nvPr/>
            </p:nvSpPr>
            <p:spPr>
              <a:xfrm>
                <a:off x="438550" y="1858900"/>
                <a:ext cx="25225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69" extrusionOk="0">
                    <a:moveTo>
                      <a:pt x="433" y="1"/>
                    </a:moveTo>
                    <a:cubicBezTo>
                      <a:pt x="1" y="97"/>
                      <a:pt x="49" y="769"/>
                      <a:pt x="529" y="769"/>
                    </a:cubicBezTo>
                    <a:cubicBezTo>
                      <a:pt x="1009" y="673"/>
                      <a:pt x="913" y="1"/>
                      <a:pt x="4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4" name="Google Shape;3684;p13"/>
              <p:cNvSpPr/>
              <p:nvPr/>
            </p:nvSpPr>
            <p:spPr>
              <a:xfrm>
                <a:off x="754350" y="1825750"/>
                <a:ext cx="43125" cy="30875"/>
              </a:xfrm>
              <a:custGeom>
                <a:avLst/>
                <a:gdLst/>
                <a:ahLst/>
                <a:cxnLst/>
                <a:rect l="l" t="t" r="r" b="b"/>
                <a:pathLst>
                  <a:path w="1725" h="1235" extrusionOk="0">
                    <a:moveTo>
                      <a:pt x="643" y="0"/>
                    </a:moveTo>
                    <a:cubicBezTo>
                      <a:pt x="440" y="0"/>
                      <a:pt x="233" y="128"/>
                      <a:pt x="91" y="463"/>
                    </a:cubicBezTo>
                    <a:cubicBezTo>
                      <a:pt x="0" y="870"/>
                      <a:pt x="337" y="1235"/>
                      <a:pt x="738" y="1235"/>
                    </a:cubicBezTo>
                    <a:cubicBezTo>
                      <a:pt x="762" y="1235"/>
                      <a:pt x="786" y="1234"/>
                      <a:pt x="811" y="1231"/>
                    </a:cubicBezTo>
                    <a:cubicBezTo>
                      <a:pt x="1724" y="950"/>
                      <a:pt x="1198" y="0"/>
                      <a:pt x="64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5" name="Google Shape;3685;p13"/>
              <p:cNvSpPr/>
              <p:nvPr/>
            </p:nvSpPr>
            <p:spPr>
              <a:xfrm>
                <a:off x="714600" y="1799325"/>
                <a:ext cx="38750" cy="27200"/>
              </a:xfrm>
              <a:custGeom>
                <a:avLst/>
                <a:gdLst/>
                <a:ahLst/>
                <a:cxnLst/>
                <a:rect l="l" t="t" r="r" b="b"/>
                <a:pathLst>
                  <a:path w="1550" h="1088" extrusionOk="0">
                    <a:moveTo>
                      <a:pt x="611" y="0"/>
                    </a:moveTo>
                    <a:cubicBezTo>
                      <a:pt x="451" y="0"/>
                      <a:pt x="282" y="90"/>
                      <a:pt x="145" y="319"/>
                    </a:cubicBezTo>
                    <a:cubicBezTo>
                      <a:pt x="1" y="703"/>
                      <a:pt x="289" y="1088"/>
                      <a:pt x="673" y="1088"/>
                    </a:cubicBezTo>
                    <a:cubicBezTo>
                      <a:pt x="1549" y="905"/>
                      <a:pt x="1120" y="0"/>
                      <a:pt x="6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6" name="Google Shape;3686;p13"/>
              <p:cNvSpPr/>
              <p:nvPr/>
            </p:nvSpPr>
            <p:spPr>
              <a:xfrm>
                <a:off x="738025" y="1695225"/>
                <a:ext cx="12650" cy="11275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51" extrusionOk="0">
                    <a:moveTo>
                      <a:pt x="247" y="0"/>
                    </a:moveTo>
                    <a:cubicBezTo>
                      <a:pt x="124" y="0"/>
                      <a:pt x="0" y="97"/>
                      <a:pt x="24" y="307"/>
                    </a:cubicBezTo>
                    <a:cubicBezTo>
                      <a:pt x="48" y="403"/>
                      <a:pt x="132" y="451"/>
                      <a:pt x="222" y="451"/>
                    </a:cubicBezTo>
                    <a:cubicBezTo>
                      <a:pt x="312" y="451"/>
                      <a:pt x="408" y="403"/>
                      <a:pt x="456" y="307"/>
                    </a:cubicBezTo>
                    <a:cubicBezTo>
                      <a:pt x="505" y="109"/>
                      <a:pt x="377" y="0"/>
                      <a:pt x="24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7" name="Google Shape;3687;p13"/>
              <p:cNvSpPr/>
              <p:nvPr/>
            </p:nvSpPr>
            <p:spPr>
              <a:xfrm>
                <a:off x="272675" y="2112075"/>
                <a:ext cx="21500" cy="14825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3" extrusionOk="0">
                    <a:moveTo>
                      <a:pt x="444" y="1"/>
                    </a:moveTo>
                    <a:cubicBezTo>
                      <a:pt x="428" y="1"/>
                      <a:pt x="412" y="2"/>
                      <a:pt x="394" y="4"/>
                    </a:cubicBezTo>
                    <a:cubicBezTo>
                      <a:pt x="1" y="179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80"/>
                    </a:cubicBezTo>
                    <a:cubicBezTo>
                      <a:pt x="859" y="534"/>
                      <a:pt x="830" y="1"/>
                      <a:pt x="4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8" name="Google Shape;3688;p13"/>
              <p:cNvSpPr/>
              <p:nvPr/>
            </p:nvSpPr>
            <p:spPr>
              <a:xfrm>
                <a:off x="744775" y="1759800"/>
                <a:ext cx="31350" cy="224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898" extrusionOk="0">
                    <a:moveTo>
                      <a:pt x="479" y="0"/>
                    </a:moveTo>
                    <a:cubicBezTo>
                      <a:pt x="336" y="0"/>
                      <a:pt x="191" y="88"/>
                      <a:pt x="90" y="316"/>
                    </a:cubicBezTo>
                    <a:cubicBezTo>
                      <a:pt x="1" y="627"/>
                      <a:pt x="241" y="897"/>
                      <a:pt x="545" y="897"/>
                    </a:cubicBezTo>
                    <a:cubicBezTo>
                      <a:pt x="569" y="897"/>
                      <a:pt x="593" y="896"/>
                      <a:pt x="618" y="892"/>
                    </a:cubicBezTo>
                    <a:cubicBezTo>
                      <a:pt x="1254" y="680"/>
                      <a:pt x="876" y="0"/>
                      <a:pt x="47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9" name="Google Shape;3689;p13"/>
              <p:cNvSpPr/>
              <p:nvPr/>
            </p:nvSpPr>
            <p:spPr>
              <a:xfrm>
                <a:off x="814075" y="1746850"/>
                <a:ext cx="290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162" h="804" extrusionOk="0">
                    <a:moveTo>
                      <a:pt x="603" y="0"/>
                    </a:moveTo>
                    <a:cubicBezTo>
                      <a:pt x="566" y="0"/>
                      <a:pt x="527" y="6"/>
                      <a:pt x="486" y="18"/>
                    </a:cubicBezTo>
                    <a:cubicBezTo>
                      <a:pt x="1" y="106"/>
                      <a:pt x="124" y="803"/>
                      <a:pt x="557" y="803"/>
                    </a:cubicBezTo>
                    <a:cubicBezTo>
                      <a:pt x="595" y="803"/>
                      <a:pt x="636" y="798"/>
                      <a:pt x="678" y="786"/>
                    </a:cubicBezTo>
                    <a:cubicBezTo>
                      <a:pt x="1162" y="654"/>
                      <a:pt x="1002" y="0"/>
                      <a:pt x="60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0" name="Google Shape;3690;p13"/>
              <p:cNvSpPr/>
              <p:nvPr/>
            </p:nvSpPr>
            <p:spPr>
              <a:xfrm>
                <a:off x="825025" y="1812550"/>
                <a:ext cx="40525" cy="28375"/>
              </a:xfrm>
              <a:custGeom>
                <a:avLst/>
                <a:gdLst/>
                <a:ahLst/>
                <a:cxnLst/>
                <a:rect l="l" t="t" r="r" b="b"/>
                <a:pathLst>
                  <a:path w="1621" h="1135" extrusionOk="0">
                    <a:moveTo>
                      <a:pt x="626" y="0"/>
                    </a:moveTo>
                    <a:cubicBezTo>
                      <a:pt x="454" y="0"/>
                      <a:pt x="276" y="102"/>
                      <a:pt x="144" y="367"/>
                    </a:cubicBezTo>
                    <a:cubicBezTo>
                      <a:pt x="0" y="751"/>
                      <a:pt x="337" y="1135"/>
                      <a:pt x="721" y="1135"/>
                    </a:cubicBezTo>
                    <a:cubicBezTo>
                      <a:pt x="1621" y="919"/>
                      <a:pt x="1144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1" name="Google Shape;3691;p13"/>
              <p:cNvSpPr/>
              <p:nvPr/>
            </p:nvSpPr>
            <p:spPr>
              <a:xfrm>
                <a:off x="785425" y="1786275"/>
                <a:ext cx="36075" cy="25850"/>
              </a:xfrm>
              <a:custGeom>
                <a:avLst/>
                <a:gdLst/>
                <a:ahLst/>
                <a:cxnLst/>
                <a:rect l="l" t="t" r="r" b="b"/>
                <a:pathLst>
                  <a:path w="1443" h="1034" extrusionOk="0">
                    <a:moveTo>
                      <a:pt x="533" y="0"/>
                    </a:moveTo>
                    <a:cubicBezTo>
                      <a:pt x="371" y="0"/>
                      <a:pt x="208" y="100"/>
                      <a:pt x="96" y="361"/>
                    </a:cubicBezTo>
                    <a:cubicBezTo>
                      <a:pt x="0" y="697"/>
                      <a:pt x="288" y="1033"/>
                      <a:pt x="624" y="1033"/>
                    </a:cubicBezTo>
                    <a:cubicBezTo>
                      <a:pt x="1443" y="820"/>
                      <a:pt x="995" y="0"/>
                      <a:pt x="5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2" name="Google Shape;3692;p13"/>
              <p:cNvSpPr/>
              <p:nvPr/>
            </p:nvSpPr>
            <p:spPr>
              <a:xfrm>
                <a:off x="808225" y="1682375"/>
                <a:ext cx="10525" cy="8625"/>
              </a:xfrm>
              <a:custGeom>
                <a:avLst/>
                <a:gdLst/>
                <a:ahLst/>
                <a:cxnLst/>
                <a:rect l="l" t="t" r="r" b="b"/>
                <a:pathLst>
                  <a:path w="421" h="345" extrusionOk="0">
                    <a:moveTo>
                      <a:pt x="228" y="1"/>
                    </a:moveTo>
                    <a:cubicBezTo>
                      <a:pt x="217" y="1"/>
                      <a:pt x="205" y="2"/>
                      <a:pt x="192" y="5"/>
                    </a:cubicBezTo>
                    <a:cubicBezTo>
                      <a:pt x="0" y="53"/>
                      <a:pt x="0" y="293"/>
                      <a:pt x="192" y="341"/>
                    </a:cubicBezTo>
                    <a:cubicBezTo>
                      <a:pt x="205" y="343"/>
                      <a:pt x="217" y="344"/>
                      <a:pt x="228" y="344"/>
                    </a:cubicBezTo>
                    <a:cubicBezTo>
                      <a:pt x="420" y="344"/>
                      <a:pt x="420" y="1"/>
                      <a:pt x="2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3" name="Google Shape;3693;p13"/>
              <p:cNvSpPr/>
              <p:nvPr/>
            </p:nvSpPr>
            <p:spPr>
              <a:xfrm>
                <a:off x="575525" y="1827750"/>
                <a:ext cx="3737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1060" extrusionOk="0">
                    <a:moveTo>
                      <a:pt x="562" y="1"/>
                    </a:moveTo>
                    <a:cubicBezTo>
                      <a:pt x="391" y="1"/>
                      <a:pt x="216" y="106"/>
                      <a:pt x="91" y="383"/>
                    </a:cubicBezTo>
                    <a:cubicBezTo>
                      <a:pt x="1" y="742"/>
                      <a:pt x="289" y="1059"/>
                      <a:pt x="641" y="1059"/>
                    </a:cubicBezTo>
                    <a:cubicBezTo>
                      <a:pt x="665" y="1059"/>
                      <a:pt x="690" y="1058"/>
                      <a:pt x="715" y="1055"/>
                    </a:cubicBezTo>
                    <a:cubicBezTo>
                      <a:pt x="1495" y="842"/>
                      <a:pt x="1044" y="1"/>
                      <a:pt x="56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4" name="Google Shape;3694;p13"/>
              <p:cNvSpPr/>
              <p:nvPr/>
            </p:nvSpPr>
            <p:spPr>
              <a:xfrm>
                <a:off x="602975" y="1786550"/>
                <a:ext cx="325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03" h="927" extrusionOk="0">
                    <a:moveTo>
                      <a:pt x="651" y="1"/>
                    </a:moveTo>
                    <a:cubicBezTo>
                      <a:pt x="613" y="1"/>
                      <a:pt x="572" y="5"/>
                      <a:pt x="529" y="14"/>
                    </a:cubicBezTo>
                    <a:cubicBezTo>
                      <a:pt x="1" y="158"/>
                      <a:pt x="97" y="926"/>
                      <a:pt x="673" y="926"/>
                    </a:cubicBezTo>
                    <a:cubicBezTo>
                      <a:pt x="1302" y="926"/>
                      <a:pt x="1216" y="1"/>
                      <a:pt x="6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5" name="Google Shape;3695;p13"/>
              <p:cNvSpPr/>
              <p:nvPr/>
            </p:nvSpPr>
            <p:spPr>
              <a:xfrm>
                <a:off x="615100" y="1853225"/>
                <a:ext cx="43325" cy="31000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40" extrusionOk="0">
                    <a:moveTo>
                      <a:pt x="628" y="0"/>
                    </a:moveTo>
                    <a:cubicBezTo>
                      <a:pt x="435" y="0"/>
                      <a:pt x="237" y="117"/>
                      <a:pt x="92" y="420"/>
                    </a:cubicBezTo>
                    <a:cubicBezTo>
                      <a:pt x="1" y="830"/>
                      <a:pt x="299" y="1240"/>
                      <a:pt x="698" y="1240"/>
                    </a:cubicBezTo>
                    <a:cubicBezTo>
                      <a:pt x="720" y="1240"/>
                      <a:pt x="742" y="1238"/>
                      <a:pt x="764" y="1236"/>
                    </a:cubicBezTo>
                    <a:cubicBezTo>
                      <a:pt x="1733" y="1021"/>
                      <a:pt x="1200" y="0"/>
                      <a:pt x="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6" name="Google Shape;3696;p13"/>
              <p:cNvSpPr/>
              <p:nvPr/>
            </p:nvSpPr>
            <p:spPr>
              <a:xfrm>
                <a:off x="596425" y="1722075"/>
                <a:ext cx="16175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647" h="494" extrusionOk="0">
                    <a:moveTo>
                      <a:pt x="263" y="1"/>
                    </a:moveTo>
                    <a:cubicBezTo>
                      <a:pt x="1" y="88"/>
                      <a:pt x="57" y="494"/>
                      <a:pt x="286" y="494"/>
                    </a:cubicBezTo>
                    <a:cubicBezTo>
                      <a:pt x="308" y="494"/>
                      <a:pt x="333" y="490"/>
                      <a:pt x="359" y="481"/>
                    </a:cubicBezTo>
                    <a:cubicBezTo>
                      <a:pt x="647" y="385"/>
                      <a:pt x="599" y="1"/>
                      <a:pt x="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7" name="Google Shape;3697;p13"/>
              <p:cNvSpPr/>
              <p:nvPr/>
            </p:nvSpPr>
            <p:spPr>
              <a:xfrm>
                <a:off x="634200" y="1747075"/>
                <a:ext cx="256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027" h="751" extrusionOk="0">
                    <a:moveTo>
                      <a:pt x="518" y="0"/>
                    </a:moveTo>
                    <a:cubicBezTo>
                      <a:pt x="491" y="0"/>
                      <a:pt x="462" y="3"/>
                      <a:pt x="432" y="9"/>
                    </a:cubicBezTo>
                    <a:cubicBezTo>
                      <a:pt x="1" y="225"/>
                      <a:pt x="112" y="750"/>
                      <a:pt x="452" y="750"/>
                    </a:cubicBezTo>
                    <a:cubicBezTo>
                      <a:pt x="491" y="750"/>
                      <a:pt x="532" y="744"/>
                      <a:pt x="576" y="729"/>
                    </a:cubicBezTo>
                    <a:cubicBezTo>
                      <a:pt x="1026" y="639"/>
                      <a:pt x="928" y="0"/>
                      <a:pt x="5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8" name="Google Shape;3698;p13"/>
              <p:cNvSpPr/>
              <p:nvPr/>
            </p:nvSpPr>
            <p:spPr>
              <a:xfrm>
                <a:off x="644175" y="1813350"/>
                <a:ext cx="392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569" h="1070" extrusionOk="0">
                    <a:moveTo>
                      <a:pt x="608" y="1"/>
                    </a:moveTo>
                    <a:cubicBezTo>
                      <a:pt x="433" y="1"/>
                      <a:pt x="255" y="106"/>
                      <a:pt x="129" y="383"/>
                    </a:cubicBezTo>
                    <a:cubicBezTo>
                      <a:pt x="0" y="726"/>
                      <a:pt x="294" y="1070"/>
                      <a:pt x="632" y="1070"/>
                    </a:cubicBezTo>
                    <a:cubicBezTo>
                      <a:pt x="672" y="1070"/>
                      <a:pt x="713" y="1065"/>
                      <a:pt x="753" y="1055"/>
                    </a:cubicBezTo>
                    <a:cubicBezTo>
                      <a:pt x="1569" y="842"/>
                      <a:pt x="1101" y="1"/>
                      <a:pt x="60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9" name="Google Shape;3699;p13"/>
              <p:cNvSpPr/>
              <p:nvPr/>
            </p:nvSpPr>
            <p:spPr>
              <a:xfrm>
                <a:off x="702425" y="1732875"/>
                <a:ext cx="26600" cy="19650"/>
              </a:xfrm>
              <a:custGeom>
                <a:avLst/>
                <a:gdLst/>
                <a:ahLst/>
                <a:cxnLst/>
                <a:rect l="l" t="t" r="r" b="b"/>
                <a:pathLst>
                  <a:path w="1064" h="786" extrusionOk="0">
                    <a:moveTo>
                      <a:pt x="488" y="1"/>
                    </a:moveTo>
                    <a:cubicBezTo>
                      <a:pt x="0" y="45"/>
                      <a:pt x="85" y="785"/>
                      <a:pt x="517" y="785"/>
                    </a:cubicBezTo>
                    <a:cubicBezTo>
                      <a:pt x="553" y="785"/>
                      <a:pt x="591" y="780"/>
                      <a:pt x="632" y="769"/>
                    </a:cubicBezTo>
                    <a:cubicBezTo>
                      <a:pt x="1064" y="625"/>
                      <a:pt x="920" y="1"/>
                      <a:pt x="4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0" name="Google Shape;3700;p13"/>
              <p:cNvSpPr/>
              <p:nvPr/>
            </p:nvSpPr>
            <p:spPr>
              <a:xfrm>
                <a:off x="674025" y="1772700"/>
                <a:ext cx="33475" cy="23925"/>
              </a:xfrm>
              <a:custGeom>
                <a:avLst/>
                <a:gdLst/>
                <a:ahLst/>
                <a:cxnLst/>
                <a:rect l="l" t="t" r="r" b="b"/>
                <a:pathLst>
                  <a:path w="1339" h="957" extrusionOk="0">
                    <a:moveTo>
                      <a:pt x="525" y="0"/>
                    </a:moveTo>
                    <a:cubicBezTo>
                      <a:pt x="380" y="0"/>
                      <a:pt x="235" y="91"/>
                      <a:pt x="135" y="328"/>
                    </a:cubicBezTo>
                    <a:cubicBezTo>
                      <a:pt x="1" y="643"/>
                      <a:pt x="286" y="957"/>
                      <a:pt x="598" y="957"/>
                    </a:cubicBezTo>
                    <a:cubicBezTo>
                      <a:pt x="620" y="957"/>
                      <a:pt x="642" y="955"/>
                      <a:pt x="663" y="952"/>
                    </a:cubicBezTo>
                    <a:cubicBezTo>
                      <a:pt x="1339" y="739"/>
                      <a:pt x="935" y="0"/>
                      <a:pt x="5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1" name="Google Shape;3701;p13"/>
              <p:cNvSpPr/>
              <p:nvPr/>
            </p:nvSpPr>
            <p:spPr>
              <a:xfrm>
                <a:off x="683625" y="1839350"/>
                <a:ext cx="448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93" h="1267" extrusionOk="0">
                    <a:moveTo>
                      <a:pt x="725" y="0"/>
                    </a:moveTo>
                    <a:cubicBezTo>
                      <a:pt x="536" y="0"/>
                      <a:pt x="339" y="112"/>
                      <a:pt x="183" y="399"/>
                    </a:cubicBezTo>
                    <a:cubicBezTo>
                      <a:pt x="0" y="811"/>
                      <a:pt x="341" y="1266"/>
                      <a:pt x="789" y="1266"/>
                    </a:cubicBezTo>
                    <a:cubicBezTo>
                      <a:pt x="811" y="1266"/>
                      <a:pt x="833" y="1265"/>
                      <a:pt x="856" y="1263"/>
                    </a:cubicBezTo>
                    <a:cubicBezTo>
                      <a:pt x="1793" y="1011"/>
                      <a:pt x="1296" y="0"/>
                      <a:pt x="7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2" name="Google Shape;3702;p13"/>
              <p:cNvSpPr/>
              <p:nvPr/>
            </p:nvSpPr>
            <p:spPr>
              <a:xfrm>
                <a:off x="667075" y="1708375"/>
                <a:ext cx="15675" cy="11800"/>
              </a:xfrm>
              <a:custGeom>
                <a:avLst/>
                <a:gdLst/>
                <a:ahLst/>
                <a:cxnLst/>
                <a:rect l="l" t="t" r="r" b="b"/>
                <a:pathLst>
                  <a:path w="627" h="472" extrusionOk="0">
                    <a:moveTo>
                      <a:pt x="266" y="1"/>
                    </a:moveTo>
                    <a:cubicBezTo>
                      <a:pt x="155" y="1"/>
                      <a:pt x="48" y="63"/>
                      <a:pt x="29" y="213"/>
                    </a:cubicBezTo>
                    <a:cubicBezTo>
                      <a:pt x="0" y="386"/>
                      <a:pt x="127" y="472"/>
                      <a:pt x="264" y="472"/>
                    </a:cubicBezTo>
                    <a:cubicBezTo>
                      <a:pt x="356" y="472"/>
                      <a:pt x="452" y="434"/>
                      <a:pt x="509" y="357"/>
                    </a:cubicBezTo>
                    <a:cubicBezTo>
                      <a:pt x="626" y="152"/>
                      <a:pt x="440" y="1"/>
                      <a:pt x="26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24">
    <p:spTree>
      <p:nvGrpSpPr>
        <p:cNvPr id="1" name="Shape 70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42" name="Google Shape;7042;p27"/>
          <p:cNvGrpSpPr/>
          <p:nvPr/>
        </p:nvGrpSpPr>
        <p:grpSpPr>
          <a:xfrm flipH="1">
            <a:off x="-104540" y="-301657"/>
            <a:ext cx="9353080" cy="5746815"/>
            <a:chOff x="-104540" y="-301657"/>
            <a:chExt cx="9353080" cy="5746815"/>
          </a:xfrm>
        </p:grpSpPr>
        <p:grpSp>
          <p:nvGrpSpPr>
            <p:cNvPr id="7043" name="Google Shape;7043;p27"/>
            <p:cNvGrpSpPr/>
            <p:nvPr/>
          </p:nvGrpSpPr>
          <p:grpSpPr>
            <a:xfrm>
              <a:off x="7456223" y="-180425"/>
              <a:ext cx="1792317" cy="1748110"/>
              <a:chOff x="7456223" y="-180425"/>
              <a:chExt cx="1792317" cy="1748110"/>
            </a:xfrm>
          </p:grpSpPr>
          <p:sp>
            <p:nvSpPr>
              <p:cNvPr id="7044" name="Google Shape;7044;p27"/>
              <p:cNvSpPr/>
              <p:nvPr/>
            </p:nvSpPr>
            <p:spPr>
              <a:xfrm>
                <a:off x="7872283" y="786536"/>
                <a:ext cx="95170" cy="70016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45" name="Google Shape;7045;p27"/>
              <p:cNvSpPr/>
              <p:nvPr/>
            </p:nvSpPr>
            <p:spPr>
              <a:xfrm>
                <a:off x="7837649" y="625366"/>
                <a:ext cx="105163" cy="73405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46" name="Google Shape;7046;p27"/>
              <p:cNvSpPr/>
              <p:nvPr/>
            </p:nvSpPr>
            <p:spPr>
              <a:xfrm>
                <a:off x="7930292" y="686996"/>
                <a:ext cx="107978" cy="7846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47" name="Google Shape;7047;p27"/>
              <p:cNvSpPr/>
              <p:nvPr/>
            </p:nvSpPr>
            <p:spPr>
              <a:xfrm>
                <a:off x="7754024" y="566263"/>
                <a:ext cx="74493" cy="662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48" name="Google Shape;7048;p27"/>
              <p:cNvSpPr/>
              <p:nvPr/>
            </p:nvSpPr>
            <p:spPr>
              <a:xfrm>
                <a:off x="7780559" y="728581"/>
                <a:ext cx="84774" cy="61458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49" name="Google Shape;7049;p27"/>
              <p:cNvSpPr/>
              <p:nvPr/>
            </p:nvSpPr>
            <p:spPr>
              <a:xfrm>
                <a:off x="7969979" y="850291"/>
                <a:ext cx="95687" cy="71854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0" name="Google Shape;7050;p27"/>
              <p:cNvSpPr/>
              <p:nvPr/>
            </p:nvSpPr>
            <p:spPr>
              <a:xfrm>
                <a:off x="7719563" y="405438"/>
                <a:ext cx="75872" cy="69097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1" name="Google Shape;7051;p27"/>
              <p:cNvSpPr/>
              <p:nvPr/>
            </p:nvSpPr>
            <p:spPr>
              <a:xfrm>
                <a:off x="8056419" y="913415"/>
                <a:ext cx="103957" cy="75071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2" name="Google Shape;7052;p27"/>
              <p:cNvSpPr/>
              <p:nvPr/>
            </p:nvSpPr>
            <p:spPr>
              <a:xfrm>
                <a:off x="8022705" y="748742"/>
                <a:ext cx="109356" cy="84261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3" name="Google Shape;7053;p27"/>
              <p:cNvSpPr/>
              <p:nvPr/>
            </p:nvSpPr>
            <p:spPr>
              <a:xfrm>
                <a:off x="8992093" y="974356"/>
                <a:ext cx="99305" cy="80068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4" name="Google Shape;7054;p27"/>
              <p:cNvSpPr/>
              <p:nvPr/>
            </p:nvSpPr>
            <p:spPr>
              <a:xfrm>
                <a:off x="9052744" y="880618"/>
                <a:ext cx="107863" cy="8058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5" name="Google Shape;7055;p27"/>
              <p:cNvSpPr/>
              <p:nvPr/>
            </p:nvSpPr>
            <p:spPr>
              <a:xfrm>
                <a:off x="8925870" y="1075389"/>
                <a:ext cx="101603" cy="72773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6" name="Google Shape;7056;p27"/>
              <p:cNvSpPr/>
              <p:nvPr/>
            </p:nvSpPr>
            <p:spPr>
              <a:xfrm>
                <a:off x="7596480" y="188381"/>
                <a:ext cx="68463" cy="5066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7" name="Google Shape;7057;p27"/>
              <p:cNvSpPr/>
              <p:nvPr/>
            </p:nvSpPr>
            <p:spPr>
              <a:xfrm>
                <a:off x="8253938" y="1040467"/>
                <a:ext cx="100396" cy="77426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8" name="Google Shape;7058;p27"/>
              <p:cNvSpPr/>
              <p:nvPr/>
            </p:nvSpPr>
            <p:spPr>
              <a:xfrm>
                <a:off x="8153829" y="976079"/>
                <a:ext cx="109643" cy="76220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9" name="Google Shape;7059;p27"/>
              <p:cNvSpPr/>
              <p:nvPr/>
            </p:nvSpPr>
            <p:spPr>
              <a:xfrm>
                <a:off x="8406600" y="1004453"/>
                <a:ext cx="114583" cy="86329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0" name="Google Shape;7060;p27"/>
              <p:cNvSpPr/>
              <p:nvPr/>
            </p:nvSpPr>
            <p:spPr>
              <a:xfrm>
                <a:off x="8349567" y="1106118"/>
                <a:ext cx="102292" cy="75128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1" name="Google Shape;7061;p27"/>
              <p:cNvSpPr/>
              <p:nvPr/>
            </p:nvSpPr>
            <p:spPr>
              <a:xfrm>
                <a:off x="8501942" y="1070909"/>
                <a:ext cx="109643" cy="80929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2" name="Google Shape;7062;p27"/>
              <p:cNvSpPr/>
              <p:nvPr/>
            </p:nvSpPr>
            <p:spPr>
              <a:xfrm>
                <a:off x="8091742" y="-180195"/>
                <a:ext cx="102464" cy="83055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3" name="Google Shape;7063;p27"/>
              <p:cNvSpPr/>
              <p:nvPr/>
            </p:nvSpPr>
            <p:spPr>
              <a:xfrm>
                <a:off x="7572414" y="449492"/>
                <a:ext cx="62145" cy="45433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4" name="Google Shape;7064;p27"/>
              <p:cNvSpPr/>
              <p:nvPr/>
            </p:nvSpPr>
            <p:spPr>
              <a:xfrm>
                <a:off x="7626174" y="348000"/>
                <a:ext cx="76446" cy="53302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5" name="Google Shape;7065;p27"/>
              <p:cNvSpPr/>
              <p:nvPr/>
            </p:nvSpPr>
            <p:spPr>
              <a:xfrm>
                <a:off x="8826623" y="1007383"/>
                <a:ext cx="112228" cy="80987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6" name="Google Shape;7066;p27"/>
              <p:cNvSpPr/>
              <p:nvPr/>
            </p:nvSpPr>
            <p:spPr>
              <a:xfrm>
                <a:off x="8774759" y="1106635"/>
                <a:ext cx="104302" cy="75358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7" name="Google Shape;7067;p27"/>
              <p:cNvSpPr/>
              <p:nvPr/>
            </p:nvSpPr>
            <p:spPr>
              <a:xfrm>
                <a:off x="7690558" y="668272"/>
                <a:ext cx="71794" cy="5525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8" name="Google Shape;7068;p27"/>
              <p:cNvSpPr/>
              <p:nvPr/>
            </p:nvSpPr>
            <p:spPr>
              <a:xfrm>
                <a:off x="8663967" y="1037825"/>
                <a:ext cx="112802" cy="83686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9" name="Google Shape;7069;p27"/>
              <p:cNvSpPr/>
              <p:nvPr/>
            </p:nvSpPr>
            <p:spPr>
              <a:xfrm>
                <a:off x="7754311" y="149266"/>
                <a:ext cx="93619" cy="67087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0" name="Google Shape;7070;p27"/>
              <p:cNvSpPr/>
              <p:nvPr/>
            </p:nvSpPr>
            <p:spPr>
              <a:xfrm>
                <a:off x="7810942" y="51221"/>
                <a:ext cx="106312" cy="73807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1" name="Google Shape;7071;p27"/>
              <p:cNvSpPr/>
              <p:nvPr/>
            </p:nvSpPr>
            <p:spPr>
              <a:xfrm>
                <a:off x="7777400" y="-104205"/>
                <a:ext cx="88048" cy="62894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2" name="Google Shape;7072;p27"/>
              <p:cNvSpPr/>
              <p:nvPr/>
            </p:nvSpPr>
            <p:spPr>
              <a:xfrm>
                <a:off x="7875844" y="-47859"/>
                <a:ext cx="106255" cy="73922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3" name="Google Shape;7073;p27"/>
              <p:cNvSpPr/>
              <p:nvPr/>
            </p:nvSpPr>
            <p:spPr>
              <a:xfrm>
                <a:off x="7656557" y="89129"/>
                <a:ext cx="77308" cy="55657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4" name="Google Shape;7074;p27"/>
              <p:cNvSpPr/>
              <p:nvPr/>
            </p:nvSpPr>
            <p:spPr>
              <a:xfrm>
                <a:off x="7716347" y="-7653"/>
                <a:ext cx="82936" cy="6117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5" name="Google Shape;7075;p27"/>
              <p:cNvSpPr/>
              <p:nvPr/>
            </p:nvSpPr>
            <p:spPr>
              <a:xfrm>
                <a:off x="7653800" y="505207"/>
                <a:ext cx="82017" cy="58759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6" name="Google Shape;7076;p27"/>
              <p:cNvSpPr/>
              <p:nvPr/>
            </p:nvSpPr>
            <p:spPr>
              <a:xfrm>
                <a:off x="7690558" y="248116"/>
                <a:ext cx="89426" cy="6174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7" name="Google Shape;7077;p27"/>
              <p:cNvSpPr/>
              <p:nvPr/>
            </p:nvSpPr>
            <p:spPr>
              <a:xfrm>
                <a:off x="7902895" y="524850"/>
                <a:ext cx="115617" cy="82997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8" name="Google Shape;7078;p27"/>
              <p:cNvSpPr/>
              <p:nvPr/>
            </p:nvSpPr>
            <p:spPr>
              <a:xfrm>
                <a:off x="7859417" y="364715"/>
                <a:ext cx="113664" cy="83916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9" name="Google Shape;7079;p27"/>
              <p:cNvSpPr/>
              <p:nvPr/>
            </p:nvSpPr>
            <p:spPr>
              <a:xfrm>
                <a:off x="7803648" y="464139"/>
                <a:ext cx="101143" cy="77368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0" name="Google Shape;7080;p27"/>
              <p:cNvSpPr/>
              <p:nvPr/>
            </p:nvSpPr>
            <p:spPr>
              <a:xfrm>
                <a:off x="7771484" y="306760"/>
                <a:ext cx="102119" cy="72142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1" name="Google Shape;7081;p27"/>
              <p:cNvSpPr/>
              <p:nvPr/>
            </p:nvSpPr>
            <p:spPr>
              <a:xfrm>
                <a:off x="7931383" y="-145216"/>
                <a:ext cx="105795" cy="77368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2" name="Google Shape;7082;p27"/>
              <p:cNvSpPr/>
              <p:nvPr/>
            </p:nvSpPr>
            <p:spPr>
              <a:xfrm>
                <a:off x="7958895" y="11761"/>
                <a:ext cx="104991" cy="82653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3" name="Google Shape;7083;p27"/>
              <p:cNvSpPr/>
              <p:nvPr/>
            </p:nvSpPr>
            <p:spPr>
              <a:xfrm>
                <a:off x="7881128" y="107107"/>
                <a:ext cx="115559" cy="85007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4" name="Google Shape;7084;p27"/>
              <p:cNvSpPr/>
              <p:nvPr/>
            </p:nvSpPr>
            <p:spPr>
              <a:xfrm>
                <a:off x="7833054" y="207508"/>
                <a:ext cx="106772" cy="77828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5" name="Google Shape;7085;p27"/>
              <p:cNvSpPr/>
              <p:nvPr/>
            </p:nvSpPr>
            <p:spPr>
              <a:xfrm>
                <a:off x="8141768" y="1246955"/>
                <a:ext cx="68405" cy="5054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80" extrusionOk="0">
                    <a:moveTo>
                      <a:pt x="626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1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191" y="781"/>
                      <a:pt x="1088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6" name="Google Shape;7086;p27"/>
              <p:cNvSpPr/>
              <p:nvPr/>
            </p:nvSpPr>
            <p:spPr>
              <a:xfrm>
                <a:off x="8097255" y="1079065"/>
                <a:ext cx="91551" cy="65306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7" name="Google Shape;7087;p27"/>
              <p:cNvSpPr/>
              <p:nvPr/>
            </p:nvSpPr>
            <p:spPr>
              <a:xfrm>
                <a:off x="8193057" y="1144946"/>
                <a:ext cx="88737" cy="62377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8" name="Google Shape;7088;p27"/>
              <p:cNvSpPr/>
              <p:nvPr/>
            </p:nvSpPr>
            <p:spPr>
              <a:xfrm>
                <a:off x="8002086" y="1018124"/>
                <a:ext cx="89369" cy="61860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9" name="Google Shape;7089;p27"/>
              <p:cNvSpPr/>
              <p:nvPr/>
            </p:nvSpPr>
            <p:spPr>
              <a:xfrm>
                <a:off x="8243657" y="1313410"/>
                <a:ext cx="60939" cy="44801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0" name="Google Shape;7090;p27"/>
              <p:cNvSpPr/>
              <p:nvPr/>
            </p:nvSpPr>
            <p:spPr>
              <a:xfrm>
                <a:off x="8495739" y="1343909"/>
                <a:ext cx="63466" cy="49683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1" name="Google Shape;7091;p27"/>
              <p:cNvSpPr/>
              <p:nvPr/>
            </p:nvSpPr>
            <p:spPr>
              <a:xfrm>
                <a:off x="8448758" y="1172228"/>
                <a:ext cx="96950" cy="70361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2" name="Google Shape;7092;p27"/>
              <p:cNvSpPr/>
              <p:nvPr/>
            </p:nvSpPr>
            <p:spPr>
              <a:xfrm>
                <a:off x="8293511" y="1211171"/>
                <a:ext cx="84602" cy="58644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3" name="Google Shape;7093;p27"/>
              <p:cNvSpPr/>
              <p:nvPr/>
            </p:nvSpPr>
            <p:spPr>
              <a:xfrm>
                <a:off x="8548005" y="1241728"/>
                <a:ext cx="87474" cy="61516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4" name="Google Shape;7094;p27"/>
              <p:cNvSpPr/>
              <p:nvPr/>
            </p:nvSpPr>
            <p:spPr>
              <a:xfrm>
                <a:off x="8542606" y="1517370"/>
                <a:ext cx="32336" cy="2510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5" name="Google Shape;7095;p27"/>
              <p:cNvSpPr/>
              <p:nvPr/>
            </p:nvSpPr>
            <p:spPr>
              <a:xfrm>
                <a:off x="8407519" y="1545630"/>
                <a:ext cx="7581" cy="896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56" extrusionOk="0">
                    <a:moveTo>
                      <a:pt x="76" y="1"/>
                    </a:moveTo>
                    <a:cubicBezTo>
                      <a:pt x="48" y="1"/>
                      <a:pt x="0" y="69"/>
                      <a:pt x="0" y="137"/>
                    </a:cubicBezTo>
                    <a:cubicBezTo>
                      <a:pt x="13" y="150"/>
                      <a:pt x="29" y="156"/>
                      <a:pt x="45" y="156"/>
                    </a:cubicBezTo>
                    <a:cubicBezTo>
                      <a:pt x="89" y="156"/>
                      <a:pt x="131" y="111"/>
                      <a:pt x="96" y="41"/>
                    </a:cubicBezTo>
                    <a:cubicBezTo>
                      <a:pt x="96" y="13"/>
                      <a:pt x="88" y="1"/>
                      <a:pt x="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6" name="Google Shape;7096;p27"/>
              <p:cNvSpPr/>
              <p:nvPr/>
            </p:nvSpPr>
            <p:spPr>
              <a:xfrm>
                <a:off x="8340263" y="1379578"/>
                <a:ext cx="58067" cy="42102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7" name="Google Shape;7097;p27"/>
              <p:cNvSpPr/>
              <p:nvPr/>
            </p:nvSpPr>
            <p:spPr>
              <a:xfrm>
                <a:off x="8393735" y="1276937"/>
                <a:ext cx="77537" cy="55944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8" name="Google Shape;7098;p27"/>
              <p:cNvSpPr/>
              <p:nvPr/>
            </p:nvSpPr>
            <p:spPr>
              <a:xfrm>
                <a:off x="8438821" y="1448503"/>
                <a:ext cx="50485" cy="33486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9" name="Google Shape;7099;p27"/>
              <p:cNvSpPr/>
              <p:nvPr/>
            </p:nvSpPr>
            <p:spPr>
              <a:xfrm>
                <a:off x="7537092" y="290390"/>
                <a:ext cx="56171" cy="3894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0" name="Google Shape;7100;p27"/>
              <p:cNvSpPr/>
              <p:nvPr/>
            </p:nvSpPr>
            <p:spPr>
              <a:xfrm>
                <a:off x="7478278" y="391308"/>
                <a:ext cx="47097" cy="31648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1" name="Google Shape;7101;p27"/>
              <p:cNvSpPr/>
              <p:nvPr/>
            </p:nvSpPr>
            <p:spPr>
              <a:xfrm>
                <a:off x="7456223" y="232608"/>
                <a:ext cx="24812" cy="25043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2" name="Google Shape;7102;p27"/>
              <p:cNvSpPr/>
              <p:nvPr/>
            </p:nvSpPr>
            <p:spPr>
              <a:xfrm>
                <a:off x="7489306" y="-21093"/>
                <a:ext cx="27626" cy="22113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3" name="Google Shape;7103;p27"/>
              <p:cNvSpPr/>
              <p:nvPr/>
            </p:nvSpPr>
            <p:spPr>
              <a:xfrm>
                <a:off x="8593149" y="1412317"/>
                <a:ext cx="60881" cy="42044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4" name="Google Shape;7104;p27"/>
              <p:cNvSpPr/>
              <p:nvPr/>
            </p:nvSpPr>
            <p:spPr>
              <a:xfrm>
                <a:off x="7910190" y="954310"/>
                <a:ext cx="83855" cy="59103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5" name="Google Shape;7105;p27"/>
              <p:cNvSpPr/>
              <p:nvPr/>
            </p:nvSpPr>
            <p:spPr>
              <a:xfrm>
                <a:off x="8608772" y="1139834"/>
                <a:ext cx="96606" cy="71739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6" name="Google Shape;7106;p27"/>
              <p:cNvSpPr/>
              <p:nvPr/>
            </p:nvSpPr>
            <p:spPr>
              <a:xfrm>
                <a:off x="8818352" y="1553441"/>
                <a:ext cx="18379" cy="14244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7" name="Google Shape;7107;p27"/>
              <p:cNvSpPr/>
              <p:nvPr/>
            </p:nvSpPr>
            <p:spPr>
              <a:xfrm>
                <a:off x="8809679" y="1277569"/>
                <a:ext cx="76791" cy="56059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8" name="Google Shape;7108;p27"/>
              <p:cNvSpPr/>
              <p:nvPr/>
            </p:nvSpPr>
            <p:spPr>
              <a:xfrm>
                <a:off x="8879003" y="1175675"/>
                <a:ext cx="68979" cy="63468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9" name="Google Shape;7109;p27"/>
              <p:cNvSpPr/>
              <p:nvPr/>
            </p:nvSpPr>
            <p:spPr>
              <a:xfrm>
                <a:off x="8719104" y="1208759"/>
                <a:ext cx="68979" cy="63468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0" name="Google Shape;7110;p27"/>
              <p:cNvSpPr/>
              <p:nvPr/>
            </p:nvSpPr>
            <p:spPr>
              <a:xfrm>
                <a:off x="8655466" y="1308011"/>
                <a:ext cx="66452" cy="56461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1" name="Google Shape;7111;p27"/>
              <p:cNvSpPr/>
              <p:nvPr/>
            </p:nvSpPr>
            <p:spPr>
              <a:xfrm>
                <a:off x="8699806" y="1481759"/>
                <a:ext cx="38654" cy="30384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2" name="Google Shape;7112;p27"/>
              <p:cNvSpPr/>
              <p:nvPr/>
            </p:nvSpPr>
            <p:spPr>
              <a:xfrm>
                <a:off x="8753106" y="1379233"/>
                <a:ext cx="60939" cy="44801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3" name="Google Shape;7113;p27"/>
              <p:cNvSpPr/>
              <p:nvPr/>
            </p:nvSpPr>
            <p:spPr>
              <a:xfrm>
                <a:off x="8917600" y="1346666"/>
                <a:ext cx="55252" cy="44169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4" name="Google Shape;7114;p27"/>
              <p:cNvSpPr/>
              <p:nvPr/>
            </p:nvSpPr>
            <p:spPr>
              <a:xfrm>
                <a:off x="8859705" y="1448560"/>
                <a:ext cx="44799" cy="33773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5" name="Google Shape;7115;p27"/>
              <p:cNvSpPr/>
              <p:nvPr/>
            </p:nvSpPr>
            <p:spPr>
              <a:xfrm>
                <a:off x="8968544" y="1523401"/>
                <a:ext cx="15335" cy="12579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6" name="Google Shape;7116;p27"/>
              <p:cNvSpPr/>
              <p:nvPr/>
            </p:nvSpPr>
            <p:spPr>
              <a:xfrm>
                <a:off x="9020466" y="1418348"/>
                <a:ext cx="43363" cy="30557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7" name="Google Shape;7117;p27"/>
              <p:cNvSpPr/>
              <p:nvPr/>
            </p:nvSpPr>
            <p:spPr>
              <a:xfrm>
                <a:off x="9076522" y="1315822"/>
                <a:ext cx="57435" cy="42389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8" name="Google Shape;7118;p27"/>
              <p:cNvSpPr/>
              <p:nvPr/>
            </p:nvSpPr>
            <p:spPr>
              <a:xfrm>
                <a:off x="8971818" y="1243795"/>
                <a:ext cx="78456" cy="56404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9" name="Google Shape;7119;p27"/>
              <p:cNvSpPr/>
              <p:nvPr/>
            </p:nvSpPr>
            <p:spPr>
              <a:xfrm>
                <a:off x="9032355" y="1145003"/>
                <a:ext cx="84831" cy="61458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0" name="Google Shape;7120;p27"/>
              <p:cNvSpPr/>
              <p:nvPr/>
            </p:nvSpPr>
            <p:spPr>
              <a:xfrm>
                <a:off x="7631572" y="-65320"/>
                <a:ext cx="60996" cy="44744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1" name="Google Shape;7121;p27"/>
              <p:cNvSpPr/>
              <p:nvPr/>
            </p:nvSpPr>
            <p:spPr>
              <a:xfrm>
                <a:off x="7549957" y="-120345"/>
                <a:ext cx="30383" cy="27627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2" name="Google Shape;7122;p27"/>
              <p:cNvSpPr/>
              <p:nvPr/>
            </p:nvSpPr>
            <p:spPr>
              <a:xfrm>
                <a:off x="7570921" y="33932"/>
                <a:ext cx="55367" cy="3934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3" name="Google Shape;7123;p27"/>
              <p:cNvSpPr/>
              <p:nvPr/>
            </p:nvSpPr>
            <p:spPr>
              <a:xfrm>
                <a:off x="7701586" y="-162160"/>
                <a:ext cx="64270" cy="47386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4" name="Google Shape;7124;p27"/>
              <p:cNvSpPr/>
              <p:nvPr/>
            </p:nvSpPr>
            <p:spPr>
              <a:xfrm>
                <a:off x="7510787" y="133184"/>
                <a:ext cx="49394" cy="34003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5" name="Google Shape;7125;p27"/>
              <p:cNvSpPr/>
              <p:nvPr/>
            </p:nvSpPr>
            <p:spPr>
              <a:xfrm>
                <a:off x="7820189" y="-180425"/>
                <a:ext cx="1428351" cy="1232379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26" name="Google Shape;7126;p27"/>
            <p:cNvGrpSpPr/>
            <p:nvPr/>
          </p:nvGrpSpPr>
          <p:grpSpPr>
            <a:xfrm>
              <a:off x="-104540" y="3575814"/>
              <a:ext cx="1792317" cy="1748110"/>
              <a:chOff x="-104540" y="3575814"/>
              <a:chExt cx="1792317" cy="1748110"/>
            </a:xfrm>
          </p:grpSpPr>
          <p:sp>
            <p:nvSpPr>
              <p:cNvPr id="7127" name="Google Shape;7127;p27"/>
              <p:cNvSpPr/>
              <p:nvPr/>
            </p:nvSpPr>
            <p:spPr>
              <a:xfrm rot="10800000">
                <a:off x="1176548" y="4286948"/>
                <a:ext cx="95170" cy="70016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8" name="Google Shape;7128;p27"/>
              <p:cNvSpPr/>
              <p:nvPr/>
            </p:nvSpPr>
            <p:spPr>
              <a:xfrm rot="10800000">
                <a:off x="1201187" y="4444729"/>
                <a:ext cx="105163" cy="73405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9" name="Google Shape;7129;p27"/>
              <p:cNvSpPr/>
              <p:nvPr/>
            </p:nvSpPr>
            <p:spPr>
              <a:xfrm rot="10800000">
                <a:off x="1105730" y="4378044"/>
                <a:ext cx="107978" cy="7846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0" name="Google Shape;7130;p27"/>
              <p:cNvSpPr/>
              <p:nvPr/>
            </p:nvSpPr>
            <p:spPr>
              <a:xfrm rot="10800000">
                <a:off x="1315483" y="4511012"/>
                <a:ext cx="74493" cy="662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1" name="Google Shape;7131;p27"/>
              <p:cNvSpPr/>
              <p:nvPr/>
            </p:nvSpPr>
            <p:spPr>
              <a:xfrm rot="10800000">
                <a:off x="1278667" y="4353461"/>
                <a:ext cx="84774" cy="61458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2" name="Google Shape;7132;p27"/>
              <p:cNvSpPr/>
              <p:nvPr/>
            </p:nvSpPr>
            <p:spPr>
              <a:xfrm rot="10800000">
                <a:off x="1078334" y="4221355"/>
                <a:ext cx="95687" cy="71854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3" name="Google Shape;7133;p27"/>
              <p:cNvSpPr/>
              <p:nvPr/>
            </p:nvSpPr>
            <p:spPr>
              <a:xfrm rot="10800000">
                <a:off x="1348565" y="4668965"/>
                <a:ext cx="75872" cy="69097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4" name="Google Shape;7134;p27"/>
              <p:cNvSpPr/>
              <p:nvPr/>
            </p:nvSpPr>
            <p:spPr>
              <a:xfrm rot="10800000">
                <a:off x="983623" y="4155014"/>
                <a:ext cx="103957" cy="75071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5" name="Google Shape;7135;p27"/>
              <p:cNvSpPr/>
              <p:nvPr/>
            </p:nvSpPr>
            <p:spPr>
              <a:xfrm rot="10800000">
                <a:off x="1011939" y="4310498"/>
                <a:ext cx="109356" cy="84261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6" name="Google Shape;7136;p27"/>
              <p:cNvSpPr/>
              <p:nvPr/>
            </p:nvSpPr>
            <p:spPr>
              <a:xfrm rot="10800000">
                <a:off x="52602" y="4089076"/>
                <a:ext cx="99305" cy="80068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7" name="Google Shape;7137;p27"/>
              <p:cNvSpPr/>
              <p:nvPr/>
            </p:nvSpPr>
            <p:spPr>
              <a:xfrm rot="10800000">
                <a:off x="-16607" y="4182297"/>
                <a:ext cx="107863" cy="8058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8" name="Google Shape;7138;p27"/>
              <p:cNvSpPr/>
              <p:nvPr/>
            </p:nvSpPr>
            <p:spPr>
              <a:xfrm rot="10800000">
                <a:off x="116527" y="3995338"/>
                <a:ext cx="101603" cy="72773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9" name="Google Shape;7139;p27"/>
              <p:cNvSpPr/>
              <p:nvPr/>
            </p:nvSpPr>
            <p:spPr>
              <a:xfrm rot="10800000">
                <a:off x="1479058" y="4904459"/>
                <a:ext cx="68463" cy="5066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0" name="Google Shape;7140;p27"/>
              <p:cNvSpPr/>
              <p:nvPr/>
            </p:nvSpPr>
            <p:spPr>
              <a:xfrm rot="10800000">
                <a:off x="789666" y="4025608"/>
                <a:ext cx="100396" cy="77426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1" name="Google Shape;7141;p27"/>
              <p:cNvSpPr/>
              <p:nvPr/>
            </p:nvSpPr>
            <p:spPr>
              <a:xfrm rot="10800000">
                <a:off x="880528" y="4091201"/>
                <a:ext cx="109643" cy="76220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2" name="Google Shape;7142;p27"/>
              <p:cNvSpPr/>
              <p:nvPr/>
            </p:nvSpPr>
            <p:spPr>
              <a:xfrm rot="10800000">
                <a:off x="622817" y="4052718"/>
                <a:ext cx="114583" cy="86329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3" name="Google Shape;7143;p27"/>
              <p:cNvSpPr/>
              <p:nvPr/>
            </p:nvSpPr>
            <p:spPr>
              <a:xfrm rot="10800000">
                <a:off x="692141" y="3962254"/>
                <a:ext cx="102292" cy="75128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4" name="Google Shape;7144;p27"/>
              <p:cNvSpPr/>
              <p:nvPr/>
            </p:nvSpPr>
            <p:spPr>
              <a:xfrm rot="10800000">
                <a:off x="532414" y="3991662"/>
                <a:ext cx="109643" cy="80929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5" name="Google Shape;7145;p27"/>
              <p:cNvSpPr/>
              <p:nvPr/>
            </p:nvSpPr>
            <p:spPr>
              <a:xfrm rot="10800000">
                <a:off x="949794" y="5240640"/>
                <a:ext cx="102464" cy="83055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6" name="Google Shape;7146;p27"/>
              <p:cNvSpPr/>
              <p:nvPr/>
            </p:nvSpPr>
            <p:spPr>
              <a:xfrm rot="10800000">
                <a:off x="1509441" y="4648575"/>
                <a:ext cx="62145" cy="45433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7" name="Google Shape;7147;p27"/>
              <p:cNvSpPr/>
              <p:nvPr/>
            </p:nvSpPr>
            <p:spPr>
              <a:xfrm rot="10800000">
                <a:off x="1441380" y="4742198"/>
                <a:ext cx="76446" cy="53302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8" name="Google Shape;7148;p27"/>
              <p:cNvSpPr/>
              <p:nvPr/>
            </p:nvSpPr>
            <p:spPr>
              <a:xfrm rot="10800000">
                <a:off x="205150" y="4055130"/>
                <a:ext cx="112228" cy="80987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9" name="Google Shape;7149;p27"/>
              <p:cNvSpPr/>
              <p:nvPr/>
            </p:nvSpPr>
            <p:spPr>
              <a:xfrm rot="10800000">
                <a:off x="264939" y="3961507"/>
                <a:ext cx="104302" cy="75358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0" name="Google Shape;7150;p27"/>
              <p:cNvSpPr/>
              <p:nvPr/>
            </p:nvSpPr>
            <p:spPr>
              <a:xfrm rot="10800000">
                <a:off x="1381648" y="4419973"/>
                <a:ext cx="71794" cy="5525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1" name="Google Shape;7151;p27"/>
              <p:cNvSpPr/>
              <p:nvPr/>
            </p:nvSpPr>
            <p:spPr>
              <a:xfrm rot="10800000">
                <a:off x="367231" y="4021989"/>
                <a:ext cx="112802" cy="83686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2" name="Google Shape;7152;p27"/>
              <p:cNvSpPr/>
              <p:nvPr/>
            </p:nvSpPr>
            <p:spPr>
              <a:xfrm rot="10800000">
                <a:off x="1296070" y="4927147"/>
                <a:ext cx="93619" cy="67087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3" name="Google Shape;7153;p27"/>
              <p:cNvSpPr/>
              <p:nvPr/>
            </p:nvSpPr>
            <p:spPr>
              <a:xfrm rot="10800000">
                <a:off x="1226746" y="5018472"/>
                <a:ext cx="106312" cy="73807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4" name="Google Shape;7154;p27"/>
              <p:cNvSpPr/>
              <p:nvPr/>
            </p:nvSpPr>
            <p:spPr>
              <a:xfrm rot="10800000">
                <a:off x="1278552" y="5184811"/>
                <a:ext cx="88048" cy="62894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5" name="Google Shape;7155;p27"/>
              <p:cNvSpPr/>
              <p:nvPr/>
            </p:nvSpPr>
            <p:spPr>
              <a:xfrm rot="10800000">
                <a:off x="1161902" y="5117437"/>
                <a:ext cx="106255" cy="73922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6" name="Google Shape;7156;p27"/>
              <p:cNvSpPr/>
              <p:nvPr/>
            </p:nvSpPr>
            <p:spPr>
              <a:xfrm rot="10800000">
                <a:off x="1410136" y="4998714"/>
                <a:ext cx="77308" cy="55657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7" name="Google Shape;7157;p27"/>
              <p:cNvSpPr/>
              <p:nvPr/>
            </p:nvSpPr>
            <p:spPr>
              <a:xfrm rot="10800000">
                <a:off x="1344717" y="5089982"/>
                <a:ext cx="82936" cy="6117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8" name="Google Shape;7158;p27"/>
              <p:cNvSpPr/>
              <p:nvPr/>
            </p:nvSpPr>
            <p:spPr>
              <a:xfrm rot="10800000">
                <a:off x="1408183" y="4579535"/>
                <a:ext cx="82017" cy="58759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9" name="Google Shape;7159;p27"/>
              <p:cNvSpPr/>
              <p:nvPr/>
            </p:nvSpPr>
            <p:spPr>
              <a:xfrm rot="10800000">
                <a:off x="1364016" y="4833638"/>
                <a:ext cx="89426" cy="6174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0" name="Google Shape;7160;p27"/>
              <p:cNvSpPr/>
              <p:nvPr/>
            </p:nvSpPr>
            <p:spPr>
              <a:xfrm rot="10800000">
                <a:off x="1125488" y="4535653"/>
                <a:ext cx="115617" cy="82997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1" name="Google Shape;7161;p27"/>
              <p:cNvSpPr/>
              <p:nvPr/>
            </p:nvSpPr>
            <p:spPr>
              <a:xfrm rot="10800000">
                <a:off x="1170919" y="4694869"/>
                <a:ext cx="113664" cy="83916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2" name="Google Shape;7162;p27"/>
              <p:cNvSpPr/>
              <p:nvPr/>
            </p:nvSpPr>
            <p:spPr>
              <a:xfrm rot="10800000">
                <a:off x="1239209" y="4601993"/>
                <a:ext cx="101143" cy="77368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3" name="Google Shape;7163;p27"/>
              <p:cNvSpPr/>
              <p:nvPr/>
            </p:nvSpPr>
            <p:spPr>
              <a:xfrm rot="10800000">
                <a:off x="1270396" y="4764598"/>
                <a:ext cx="102119" cy="72142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4" name="Google Shape;7164;p27"/>
              <p:cNvSpPr/>
              <p:nvPr/>
            </p:nvSpPr>
            <p:spPr>
              <a:xfrm rot="10800000">
                <a:off x="1106822" y="5211347"/>
                <a:ext cx="105795" cy="77368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5" name="Google Shape;7165;p27"/>
              <p:cNvSpPr/>
              <p:nvPr/>
            </p:nvSpPr>
            <p:spPr>
              <a:xfrm rot="10800000">
                <a:off x="1080114" y="5049086"/>
                <a:ext cx="104991" cy="82653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6" name="Google Shape;7166;p27"/>
              <p:cNvSpPr/>
              <p:nvPr/>
            </p:nvSpPr>
            <p:spPr>
              <a:xfrm rot="10800000">
                <a:off x="1147313" y="4951385"/>
                <a:ext cx="115559" cy="85007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7" name="Google Shape;7167;p27"/>
              <p:cNvSpPr/>
              <p:nvPr/>
            </p:nvSpPr>
            <p:spPr>
              <a:xfrm rot="10800000">
                <a:off x="1204174" y="4858164"/>
                <a:ext cx="106772" cy="77828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8" name="Google Shape;7168;p27"/>
              <p:cNvSpPr/>
              <p:nvPr/>
            </p:nvSpPr>
            <p:spPr>
              <a:xfrm rot="10800000">
                <a:off x="955193" y="3999129"/>
                <a:ext cx="91551" cy="65306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9" name="Google Shape;7169;p27"/>
              <p:cNvSpPr/>
              <p:nvPr/>
            </p:nvSpPr>
            <p:spPr>
              <a:xfrm rot="10800000">
                <a:off x="862206" y="3936177"/>
                <a:ext cx="88737" cy="62377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0" name="Google Shape;7170;p27"/>
              <p:cNvSpPr/>
              <p:nvPr/>
            </p:nvSpPr>
            <p:spPr>
              <a:xfrm rot="10800000">
                <a:off x="1052545" y="4063516"/>
                <a:ext cx="89369" cy="61860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1" name="Google Shape;7171;p27"/>
              <p:cNvSpPr/>
              <p:nvPr/>
            </p:nvSpPr>
            <p:spPr>
              <a:xfrm rot="10800000">
                <a:off x="839404" y="3785289"/>
                <a:ext cx="60939" cy="44801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2" name="Google Shape;7172;p27"/>
              <p:cNvSpPr/>
              <p:nvPr/>
            </p:nvSpPr>
            <p:spPr>
              <a:xfrm rot="10800000">
                <a:off x="584795" y="3749908"/>
                <a:ext cx="63466" cy="49683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3" name="Google Shape;7173;p27"/>
              <p:cNvSpPr/>
              <p:nvPr/>
            </p:nvSpPr>
            <p:spPr>
              <a:xfrm rot="10800000">
                <a:off x="598292" y="3900911"/>
                <a:ext cx="96950" cy="70361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4" name="Google Shape;7174;p27"/>
              <p:cNvSpPr/>
              <p:nvPr/>
            </p:nvSpPr>
            <p:spPr>
              <a:xfrm rot="10800000">
                <a:off x="765887" y="3873685"/>
                <a:ext cx="84602" cy="58644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5" name="Google Shape;7175;p27"/>
              <p:cNvSpPr/>
              <p:nvPr/>
            </p:nvSpPr>
            <p:spPr>
              <a:xfrm rot="10800000">
                <a:off x="508521" y="3840257"/>
                <a:ext cx="87474" cy="61516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6" name="Google Shape;7176;p27"/>
              <p:cNvSpPr/>
              <p:nvPr/>
            </p:nvSpPr>
            <p:spPr>
              <a:xfrm rot="10800000">
                <a:off x="569058" y="3601030"/>
                <a:ext cx="32336" cy="2510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7" name="Google Shape;7177;p27"/>
              <p:cNvSpPr/>
              <p:nvPr/>
            </p:nvSpPr>
            <p:spPr>
              <a:xfrm rot="10800000">
                <a:off x="745670" y="3721821"/>
                <a:ext cx="58067" cy="42102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8" name="Google Shape;7178;p27"/>
              <p:cNvSpPr/>
              <p:nvPr/>
            </p:nvSpPr>
            <p:spPr>
              <a:xfrm rot="10800000">
                <a:off x="672728" y="3810619"/>
                <a:ext cx="77537" cy="55944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9" name="Google Shape;7179;p27"/>
              <p:cNvSpPr/>
              <p:nvPr/>
            </p:nvSpPr>
            <p:spPr>
              <a:xfrm rot="10800000">
                <a:off x="654693" y="3661511"/>
                <a:ext cx="50485" cy="33486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0" name="Google Shape;7180;p27"/>
              <p:cNvSpPr/>
              <p:nvPr/>
            </p:nvSpPr>
            <p:spPr>
              <a:xfrm rot="10800000">
                <a:off x="1482619" y="4488784"/>
                <a:ext cx="63638" cy="47558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8" extrusionOk="0">
                    <a:moveTo>
                      <a:pt x="589" y="1"/>
                    </a:moveTo>
                    <a:cubicBezTo>
                      <a:pt x="565" y="1"/>
                      <a:pt x="539" y="3"/>
                      <a:pt x="513" y="9"/>
                    </a:cubicBezTo>
                    <a:cubicBezTo>
                      <a:pt x="0" y="102"/>
                      <a:pt x="120" y="827"/>
                      <a:pt x="566" y="827"/>
                    </a:cubicBezTo>
                    <a:cubicBezTo>
                      <a:pt x="580" y="827"/>
                      <a:pt x="594" y="826"/>
                      <a:pt x="609" y="825"/>
                    </a:cubicBezTo>
                    <a:cubicBezTo>
                      <a:pt x="1107" y="734"/>
                      <a:pt x="1007" y="1"/>
                      <a:pt x="5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1" name="Google Shape;7181;p27"/>
              <p:cNvSpPr/>
              <p:nvPr/>
            </p:nvSpPr>
            <p:spPr>
              <a:xfrm rot="10800000">
                <a:off x="1550737" y="4814167"/>
                <a:ext cx="56171" cy="3894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2" name="Google Shape;7182;p27"/>
              <p:cNvSpPr/>
              <p:nvPr/>
            </p:nvSpPr>
            <p:spPr>
              <a:xfrm rot="10800000">
                <a:off x="1618625" y="4720544"/>
                <a:ext cx="47097" cy="31648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3" name="Google Shape;7183;p27"/>
              <p:cNvSpPr/>
              <p:nvPr/>
            </p:nvSpPr>
            <p:spPr>
              <a:xfrm rot="10800000">
                <a:off x="1662965" y="4885849"/>
                <a:ext cx="24812" cy="25043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4" name="Google Shape;7184;p27"/>
              <p:cNvSpPr/>
              <p:nvPr/>
            </p:nvSpPr>
            <p:spPr>
              <a:xfrm rot="10800000">
                <a:off x="1250926" y="4196254"/>
                <a:ext cx="76733" cy="55944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974" extrusionOk="0">
                    <a:moveTo>
                      <a:pt x="683" y="0"/>
                    </a:moveTo>
                    <a:cubicBezTo>
                      <a:pt x="655" y="0"/>
                      <a:pt x="626" y="2"/>
                      <a:pt x="595" y="7"/>
                    </a:cubicBezTo>
                    <a:cubicBezTo>
                      <a:pt x="1" y="98"/>
                      <a:pt x="60" y="974"/>
                      <a:pt x="648" y="974"/>
                    </a:cubicBezTo>
                    <a:cubicBezTo>
                      <a:pt x="677" y="974"/>
                      <a:pt x="707" y="971"/>
                      <a:pt x="739" y="967"/>
                    </a:cubicBezTo>
                    <a:cubicBezTo>
                      <a:pt x="1335" y="921"/>
                      <a:pt x="1275" y="0"/>
                      <a:pt x="6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5" name="Google Shape;7185;p27"/>
              <p:cNvSpPr/>
              <p:nvPr/>
            </p:nvSpPr>
            <p:spPr>
              <a:xfrm rot="10800000">
                <a:off x="1627068" y="5142480"/>
                <a:ext cx="27626" cy="22113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6" name="Google Shape;7186;p27"/>
              <p:cNvSpPr/>
              <p:nvPr/>
            </p:nvSpPr>
            <p:spPr>
              <a:xfrm rot="10800000">
                <a:off x="489970" y="3689139"/>
                <a:ext cx="60881" cy="42044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7" name="Google Shape;7187;p27"/>
              <p:cNvSpPr/>
              <p:nvPr/>
            </p:nvSpPr>
            <p:spPr>
              <a:xfrm rot="10800000">
                <a:off x="1149955" y="4130086"/>
                <a:ext cx="83855" cy="59103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8" name="Google Shape;7188;p27"/>
              <p:cNvSpPr/>
              <p:nvPr/>
            </p:nvSpPr>
            <p:spPr>
              <a:xfrm rot="10800000">
                <a:off x="438623" y="3931927"/>
                <a:ext cx="96606" cy="71739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9" name="Google Shape;7189;p27"/>
              <p:cNvSpPr/>
              <p:nvPr/>
            </p:nvSpPr>
            <p:spPr>
              <a:xfrm rot="10800000">
                <a:off x="307269" y="3575814"/>
                <a:ext cx="18379" cy="14244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0" name="Google Shape;7190;p27"/>
              <p:cNvSpPr/>
              <p:nvPr/>
            </p:nvSpPr>
            <p:spPr>
              <a:xfrm rot="10800000">
                <a:off x="257530" y="3809872"/>
                <a:ext cx="76791" cy="56059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1" name="Google Shape;7191;p27"/>
              <p:cNvSpPr/>
              <p:nvPr/>
            </p:nvSpPr>
            <p:spPr>
              <a:xfrm rot="10800000">
                <a:off x="196017" y="3904357"/>
                <a:ext cx="68979" cy="63468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2" name="Google Shape;7192;p27"/>
              <p:cNvSpPr/>
              <p:nvPr/>
            </p:nvSpPr>
            <p:spPr>
              <a:xfrm rot="10800000">
                <a:off x="355916" y="3871273"/>
                <a:ext cx="68979" cy="63468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3" name="Google Shape;7193;p27"/>
              <p:cNvSpPr/>
              <p:nvPr/>
            </p:nvSpPr>
            <p:spPr>
              <a:xfrm rot="10800000">
                <a:off x="422082" y="3779028"/>
                <a:ext cx="66452" cy="56461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4" name="Google Shape;7194;p27"/>
              <p:cNvSpPr/>
              <p:nvPr/>
            </p:nvSpPr>
            <p:spPr>
              <a:xfrm rot="10800000">
                <a:off x="405540" y="3631357"/>
                <a:ext cx="38654" cy="30384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5" name="Google Shape;7195;p27"/>
              <p:cNvSpPr/>
              <p:nvPr/>
            </p:nvSpPr>
            <p:spPr>
              <a:xfrm rot="10800000">
                <a:off x="329956" y="3719466"/>
                <a:ext cx="60939" cy="44801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6" name="Google Shape;7196;p27"/>
              <p:cNvSpPr/>
              <p:nvPr/>
            </p:nvSpPr>
            <p:spPr>
              <a:xfrm rot="10800000">
                <a:off x="171148" y="3752665"/>
                <a:ext cx="55252" cy="44169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7" name="Google Shape;7197;p27"/>
              <p:cNvSpPr/>
              <p:nvPr/>
            </p:nvSpPr>
            <p:spPr>
              <a:xfrm rot="10800000">
                <a:off x="239496" y="3661167"/>
                <a:ext cx="44799" cy="33773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8" name="Google Shape;7198;p27"/>
              <p:cNvSpPr/>
              <p:nvPr/>
            </p:nvSpPr>
            <p:spPr>
              <a:xfrm rot="10800000">
                <a:off x="160120" y="3607520"/>
                <a:ext cx="15335" cy="12579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9" name="Google Shape;7199;p27"/>
              <p:cNvSpPr/>
              <p:nvPr/>
            </p:nvSpPr>
            <p:spPr>
              <a:xfrm rot="10800000">
                <a:off x="80171" y="3694595"/>
                <a:ext cx="43363" cy="30557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0" name="Google Shape;7200;p27"/>
              <p:cNvSpPr/>
              <p:nvPr/>
            </p:nvSpPr>
            <p:spPr>
              <a:xfrm rot="10800000">
                <a:off x="10043" y="3785289"/>
                <a:ext cx="57435" cy="42389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1" name="Google Shape;7201;p27"/>
              <p:cNvSpPr/>
              <p:nvPr/>
            </p:nvSpPr>
            <p:spPr>
              <a:xfrm rot="10800000">
                <a:off x="93726" y="3843301"/>
                <a:ext cx="78456" cy="56404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2" name="Google Shape;7202;p27"/>
              <p:cNvSpPr/>
              <p:nvPr/>
            </p:nvSpPr>
            <p:spPr>
              <a:xfrm rot="10800000">
                <a:off x="26814" y="3937039"/>
                <a:ext cx="84831" cy="61458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3" name="Google Shape;7203;p27"/>
              <p:cNvSpPr/>
              <p:nvPr/>
            </p:nvSpPr>
            <p:spPr>
              <a:xfrm rot="10800000">
                <a:off x="1451432" y="5164076"/>
                <a:ext cx="60996" cy="44744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4" name="Google Shape;7204;p27"/>
              <p:cNvSpPr/>
              <p:nvPr/>
            </p:nvSpPr>
            <p:spPr>
              <a:xfrm rot="10800000">
                <a:off x="1563660" y="5236218"/>
                <a:ext cx="30383" cy="27627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5" name="Google Shape;7205;p27"/>
              <p:cNvSpPr/>
              <p:nvPr/>
            </p:nvSpPr>
            <p:spPr>
              <a:xfrm rot="10800000">
                <a:off x="1517712" y="5070223"/>
                <a:ext cx="55367" cy="3934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6" name="Google Shape;7206;p27"/>
              <p:cNvSpPr/>
              <p:nvPr/>
            </p:nvSpPr>
            <p:spPr>
              <a:xfrm rot="10800000">
                <a:off x="1378145" y="5258274"/>
                <a:ext cx="64270" cy="47386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7" name="Google Shape;7207;p27"/>
              <p:cNvSpPr/>
              <p:nvPr/>
            </p:nvSpPr>
            <p:spPr>
              <a:xfrm rot="10800000">
                <a:off x="1583819" y="4976313"/>
                <a:ext cx="49394" cy="34003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8" name="Google Shape;7208;p27"/>
              <p:cNvSpPr/>
              <p:nvPr/>
            </p:nvSpPr>
            <p:spPr>
              <a:xfrm rot="10800000">
                <a:off x="-104540" y="4091546"/>
                <a:ext cx="1428351" cy="1232379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209" name="Google Shape;7209;p27"/>
            <p:cNvGrpSpPr/>
            <p:nvPr/>
          </p:nvGrpSpPr>
          <p:grpSpPr>
            <a:xfrm flipH="1">
              <a:off x="-56837" y="-301657"/>
              <a:ext cx="1043607" cy="1017822"/>
              <a:chOff x="3419925" y="1644325"/>
              <a:chExt cx="780150" cy="760875"/>
            </a:xfrm>
          </p:grpSpPr>
          <p:sp>
            <p:nvSpPr>
              <p:cNvPr id="7210" name="Google Shape;7210;p27"/>
              <p:cNvSpPr/>
              <p:nvPr/>
            </p:nvSpPr>
            <p:spPr>
              <a:xfrm>
                <a:off x="3601025" y="2065200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1" name="Google Shape;7211;p27"/>
              <p:cNvSpPr/>
              <p:nvPr/>
            </p:nvSpPr>
            <p:spPr>
              <a:xfrm>
                <a:off x="3585950" y="1995050"/>
                <a:ext cx="45775" cy="319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2" name="Google Shape;7212;p27"/>
              <p:cNvSpPr/>
              <p:nvPr/>
            </p:nvSpPr>
            <p:spPr>
              <a:xfrm>
                <a:off x="3626275" y="2021875"/>
                <a:ext cx="47000" cy="3415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3" name="Google Shape;7213;p27"/>
              <p:cNvSpPr/>
              <p:nvPr/>
            </p:nvSpPr>
            <p:spPr>
              <a:xfrm>
                <a:off x="3549550" y="1969325"/>
                <a:ext cx="32425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4" name="Google Shape;7214;p27"/>
              <p:cNvSpPr/>
              <p:nvPr/>
            </p:nvSpPr>
            <p:spPr>
              <a:xfrm>
                <a:off x="3561100" y="2039975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5" name="Google Shape;7215;p27"/>
              <p:cNvSpPr/>
              <p:nvPr/>
            </p:nvSpPr>
            <p:spPr>
              <a:xfrm>
                <a:off x="3643550" y="2092950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6" name="Google Shape;7216;p27"/>
              <p:cNvSpPr/>
              <p:nvPr/>
            </p:nvSpPr>
            <p:spPr>
              <a:xfrm>
                <a:off x="3534550" y="1899325"/>
                <a:ext cx="33025" cy="30075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7" name="Google Shape;7217;p27"/>
              <p:cNvSpPr/>
              <p:nvPr/>
            </p:nvSpPr>
            <p:spPr>
              <a:xfrm>
                <a:off x="3681175" y="2120425"/>
                <a:ext cx="45250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8" name="Google Shape;7218;p27"/>
              <p:cNvSpPr/>
              <p:nvPr/>
            </p:nvSpPr>
            <p:spPr>
              <a:xfrm>
                <a:off x="3666500" y="2048750"/>
                <a:ext cx="47600" cy="36675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9" name="Google Shape;7219;p27"/>
              <p:cNvSpPr/>
              <p:nvPr/>
            </p:nvSpPr>
            <p:spPr>
              <a:xfrm>
                <a:off x="4088450" y="2146950"/>
                <a:ext cx="43225" cy="34850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0" name="Google Shape;7220;p27"/>
              <p:cNvSpPr/>
              <p:nvPr/>
            </p:nvSpPr>
            <p:spPr>
              <a:xfrm>
                <a:off x="4114850" y="2106150"/>
                <a:ext cx="46950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1" name="Google Shape;7221;p27"/>
              <p:cNvSpPr/>
              <p:nvPr/>
            </p:nvSpPr>
            <p:spPr>
              <a:xfrm>
                <a:off x="4059625" y="219092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2" name="Google Shape;7222;p27"/>
              <p:cNvSpPr/>
              <p:nvPr/>
            </p:nvSpPr>
            <p:spPr>
              <a:xfrm>
                <a:off x="3480975" y="1804850"/>
                <a:ext cx="29800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3" name="Google Shape;7223;p27"/>
              <p:cNvSpPr/>
              <p:nvPr/>
            </p:nvSpPr>
            <p:spPr>
              <a:xfrm>
                <a:off x="3767150" y="2175725"/>
                <a:ext cx="43700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4" name="Google Shape;7224;p27"/>
              <p:cNvSpPr/>
              <p:nvPr/>
            </p:nvSpPr>
            <p:spPr>
              <a:xfrm>
                <a:off x="3723575" y="2147700"/>
                <a:ext cx="4772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5" name="Google Shape;7225;p27"/>
              <p:cNvSpPr/>
              <p:nvPr/>
            </p:nvSpPr>
            <p:spPr>
              <a:xfrm>
                <a:off x="3833600" y="2160050"/>
                <a:ext cx="49875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6" name="Google Shape;7226;p27"/>
              <p:cNvSpPr/>
              <p:nvPr/>
            </p:nvSpPr>
            <p:spPr>
              <a:xfrm>
                <a:off x="3808775" y="22043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7" name="Google Shape;7227;p27"/>
              <p:cNvSpPr/>
              <p:nvPr/>
            </p:nvSpPr>
            <p:spPr>
              <a:xfrm>
                <a:off x="3875100" y="2188975"/>
                <a:ext cx="47725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8" name="Google Shape;7228;p27"/>
              <p:cNvSpPr/>
              <p:nvPr/>
            </p:nvSpPr>
            <p:spPr>
              <a:xfrm>
                <a:off x="3696550" y="1644425"/>
                <a:ext cx="44600" cy="36150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9" name="Google Shape;7229;p27"/>
              <p:cNvSpPr/>
              <p:nvPr/>
            </p:nvSpPr>
            <p:spPr>
              <a:xfrm>
                <a:off x="3470500" y="1918500"/>
                <a:ext cx="27050" cy="19775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0" name="Google Shape;7230;p27"/>
              <p:cNvSpPr/>
              <p:nvPr/>
            </p:nvSpPr>
            <p:spPr>
              <a:xfrm>
                <a:off x="3493900" y="1874325"/>
                <a:ext cx="33275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1" name="Google Shape;7231;p27"/>
              <p:cNvSpPr/>
              <p:nvPr/>
            </p:nvSpPr>
            <p:spPr>
              <a:xfrm>
                <a:off x="4016425" y="2161325"/>
                <a:ext cx="48850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2" name="Google Shape;7232;p27"/>
              <p:cNvSpPr/>
              <p:nvPr/>
            </p:nvSpPr>
            <p:spPr>
              <a:xfrm>
                <a:off x="3993850" y="2204525"/>
                <a:ext cx="45400" cy="32800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3" name="Google Shape;7233;p27"/>
              <p:cNvSpPr/>
              <p:nvPr/>
            </p:nvSpPr>
            <p:spPr>
              <a:xfrm>
                <a:off x="3521925" y="2013725"/>
                <a:ext cx="31250" cy="24050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4" name="Google Shape;7234;p27"/>
              <p:cNvSpPr/>
              <p:nvPr/>
            </p:nvSpPr>
            <p:spPr>
              <a:xfrm>
                <a:off x="3945625" y="2174575"/>
                <a:ext cx="491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5" name="Google Shape;7235;p27"/>
              <p:cNvSpPr/>
              <p:nvPr/>
            </p:nvSpPr>
            <p:spPr>
              <a:xfrm>
                <a:off x="3549675" y="1787825"/>
                <a:ext cx="40750" cy="29200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6" name="Google Shape;7236;p27"/>
              <p:cNvSpPr/>
              <p:nvPr/>
            </p:nvSpPr>
            <p:spPr>
              <a:xfrm>
                <a:off x="3574325" y="1745150"/>
                <a:ext cx="46275" cy="32125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7" name="Google Shape;7237;p27"/>
              <p:cNvSpPr/>
              <p:nvPr/>
            </p:nvSpPr>
            <p:spPr>
              <a:xfrm>
                <a:off x="3559725" y="1677500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8" name="Google Shape;7238;p27"/>
              <p:cNvSpPr/>
              <p:nvPr/>
            </p:nvSpPr>
            <p:spPr>
              <a:xfrm>
                <a:off x="3602575" y="1702025"/>
                <a:ext cx="46250" cy="32175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9" name="Google Shape;7239;p27"/>
              <p:cNvSpPr/>
              <p:nvPr/>
            </p:nvSpPr>
            <p:spPr>
              <a:xfrm>
                <a:off x="3507125" y="1761650"/>
                <a:ext cx="33650" cy="24225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0" name="Google Shape;7240;p27"/>
              <p:cNvSpPr/>
              <p:nvPr/>
            </p:nvSpPr>
            <p:spPr>
              <a:xfrm>
                <a:off x="3533150" y="1719525"/>
                <a:ext cx="36100" cy="266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1" name="Google Shape;7241;p27"/>
              <p:cNvSpPr/>
              <p:nvPr/>
            </p:nvSpPr>
            <p:spPr>
              <a:xfrm>
                <a:off x="3505925" y="1942750"/>
                <a:ext cx="35700" cy="25575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2" name="Google Shape;7242;p27"/>
              <p:cNvSpPr/>
              <p:nvPr/>
            </p:nvSpPr>
            <p:spPr>
              <a:xfrm>
                <a:off x="3521925" y="1830850"/>
                <a:ext cx="38925" cy="2687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3" name="Google Shape;7243;p27"/>
              <p:cNvSpPr/>
              <p:nvPr/>
            </p:nvSpPr>
            <p:spPr>
              <a:xfrm>
                <a:off x="3614350" y="1951300"/>
                <a:ext cx="50325" cy="36125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4" name="Google Shape;7244;p27"/>
              <p:cNvSpPr/>
              <p:nvPr/>
            </p:nvSpPr>
            <p:spPr>
              <a:xfrm>
                <a:off x="3595425" y="1881600"/>
                <a:ext cx="4947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5" name="Google Shape;7245;p27"/>
              <p:cNvSpPr/>
              <p:nvPr/>
            </p:nvSpPr>
            <p:spPr>
              <a:xfrm>
                <a:off x="3571150" y="1924875"/>
                <a:ext cx="440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6" name="Google Shape;7246;p27"/>
              <p:cNvSpPr/>
              <p:nvPr/>
            </p:nvSpPr>
            <p:spPr>
              <a:xfrm>
                <a:off x="3557150" y="1856375"/>
                <a:ext cx="4445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7" name="Google Shape;7247;p27"/>
              <p:cNvSpPr/>
              <p:nvPr/>
            </p:nvSpPr>
            <p:spPr>
              <a:xfrm>
                <a:off x="3626750" y="1659650"/>
                <a:ext cx="46050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8" name="Google Shape;7248;p27"/>
              <p:cNvSpPr/>
              <p:nvPr/>
            </p:nvSpPr>
            <p:spPr>
              <a:xfrm>
                <a:off x="3638725" y="1727975"/>
                <a:ext cx="45700" cy="359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9" name="Google Shape;7249;p27"/>
              <p:cNvSpPr/>
              <p:nvPr/>
            </p:nvSpPr>
            <p:spPr>
              <a:xfrm>
                <a:off x="3604875" y="1769475"/>
                <a:ext cx="50300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0" name="Google Shape;7250;p27"/>
              <p:cNvSpPr/>
              <p:nvPr/>
            </p:nvSpPr>
            <p:spPr>
              <a:xfrm>
                <a:off x="3583950" y="1813175"/>
                <a:ext cx="464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1" name="Google Shape;7251;p27"/>
              <p:cNvSpPr/>
              <p:nvPr/>
            </p:nvSpPr>
            <p:spPr>
              <a:xfrm>
                <a:off x="3718325" y="2265600"/>
                <a:ext cx="2977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80" extrusionOk="0">
                    <a:moveTo>
                      <a:pt x="626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1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191" y="781"/>
                      <a:pt x="1088" y="0"/>
                      <a:pt x="62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2" name="Google Shape;7252;p27"/>
              <p:cNvSpPr/>
              <p:nvPr/>
            </p:nvSpPr>
            <p:spPr>
              <a:xfrm>
                <a:off x="3698950" y="2192525"/>
                <a:ext cx="39850" cy="28425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3" name="Google Shape;7253;p27"/>
              <p:cNvSpPr/>
              <p:nvPr/>
            </p:nvSpPr>
            <p:spPr>
              <a:xfrm>
                <a:off x="3738100" y="2341250"/>
                <a:ext cx="163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55" h="453" extrusionOk="0">
                    <a:moveTo>
                      <a:pt x="381" y="0"/>
                    </a:moveTo>
                    <a:cubicBezTo>
                      <a:pt x="365" y="0"/>
                      <a:pt x="349" y="2"/>
                      <a:pt x="332" y="6"/>
                    </a:cubicBezTo>
                    <a:cubicBezTo>
                      <a:pt x="1" y="117"/>
                      <a:pt x="120" y="452"/>
                      <a:pt x="324" y="452"/>
                    </a:cubicBezTo>
                    <a:cubicBezTo>
                      <a:pt x="386" y="452"/>
                      <a:pt x="456" y="421"/>
                      <a:pt x="524" y="342"/>
                    </a:cubicBezTo>
                    <a:cubicBezTo>
                      <a:pt x="655" y="211"/>
                      <a:pt x="547" y="0"/>
                      <a:pt x="3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4" name="Google Shape;7254;p27"/>
              <p:cNvSpPr/>
              <p:nvPr/>
            </p:nvSpPr>
            <p:spPr>
              <a:xfrm>
                <a:off x="3740650" y="2221200"/>
                <a:ext cx="38625" cy="27150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5" name="Google Shape;7255;p27"/>
              <p:cNvSpPr/>
              <p:nvPr/>
            </p:nvSpPr>
            <p:spPr>
              <a:xfrm>
                <a:off x="3634325" y="2210375"/>
                <a:ext cx="296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87" h="833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4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6" name="Google Shape;7256;p27"/>
              <p:cNvSpPr/>
              <p:nvPr/>
            </p:nvSpPr>
            <p:spPr>
              <a:xfrm>
                <a:off x="3657525" y="2166000"/>
                <a:ext cx="389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7" name="Google Shape;7257;p27"/>
              <p:cNvSpPr/>
              <p:nvPr/>
            </p:nvSpPr>
            <p:spPr>
              <a:xfrm>
                <a:off x="3653500" y="2283700"/>
                <a:ext cx="20475" cy="13575"/>
              </a:xfrm>
              <a:custGeom>
                <a:avLst/>
                <a:gdLst/>
                <a:ahLst/>
                <a:cxnLst/>
                <a:rect l="l" t="t" r="r" b="b"/>
                <a:pathLst>
                  <a:path w="819" h="543" extrusionOk="0">
                    <a:moveTo>
                      <a:pt x="398" y="1"/>
                    </a:moveTo>
                    <a:cubicBezTo>
                      <a:pt x="384" y="1"/>
                      <a:pt x="369" y="2"/>
                      <a:pt x="355" y="4"/>
                    </a:cubicBezTo>
                    <a:cubicBezTo>
                      <a:pt x="0" y="48"/>
                      <a:pt x="55" y="543"/>
                      <a:pt x="368" y="543"/>
                    </a:cubicBezTo>
                    <a:cubicBezTo>
                      <a:pt x="394" y="543"/>
                      <a:pt x="421" y="539"/>
                      <a:pt x="451" y="532"/>
                    </a:cubicBezTo>
                    <a:cubicBezTo>
                      <a:pt x="818" y="486"/>
                      <a:pt x="702" y="1"/>
                      <a:pt x="3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8" name="Google Shape;7258;p27"/>
              <p:cNvSpPr/>
              <p:nvPr/>
            </p:nvSpPr>
            <p:spPr>
              <a:xfrm>
                <a:off x="3783575" y="23702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1" y="48"/>
                      <a:pt x="1" y="337"/>
                      <a:pt x="193" y="385"/>
                    </a:cubicBezTo>
                    <a:cubicBezTo>
                      <a:pt x="433" y="385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9" name="Google Shape;7259;p27"/>
              <p:cNvSpPr/>
              <p:nvPr/>
            </p:nvSpPr>
            <p:spPr>
              <a:xfrm>
                <a:off x="3676625" y="2237750"/>
                <a:ext cx="30200" cy="21275"/>
              </a:xfrm>
              <a:custGeom>
                <a:avLst/>
                <a:gdLst/>
                <a:ahLst/>
                <a:cxnLst/>
                <a:rect l="l" t="t" r="r" b="b"/>
                <a:pathLst>
                  <a:path w="1208" h="851" extrusionOk="0">
                    <a:moveTo>
                      <a:pt x="608" y="1"/>
                    </a:moveTo>
                    <a:cubicBezTo>
                      <a:pt x="569" y="1"/>
                      <a:pt x="529" y="6"/>
                      <a:pt x="486" y="18"/>
                    </a:cubicBezTo>
                    <a:cubicBezTo>
                      <a:pt x="1" y="150"/>
                      <a:pt x="124" y="851"/>
                      <a:pt x="557" y="851"/>
                    </a:cubicBezTo>
                    <a:cubicBezTo>
                      <a:pt x="595" y="851"/>
                      <a:pt x="636" y="845"/>
                      <a:pt x="678" y="834"/>
                    </a:cubicBezTo>
                    <a:cubicBezTo>
                      <a:pt x="1208" y="701"/>
                      <a:pt x="1048" y="1"/>
                      <a:pt x="60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0" name="Google Shape;7260;p27"/>
              <p:cNvSpPr/>
              <p:nvPr/>
            </p:nvSpPr>
            <p:spPr>
              <a:xfrm>
                <a:off x="3695975" y="2312500"/>
                <a:ext cx="17625" cy="13325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3" extrusionOk="0">
                    <a:moveTo>
                      <a:pt x="376" y="1"/>
                    </a:moveTo>
                    <a:cubicBezTo>
                      <a:pt x="363" y="1"/>
                      <a:pt x="350" y="2"/>
                      <a:pt x="336" y="4"/>
                    </a:cubicBezTo>
                    <a:cubicBezTo>
                      <a:pt x="0" y="52"/>
                      <a:pt x="96" y="532"/>
                      <a:pt x="384" y="532"/>
                    </a:cubicBezTo>
                    <a:cubicBezTo>
                      <a:pt x="704" y="441"/>
                      <a:pt x="632" y="1"/>
                      <a:pt x="3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1" name="Google Shape;7261;p27"/>
              <p:cNvSpPr/>
              <p:nvPr/>
            </p:nvSpPr>
            <p:spPr>
              <a:xfrm>
                <a:off x="3762675" y="229452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2" name="Google Shape;7262;p27"/>
              <p:cNvSpPr/>
              <p:nvPr/>
            </p:nvSpPr>
            <p:spPr>
              <a:xfrm>
                <a:off x="3872400" y="2307800"/>
                <a:ext cx="27625" cy="21625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3" name="Google Shape;7263;p27"/>
              <p:cNvSpPr/>
              <p:nvPr/>
            </p:nvSpPr>
            <p:spPr>
              <a:xfrm>
                <a:off x="3851950" y="2233075"/>
                <a:ext cx="422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4" name="Google Shape;7264;p27"/>
              <p:cNvSpPr/>
              <p:nvPr/>
            </p:nvSpPr>
            <p:spPr>
              <a:xfrm>
                <a:off x="3784375" y="2250025"/>
                <a:ext cx="36825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5" name="Google Shape;7265;p27"/>
              <p:cNvSpPr/>
              <p:nvPr/>
            </p:nvSpPr>
            <p:spPr>
              <a:xfrm>
                <a:off x="3895150" y="2263325"/>
                <a:ext cx="38075" cy="26775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6" name="Google Shape;7266;p27"/>
              <p:cNvSpPr/>
              <p:nvPr/>
            </p:nvSpPr>
            <p:spPr>
              <a:xfrm>
                <a:off x="3892800" y="2383300"/>
                <a:ext cx="14075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7" name="Google Shape;7267;p27"/>
              <p:cNvSpPr/>
              <p:nvPr/>
            </p:nvSpPr>
            <p:spPr>
              <a:xfrm>
                <a:off x="3834000" y="2395600"/>
                <a:ext cx="3300" cy="390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56" extrusionOk="0">
                    <a:moveTo>
                      <a:pt x="76" y="1"/>
                    </a:moveTo>
                    <a:cubicBezTo>
                      <a:pt x="48" y="1"/>
                      <a:pt x="0" y="69"/>
                      <a:pt x="0" y="137"/>
                    </a:cubicBezTo>
                    <a:cubicBezTo>
                      <a:pt x="13" y="150"/>
                      <a:pt x="29" y="156"/>
                      <a:pt x="45" y="156"/>
                    </a:cubicBezTo>
                    <a:cubicBezTo>
                      <a:pt x="89" y="156"/>
                      <a:pt x="131" y="111"/>
                      <a:pt x="96" y="41"/>
                    </a:cubicBezTo>
                    <a:cubicBezTo>
                      <a:pt x="96" y="13"/>
                      <a:pt x="88" y="1"/>
                      <a:pt x="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8" name="Google Shape;7268;p27"/>
              <p:cNvSpPr/>
              <p:nvPr/>
            </p:nvSpPr>
            <p:spPr>
              <a:xfrm>
                <a:off x="3804725" y="23233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9" name="Google Shape;7269;p27"/>
              <p:cNvSpPr/>
              <p:nvPr/>
            </p:nvSpPr>
            <p:spPr>
              <a:xfrm>
                <a:off x="3828000" y="2278650"/>
                <a:ext cx="3375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0" name="Google Shape;7270;p27"/>
              <p:cNvSpPr/>
              <p:nvPr/>
            </p:nvSpPr>
            <p:spPr>
              <a:xfrm>
                <a:off x="3847625" y="2353325"/>
                <a:ext cx="2197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1" name="Google Shape;7271;p27"/>
              <p:cNvSpPr/>
              <p:nvPr/>
            </p:nvSpPr>
            <p:spPr>
              <a:xfrm>
                <a:off x="3571150" y="2228500"/>
                <a:ext cx="14150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94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8" y="3"/>
                    </a:cubicBezTo>
                    <a:cubicBezTo>
                      <a:pt x="96" y="147"/>
                      <a:pt x="0" y="388"/>
                      <a:pt x="288" y="484"/>
                    </a:cubicBezTo>
                    <a:cubicBezTo>
                      <a:pt x="309" y="490"/>
                      <a:pt x="328" y="494"/>
                      <a:pt x="346" y="494"/>
                    </a:cubicBezTo>
                    <a:cubicBezTo>
                      <a:pt x="566" y="494"/>
                      <a:pt x="557" y="1"/>
                      <a:pt x="31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2" name="Google Shape;7272;p27"/>
              <p:cNvSpPr/>
              <p:nvPr/>
            </p:nvSpPr>
            <p:spPr>
              <a:xfrm>
                <a:off x="3481525" y="1987125"/>
                <a:ext cx="2770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8" extrusionOk="0">
                    <a:moveTo>
                      <a:pt x="589" y="1"/>
                    </a:moveTo>
                    <a:cubicBezTo>
                      <a:pt x="565" y="1"/>
                      <a:pt x="539" y="3"/>
                      <a:pt x="513" y="9"/>
                    </a:cubicBezTo>
                    <a:cubicBezTo>
                      <a:pt x="0" y="102"/>
                      <a:pt x="120" y="827"/>
                      <a:pt x="566" y="827"/>
                    </a:cubicBezTo>
                    <a:cubicBezTo>
                      <a:pt x="580" y="827"/>
                      <a:pt x="594" y="826"/>
                      <a:pt x="609" y="825"/>
                    </a:cubicBezTo>
                    <a:cubicBezTo>
                      <a:pt x="1107" y="734"/>
                      <a:pt x="1007" y="1"/>
                      <a:pt x="58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3" name="Google Shape;7273;p27"/>
              <p:cNvSpPr/>
              <p:nvPr/>
            </p:nvSpPr>
            <p:spPr>
              <a:xfrm>
                <a:off x="3458325" y="2032875"/>
                <a:ext cx="19175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767" h="551" extrusionOk="0">
                    <a:moveTo>
                      <a:pt x="381" y="1"/>
                    </a:moveTo>
                    <a:cubicBezTo>
                      <a:pt x="367" y="1"/>
                      <a:pt x="352" y="1"/>
                      <a:pt x="336" y="3"/>
                    </a:cubicBezTo>
                    <a:cubicBezTo>
                      <a:pt x="144" y="99"/>
                      <a:pt x="0" y="387"/>
                      <a:pt x="240" y="531"/>
                    </a:cubicBezTo>
                    <a:cubicBezTo>
                      <a:pt x="280" y="544"/>
                      <a:pt x="317" y="550"/>
                      <a:pt x="351" y="550"/>
                    </a:cubicBezTo>
                    <a:cubicBezTo>
                      <a:pt x="681" y="550"/>
                      <a:pt x="767" y="1"/>
                      <a:pt x="3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4" name="Google Shape;7274;p27"/>
              <p:cNvSpPr/>
              <p:nvPr/>
            </p:nvSpPr>
            <p:spPr>
              <a:xfrm>
                <a:off x="3455125" y="1849250"/>
                <a:ext cx="24450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5" name="Google Shape;7275;p27"/>
              <p:cNvSpPr/>
              <p:nvPr/>
            </p:nvSpPr>
            <p:spPr>
              <a:xfrm>
                <a:off x="3491925" y="2176975"/>
                <a:ext cx="72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89" h="193" extrusionOk="0">
                    <a:moveTo>
                      <a:pt x="97" y="0"/>
                    </a:moveTo>
                    <a:cubicBezTo>
                      <a:pt x="1" y="96"/>
                      <a:pt x="49" y="192"/>
                      <a:pt x="145" y="192"/>
                    </a:cubicBezTo>
                    <a:cubicBezTo>
                      <a:pt x="289" y="144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6" name="Google Shape;7276;p27"/>
              <p:cNvSpPr/>
              <p:nvPr/>
            </p:nvSpPr>
            <p:spPr>
              <a:xfrm>
                <a:off x="3475125" y="21037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0" y="97"/>
                      <a:pt x="0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7" name="Google Shape;7277;p27"/>
              <p:cNvSpPr/>
              <p:nvPr/>
            </p:nvSpPr>
            <p:spPr>
              <a:xfrm>
                <a:off x="3443450" y="1961850"/>
                <a:ext cx="20250" cy="1497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9" extrusionOk="0">
                    <a:moveTo>
                      <a:pt x="429" y="1"/>
                    </a:moveTo>
                    <a:cubicBezTo>
                      <a:pt x="406" y="1"/>
                      <a:pt x="381" y="4"/>
                      <a:pt x="355" y="12"/>
                    </a:cubicBezTo>
                    <a:cubicBezTo>
                      <a:pt x="1" y="100"/>
                      <a:pt x="96" y="598"/>
                      <a:pt x="416" y="598"/>
                    </a:cubicBezTo>
                    <a:cubicBezTo>
                      <a:pt x="442" y="598"/>
                      <a:pt x="470" y="595"/>
                      <a:pt x="499" y="588"/>
                    </a:cubicBezTo>
                    <a:cubicBezTo>
                      <a:pt x="810" y="499"/>
                      <a:pt x="711" y="1"/>
                      <a:pt x="42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8" name="Google Shape;7278;p27"/>
              <p:cNvSpPr/>
              <p:nvPr/>
            </p:nvSpPr>
            <p:spPr>
              <a:xfrm>
                <a:off x="3421125" y="2007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92" y="1"/>
                    </a:moveTo>
                    <a:cubicBezTo>
                      <a:pt x="0" y="49"/>
                      <a:pt x="0" y="289"/>
                      <a:pt x="192" y="289"/>
                    </a:cubicBezTo>
                    <a:cubicBezTo>
                      <a:pt x="336" y="289"/>
                      <a:pt x="336" y="49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9" name="Google Shape;7279;p27"/>
              <p:cNvSpPr/>
              <p:nvPr/>
            </p:nvSpPr>
            <p:spPr>
              <a:xfrm>
                <a:off x="3429525" y="1893175"/>
                <a:ext cx="205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0" name="Google Shape;7280;p27"/>
              <p:cNvSpPr/>
              <p:nvPr/>
            </p:nvSpPr>
            <p:spPr>
              <a:xfrm>
                <a:off x="3419925" y="1824100"/>
                <a:ext cx="10800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1" name="Google Shape;7281;p27"/>
              <p:cNvSpPr/>
              <p:nvPr/>
            </p:nvSpPr>
            <p:spPr>
              <a:xfrm>
                <a:off x="3496300" y="2058075"/>
                <a:ext cx="2527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2" extrusionOk="0">
                    <a:moveTo>
                      <a:pt x="546" y="1"/>
                    </a:moveTo>
                    <a:cubicBezTo>
                      <a:pt x="530" y="1"/>
                      <a:pt x="514" y="2"/>
                      <a:pt x="498" y="3"/>
                    </a:cubicBezTo>
                    <a:cubicBezTo>
                      <a:pt x="1" y="48"/>
                      <a:pt x="57" y="732"/>
                      <a:pt x="505" y="732"/>
                    </a:cubicBezTo>
                    <a:cubicBezTo>
                      <a:pt x="533" y="732"/>
                      <a:pt x="563" y="729"/>
                      <a:pt x="594" y="723"/>
                    </a:cubicBezTo>
                    <a:cubicBezTo>
                      <a:pt x="1011" y="631"/>
                      <a:pt x="981" y="1"/>
                      <a:pt x="54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2" name="Google Shape;7282;p27"/>
              <p:cNvSpPr/>
              <p:nvPr/>
            </p:nvSpPr>
            <p:spPr>
              <a:xfrm>
                <a:off x="3576675" y="2110800"/>
                <a:ext cx="3340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974" extrusionOk="0">
                    <a:moveTo>
                      <a:pt x="683" y="0"/>
                    </a:moveTo>
                    <a:cubicBezTo>
                      <a:pt x="655" y="0"/>
                      <a:pt x="626" y="2"/>
                      <a:pt x="595" y="7"/>
                    </a:cubicBezTo>
                    <a:cubicBezTo>
                      <a:pt x="1" y="98"/>
                      <a:pt x="60" y="974"/>
                      <a:pt x="648" y="974"/>
                    </a:cubicBezTo>
                    <a:cubicBezTo>
                      <a:pt x="677" y="974"/>
                      <a:pt x="707" y="971"/>
                      <a:pt x="739" y="967"/>
                    </a:cubicBezTo>
                    <a:cubicBezTo>
                      <a:pt x="1335" y="921"/>
                      <a:pt x="1275" y="0"/>
                      <a:pt x="6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3" name="Google Shape;7283;p27"/>
              <p:cNvSpPr/>
              <p:nvPr/>
            </p:nvSpPr>
            <p:spPr>
              <a:xfrm>
                <a:off x="3593150" y="2182775"/>
                <a:ext cx="27700" cy="20675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7" extrusionOk="0">
                    <a:moveTo>
                      <a:pt x="596" y="0"/>
                    </a:moveTo>
                    <a:cubicBezTo>
                      <a:pt x="570" y="0"/>
                      <a:pt x="542" y="3"/>
                      <a:pt x="512" y="8"/>
                    </a:cubicBezTo>
                    <a:cubicBezTo>
                      <a:pt x="0" y="101"/>
                      <a:pt x="75" y="826"/>
                      <a:pt x="562" y="826"/>
                    </a:cubicBezTo>
                    <a:cubicBezTo>
                      <a:pt x="577" y="826"/>
                      <a:pt x="593" y="826"/>
                      <a:pt x="608" y="824"/>
                    </a:cubicBezTo>
                    <a:cubicBezTo>
                      <a:pt x="1107" y="734"/>
                      <a:pt x="1049" y="0"/>
                      <a:pt x="5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4" name="Google Shape;7284;p27"/>
              <p:cNvSpPr/>
              <p:nvPr/>
            </p:nvSpPr>
            <p:spPr>
              <a:xfrm>
                <a:off x="3434325" y="1713675"/>
                <a:ext cx="120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5" name="Google Shape;7285;p27"/>
              <p:cNvSpPr/>
              <p:nvPr/>
            </p:nvSpPr>
            <p:spPr>
              <a:xfrm>
                <a:off x="3914800" y="2337575"/>
                <a:ext cx="2650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6" name="Google Shape;7286;p27"/>
              <p:cNvSpPr/>
              <p:nvPr/>
            </p:nvSpPr>
            <p:spPr>
              <a:xfrm>
                <a:off x="3513525" y="2130100"/>
                <a:ext cx="20425" cy="1447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9" extrusionOk="0">
                    <a:moveTo>
                      <a:pt x="474" y="0"/>
                    </a:moveTo>
                    <a:cubicBezTo>
                      <a:pt x="461" y="0"/>
                      <a:pt x="447" y="1"/>
                      <a:pt x="433" y="3"/>
                    </a:cubicBezTo>
                    <a:cubicBezTo>
                      <a:pt x="1" y="3"/>
                      <a:pt x="49" y="579"/>
                      <a:pt x="433" y="579"/>
                    </a:cubicBezTo>
                    <a:cubicBezTo>
                      <a:pt x="803" y="579"/>
                      <a:pt x="816" y="0"/>
                      <a:pt x="47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7" name="Google Shape;7287;p27"/>
              <p:cNvSpPr/>
              <p:nvPr/>
            </p:nvSpPr>
            <p:spPr>
              <a:xfrm>
                <a:off x="3617525" y="2138225"/>
                <a:ext cx="365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8" name="Google Shape;7288;p27"/>
              <p:cNvSpPr/>
              <p:nvPr/>
            </p:nvSpPr>
            <p:spPr>
              <a:xfrm>
                <a:off x="3553250" y="2156500"/>
                <a:ext cx="24700" cy="1745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698" extrusionOk="0">
                    <a:moveTo>
                      <a:pt x="478" y="0"/>
                    </a:moveTo>
                    <a:cubicBezTo>
                      <a:pt x="462" y="0"/>
                      <a:pt x="445" y="1"/>
                      <a:pt x="428" y="3"/>
                    </a:cubicBezTo>
                    <a:cubicBezTo>
                      <a:pt x="0" y="217"/>
                      <a:pt x="106" y="698"/>
                      <a:pt x="440" y="698"/>
                    </a:cubicBezTo>
                    <a:cubicBezTo>
                      <a:pt x="481" y="698"/>
                      <a:pt x="525" y="691"/>
                      <a:pt x="572" y="675"/>
                    </a:cubicBezTo>
                    <a:cubicBezTo>
                      <a:pt x="987" y="537"/>
                      <a:pt x="871" y="0"/>
                      <a:pt x="47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9" name="Google Shape;7289;p27"/>
              <p:cNvSpPr/>
              <p:nvPr/>
            </p:nvSpPr>
            <p:spPr>
              <a:xfrm>
                <a:off x="3531525" y="2202075"/>
                <a:ext cx="1057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3" h="392" extrusionOk="0">
                    <a:moveTo>
                      <a:pt x="226" y="1"/>
                    </a:moveTo>
                    <a:cubicBezTo>
                      <a:pt x="215" y="1"/>
                      <a:pt x="204" y="2"/>
                      <a:pt x="193" y="4"/>
                    </a:cubicBezTo>
                    <a:cubicBezTo>
                      <a:pt x="1" y="52"/>
                      <a:pt x="1" y="340"/>
                      <a:pt x="193" y="388"/>
                    </a:cubicBezTo>
                    <a:cubicBezTo>
                      <a:pt x="204" y="391"/>
                      <a:pt x="215" y="392"/>
                      <a:pt x="226" y="392"/>
                    </a:cubicBezTo>
                    <a:cubicBezTo>
                      <a:pt x="422" y="392"/>
                      <a:pt x="422" y="1"/>
                      <a:pt x="22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0" name="Google Shape;7290;p27"/>
              <p:cNvSpPr/>
              <p:nvPr/>
            </p:nvSpPr>
            <p:spPr>
              <a:xfrm>
                <a:off x="3535025" y="2084500"/>
                <a:ext cx="30975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239" h="882" extrusionOk="0">
                    <a:moveTo>
                      <a:pt x="628" y="0"/>
                    </a:moveTo>
                    <a:cubicBezTo>
                      <a:pt x="613" y="0"/>
                      <a:pt x="597" y="1"/>
                      <a:pt x="581" y="2"/>
                    </a:cubicBezTo>
                    <a:cubicBezTo>
                      <a:pt x="0" y="47"/>
                      <a:pt x="126" y="881"/>
                      <a:pt x="649" y="881"/>
                    </a:cubicBezTo>
                    <a:cubicBezTo>
                      <a:pt x="688" y="881"/>
                      <a:pt x="730" y="877"/>
                      <a:pt x="773" y="867"/>
                    </a:cubicBezTo>
                    <a:cubicBezTo>
                      <a:pt x="1239" y="727"/>
                      <a:pt x="1117" y="0"/>
                      <a:pt x="6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1" name="Google Shape;7291;p27"/>
              <p:cNvSpPr/>
              <p:nvPr/>
            </p:nvSpPr>
            <p:spPr>
              <a:xfrm>
                <a:off x="3612275" y="2256100"/>
                <a:ext cx="18475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5" extrusionOk="0">
                    <a:moveTo>
                      <a:pt x="372" y="1"/>
                    </a:moveTo>
                    <a:cubicBezTo>
                      <a:pt x="356" y="1"/>
                      <a:pt x="340" y="2"/>
                      <a:pt x="324" y="4"/>
                    </a:cubicBezTo>
                    <a:cubicBezTo>
                      <a:pt x="1" y="4"/>
                      <a:pt x="32" y="535"/>
                      <a:pt x="333" y="535"/>
                    </a:cubicBezTo>
                    <a:cubicBezTo>
                      <a:pt x="345" y="535"/>
                      <a:pt x="358" y="534"/>
                      <a:pt x="372" y="532"/>
                    </a:cubicBezTo>
                    <a:cubicBezTo>
                      <a:pt x="739" y="486"/>
                      <a:pt x="711" y="1"/>
                      <a:pt x="3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2" name="Google Shape;7292;p27"/>
              <p:cNvSpPr/>
              <p:nvPr/>
            </p:nvSpPr>
            <p:spPr>
              <a:xfrm>
                <a:off x="3921600" y="2218975"/>
                <a:ext cx="42050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3" name="Google Shape;7293;p27"/>
              <p:cNvSpPr/>
              <p:nvPr/>
            </p:nvSpPr>
            <p:spPr>
              <a:xfrm>
                <a:off x="4012825" y="2399000"/>
                <a:ext cx="8000" cy="6200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4" name="Google Shape;7294;p27"/>
              <p:cNvSpPr/>
              <p:nvPr/>
            </p:nvSpPr>
            <p:spPr>
              <a:xfrm>
                <a:off x="4009050" y="2278925"/>
                <a:ext cx="3342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5" name="Google Shape;7295;p27"/>
              <p:cNvSpPr/>
              <p:nvPr/>
            </p:nvSpPr>
            <p:spPr>
              <a:xfrm>
                <a:off x="4039225" y="22345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6" name="Google Shape;7296;p27"/>
              <p:cNvSpPr/>
              <p:nvPr/>
            </p:nvSpPr>
            <p:spPr>
              <a:xfrm>
                <a:off x="3969625" y="22489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7" name="Google Shape;7297;p27"/>
              <p:cNvSpPr/>
              <p:nvPr/>
            </p:nvSpPr>
            <p:spPr>
              <a:xfrm>
                <a:off x="3941925" y="2292175"/>
                <a:ext cx="28925" cy="2457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8" name="Google Shape;7298;p27"/>
              <p:cNvSpPr/>
              <p:nvPr/>
            </p:nvSpPr>
            <p:spPr>
              <a:xfrm>
                <a:off x="3961225" y="236780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9" name="Google Shape;7299;p27"/>
              <p:cNvSpPr/>
              <p:nvPr/>
            </p:nvSpPr>
            <p:spPr>
              <a:xfrm>
                <a:off x="3984425" y="232317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0" name="Google Shape;7300;p27"/>
              <p:cNvSpPr/>
              <p:nvPr/>
            </p:nvSpPr>
            <p:spPr>
              <a:xfrm>
                <a:off x="4056025" y="2309000"/>
                <a:ext cx="240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1" name="Google Shape;7301;p27"/>
              <p:cNvSpPr/>
              <p:nvPr/>
            </p:nvSpPr>
            <p:spPr>
              <a:xfrm>
                <a:off x="4030825" y="2353350"/>
                <a:ext cx="19500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2" name="Google Shape;7302;p27"/>
              <p:cNvSpPr/>
              <p:nvPr/>
            </p:nvSpPr>
            <p:spPr>
              <a:xfrm>
                <a:off x="4078200" y="2385925"/>
                <a:ext cx="6675" cy="5475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3" name="Google Shape;7303;p27"/>
              <p:cNvSpPr/>
              <p:nvPr/>
            </p:nvSpPr>
            <p:spPr>
              <a:xfrm>
                <a:off x="4100800" y="2340200"/>
                <a:ext cx="188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4" name="Google Shape;7304;p27"/>
              <p:cNvSpPr/>
              <p:nvPr/>
            </p:nvSpPr>
            <p:spPr>
              <a:xfrm>
                <a:off x="4125200" y="2295575"/>
                <a:ext cx="25000" cy="18450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5" name="Google Shape;7305;p27"/>
              <p:cNvSpPr/>
              <p:nvPr/>
            </p:nvSpPr>
            <p:spPr>
              <a:xfrm>
                <a:off x="4079625" y="2264225"/>
                <a:ext cx="34150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6" name="Google Shape;7306;p27"/>
              <p:cNvSpPr/>
              <p:nvPr/>
            </p:nvSpPr>
            <p:spPr>
              <a:xfrm>
                <a:off x="4105975" y="2221225"/>
                <a:ext cx="369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7" name="Google Shape;7307;p27"/>
              <p:cNvSpPr/>
              <p:nvPr/>
            </p:nvSpPr>
            <p:spPr>
              <a:xfrm>
                <a:off x="3496250" y="1694425"/>
                <a:ext cx="26550" cy="19475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8" name="Google Shape;7308;p27"/>
              <p:cNvSpPr/>
              <p:nvPr/>
            </p:nvSpPr>
            <p:spPr>
              <a:xfrm>
                <a:off x="3460725" y="167047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9" name="Google Shape;7309;p27"/>
              <p:cNvSpPr/>
              <p:nvPr/>
            </p:nvSpPr>
            <p:spPr>
              <a:xfrm>
                <a:off x="3469850" y="1737625"/>
                <a:ext cx="24100" cy="1712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0" name="Google Shape;7310;p27"/>
              <p:cNvSpPr/>
              <p:nvPr/>
            </p:nvSpPr>
            <p:spPr>
              <a:xfrm>
                <a:off x="3526725" y="1652275"/>
                <a:ext cx="27975" cy="20625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1" name="Google Shape;7311;p27"/>
              <p:cNvSpPr/>
              <p:nvPr/>
            </p:nvSpPr>
            <p:spPr>
              <a:xfrm>
                <a:off x="3443675" y="1780825"/>
                <a:ext cx="21500" cy="14800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2" name="Google Shape;7312;p27"/>
              <p:cNvSpPr/>
              <p:nvPr/>
            </p:nvSpPr>
            <p:spPr>
              <a:xfrm>
                <a:off x="3578350" y="1644325"/>
                <a:ext cx="621725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313" name="Google Shape;7313;p27"/>
            <p:cNvGrpSpPr/>
            <p:nvPr/>
          </p:nvGrpSpPr>
          <p:grpSpPr>
            <a:xfrm rot="10800000" flipH="1">
              <a:off x="8157230" y="4427335"/>
              <a:ext cx="1043607" cy="1017822"/>
              <a:chOff x="3419925" y="1644325"/>
              <a:chExt cx="780150" cy="760875"/>
            </a:xfrm>
          </p:grpSpPr>
          <p:sp>
            <p:nvSpPr>
              <p:cNvPr id="7314" name="Google Shape;7314;p27"/>
              <p:cNvSpPr/>
              <p:nvPr/>
            </p:nvSpPr>
            <p:spPr>
              <a:xfrm>
                <a:off x="3601025" y="2065200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5" name="Google Shape;7315;p27"/>
              <p:cNvSpPr/>
              <p:nvPr/>
            </p:nvSpPr>
            <p:spPr>
              <a:xfrm>
                <a:off x="3585950" y="1995050"/>
                <a:ext cx="45775" cy="319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6" name="Google Shape;7316;p27"/>
              <p:cNvSpPr/>
              <p:nvPr/>
            </p:nvSpPr>
            <p:spPr>
              <a:xfrm>
                <a:off x="3626275" y="2021875"/>
                <a:ext cx="47000" cy="3415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7" name="Google Shape;7317;p27"/>
              <p:cNvSpPr/>
              <p:nvPr/>
            </p:nvSpPr>
            <p:spPr>
              <a:xfrm>
                <a:off x="3549550" y="1969325"/>
                <a:ext cx="32425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8" name="Google Shape;7318;p27"/>
              <p:cNvSpPr/>
              <p:nvPr/>
            </p:nvSpPr>
            <p:spPr>
              <a:xfrm>
                <a:off x="3561100" y="2039975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9" name="Google Shape;7319;p27"/>
              <p:cNvSpPr/>
              <p:nvPr/>
            </p:nvSpPr>
            <p:spPr>
              <a:xfrm>
                <a:off x="3643550" y="2092950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0" name="Google Shape;7320;p27"/>
              <p:cNvSpPr/>
              <p:nvPr/>
            </p:nvSpPr>
            <p:spPr>
              <a:xfrm>
                <a:off x="3534550" y="1899325"/>
                <a:ext cx="33025" cy="30075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1" name="Google Shape;7321;p27"/>
              <p:cNvSpPr/>
              <p:nvPr/>
            </p:nvSpPr>
            <p:spPr>
              <a:xfrm>
                <a:off x="3681175" y="2120425"/>
                <a:ext cx="45250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2" name="Google Shape;7322;p27"/>
              <p:cNvSpPr/>
              <p:nvPr/>
            </p:nvSpPr>
            <p:spPr>
              <a:xfrm>
                <a:off x="3666500" y="2048750"/>
                <a:ext cx="47600" cy="36675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3" name="Google Shape;7323;p27"/>
              <p:cNvSpPr/>
              <p:nvPr/>
            </p:nvSpPr>
            <p:spPr>
              <a:xfrm>
                <a:off x="4088450" y="2146950"/>
                <a:ext cx="43225" cy="34850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4" name="Google Shape;7324;p27"/>
              <p:cNvSpPr/>
              <p:nvPr/>
            </p:nvSpPr>
            <p:spPr>
              <a:xfrm>
                <a:off x="4114850" y="2106150"/>
                <a:ext cx="46950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5" name="Google Shape;7325;p27"/>
              <p:cNvSpPr/>
              <p:nvPr/>
            </p:nvSpPr>
            <p:spPr>
              <a:xfrm>
                <a:off x="4059625" y="219092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6" name="Google Shape;7326;p27"/>
              <p:cNvSpPr/>
              <p:nvPr/>
            </p:nvSpPr>
            <p:spPr>
              <a:xfrm>
                <a:off x="3480975" y="1804850"/>
                <a:ext cx="29800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7" name="Google Shape;7327;p27"/>
              <p:cNvSpPr/>
              <p:nvPr/>
            </p:nvSpPr>
            <p:spPr>
              <a:xfrm>
                <a:off x="3767150" y="2175725"/>
                <a:ext cx="43700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8" name="Google Shape;7328;p27"/>
              <p:cNvSpPr/>
              <p:nvPr/>
            </p:nvSpPr>
            <p:spPr>
              <a:xfrm>
                <a:off x="3723575" y="2147700"/>
                <a:ext cx="4772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9" name="Google Shape;7329;p27"/>
              <p:cNvSpPr/>
              <p:nvPr/>
            </p:nvSpPr>
            <p:spPr>
              <a:xfrm>
                <a:off x="3833600" y="2160050"/>
                <a:ext cx="49875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0" name="Google Shape;7330;p27"/>
              <p:cNvSpPr/>
              <p:nvPr/>
            </p:nvSpPr>
            <p:spPr>
              <a:xfrm>
                <a:off x="3808775" y="22043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1" name="Google Shape;7331;p27"/>
              <p:cNvSpPr/>
              <p:nvPr/>
            </p:nvSpPr>
            <p:spPr>
              <a:xfrm>
                <a:off x="3875100" y="2188975"/>
                <a:ext cx="47725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2" name="Google Shape;7332;p27"/>
              <p:cNvSpPr/>
              <p:nvPr/>
            </p:nvSpPr>
            <p:spPr>
              <a:xfrm>
                <a:off x="3696550" y="1644425"/>
                <a:ext cx="44600" cy="36150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3" name="Google Shape;7333;p27"/>
              <p:cNvSpPr/>
              <p:nvPr/>
            </p:nvSpPr>
            <p:spPr>
              <a:xfrm>
                <a:off x="3470500" y="1918500"/>
                <a:ext cx="27050" cy="19775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4" name="Google Shape;7334;p27"/>
              <p:cNvSpPr/>
              <p:nvPr/>
            </p:nvSpPr>
            <p:spPr>
              <a:xfrm>
                <a:off x="3493900" y="1874325"/>
                <a:ext cx="33275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5" name="Google Shape;7335;p27"/>
              <p:cNvSpPr/>
              <p:nvPr/>
            </p:nvSpPr>
            <p:spPr>
              <a:xfrm>
                <a:off x="4016425" y="2161325"/>
                <a:ext cx="48850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6" name="Google Shape;7336;p27"/>
              <p:cNvSpPr/>
              <p:nvPr/>
            </p:nvSpPr>
            <p:spPr>
              <a:xfrm>
                <a:off x="3993850" y="2204525"/>
                <a:ext cx="45400" cy="32800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7" name="Google Shape;7337;p27"/>
              <p:cNvSpPr/>
              <p:nvPr/>
            </p:nvSpPr>
            <p:spPr>
              <a:xfrm>
                <a:off x="3521925" y="2013725"/>
                <a:ext cx="31250" cy="24050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8" name="Google Shape;7338;p27"/>
              <p:cNvSpPr/>
              <p:nvPr/>
            </p:nvSpPr>
            <p:spPr>
              <a:xfrm>
                <a:off x="3945625" y="2174575"/>
                <a:ext cx="491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9" name="Google Shape;7339;p27"/>
              <p:cNvSpPr/>
              <p:nvPr/>
            </p:nvSpPr>
            <p:spPr>
              <a:xfrm>
                <a:off x="3549675" y="1787825"/>
                <a:ext cx="40750" cy="29200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0" name="Google Shape;7340;p27"/>
              <p:cNvSpPr/>
              <p:nvPr/>
            </p:nvSpPr>
            <p:spPr>
              <a:xfrm>
                <a:off x="3574325" y="1745150"/>
                <a:ext cx="46275" cy="32125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1" name="Google Shape;7341;p27"/>
              <p:cNvSpPr/>
              <p:nvPr/>
            </p:nvSpPr>
            <p:spPr>
              <a:xfrm>
                <a:off x="3559725" y="1677500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2" name="Google Shape;7342;p27"/>
              <p:cNvSpPr/>
              <p:nvPr/>
            </p:nvSpPr>
            <p:spPr>
              <a:xfrm>
                <a:off x="3602575" y="1702025"/>
                <a:ext cx="46250" cy="32175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3" name="Google Shape;7343;p27"/>
              <p:cNvSpPr/>
              <p:nvPr/>
            </p:nvSpPr>
            <p:spPr>
              <a:xfrm>
                <a:off x="3507125" y="1761650"/>
                <a:ext cx="33650" cy="24225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4" name="Google Shape;7344;p27"/>
              <p:cNvSpPr/>
              <p:nvPr/>
            </p:nvSpPr>
            <p:spPr>
              <a:xfrm>
                <a:off x="3533150" y="1719525"/>
                <a:ext cx="36100" cy="266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5" name="Google Shape;7345;p27"/>
              <p:cNvSpPr/>
              <p:nvPr/>
            </p:nvSpPr>
            <p:spPr>
              <a:xfrm>
                <a:off x="3505925" y="1942750"/>
                <a:ext cx="35700" cy="25575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6" name="Google Shape;7346;p27"/>
              <p:cNvSpPr/>
              <p:nvPr/>
            </p:nvSpPr>
            <p:spPr>
              <a:xfrm>
                <a:off x="3521925" y="1830850"/>
                <a:ext cx="38925" cy="2687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7" name="Google Shape;7347;p27"/>
              <p:cNvSpPr/>
              <p:nvPr/>
            </p:nvSpPr>
            <p:spPr>
              <a:xfrm>
                <a:off x="3614350" y="1951300"/>
                <a:ext cx="50325" cy="36125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8" name="Google Shape;7348;p27"/>
              <p:cNvSpPr/>
              <p:nvPr/>
            </p:nvSpPr>
            <p:spPr>
              <a:xfrm>
                <a:off x="3595425" y="1881600"/>
                <a:ext cx="4947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9" name="Google Shape;7349;p27"/>
              <p:cNvSpPr/>
              <p:nvPr/>
            </p:nvSpPr>
            <p:spPr>
              <a:xfrm>
                <a:off x="3571150" y="1924875"/>
                <a:ext cx="440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0" name="Google Shape;7350;p27"/>
              <p:cNvSpPr/>
              <p:nvPr/>
            </p:nvSpPr>
            <p:spPr>
              <a:xfrm>
                <a:off x="3557150" y="1856375"/>
                <a:ext cx="4445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1" name="Google Shape;7351;p27"/>
              <p:cNvSpPr/>
              <p:nvPr/>
            </p:nvSpPr>
            <p:spPr>
              <a:xfrm>
                <a:off x="3626750" y="1659650"/>
                <a:ext cx="46050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2" name="Google Shape;7352;p27"/>
              <p:cNvSpPr/>
              <p:nvPr/>
            </p:nvSpPr>
            <p:spPr>
              <a:xfrm>
                <a:off x="3638725" y="1727975"/>
                <a:ext cx="45700" cy="359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3" name="Google Shape;7353;p27"/>
              <p:cNvSpPr/>
              <p:nvPr/>
            </p:nvSpPr>
            <p:spPr>
              <a:xfrm>
                <a:off x="3604875" y="1769475"/>
                <a:ext cx="50300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4" name="Google Shape;7354;p27"/>
              <p:cNvSpPr/>
              <p:nvPr/>
            </p:nvSpPr>
            <p:spPr>
              <a:xfrm>
                <a:off x="3583950" y="1813175"/>
                <a:ext cx="464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5" name="Google Shape;7355;p27"/>
              <p:cNvSpPr/>
              <p:nvPr/>
            </p:nvSpPr>
            <p:spPr>
              <a:xfrm>
                <a:off x="3718325" y="2265600"/>
                <a:ext cx="2977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80" extrusionOk="0">
                    <a:moveTo>
                      <a:pt x="626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1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191" y="781"/>
                      <a:pt x="1088" y="0"/>
                      <a:pt x="62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6" name="Google Shape;7356;p27"/>
              <p:cNvSpPr/>
              <p:nvPr/>
            </p:nvSpPr>
            <p:spPr>
              <a:xfrm>
                <a:off x="3698950" y="2192525"/>
                <a:ext cx="39850" cy="28425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7" name="Google Shape;7357;p27"/>
              <p:cNvSpPr/>
              <p:nvPr/>
            </p:nvSpPr>
            <p:spPr>
              <a:xfrm>
                <a:off x="3738100" y="2341250"/>
                <a:ext cx="163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55" h="453" extrusionOk="0">
                    <a:moveTo>
                      <a:pt x="381" y="0"/>
                    </a:moveTo>
                    <a:cubicBezTo>
                      <a:pt x="365" y="0"/>
                      <a:pt x="349" y="2"/>
                      <a:pt x="332" y="6"/>
                    </a:cubicBezTo>
                    <a:cubicBezTo>
                      <a:pt x="1" y="117"/>
                      <a:pt x="120" y="452"/>
                      <a:pt x="324" y="452"/>
                    </a:cubicBezTo>
                    <a:cubicBezTo>
                      <a:pt x="386" y="452"/>
                      <a:pt x="456" y="421"/>
                      <a:pt x="524" y="342"/>
                    </a:cubicBezTo>
                    <a:cubicBezTo>
                      <a:pt x="655" y="211"/>
                      <a:pt x="547" y="0"/>
                      <a:pt x="3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8" name="Google Shape;7358;p27"/>
              <p:cNvSpPr/>
              <p:nvPr/>
            </p:nvSpPr>
            <p:spPr>
              <a:xfrm>
                <a:off x="3740650" y="2221200"/>
                <a:ext cx="38625" cy="27150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9" name="Google Shape;7359;p27"/>
              <p:cNvSpPr/>
              <p:nvPr/>
            </p:nvSpPr>
            <p:spPr>
              <a:xfrm>
                <a:off x="3634325" y="2210375"/>
                <a:ext cx="296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87" h="833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4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0" name="Google Shape;7360;p27"/>
              <p:cNvSpPr/>
              <p:nvPr/>
            </p:nvSpPr>
            <p:spPr>
              <a:xfrm>
                <a:off x="3657525" y="2166000"/>
                <a:ext cx="389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1" name="Google Shape;7361;p27"/>
              <p:cNvSpPr/>
              <p:nvPr/>
            </p:nvSpPr>
            <p:spPr>
              <a:xfrm>
                <a:off x="3653500" y="2283700"/>
                <a:ext cx="20475" cy="13575"/>
              </a:xfrm>
              <a:custGeom>
                <a:avLst/>
                <a:gdLst/>
                <a:ahLst/>
                <a:cxnLst/>
                <a:rect l="l" t="t" r="r" b="b"/>
                <a:pathLst>
                  <a:path w="819" h="543" extrusionOk="0">
                    <a:moveTo>
                      <a:pt x="398" y="1"/>
                    </a:moveTo>
                    <a:cubicBezTo>
                      <a:pt x="384" y="1"/>
                      <a:pt x="369" y="2"/>
                      <a:pt x="355" y="4"/>
                    </a:cubicBezTo>
                    <a:cubicBezTo>
                      <a:pt x="0" y="48"/>
                      <a:pt x="55" y="543"/>
                      <a:pt x="368" y="543"/>
                    </a:cubicBezTo>
                    <a:cubicBezTo>
                      <a:pt x="394" y="543"/>
                      <a:pt x="421" y="539"/>
                      <a:pt x="451" y="532"/>
                    </a:cubicBezTo>
                    <a:cubicBezTo>
                      <a:pt x="818" y="486"/>
                      <a:pt x="702" y="1"/>
                      <a:pt x="3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2" name="Google Shape;7362;p27"/>
              <p:cNvSpPr/>
              <p:nvPr/>
            </p:nvSpPr>
            <p:spPr>
              <a:xfrm>
                <a:off x="3783575" y="23702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1" y="48"/>
                      <a:pt x="1" y="337"/>
                      <a:pt x="193" y="385"/>
                    </a:cubicBezTo>
                    <a:cubicBezTo>
                      <a:pt x="433" y="385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3" name="Google Shape;7363;p27"/>
              <p:cNvSpPr/>
              <p:nvPr/>
            </p:nvSpPr>
            <p:spPr>
              <a:xfrm>
                <a:off x="3676625" y="2237750"/>
                <a:ext cx="30200" cy="21275"/>
              </a:xfrm>
              <a:custGeom>
                <a:avLst/>
                <a:gdLst/>
                <a:ahLst/>
                <a:cxnLst/>
                <a:rect l="l" t="t" r="r" b="b"/>
                <a:pathLst>
                  <a:path w="1208" h="851" extrusionOk="0">
                    <a:moveTo>
                      <a:pt x="608" y="1"/>
                    </a:moveTo>
                    <a:cubicBezTo>
                      <a:pt x="569" y="1"/>
                      <a:pt x="529" y="6"/>
                      <a:pt x="486" y="18"/>
                    </a:cubicBezTo>
                    <a:cubicBezTo>
                      <a:pt x="1" y="150"/>
                      <a:pt x="124" y="851"/>
                      <a:pt x="557" y="851"/>
                    </a:cubicBezTo>
                    <a:cubicBezTo>
                      <a:pt x="595" y="851"/>
                      <a:pt x="636" y="845"/>
                      <a:pt x="678" y="834"/>
                    </a:cubicBezTo>
                    <a:cubicBezTo>
                      <a:pt x="1208" y="701"/>
                      <a:pt x="1048" y="1"/>
                      <a:pt x="60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4" name="Google Shape;7364;p27"/>
              <p:cNvSpPr/>
              <p:nvPr/>
            </p:nvSpPr>
            <p:spPr>
              <a:xfrm>
                <a:off x="3695975" y="2312500"/>
                <a:ext cx="17625" cy="13325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3" extrusionOk="0">
                    <a:moveTo>
                      <a:pt x="376" y="1"/>
                    </a:moveTo>
                    <a:cubicBezTo>
                      <a:pt x="363" y="1"/>
                      <a:pt x="350" y="2"/>
                      <a:pt x="336" y="4"/>
                    </a:cubicBezTo>
                    <a:cubicBezTo>
                      <a:pt x="0" y="52"/>
                      <a:pt x="96" y="532"/>
                      <a:pt x="384" y="532"/>
                    </a:cubicBezTo>
                    <a:cubicBezTo>
                      <a:pt x="704" y="441"/>
                      <a:pt x="632" y="1"/>
                      <a:pt x="3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5" name="Google Shape;7365;p27"/>
              <p:cNvSpPr/>
              <p:nvPr/>
            </p:nvSpPr>
            <p:spPr>
              <a:xfrm>
                <a:off x="3762675" y="229452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6" name="Google Shape;7366;p27"/>
              <p:cNvSpPr/>
              <p:nvPr/>
            </p:nvSpPr>
            <p:spPr>
              <a:xfrm>
                <a:off x="3872400" y="2307800"/>
                <a:ext cx="27625" cy="21625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7" name="Google Shape;7367;p27"/>
              <p:cNvSpPr/>
              <p:nvPr/>
            </p:nvSpPr>
            <p:spPr>
              <a:xfrm>
                <a:off x="3851950" y="2233075"/>
                <a:ext cx="422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8" name="Google Shape;7368;p27"/>
              <p:cNvSpPr/>
              <p:nvPr/>
            </p:nvSpPr>
            <p:spPr>
              <a:xfrm>
                <a:off x="3784375" y="2250025"/>
                <a:ext cx="36825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9" name="Google Shape;7369;p27"/>
              <p:cNvSpPr/>
              <p:nvPr/>
            </p:nvSpPr>
            <p:spPr>
              <a:xfrm>
                <a:off x="3895150" y="2263325"/>
                <a:ext cx="38075" cy="26775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0" name="Google Shape;7370;p27"/>
              <p:cNvSpPr/>
              <p:nvPr/>
            </p:nvSpPr>
            <p:spPr>
              <a:xfrm>
                <a:off x="3892800" y="2383300"/>
                <a:ext cx="14075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1" name="Google Shape;7371;p27"/>
              <p:cNvSpPr/>
              <p:nvPr/>
            </p:nvSpPr>
            <p:spPr>
              <a:xfrm>
                <a:off x="3834000" y="2395600"/>
                <a:ext cx="3300" cy="390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56" extrusionOk="0">
                    <a:moveTo>
                      <a:pt x="76" y="1"/>
                    </a:moveTo>
                    <a:cubicBezTo>
                      <a:pt x="48" y="1"/>
                      <a:pt x="0" y="69"/>
                      <a:pt x="0" y="137"/>
                    </a:cubicBezTo>
                    <a:cubicBezTo>
                      <a:pt x="13" y="150"/>
                      <a:pt x="29" y="156"/>
                      <a:pt x="45" y="156"/>
                    </a:cubicBezTo>
                    <a:cubicBezTo>
                      <a:pt x="89" y="156"/>
                      <a:pt x="131" y="111"/>
                      <a:pt x="96" y="41"/>
                    </a:cubicBezTo>
                    <a:cubicBezTo>
                      <a:pt x="96" y="13"/>
                      <a:pt x="88" y="1"/>
                      <a:pt x="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2" name="Google Shape;7372;p27"/>
              <p:cNvSpPr/>
              <p:nvPr/>
            </p:nvSpPr>
            <p:spPr>
              <a:xfrm>
                <a:off x="3804725" y="23233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3" name="Google Shape;7373;p27"/>
              <p:cNvSpPr/>
              <p:nvPr/>
            </p:nvSpPr>
            <p:spPr>
              <a:xfrm>
                <a:off x="3828000" y="2278650"/>
                <a:ext cx="3375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4" name="Google Shape;7374;p27"/>
              <p:cNvSpPr/>
              <p:nvPr/>
            </p:nvSpPr>
            <p:spPr>
              <a:xfrm>
                <a:off x="3847625" y="2353325"/>
                <a:ext cx="2197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5" name="Google Shape;7375;p27"/>
              <p:cNvSpPr/>
              <p:nvPr/>
            </p:nvSpPr>
            <p:spPr>
              <a:xfrm>
                <a:off x="3571150" y="2228500"/>
                <a:ext cx="14150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94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8" y="3"/>
                    </a:cubicBezTo>
                    <a:cubicBezTo>
                      <a:pt x="96" y="147"/>
                      <a:pt x="0" y="388"/>
                      <a:pt x="288" y="484"/>
                    </a:cubicBezTo>
                    <a:cubicBezTo>
                      <a:pt x="309" y="490"/>
                      <a:pt x="328" y="494"/>
                      <a:pt x="346" y="494"/>
                    </a:cubicBezTo>
                    <a:cubicBezTo>
                      <a:pt x="566" y="494"/>
                      <a:pt x="557" y="1"/>
                      <a:pt x="31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6" name="Google Shape;7376;p27"/>
              <p:cNvSpPr/>
              <p:nvPr/>
            </p:nvSpPr>
            <p:spPr>
              <a:xfrm>
                <a:off x="3481525" y="1987125"/>
                <a:ext cx="2770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8" extrusionOk="0">
                    <a:moveTo>
                      <a:pt x="589" y="1"/>
                    </a:moveTo>
                    <a:cubicBezTo>
                      <a:pt x="565" y="1"/>
                      <a:pt x="539" y="3"/>
                      <a:pt x="513" y="9"/>
                    </a:cubicBezTo>
                    <a:cubicBezTo>
                      <a:pt x="0" y="102"/>
                      <a:pt x="120" y="827"/>
                      <a:pt x="566" y="827"/>
                    </a:cubicBezTo>
                    <a:cubicBezTo>
                      <a:pt x="580" y="827"/>
                      <a:pt x="594" y="826"/>
                      <a:pt x="609" y="825"/>
                    </a:cubicBezTo>
                    <a:cubicBezTo>
                      <a:pt x="1107" y="734"/>
                      <a:pt x="1007" y="1"/>
                      <a:pt x="58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7" name="Google Shape;7377;p27"/>
              <p:cNvSpPr/>
              <p:nvPr/>
            </p:nvSpPr>
            <p:spPr>
              <a:xfrm>
                <a:off x="3458325" y="2032875"/>
                <a:ext cx="19175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767" h="551" extrusionOk="0">
                    <a:moveTo>
                      <a:pt x="381" y="1"/>
                    </a:moveTo>
                    <a:cubicBezTo>
                      <a:pt x="367" y="1"/>
                      <a:pt x="352" y="1"/>
                      <a:pt x="336" y="3"/>
                    </a:cubicBezTo>
                    <a:cubicBezTo>
                      <a:pt x="144" y="99"/>
                      <a:pt x="0" y="387"/>
                      <a:pt x="240" y="531"/>
                    </a:cubicBezTo>
                    <a:cubicBezTo>
                      <a:pt x="280" y="544"/>
                      <a:pt x="317" y="550"/>
                      <a:pt x="351" y="550"/>
                    </a:cubicBezTo>
                    <a:cubicBezTo>
                      <a:pt x="681" y="550"/>
                      <a:pt x="767" y="1"/>
                      <a:pt x="3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8" name="Google Shape;7378;p27"/>
              <p:cNvSpPr/>
              <p:nvPr/>
            </p:nvSpPr>
            <p:spPr>
              <a:xfrm>
                <a:off x="3455125" y="1849250"/>
                <a:ext cx="24450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9" name="Google Shape;7379;p27"/>
              <p:cNvSpPr/>
              <p:nvPr/>
            </p:nvSpPr>
            <p:spPr>
              <a:xfrm>
                <a:off x="3491925" y="2176975"/>
                <a:ext cx="72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89" h="193" extrusionOk="0">
                    <a:moveTo>
                      <a:pt x="97" y="0"/>
                    </a:moveTo>
                    <a:cubicBezTo>
                      <a:pt x="1" y="96"/>
                      <a:pt x="49" y="192"/>
                      <a:pt x="145" y="192"/>
                    </a:cubicBezTo>
                    <a:cubicBezTo>
                      <a:pt x="289" y="144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0" name="Google Shape;7380;p27"/>
              <p:cNvSpPr/>
              <p:nvPr/>
            </p:nvSpPr>
            <p:spPr>
              <a:xfrm>
                <a:off x="3475125" y="21037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0" y="97"/>
                      <a:pt x="0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1" name="Google Shape;7381;p27"/>
              <p:cNvSpPr/>
              <p:nvPr/>
            </p:nvSpPr>
            <p:spPr>
              <a:xfrm>
                <a:off x="3443450" y="1961850"/>
                <a:ext cx="20250" cy="1497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9" extrusionOk="0">
                    <a:moveTo>
                      <a:pt x="429" y="1"/>
                    </a:moveTo>
                    <a:cubicBezTo>
                      <a:pt x="406" y="1"/>
                      <a:pt x="381" y="4"/>
                      <a:pt x="355" y="12"/>
                    </a:cubicBezTo>
                    <a:cubicBezTo>
                      <a:pt x="1" y="100"/>
                      <a:pt x="96" y="598"/>
                      <a:pt x="416" y="598"/>
                    </a:cubicBezTo>
                    <a:cubicBezTo>
                      <a:pt x="442" y="598"/>
                      <a:pt x="470" y="595"/>
                      <a:pt x="499" y="588"/>
                    </a:cubicBezTo>
                    <a:cubicBezTo>
                      <a:pt x="810" y="499"/>
                      <a:pt x="711" y="1"/>
                      <a:pt x="42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2" name="Google Shape;7382;p27"/>
              <p:cNvSpPr/>
              <p:nvPr/>
            </p:nvSpPr>
            <p:spPr>
              <a:xfrm>
                <a:off x="3421125" y="2007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92" y="1"/>
                    </a:moveTo>
                    <a:cubicBezTo>
                      <a:pt x="0" y="49"/>
                      <a:pt x="0" y="289"/>
                      <a:pt x="192" y="289"/>
                    </a:cubicBezTo>
                    <a:cubicBezTo>
                      <a:pt x="336" y="289"/>
                      <a:pt x="336" y="49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3" name="Google Shape;7383;p27"/>
              <p:cNvSpPr/>
              <p:nvPr/>
            </p:nvSpPr>
            <p:spPr>
              <a:xfrm>
                <a:off x="3429525" y="1893175"/>
                <a:ext cx="205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4" name="Google Shape;7384;p27"/>
              <p:cNvSpPr/>
              <p:nvPr/>
            </p:nvSpPr>
            <p:spPr>
              <a:xfrm>
                <a:off x="3419925" y="1824100"/>
                <a:ext cx="10800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5" name="Google Shape;7385;p27"/>
              <p:cNvSpPr/>
              <p:nvPr/>
            </p:nvSpPr>
            <p:spPr>
              <a:xfrm>
                <a:off x="3496300" y="2058075"/>
                <a:ext cx="2527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2" extrusionOk="0">
                    <a:moveTo>
                      <a:pt x="546" y="1"/>
                    </a:moveTo>
                    <a:cubicBezTo>
                      <a:pt x="530" y="1"/>
                      <a:pt x="514" y="2"/>
                      <a:pt x="498" y="3"/>
                    </a:cubicBezTo>
                    <a:cubicBezTo>
                      <a:pt x="1" y="48"/>
                      <a:pt x="57" y="732"/>
                      <a:pt x="505" y="732"/>
                    </a:cubicBezTo>
                    <a:cubicBezTo>
                      <a:pt x="533" y="732"/>
                      <a:pt x="563" y="729"/>
                      <a:pt x="594" y="723"/>
                    </a:cubicBezTo>
                    <a:cubicBezTo>
                      <a:pt x="1011" y="631"/>
                      <a:pt x="981" y="1"/>
                      <a:pt x="54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6" name="Google Shape;7386;p27"/>
              <p:cNvSpPr/>
              <p:nvPr/>
            </p:nvSpPr>
            <p:spPr>
              <a:xfrm>
                <a:off x="3576675" y="2110800"/>
                <a:ext cx="3340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974" extrusionOk="0">
                    <a:moveTo>
                      <a:pt x="683" y="0"/>
                    </a:moveTo>
                    <a:cubicBezTo>
                      <a:pt x="655" y="0"/>
                      <a:pt x="626" y="2"/>
                      <a:pt x="595" y="7"/>
                    </a:cubicBezTo>
                    <a:cubicBezTo>
                      <a:pt x="1" y="98"/>
                      <a:pt x="60" y="974"/>
                      <a:pt x="648" y="974"/>
                    </a:cubicBezTo>
                    <a:cubicBezTo>
                      <a:pt x="677" y="974"/>
                      <a:pt x="707" y="971"/>
                      <a:pt x="739" y="967"/>
                    </a:cubicBezTo>
                    <a:cubicBezTo>
                      <a:pt x="1335" y="921"/>
                      <a:pt x="1275" y="0"/>
                      <a:pt x="6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7" name="Google Shape;7387;p27"/>
              <p:cNvSpPr/>
              <p:nvPr/>
            </p:nvSpPr>
            <p:spPr>
              <a:xfrm>
                <a:off x="3593150" y="2182775"/>
                <a:ext cx="27700" cy="20675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7" extrusionOk="0">
                    <a:moveTo>
                      <a:pt x="596" y="0"/>
                    </a:moveTo>
                    <a:cubicBezTo>
                      <a:pt x="570" y="0"/>
                      <a:pt x="542" y="3"/>
                      <a:pt x="512" y="8"/>
                    </a:cubicBezTo>
                    <a:cubicBezTo>
                      <a:pt x="0" y="101"/>
                      <a:pt x="75" y="826"/>
                      <a:pt x="562" y="826"/>
                    </a:cubicBezTo>
                    <a:cubicBezTo>
                      <a:pt x="577" y="826"/>
                      <a:pt x="593" y="826"/>
                      <a:pt x="608" y="824"/>
                    </a:cubicBezTo>
                    <a:cubicBezTo>
                      <a:pt x="1107" y="734"/>
                      <a:pt x="1049" y="0"/>
                      <a:pt x="5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8" name="Google Shape;7388;p27"/>
              <p:cNvSpPr/>
              <p:nvPr/>
            </p:nvSpPr>
            <p:spPr>
              <a:xfrm>
                <a:off x="3434325" y="1713675"/>
                <a:ext cx="120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9" name="Google Shape;7389;p27"/>
              <p:cNvSpPr/>
              <p:nvPr/>
            </p:nvSpPr>
            <p:spPr>
              <a:xfrm>
                <a:off x="3914800" y="2337575"/>
                <a:ext cx="2650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0" name="Google Shape;7390;p27"/>
              <p:cNvSpPr/>
              <p:nvPr/>
            </p:nvSpPr>
            <p:spPr>
              <a:xfrm>
                <a:off x="3513525" y="2130100"/>
                <a:ext cx="20425" cy="1447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9" extrusionOk="0">
                    <a:moveTo>
                      <a:pt x="474" y="0"/>
                    </a:moveTo>
                    <a:cubicBezTo>
                      <a:pt x="461" y="0"/>
                      <a:pt x="447" y="1"/>
                      <a:pt x="433" y="3"/>
                    </a:cubicBezTo>
                    <a:cubicBezTo>
                      <a:pt x="1" y="3"/>
                      <a:pt x="49" y="579"/>
                      <a:pt x="433" y="579"/>
                    </a:cubicBezTo>
                    <a:cubicBezTo>
                      <a:pt x="803" y="579"/>
                      <a:pt x="816" y="0"/>
                      <a:pt x="47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1" name="Google Shape;7391;p27"/>
              <p:cNvSpPr/>
              <p:nvPr/>
            </p:nvSpPr>
            <p:spPr>
              <a:xfrm>
                <a:off x="3617525" y="2138225"/>
                <a:ext cx="365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2" name="Google Shape;7392;p27"/>
              <p:cNvSpPr/>
              <p:nvPr/>
            </p:nvSpPr>
            <p:spPr>
              <a:xfrm>
                <a:off x="3553250" y="2156500"/>
                <a:ext cx="24700" cy="1745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698" extrusionOk="0">
                    <a:moveTo>
                      <a:pt x="478" y="0"/>
                    </a:moveTo>
                    <a:cubicBezTo>
                      <a:pt x="462" y="0"/>
                      <a:pt x="445" y="1"/>
                      <a:pt x="428" y="3"/>
                    </a:cubicBezTo>
                    <a:cubicBezTo>
                      <a:pt x="0" y="217"/>
                      <a:pt x="106" y="698"/>
                      <a:pt x="440" y="698"/>
                    </a:cubicBezTo>
                    <a:cubicBezTo>
                      <a:pt x="481" y="698"/>
                      <a:pt x="525" y="691"/>
                      <a:pt x="572" y="675"/>
                    </a:cubicBezTo>
                    <a:cubicBezTo>
                      <a:pt x="987" y="537"/>
                      <a:pt x="871" y="0"/>
                      <a:pt x="47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3" name="Google Shape;7393;p27"/>
              <p:cNvSpPr/>
              <p:nvPr/>
            </p:nvSpPr>
            <p:spPr>
              <a:xfrm>
                <a:off x="3531525" y="2202075"/>
                <a:ext cx="1057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3" h="392" extrusionOk="0">
                    <a:moveTo>
                      <a:pt x="226" y="1"/>
                    </a:moveTo>
                    <a:cubicBezTo>
                      <a:pt x="215" y="1"/>
                      <a:pt x="204" y="2"/>
                      <a:pt x="193" y="4"/>
                    </a:cubicBezTo>
                    <a:cubicBezTo>
                      <a:pt x="1" y="52"/>
                      <a:pt x="1" y="340"/>
                      <a:pt x="193" y="388"/>
                    </a:cubicBezTo>
                    <a:cubicBezTo>
                      <a:pt x="204" y="391"/>
                      <a:pt x="215" y="392"/>
                      <a:pt x="226" y="392"/>
                    </a:cubicBezTo>
                    <a:cubicBezTo>
                      <a:pt x="422" y="392"/>
                      <a:pt x="422" y="1"/>
                      <a:pt x="22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4" name="Google Shape;7394;p27"/>
              <p:cNvSpPr/>
              <p:nvPr/>
            </p:nvSpPr>
            <p:spPr>
              <a:xfrm>
                <a:off x="3535025" y="2084500"/>
                <a:ext cx="30975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239" h="882" extrusionOk="0">
                    <a:moveTo>
                      <a:pt x="628" y="0"/>
                    </a:moveTo>
                    <a:cubicBezTo>
                      <a:pt x="613" y="0"/>
                      <a:pt x="597" y="1"/>
                      <a:pt x="581" y="2"/>
                    </a:cubicBezTo>
                    <a:cubicBezTo>
                      <a:pt x="0" y="47"/>
                      <a:pt x="126" y="881"/>
                      <a:pt x="649" y="881"/>
                    </a:cubicBezTo>
                    <a:cubicBezTo>
                      <a:pt x="688" y="881"/>
                      <a:pt x="730" y="877"/>
                      <a:pt x="773" y="867"/>
                    </a:cubicBezTo>
                    <a:cubicBezTo>
                      <a:pt x="1239" y="727"/>
                      <a:pt x="1117" y="0"/>
                      <a:pt x="6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5" name="Google Shape;7395;p27"/>
              <p:cNvSpPr/>
              <p:nvPr/>
            </p:nvSpPr>
            <p:spPr>
              <a:xfrm>
                <a:off x="3612275" y="2256100"/>
                <a:ext cx="18475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5" extrusionOk="0">
                    <a:moveTo>
                      <a:pt x="372" y="1"/>
                    </a:moveTo>
                    <a:cubicBezTo>
                      <a:pt x="356" y="1"/>
                      <a:pt x="340" y="2"/>
                      <a:pt x="324" y="4"/>
                    </a:cubicBezTo>
                    <a:cubicBezTo>
                      <a:pt x="1" y="4"/>
                      <a:pt x="32" y="535"/>
                      <a:pt x="333" y="535"/>
                    </a:cubicBezTo>
                    <a:cubicBezTo>
                      <a:pt x="345" y="535"/>
                      <a:pt x="358" y="534"/>
                      <a:pt x="372" y="532"/>
                    </a:cubicBezTo>
                    <a:cubicBezTo>
                      <a:pt x="739" y="486"/>
                      <a:pt x="711" y="1"/>
                      <a:pt x="3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6" name="Google Shape;7396;p27"/>
              <p:cNvSpPr/>
              <p:nvPr/>
            </p:nvSpPr>
            <p:spPr>
              <a:xfrm>
                <a:off x="3921600" y="2218975"/>
                <a:ext cx="42050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7" name="Google Shape;7397;p27"/>
              <p:cNvSpPr/>
              <p:nvPr/>
            </p:nvSpPr>
            <p:spPr>
              <a:xfrm>
                <a:off x="4012825" y="2399000"/>
                <a:ext cx="8000" cy="6200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8" name="Google Shape;7398;p27"/>
              <p:cNvSpPr/>
              <p:nvPr/>
            </p:nvSpPr>
            <p:spPr>
              <a:xfrm>
                <a:off x="4009050" y="2278925"/>
                <a:ext cx="3342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9" name="Google Shape;7399;p27"/>
              <p:cNvSpPr/>
              <p:nvPr/>
            </p:nvSpPr>
            <p:spPr>
              <a:xfrm>
                <a:off x="4039225" y="22345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0" name="Google Shape;7400;p27"/>
              <p:cNvSpPr/>
              <p:nvPr/>
            </p:nvSpPr>
            <p:spPr>
              <a:xfrm>
                <a:off x="3969625" y="22489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1" name="Google Shape;7401;p27"/>
              <p:cNvSpPr/>
              <p:nvPr/>
            </p:nvSpPr>
            <p:spPr>
              <a:xfrm>
                <a:off x="3941925" y="2292175"/>
                <a:ext cx="28925" cy="2457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2" name="Google Shape;7402;p27"/>
              <p:cNvSpPr/>
              <p:nvPr/>
            </p:nvSpPr>
            <p:spPr>
              <a:xfrm>
                <a:off x="3961225" y="236780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3" name="Google Shape;7403;p27"/>
              <p:cNvSpPr/>
              <p:nvPr/>
            </p:nvSpPr>
            <p:spPr>
              <a:xfrm>
                <a:off x="3984425" y="232317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4" name="Google Shape;7404;p27"/>
              <p:cNvSpPr/>
              <p:nvPr/>
            </p:nvSpPr>
            <p:spPr>
              <a:xfrm>
                <a:off x="4056025" y="2309000"/>
                <a:ext cx="240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5" name="Google Shape;7405;p27"/>
              <p:cNvSpPr/>
              <p:nvPr/>
            </p:nvSpPr>
            <p:spPr>
              <a:xfrm>
                <a:off x="4030825" y="2353350"/>
                <a:ext cx="19500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6" name="Google Shape;7406;p27"/>
              <p:cNvSpPr/>
              <p:nvPr/>
            </p:nvSpPr>
            <p:spPr>
              <a:xfrm>
                <a:off x="4078200" y="2385925"/>
                <a:ext cx="6675" cy="5475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7" name="Google Shape;7407;p27"/>
              <p:cNvSpPr/>
              <p:nvPr/>
            </p:nvSpPr>
            <p:spPr>
              <a:xfrm>
                <a:off x="4100800" y="2340200"/>
                <a:ext cx="188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8" name="Google Shape;7408;p27"/>
              <p:cNvSpPr/>
              <p:nvPr/>
            </p:nvSpPr>
            <p:spPr>
              <a:xfrm>
                <a:off x="4125200" y="2295575"/>
                <a:ext cx="25000" cy="18450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9" name="Google Shape;7409;p27"/>
              <p:cNvSpPr/>
              <p:nvPr/>
            </p:nvSpPr>
            <p:spPr>
              <a:xfrm>
                <a:off x="4079625" y="2264225"/>
                <a:ext cx="34150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0" name="Google Shape;7410;p27"/>
              <p:cNvSpPr/>
              <p:nvPr/>
            </p:nvSpPr>
            <p:spPr>
              <a:xfrm>
                <a:off x="4105975" y="2221225"/>
                <a:ext cx="369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1" name="Google Shape;7411;p27"/>
              <p:cNvSpPr/>
              <p:nvPr/>
            </p:nvSpPr>
            <p:spPr>
              <a:xfrm>
                <a:off x="3496250" y="1694425"/>
                <a:ext cx="26550" cy="19475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2" name="Google Shape;7412;p27"/>
              <p:cNvSpPr/>
              <p:nvPr/>
            </p:nvSpPr>
            <p:spPr>
              <a:xfrm>
                <a:off x="3460725" y="167047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3" name="Google Shape;7413;p27"/>
              <p:cNvSpPr/>
              <p:nvPr/>
            </p:nvSpPr>
            <p:spPr>
              <a:xfrm>
                <a:off x="3469850" y="1737625"/>
                <a:ext cx="24100" cy="1712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4" name="Google Shape;7414;p27"/>
              <p:cNvSpPr/>
              <p:nvPr/>
            </p:nvSpPr>
            <p:spPr>
              <a:xfrm>
                <a:off x="3526725" y="1652275"/>
                <a:ext cx="27975" cy="20625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5" name="Google Shape;7415;p27"/>
              <p:cNvSpPr/>
              <p:nvPr/>
            </p:nvSpPr>
            <p:spPr>
              <a:xfrm>
                <a:off x="3443675" y="1780825"/>
                <a:ext cx="21500" cy="14800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6" name="Google Shape;7416;p27"/>
              <p:cNvSpPr/>
              <p:nvPr/>
            </p:nvSpPr>
            <p:spPr>
              <a:xfrm>
                <a:off x="3578350" y="1644325"/>
                <a:ext cx="621725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25">
    <p:spTree>
      <p:nvGrpSpPr>
        <p:cNvPr id="1" name="Shape 7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18" name="Google Shape;7418;p28"/>
          <p:cNvGrpSpPr/>
          <p:nvPr/>
        </p:nvGrpSpPr>
        <p:grpSpPr>
          <a:xfrm>
            <a:off x="-56837" y="-301657"/>
            <a:ext cx="9257673" cy="6105027"/>
            <a:chOff x="-56837" y="-301657"/>
            <a:chExt cx="9257673" cy="6105027"/>
          </a:xfrm>
        </p:grpSpPr>
        <p:grpSp>
          <p:nvGrpSpPr>
            <p:cNvPr id="7419" name="Google Shape;7419;p28"/>
            <p:cNvGrpSpPr/>
            <p:nvPr/>
          </p:nvGrpSpPr>
          <p:grpSpPr>
            <a:xfrm flipH="1">
              <a:off x="-56837" y="-301657"/>
              <a:ext cx="1043607" cy="1017822"/>
              <a:chOff x="3419925" y="1644325"/>
              <a:chExt cx="780150" cy="760875"/>
            </a:xfrm>
          </p:grpSpPr>
          <p:sp>
            <p:nvSpPr>
              <p:cNvPr id="7420" name="Google Shape;7420;p28"/>
              <p:cNvSpPr/>
              <p:nvPr/>
            </p:nvSpPr>
            <p:spPr>
              <a:xfrm>
                <a:off x="3601025" y="2065200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7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7"/>
                    </a:cubicBezTo>
                    <a:cubicBezTo>
                      <a:pt x="1656" y="1114"/>
                      <a:pt x="1551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1" name="Google Shape;7421;p28"/>
              <p:cNvSpPr/>
              <p:nvPr/>
            </p:nvSpPr>
            <p:spPr>
              <a:xfrm>
                <a:off x="3585950" y="1995050"/>
                <a:ext cx="45775" cy="319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278" extrusionOk="0">
                    <a:moveTo>
                      <a:pt x="951" y="1"/>
                    </a:moveTo>
                    <a:cubicBezTo>
                      <a:pt x="889" y="1"/>
                      <a:pt x="823" y="9"/>
                      <a:pt x="752" y="28"/>
                    </a:cubicBezTo>
                    <a:cubicBezTo>
                      <a:pt x="1" y="216"/>
                      <a:pt x="169" y="1278"/>
                      <a:pt x="896" y="1278"/>
                    </a:cubicBezTo>
                    <a:cubicBezTo>
                      <a:pt x="912" y="1278"/>
                      <a:pt x="928" y="1277"/>
                      <a:pt x="944" y="1276"/>
                    </a:cubicBezTo>
                    <a:cubicBezTo>
                      <a:pt x="1831" y="1232"/>
                      <a:pt x="1694" y="1"/>
                      <a:pt x="9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2" name="Google Shape;7422;p28"/>
              <p:cNvSpPr/>
              <p:nvPr/>
            </p:nvSpPr>
            <p:spPr>
              <a:xfrm>
                <a:off x="3626275" y="2021875"/>
                <a:ext cx="47000" cy="3415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6" extrusionOk="0">
                    <a:moveTo>
                      <a:pt x="997" y="1"/>
                    </a:moveTo>
                    <a:cubicBezTo>
                      <a:pt x="956" y="1"/>
                      <a:pt x="913" y="4"/>
                      <a:pt x="868" y="11"/>
                    </a:cubicBezTo>
                    <a:cubicBezTo>
                      <a:pt x="0" y="102"/>
                      <a:pt x="88" y="1366"/>
                      <a:pt x="883" y="1366"/>
                    </a:cubicBezTo>
                    <a:cubicBezTo>
                      <a:pt x="924" y="1366"/>
                      <a:pt x="967" y="1362"/>
                      <a:pt x="1012" y="1355"/>
                    </a:cubicBezTo>
                    <a:cubicBezTo>
                      <a:pt x="1879" y="1264"/>
                      <a:pt x="1792" y="1"/>
                      <a:pt x="99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3" name="Google Shape;7423;p28"/>
              <p:cNvSpPr/>
              <p:nvPr/>
            </p:nvSpPr>
            <p:spPr>
              <a:xfrm>
                <a:off x="3549550" y="1969325"/>
                <a:ext cx="32425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153" extrusionOk="0">
                    <a:moveTo>
                      <a:pt x="528" y="1"/>
                    </a:moveTo>
                    <a:lnTo>
                      <a:pt x="528" y="1"/>
                    </a:lnTo>
                    <a:cubicBezTo>
                      <a:pt x="0" y="289"/>
                      <a:pt x="192" y="1057"/>
                      <a:pt x="768" y="1153"/>
                    </a:cubicBezTo>
                    <a:cubicBezTo>
                      <a:pt x="1296" y="865"/>
                      <a:pt x="1152" y="49"/>
                      <a:pt x="5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4" name="Google Shape;7424;p28"/>
              <p:cNvSpPr/>
              <p:nvPr/>
            </p:nvSpPr>
            <p:spPr>
              <a:xfrm>
                <a:off x="3561100" y="2039975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1" y="1"/>
                    </a:moveTo>
                    <a:cubicBezTo>
                      <a:pt x="702" y="1"/>
                      <a:pt x="673" y="3"/>
                      <a:pt x="642" y="7"/>
                    </a:cubicBezTo>
                    <a:cubicBezTo>
                      <a:pt x="1" y="145"/>
                      <a:pt x="103" y="1070"/>
                      <a:pt x="740" y="1070"/>
                    </a:cubicBezTo>
                    <a:cubicBezTo>
                      <a:pt x="770" y="1070"/>
                      <a:pt x="802" y="1068"/>
                      <a:pt x="834" y="1063"/>
                    </a:cubicBezTo>
                    <a:cubicBezTo>
                      <a:pt x="1476" y="926"/>
                      <a:pt x="1330" y="1"/>
                      <a:pt x="7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5" name="Google Shape;7425;p28"/>
              <p:cNvSpPr/>
              <p:nvPr/>
            </p:nvSpPr>
            <p:spPr>
              <a:xfrm>
                <a:off x="3643550" y="2092950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705" y="0"/>
                    </a:moveTo>
                    <a:cubicBezTo>
                      <a:pt x="0" y="188"/>
                      <a:pt x="123" y="1250"/>
                      <a:pt x="849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05"/>
                      <a:pt x="1473" y="0"/>
                      <a:pt x="7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6" name="Google Shape;7426;p28"/>
              <p:cNvSpPr/>
              <p:nvPr/>
            </p:nvSpPr>
            <p:spPr>
              <a:xfrm>
                <a:off x="3534550" y="1899325"/>
                <a:ext cx="33025" cy="30075"/>
              </a:xfrm>
              <a:custGeom>
                <a:avLst/>
                <a:gdLst/>
                <a:ahLst/>
                <a:cxnLst/>
                <a:rect l="l" t="t" r="r" b="b"/>
                <a:pathLst>
                  <a:path w="1321" h="1203" extrusionOk="0">
                    <a:moveTo>
                      <a:pt x="576" y="0"/>
                    </a:moveTo>
                    <a:cubicBezTo>
                      <a:pt x="0" y="0"/>
                      <a:pt x="89" y="1202"/>
                      <a:pt x="628" y="1202"/>
                    </a:cubicBezTo>
                    <a:cubicBezTo>
                      <a:pt x="679" y="1202"/>
                      <a:pt x="733" y="1192"/>
                      <a:pt x="792" y="1168"/>
                    </a:cubicBezTo>
                    <a:cubicBezTo>
                      <a:pt x="1320" y="928"/>
                      <a:pt x="1224" y="112"/>
                      <a:pt x="696" y="16"/>
                    </a:cubicBezTo>
                    <a:cubicBezTo>
                      <a:pt x="653" y="5"/>
                      <a:pt x="613" y="0"/>
                      <a:pt x="5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7" name="Google Shape;7427;p28"/>
              <p:cNvSpPr/>
              <p:nvPr/>
            </p:nvSpPr>
            <p:spPr>
              <a:xfrm>
                <a:off x="3681175" y="2120425"/>
                <a:ext cx="45250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1307" extrusionOk="0">
                    <a:moveTo>
                      <a:pt x="970" y="1"/>
                    </a:moveTo>
                    <a:cubicBezTo>
                      <a:pt x="941" y="1"/>
                      <a:pt x="911" y="2"/>
                      <a:pt x="880" y="6"/>
                    </a:cubicBezTo>
                    <a:cubicBezTo>
                      <a:pt x="1" y="98"/>
                      <a:pt x="103" y="1307"/>
                      <a:pt x="887" y="1307"/>
                    </a:cubicBezTo>
                    <a:cubicBezTo>
                      <a:pt x="915" y="1307"/>
                      <a:pt x="945" y="1305"/>
                      <a:pt x="976" y="1302"/>
                    </a:cubicBezTo>
                    <a:cubicBezTo>
                      <a:pt x="1810" y="1209"/>
                      <a:pt x="1750" y="1"/>
                      <a:pt x="9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8" name="Google Shape;7428;p28"/>
              <p:cNvSpPr/>
              <p:nvPr/>
            </p:nvSpPr>
            <p:spPr>
              <a:xfrm>
                <a:off x="3666500" y="2048750"/>
                <a:ext cx="47600" cy="36675"/>
              </a:xfrm>
              <a:custGeom>
                <a:avLst/>
                <a:gdLst/>
                <a:ahLst/>
                <a:cxnLst/>
                <a:rect l="l" t="t" r="r" b="b"/>
                <a:pathLst>
                  <a:path w="1904" h="1467" extrusionOk="0">
                    <a:moveTo>
                      <a:pt x="996" y="0"/>
                    </a:moveTo>
                    <a:cubicBezTo>
                      <a:pt x="781" y="0"/>
                      <a:pt x="564" y="98"/>
                      <a:pt x="411" y="328"/>
                    </a:cubicBezTo>
                    <a:cubicBezTo>
                      <a:pt x="1" y="960"/>
                      <a:pt x="545" y="1466"/>
                      <a:pt x="1062" y="1466"/>
                    </a:cubicBezTo>
                    <a:cubicBezTo>
                      <a:pt x="1331" y="1466"/>
                      <a:pt x="1592" y="1329"/>
                      <a:pt x="1707" y="1000"/>
                    </a:cubicBezTo>
                    <a:cubicBezTo>
                      <a:pt x="1903" y="445"/>
                      <a:pt x="1454" y="0"/>
                      <a:pt x="9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9" name="Google Shape;7429;p28"/>
              <p:cNvSpPr/>
              <p:nvPr/>
            </p:nvSpPr>
            <p:spPr>
              <a:xfrm>
                <a:off x="4088450" y="2146950"/>
                <a:ext cx="43225" cy="34850"/>
              </a:xfrm>
              <a:custGeom>
                <a:avLst/>
                <a:gdLst/>
                <a:ahLst/>
                <a:cxnLst/>
                <a:rect l="l" t="t" r="r" b="b"/>
                <a:pathLst>
                  <a:path w="1729" h="1394" extrusionOk="0">
                    <a:moveTo>
                      <a:pt x="816" y="1"/>
                    </a:moveTo>
                    <a:lnTo>
                      <a:pt x="816" y="1"/>
                    </a:lnTo>
                    <a:cubicBezTo>
                      <a:pt x="0" y="193"/>
                      <a:pt x="96" y="1393"/>
                      <a:pt x="912" y="1393"/>
                    </a:cubicBezTo>
                    <a:cubicBezTo>
                      <a:pt x="1728" y="1249"/>
                      <a:pt x="1632" y="49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0" name="Google Shape;7430;p28"/>
              <p:cNvSpPr/>
              <p:nvPr/>
            </p:nvSpPr>
            <p:spPr>
              <a:xfrm>
                <a:off x="4114850" y="2106150"/>
                <a:ext cx="46950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403" extrusionOk="0">
                    <a:moveTo>
                      <a:pt x="960" y="1"/>
                    </a:moveTo>
                    <a:cubicBezTo>
                      <a:pt x="48" y="1"/>
                      <a:pt x="0" y="1297"/>
                      <a:pt x="912" y="1393"/>
                    </a:cubicBezTo>
                    <a:cubicBezTo>
                      <a:pt x="951" y="1399"/>
                      <a:pt x="988" y="1402"/>
                      <a:pt x="1024" y="1402"/>
                    </a:cubicBezTo>
                    <a:cubicBezTo>
                      <a:pt x="1787" y="1402"/>
                      <a:pt x="1878" y="1"/>
                      <a:pt x="9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1" name="Google Shape;7431;p28"/>
              <p:cNvSpPr/>
              <p:nvPr/>
            </p:nvSpPr>
            <p:spPr>
              <a:xfrm>
                <a:off x="4059625" y="219092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6"/>
                      <a:pt x="769" y="18"/>
                    </a:cubicBezTo>
                    <a:cubicBezTo>
                      <a:pt x="1" y="162"/>
                      <a:pt x="145" y="1266"/>
                      <a:pt x="913" y="1266"/>
                    </a:cubicBezTo>
                    <a:cubicBezTo>
                      <a:pt x="1768" y="1266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2" name="Google Shape;7432;p28"/>
              <p:cNvSpPr/>
              <p:nvPr/>
            </p:nvSpPr>
            <p:spPr>
              <a:xfrm>
                <a:off x="3480975" y="1804850"/>
                <a:ext cx="29800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2" extrusionOk="0">
                    <a:moveTo>
                      <a:pt x="583" y="0"/>
                    </a:moveTo>
                    <a:cubicBezTo>
                      <a:pt x="567" y="0"/>
                      <a:pt x="551" y="1"/>
                      <a:pt x="535" y="2"/>
                    </a:cubicBezTo>
                    <a:cubicBezTo>
                      <a:pt x="1" y="91"/>
                      <a:pt x="85" y="882"/>
                      <a:pt x="560" y="882"/>
                    </a:cubicBezTo>
                    <a:cubicBezTo>
                      <a:pt x="597" y="882"/>
                      <a:pt x="637" y="877"/>
                      <a:pt x="679" y="867"/>
                    </a:cubicBezTo>
                    <a:cubicBezTo>
                      <a:pt x="1192" y="773"/>
                      <a:pt x="1116" y="0"/>
                      <a:pt x="5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3" name="Google Shape;7433;p28"/>
              <p:cNvSpPr/>
              <p:nvPr/>
            </p:nvSpPr>
            <p:spPr>
              <a:xfrm>
                <a:off x="3767150" y="2175725"/>
                <a:ext cx="43700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348" extrusionOk="0">
                    <a:moveTo>
                      <a:pt x="848" y="1"/>
                    </a:moveTo>
                    <a:cubicBezTo>
                      <a:pt x="833" y="1"/>
                      <a:pt x="818" y="1"/>
                      <a:pt x="802" y="2"/>
                    </a:cubicBezTo>
                    <a:cubicBezTo>
                      <a:pt x="1" y="96"/>
                      <a:pt x="79" y="1348"/>
                      <a:pt x="900" y="1348"/>
                    </a:cubicBezTo>
                    <a:cubicBezTo>
                      <a:pt x="915" y="1348"/>
                      <a:pt x="930" y="1347"/>
                      <a:pt x="946" y="1346"/>
                    </a:cubicBezTo>
                    <a:cubicBezTo>
                      <a:pt x="1747" y="1252"/>
                      <a:pt x="1669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4" name="Google Shape;7434;p28"/>
              <p:cNvSpPr/>
              <p:nvPr/>
            </p:nvSpPr>
            <p:spPr>
              <a:xfrm>
                <a:off x="3723575" y="2147700"/>
                <a:ext cx="4772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327" extrusionOk="0">
                    <a:moveTo>
                      <a:pt x="1028" y="0"/>
                    </a:moveTo>
                    <a:cubicBezTo>
                      <a:pt x="977" y="0"/>
                      <a:pt x="922" y="6"/>
                      <a:pt x="865" y="19"/>
                    </a:cubicBezTo>
                    <a:cubicBezTo>
                      <a:pt x="0" y="155"/>
                      <a:pt x="170" y="1326"/>
                      <a:pt x="926" y="1326"/>
                    </a:cubicBezTo>
                    <a:cubicBezTo>
                      <a:pt x="968" y="1326"/>
                      <a:pt x="1011" y="1323"/>
                      <a:pt x="1057" y="1315"/>
                    </a:cubicBezTo>
                    <a:cubicBezTo>
                      <a:pt x="1908" y="1181"/>
                      <a:pt x="1755" y="0"/>
                      <a:pt x="10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5" name="Google Shape;7435;p28"/>
              <p:cNvSpPr/>
              <p:nvPr/>
            </p:nvSpPr>
            <p:spPr>
              <a:xfrm>
                <a:off x="3833600" y="2160050"/>
                <a:ext cx="49875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1503" extrusionOk="0">
                    <a:moveTo>
                      <a:pt x="1030" y="0"/>
                    </a:moveTo>
                    <a:cubicBezTo>
                      <a:pt x="149" y="0"/>
                      <a:pt x="1" y="1354"/>
                      <a:pt x="976" y="1493"/>
                    </a:cubicBezTo>
                    <a:cubicBezTo>
                      <a:pt x="1013" y="1499"/>
                      <a:pt x="1048" y="1502"/>
                      <a:pt x="1082" y="1502"/>
                    </a:cubicBezTo>
                    <a:cubicBezTo>
                      <a:pt x="1855" y="1502"/>
                      <a:pt x="1994" y="5"/>
                      <a:pt x="1120" y="5"/>
                    </a:cubicBezTo>
                    <a:cubicBezTo>
                      <a:pt x="1089" y="2"/>
                      <a:pt x="1059" y="0"/>
                      <a:pt x="10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6" name="Google Shape;7436;p28"/>
              <p:cNvSpPr/>
              <p:nvPr/>
            </p:nvSpPr>
            <p:spPr>
              <a:xfrm>
                <a:off x="3808775" y="22043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8"/>
                      <a:pt x="913" y="1308"/>
                    </a:cubicBezTo>
                    <a:cubicBezTo>
                      <a:pt x="1781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7" name="Google Shape;7437;p28"/>
              <p:cNvSpPr/>
              <p:nvPr/>
            </p:nvSpPr>
            <p:spPr>
              <a:xfrm>
                <a:off x="3875100" y="2188975"/>
                <a:ext cx="47725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09" h="1409" extrusionOk="0">
                    <a:moveTo>
                      <a:pt x="997" y="0"/>
                    </a:moveTo>
                    <a:cubicBezTo>
                      <a:pt x="1" y="0"/>
                      <a:pt x="72" y="1409"/>
                      <a:pt x="928" y="1409"/>
                    </a:cubicBezTo>
                    <a:cubicBezTo>
                      <a:pt x="980" y="1409"/>
                      <a:pt x="1035" y="1403"/>
                      <a:pt x="1093" y="1392"/>
                    </a:cubicBezTo>
                    <a:cubicBezTo>
                      <a:pt x="1909" y="1248"/>
                      <a:pt x="1813" y="48"/>
                      <a:pt x="9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8" name="Google Shape;7438;p28"/>
              <p:cNvSpPr/>
              <p:nvPr/>
            </p:nvSpPr>
            <p:spPr>
              <a:xfrm>
                <a:off x="3696550" y="1644425"/>
                <a:ext cx="44600" cy="36150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446" extrusionOk="0">
                    <a:moveTo>
                      <a:pt x="887" y="0"/>
                    </a:moveTo>
                    <a:cubicBezTo>
                      <a:pt x="646" y="0"/>
                      <a:pt x="398" y="138"/>
                      <a:pt x="217" y="466"/>
                    </a:cubicBezTo>
                    <a:cubicBezTo>
                      <a:pt x="1" y="1115"/>
                      <a:pt x="460" y="1446"/>
                      <a:pt x="943" y="1446"/>
                    </a:cubicBezTo>
                    <a:cubicBezTo>
                      <a:pt x="1211" y="1446"/>
                      <a:pt x="1486" y="1344"/>
                      <a:pt x="1657" y="1138"/>
                    </a:cubicBezTo>
                    <a:cubicBezTo>
                      <a:pt x="1784" y="507"/>
                      <a:pt x="1349" y="0"/>
                      <a:pt x="8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9" name="Google Shape;7439;p28"/>
              <p:cNvSpPr/>
              <p:nvPr/>
            </p:nvSpPr>
            <p:spPr>
              <a:xfrm>
                <a:off x="3470500" y="1918500"/>
                <a:ext cx="27050" cy="19775"/>
              </a:xfrm>
              <a:custGeom>
                <a:avLst/>
                <a:gdLst/>
                <a:ahLst/>
                <a:cxnLst/>
                <a:rect l="l" t="t" r="r" b="b"/>
                <a:pathLst>
                  <a:path w="1082" h="791" extrusionOk="0">
                    <a:moveTo>
                      <a:pt x="456" y="1"/>
                    </a:moveTo>
                    <a:cubicBezTo>
                      <a:pt x="329" y="1"/>
                      <a:pt x="193" y="85"/>
                      <a:pt x="89" y="305"/>
                    </a:cubicBezTo>
                    <a:cubicBezTo>
                      <a:pt x="1" y="527"/>
                      <a:pt x="200" y="791"/>
                      <a:pt x="458" y="791"/>
                    </a:cubicBezTo>
                    <a:cubicBezTo>
                      <a:pt x="479" y="791"/>
                      <a:pt x="500" y="789"/>
                      <a:pt x="522" y="785"/>
                    </a:cubicBezTo>
                    <a:cubicBezTo>
                      <a:pt x="1082" y="610"/>
                      <a:pt x="799" y="1"/>
                      <a:pt x="4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0" name="Google Shape;7440;p28"/>
              <p:cNvSpPr/>
              <p:nvPr/>
            </p:nvSpPr>
            <p:spPr>
              <a:xfrm>
                <a:off x="3493900" y="1874325"/>
                <a:ext cx="33275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8" extrusionOk="0">
                    <a:moveTo>
                      <a:pt x="683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1" name="Google Shape;7441;p28"/>
              <p:cNvSpPr/>
              <p:nvPr/>
            </p:nvSpPr>
            <p:spPr>
              <a:xfrm>
                <a:off x="4016425" y="2161325"/>
                <a:ext cx="48850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410" extrusionOk="0">
                    <a:moveTo>
                      <a:pt x="1006" y="1"/>
                    </a:moveTo>
                    <a:cubicBezTo>
                      <a:pt x="991" y="1"/>
                      <a:pt x="976" y="1"/>
                      <a:pt x="961" y="2"/>
                    </a:cubicBezTo>
                    <a:cubicBezTo>
                      <a:pt x="97" y="2"/>
                      <a:pt x="1" y="1202"/>
                      <a:pt x="817" y="1394"/>
                    </a:cubicBezTo>
                    <a:cubicBezTo>
                      <a:pt x="870" y="1405"/>
                      <a:pt x="921" y="1410"/>
                      <a:pt x="970" y="1410"/>
                    </a:cubicBezTo>
                    <a:cubicBezTo>
                      <a:pt x="1787" y="1410"/>
                      <a:pt x="1953" y="1"/>
                      <a:pt x="100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2" name="Google Shape;7442;p28"/>
              <p:cNvSpPr/>
              <p:nvPr/>
            </p:nvSpPr>
            <p:spPr>
              <a:xfrm>
                <a:off x="3993850" y="2204525"/>
                <a:ext cx="45400" cy="32800"/>
              </a:xfrm>
              <a:custGeom>
                <a:avLst/>
                <a:gdLst/>
                <a:ahLst/>
                <a:cxnLst/>
                <a:rect l="l" t="t" r="r" b="b"/>
                <a:pathLst>
                  <a:path w="1816" h="1312" extrusionOk="0">
                    <a:moveTo>
                      <a:pt x="680" y="0"/>
                    </a:moveTo>
                    <a:cubicBezTo>
                      <a:pt x="464" y="0"/>
                      <a:pt x="242" y="133"/>
                      <a:pt x="87" y="482"/>
                    </a:cubicBezTo>
                    <a:cubicBezTo>
                      <a:pt x="1" y="917"/>
                      <a:pt x="346" y="1312"/>
                      <a:pt x="768" y="1312"/>
                    </a:cubicBezTo>
                    <a:cubicBezTo>
                      <a:pt x="813" y="1312"/>
                      <a:pt x="858" y="1308"/>
                      <a:pt x="904" y="1299"/>
                    </a:cubicBezTo>
                    <a:cubicBezTo>
                      <a:pt x="1816" y="983"/>
                      <a:pt x="126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3" name="Google Shape;7443;p28"/>
              <p:cNvSpPr/>
              <p:nvPr/>
            </p:nvSpPr>
            <p:spPr>
              <a:xfrm>
                <a:off x="3521925" y="2013725"/>
                <a:ext cx="31250" cy="24050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962" extrusionOk="0">
                    <a:moveTo>
                      <a:pt x="577" y="1"/>
                    </a:moveTo>
                    <a:cubicBezTo>
                      <a:pt x="1" y="145"/>
                      <a:pt x="97" y="961"/>
                      <a:pt x="673" y="961"/>
                    </a:cubicBezTo>
                    <a:cubicBezTo>
                      <a:pt x="1249" y="817"/>
                      <a:pt x="1153" y="1"/>
                      <a:pt x="5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4" name="Google Shape;7444;p28"/>
              <p:cNvSpPr/>
              <p:nvPr/>
            </p:nvSpPr>
            <p:spPr>
              <a:xfrm>
                <a:off x="3945625" y="2174575"/>
                <a:ext cx="491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64" h="1457" extrusionOk="0">
                    <a:moveTo>
                      <a:pt x="1056" y="0"/>
                    </a:moveTo>
                    <a:cubicBezTo>
                      <a:pt x="144" y="0"/>
                      <a:pt x="0" y="1296"/>
                      <a:pt x="912" y="1440"/>
                    </a:cubicBezTo>
                    <a:cubicBezTo>
                      <a:pt x="963" y="1451"/>
                      <a:pt x="1011" y="1456"/>
                      <a:pt x="1057" y="1456"/>
                    </a:cubicBezTo>
                    <a:cubicBezTo>
                      <a:pt x="1842" y="1456"/>
                      <a:pt x="1963" y="0"/>
                      <a:pt x="10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5" name="Google Shape;7445;p28"/>
              <p:cNvSpPr/>
              <p:nvPr/>
            </p:nvSpPr>
            <p:spPr>
              <a:xfrm>
                <a:off x="3549675" y="1787825"/>
                <a:ext cx="40750" cy="29200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1168" extrusionOk="0">
                    <a:moveTo>
                      <a:pt x="604" y="1"/>
                    </a:moveTo>
                    <a:cubicBezTo>
                      <a:pt x="413" y="1"/>
                      <a:pt x="219" y="123"/>
                      <a:pt x="91" y="443"/>
                    </a:cubicBezTo>
                    <a:cubicBezTo>
                      <a:pt x="1" y="805"/>
                      <a:pt x="294" y="1168"/>
                      <a:pt x="650" y="1168"/>
                    </a:cubicBezTo>
                    <a:cubicBezTo>
                      <a:pt x="671" y="1168"/>
                      <a:pt x="693" y="1166"/>
                      <a:pt x="715" y="1163"/>
                    </a:cubicBezTo>
                    <a:cubicBezTo>
                      <a:pt x="1630" y="917"/>
                      <a:pt x="1127" y="1"/>
                      <a:pt x="60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6" name="Google Shape;7446;p28"/>
              <p:cNvSpPr/>
              <p:nvPr/>
            </p:nvSpPr>
            <p:spPr>
              <a:xfrm>
                <a:off x="3574325" y="1745150"/>
                <a:ext cx="46275" cy="32125"/>
              </a:xfrm>
              <a:custGeom>
                <a:avLst/>
                <a:gdLst/>
                <a:ahLst/>
                <a:cxnLst/>
                <a:rect l="l" t="t" r="r" b="b"/>
                <a:pathLst>
                  <a:path w="1851" h="1285" extrusionOk="0">
                    <a:moveTo>
                      <a:pt x="713" y="0"/>
                    </a:moveTo>
                    <a:cubicBezTo>
                      <a:pt x="502" y="0"/>
                      <a:pt x="292" y="130"/>
                      <a:pt x="161" y="470"/>
                    </a:cubicBezTo>
                    <a:cubicBezTo>
                      <a:pt x="1" y="911"/>
                      <a:pt x="342" y="1285"/>
                      <a:pt x="739" y="1285"/>
                    </a:cubicBezTo>
                    <a:cubicBezTo>
                      <a:pt x="817" y="1285"/>
                      <a:pt x="898" y="1270"/>
                      <a:pt x="977" y="1238"/>
                    </a:cubicBezTo>
                    <a:cubicBezTo>
                      <a:pt x="1850" y="924"/>
                      <a:pt x="1276" y="0"/>
                      <a:pt x="7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7" name="Google Shape;7447;p28"/>
              <p:cNvSpPr/>
              <p:nvPr/>
            </p:nvSpPr>
            <p:spPr>
              <a:xfrm>
                <a:off x="3559725" y="1677500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835" y="0"/>
                    </a:moveTo>
                    <a:cubicBezTo>
                      <a:pt x="806" y="0"/>
                      <a:pt x="776" y="3"/>
                      <a:pt x="745" y="7"/>
                    </a:cubicBezTo>
                    <a:cubicBezTo>
                      <a:pt x="1" y="51"/>
                      <a:pt x="175" y="1094"/>
                      <a:pt x="795" y="1094"/>
                    </a:cubicBezTo>
                    <a:cubicBezTo>
                      <a:pt x="854" y="1094"/>
                      <a:pt x="918" y="1085"/>
                      <a:pt x="985" y="1064"/>
                    </a:cubicBezTo>
                    <a:cubicBezTo>
                      <a:pt x="1533" y="836"/>
                      <a:pt x="1387" y="0"/>
                      <a:pt x="8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8" name="Google Shape;7448;p28"/>
              <p:cNvSpPr/>
              <p:nvPr/>
            </p:nvSpPr>
            <p:spPr>
              <a:xfrm>
                <a:off x="3602575" y="1702025"/>
                <a:ext cx="46250" cy="32175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287" extrusionOk="0">
                    <a:moveTo>
                      <a:pt x="744" y="0"/>
                    </a:moveTo>
                    <a:cubicBezTo>
                      <a:pt x="546" y="0"/>
                      <a:pt x="341" y="117"/>
                      <a:pt x="183" y="419"/>
                    </a:cubicBezTo>
                    <a:cubicBezTo>
                      <a:pt x="0" y="831"/>
                      <a:pt x="297" y="1286"/>
                      <a:pt x="741" y="1286"/>
                    </a:cubicBezTo>
                    <a:cubicBezTo>
                      <a:pt x="763" y="1286"/>
                      <a:pt x="785" y="1285"/>
                      <a:pt x="808" y="1283"/>
                    </a:cubicBezTo>
                    <a:cubicBezTo>
                      <a:pt x="1850" y="1031"/>
                      <a:pt x="1332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9" name="Google Shape;7449;p28"/>
              <p:cNvSpPr/>
              <p:nvPr/>
            </p:nvSpPr>
            <p:spPr>
              <a:xfrm>
                <a:off x="3507125" y="1761650"/>
                <a:ext cx="33650" cy="24225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69" extrusionOk="0">
                    <a:moveTo>
                      <a:pt x="686" y="0"/>
                    </a:moveTo>
                    <a:cubicBezTo>
                      <a:pt x="671" y="0"/>
                      <a:pt x="656" y="1"/>
                      <a:pt x="641" y="2"/>
                    </a:cubicBezTo>
                    <a:cubicBezTo>
                      <a:pt x="1" y="94"/>
                      <a:pt x="101" y="969"/>
                      <a:pt x="651" y="969"/>
                    </a:cubicBezTo>
                    <a:cubicBezTo>
                      <a:pt x="679" y="969"/>
                      <a:pt x="707" y="967"/>
                      <a:pt x="737" y="962"/>
                    </a:cubicBezTo>
                    <a:cubicBezTo>
                      <a:pt x="1346" y="915"/>
                      <a:pt x="1269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0" name="Google Shape;7450;p28"/>
              <p:cNvSpPr/>
              <p:nvPr/>
            </p:nvSpPr>
            <p:spPr>
              <a:xfrm>
                <a:off x="3533150" y="1719525"/>
                <a:ext cx="36100" cy="266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5" extrusionOk="0">
                    <a:moveTo>
                      <a:pt x="744" y="0"/>
                    </a:moveTo>
                    <a:cubicBezTo>
                      <a:pt x="716" y="0"/>
                      <a:pt x="686" y="2"/>
                      <a:pt x="656" y="7"/>
                    </a:cubicBezTo>
                    <a:cubicBezTo>
                      <a:pt x="0" y="147"/>
                      <a:pt x="167" y="1065"/>
                      <a:pt x="800" y="1065"/>
                    </a:cubicBezTo>
                    <a:cubicBezTo>
                      <a:pt x="816" y="1065"/>
                      <a:pt x="832" y="1064"/>
                      <a:pt x="848" y="1063"/>
                    </a:cubicBezTo>
                    <a:cubicBezTo>
                      <a:pt x="1444" y="925"/>
                      <a:pt x="1340" y="0"/>
                      <a:pt x="7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1" name="Google Shape;7451;p28"/>
              <p:cNvSpPr/>
              <p:nvPr/>
            </p:nvSpPr>
            <p:spPr>
              <a:xfrm>
                <a:off x="3505925" y="1942750"/>
                <a:ext cx="35700" cy="25575"/>
              </a:xfrm>
              <a:custGeom>
                <a:avLst/>
                <a:gdLst/>
                <a:ahLst/>
                <a:cxnLst/>
                <a:rect l="l" t="t" r="r" b="b"/>
                <a:pathLst>
                  <a:path w="1428" h="1023" extrusionOk="0">
                    <a:moveTo>
                      <a:pt x="727" y="1"/>
                    </a:moveTo>
                    <a:cubicBezTo>
                      <a:pt x="699" y="1"/>
                      <a:pt x="670" y="3"/>
                      <a:pt x="641" y="7"/>
                    </a:cubicBezTo>
                    <a:cubicBezTo>
                      <a:pt x="1" y="145"/>
                      <a:pt x="144" y="1022"/>
                      <a:pt x="740" y="1022"/>
                    </a:cubicBezTo>
                    <a:cubicBezTo>
                      <a:pt x="770" y="1022"/>
                      <a:pt x="801" y="1020"/>
                      <a:pt x="833" y="1016"/>
                    </a:cubicBezTo>
                    <a:cubicBezTo>
                      <a:pt x="1427" y="878"/>
                      <a:pt x="1281" y="1"/>
                      <a:pt x="7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2" name="Google Shape;7452;p28"/>
              <p:cNvSpPr/>
              <p:nvPr/>
            </p:nvSpPr>
            <p:spPr>
              <a:xfrm>
                <a:off x="3521925" y="1830850"/>
                <a:ext cx="38925" cy="26875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075" extrusionOk="0">
                    <a:moveTo>
                      <a:pt x="607" y="0"/>
                    </a:moveTo>
                    <a:cubicBezTo>
                      <a:pt x="426" y="0"/>
                      <a:pt x="236" y="111"/>
                      <a:pt x="97" y="403"/>
                    </a:cubicBezTo>
                    <a:cubicBezTo>
                      <a:pt x="1" y="739"/>
                      <a:pt x="289" y="1075"/>
                      <a:pt x="673" y="1075"/>
                    </a:cubicBezTo>
                    <a:cubicBezTo>
                      <a:pt x="1556" y="863"/>
                      <a:pt x="1113" y="0"/>
                      <a:pt x="6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3" name="Google Shape;7453;p28"/>
              <p:cNvSpPr/>
              <p:nvPr/>
            </p:nvSpPr>
            <p:spPr>
              <a:xfrm>
                <a:off x="3614350" y="1951300"/>
                <a:ext cx="50325" cy="36125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5" extrusionOk="0">
                    <a:moveTo>
                      <a:pt x="837" y="1"/>
                    </a:moveTo>
                    <a:cubicBezTo>
                      <a:pt x="649" y="1"/>
                      <a:pt x="443" y="97"/>
                      <a:pt x="241" y="338"/>
                    </a:cubicBezTo>
                    <a:cubicBezTo>
                      <a:pt x="1" y="770"/>
                      <a:pt x="241" y="1346"/>
                      <a:pt x="769" y="1442"/>
                    </a:cubicBezTo>
                    <a:cubicBezTo>
                      <a:pt x="800" y="1444"/>
                      <a:pt x="830" y="1445"/>
                      <a:pt x="859" y="1445"/>
                    </a:cubicBezTo>
                    <a:cubicBezTo>
                      <a:pt x="2012" y="1445"/>
                      <a:pt x="1565" y="1"/>
                      <a:pt x="8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4" name="Google Shape;7454;p28"/>
              <p:cNvSpPr/>
              <p:nvPr/>
            </p:nvSpPr>
            <p:spPr>
              <a:xfrm>
                <a:off x="3595425" y="1881600"/>
                <a:ext cx="4947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79" h="1461" extrusionOk="0">
                    <a:moveTo>
                      <a:pt x="1085" y="1"/>
                    </a:moveTo>
                    <a:cubicBezTo>
                      <a:pt x="1057" y="1"/>
                      <a:pt x="1028" y="2"/>
                      <a:pt x="998" y="5"/>
                    </a:cubicBezTo>
                    <a:cubicBezTo>
                      <a:pt x="0" y="5"/>
                      <a:pt x="116" y="1461"/>
                      <a:pt x="981" y="1461"/>
                    </a:cubicBezTo>
                    <a:cubicBezTo>
                      <a:pt x="1032" y="1461"/>
                      <a:pt x="1086" y="1456"/>
                      <a:pt x="1142" y="1445"/>
                    </a:cubicBezTo>
                    <a:cubicBezTo>
                      <a:pt x="1979" y="1399"/>
                      <a:pt x="1960" y="1"/>
                      <a:pt x="10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5" name="Google Shape;7455;p28"/>
              <p:cNvSpPr/>
              <p:nvPr/>
            </p:nvSpPr>
            <p:spPr>
              <a:xfrm>
                <a:off x="3571150" y="1924875"/>
                <a:ext cx="440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1347" extrusionOk="0">
                    <a:moveTo>
                      <a:pt x="864" y="1"/>
                    </a:moveTo>
                    <a:cubicBezTo>
                      <a:pt x="848" y="1"/>
                      <a:pt x="832" y="1"/>
                      <a:pt x="816" y="2"/>
                    </a:cubicBezTo>
                    <a:cubicBezTo>
                      <a:pt x="0" y="146"/>
                      <a:pt x="144" y="1347"/>
                      <a:pt x="960" y="1347"/>
                    </a:cubicBezTo>
                    <a:cubicBezTo>
                      <a:pt x="1761" y="1158"/>
                      <a:pt x="1638" y="1"/>
                      <a:pt x="86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6" name="Google Shape;7456;p28"/>
              <p:cNvSpPr/>
              <p:nvPr/>
            </p:nvSpPr>
            <p:spPr>
              <a:xfrm>
                <a:off x="3557150" y="1856375"/>
                <a:ext cx="4445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1256" extrusionOk="0">
                    <a:moveTo>
                      <a:pt x="938" y="1"/>
                    </a:moveTo>
                    <a:cubicBezTo>
                      <a:pt x="909" y="1"/>
                      <a:pt x="879" y="2"/>
                      <a:pt x="848" y="6"/>
                    </a:cubicBezTo>
                    <a:cubicBezTo>
                      <a:pt x="0" y="53"/>
                      <a:pt x="77" y="1255"/>
                      <a:pt x="896" y="1255"/>
                    </a:cubicBezTo>
                    <a:cubicBezTo>
                      <a:pt x="912" y="1255"/>
                      <a:pt x="928" y="1255"/>
                      <a:pt x="944" y="1254"/>
                    </a:cubicBezTo>
                    <a:cubicBezTo>
                      <a:pt x="1778" y="1208"/>
                      <a:pt x="1718" y="1"/>
                      <a:pt x="9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7" name="Google Shape;7457;p28"/>
              <p:cNvSpPr/>
              <p:nvPr/>
            </p:nvSpPr>
            <p:spPr>
              <a:xfrm>
                <a:off x="3626750" y="1659650"/>
                <a:ext cx="46050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347" extrusionOk="0">
                    <a:moveTo>
                      <a:pt x="898" y="0"/>
                    </a:moveTo>
                    <a:cubicBezTo>
                      <a:pt x="882" y="0"/>
                      <a:pt x="865" y="0"/>
                      <a:pt x="849" y="1"/>
                    </a:cubicBezTo>
                    <a:cubicBezTo>
                      <a:pt x="0" y="96"/>
                      <a:pt x="124" y="1347"/>
                      <a:pt x="946" y="1347"/>
                    </a:cubicBezTo>
                    <a:cubicBezTo>
                      <a:pt x="962" y="1347"/>
                      <a:pt x="977" y="1346"/>
                      <a:pt x="993" y="1346"/>
                    </a:cubicBezTo>
                    <a:cubicBezTo>
                      <a:pt x="1841" y="1251"/>
                      <a:pt x="1764" y="0"/>
                      <a:pt x="8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8" name="Google Shape;7458;p28"/>
              <p:cNvSpPr/>
              <p:nvPr/>
            </p:nvSpPr>
            <p:spPr>
              <a:xfrm>
                <a:off x="3638725" y="1727975"/>
                <a:ext cx="45700" cy="359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439" extrusionOk="0">
                    <a:moveTo>
                      <a:pt x="982" y="0"/>
                    </a:moveTo>
                    <a:cubicBezTo>
                      <a:pt x="767" y="0"/>
                      <a:pt x="535" y="115"/>
                      <a:pt x="322" y="389"/>
                    </a:cubicBezTo>
                    <a:cubicBezTo>
                      <a:pt x="0" y="1064"/>
                      <a:pt x="519" y="1438"/>
                      <a:pt x="1055" y="1438"/>
                    </a:cubicBezTo>
                    <a:cubicBezTo>
                      <a:pt x="1319" y="1438"/>
                      <a:pt x="1588" y="1347"/>
                      <a:pt x="1762" y="1157"/>
                    </a:cubicBezTo>
                    <a:cubicBezTo>
                      <a:pt x="1828" y="534"/>
                      <a:pt x="1445" y="0"/>
                      <a:pt x="9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9" name="Google Shape;7459;p28"/>
              <p:cNvSpPr/>
              <p:nvPr/>
            </p:nvSpPr>
            <p:spPr>
              <a:xfrm>
                <a:off x="3604875" y="1769475"/>
                <a:ext cx="50300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2012" h="1480" extrusionOk="0">
                    <a:moveTo>
                      <a:pt x="1307" y="0"/>
                    </a:moveTo>
                    <a:cubicBezTo>
                      <a:pt x="656" y="0"/>
                      <a:pt x="0" y="1479"/>
                      <a:pt x="1219" y="1479"/>
                    </a:cubicBezTo>
                    <a:cubicBezTo>
                      <a:pt x="1286" y="1479"/>
                      <a:pt x="1358" y="1475"/>
                      <a:pt x="1436" y="1465"/>
                    </a:cubicBezTo>
                    <a:cubicBezTo>
                      <a:pt x="1820" y="1369"/>
                      <a:pt x="2012" y="1177"/>
                      <a:pt x="1916" y="697"/>
                    </a:cubicBezTo>
                    <a:cubicBezTo>
                      <a:pt x="1770" y="188"/>
                      <a:pt x="1539" y="0"/>
                      <a:pt x="13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0" name="Google Shape;7460;p28"/>
              <p:cNvSpPr/>
              <p:nvPr/>
            </p:nvSpPr>
            <p:spPr>
              <a:xfrm>
                <a:off x="3583950" y="1813175"/>
                <a:ext cx="464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859" h="1355" extrusionOk="0">
                    <a:moveTo>
                      <a:pt x="925" y="0"/>
                    </a:moveTo>
                    <a:cubicBezTo>
                      <a:pt x="895" y="0"/>
                      <a:pt x="864" y="2"/>
                      <a:pt x="832" y="5"/>
                    </a:cubicBezTo>
                    <a:cubicBezTo>
                      <a:pt x="0" y="190"/>
                      <a:pt x="192" y="1355"/>
                      <a:pt x="979" y="1355"/>
                    </a:cubicBezTo>
                    <a:cubicBezTo>
                      <a:pt x="1010" y="1355"/>
                      <a:pt x="1041" y="1353"/>
                      <a:pt x="1073" y="1350"/>
                    </a:cubicBezTo>
                    <a:cubicBezTo>
                      <a:pt x="1859" y="1165"/>
                      <a:pt x="1709" y="0"/>
                      <a:pt x="9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1" name="Google Shape;7461;p28"/>
              <p:cNvSpPr/>
              <p:nvPr/>
            </p:nvSpPr>
            <p:spPr>
              <a:xfrm>
                <a:off x="3718325" y="2265600"/>
                <a:ext cx="2977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80" extrusionOk="0">
                    <a:moveTo>
                      <a:pt x="626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1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191" y="781"/>
                      <a:pt x="1088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2" name="Google Shape;7462;p28"/>
              <p:cNvSpPr/>
              <p:nvPr/>
            </p:nvSpPr>
            <p:spPr>
              <a:xfrm>
                <a:off x="3698950" y="2192525"/>
                <a:ext cx="39850" cy="28425"/>
              </a:xfrm>
              <a:custGeom>
                <a:avLst/>
                <a:gdLst/>
                <a:ahLst/>
                <a:cxnLst/>
                <a:rect l="l" t="t" r="r" b="b"/>
                <a:pathLst>
                  <a:path w="1594" h="1137" extrusionOk="0">
                    <a:moveTo>
                      <a:pt x="794" y="0"/>
                    </a:moveTo>
                    <a:cubicBezTo>
                      <a:pt x="778" y="0"/>
                      <a:pt x="762" y="1"/>
                      <a:pt x="745" y="2"/>
                    </a:cubicBezTo>
                    <a:cubicBezTo>
                      <a:pt x="1" y="90"/>
                      <a:pt x="135" y="1137"/>
                      <a:pt x="748" y="1137"/>
                    </a:cubicBezTo>
                    <a:cubicBezTo>
                      <a:pt x="807" y="1137"/>
                      <a:pt x="870" y="1127"/>
                      <a:pt x="937" y="1106"/>
                    </a:cubicBezTo>
                    <a:cubicBezTo>
                      <a:pt x="1593" y="919"/>
                      <a:pt x="1426" y="0"/>
                      <a:pt x="7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3" name="Google Shape;7463;p28"/>
              <p:cNvSpPr/>
              <p:nvPr/>
            </p:nvSpPr>
            <p:spPr>
              <a:xfrm>
                <a:off x="3738100" y="2341250"/>
                <a:ext cx="163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55" h="453" extrusionOk="0">
                    <a:moveTo>
                      <a:pt x="381" y="0"/>
                    </a:moveTo>
                    <a:cubicBezTo>
                      <a:pt x="365" y="0"/>
                      <a:pt x="349" y="2"/>
                      <a:pt x="332" y="6"/>
                    </a:cubicBezTo>
                    <a:cubicBezTo>
                      <a:pt x="1" y="117"/>
                      <a:pt x="120" y="452"/>
                      <a:pt x="324" y="452"/>
                    </a:cubicBezTo>
                    <a:cubicBezTo>
                      <a:pt x="386" y="452"/>
                      <a:pt x="456" y="421"/>
                      <a:pt x="524" y="342"/>
                    </a:cubicBezTo>
                    <a:cubicBezTo>
                      <a:pt x="655" y="211"/>
                      <a:pt x="547" y="0"/>
                      <a:pt x="3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4" name="Google Shape;7464;p28"/>
              <p:cNvSpPr/>
              <p:nvPr/>
            </p:nvSpPr>
            <p:spPr>
              <a:xfrm>
                <a:off x="3740650" y="2221200"/>
                <a:ext cx="38625" cy="27150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086" extrusionOk="0">
                    <a:moveTo>
                      <a:pt x="802" y="1"/>
                    </a:moveTo>
                    <a:cubicBezTo>
                      <a:pt x="772" y="1"/>
                      <a:pt x="741" y="3"/>
                      <a:pt x="710" y="7"/>
                    </a:cubicBezTo>
                    <a:cubicBezTo>
                      <a:pt x="0" y="96"/>
                      <a:pt x="151" y="1085"/>
                      <a:pt x="782" y="1085"/>
                    </a:cubicBezTo>
                    <a:cubicBezTo>
                      <a:pt x="835" y="1085"/>
                      <a:pt x="891" y="1078"/>
                      <a:pt x="950" y="1064"/>
                    </a:cubicBezTo>
                    <a:cubicBezTo>
                      <a:pt x="1544" y="881"/>
                      <a:pt x="1398" y="1"/>
                      <a:pt x="8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5" name="Google Shape;7465;p28"/>
              <p:cNvSpPr/>
              <p:nvPr/>
            </p:nvSpPr>
            <p:spPr>
              <a:xfrm>
                <a:off x="3634325" y="2210375"/>
                <a:ext cx="296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87" h="833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4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6" name="Google Shape;7466;p28"/>
              <p:cNvSpPr/>
              <p:nvPr/>
            </p:nvSpPr>
            <p:spPr>
              <a:xfrm>
                <a:off x="3657525" y="2166000"/>
                <a:ext cx="389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1077" extrusionOk="0">
                    <a:moveTo>
                      <a:pt x="810" y="1"/>
                    </a:moveTo>
                    <a:cubicBezTo>
                      <a:pt x="782" y="1"/>
                      <a:pt x="752" y="3"/>
                      <a:pt x="722" y="7"/>
                    </a:cubicBezTo>
                    <a:cubicBezTo>
                      <a:pt x="1" y="97"/>
                      <a:pt x="126" y="1076"/>
                      <a:pt x="780" y="1076"/>
                    </a:cubicBezTo>
                    <a:cubicBezTo>
                      <a:pt x="822" y="1076"/>
                      <a:pt x="867" y="1072"/>
                      <a:pt x="914" y="1063"/>
                    </a:cubicBezTo>
                    <a:cubicBezTo>
                      <a:pt x="1556" y="926"/>
                      <a:pt x="1410" y="1"/>
                      <a:pt x="8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7" name="Google Shape;7467;p28"/>
              <p:cNvSpPr/>
              <p:nvPr/>
            </p:nvSpPr>
            <p:spPr>
              <a:xfrm>
                <a:off x="3653500" y="2283700"/>
                <a:ext cx="20475" cy="13575"/>
              </a:xfrm>
              <a:custGeom>
                <a:avLst/>
                <a:gdLst/>
                <a:ahLst/>
                <a:cxnLst/>
                <a:rect l="l" t="t" r="r" b="b"/>
                <a:pathLst>
                  <a:path w="819" h="543" extrusionOk="0">
                    <a:moveTo>
                      <a:pt x="398" y="1"/>
                    </a:moveTo>
                    <a:cubicBezTo>
                      <a:pt x="384" y="1"/>
                      <a:pt x="369" y="2"/>
                      <a:pt x="355" y="4"/>
                    </a:cubicBezTo>
                    <a:cubicBezTo>
                      <a:pt x="0" y="48"/>
                      <a:pt x="55" y="543"/>
                      <a:pt x="368" y="543"/>
                    </a:cubicBezTo>
                    <a:cubicBezTo>
                      <a:pt x="394" y="543"/>
                      <a:pt x="421" y="539"/>
                      <a:pt x="451" y="532"/>
                    </a:cubicBezTo>
                    <a:cubicBezTo>
                      <a:pt x="818" y="486"/>
                      <a:pt x="702" y="1"/>
                      <a:pt x="3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8" name="Google Shape;7468;p28"/>
              <p:cNvSpPr/>
              <p:nvPr/>
            </p:nvSpPr>
            <p:spPr>
              <a:xfrm>
                <a:off x="3783575" y="23702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1" y="48"/>
                      <a:pt x="1" y="337"/>
                      <a:pt x="193" y="385"/>
                    </a:cubicBezTo>
                    <a:cubicBezTo>
                      <a:pt x="433" y="385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9" name="Google Shape;7469;p28"/>
              <p:cNvSpPr/>
              <p:nvPr/>
            </p:nvSpPr>
            <p:spPr>
              <a:xfrm>
                <a:off x="3676625" y="2237750"/>
                <a:ext cx="30200" cy="21275"/>
              </a:xfrm>
              <a:custGeom>
                <a:avLst/>
                <a:gdLst/>
                <a:ahLst/>
                <a:cxnLst/>
                <a:rect l="l" t="t" r="r" b="b"/>
                <a:pathLst>
                  <a:path w="1208" h="851" extrusionOk="0">
                    <a:moveTo>
                      <a:pt x="608" y="1"/>
                    </a:moveTo>
                    <a:cubicBezTo>
                      <a:pt x="569" y="1"/>
                      <a:pt x="529" y="6"/>
                      <a:pt x="486" y="18"/>
                    </a:cubicBezTo>
                    <a:cubicBezTo>
                      <a:pt x="1" y="150"/>
                      <a:pt x="124" y="851"/>
                      <a:pt x="557" y="851"/>
                    </a:cubicBezTo>
                    <a:cubicBezTo>
                      <a:pt x="595" y="851"/>
                      <a:pt x="636" y="845"/>
                      <a:pt x="678" y="834"/>
                    </a:cubicBezTo>
                    <a:cubicBezTo>
                      <a:pt x="1208" y="701"/>
                      <a:pt x="1048" y="1"/>
                      <a:pt x="60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0" name="Google Shape;7470;p28"/>
              <p:cNvSpPr/>
              <p:nvPr/>
            </p:nvSpPr>
            <p:spPr>
              <a:xfrm>
                <a:off x="3695975" y="2312500"/>
                <a:ext cx="17625" cy="13325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3" extrusionOk="0">
                    <a:moveTo>
                      <a:pt x="376" y="1"/>
                    </a:moveTo>
                    <a:cubicBezTo>
                      <a:pt x="363" y="1"/>
                      <a:pt x="350" y="2"/>
                      <a:pt x="336" y="4"/>
                    </a:cubicBezTo>
                    <a:cubicBezTo>
                      <a:pt x="0" y="52"/>
                      <a:pt x="96" y="532"/>
                      <a:pt x="384" y="532"/>
                    </a:cubicBezTo>
                    <a:cubicBezTo>
                      <a:pt x="704" y="441"/>
                      <a:pt x="632" y="1"/>
                      <a:pt x="3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1" name="Google Shape;7471;p28"/>
              <p:cNvSpPr/>
              <p:nvPr/>
            </p:nvSpPr>
            <p:spPr>
              <a:xfrm>
                <a:off x="3762675" y="229452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00" y="1"/>
                    </a:moveTo>
                    <a:cubicBezTo>
                      <a:pt x="484" y="1"/>
                      <a:pt x="469" y="1"/>
                      <a:pt x="453" y="3"/>
                    </a:cubicBezTo>
                    <a:cubicBezTo>
                      <a:pt x="1" y="93"/>
                      <a:pt x="59" y="779"/>
                      <a:pt x="468" y="779"/>
                    </a:cubicBezTo>
                    <a:cubicBezTo>
                      <a:pt x="494" y="779"/>
                      <a:pt x="521" y="777"/>
                      <a:pt x="549" y="771"/>
                    </a:cubicBezTo>
                    <a:cubicBezTo>
                      <a:pt x="1061" y="725"/>
                      <a:pt x="986" y="1"/>
                      <a:pt x="5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2" name="Google Shape;7472;p28"/>
              <p:cNvSpPr/>
              <p:nvPr/>
            </p:nvSpPr>
            <p:spPr>
              <a:xfrm>
                <a:off x="3872400" y="2307800"/>
                <a:ext cx="27625" cy="21625"/>
              </a:xfrm>
              <a:custGeom>
                <a:avLst/>
                <a:gdLst/>
                <a:ahLst/>
                <a:cxnLst/>
                <a:rect l="l" t="t" r="r" b="b"/>
                <a:pathLst>
                  <a:path w="1105" h="865" extrusionOk="0">
                    <a:moveTo>
                      <a:pt x="481" y="0"/>
                    </a:moveTo>
                    <a:cubicBezTo>
                      <a:pt x="0" y="144"/>
                      <a:pt x="96" y="864"/>
                      <a:pt x="625" y="864"/>
                    </a:cubicBezTo>
                    <a:cubicBezTo>
                      <a:pt x="1105" y="720"/>
                      <a:pt x="1009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3" name="Google Shape;7473;p28"/>
              <p:cNvSpPr/>
              <p:nvPr/>
            </p:nvSpPr>
            <p:spPr>
              <a:xfrm>
                <a:off x="3851950" y="2233075"/>
                <a:ext cx="422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688" h="1225" extrusionOk="0">
                    <a:moveTo>
                      <a:pt x="895" y="1"/>
                    </a:moveTo>
                    <a:cubicBezTo>
                      <a:pt x="855" y="1"/>
                      <a:pt x="814" y="4"/>
                      <a:pt x="770" y="12"/>
                    </a:cubicBezTo>
                    <a:cubicBezTo>
                      <a:pt x="0" y="148"/>
                      <a:pt x="128" y="1225"/>
                      <a:pt x="830" y="1225"/>
                    </a:cubicBezTo>
                    <a:cubicBezTo>
                      <a:pt x="872" y="1225"/>
                      <a:pt x="916" y="1221"/>
                      <a:pt x="963" y="1213"/>
                    </a:cubicBezTo>
                    <a:cubicBezTo>
                      <a:pt x="1687" y="1077"/>
                      <a:pt x="1557" y="1"/>
                      <a:pt x="8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4" name="Google Shape;7474;p28"/>
              <p:cNvSpPr/>
              <p:nvPr/>
            </p:nvSpPr>
            <p:spPr>
              <a:xfrm>
                <a:off x="3784375" y="2250025"/>
                <a:ext cx="36825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1021" extrusionOk="0">
                    <a:moveTo>
                      <a:pt x="777" y="0"/>
                    </a:moveTo>
                    <a:cubicBezTo>
                      <a:pt x="749" y="0"/>
                      <a:pt x="719" y="2"/>
                      <a:pt x="689" y="7"/>
                    </a:cubicBezTo>
                    <a:cubicBezTo>
                      <a:pt x="0" y="53"/>
                      <a:pt x="102" y="1021"/>
                      <a:pt x="700" y="1021"/>
                    </a:cubicBezTo>
                    <a:cubicBezTo>
                      <a:pt x="728" y="1021"/>
                      <a:pt x="756" y="1019"/>
                      <a:pt x="785" y="1015"/>
                    </a:cubicBezTo>
                    <a:cubicBezTo>
                      <a:pt x="1472" y="923"/>
                      <a:pt x="1372" y="0"/>
                      <a:pt x="7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5" name="Google Shape;7475;p28"/>
              <p:cNvSpPr/>
              <p:nvPr/>
            </p:nvSpPr>
            <p:spPr>
              <a:xfrm>
                <a:off x="3895150" y="2263325"/>
                <a:ext cx="38075" cy="26775"/>
              </a:xfrm>
              <a:custGeom>
                <a:avLst/>
                <a:gdLst/>
                <a:ahLst/>
                <a:cxnLst/>
                <a:rect l="l" t="t" r="r" b="b"/>
                <a:pathLst>
                  <a:path w="1523" h="1071" extrusionOk="0">
                    <a:moveTo>
                      <a:pt x="816" y="1"/>
                    </a:moveTo>
                    <a:cubicBezTo>
                      <a:pt x="801" y="1"/>
                      <a:pt x="786" y="2"/>
                      <a:pt x="771" y="3"/>
                    </a:cubicBezTo>
                    <a:cubicBezTo>
                      <a:pt x="1" y="3"/>
                      <a:pt x="85" y="1071"/>
                      <a:pt x="742" y="1071"/>
                    </a:cubicBezTo>
                    <a:cubicBezTo>
                      <a:pt x="782" y="1071"/>
                      <a:pt x="823" y="1067"/>
                      <a:pt x="867" y="1059"/>
                    </a:cubicBezTo>
                    <a:cubicBezTo>
                      <a:pt x="1523" y="918"/>
                      <a:pt x="1401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6" name="Google Shape;7476;p28"/>
              <p:cNvSpPr/>
              <p:nvPr/>
            </p:nvSpPr>
            <p:spPr>
              <a:xfrm>
                <a:off x="3892800" y="2383300"/>
                <a:ext cx="14075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37" extrusionOk="0">
                    <a:moveTo>
                      <a:pt x="289" y="0"/>
                    </a:moveTo>
                    <a:cubicBezTo>
                      <a:pt x="274" y="0"/>
                      <a:pt x="258" y="2"/>
                      <a:pt x="241" y="5"/>
                    </a:cubicBezTo>
                    <a:cubicBezTo>
                      <a:pt x="1" y="101"/>
                      <a:pt x="49" y="437"/>
                      <a:pt x="337" y="437"/>
                    </a:cubicBezTo>
                    <a:cubicBezTo>
                      <a:pt x="563" y="346"/>
                      <a:pt x="533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7" name="Google Shape;7477;p28"/>
              <p:cNvSpPr/>
              <p:nvPr/>
            </p:nvSpPr>
            <p:spPr>
              <a:xfrm>
                <a:off x="3834000" y="2395600"/>
                <a:ext cx="3300" cy="3900"/>
              </a:xfrm>
              <a:custGeom>
                <a:avLst/>
                <a:gdLst/>
                <a:ahLst/>
                <a:cxnLst/>
                <a:rect l="l" t="t" r="r" b="b"/>
                <a:pathLst>
                  <a:path w="132" h="156" extrusionOk="0">
                    <a:moveTo>
                      <a:pt x="76" y="1"/>
                    </a:moveTo>
                    <a:cubicBezTo>
                      <a:pt x="48" y="1"/>
                      <a:pt x="0" y="69"/>
                      <a:pt x="0" y="137"/>
                    </a:cubicBezTo>
                    <a:cubicBezTo>
                      <a:pt x="13" y="150"/>
                      <a:pt x="29" y="156"/>
                      <a:pt x="45" y="156"/>
                    </a:cubicBezTo>
                    <a:cubicBezTo>
                      <a:pt x="89" y="156"/>
                      <a:pt x="131" y="111"/>
                      <a:pt x="96" y="41"/>
                    </a:cubicBezTo>
                    <a:cubicBezTo>
                      <a:pt x="96" y="13"/>
                      <a:pt x="88" y="1"/>
                      <a:pt x="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8" name="Google Shape;7478;p28"/>
              <p:cNvSpPr/>
              <p:nvPr/>
            </p:nvSpPr>
            <p:spPr>
              <a:xfrm>
                <a:off x="3804725" y="23233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495" y="1"/>
                    </a:moveTo>
                    <a:cubicBezTo>
                      <a:pt x="480" y="1"/>
                      <a:pt x="466" y="1"/>
                      <a:pt x="451" y="3"/>
                    </a:cubicBezTo>
                    <a:cubicBezTo>
                      <a:pt x="1" y="93"/>
                      <a:pt x="57" y="732"/>
                      <a:pt x="462" y="732"/>
                    </a:cubicBezTo>
                    <a:cubicBezTo>
                      <a:pt x="489" y="732"/>
                      <a:pt x="517" y="729"/>
                      <a:pt x="547" y="723"/>
                    </a:cubicBezTo>
                    <a:cubicBezTo>
                      <a:pt x="1011" y="631"/>
                      <a:pt x="892" y="1"/>
                      <a:pt x="4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9" name="Google Shape;7479;p28"/>
              <p:cNvSpPr/>
              <p:nvPr/>
            </p:nvSpPr>
            <p:spPr>
              <a:xfrm>
                <a:off x="3828000" y="2278650"/>
                <a:ext cx="3375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50" h="974" extrusionOk="0">
                    <a:moveTo>
                      <a:pt x="698" y="0"/>
                    </a:moveTo>
                    <a:cubicBezTo>
                      <a:pt x="660" y="0"/>
                      <a:pt x="619" y="5"/>
                      <a:pt x="576" y="14"/>
                    </a:cubicBezTo>
                    <a:cubicBezTo>
                      <a:pt x="0" y="110"/>
                      <a:pt x="144" y="974"/>
                      <a:pt x="720" y="974"/>
                    </a:cubicBezTo>
                    <a:cubicBezTo>
                      <a:pt x="1350" y="929"/>
                      <a:pt x="1263" y="0"/>
                      <a:pt x="6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0" name="Google Shape;7480;p28"/>
              <p:cNvSpPr/>
              <p:nvPr/>
            </p:nvSpPr>
            <p:spPr>
              <a:xfrm>
                <a:off x="3847625" y="2353325"/>
                <a:ext cx="21975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79" h="583" extrusionOk="0">
                    <a:moveTo>
                      <a:pt x="460" y="1"/>
                    </a:moveTo>
                    <a:cubicBezTo>
                      <a:pt x="446" y="1"/>
                      <a:pt x="431" y="1"/>
                      <a:pt x="415" y="3"/>
                    </a:cubicBezTo>
                    <a:cubicBezTo>
                      <a:pt x="1" y="49"/>
                      <a:pt x="72" y="582"/>
                      <a:pt x="419" y="582"/>
                    </a:cubicBezTo>
                    <a:cubicBezTo>
                      <a:pt x="433" y="582"/>
                      <a:pt x="448" y="581"/>
                      <a:pt x="463" y="579"/>
                    </a:cubicBezTo>
                    <a:cubicBezTo>
                      <a:pt x="878" y="533"/>
                      <a:pt x="806" y="1"/>
                      <a:pt x="4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1" name="Google Shape;7481;p28"/>
              <p:cNvSpPr/>
              <p:nvPr/>
            </p:nvSpPr>
            <p:spPr>
              <a:xfrm>
                <a:off x="3571150" y="2228500"/>
                <a:ext cx="14150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94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8" y="3"/>
                    </a:cubicBezTo>
                    <a:cubicBezTo>
                      <a:pt x="96" y="147"/>
                      <a:pt x="0" y="388"/>
                      <a:pt x="288" y="484"/>
                    </a:cubicBezTo>
                    <a:cubicBezTo>
                      <a:pt x="309" y="490"/>
                      <a:pt x="328" y="494"/>
                      <a:pt x="346" y="494"/>
                    </a:cubicBezTo>
                    <a:cubicBezTo>
                      <a:pt x="566" y="494"/>
                      <a:pt x="557" y="1"/>
                      <a:pt x="3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2" name="Google Shape;7482;p28"/>
              <p:cNvSpPr/>
              <p:nvPr/>
            </p:nvSpPr>
            <p:spPr>
              <a:xfrm>
                <a:off x="3481525" y="1987125"/>
                <a:ext cx="2770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8" extrusionOk="0">
                    <a:moveTo>
                      <a:pt x="589" y="1"/>
                    </a:moveTo>
                    <a:cubicBezTo>
                      <a:pt x="565" y="1"/>
                      <a:pt x="539" y="3"/>
                      <a:pt x="513" y="9"/>
                    </a:cubicBezTo>
                    <a:cubicBezTo>
                      <a:pt x="0" y="102"/>
                      <a:pt x="120" y="827"/>
                      <a:pt x="566" y="827"/>
                    </a:cubicBezTo>
                    <a:cubicBezTo>
                      <a:pt x="580" y="827"/>
                      <a:pt x="594" y="826"/>
                      <a:pt x="609" y="825"/>
                    </a:cubicBezTo>
                    <a:cubicBezTo>
                      <a:pt x="1107" y="734"/>
                      <a:pt x="1007" y="1"/>
                      <a:pt x="5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3" name="Google Shape;7483;p28"/>
              <p:cNvSpPr/>
              <p:nvPr/>
            </p:nvSpPr>
            <p:spPr>
              <a:xfrm>
                <a:off x="3458325" y="2032875"/>
                <a:ext cx="19175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767" h="551" extrusionOk="0">
                    <a:moveTo>
                      <a:pt x="381" y="1"/>
                    </a:moveTo>
                    <a:cubicBezTo>
                      <a:pt x="367" y="1"/>
                      <a:pt x="352" y="1"/>
                      <a:pt x="336" y="3"/>
                    </a:cubicBezTo>
                    <a:cubicBezTo>
                      <a:pt x="144" y="99"/>
                      <a:pt x="0" y="387"/>
                      <a:pt x="240" y="531"/>
                    </a:cubicBezTo>
                    <a:cubicBezTo>
                      <a:pt x="280" y="544"/>
                      <a:pt x="317" y="550"/>
                      <a:pt x="351" y="550"/>
                    </a:cubicBezTo>
                    <a:cubicBezTo>
                      <a:pt x="681" y="550"/>
                      <a:pt x="767" y="1"/>
                      <a:pt x="3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4" name="Google Shape;7484;p28"/>
              <p:cNvSpPr/>
              <p:nvPr/>
            </p:nvSpPr>
            <p:spPr>
              <a:xfrm>
                <a:off x="3455125" y="1849250"/>
                <a:ext cx="24450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8" extrusionOk="0">
                    <a:moveTo>
                      <a:pt x="512" y="0"/>
                    </a:moveTo>
                    <a:cubicBezTo>
                      <a:pt x="497" y="0"/>
                      <a:pt x="481" y="1"/>
                      <a:pt x="464" y="3"/>
                    </a:cubicBezTo>
                    <a:cubicBezTo>
                      <a:pt x="1" y="49"/>
                      <a:pt x="74" y="677"/>
                      <a:pt x="512" y="677"/>
                    </a:cubicBezTo>
                    <a:cubicBezTo>
                      <a:pt x="528" y="677"/>
                      <a:pt x="544" y="677"/>
                      <a:pt x="560" y="675"/>
                    </a:cubicBezTo>
                    <a:cubicBezTo>
                      <a:pt x="978" y="628"/>
                      <a:pt x="947" y="0"/>
                      <a:pt x="5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5" name="Google Shape;7485;p28"/>
              <p:cNvSpPr/>
              <p:nvPr/>
            </p:nvSpPr>
            <p:spPr>
              <a:xfrm>
                <a:off x="3491925" y="2176975"/>
                <a:ext cx="72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89" h="193" extrusionOk="0">
                    <a:moveTo>
                      <a:pt x="97" y="0"/>
                    </a:moveTo>
                    <a:cubicBezTo>
                      <a:pt x="1" y="96"/>
                      <a:pt x="49" y="192"/>
                      <a:pt x="145" y="192"/>
                    </a:cubicBezTo>
                    <a:cubicBezTo>
                      <a:pt x="289" y="144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6" name="Google Shape;7486;p28"/>
              <p:cNvSpPr/>
              <p:nvPr/>
            </p:nvSpPr>
            <p:spPr>
              <a:xfrm>
                <a:off x="3475125" y="21037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0" y="97"/>
                      <a:pt x="0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7" name="Google Shape;7487;p28"/>
              <p:cNvSpPr/>
              <p:nvPr/>
            </p:nvSpPr>
            <p:spPr>
              <a:xfrm>
                <a:off x="3443450" y="1961850"/>
                <a:ext cx="20250" cy="1497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9" extrusionOk="0">
                    <a:moveTo>
                      <a:pt x="429" y="1"/>
                    </a:moveTo>
                    <a:cubicBezTo>
                      <a:pt x="406" y="1"/>
                      <a:pt x="381" y="4"/>
                      <a:pt x="355" y="12"/>
                    </a:cubicBezTo>
                    <a:cubicBezTo>
                      <a:pt x="1" y="100"/>
                      <a:pt x="96" y="598"/>
                      <a:pt x="416" y="598"/>
                    </a:cubicBezTo>
                    <a:cubicBezTo>
                      <a:pt x="442" y="598"/>
                      <a:pt x="470" y="595"/>
                      <a:pt x="499" y="588"/>
                    </a:cubicBezTo>
                    <a:cubicBezTo>
                      <a:pt x="810" y="499"/>
                      <a:pt x="711" y="1"/>
                      <a:pt x="4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8" name="Google Shape;7488;p28"/>
              <p:cNvSpPr/>
              <p:nvPr/>
            </p:nvSpPr>
            <p:spPr>
              <a:xfrm>
                <a:off x="3421125" y="2007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92" y="1"/>
                    </a:moveTo>
                    <a:cubicBezTo>
                      <a:pt x="0" y="49"/>
                      <a:pt x="0" y="289"/>
                      <a:pt x="192" y="289"/>
                    </a:cubicBezTo>
                    <a:cubicBezTo>
                      <a:pt x="336" y="289"/>
                      <a:pt x="336" y="49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9" name="Google Shape;7489;p28"/>
              <p:cNvSpPr/>
              <p:nvPr/>
            </p:nvSpPr>
            <p:spPr>
              <a:xfrm>
                <a:off x="3429525" y="1893175"/>
                <a:ext cx="205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20" h="551" extrusionOk="0">
                    <a:moveTo>
                      <a:pt x="447" y="1"/>
                    </a:moveTo>
                    <a:cubicBezTo>
                      <a:pt x="413" y="1"/>
                      <a:pt x="376" y="7"/>
                      <a:pt x="336" y="22"/>
                    </a:cubicBezTo>
                    <a:cubicBezTo>
                      <a:pt x="0" y="70"/>
                      <a:pt x="96" y="550"/>
                      <a:pt x="432" y="550"/>
                    </a:cubicBezTo>
                    <a:cubicBezTo>
                      <a:pt x="820" y="507"/>
                      <a:pt x="744" y="1"/>
                      <a:pt x="44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0" name="Google Shape;7490;p28"/>
              <p:cNvSpPr/>
              <p:nvPr/>
            </p:nvSpPr>
            <p:spPr>
              <a:xfrm>
                <a:off x="3419925" y="1824100"/>
                <a:ext cx="10800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432" h="436" extrusionOk="0">
                    <a:moveTo>
                      <a:pt x="192" y="1"/>
                    </a:moveTo>
                    <a:cubicBezTo>
                      <a:pt x="0" y="97"/>
                      <a:pt x="0" y="385"/>
                      <a:pt x="192" y="433"/>
                    </a:cubicBezTo>
                    <a:cubicBezTo>
                      <a:pt x="204" y="435"/>
                      <a:pt x="214" y="436"/>
                      <a:pt x="225" y="436"/>
                    </a:cubicBezTo>
                    <a:cubicBezTo>
                      <a:pt x="432" y="436"/>
                      <a:pt x="421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1" name="Google Shape;7491;p28"/>
              <p:cNvSpPr/>
              <p:nvPr/>
            </p:nvSpPr>
            <p:spPr>
              <a:xfrm>
                <a:off x="3496300" y="2058075"/>
                <a:ext cx="2527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2" extrusionOk="0">
                    <a:moveTo>
                      <a:pt x="546" y="1"/>
                    </a:moveTo>
                    <a:cubicBezTo>
                      <a:pt x="530" y="1"/>
                      <a:pt x="514" y="2"/>
                      <a:pt x="498" y="3"/>
                    </a:cubicBezTo>
                    <a:cubicBezTo>
                      <a:pt x="1" y="48"/>
                      <a:pt x="57" y="732"/>
                      <a:pt x="505" y="732"/>
                    </a:cubicBezTo>
                    <a:cubicBezTo>
                      <a:pt x="533" y="732"/>
                      <a:pt x="563" y="729"/>
                      <a:pt x="594" y="723"/>
                    </a:cubicBezTo>
                    <a:cubicBezTo>
                      <a:pt x="1011" y="631"/>
                      <a:pt x="981" y="1"/>
                      <a:pt x="5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2" name="Google Shape;7492;p28"/>
              <p:cNvSpPr/>
              <p:nvPr/>
            </p:nvSpPr>
            <p:spPr>
              <a:xfrm>
                <a:off x="3576675" y="2110800"/>
                <a:ext cx="33400" cy="24350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974" extrusionOk="0">
                    <a:moveTo>
                      <a:pt x="683" y="0"/>
                    </a:moveTo>
                    <a:cubicBezTo>
                      <a:pt x="655" y="0"/>
                      <a:pt x="626" y="2"/>
                      <a:pt x="595" y="7"/>
                    </a:cubicBezTo>
                    <a:cubicBezTo>
                      <a:pt x="1" y="98"/>
                      <a:pt x="60" y="974"/>
                      <a:pt x="648" y="974"/>
                    </a:cubicBezTo>
                    <a:cubicBezTo>
                      <a:pt x="677" y="974"/>
                      <a:pt x="707" y="971"/>
                      <a:pt x="739" y="967"/>
                    </a:cubicBezTo>
                    <a:cubicBezTo>
                      <a:pt x="1335" y="921"/>
                      <a:pt x="1275" y="0"/>
                      <a:pt x="68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3" name="Google Shape;7493;p28"/>
              <p:cNvSpPr/>
              <p:nvPr/>
            </p:nvSpPr>
            <p:spPr>
              <a:xfrm>
                <a:off x="3593150" y="2182775"/>
                <a:ext cx="27700" cy="20675"/>
              </a:xfrm>
              <a:custGeom>
                <a:avLst/>
                <a:gdLst/>
                <a:ahLst/>
                <a:cxnLst/>
                <a:rect l="l" t="t" r="r" b="b"/>
                <a:pathLst>
                  <a:path w="1108" h="827" extrusionOk="0">
                    <a:moveTo>
                      <a:pt x="596" y="0"/>
                    </a:moveTo>
                    <a:cubicBezTo>
                      <a:pt x="570" y="0"/>
                      <a:pt x="542" y="3"/>
                      <a:pt x="512" y="8"/>
                    </a:cubicBezTo>
                    <a:cubicBezTo>
                      <a:pt x="0" y="101"/>
                      <a:pt x="75" y="826"/>
                      <a:pt x="562" y="826"/>
                    </a:cubicBezTo>
                    <a:cubicBezTo>
                      <a:pt x="577" y="826"/>
                      <a:pt x="593" y="826"/>
                      <a:pt x="608" y="824"/>
                    </a:cubicBezTo>
                    <a:cubicBezTo>
                      <a:pt x="1107" y="734"/>
                      <a:pt x="1049" y="0"/>
                      <a:pt x="5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4" name="Google Shape;7494;p28"/>
              <p:cNvSpPr/>
              <p:nvPr/>
            </p:nvSpPr>
            <p:spPr>
              <a:xfrm>
                <a:off x="3434325" y="1713675"/>
                <a:ext cx="120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1" h="385" extrusionOk="0">
                    <a:moveTo>
                      <a:pt x="192" y="1"/>
                    </a:moveTo>
                    <a:cubicBezTo>
                      <a:pt x="0" y="97"/>
                      <a:pt x="0" y="337"/>
                      <a:pt x="240" y="385"/>
                    </a:cubicBezTo>
                    <a:cubicBezTo>
                      <a:pt x="480" y="337"/>
                      <a:pt x="432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5" name="Google Shape;7495;p28"/>
              <p:cNvSpPr/>
              <p:nvPr/>
            </p:nvSpPr>
            <p:spPr>
              <a:xfrm>
                <a:off x="3914800" y="2337575"/>
                <a:ext cx="2650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60" h="732" extrusionOk="0">
                    <a:moveTo>
                      <a:pt x="551" y="0"/>
                    </a:moveTo>
                    <a:cubicBezTo>
                      <a:pt x="523" y="0"/>
                      <a:pt x="495" y="3"/>
                      <a:pt x="465" y="9"/>
                    </a:cubicBezTo>
                    <a:cubicBezTo>
                      <a:pt x="0" y="56"/>
                      <a:pt x="120" y="732"/>
                      <a:pt x="564" y="732"/>
                    </a:cubicBezTo>
                    <a:cubicBezTo>
                      <a:pt x="578" y="732"/>
                      <a:pt x="593" y="731"/>
                      <a:pt x="609" y="729"/>
                    </a:cubicBezTo>
                    <a:cubicBezTo>
                      <a:pt x="1059" y="639"/>
                      <a:pt x="960" y="0"/>
                      <a:pt x="5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6" name="Google Shape;7496;p28"/>
              <p:cNvSpPr/>
              <p:nvPr/>
            </p:nvSpPr>
            <p:spPr>
              <a:xfrm>
                <a:off x="3513525" y="2130100"/>
                <a:ext cx="20425" cy="1447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9" extrusionOk="0">
                    <a:moveTo>
                      <a:pt x="474" y="0"/>
                    </a:moveTo>
                    <a:cubicBezTo>
                      <a:pt x="461" y="0"/>
                      <a:pt x="447" y="1"/>
                      <a:pt x="433" y="3"/>
                    </a:cubicBezTo>
                    <a:cubicBezTo>
                      <a:pt x="1" y="3"/>
                      <a:pt x="49" y="579"/>
                      <a:pt x="433" y="579"/>
                    </a:cubicBezTo>
                    <a:cubicBezTo>
                      <a:pt x="803" y="579"/>
                      <a:pt x="816" y="0"/>
                      <a:pt x="4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7" name="Google Shape;7497;p28"/>
              <p:cNvSpPr/>
              <p:nvPr/>
            </p:nvSpPr>
            <p:spPr>
              <a:xfrm>
                <a:off x="3617525" y="2138225"/>
                <a:ext cx="365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0" h="1029" extrusionOk="0">
                    <a:moveTo>
                      <a:pt x="764" y="0"/>
                    </a:moveTo>
                    <a:cubicBezTo>
                      <a:pt x="725" y="0"/>
                      <a:pt x="684" y="5"/>
                      <a:pt x="642" y="14"/>
                    </a:cubicBezTo>
                    <a:cubicBezTo>
                      <a:pt x="0" y="105"/>
                      <a:pt x="102" y="1028"/>
                      <a:pt x="698" y="1028"/>
                    </a:cubicBezTo>
                    <a:cubicBezTo>
                      <a:pt x="726" y="1028"/>
                      <a:pt x="755" y="1026"/>
                      <a:pt x="786" y="1022"/>
                    </a:cubicBezTo>
                    <a:cubicBezTo>
                      <a:pt x="1460" y="932"/>
                      <a:pt x="1335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8" name="Google Shape;7498;p28"/>
              <p:cNvSpPr/>
              <p:nvPr/>
            </p:nvSpPr>
            <p:spPr>
              <a:xfrm>
                <a:off x="3553250" y="2156500"/>
                <a:ext cx="24700" cy="1745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698" extrusionOk="0">
                    <a:moveTo>
                      <a:pt x="478" y="0"/>
                    </a:moveTo>
                    <a:cubicBezTo>
                      <a:pt x="462" y="0"/>
                      <a:pt x="445" y="1"/>
                      <a:pt x="428" y="3"/>
                    </a:cubicBezTo>
                    <a:cubicBezTo>
                      <a:pt x="0" y="217"/>
                      <a:pt x="106" y="698"/>
                      <a:pt x="440" y="698"/>
                    </a:cubicBezTo>
                    <a:cubicBezTo>
                      <a:pt x="481" y="698"/>
                      <a:pt x="525" y="691"/>
                      <a:pt x="572" y="675"/>
                    </a:cubicBezTo>
                    <a:cubicBezTo>
                      <a:pt x="987" y="537"/>
                      <a:pt x="871" y="0"/>
                      <a:pt x="47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9" name="Google Shape;7499;p28"/>
              <p:cNvSpPr/>
              <p:nvPr/>
            </p:nvSpPr>
            <p:spPr>
              <a:xfrm>
                <a:off x="3531525" y="2202075"/>
                <a:ext cx="1057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3" h="392" extrusionOk="0">
                    <a:moveTo>
                      <a:pt x="226" y="1"/>
                    </a:moveTo>
                    <a:cubicBezTo>
                      <a:pt x="215" y="1"/>
                      <a:pt x="204" y="2"/>
                      <a:pt x="193" y="4"/>
                    </a:cubicBezTo>
                    <a:cubicBezTo>
                      <a:pt x="1" y="52"/>
                      <a:pt x="1" y="340"/>
                      <a:pt x="193" y="388"/>
                    </a:cubicBezTo>
                    <a:cubicBezTo>
                      <a:pt x="204" y="391"/>
                      <a:pt x="215" y="392"/>
                      <a:pt x="226" y="392"/>
                    </a:cubicBezTo>
                    <a:cubicBezTo>
                      <a:pt x="422" y="392"/>
                      <a:pt x="422" y="1"/>
                      <a:pt x="2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0" name="Google Shape;7500;p28"/>
              <p:cNvSpPr/>
              <p:nvPr/>
            </p:nvSpPr>
            <p:spPr>
              <a:xfrm>
                <a:off x="3535025" y="2084500"/>
                <a:ext cx="30975" cy="22050"/>
              </a:xfrm>
              <a:custGeom>
                <a:avLst/>
                <a:gdLst/>
                <a:ahLst/>
                <a:cxnLst/>
                <a:rect l="l" t="t" r="r" b="b"/>
                <a:pathLst>
                  <a:path w="1239" h="882" extrusionOk="0">
                    <a:moveTo>
                      <a:pt x="628" y="0"/>
                    </a:moveTo>
                    <a:cubicBezTo>
                      <a:pt x="613" y="0"/>
                      <a:pt x="597" y="1"/>
                      <a:pt x="581" y="2"/>
                    </a:cubicBezTo>
                    <a:cubicBezTo>
                      <a:pt x="0" y="47"/>
                      <a:pt x="126" y="881"/>
                      <a:pt x="649" y="881"/>
                    </a:cubicBezTo>
                    <a:cubicBezTo>
                      <a:pt x="688" y="881"/>
                      <a:pt x="730" y="877"/>
                      <a:pt x="773" y="867"/>
                    </a:cubicBezTo>
                    <a:cubicBezTo>
                      <a:pt x="1239" y="727"/>
                      <a:pt x="1117" y="0"/>
                      <a:pt x="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1" name="Google Shape;7501;p28"/>
              <p:cNvSpPr/>
              <p:nvPr/>
            </p:nvSpPr>
            <p:spPr>
              <a:xfrm>
                <a:off x="3612275" y="2256100"/>
                <a:ext cx="18475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5" extrusionOk="0">
                    <a:moveTo>
                      <a:pt x="372" y="1"/>
                    </a:moveTo>
                    <a:cubicBezTo>
                      <a:pt x="356" y="1"/>
                      <a:pt x="340" y="2"/>
                      <a:pt x="324" y="4"/>
                    </a:cubicBezTo>
                    <a:cubicBezTo>
                      <a:pt x="1" y="4"/>
                      <a:pt x="32" y="535"/>
                      <a:pt x="333" y="535"/>
                    </a:cubicBezTo>
                    <a:cubicBezTo>
                      <a:pt x="345" y="535"/>
                      <a:pt x="358" y="534"/>
                      <a:pt x="372" y="532"/>
                    </a:cubicBezTo>
                    <a:cubicBezTo>
                      <a:pt x="739" y="486"/>
                      <a:pt x="711" y="1"/>
                      <a:pt x="3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2" name="Google Shape;7502;p28"/>
              <p:cNvSpPr/>
              <p:nvPr/>
            </p:nvSpPr>
            <p:spPr>
              <a:xfrm>
                <a:off x="3921600" y="2218975"/>
                <a:ext cx="42050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49" extrusionOk="0">
                    <a:moveTo>
                      <a:pt x="769" y="0"/>
                    </a:moveTo>
                    <a:cubicBezTo>
                      <a:pt x="1" y="96"/>
                      <a:pt x="97" y="1249"/>
                      <a:pt x="865" y="1249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3" name="Google Shape;7503;p28"/>
              <p:cNvSpPr/>
              <p:nvPr/>
            </p:nvSpPr>
            <p:spPr>
              <a:xfrm>
                <a:off x="4012825" y="2399000"/>
                <a:ext cx="8000" cy="6200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48" extrusionOk="0">
                    <a:moveTo>
                      <a:pt x="145" y="1"/>
                    </a:moveTo>
                    <a:cubicBezTo>
                      <a:pt x="49" y="97"/>
                      <a:pt x="1" y="241"/>
                      <a:pt x="145" y="241"/>
                    </a:cubicBezTo>
                    <a:cubicBezTo>
                      <a:pt x="158" y="245"/>
                      <a:pt x="170" y="247"/>
                      <a:pt x="181" y="247"/>
                    </a:cubicBezTo>
                    <a:cubicBezTo>
                      <a:pt x="295" y="247"/>
                      <a:pt x="319" y="44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4" name="Google Shape;7504;p28"/>
              <p:cNvSpPr/>
              <p:nvPr/>
            </p:nvSpPr>
            <p:spPr>
              <a:xfrm>
                <a:off x="4009050" y="2278925"/>
                <a:ext cx="3342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7" h="976" extrusionOk="0">
                    <a:moveTo>
                      <a:pt x="681" y="1"/>
                    </a:moveTo>
                    <a:cubicBezTo>
                      <a:pt x="665" y="1"/>
                      <a:pt x="648" y="2"/>
                      <a:pt x="632" y="3"/>
                    </a:cubicBezTo>
                    <a:cubicBezTo>
                      <a:pt x="1" y="3"/>
                      <a:pt x="89" y="976"/>
                      <a:pt x="658" y="976"/>
                    </a:cubicBezTo>
                    <a:cubicBezTo>
                      <a:pt x="695" y="976"/>
                      <a:pt x="735" y="972"/>
                      <a:pt x="776" y="963"/>
                    </a:cubicBezTo>
                    <a:cubicBezTo>
                      <a:pt x="1336" y="823"/>
                      <a:pt x="1260" y="1"/>
                      <a:pt x="6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5" name="Google Shape;7505;p28"/>
              <p:cNvSpPr/>
              <p:nvPr/>
            </p:nvSpPr>
            <p:spPr>
              <a:xfrm>
                <a:off x="4039225" y="22345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9" y="1"/>
                    </a:moveTo>
                    <a:lnTo>
                      <a:pt x="529" y="1"/>
                    </a:lnTo>
                    <a:cubicBezTo>
                      <a:pt x="1" y="241"/>
                      <a:pt x="97" y="1009"/>
                      <a:pt x="673" y="1105"/>
                    </a:cubicBezTo>
                    <a:cubicBezTo>
                      <a:pt x="1201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6" name="Google Shape;7506;p28"/>
              <p:cNvSpPr/>
              <p:nvPr/>
            </p:nvSpPr>
            <p:spPr>
              <a:xfrm>
                <a:off x="3969625" y="2248975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480" y="1"/>
                    </a:moveTo>
                    <a:lnTo>
                      <a:pt x="480" y="1"/>
                    </a:lnTo>
                    <a:cubicBezTo>
                      <a:pt x="0" y="241"/>
                      <a:pt x="96" y="1009"/>
                      <a:pt x="672" y="1105"/>
                    </a:cubicBezTo>
                    <a:cubicBezTo>
                      <a:pt x="1200" y="865"/>
                      <a:pt x="1056" y="49"/>
                      <a:pt x="48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7" name="Google Shape;7507;p28"/>
              <p:cNvSpPr/>
              <p:nvPr/>
            </p:nvSpPr>
            <p:spPr>
              <a:xfrm>
                <a:off x="3941925" y="2292175"/>
                <a:ext cx="28925" cy="24575"/>
              </a:xfrm>
              <a:custGeom>
                <a:avLst/>
                <a:gdLst/>
                <a:ahLst/>
                <a:cxnLst/>
                <a:rect l="l" t="t" r="r" b="b"/>
                <a:pathLst>
                  <a:path w="1157" h="983" extrusionOk="0">
                    <a:moveTo>
                      <a:pt x="532" y="1"/>
                    </a:moveTo>
                    <a:cubicBezTo>
                      <a:pt x="0" y="1"/>
                      <a:pt x="123" y="983"/>
                      <a:pt x="560" y="983"/>
                    </a:cubicBezTo>
                    <a:cubicBezTo>
                      <a:pt x="597" y="983"/>
                      <a:pt x="636" y="976"/>
                      <a:pt x="676" y="961"/>
                    </a:cubicBezTo>
                    <a:cubicBezTo>
                      <a:pt x="1156" y="769"/>
                      <a:pt x="1060" y="49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8" name="Google Shape;7508;p28"/>
              <p:cNvSpPr/>
              <p:nvPr/>
            </p:nvSpPr>
            <p:spPr>
              <a:xfrm>
                <a:off x="3961225" y="236780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0"/>
                    </a:moveTo>
                    <a:cubicBezTo>
                      <a:pt x="96" y="144"/>
                      <a:pt x="0" y="385"/>
                      <a:pt x="336" y="529"/>
                    </a:cubicBezTo>
                    <a:cubicBezTo>
                      <a:pt x="672" y="529"/>
                      <a:pt x="672" y="0"/>
                      <a:pt x="3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9" name="Google Shape;7509;p28"/>
              <p:cNvSpPr/>
              <p:nvPr/>
            </p:nvSpPr>
            <p:spPr>
              <a:xfrm>
                <a:off x="3984425" y="2323175"/>
                <a:ext cx="26525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61" h="780" extrusionOk="0">
                    <a:moveTo>
                      <a:pt x="593" y="1"/>
                    </a:moveTo>
                    <a:cubicBezTo>
                      <a:pt x="567" y="1"/>
                      <a:pt x="541" y="4"/>
                      <a:pt x="512" y="9"/>
                    </a:cubicBezTo>
                    <a:cubicBezTo>
                      <a:pt x="0" y="56"/>
                      <a:pt x="75" y="779"/>
                      <a:pt x="562" y="779"/>
                    </a:cubicBezTo>
                    <a:cubicBezTo>
                      <a:pt x="577" y="779"/>
                      <a:pt x="592" y="779"/>
                      <a:pt x="608" y="777"/>
                    </a:cubicBezTo>
                    <a:cubicBezTo>
                      <a:pt x="1060" y="687"/>
                      <a:pt x="1002" y="1"/>
                      <a:pt x="5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0" name="Google Shape;7510;p28"/>
              <p:cNvSpPr/>
              <p:nvPr/>
            </p:nvSpPr>
            <p:spPr>
              <a:xfrm>
                <a:off x="4056025" y="2309000"/>
                <a:ext cx="240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69" extrusionOk="0">
                    <a:moveTo>
                      <a:pt x="433" y="0"/>
                    </a:moveTo>
                    <a:cubicBezTo>
                      <a:pt x="1" y="96"/>
                      <a:pt x="97" y="768"/>
                      <a:pt x="529" y="768"/>
                    </a:cubicBezTo>
                    <a:cubicBezTo>
                      <a:pt x="961" y="672"/>
                      <a:pt x="913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1" name="Google Shape;7511;p28"/>
              <p:cNvSpPr/>
              <p:nvPr/>
            </p:nvSpPr>
            <p:spPr>
              <a:xfrm>
                <a:off x="4030825" y="2353350"/>
                <a:ext cx="19500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80" h="588" extrusionOk="0">
                    <a:moveTo>
                      <a:pt x="338" y="0"/>
                    </a:moveTo>
                    <a:cubicBezTo>
                      <a:pt x="322" y="0"/>
                      <a:pt x="306" y="1"/>
                      <a:pt x="289" y="2"/>
                    </a:cubicBezTo>
                    <a:cubicBezTo>
                      <a:pt x="97" y="146"/>
                      <a:pt x="1" y="434"/>
                      <a:pt x="289" y="578"/>
                    </a:cubicBezTo>
                    <a:cubicBezTo>
                      <a:pt x="316" y="584"/>
                      <a:pt x="342" y="587"/>
                      <a:pt x="366" y="587"/>
                    </a:cubicBezTo>
                    <a:cubicBezTo>
                      <a:pt x="718" y="587"/>
                      <a:pt x="780" y="0"/>
                      <a:pt x="3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2" name="Google Shape;7512;p28"/>
              <p:cNvSpPr/>
              <p:nvPr/>
            </p:nvSpPr>
            <p:spPr>
              <a:xfrm>
                <a:off x="4078200" y="2385925"/>
                <a:ext cx="6675" cy="5475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19" extrusionOk="0">
                    <a:moveTo>
                      <a:pt x="132" y="1"/>
                    </a:moveTo>
                    <a:cubicBezTo>
                      <a:pt x="89" y="1"/>
                      <a:pt x="48" y="27"/>
                      <a:pt x="26" y="92"/>
                    </a:cubicBezTo>
                    <a:cubicBezTo>
                      <a:pt x="0" y="169"/>
                      <a:pt x="71" y="218"/>
                      <a:pt x="142" y="218"/>
                    </a:cubicBezTo>
                    <a:cubicBezTo>
                      <a:pt x="204" y="218"/>
                      <a:pt x="266" y="181"/>
                      <a:pt x="266" y="92"/>
                    </a:cubicBezTo>
                    <a:cubicBezTo>
                      <a:pt x="240" y="39"/>
                      <a:pt x="185" y="1"/>
                      <a:pt x="1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3" name="Google Shape;7513;p28"/>
              <p:cNvSpPr/>
              <p:nvPr/>
            </p:nvSpPr>
            <p:spPr>
              <a:xfrm>
                <a:off x="4100800" y="2340200"/>
                <a:ext cx="188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55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1" y="46"/>
                      <a:pt x="31" y="531"/>
                      <a:pt x="328" y="531"/>
                    </a:cubicBezTo>
                    <a:cubicBezTo>
                      <a:pt x="342" y="531"/>
                      <a:pt x="356" y="530"/>
                      <a:pt x="370" y="528"/>
                    </a:cubicBezTo>
                    <a:cubicBezTo>
                      <a:pt x="754" y="432"/>
                      <a:pt x="658" y="48"/>
                      <a:pt x="3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4" name="Google Shape;7514;p28"/>
              <p:cNvSpPr/>
              <p:nvPr/>
            </p:nvSpPr>
            <p:spPr>
              <a:xfrm>
                <a:off x="4125200" y="2295575"/>
                <a:ext cx="25000" cy="18450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738" extrusionOk="0">
                    <a:moveTo>
                      <a:pt x="528" y="0"/>
                    </a:moveTo>
                    <a:cubicBezTo>
                      <a:pt x="503" y="0"/>
                      <a:pt x="477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00" y="639"/>
                      <a:pt x="898" y="0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5" name="Google Shape;7515;p28"/>
              <p:cNvSpPr/>
              <p:nvPr/>
            </p:nvSpPr>
            <p:spPr>
              <a:xfrm>
                <a:off x="4079625" y="2264225"/>
                <a:ext cx="34150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982" extrusionOk="0">
                    <a:moveTo>
                      <a:pt x="708" y="0"/>
                    </a:moveTo>
                    <a:cubicBezTo>
                      <a:pt x="672" y="0"/>
                      <a:pt x="633" y="5"/>
                      <a:pt x="593" y="15"/>
                    </a:cubicBezTo>
                    <a:cubicBezTo>
                      <a:pt x="0" y="152"/>
                      <a:pt x="144" y="982"/>
                      <a:pt x="695" y="982"/>
                    </a:cubicBezTo>
                    <a:cubicBezTo>
                      <a:pt x="724" y="982"/>
                      <a:pt x="754" y="980"/>
                      <a:pt x="785" y="975"/>
                    </a:cubicBezTo>
                    <a:cubicBezTo>
                      <a:pt x="1366" y="841"/>
                      <a:pt x="1198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6" name="Google Shape;7516;p28"/>
              <p:cNvSpPr/>
              <p:nvPr/>
            </p:nvSpPr>
            <p:spPr>
              <a:xfrm>
                <a:off x="4105975" y="2221225"/>
                <a:ext cx="369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070" extrusionOk="0">
                    <a:moveTo>
                      <a:pt x="686" y="0"/>
                    </a:moveTo>
                    <a:cubicBezTo>
                      <a:pt x="657" y="0"/>
                      <a:pt x="627" y="2"/>
                      <a:pt x="595" y="6"/>
                    </a:cubicBezTo>
                    <a:cubicBezTo>
                      <a:pt x="1" y="189"/>
                      <a:pt x="103" y="1069"/>
                      <a:pt x="695" y="1069"/>
                    </a:cubicBezTo>
                    <a:cubicBezTo>
                      <a:pt x="725" y="1069"/>
                      <a:pt x="756" y="1067"/>
                      <a:pt x="787" y="1063"/>
                    </a:cubicBezTo>
                    <a:cubicBezTo>
                      <a:pt x="1476" y="971"/>
                      <a:pt x="1330" y="0"/>
                      <a:pt x="6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7" name="Google Shape;7517;p28"/>
              <p:cNvSpPr/>
              <p:nvPr/>
            </p:nvSpPr>
            <p:spPr>
              <a:xfrm>
                <a:off x="3496250" y="1694425"/>
                <a:ext cx="26550" cy="19475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779" extrusionOk="0">
                    <a:moveTo>
                      <a:pt x="542" y="0"/>
                    </a:moveTo>
                    <a:cubicBezTo>
                      <a:pt x="528" y="0"/>
                      <a:pt x="514" y="1"/>
                      <a:pt x="500" y="3"/>
                    </a:cubicBezTo>
                    <a:cubicBezTo>
                      <a:pt x="1" y="48"/>
                      <a:pt x="59" y="779"/>
                      <a:pt x="512" y="779"/>
                    </a:cubicBezTo>
                    <a:cubicBezTo>
                      <a:pt x="538" y="779"/>
                      <a:pt x="566" y="776"/>
                      <a:pt x="596" y="771"/>
                    </a:cubicBezTo>
                    <a:cubicBezTo>
                      <a:pt x="1061" y="724"/>
                      <a:pt x="985" y="0"/>
                      <a:pt x="54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8" name="Google Shape;7518;p28"/>
              <p:cNvSpPr/>
              <p:nvPr/>
            </p:nvSpPr>
            <p:spPr>
              <a:xfrm>
                <a:off x="3460725" y="167047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0"/>
                    </a:moveTo>
                    <a:cubicBezTo>
                      <a:pt x="0" y="48"/>
                      <a:pt x="0" y="433"/>
                      <a:pt x="240" y="481"/>
                    </a:cubicBezTo>
                    <a:cubicBezTo>
                      <a:pt x="528" y="481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9" name="Google Shape;7519;p28"/>
              <p:cNvSpPr/>
              <p:nvPr/>
            </p:nvSpPr>
            <p:spPr>
              <a:xfrm>
                <a:off x="3469850" y="1737625"/>
                <a:ext cx="24100" cy="1712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685" extrusionOk="0">
                    <a:moveTo>
                      <a:pt x="450" y="0"/>
                    </a:moveTo>
                    <a:cubicBezTo>
                      <a:pt x="435" y="0"/>
                      <a:pt x="419" y="1"/>
                      <a:pt x="404" y="3"/>
                    </a:cubicBezTo>
                    <a:cubicBezTo>
                      <a:pt x="0" y="93"/>
                      <a:pt x="57" y="684"/>
                      <a:pt x="457" y="684"/>
                    </a:cubicBezTo>
                    <a:cubicBezTo>
                      <a:pt x="486" y="684"/>
                      <a:pt x="516" y="681"/>
                      <a:pt x="548" y="675"/>
                    </a:cubicBezTo>
                    <a:cubicBezTo>
                      <a:pt x="964" y="583"/>
                      <a:pt x="845" y="0"/>
                      <a:pt x="45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0" name="Google Shape;7520;p28"/>
              <p:cNvSpPr/>
              <p:nvPr/>
            </p:nvSpPr>
            <p:spPr>
              <a:xfrm>
                <a:off x="3526725" y="1652275"/>
                <a:ext cx="27975" cy="20625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825" extrusionOk="0">
                    <a:moveTo>
                      <a:pt x="419" y="0"/>
                    </a:moveTo>
                    <a:cubicBezTo>
                      <a:pt x="287" y="0"/>
                      <a:pt x="150" y="82"/>
                      <a:pt x="49" y="296"/>
                    </a:cubicBezTo>
                    <a:cubicBezTo>
                      <a:pt x="1" y="584"/>
                      <a:pt x="193" y="824"/>
                      <a:pt x="481" y="824"/>
                    </a:cubicBezTo>
                    <a:cubicBezTo>
                      <a:pt x="1118" y="647"/>
                      <a:pt x="789" y="0"/>
                      <a:pt x="4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1" name="Google Shape;7521;p28"/>
              <p:cNvSpPr/>
              <p:nvPr/>
            </p:nvSpPr>
            <p:spPr>
              <a:xfrm>
                <a:off x="3443675" y="1780825"/>
                <a:ext cx="21500" cy="14800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2" extrusionOk="0">
                    <a:moveTo>
                      <a:pt x="439" y="0"/>
                    </a:moveTo>
                    <a:cubicBezTo>
                      <a:pt x="425" y="0"/>
                      <a:pt x="410" y="1"/>
                      <a:pt x="394" y="3"/>
                    </a:cubicBezTo>
                    <a:cubicBezTo>
                      <a:pt x="1" y="178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79"/>
                    </a:cubicBezTo>
                    <a:cubicBezTo>
                      <a:pt x="859" y="533"/>
                      <a:pt x="785" y="0"/>
                      <a:pt x="4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2" name="Google Shape;7522;p28"/>
              <p:cNvSpPr/>
              <p:nvPr/>
            </p:nvSpPr>
            <p:spPr>
              <a:xfrm>
                <a:off x="3578350" y="1644325"/>
                <a:ext cx="621725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4869" h="21456" extrusionOk="0">
                    <a:moveTo>
                      <a:pt x="18756" y="268"/>
                    </a:moveTo>
                    <a:cubicBezTo>
                      <a:pt x="19471" y="268"/>
                      <a:pt x="19873" y="1671"/>
                      <a:pt x="18676" y="1671"/>
                    </a:cubicBezTo>
                    <a:cubicBezTo>
                      <a:pt x="18660" y="1671"/>
                      <a:pt x="18644" y="1671"/>
                      <a:pt x="18628" y="1671"/>
                    </a:cubicBezTo>
                    <a:cubicBezTo>
                      <a:pt x="18148" y="1575"/>
                      <a:pt x="17908" y="1046"/>
                      <a:pt x="18148" y="566"/>
                    </a:cubicBezTo>
                    <a:lnTo>
                      <a:pt x="18148" y="566"/>
                    </a:lnTo>
                    <a:lnTo>
                      <a:pt x="18148" y="614"/>
                    </a:lnTo>
                    <a:cubicBezTo>
                      <a:pt x="18356" y="366"/>
                      <a:pt x="18567" y="268"/>
                      <a:pt x="18756" y="268"/>
                    </a:cubicBezTo>
                    <a:close/>
                    <a:moveTo>
                      <a:pt x="11499" y="299"/>
                    </a:moveTo>
                    <a:cubicBezTo>
                      <a:pt x="12141" y="299"/>
                      <a:pt x="12701" y="1388"/>
                      <a:pt x="11570" y="1671"/>
                    </a:cubicBezTo>
                    <a:cubicBezTo>
                      <a:pt x="11548" y="1673"/>
                      <a:pt x="11526" y="1674"/>
                      <a:pt x="11504" y="1674"/>
                    </a:cubicBezTo>
                    <a:cubicBezTo>
                      <a:pt x="11056" y="1674"/>
                      <a:pt x="10711" y="1218"/>
                      <a:pt x="10802" y="806"/>
                    </a:cubicBezTo>
                    <a:lnTo>
                      <a:pt x="10850" y="806"/>
                    </a:lnTo>
                    <a:cubicBezTo>
                      <a:pt x="11028" y="439"/>
                      <a:pt x="11269" y="299"/>
                      <a:pt x="11499" y="299"/>
                    </a:cubicBezTo>
                    <a:close/>
                    <a:moveTo>
                      <a:pt x="15929" y="888"/>
                    </a:moveTo>
                    <a:cubicBezTo>
                      <a:pt x="16520" y="888"/>
                      <a:pt x="17080" y="1902"/>
                      <a:pt x="16083" y="2151"/>
                    </a:cubicBezTo>
                    <a:cubicBezTo>
                      <a:pt x="16038" y="2160"/>
                      <a:pt x="15993" y="2164"/>
                      <a:pt x="15949" y="2164"/>
                    </a:cubicBezTo>
                    <a:cubicBezTo>
                      <a:pt x="15535" y="2164"/>
                      <a:pt x="15233" y="1769"/>
                      <a:pt x="15363" y="1334"/>
                    </a:cubicBezTo>
                    <a:cubicBezTo>
                      <a:pt x="15512" y="1011"/>
                      <a:pt x="15723" y="888"/>
                      <a:pt x="15929" y="888"/>
                    </a:cubicBezTo>
                    <a:close/>
                    <a:moveTo>
                      <a:pt x="8636" y="804"/>
                    </a:moveTo>
                    <a:cubicBezTo>
                      <a:pt x="9419" y="804"/>
                      <a:pt x="9830" y="2217"/>
                      <a:pt x="8594" y="2295"/>
                    </a:cubicBezTo>
                    <a:cubicBezTo>
                      <a:pt x="8018" y="2199"/>
                      <a:pt x="7730" y="1575"/>
                      <a:pt x="8018" y="1094"/>
                    </a:cubicBezTo>
                    <a:cubicBezTo>
                      <a:pt x="8234" y="888"/>
                      <a:pt x="8446" y="804"/>
                      <a:pt x="8636" y="804"/>
                    </a:cubicBezTo>
                    <a:close/>
                    <a:moveTo>
                      <a:pt x="13202" y="1477"/>
                    </a:moveTo>
                    <a:cubicBezTo>
                      <a:pt x="13974" y="1477"/>
                      <a:pt x="14051" y="2632"/>
                      <a:pt x="13251" y="2679"/>
                    </a:cubicBezTo>
                    <a:cubicBezTo>
                      <a:pt x="13219" y="2682"/>
                      <a:pt x="13189" y="2684"/>
                      <a:pt x="13160" y="2684"/>
                    </a:cubicBezTo>
                    <a:cubicBezTo>
                      <a:pt x="12425" y="2684"/>
                      <a:pt x="12322" y="1571"/>
                      <a:pt x="13107" y="1479"/>
                    </a:cubicBezTo>
                    <a:lnTo>
                      <a:pt x="13155" y="1479"/>
                    </a:lnTo>
                    <a:cubicBezTo>
                      <a:pt x="13171" y="1478"/>
                      <a:pt x="13186" y="1477"/>
                      <a:pt x="13202" y="1477"/>
                    </a:cubicBezTo>
                    <a:close/>
                    <a:moveTo>
                      <a:pt x="20453" y="1348"/>
                    </a:moveTo>
                    <a:cubicBezTo>
                      <a:pt x="21170" y="1348"/>
                      <a:pt x="21576" y="2785"/>
                      <a:pt x="20404" y="2823"/>
                    </a:cubicBezTo>
                    <a:cubicBezTo>
                      <a:pt x="19876" y="2775"/>
                      <a:pt x="19588" y="2199"/>
                      <a:pt x="19828" y="1719"/>
                    </a:cubicBezTo>
                    <a:cubicBezTo>
                      <a:pt x="20042" y="1453"/>
                      <a:pt x="20259" y="1348"/>
                      <a:pt x="20453" y="1348"/>
                    </a:cubicBezTo>
                    <a:close/>
                    <a:moveTo>
                      <a:pt x="17704" y="2043"/>
                    </a:moveTo>
                    <a:cubicBezTo>
                      <a:pt x="18406" y="2043"/>
                      <a:pt x="18534" y="3119"/>
                      <a:pt x="17764" y="3255"/>
                    </a:cubicBezTo>
                    <a:cubicBezTo>
                      <a:pt x="17732" y="3259"/>
                      <a:pt x="17702" y="3260"/>
                      <a:pt x="17672" y="3260"/>
                    </a:cubicBezTo>
                    <a:cubicBezTo>
                      <a:pt x="16934" y="3260"/>
                      <a:pt x="16787" y="2147"/>
                      <a:pt x="17572" y="2055"/>
                    </a:cubicBezTo>
                    <a:cubicBezTo>
                      <a:pt x="17618" y="2046"/>
                      <a:pt x="17662" y="2043"/>
                      <a:pt x="17704" y="2043"/>
                    </a:cubicBezTo>
                    <a:close/>
                    <a:moveTo>
                      <a:pt x="10344" y="2032"/>
                    </a:moveTo>
                    <a:cubicBezTo>
                      <a:pt x="10914" y="2032"/>
                      <a:pt x="11468" y="3007"/>
                      <a:pt x="10514" y="3255"/>
                    </a:cubicBezTo>
                    <a:cubicBezTo>
                      <a:pt x="10450" y="3274"/>
                      <a:pt x="10387" y="3283"/>
                      <a:pt x="10326" y="3283"/>
                    </a:cubicBezTo>
                    <a:cubicBezTo>
                      <a:pt x="9929" y="3283"/>
                      <a:pt x="9621" y="2903"/>
                      <a:pt x="9746" y="2487"/>
                    </a:cubicBezTo>
                    <a:lnTo>
                      <a:pt x="9794" y="2487"/>
                    </a:lnTo>
                    <a:cubicBezTo>
                      <a:pt x="9933" y="2157"/>
                      <a:pt x="10140" y="2032"/>
                      <a:pt x="10344" y="2032"/>
                    </a:cubicBezTo>
                    <a:close/>
                    <a:moveTo>
                      <a:pt x="14836" y="2672"/>
                    </a:moveTo>
                    <a:cubicBezTo>
                      <a:pt x="15428" y="2672"/>
                      <a:pt x="15575" y="3507"/>
                      <a:pt x="15027" y="3735"/>
                    </a:cubicBezTo>
                    <a:cubicBezTo>
                      <a:pt x="14970" y="3750"/>
                      <a:pt x="14915" y="3757"/>
                      <a:pt x="14864" y="3757"/>
                    </a:cubicBezTo>
                    <a:cubicBezTo>
                      <a:pt x="14267" y="3757"/>
                      <a:pt x="14076" y="2811"/>
                      <a:pt x="14739" y="2679"/>
                    </a:cubicBezTo>
                    <a:cubicBezTo>
                      <a:pt x="14772" y="2674"/>
                      <a:pt x="14805" y="2672"/>
                      <a:pt x="14836" y="2672"/>
                    </a:cubicBezTo>
                    <a:close/>
                    <a:moveTo>
                      <a:pt x="7538" y="2535"/>
                    </a:moveTo>
                    <a:lnTo>
                      <a:pt x="7538" y="2535"/>
                    </a:lnTo>
                    <a:cubicBezTo>
                      <a:pt x="8919" y="2856"/>
                      <a:pt x="8044" y="3886"/>
                      <a:pt x="7385" y="3886"/>
                    </a:cubicBezTo>
                    <a:cubicBezTo>
                      <a:pt x="7059" y="3886"/>
                      <a:pt x="6786" y="3634"/>
                      <a:pt x="6866" y="2919"/>
                    </a:cubicBezTo>
                    <a:cubicBezTo>
                      <a:pt x="7010" y="2583"/>
                      <a:pt x="7202" y="2631"/>
                      <a:pt x="7538" y="2535"/>
                    </a:cubicBezTo>
                    <a:close/>
                    <a:moveTo>
                      <a:pt x="22171" y="2496"/>
                    </a:moveTo>
                    <a:cubicBezTo>
                      <a:pt x="22610" y="2496"/>
                      <a:pt x="22920" y="2890"/>
                      <a:pt x="22853" y="3495"/>
                    </a:cubicBezTo>
                    <a:lnTo>
                      <a:pt x="22805" y="3543"/>
                    </a:lnTo>
                    <a:cubicBezTo>
                      <a:pt x="22686" y="3840"/>
                      <a:pt x="22447" y="3963"/>
                      <a:pt x="22196" y="3963"/>
                    </a:cubicBezTo>
                    <a:cubicBezTo>
                      <a:pt x="21639" y="3963"/>
                      <a:pt x="21026" y="3356"/>
                      <a:pt x="21556" y="2727"/>
                    </a:cubicBezTo>
                    <a:cubicBezTo>
                      <a:pt x="21772" y="2568"/>
                      <a:pt x="21984" y="2496"/>
                      <a:pt x="22171" y="2496"/>
                    </a:cubicBezTo>
                    <a:close/>
                    <a:moveTo>
                      <a:pt x="12051" y="3207"/>
                    </a:moveTo>
                    <a:cubicBezTo>
                      <a:pt x="12771" y="3207"/>
                      <a:pt x="12819" y="4263"/>
                      <a:pt x="12099" y="4311"/>
                    </a:cubicBezTo>
                    <a:lnTo>
                      <a:pt x="12147" y="4311"/>
                    </a:lnTo>
                    <a:cubicBezTo>
                      <a:pt x="12132" y="4312"/>
                      <a:pt x="12117" y="4313"/>
                      <a:pt x="12103" y="4313"/>
                    </a:cubicBezTo>
                    <a:cubicBezTo>
                      <a:pt x="11468" y="4313"/>
                      <a:pt x="11346" y="3301"/>
                      <a:pt x="12051" y="3207"/>
                    </a:cubicBezTo>
                    <a:close/>
                    <a:moveTo>
                      <a:pt x="19302" y="3157"/>
                    </a:moveTo>
                    <a:cubicBezTo>
                      <a:pt x="20119" y="3157"/>
                      <a:pt x="20195" y="4313"/>
                      <a:pt x="19348" y="4407"/>
                    </a:cubicBezTo>
                    <a:cubicBezTo>
                      <a:pt x="19333" y="4408"/>
                      <a:pt x="19317" y="4408"/>
                      <a:pt x="19303" y="4408"/>
                    </a:cubicBezTo>
                    <a:cubicBezTo>
                      <a:pt x="18530" y="4408"/>
                      <a:pt x="18499" y="3206"/>
                      <a:pt x="19300" y="3159"/>
                    </a:cubicBezTo>
                    <a:lnTo>
                      <a:pt x="19252" y="3159"/>
                    </a:lnTo>
                    <a:cubicBezTo>
                      <a:pt x="19269" y="3158"/>
                      <a:pt x="19285" y="3157"/>
                      <a:pt x="19302" y="3157"/>
                    </a:cubicBezTo>
                    <a:close/>
                    <a:moveTo>
                      <a:pt x="16537" y="3825"/>
                    </a:moveTo>
                    <a:cubicBezTo>
                      <a:pt x="17050" y="3825"/>
                      <a:pt x="17115" y="4839"/>
                      <a:pt x="16563" y="4839"/>
                    </a:cubicBezTo>
                    <a:cubicBezTo>
                      <a:pt x="15939" y="4791"/>
                      <a:pt x="15891" y="3927"/>
                      <a:pt x="16467" y="3831"/>
                    </a:cubicBezTo>
                    <a:cubicBezTo>
                      <a:pt x="16491" y="3827"/>
                      <a:pt x="16515" y="3825"/>
                      <a:pt x="16537" y="3825"/>
                    </a:cubicBezTo>
                    <a:close/>
                    <a:moveTo>
                      <a:pt x="9331" y="3714"/>
                    </a:moveTo>
                    <a:cubicBezTo>
                      <a:pt x="9968" y="3714"/>
                      <a:pt x="10122" y="4754"/>
                      <a:pt x="9410" y="4887"/>
                    </a:cubicBezTo>
                    <a:lnTo>
                      <a:pt x="9458" y="4887"/>
                    </a:lnTo>
                    <a:cubicBezTo>
                      <a:pt x="9399" y="4902"/>
                      <a:pt x="9343" y="4909"/>
                      <a:pt x="9291" y="4909"/>
                    </a:cubicBezTo>
                    <a:cubicBezTo>
                      <a:pt x="8652" y="4909"/>
                      <a:pt x="8461" y="3912"/>
                      <a:pt x="9170" y="3735"/>
                    </a:cubicBezTo>
                    <a:cubicBezTo>
                      <a:pt x="9227" y="3721"/>
                      <a:pt x="9280" y="3714"/>
                      <a:pt x="9331" y="3714"/>
                    </a:cubicBezTo>
                    <a:close/>
                    <a:moveTo>
                      <a:pt x="13693" y="4454"/>
                    </a:moveTo>
                    <a:cubicBezTo>
                      <a:pt x="14086" y="4454"/>
                      <a:pt x="14446" y="5144"/>
                      <a:pt x="13779" y="5319"/>
                    </a:cubicBezTo>
                    <a:cubicBezTo>
                      <a:pt x="13757" y="5323"/>
                      <a:pt x="13736" y="5324"/>
                      <a:pt x="13716" y="5324"/>
                    </a:cubicBezTo>
                    <a:cubicBezTo>
                      <a:pt x="13457" y="5324"/>
                      <a:pt x="13254" y="5058"/>
                      <a:pt x="13299" y="4791"/>
                    </a:cubicBezTo>
                    <a:cubicBezTo>
                      <a:pt x="13402" y="4546"/>
                      <a:pt x="13550" y="4454"/>
                      <a:pt x="13693" y="4454"/>
                    </a:cubicBezTo>
                    <a:close/>
                    <a:moveTo>
                      <a:pt x="21018" y="4258"/>
                    </a:moveTo>
                    <a:cubicBezTo>
                      <a:pt x="21714" y="4258"/>
                      <a:pt x="21863" y="5375"/>
                      <a:pt x="21124" y="5559"/>
                    </a:cubicBezTo>
                    <a:lnTo>
                      <a:pt x="21076" y="5559"/>
                    </a:lnTo>
                    <a:cubicBezTo>
                      <a:pt x="21047" y="5563"/>
                      <a:pt x="21019" y="5564"/>
                      <a:pt x="20991" y="5564"/>
                    </a:cubicBezTo>
                    <a:cubicBezTo>
                      <a:pt x="20248" y="5564"/>
                      <a:pt x="20099" y="4356"/>
                      <a:pt x="20932" y="4263"/>
                    </a:cubicBezTo>
                    <a:cubicBezTo>
                      <a:pt x="20962" y="4259"/>
                      <a:pt x="20990" y="4258"/>
                      <a:pt x="21018" y="4258"/>
                    </a:cubicBezTo>
                    <a:close/>
                    <a:moveTo>
                      <a:pt x="6328" y="4196"/>
                    </a:moveTo>
                    <a:cubicBezTo>
                      <a:pt x="6987" y="4196"/>
                      <a:pt x="7597" y="5319"/>
                      <a:pt x="6481" y="5607"/>
                    </a:cubicBezTo>
                    <a:cubicBezTo>
                      <a:pt x="6001" y="5607"/>
                      <a:pt x="5617" y="5127"/>
                      <a:pt x="5761" y="4647"/>
                    </a:cubicBezTo>
                    <a:lnTo>
                      <a:pt x="5713" y="4647"/>
                    </a:lnTo>
                    <a:cubicBezTo>
                      <a:pt x="5882" y="4322"/>
                      <a:pt x="6108" y="4196"/>
                      <a:pt x="6328" y="4196"/>
                    </a:cubicBezTo>
                    <a:close/>
                    <a:moveTo>
                      <a:pt x="18156" y="4970"/>
                    </a:moveTo>
                    <a:cubicBezTo>
                      <a:pt x="18609" y="4970"/>
                      <a:pt x="19047" y="5719"/>
                      <a:pt x="18340" y="5895"/>
                    </a:cubicBezTo>
                    <a:cubicBezTo>
                      <a:pt x="18294" y="5907"/>
                      <a:pt x="18250" y="5912"/>
                      <a:pt x="18208" y="5912"/>
                    </a:cubicBezTo>
                    <a:cubicBezTo>
                      <a:pt x="17892" y="5912"/>
                      <a:pt x="17673" y="5616"/>
                      <a:pt x="17716" y="5319"/>
                    </a:cubicBezTo>
                    <a:cubicBezTo>
                      <a:pt x="17830" y="5066"/>
                      <a:pt x="17994" y="4970"/>
                      <a:pt x="18156" y="4970"/>
                    </a:cubicBezTo>
                    <a:close/>
                    <a:moveTo>
                      <a:pt x="10933" y="4963"/>
                    </a:moveTo>
                    <a:cubicBezTo>
                      <a:pt x="11361" y="4963"/>
                      <a:pt x="11780" y="5697"/>
                      <a:pt x="11042" y="5943"/>
                    </a:cubicBezTo>
                    <a:cubicBezTo>
                      <a:pt x="10981" y="5966"/>
                      <a:pt x="10919" y="5977"/>
                      <a:pt x="10860" y="5977"/>
                    </a:cubicBezTo>
                    <a:cubicBezTo>
                      <a:pt x="10549" y="5977"/>
                      <a:pt x="10297" y="5682"/>
                      <a:pt x="10418" y="5319"/>
                    </a:cubicBezTo>
                    <a:lnTo>
                      <a:pt x="10514" y="5319"/>
                    </a:lnTo>
                    <a:cubicBezTo>
                      <a:pt x="10617" y="5062"/>
                      <a:pt x="10776" y="4963"/>
                      <a:pt x="10933" y="4963"/>
                    </a:cubicBezTo>
                    <a:close/>
                    <a:moveTo>
                      <a:pt x="15378" y="5659"/>
                    </a:moveTo>
                    <a:cubicBezTo>
                      <a:pt x="15720" y="5659"/>
                      <a:pt x="16022" y="6228"/>
                      <a:pt x="15507" y="6375"/>
                    </a:cubicBezTo>
                    <a:cubicBezTo>
                      <a:pt x="15486" y="6379"/>
                      <a:pt x="15465" y="6381"/>
                      <a:pt x="15444" y="6381"/>
                    </a:cubicBezTo>
                    <a:cubicBezTo>
                      <a:pt x="15185" y="6381"/>
                      <a:pt x="14986" y="6114"/>
                      <a:pt x="15075" y="5847"/>
                    </a:cubicBezTo>
                    <a:cubicBezTo>
                      <a:pt x="15165" y="5712"/>
                      <a:pt x="15273" y="5659"/>
                      <a:pt x="15378" y="5659"/>
                    </a:cubicBezTo>
                    <a:close/>
                    <a:moveTo>
                      <a:pt x="8070" y="5432"/>
                    </a:moveTo>
                    <a:cubicBezTo>
                      <a:pt x="8614" y="5432"/>
                      <a:pt x="9144" y="6370"/>
                      <a:pt x="8162" y="6615"/>
                    </a:cubicBezTo>
                    <a:cubicBezTo>
                      <a:pt x="8140" y="6618"/>
                      <a:pt x="8118" y="6620"/>
                      <a:pt x="8096" y="6620"/>
                    </a:cubicBezTo>
                    <a:cubicBezTo>
                      <a:pt x="7741" y="6620"/>
                      <a:pt x="7447" y="6257"/>
                      <a:pt x="7538" y="5895"/>
                    </a:cubicBezTo>
                    <a:cubicBezTo>
                      <a:pt x="7667" y="5559"/>
                      <a:pt x="7869" y="5432"/>
                      <a:pt x="8070" y="5432"/>
                    </a:cubicBezTo>
                    <a:close/>
                    <a:moveTo>
                      <a:pt x="22613" y="5319"/>
                    </a:moveTo>
                    <a:lnTo>
                      <a:pt x="22613" y="5319"/>
                    </a:lnTo>
                    <a:cubicBezTo>
                      <a:pt x="23381" y="5367"/>
                      <a:pt x="23573" y="6471"/>
                      <a:pt x="22805" y="6711"/>
                    </a:cubicBezTo>
                    <a:lnTo>
                      <a:pt x="22757" y="6759"/>
                    </a:lnTo>
                    <a:cubicBezTo>
                      <a:pt x="22725" y="6763"/>
                      <a:pt x="22694" y="6764"/>
                      <a:pt x="22663" y="6764"/>
                    </a:cubicBezTo>
                    <a:cubicBezTo>
                      <a:pt x="21788" y="6764"/>
                      <a:pt x="21684" y="5458"/>
                      <a:pt x="22613" y="5319"/>
                    </a:cubicBezTo>
                    <a:close/>
                    <a:moveTo>
                      <a:pt x="12670" y="6222"/>
                    </a:moveTo>
                    <a:cubicBezTo>
                      <a:pt x="13075" y="6222"/>
                      <a:pt x="13171" y="6814"/>
                      <a:pt x="12723" y="6903"/>
                    </a:cubicBezTo>
                    <a:cubicBezTo>
                      <a:pt x="12679" y="6917"/>
                      <a:pt x="12638" y="6922"/>
                      <a:pt x="12600" y="6922"/>
                    </a:cubicBezTo>
                    <a:cubicBezTo>
                      <a:pt x="12213" y="6922"/>
                      <a:pt x="12094" y="6319"/>
                      <a:pt x="12531" y="6231"/>
                    </a:cubicBezTo>
                    <a:lnTo>
                      <a:pt x="12579" y="6231"/>
                    </a:lnTo>
                    <a:cubicBezTo>
                      <a:pt x="12610" y="6225"/>
                      <a:pt x="12641" y="6222"/>
                      <a:pt x="12670" y="6222"/>
                    </a:cubicBezTo>
                    <a:close/>
                    <a:moveTo>
                      <a:pt x="19870" y="6033"/>
                    </a:moveTo>
                    <a:cubicBezTo>
                      <a:pt x="20511" y="6033"/>
                      <a:pt x="20615" y="7006"/>
                      <a:pt x="19972" y="7144"/>
                    </a:cubicBezTo>
                    <a:cubicBezTo>
                      <a:pt x="19942" y="7148"/>
                      <a:pt x="19913" y="7149"/>
                      <a:pt x="19885" y="7149"/>
                    </a:cubicBezTo>
                    <a:cubicBezTo>
                      <a:pt x="19241" y="7149"/>
                      <a:pt x="19138" y="6131"/>
                      <a:pt x="19828" y="6039"/>
                    </a:cubicBezTo>
                    <a:lnTo>
                      <a:pt x="19780" y="6039"/>
                    </a:lnTo>
                    <a:cubicBezTo>
                      <a:pt x="19811" y="6035"/>
                      <a:pt x="19841" y="6033"/>
                      <a:pt x="19870" y="6033"/>
                    </a:cubicBezTo>
                    <a:close/>
                    <a:moveTo>
                      <a:pt x="5246" y="5856"/>
                    </a:moveTo>
                    <a:cubicBezTo>
                      <a:pt x="5926" y="5856"/>
                      <a:pt x="6502" y="6997"/>
                      <a:pt x="5377" y="7288"/>
                    </a:cubicBezTo>
                    <a:cubicBezTo>
                      <a:pt x="5334" y="7294"/>
                      <a:pt x="5293" y="7297"/>
                      <a:pt x="5253" y="7297"/>
                    </a:cubicBezTo>
                    <a:cubicBezTo>
                      <a:pt x="4728" y="7297"/>
                      <a:pt x="4564" y="6726"/>
                      <a:pt x="4609" y="6279"/>
                    </a:cubicBezTo>
                    <a:cubicBezTo>
                      <a:pt x="4797" y="5975"/>
                      <a:pt x="5027" y="5856"/>
                      <a:pt x="5246" y="5856"/>
                    </a:cubicBezTo>
                    <a:close/>
                    <a:moveTo>
                      <a:pt x="17042" y="6757"/>
                    </a:moveTo>
                    <a:cubicBezTo>
                      <a:pt x="17437" y="6757"/>
                      <a:pt x="17557" y="7341"/>
                      <a:pt x="17188" y="7480"/>
                    </a:cubicBezTo>
                    <a:lnTo>
                      <a:pt x="17139" y="7480"/>
                    </a:lnTo>
                    <a:cubicBezTo>
                      <a:pt x="17111" y="7486"/>
                      <a:pt x="17084" y="7489"/>
                      <a:pt x="17058" y="7489"/>
                    </a:cubicBezTo>
                    <a:cubicBezTo>
                      <a:pt x="16691" y="7489"/>
                      <a:pt x="16592" y="6894"/>
                      <a:pt x="16995" y="6759"/>
                    </a:cubicBezTo>
                    <a:cubicBezTo>
                      <a:pt x="17011" y="6758"/>
                      <a:pt x="17027" y="6757"/>
                      <a:pt x="17042" y="6757"/>
                    </a:cubicBezTo>
                    <a:close/>
                    <a:moveTo>
                      <a:pt x="9794" y="6683"/>
                    </a:moveTo>
                    <a:cubicBezTo>
                      <a:pt x="10220" y="6683"/>
                      <a:pt x="10634" y="7380"/>
                      <a:pt x="9938" y="7624"/>
                    </a:cubicBezTo>
                    <a:cubicBezTo>
                      <a:pt x="9893" y="7635"/>
                      <a:pt x="9848" y="7640"/>
                      <a:pt x="9805" y="7640"/>
                    </a:cubicBezTo>
                    <a:cubicBezTo>
                      <a:pt x="9481" y="7640"/>
                      <a:pt x="9229" y="7344"/>
                      <a:pt x="9314" y="7048"/>
                    </a:cubicBezTo>
                    <a:lnTo>
                      <a:pt x="9362" y="7048"/>
                    </a:lnTo>
                    <a:cubicBezTo>
                      <a:pt x="9468" y="6783"/>
                      <a:pt x="9632" y="6683"/>
                      <a:pt x="9794" y="6683"/>
                    </a:cubicBezTo>
                    <a:close/>
                    <a:moveTo>
                      <a:pt x="14289" y="7477"/>
                    </a:moveTo>
                    <a:cubicBezTo>
                      <a:pt x="14489" y="7477"/>
                      <a:pt x="14489" y="7915"/>
                      <a:pt x="14289" y="7915"/>
                    </a:cubicBezTo>
                    <a:cubicBezTo>
                      <a:pt x="14279" y="7915"/>
                      <a:pt x="14269" y="7914"/>
                      <a:pt x="14259" y="7912"/>
                    </a:cubicBezTo>
                    <a:cubicBezTo>
                      <a:pt x="14019" y="7864"/>
                      <a:pt x="14019" y="7528"/>
                      <a:pt x="14259" y="7480"/>
                    </a:cubicBezTo>
                    <a:cubicBezTo>
                      <a:pt x="14269" y="7478"/>
                      <a:pt x="14279" y="7477"/>
                      <a:pt x="14289" y="7477"/>
                    </a:cubicBezTo>
                    <a:close/>
                    <a:moveTo>
                      <a:pt x="21632" y="7075"/>
                    </a:moveTo>
                    <a:cubicBezTo>
                      <a:pt x="22313" y="7075"/>
                      <a:pt x="22504" y="8118"/>
                      <a:pt x="21748" y="8296"/>
                    </a:cubicBezTo>
                    <a:cubicBezTo>
                      <a:pt x="21690" y="8309"/>
                      <a:pt x="21635" y="8316"/>
                      <a:pt x="21583" y="8316"/>
                    </a:cubicBezTo>
                    <a:cubicBezTo>
                      <a:pt x="20903" y="8316"/>
                      <a:pt x="20750" y="7229"/>
                      <a:pt x="21508" y="7096"/>
                    </a:cubicBezTo>
                    <a:lnTo>
                      <a:pt x="21460" y="7096"/>
                    </a:lnTo>
                    <a:cubicBezTo>
                      <a:pt x="21520" y="7081"/>
                      <a:pt x="21578" y="7075"/>
                      <a:pt x="21632" y="7075"/>
                    </a:cubicBezTo>
                    <a:close/>
                    <a:moveTo>
                      <a:pt x="6952" y="7053"/>
                    </a:moveTo>
                    <a:cubicBezTo>
                      <a:pt x="7529" y="7053"/>
                      <a:pt x="8034" y="8046"/>
                      <a:pt x="7106" y="8296"/>
                    </a:cubicBezTo>
                    <a:cubicBezTo>
                      <a:pt x="7047" y="8313"/>
                      <a:pt x="6988" y="8322"/>
                      <a:pt x="6932" y="8322"/>
                    </a:cubicBezTo>
                    <a:cubicBezTo>
                      <a:pt x="6529" y="8322"/>
                      <a:pt x="6217" y="7901"/>
                      <a:pt x="6385" y="7480"/>
                    </a:cubicBezTo>
                    <a:cubicBezTo>
                      <a:pt x="6546" y="7172"/>
                      <a:pt x="6753" y="7053"/>
                      <a:pt x="6952" y="7053"/>
                    </a:cubicBezTo>
                    <a:close/>
                    <a:moveTo>
                      <a:pt x="11476" y="7908"/>
                    </a:moveTo>
                    <a:cubicBezTo>
                      <a:pt x="11775" y="7908"/>
                      <a:pt x="12054" y="8442"/>
                      <a:pt x="11522" y="8584"/>
                    </a:cubicBezTo>
                    <a:cubicBezTo>
                      <a:pt x="11502" y="8588"/>
                      <a:pt x="11481" y="8590"/>
                      <a:pt x="11461" y="8590"/>
                    </a:cubicBezTo>
                    <a:cubicBezTo>
                      <a:pt x="11251" y="8590"/>
                      <a:pt x="11095" y="8371"/>
                      <a:pt x="11138" y="8152"/>
                    </a:cubicBezTo>
                    <a:lnTo>
                      <a:pt x="11186" y="8152"/>
                    </a:lnTo>
                    <a:cubicBezTo>
                      <a:pt x="11262" y="7976"/>
                      <a:pt x="11370" y="7908"/>
                      <a:pt x="11476" y="7908"/>
                    </a:cubicBezTo>
                    <a:close/>
                    <a:moveTo>
                      <a:pt x="18730" y="7833"/>
                    </a:moveTo>
                    <a:cubicBezTo>
                      <a:pt x="19115" y="7833"/>
                      <a:pt x="19492" y="8507"/>
                      <a:pt x="18868" y="8680"/>
                    </a:cubicBezTo>
                    <a:cubicBezTo>
                      <a:pt x="18843" y="8684"/>
                      <a:pt x="18818" y="8686"/>
                      <a:pt x="18793" y="8686"/>
                    </a:cubicBezTo>
                    <a:cubicBezTo>
                      <a:pt x="18532" y="8686"/>
                      <a:pt x="18296" y="8463"/>
                      <a:pt x="18340" y="8200"/>
                    </a:cubicBezTo>
                    <a:cubicBezTo>
                      <a:pt x="18433" y="7933"/>
                      <a:pt x="18582" y="7833"/>
                      <a:pt x="18730" y="7833"/>
                    </a:cubicBezTo>
                    <a:close/>
                    <a:moveTo>
                      <a:pt x="15993" y="8587"/>
                    </a:moveTo>
                    <a:cubicBezTo>
                      <a:pt x="16100" y="8587"/>
                      <a:pt x="16206" y="8648"/>
                      <a:pt x="16227" y="8776"/>
                    </a:cubicBezTo>
                    <a:cubicBezTo>
                      <a:pt x="16227" y="8943"/>
                      <a:pt x="16081" y="9046"/>
                      <a:pt x="15950" y="9046"/>
                    </a:cubicBezTo>
                    <a:cubicBezTo>
                      <a:pt x="15855" y="9046"/>
                      <a:pt x="15767" y="8993"/>
                      <a:pt x="15747" y="8872"/>
                    </a:cubicBezTo>
                    <a:cubicBezTo>
                      <a:pt x="15720" y="8685"/>
                      <a:pt x="15858" y="8587"/>
                      <a:pt x="15993" y="8587"/>
                    </a:cubicBezTo>
                    <a:close/>
                    <a:moveTo>
                      <a:pt x="4273" y="7528"/>
                    </a:moveTo>
                    <a:cubicBezTo>
                      <a:pt x="5428" y="7682"/>
                      <a:pt x="4823" y="9070"/>
                      <a:pt x="4118" y="9070"/>
                    </a:cubicBezTo>
                    <a:cubicBezTo>
                      <a:pt x="3943" y="9070"/>
                      <a:pt x="3763" y="8985"/>
                      <a:pt x="3601" y="8776"/>
                    </a:cubicBezTo>
                    <a:cubicBezTo>
                      <a:pt x="3361" y="7960"/>
                      <a:pt x="3313" y="7576"/>
                      <a:pt x="4273" y="7528"/>
                    </a:cubicBezTo>
                    <a:close/>
                    <a:moveTo>
                      <a:pt x="8628" y="8319"/>
                    </a:moveTo>
                    <a:cubicBezTo>
                      <a:pt x="9112" y="8319"/>
                      <a:pt x="9569" y="9138"/>
                      <a:pt x="8786" y="9352"/>
                    </a:cubicBezTo>
                    <a:cubicBezTo>
                      <a:pt x="8761" y="9355"/>
                      <a:pt x="8737" y="9357"/>
                      <a:pt x="8713" y="9357"/>
                    </a:cubicBezTo>
                    <a:cubicBezTo>
                      <a:pt x="8360" y="9357"/>
                      <a:pt x="8072" y="9039"/>
                      <a:pt x="8162" y="8680"/>
                    </a:cubicBezTo>
                    <a:cubicBezTo>
                      <a:pt x="8286" y="8419"/>
                      <a:pt x="8459" y="8319"/>
                      <a:pt x="8628" y="8319"/>
                    </a:cubicBezTo>
                    <a:close/>
                    <a:moveTo>
                      <a:pt x="13211" y="9225"/>
                    </a:moveTo>
                    <a:cubicBezTo>
                      <a:pt x="13271" y="9225"/>
                      <a:pt x="13324" y="9263"/>
                      <a:pt x="13347" y="9352"/>
                    </a:cubicBezTo>
                    <a:cubicBezTo>
                      <a:pt x="13347" y="9472"/>
                      <a:pt x="13251" y="9532"/>
                      <a:pt x="13155" y="9532"/>
                    </a:cubicBezTo>
                    <a:cubicBezTo>
                      <a:pt x="13059" y="9532"/>
                      <a:pt x="12963" y="9472"/>
                      <a:pt x="12963" y="9352"/>
                    </a:cubicBezTo>
                    <a:lnTo>
                      <a:pt x="13011" y="9352"/>
                    </a:lnTo>
                    <a:cubicBezTo>
                      <a:pt x="13062" y="9275"/>
                      <a:pt x="13141" y="9225"/>
                      <a:pt x="13211" y="9225"/>
                    </a:cubicBezTo>
                    <a:close/>
                    <a:moveTo>
                      <a:pt x="20446" y="8866"/>
                    </a:moveTo>
                    <a:cubicBezTo>
                      <a:pt x="21083" y="8866"/>
                      <a:pt x="21141" y="9836"/>
                      <a:pt x="20452" y="9928"/>
                    </a:cubicBezTo>
                    <a:cubicBezTo>
                      <a:pt x="20437" y="9929"/>
                      <a:pt x="20423" y="9930"/>
                      <a:pt x="20408" y="9930"/>
                    </a:cubicBezTo>
                    <a:cubicBezTo>
                      <a:pt x="19774" y="9930"/>
                      <a:pt x="19652" y="8919"/>
                      <a:pt x="20356" y="8872"/>
                    </a:cubicBezTo>
                    <a:cubicBezTo>
                      <a:pt x="20387" y="8868"/>
                      <a:pt x="20417" y="8866"/>
                      <a:pt x="20446" y="8866"/>
                    </a:cubicBezTo>
                    <a:close/>
                    <a:moveTo>
                      <a:pt x="5853" y="8723"/>
                    </a:moveTo>
                    <a:cubicBezTo>
                      <a:pt x="6682" y="8723"/>
                      <a:pt x="6786" y="9979"/>
                      <a:pt x="5905" y="10072"/>
                    </a:cubicBezTo>
                    <a:cubicBezTo>
                      <a:pt x="5890" y="10073"/>
                      <a:pt x="5874" y="10073"/>
                      <a:pt x="5859" y="10073"/>
                    </a:cubicBezTo>
                    <a:cubicBezTo>
                      <a:pt x="5036" y="10073"/>
                      <a:pt x="4913" y="8822"/>
                      <a:pt x="5761" y="8728"/>
                    </a:cubicBezTo>
                    <a:cubicBezTo>
                      <a:pt x="5793" y="8725"/>
                      <a:pt x="5823" y="8723"/>
                      <a:pt x="5853" y="8723"/>
                    </a:cubicBezTo>
                    <a:close/>
                    <a:moveTo>
                      <a:pt x="17642" y="9603"/>
                    </a:moveTo>
                    <a:cubicBezTo>
                      <a:pt x="17962" y="9603"/>
                      <a:pt x="18211" y="10203"/>
                      <a:pt x="17668" y="10312"/>
                    </a:cubicBezTo>
                    <a:cubicBezTo>
                      <a:pt x="17428" y="10312"/>
                      <a:pt x="17236" y="10072"/>
                      <a:pt x="17332" y="9832"/>
                    </a:cubicBezTo>
                    <a:cubicBezTo>
                      <a:pt x="17426" y="9667"/>
                      <a:pt x="17538" y="9603"/>
                      <a:pt x="17642" y="9603"/>
                    </a:cubicBezTo>
                    <a:close/>
                    <a:moveTo>
                      <a:pt x="10372" y="9556"/>
                    </a:moveTo>
                    <a:cubicBezTo>
                      <a:pt x="10753" y="9556"/>
                      <a:pt x="11071" y="10182"/>
                      <a:pt x="10466" y="10360"/>
                    </a:cubicBezTo>
                    <a:cubicBezTo>
                      <a:pt x="10422" y="10373"/>
                      <a:pt x="10378" y="10379"/>
                      <a:pt x="10336" y="10379"/>
                    </a:cubicBezTo>
                    <a:cubicBezTo>
                      <a:pt x="10060" y="10379"/>
                      <a:pt x="9855" y="10123"/>
                      <a:pt x="9938" y="9832"/>
                    </a:cubicBezTo>
                    <a:lnTo>
                      <a:pt x="9986" y="9832"/>
                    </a:lnTo>
                    <a:cubicBezTo>
                      <a:pt x="10098" y="9633"/>
                      <a:pt x="10239" y="9556"/>
                      <a:pt x="10372" y="9556"/>
                    </a:cubicBezTo>
                    <a:close/>
                    <a:moveTo>
                      <a:pt x="14883" y="10372"/>
                    </a:moveTo>
                    <a:cubicBezTo>
                      <a:pt x="14991" y="10372"/>
                      <a:pt x="15099" y="10432"/>
                      <a:pt x="15075" y="10552"/>
                    </a:cubicBezTo>
                    <a:cubicBezTo>
                      <a:pt x="15075" y="10696"/>
                      <a:pt x="14967" y="10768"/>
                      <a:pt x="14865" y="10768"/>
                    </a:cubicBezTo>
                    <a:cubicBezTo>
                      <a:pt x="14763" y="10768"/>
                      <a:pt x="14667" y="10696"/>
                      <a:pt x="14691" y="10552"/>
                    </a:cubicBezTo>
                    <a:cubicBezTo>
                      <a:pt x="14667" y="10432"/>
                      <a:pt x="14775" y="10372"/>
                      <a:pt x="14883" y="10372"/>
                    </a:cubicBezTo>
                    <a:close/>
                    <a:moveTo>
                      <a:pt x="7525" y="9926"/>
                    </a:moveTo>
                    <a:cubicBezTo>
                      <a:pt x="8060" y="9926"/>
                      <a:pt x="8531" y="10865"/>
                      <a:pt x="7634" y="11080"/>
                    </a:cubicBezTo>
                    <a:cubicBezTo>
                      <a:pt x="7609" y="11083"/>
                      <a:pt x="7585" y="11084"/>
                      <a:pt x="7561" y="11084"/>
                    </a:cubicBezTo>
                    <a:cubicBezTo>
                      <a:pt x="7165" y="11084"/>
                      <a:pt x="6871" y="10720"/>
                      <a:pt x="6962" y="10312"/>
                    </a:cubicBezTo>
                    <a:lnTo>
                      <a:pt x="7010" y="10312"/>
                    </a:lnTo>
                    <a:cubicBezTo>
                      <a:pt x="7155" y="10033"/>
                      <a:pt x="7344" y="9926"/>
                      <a:pt x="7525" y="9926"/>
                    </a:cubicBezTo>
                    <a:close/>
                    <a:moveTo>
                      <a:pt x="22084" y="9880"/>
                    </a:moveTo>
                    <a:lnTo>
                      <a:pt x="22084" y="9880"/>
                    </a:lnTo>
                    <a:cubicBezTo>
                      <a:pt x="22805" y="9976"/>
                      <a:pt x="22853" y="10984"/>
                      <a:pt x="22180" y="11128"/>
                    </a:cubicBezTo>
                    <a:lnTo>
                      <a:pt x="22132" y="11176"/>
                    </a:lnTo>
                    <a:cubicBezTo>
                      <a:pt x="22118" y="11177"/>
                      <a:pt x="22103" y="11178"/>
                      <a:pt x="22089" y="11178"/>
                    </a:cubicBezTo>
                    <a:cubicBezTo>
                      <a:pt x="21313" y="11178"/>
                      <a:pt x="21236" y="9927"/>
                      <a:pt x="22084" y="9880"/>
                    </a:cubicBezTo>
                    <a:close/>
                    <a:moveTo>
                      <a:pt x="12062" y="10761"/>
                    </a:moveTo>
                    <a:cubicBezTo>
                      <a:pt x="12359" y="10761"/>
                      <a:pt x="12610" y="11274"/>
                      <a:pt x="12147" y="11416"/>
                    </a:cubicBezTo>
                    <a:cubicBezTo>
                      <a:pt x="12114" y="11429"/>
                      <a:pt x="12081" y="11435"/>
                      <a:pt x="12048" y="11435"/>
                    </a:cubicBezTo>
                    <a:cubicBezTo>
                      <a:pt x="11836" y="11435"/>
                      <a:pt x="11631" y="11192"/>
                      <a:pt x="11714" y="10984"/>
                    </a:cubicBezTo>
                    <a:lnTo>
                      <a:pt x="11762" y="10984"/>
                    </a:lnTo>
                    <a:cubicBezTo>
                      <a:pt x="11849" y="10823"/>
                      <a:pt x="11958" y="10761"/>
                      <a:pt x="12062" y="10761"/>
                    </a:cubicBezTo>
                    <a:close/>
                    <a:moveTo>
                      <a:pt x="19277" y="10587"/>
                    </a:moveTo>
                    <a:cubicBezTo>
                      <a:pt x="19711" y="10587"/>
                      <a:pt x="20152" y="11348"/>
                      <a:pt x="19444" y="11560"/>
                    </a:cubicBezTo>
                    <a:cubicBezTo>
                      <a:pt x="19419" y="11564"/>
                      <a:pt x="19395" y="11566"/>
                      <a:pt x="19370" y="11566"/>
                    </a:cubicBezTo>
                    <a:cubicBezTo>
                      <a:pt x="19061" y="11566"/>
                      <a:pt x="18779" y="11292"/>
                      <a:pt x="18868" y="10936"/>
                    </a:cubicBezTo>
                    <a:cubicBezTo>
                      <a:pt x="18969" y="10684"/>
                      <a:pt x="19123" y="10587"/>
                      <a:pt x="19277" y="10587"/>
                    </a:cubicBezTo>
                    <a:close/>
                    <a:moveTo>
                      <a:pt x="4753" y="10312"/>
                    </a:moveTo>
                    <a:cubicBezTo>
                      <a:pt x="5949" y="10351"/>
                      <a:pt x="5409" y="11816"/>
                      <a:pt x="4677" y="11816"/>
                    </a:cubicBezTo>
                    <a:cubicBezTo>
                      <a:pt x="4498" y="11816"/>
                      <a:pt x="4308" y="11729"/>
                      <a:pt x="4129" y="11512"/>
                    </a:cubicBezTo>
                    <a:cubicBezTo>
                      <a:pt x="3889" y="10936"/>
                      <a:pt x="4033" y="10360"/>
                      <a:pt x="4753" y="10312"/>
                    </a:cubicBezTo>
                    <a:close/>
                    <a:moveTo>
                      <a:pt x="16534" y="11297"/>
                    </a:moveTo>
                    <a:cubicBezTo>
                      <a:pt x="16842" y="11297"/>
                      <a:pt x="17069" y="11848"/>
                      <a:pt x="16563" y="11992"/>
                    </a:cubicBezTo>
                    <a:cubicBezTo>
                      <a:pt x="16323" y="11992"/>
                      <a:pt x="16131" y="11752"/>
                      <a:pt x="16227" y="11512"/>
                    </a:cubicBezTo>
                    <a:cubicBezTo>
                      <a:pt x="16323" y="11357"/>
                      <a:pt x="16433" y="11297"/>
                      <a:pt x="16534" y="11297"/>
                    </a:cubicBezTo>
                    <a:close/>
                    <a:moveTo>
                      <a:pt x="9227" y="11143"/>
                    </a:moveTo>
                    <a:cubicBezTo>
                      <a:pt x="9674" y="11143"/>
                      <a:pt x="10090" y="11925"/>
                      <a:pt x="9314" y="12136"/>
                    </a:cubicBezTo>
                    <a:cubicBezTo>
                      <a:pt x="9273" y="12147"/>
                      <a:pt x="9234" y="12151"/>
                      <a:pt x="9195" y="12151"/>
                    </a:cubicBezTo>
                    <a:cubicBezTo>
                      <a:pt x="8873" y="12151"/>
                      <a:pt x="8652" y="11813"/>
                      <a:pt x="8738" y="11512"/>
                    </a:cubicBezTo>
                    <a:lnTo>
                      <a:pt x="8786" y="11512"/>
                    </a:lnTo>
                    <a:cubicBezTo>
                      <a:pt x="8901" y="11245"/>
                      <a:pt x="9066" y="11143"/>
                      <a:pt x="9227" y="11143"/>
                    </a:cubicBezTo>
                    <a:close/>
                    <a:moveTo>
                      <a:pt x="13716" y="11886"/>
                    </a:moveTo>
                    <a:cubicBezTo>
                      <a:pt x="14009" y="11886"/>
                      <a:pt x="14293" y="12377"/>
                      <a:pt x="13827" y="12521"/>
                    </a:cubicBezTo>
                    <a:cubicBezTo>
                      <a:pt x="13802" y="12525"/>
                      <a:pt x="13777" y="12527"/>
                      <a:pt x="13754" y="12527"/>
                    </a:cubicBezTo>
                    <a:cubicBezTo>
                      <a:pt x="13508" y="12527"/>
                      <a:pt x="13355" y="12308"/>
                      <a:pt x="13443" y="12088"/>
                    </a:cubicBezTo>
                    <a:cubicBezTo>
                      <a:pt x="13516" y="11942"/>
                      <a:pt x="13617" y="11886"/>
                      <a:pt x="13716" y="11886"/>
                    </a:cubicBezTo>
                    <a:close/>
                    <a:moveTo>
                      <a:pt x="20932" y="11560"/>
                    </a:moveTo>
                    <a:lnTo>
                      <a:pt x="20932" y="11608"/>
                    </a:lnTo>
                    <a:cubicBezTo>
                      <a:pt x="20976" y="11600"/>
                      <a:pt x="21017" y="11596"/>
                      <a:pt x="21057" y="11596"/>
                    </a:cubicBezTo>
                    <a:cubicBezTo>
                      <a:pt x="21724" y="11596"/>
                      <a:pt x="21894" y="12673"/>
                      <a:pt x="21124" y="12809"/>
                    </a:cubicBezTo>
                    <a:cubicBezTo>
                      <a:pt x="21093" y="12812"/>
                      <a:pt x="21063" y="12814"/>
                      <a:pt x="21033" y="12814"/>
                    </a:cubicBezTo>
                    <a:cubicBezTo>
                      <a:pt x="20295" y="12814"/>
                      <a:pt x="20147" y="11699"/>
                      <a:pt x="20932" y="11560"/>
                    </a:cubicBezTo>
                    <a:close/>
                    <a:moveTo>
                      <a:pt x="6396" y="11519"/>
                    </a:moveTo>
                    <a:cubicBezTo>
                      <a:pt x="6996" y="11519"/>
                      <a:pt x="7567" y="12539"/>
                      <a:pt x="6577" y="12857"/>
                    </a:cubicBezTo>
                    <a:cubicBezTo>
                      <a:pt x="6531" y="12865"/>
                      <a:pt x="6486" y="12869"/>
                      <a:pt x="6442" y="12869"/>
                    </a:cubicBezTo>
                    <a:cubicBezTo>
                      <a:pt x="5978" y="12869"/>
                      <a:pt x="5630" y="12431"/>
                      <a:pt x="5761" y="11992"/>
                    </a:cubicBezTo>
                    <a:lnTo>
                      <a:pt x="5809" y="11992"/>
                    </a:lnTo>
                    <a:cubicBezTo>
                      <a:pt x="5962" y="11650"/>
                      <a:pt x="6181" y="11519"/>
                      <a:pt x="6396" y="11519"/>
                    </a:cubicBezTo>
                    <a:close/>
                    <a:moveTo>
                      <a:pt x="10911" y="12299"/>
                    </a:moveTo>
                    <a:cubicBezTo>
                      <a:pt x="11307" y="12299"/>
                      <a:pt x="11702" y="12984"/>
                      <a:pt x="11042" y="13193"/>
                    </a:cubicBezTo>
                    <a:cubicBezTo>
                      <a:pt x="10987" y="13216"/>
                      <a:pt x="10933" y="13227"/>
                      <a:pt x="10880" y="13227"/>
                    </a:cubicBezTo>
                    <a:cubicBezTo>
                      <a:pt x="10608" y="13227"/>
                      <a:pt x="10386" y="12946"/>
                      <a:pt x="10466" y="12665"/>
                    </a:cubicBezTo>
                    <a:lnTo>
                      <a:pt x="10514" y="12665"/>
                    </a:lnTo>
                    <a:cubicBezTo>
                      <a:pt x="10607" y="12399"/>
                      <a:pt x="10759" y="12299"/>
                      <a:pt x="10911" y="12299"/>
                    </a:cubicBezTo>
                    <a:close/>
                    <a:moveTo>
                      <a:pt x="18156" y="12275"/>
                    </a:moveTo>
                    <a:cubicBezTo>
                      <a:pt x="18603" y="12275"/>
                      <a:pt x="18992" y="13062"/>
                      <a:pt x="18244" y="13241"/>
                    </a:cubicBezTo>
                    <a:cubicBezTo>
                      <a:pt x="17956" y="13241"/>
                      <a:pt x="17668" y="12953"/>
                      <a:pt x="17764" y="12617"/>
                    </a:cubicBezTo>
                    <a:lnTo>
                      <a:pt x="17716" y="12617"/>
                    </a:lnTo>
                    <a:cubicBezTo>
                      <a:pt x="17839" y="12369"/>
                      <a:pt x="18001" y="12275"/>
                      <a:pt x="18156" y="12275"/>
                    </a:cubicBezTo>
                    <a:close/>
                    <a:moveTo>
                      <a:pt x="15372" y="12917"/>
                    </a:moveTo>
                    <a:cubicBezTo>
                      <a:pt x="15741" y="12917"/>
                      <a:pt x="16112" y="13543"/>
                      <a:pt x="15507" y="13721"/>
                    </a:cubicBezTo>
                    <a:cubicBezTo>
                      <a:pt x="15469" y="13733"/>
                      <a:pt x="15430" y="13739"/>
                      <a:pt x="15391" y="13739"/>
                    </a:cubicBezTo>
                    <a:cubicBezTo>
                      <a:pt x="15138" y="13739"/>
                      <a:pt x="14902" y="13484"/>
                      <a:pt x="15027" y="13193"/>
                    </a:cubicBezTo>
                    <a:cubicBezTo>
                      <a:pt x="15114" y="12994"/>
                      <a:pt x="15243" y="12917"/>
                      <a:pt x="15372" y="12917"/>
                    </a:cubicBezTo>
                    <a:close/>
                    <a:moveTo>
                      <a:pt x="8031" y="12703"/>
                    </a:moveTo>
                    <a:cubicBezTo>
                      <a:pt x="8579" y="12703"/>
                      <a:pt x="9103" y="13631"/>
                      <a:pt x="8258" y="13913"/>
                    </a:cubicBezTo>
                    <a:cubicBezTo>
                      <a:pt x="8198" y="13931"/>
                      <a:pt x="8140" y="13939"/>
                      <a:pt x="8083" y="13939"/>
                    </a:cubicBezTo>
                    <a:cubicBezTo>
                      <a:pt x="7680" y="13939"/>
                      <a:pt x="7369" y="13523"/>
                      <a:pt x="7538" y="13145"/>
                    </a:cubicBezTo>
                    <a:lnTo>
                      <a:pt x="7490" y="13145"/>
                    </a:lnTo>
                    <a:cubicBezTo>
                      <a:pt x="7630" y="12825"/>
                      <a:pt x="7832" y="12703"/>
                      <a:pt x="8031" y="12703"/>
                    </a:cubicBezTo>
                    <a:close/>
                    <a:moveTo>
                      <a:pt x="22661" y="12617"/>
                    </a:moveTo>
                    <a:cubicBezTo>
                      <a:pt x="23611" y="12617"/>
                      <a:pt x="23623" y="14025"/>
                      <a:pt x="22736" y="14025"/>
                    </a:cubicBezTo>
                    <a:cubicBezTo>
                      <a:pt x="22682" y="14025"/>
                      <a:pt x="22625" y="14020"/>
                      <a:pt x="22565" y="14009"/>
                    </a:cubicBezTo>
                    <a:lnTo>
                      <a:pt x="22565" y="14057"/>
                    </a:lnTo>
                    <a:cubicBezTo>
                      <a:pt x="21748" y="13865"/>
                      <a:pt x="21796" y="12665"/>
                      <a:pt x="22661" y="12617"/>
                    </a:cubicBezTo>
                    <a:close/>
                    <a:moveTo>
                      <a:pt x="12603" y="13432"/>
                    </a:moveTo>
                    <a:cubicBezTo>
                      <a:pt x="13021" y="13432"/>
                      <a:pt x="13427" y="14134"/>
                      <a:pt x="12723" y="14345"/>
                    </a:cubicBezTo>
                    <a:cubicBezTo>
                      <a:pt x="12668" y="14368"/>
                      <a:pt x="12613" y="14379"/>
                      <a:pt x="12558" y="14379"/>
                    </a:cubicBezTo>
                    <a:cubicBezTo>
                      <a:pt x="12276" y="14379"/>
                      <a:pt x="12026" y="14091"/>
                      <a:pt x="12147" y="13769"/>
                    </a:cubicBezTo>
                    <a:lnTo>
                      <a:pt x="12195" y="13769"/>
                    </a:lnTo>
                    <a:cubicBezTo>
                      <a:pt x="12297" y="13525"/>
                      <a:pt x="12451" y="13432"/>
                      <a:pt x="12603" y="13432"/>
                    </a:cubicBezTo>
                    <a:close/>
                    <a:moveTo>
                      <a:pt x="19847" y="13294"/>
                    </a:moveTo>
                    <a:cubicBezTo>
                      <a:pt x="20412" y="13294"/>
                      <a:pt x="20922" y="14275"/>
                      <a:pt x="19924" y="14489"/>
                    </a:cubicBezTo>
                    <a:cubicBezTo>
                      <a:pt x="19902" y="14491"/>
                      <a:pt x="19880" y="14493"/>
                      <a:pt x="19858" y="14493"/>
                    </a:cubicBezTo>
                    <a:cubicBezTo>
                      <a:pt x="19459" y="14493"/>
                      <a:pt x="19163" y="14085"/>
                      <a:pt x="19300" y="13721"/>
                    </a:cubicBezTo>
                    <a:cubicBezTo>
                      <a:pt x="19448" y="13412"/>
                      <a:pt x="19651" y="13294"/>
                      <a:pt x="19847" y="13294"/>
                    </a:cubicBezTo>
                    <a:close/>
                    <a:moveTo>
                      <a:pt x="5243" y="13154"/>
                    </a:moveTo>
                    <a:cubicBezTo>
                      <a:pt x="5742" y="13154"/>
                      <a:pt x="6237" y="13548"/>
                      <a:pt x="6001" y="14153"/>
                    </a:cubicBezTo>
                    <a:cubicBezTo>
                      <a:pt x="5807" y="14477"/>
                      <a:pt x="5541" y="14615"/>
                      <a:pt x="5291" y="14615"/>
                    </a:cubicBezTo>
                    <a:cubicBezTo>
                      <a:pt x="4801" y="14615"/>
                      <a:pt x="4371" y="14084"/>
                      <a:pt x="4657" y="13385"/>
                    </a:cubicBezTo>
                    <a:cubicBezTo>
                      <a:pt x="4815" y="13226"/>
                      <a:pt x="5030" y="13154"/>
                      <a:pt x="5243" y="13154"/>
                    </a:cubicBezTo>
                    <a:close/>
                    <a:moveTo>
                      <a:pt x="17040" y="13928"/>
                    </a:moveTo>
                    <a:cubicBezTo>
                      <a:pt x="17520" y="13928"/>
                      <a:pt x="17965" y="14722"/>
                      <a:pt x="17188" y="14969"/>
                    </a:cubicBezTo>
                    <a:cubicBezTo>
                      <a:pt x="17163" y="14972"/>
                      <a:pt x="17138" y="14974"/>
                      <a:pt x="17114" y="14974"/>
                    </a:cubicBezTo>
                    <a:cubicBezTo>
                      <a:pt x="16762" y="14974"/>
                      <a:pt x="16474" y="14656"/>
                      <a:pt x="16563" y="14297"/>
                    </a:cubicBezTo>
                    <a:cubicBezTo>
                      <a:pt x="16690" y="14031"/>
                      <a:pt x="16867" y="13928"/>
                      <a:pt x="17040" y="13928"/>
                    </a:cubicBezTo>
                    <a:close/>
                    <a:moveTo>
                      <a:pt x="9751" y="13854"/>
                    </a:moveTo>
                    <a:cubicBezTo>
                      <a:pt x="10279" y="13854"/>
                      <a:pt x="10757" y="14771"/>
                      <a:pt x="9842" y="15017"/>
                    </a:cubicBezTo>
                    <a:cubicBezTo>
                      <a:pt x="9820" y="15020"/>
                      <a:pt x="9798" y="15021"/>
                      <a:pt x="9777" y="15021"/>
                    </a:cubicBezTo>
                    <a:cubicBezTo>
                      <a:pt x="9421" y="15021"/>
                      <a:pt x="9127" y="14659"/>
                      <a:pt x="9218" y="14297"/>
                    </a:cubicBezTo>
                    <a:cubicBezTo>
                      <a:pt x="9359" y="13976"/>
                      <a:pt x="9559" y="13854"/>
                      <a:pt x="9751" y="13854"/>
                    </a:cubicBezTo>
                    <a:close/>
                    <a:moveTo>
                      <a:pt x="14240" y="14483"/>
                    </a:moveTo>
                    <a:cubicBezTo>
                      <a:pt x="14711" y="14483"/>
                      <a:pt x="15164" y="15286"/>
                      <a:pt x="14355" y="15497"/>
                    </a:cubicBezTo>
                    <a:cubicBezTo>
                      <a:pt x="14330" y="15500"/>
                      <a:pt x="14306" y="15502"/>
                      <a:pt x="14282" y="15502"/>
                    </a:cubicBezTo>
                    <a:cubicBezTo>
                      <a:pt x="13935" y="15502"/>
                      <a:pt x="13689" y="15187"/>
                      <a:pt x="13779" y="14873"/>
                    </a:cubicBezTo>
                    <a:cubicBezTo>
                      <a:pt x="13895" y="14590"/>
                      <a:pt x="14069" y="14483"/>
                      <a:pt x="14240" y="14483"/>
                    </a:cubicBezTo>
                    <a:close/>
                    <a:moveTo>
                      <a:pt x="21612" y="14274"/>
                    </a:moveTo>
                    <a:cubicBezTo>
                      <a:pt x="22277" y="14274"/>
                      <a:pt x="22405" y="15693"/>
                      <a:pt x="21672" y="15693"/>
                    </a:cubicBezTo>
                    <a:cubicBezTo>
                      <a:pt x="21650" y="15693"/>
                      <a:pt x="21628" y="15692"/>
                      <a:pt x="21604" y="15689"/>
                    </a:cubicBezTo>
                    <a:lnTo>
                      <a:pt x="21604" y="15737"/>
                    </a:lnTo>
                    <a:cubicBezTo>
                      <a:pt x="20740" y="15689"/>
                      <a:pt x="20644" y="14489"/>
                      <a:pt x="21460" y="14297"/>
                    </a:cubicBezTo>
                    <a:cubicBezTo>
                      <a:pt x="21513" y="14281"/>
                      <a:pt x="21564" y="14274"/>
                      <a:pt x="21612" y="14274"/>
                    </a:cubicBezTo>
                    <a:close/>
                    <a:moveTo>
                      <a:pt x="7030" y="14281"/>
                    </a:moveTo>
                    <a:cubicBezTo>
                      <a:pt x="7886" y="14281"/>
                      <a:pt x="7960" y="15692"/>
                      <a:pt x="7010" y="15737"/>
                    </a:cubicBezTo>
                    <a:lnTo>
                      <a:pt x="6962" y="15737"/>
                    </a:lnTo>
                    <a:cubicBezTo>
                      <a:pt x="6947" y="15738"/>
                      <a:pt x="6933" y="15738"/>
                      <a:pt x="6919" y="15738"/>
                    </a:cubicBezTo>
                    <a:cubicBezTo>
                      <a:pt x="6141" y="15738"/>
                      <a:pt x="6017" y="14438"/>
                      <a:pt x="6866" y="14297"/>
                    </a:cubicBezTo>
                    <a:cubicBezTo>
                      <a:pt x="6923" y="14286"/>
                      <a:pt x="6978" y="14281"/>
                      <a:pt x="7030" y="14281"/>
                    </a:cubicBezTo>
                    <a:close/>
                    <a:moveTo>
                      <a:pt x="11418" y="15020"/>
                    </a:moveTo>
                    <a:cubicBezTo>
                      <a:pt x="11944" y="15020"/>
                      <a:pt x="12460" y="15889"/>
                      <a:pt x="11618" y="16169"/>
                    </a:cubicBezTo>
                    <a:cubicBezTo>
                      <a:pt x="11573" y="16179"/>
                      <a:pt x="11528" y="16184"/>
                      <a:pt x="11484" y="16184"/>
                    </a:cubicBezTo>
                    <a:cubicBezTo>
                      <a:pt x="11111" y="16184"/>
                      <a:pt x="10812" y="15836"/>
                      <a:pt x="10898" y="15449"/>
                    </a:cubicBezTo>
                    <a:cubicBezTo>
                      <a:pt x="11028" y="15138"/>
                      <a:pt x="11224" y="15020"/>
                      <a:pt x="11418" y="15020"/>
                    </a:cubicBezTo>
                    <a:close/>
                    <a:moveTo>
                      <a:pt x="18739" y="14946"/>
                    </a:moveTo>
                    <a:cubicBezTo>
                      <a:pt x="19319" y="14946"/>
                      <a:pt x="19822" y="15922"/>
                      <a:pt x="18868" y="16169"/>
                    </a:cubicBezTo>
                    <a:lnTo>
                      <a:pt x="18820" y="16217"/>
                    </a:lnTo>
                    <a:cubicBezTo>
                      <a:pt x="18782" y="16226"/>
                      <a:pt x="18745" y="16230"/>
                      <a:pt x="18708" y="16230"/>
                    </a:cubicBezTo>
                    <a:cubicBezTo>
                      <a:pt x="18325" y="16230"/>
                      <a:pt x="18016" y="15795"/>
                      <a:pt x="18148" y="15401"/>
                    </a:cubicBezTo>
                    <a:cubicBezTo>
                      <a:pt x="18312" y="15072"/>
                      <a:pt x="18531" y="14946"/>
                      <a:pt x="18739" y="14946"/>
                    </a:cubicBezTo>
                    <a:close/>
                    <a:moveTo>
                      <a:pt x="15923" y="15550"/>
                    </a:moveTo>
                    <a:cubicBezTo>
                      <a:pt x="16460" y="15550"/>
                      <a:pt x="16962" y="16531"/>
                      <a:pt x="16035" y="16745"/>
                    </a:cubicBezTo>
                    <a:cubicBezTo>
                      <a:pt x="16013" y="16748"/>
                      <a:pt x="15991" y="16749"/>
                      <a:pt x="15969" y="16749"/>
                    </a:cubicBezTo>
                    <a:cubicBezTo>
                      <a:pt x="15570" y="16749"/>
                      <a:pt x="15275" y="16341"/>
                      <a:pt x="15411" y="15977"/>
                    </a:cubicBezTo>
                    <a:cubicBezTo>
                      <a:pt x="15547" y="15668"/>
                      <a:pt x="15737" y="15550"/>
                      <a:pt x="15923" y="15550"/>
                    </a:cubicBezTo>
                    <a:close/>
                    <a:moveTo>
                      <a:pt x="8576" y="15445"/>
                    </a:moveTo>
                    <a:cubicBezTo>
                      <a:pt x="8597" y="15445"/>
                      <a:pt x="8619" y="15446"/>
                      <a:pt x="8642" y="15449"/>
                    </a:cubicBezTo>
                    <a:cubicBezTo>
                      <a:pt x="9410" y="15497"/>
                      <a:pt x="9506" y="16601"/>
                      <a:pt x="8738" y="16793"/>
                    </a:cubicBezTo>
                    <a:cubicBezTo>
                      <a:pt x="8687" y="16809"/>
                      <a:pt x="8638" y="16817"/>
                      <a:pt x="8592" y="16817"/>
                    </a:cubicBezTo>
                    <a:cubicBezTo>
                      <a:pt x="7974" y="16817"/>
                      <a:pt x="7885" y="15445"/>
                      <a:pt x="8576" y="15445"/>
                    </a:cubicBezTo>
                    <a:close/>
                    <a:moveTo>
                      <a:pt x="13087" y="16098"/>
                    </a:moveTo>
                    <a:cubicBezTo>
                      <a:pt x="13666" y="16098"/>
                      <a:pt x="14228" y="17074"/>
                      <a:pt x="13203" y="17321"/>
                    </a:cubicBezTo>
                    <a:cubicBezTo>
                      <a:pt x="12771" y="17321"/>
                      <a:pt x="12435" y="16937"/>
                      <a:pt x="12531" y="16553"/>
                    </a:cubicBezTo>
                    <a:cubicBezTo>
                      <a:pt x="12670" y="16224"/>
                      <a:pt x="12880" y="16098"/>
                      <a:pt x="13087" y="16098"/>
                    </a:cubicBezTo>
                    <a:close/>
                    <a:moveTo>
                      <a:pt x="20407" y="15987"/>
                    </a:moveTo>
                    <a:cubicBezTo>
                      <a:pt x="20956" y="15987"/>
                      <a:pt x="21499" y="16653"/>
                      <a:pt x="21028" y="17225"/>
                    </a:cubicBezTo>
                    <a:lnTo>
                      <a:pt x="20980" y="17225"/>
                    </a:lnTo>
                    <a:cubicBezTo>
                      <a:pt x="20818" y="17347"/>
                      <a:pt x="20630" y="17404"/>
                      <a:pt x="20449" y="17404"/>
                    </a:cubicBezTo>
                    <a:cubicBezTo>
                      <a:pt x="19986" y="17404"/>
                      <a:pt x="19573" y="17031"/>
                      <a:pt x="19780" y="16409"/>
                    </a:cubicBezTo>
                    <a:cubicBezTo>
                      <a:pt x="19938" y="16108"/>
                      <a:pt x="20173" y="15987"/>
                      <a:pt x="20407" y="15987"/>
                    </a:cubicBezTo>
                    <a:close/>
                    <a:moveTo>
                      <a:pt x="10355" y="16543"/>
                    </a:moveTo>
                    <a:cubicBezTo>
                      <a:pt x="11155" y="16543"/>
                      <a:pt x="11286" y="17809"/>
                      <a:pt x="10418" y="17945"/>
                    </a:cubicBezTo>
                    <a:cubicBezTo>
                      <a:pt x="10388" y="17949"/>
                      <a:pt x="10358" y="17950"/>
                      <a:pt x="10330" y="17950"/>
                    </a:cubicBezTo>
                    <a:cubicBezTo>
                      <a:pt x="9494" y="17950"/>
                      <a:pt x="9344" y="16646"/>
                      <a:pt x="10226" y="16553"/>
                    </a:cubicBezTo>
                    <a:cubicBezTo>
                      <a:pt x="10271" y="16546"/>
                      <a:pt x="10314" y="16543"/>
                      <a:pt x="10355" y="16543"/>
                    </a:cubicBezTo>
                    <a:close/>
                    <a:moveTo>
                      <a:pt x="17524" y="16601"/>
                    </a:moveTo>
                    <a:cubicBezTo>
                      <a:pt x="18292" y="16601"/>
                      <a:pt x="18484" y="17657"/>
                      <a:pt x="17764" y="17897"/>
                    </a:cubicBezTo>
                    <a:lnTo>
                      <a:pt x="17764" y="17945"/>
                    </a:lnTo>
                    <a:cubicBezTo>
                      <a:pt x="17732" y="17949"/>
                      <a:pt x="17701" y="17951"/>
                      <a:pt x="17671" y="17951"/>
                    </a:cubicBezTo>
                    <a:cubicBezTo>
                      <a:pt x="16887" y="17951"/>
                      <a:pt x="16738" y="16786"/>
                      <a:pt x="17524" y="16601"/>
                    </a:cubicBezTo>
                    <a:close/>
                    <a:moveTo>
                      <a:pt x="14787" y="17129"/>
                    </a:moveTo>
                    <a:cubicBezTo>
                      <a:pt x="15459" y="17273"/>
                      <a:pt x="15555" y="18186"/>
                      <a:pt x="14931" y="18474"/>
                    </a:cubicBezTo>
                    <a:lnTo>
                      <a:pt x="14931" y="18522"/>
                    </a:lnTo>
                    <a:cubicBezTo>
                      <a:pt x="14067" y="18474"/>
                      <a:pt x="13971" y="17321"/>
                      <a:pt x="14787" y="17129"/>
                    </a:cubicBezTo>
                    <a:close/>
                    <a:moveTo>
                      <a:pt x="12006" y="17665"/>
                    </a:moveTo>
                    <a:cubicBezTo>
                      <a:pt x="12649" y="17665"/>
                      <a:pt x="13256" y="18696"/>
                      <a:pt x="12195" y="19050"/>
                    </a:cubicBezTo>
                    <a:cubicBezTo>
                      <a:pt x="12119" y="19077"/>
                      <a:pt x="12045" y="19090"/>
                      <a:pt x="11973" y="19090"/>
                    </a:cubicBezTo>
                    <a:cubicBezTo>
                      <a:pt x="11543" y="19090"/>
                      <a:pt x="11214" y="18631"/>
                      <a:pt x="11378" y="18138"/>
                    </a:cubicBezTo>
                    <a:cubicBezTo>
                      <a:pt x="11543" y="17796"/>
                      <a:pt x="11777" y="17665"/>
                      <a:pt x="12006" y="17665"/>
                    </a:cubicBezTo>
                    <a:close/>
                    <a:moveTo>
                      <a:pt x="16475" y="18214"/>
                    </a:moveTo>
                    <a:cubicBezTo>
                      <a:pt x="16980" y="18214"/>
                      <a:pt x="17474" y="18765"/>
                      <a:pt x="17188" y="19338"/>
                    </a:cubicBezTo>
                    <a:cubicBezTo>
                      <a:pt x="16992" y="19551"/>
                      <a:pt x="16717" y="19659"/>
                      <a:pt x="16461" y="19659"/>
                    </a:cubicBezTo>
                    <a:cubicBezTo>
                      <a:pt x="16025" y="19659"/>
                      <a:pt x="15644" y="19348"/>
                      <a:pt x="15795" y="18714"/>
                    </a:cubicBezTo>
                    <a:cubicBezTo>
                      <a:pt x="15957" y="18357"/>
                      <a:pt x="16218" y="18214"/>
                      <a:pt x="16475" y="18214"/>
                    </a:cubicBezTo>
                    <a:close/>
                    <a:moveTo>
                      <a:pt x="13748" y="18725"/>
                    </a:moveTo>
                    <a:cubicBezTo>
                      <a:pt x="14243" y="18725"/>
                      <a:pt x="14597" y="19281"/>
                      <a:pt x="14451" y="19866"/>
                    </a:cubicBezTo>
                    <a:lnTo>
                      <a:pt x="14451" y="19914"/>
                    </a:lnTo>
                    <a:cubicBezTo>
                      <a:pt x="14237" y="20168"/>
                      <a:pt x="13987" y="20273"/>
                      <a:pt x="13753" y="20273"/>
                    </a:cubicBezTo>
                    <a:cubicBezTo>
                      <a:pt x="13148" y="20273"/>
                      <a:pt x="12662" y="19564"/>
                      <a:pt x="13251" y="18906"/>
                    </a:cubicBezTo>
                    <a:cubicBezTo>
                      <a:pt x="13423" y="18779"/>
                      <a:pt x="13592" y="18725"/>
                      <a:pt x="13748" y="18725"/>
                    </a:cubicBezTo>
                    <a:close/>
                    <a:moveTo>
                      <a:pt x="20117" y="1"/>
                    </a:moveTo>
                    <a:cubicBezTo>
                      <a:pt x="19235" y="1"/>
                      <a:pt x="18066" y="432"/>
                      <a:pt x="17235" y="432"/>
                    </a:cubicBezTo>
                    <a:cubicBezTo>
                      <a:pt x="16859" y="432"/>
                      <a:pt x="16551" y="343"/>
                      <a:pt x="16371" y="86"/>
                    </a:cubicBezTo>
                    <a:cubicBezTo>
                      <a:pt x="16067" y="44"/>
                      <a:pt x="15842" y="24"/>
                      <a:pt x="15671" y="24"/>
                    </a:cubicBezTo>
                    <a:cubicBezTo>
                      <a:pt x="14872" y="24"/>
                      <a:pt x="15273" y="461"/>
                      <a:pt x="14403" y="1094"/>
                    </a:cubicBezTo>
                    <a:cubicBezTo>
                      <a:pt x="14380" y="1096"/>
                      <a:pt x="14358" y="1097"/>
                      <a:pt x="14336" y="1097"/>
                    </a:cubicBezTo>
                    <a:cubicBezTo>
                      <a:pt x="13794" y="1097"/>
                      <a:pt x="13406" y="547"/>
                      <a:pt x="13683" y="86"/>
                    </a:cubicBezTo>
                    <a:cubicBezTo>
                      <a:pt x="13558" y="83"/>
                      <a:pt x="13434" y="82"/>
                      <a:pt x="13310" y="82"/>
                    </a:cubicBezTo>
                    <a:cubicBezTo>
                      <a:pt x="12018" y="82"/>
                      <a:pt x="10767" y="226"/>
                      <a:pt x="9581" y="226"/>
                    </a:cubicBezTo>
                    <a:cubicBezTo>
                      <a:pt x="8995" y="226"/>
                      <a:pt x="8425" y="191"/>
                      <a:pt x="7874" y="86"/>
                    </a:cubicBezTo>
                    <a:cubicBezTo>
                      <a:pt x="6371" y="1884"/>
                      <a:pt x="6532" y="2777"/>
                      <a:pt x="6159" y="2777"/>
                    </a:cubicBezTo>
                    <a:cubicBezTo>
                      <a:pt x="5924" y="2777"/>
                      <a:pt x="5478" y="2423"/>
                      <a:pt x="4273" y="1719"/>
                    </a:cubicBezTo>
                    <a:lnTo>
                      <a:pt x="4273" y="1719"/>
                    </a:lnTo>
                    <a:cubicBezTo>
                      <a:pt x="2641" y="3255"/>
                      <a:pt x="5233" y="2727"/>
                      <a:pt x="5473" y="3399"/>
                    </a:cubicBezTo>
                    <a:cubicBezTo>
                      <a:pt x="6097" y="4743"/>
                      <a:pt x="4225" y="4167"/>
                      <a:pt x="4321" y="4983"/>
                    </a:cubicBezTo>
                    <a:cubicBezTo>
                      <a:pt x="4945" y="6567"/>
                      <a:pt x="2497" y="5895"/>
                      <a:pt x="3409" y="7720"/>
                    </a:cubicBezTo>
                    <a:cubicBezTo>
                      <a:pt x="144" y="8584"/>
                      <a:pt x="3841" y="8968"/>
                      <a:pt x="3889" y="10072"/>
                    </a:cubicBezTo>
                    <a:cubicBezTo>
                      <a:pt x="0" y="12617"/>
                      <a:pt x="6337" y="11512"/>
                      <a:pt x="3937" y="13433"/>
                    </a:cubicBezTo>
                    <a:cubicBezTo>
                      <a:pt x="1681" y="14633"/>
                      <a:pt x="5329" y="14585"/>
                      <a:pt x="5233" y="16025"/>
                    </a:cubicBezTo>
                    <a:cubicBezTo>
                      <a:pt x="5420" y="15950"/>
                      <a:pt x="5597" y="15918"/>
                      <a:pt x="5759" y="15918"/>
                    </a:cubicBezTo>
                    <a:cubicBezTo>
                      <a:pt x="6842" y="15918"/>
                      <a:pt x="7259" y="17382"/>
                      <a:pt x="5713" y="17465"/>
                    </a:cubicBezTo>
                    <a:cubicBezTo>
                      <a:pt x="5107" y="18071"/>
                      <a:pt x="5729" y="18772"/>
                      <a:pt x="6320" y="18772"/>
                    </a:cubicBezTo>
                    <a:cubicBezTo>
                      <a:pt x="6572" y="18772"/>
                      <a:pt x="6818" y="18645"/>
                      <a:pt x="6962" y="18330"/>
                    </a:cubicBezTo>
                    <a:cubicBezTo>
                      <a:pt x="6817" y="17355"/>
                      <a:pt x="7209" y="16978"/>
                      <a:pt x="7603" y="16978"/>
                    </a:cubicBezTo>
                    <a:cubicBezTo>
                      <a:pt x="8258" y="16978"/>
                      <a:pt x="8922" y="18019"/>
                      <a:pt x="7154" y="19098"/>
                    </a:cubicBezTo>
                    <a:cubicBezTo>
                      <a:pt x="7486" y="19735"/>
                      <a:pt x="7726" y="19968"/>
                      <a:pt x="7914" y="19968"/>
                    </a:cubicBezTo>
                    <a:cubicBezTo>
                      <a:pt x="8405" y="19968"/>
                      <a:pt x="8540" y="18372"/>
                      <a:pt x="9026" y="18234"/>
                    </a:cubicBezTo>
                    <a:lnTo>
                      <a:pt x="9026" y="18234"/>
                    </a:lnTo>
                    <a:cubicBezTo>
                      <a:pt x="11522" y="18618"/>
                      <a:pt x="8930" y="19530"/>
                      <a:pt x="8834" y="20298"/>
                    </a:cubicBezTo>
                    <a:cubicBezTo>
                      <a:pt x="8983" y="20812"/>
                      <a:pt x="9265" y="21017"/>
                      <a:pt x="9543" y="21017"/>
                    </a:cubicBezTo>
                    <a:cubicBezTo>
                      <a:pt x="10070" y="21017"/>
                      <a:pt x="10587" y="20284"/>
                      <a:pt x="10178" y="19530"/>
                    </a:cubicBezTo>
                    <a:cubicBezTo>
                      <a:pt x="10389" y="19392"/>
                      <a:pt x="10592" y="19332"/>
                      <a:pt x="10790" y="19332"/>
                    </a:cubicBezTo>
                    <a:cubicBezTo>
                      <a:pt x="11978" y="19332"/>
                      <a:pt x="12977" y="21456"/>
                      <a:pt x="14110" y="21456"/>
                    </a:cubicBezTo>
                    <a:cubicBezTo>
                      <a:pt x="14300" y="21456"/>
                      <a:pt x="14493" y="21396"/>
                      <a:pt x="14691" y="21258"/>
                    </a:cubicBezTo>
                    <a:cubicBezTo>
                      <a:pt x="14739" y="20111"/>
                      <a:pt x="14898" y="19741"/>
                      <a:pt x="15134" y="19741"/>
                    </a:cubicBezTo>
                    <a:cubicBezTo>
                      <a:pt x="15564" y="19741"/>
                      <a:pt x="16252" y="20967"/>
                      <a:pt x="16995" y="20967"/>
                    </a:cubicBezTo>
                    <a:cubicBezTo>
                      <a:pt x="17075" y="20967"/>
                      <a:pt x="17155" y="20953"/>
                      <a:pt x="17236" y="20922"/>
                    </a:cubicBezTo>
                    <a:cubicBezTo>
                      <a:pt x="17669" y="19588"/>
                      <a:pt x="17939" y="19167"/>
                      <a:pt x="18178" y="19167"/>
                    </a:cubicBezTo>
                    <a:cubicBezTo>
                      <a:pt x="18587" y="19167"/>
                      <a:pt x="18903" y="20399"/>
                      <a:pt x="19782" y="20399"/>
                    </a:cubicBezTo>
                    <a:cubicBezTo>
                      <a:pt x="19813" y="20399"/>
                      <a:pt x="19844" y="20397"/>
                      <a:pt x="19876" y="20394"/>
                    </a:cubicBezTo>
                    <a:cubicBezTo>
                      <a:pt x="20780" y="19922"/>
                      <a:pt x="20365" y="18936"/>
                      <a:pt x="19605" y="18936"/>
                    </a:cubicBezTo>
                    <a:cubicBezTo>
                      <a:pt x="19437" y="18936"/>
                      <a:pt x="19251" y="18984"/>
                      <a:pt x="19060" y="19098"/>
                    </a:cubicBezTo>
                    <a:cubicBezTo>
                      <a:pt x="18118" y="18459"/>
                      <a:pt x="18849" y="17629"/>
                      <a:pt x="19489" y="17629"/>
                    </a:cubicBezTo>
                    <a:cubicBezTo>
                      <a:pt x="19860" y="17629"/>
                      <a:pt x="20199" y="17908"/>
                      <a:pt x="20164" y="18666"/>
                    </a:cubicBezTo>
                    <a:cubicBezTo>
                      <a:pt x="20294" y="18696"/>
                      <a:pt x="20414" y="18710"/>
                      <a:pt x="20526" y="18710"/>
                    </a:cubicBezTo>
                    <a:cubicBezTo>
                      <a:pt x="22177" y="18710"/>
                      <a:pt x="21866" y="15569"/>
                      <a:pt x="23621" y="15209"/>
                    </a:cubicBezTo>
                    <a:cubicBezTo>
                      <a:pt x="23621" y="13097"/>
                      <a:pt x="23237" y="11368"/>
                      <a:pt x="23621" y="9448"/>
                    </a:cubicBezTo>
                    <a:lnTo>
                      <a:pt x="23621" y="9448"/>
                    </a:lnTo>
                    <a:cubicBezTo>
                      <a:pt x="23515" y="9501"/>
                      <a:pt x="23408" y="9525"/>
                      <a:pt x="23304" y="9525"/>
                    </a:cubicBezTo>
                    <a:cubicBezTo>
                      <a:pt x="22845" y="9525"/>
                      <a:pt x="22465" y="9054"/>
                      <a:pt x="22661" y="8584"/>
                    </a:cubicBezTo>
                    <a:cubicBezTo>
                      <a:pt x="24869" y="7960"/>
                      <a:pt x="22661" y="4743"/>
                      <a:pt x="23621" y="3639"/>
                    </a:cubicBezTo>
                    <a:cubicBezTo>
                      <a:pt x="24005" y="1479"/>
                      <a:pt x="21268" y="1863"/>
                      <a:pt x="20692" y="86"/>
                    </a:cubicBezTo>
                    <a:cubicBezTo>
                      <a:pt x="20523" y="25"/>
                      <a:pt x="20328" y="1"/>
                      <a:pt x="201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523" name="Google Shape;7523;p28"/>
            <p:cNvGrpSpPr/>
            <p:nvPr/>
          </p:nvGrpSpPr>
          <p:grpSpPr>
            <a:xfrm flipH="1">
              <a:off x="8157256" y="-301657"/>
              <a:ext cx="1043580" cy="1033365"/>
              <a:chOff x="2464525" y="1610725"/>
              <a:chExt cx="769375" cy="761900"/>
            </a:xfrm>
          </p:grpSpPr>
          <p:sp>
            <p:nvSpPr>
              <p:cNvPr id="7524" name="Google Shape;7524;p28"/>
              <p:cNvSpPr/>
              <p:nvPr/>
            </p:nvSpPr>
            <p:spPr>
              <a:xfrm>
                <a:off x="2967425" y="1946500"/>
                <a:ext cx="46975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79" h="1451" extrusionOk="0">
                    <a:moveTo>
                      <a:pt x="1002" y="0"/>
                    </a:moveTo>
                    <a:cubicBezTo>
                      <a:pt x="988" y="0"/>
                      <a:pt x="975" y="1"/>
                      <a:pt x="961" y="1"/>
                    </a:cubicBezTo>
                    <a:cubicBezTo>
                      <a:pt x="49" y="1"/>
                      <a:pt x="1" y="1298"/>
                      <a:pt x="865" y="1442"/>
                    </a:cubicBezTo>
                    <a:cubicBezTo>
                      <a:pt x="905" y="1448"/>
                      <a:pt x="944" y="1451"/>
                      <a:pt x="982" y="1451"/>
                    </a:cubicBezTo>
                    <a:cubicBezTo>
                      <a:pt x="1818" y="1451"/>
                      <a:pt x="1879" y="0"/>
                      <a:pt x="10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5" name="Google Shape;7525;p28"/>
              <p:cNvSpPr/>
              <p:nvPr/>
            </p:nvSpPr>
            <p:spPr>
              <a:xfrm>
                <a:off x="2938625" y="1987300"/>
                <a:ext cx="48575" cy="36875"/>
              </a:xfrm>
              <a:custGeom>
                <a:avLst/>
                <a:gdLst/>
                <a:ahLst/>
                <a:cxnLst/>
                <a:rect l="l" t="t" r="r" b="b"/>
                <a:pathLst>
                  <a:path w="1943" h="1475" extrusionOk="0">
                    <a:moveTo>
                      <a:pt x="996" y="0"/>
                    </a:moveTo>
                    <a:cubicBezTo>
                      <a:pt x="1" y="0"/>
                      <a:pt x="15" y="1160"/>
                      <a:pt x="721" y="1442"/>
                    </a:cubicBezTo>
                    <a:cubicBezTo>
                      <a:pt x="805" y="1464"/>
                      <a:pt x="885" y="1474"/>
                      <a:pt x="959" y="1474"/>
                    </a:cubicBezTo>
                    <a:cubicBezTo>
                      <a:pt x="1847" y="1474"/>
                      <a:pt x="1943" y="2"/>
                      <a:pt x="1057" y="2"/>
                    </a:cubicBezTo>
                    <a:cubicBezTo>
                      <a:pt x="1036" y="1"/>
                      <a:pt x="1016" y="0"/>
                      <a:pt x="9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6" name="Google Shape;7526;p28"/>
              <p:cNvSpPr/>
              <p:nvPr/>
            </p:nvSpPr>
            <p:spPr>
              <a:xfrm>
                <a:off x="3007800" y="1792875"/>
                <a:ext cx="492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1" h="1399" extrusionOk="0">
                    <a:moveTo>
                      <a:pt x="977" y="0"/>
                    </a:moveTo>
                    <a:cubicBezTo>
                      <a:pt x="962" y="0"/>
                      <a:pt x="946" y="0"/>
                      <a:pt x="930" y="1"/>
                    </a:cubicBezTo>
                    <a:cubicBezTo>
                      <a:pt x="1" y="48"/>
                      <a:pt x="106" y="1398"/>
                      <a:pt x="984" y="1398"/>
                    </a:cubicBezTo>
                    <a:cubicBezTo>
                      <a:pt x="1013" y="1398"/>
                      <a:pt x="1043" y="1397"/>
                      <a:pt x="1074" y="1394"/>
                    </a:cubicBezTo>
                    <a:cubicBezTo>
                      <a:pt x="1970" y="1299"/>
                      <a:pt x="1847" y="0"/>
                      <a:pt x="97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7" name="Google Shape;7527;p28"/>
              <p:cNvSpPr/>
              <p:nvPr/>
            </p:nvSpPr>
            <p:spPr>
              <a:xfrm>
                <a:off x="2979425" y="1834525"/>
                <a:ext cx="5042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2017" h="1518" extrusionOk="0">
                    <a:moveTo>
                      <a:pt x="1046" y="1"/>
                    </a:moveTo>
                    <a:cubicBezTo>
                      <a:pt x="901" y="1"/>
                      <a:pt x="730" y="34"/>
                      <a:pt x="529" y="112"/>
                    </a:cubicBezTo>
                    <a:cubicBezTo>
                      <a:pt x="1" y="208"/>
                      <a:pt x="385" y="832"/>
                      <a:pt x="385" y="1216"/>
                    </a:cubicBezTo>
                    <a:cubicBezTo>
                      <a:pt x="616" y="1431"/>
                      <a:pt x="828" y="1518"/>
                      <a:pt x="1010" y="1518"/>
                    </a:cubicBezTo>
                    <a:cubicBezTo>
                      <a:pt x="1772" y="1518"/>
                      <a:pt x="2017" y="1"/>
                      <a:pt x="104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8" name="Google Shape;7528;p28"/>
              <p:cNvSpPr/>
              <p:nvPr/>
            </p:nvSpPr>
            <p:spPr>
              <a:xfrm>
                <a:off x="2992875" y="1904525"/>
                <a:ext cx="49000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1960" h="1409" extrusionOk="0">
                    <a:moveTo>
                      <a:pt x="951" y="0"/>
                    </a:moveTo>
                    <a:cubicBezTo>
                      <a:pt x="0" y="0"/>
                      <a:pt x="74" y="1409"/>
                      <a:pt x="931" y="1409"/>
                    </a:cubicBezTo>
                    <a:cubicBezTo>
                      <a:pt x="983" y="1409"/>
                      <a:pt x="1037" y="1403"/>
                      <a:pt x="1095" y="1392"/>
                    </a:cubicBezTo>
                    <a:cubicBezTo>
                      <a:pt x="1959" y="1248"/>
                      <a:pt x="1815" y="0"/>
                      <a:pt x="95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9" name="Google Shape;7529;p28"/>
              <p:cNvSpPr/>
              <p:nvPr/>
            </p:nvSpPr>
            <p:spPr>
              <a:xfrm>
                <a:off x="2993425" y="17231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1018" y="0"/>
                    </a:moveTo>
                    <a:cubicBezTo>
                      <a:pt x="989" y="0"/>
                      <a:pt x="959" y="2"/>
                      <a:pt x="929" y="5"/>
                    </a:cubicBezTo>
                    <a:cubicBezTo>
                      <a:pt x="1" y="98"/>
                      <a:pt x="104" y="1402"/>
                      <a:pt x="980" y="1402"/>
                    </a:cubicBezTo>
                    <a:cubicBezTo>
                      <a:pt x="1010" y="1402"/>
                      <a:pt x="1041" y="1400"/>
                      <a:pt x="1073" y="1397"/>
                    </a:cubicBezTo>
                    <a:cubicBezTo>
                      <a:pt x="1955" y="1304"/>
                      <a:pt x="1850" y="0"/>
                      <a:pt x="101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0" name="Google Shape;7530;p28"/>
              <p:cNvSpPr/>
              <p:nvPr/>
            </p:nvSpPr>
            <p:spPr>
              <a:xfrm>
                <a:off x="3023025" y="1863575"/>
                <a:ext cx="45700" cy="33800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2" extrusionOk="0">
                    <a:moveTo>
                      <a:pt x="941" y="1"/>
                    </a:moveTo>
                    <a:cubicBezTo>
                      <a:pt x="911" y="1"/>
                      <a:pt x="881" y="3"/>
                      <a:pt x="849" y="6"/>
                    </a:cubicBezTo>
                    <a:cubicBezTo>
                      <a:pt x="1" y="100"/>
                      <a:pt x="78" y="1351"/>
                      <a:pt x="944" y="1351"/>
                    </a:cubicBezTo>
                    <a:cubicBezTo>
                      <a:pt x="960" y="1351"/>
                      <a:pt x="977" y="1351"/>
                      <a:pt x="993" y="1350"/>
                    </a:cubicBezTo>
                    <a:cubicBezTo>
                      <a:pt x="1828" y="1257"/>
                      <a:pt x="1767" y="1"/>
                      <a:pt x="9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1" name="Google Shape;7531;p28"/>
              <p:cNvSpPr/>
              <p:nvPr/>
            </p:nvSpPr>
            <p:spPr>
              <a:xfrm>
                <a:off x="2937350" y="1625600"/>
                <a:ext cx="5025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2010" h="1422" extrusionOk="0">
                    <a:moveTo>
                      <a:pt x="1044" y="1"/>
                    </a:moveTo>
                    <a:cubicBezTo>
                      <a:pt x="988" y="1"/>
                      <a:pt x="929" y="7"/>
                      <a:pt x="868" y="19"/>
                    </a:cubicBezTo>
                    <a:cubicBezTo>
                      <a:pt x="0" y="156"/>
                      <a:pt x="218" y="1422"/>
                      <a:pt x="1026" y="1422"/>
                    </a:cubicBezTo>
                    <a:cubicBezTo>
                      <a:pt x="1068" y="1422"/>
                      <a:pt x="1111" y="1418"/>
                      <a:pt x="1156" y="1411"/>
                    </a:cubicBezTo>
                    <a:cubicBezTo>
                      <a:pt x="2009" y="1232"/>
                      <a:pt x="1854" y="1"/>
                      <a:pt x="104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2" name="Google Shape;7532;p28"/>
              <p:cNvSpPr/>
              <p:nvPr/>
            </p:nvSpPr>
            <p:spPr>
              <a:xfrm>
                <a:off x="2857000" y="2114525"/>
                <a:ext cx="44050" cy="33650"/>
              </a:xfrm>
              <a:custGeom>
                <a:avLst/>
                <a:gdLst/>
                <a:ahLst/>
                <a:cxnLst/>
                <a:rect l="l" t="t" r="r" b="b"/>
                <a:pathLst>
                  <a:path w="1762" h="1346" extrusionOk="0">
                    <a:moveTo>
                      <a:pt x="865" y="0"/>
                    </a:moveTo>
                    <a:cubicBezTo>
                      <a:pt x="849" y="0"/>
                      <a:pt x="833" y="1"/>
                      <a:pt x="817" y="2"/>
                    </a:cubicBezTo>
                    <a:cubicBezTo>
                      <a:pt x="1" y="146"/>
                      <a:pt x="97" y="1346"/>
                      <a:pt x="961" y="1346"/>
                    </a:cubicBezTo>
                    <a:cubicBezTo>
                      <a:pt x="1762" y="1205"/>
                      <a:pt x="1684" y="0"/>
                      <a:pt x="86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3" name="Google Shape;7533;p28"/>
              <p:cNvSpPr/>
              <p:nvPr/>
            </p:nvSpPr>
            <p:spPr>
              <a:xfrm>
                <a:off x="3053425" y="1822775"/>
                <a:ext cx="417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69" h="1212" extrusionOk="0">
                    <a:moveTo>
                      <a:pt x="871" y="0"/>
                    </a:moveTo>
                    <a:cubicBezTo>
                      <a:pt x="844" y="0"/>
                      <a:pt x="815" y="2"/>
                      <a:pt x="785" y="6"/>
                    </a:cubicBezTo>
                    <a:cubicBezTo>
                      <a:pt x="1" y="98"/>
                      <a:pt x="104" y="1211"/>
                      <a:pt x="838" y="1211"/>
                    </a:cubicBezTo>
                    <a:cubicBezTo>
                      <a:pt x="868" y="1211"/>
                      <a:pt x="898" y="1209"/>
                      <a:pt x="929" y="1206"/>
                    </a:cubicBezTo>
                    <a:cubicBezTo>
                      <a:pt x="1668" y="1113"/>
                      <a:pt x="1563" y="0"/>
                      <a:pt x="87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4" name="Google Shape;7534;p28"/>
              <p:cNvSpPr/>
              <p:nvPr/>
            </p:nvSpPr>
            <p:spPr>
              <a:xfrm>
                <a:off x="2883800" y="2071325"/>
                <a:ext cx="46650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1866" h="1451" extrusionOk="0">
                    <a:moveTo>
                      <a:pt x="947" y="0"/>
                    </a:moveTo>
                    <a:cubicBezTo>
                      <a:pt x="32" y="0"/>
                      <a:pt x="1" y="1394"/>
                      <a:pt x="945" y="1442"/>
                    </a:cubicBezTo>
                    <a:cubicBezTo>
                      <a:pt x="981" y="1448"/>
                      <a:pt x="1015" y="1451"/>
                      <a:pt x="1048" y="1451"/>
                    </a:cubicBezTo>
                    <a:cubicBezTo>
                      <a:pt x="1772" y="1451"/>
                      <a:pt x="1866" y="1"/>
                      <a:pt x="993" y="1"/>
                    </a:cubicBezTo>
                    <a:cubicBezTo>
                      <a:pt x="977" y="1"/>
                      <a:pt x="962" y="0"/>
                      <a:pt x="94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5" name="Google Shape;7535;p28"/>
              <p:cNvSpPr/>
              <p:nvPr/>
            </p:nvSpPr>
            <p:spPr>
              <a:xfrm>
                <a:off x="2828600" y="2157625"/>
                <a:ext cx="4447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79" h="1256" extrusionOk="0">
                    <a:moveTo>
                      <a:pt x="890" y="1"/>
                    </a:moveTo>
                    <a:cubicBezTo>
                      <a:pt x="862" y="1"/>
                      <a:pt x="832" y="3"/>
                      <a:pt x="801" y="6"/>
                    </a:cubicBezTo>
                    <a:cubicBezTo>
                      <a:pt x="1" y="100"/>
                      <a:pt x="77" y="1256"/>
                      <a:pt x="895" y="1256"/>
                    </a:cubicBezTo>
                    <a:cubicBezTo>
                      <a:pt x="911" y="1256"/>
                      <a:pt x="928" y="1255"/>
                      <a:pt x="945" y="1254"/>
                    </a:cubicBezTo>
                    <a:cubicBezTo>
                      <a:pt x="1778" y="1208"/>
                      <a:pt x="1674" y="1"/>
                      <a:pt x="89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6" name="Google Shape;7536;p28"/>
              <p:cNvSpPr/>
              <p:nvPr/>
            </p:nvSpPr>
            <p:spPr>
              <a:xfrm>
                <a:off x="3041050" y="1753425"/>
                <a:ext cx="45625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825" h="1256" extrusionOk="0">
                    <a:moveTo>
                      <a:pt x="723" y="1"/>
                    </a:moveTo>
                    <a:cubicBezTo>
                      <a:pt x="526" y="1"/>
                      <a:pt x="324" y="119"/>
                      <a:pt x="176" y="427"/>
                    </a:cubicBezTo>
                    <a:cubicBezTo>
                      <a:pt x="1" y="821"/>
                      <a:pt x="345" y="1256"/>
                      <a:pt x="772" y="1256"/>
                    </a:cubicBezTo>
                    <a:cubicBezTo>
                      <a:pt x="813" y="1256"/>
                      <a:pt x="854" y="1252"/>
                      <a:pt x="896" y="1243"/>
                    </a:cubicBezTo>
                    <a:cubicBezTo>
                      <a:pt x="1824" y="993"/>
                      <a:pt x="1293" y="1"/>
                      <a:pt x="7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7" name="Google Shape;7537;p28"/>
              <p:cNvSpPr/>
              <p:nvPr/>
            </p:nvSpPr>
            <p:spPr>
              <a:xfrm>
                <a:off x="3069625" y="1713350"/>
                <a:ext cx="38375" cy="27300"/>
              </a:xfrm>
              <a:custGeom>
                <a:avLst/>
                <a:gdLst/>
                <a:ahLst/>
                <a:cxnLst/>
                <a:rect l="l" t="t" r="r" b="b"/>
                <a:pathLst>
                  <a:path w="1535" h="1092" extrusionOk="0">
                    <a:moveTo>
                      <a:pt x="796" y="0"/>
                    </a:moveTo>
                    <a:cubicBezTo>
                      <a:pt x="755" y="0"/>
                      <a:pt x="711" y="5"/>
                      <a:pt x="666" y="14"/>
                    </a:cubicBezTo>
                    <a:cubicBezTo>
                      <a:pt x="1" y="102"/>
                      <a:pt x="113" y="1091"/>
                      <a:pt x="739" y="1091"/>
                    </a:cubicBezTo>
                    <a:cubicBezTo>
                      <a:pt x="791" y="1091"/>
                      <a:pt x="847" y="1085"/>
                      <a:pt x="906" y="1070"/>
                    </a:cubicBezTo>
                    <a:cubicBezTo>
                      <a:pt x="1535" y="935"/>
                      <a:pt x="1407" y="0"/>
                      <a:pt x="79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8" name="Google Shape;7538;p28"/>
              <p:cNvSpPr/>
              <p:nvPr/>
            </p:nvSpPr>
            <p:spPr>
              <a:xfrm>
                <a:off x="3055800" y="1644925"/>
                <a:ext cx="36600" cy="25725"/>
              </a:xfrm>
              <a:custGeom>
                <a:avLst/>
                <a:gdLst/>
                <a:ahLst/>
                <a:cxnLst/>
                <a:rect l="l" t="t" r="r" b="b"/>
                <a:pathLst>
                  <a:path w="1464" h="1029" extrusionOk="0">
                    <a:moveTo>
                      <a:pt x="765" y="1"/>
                    </a:moveTo>
                    <a:cubicBezTo>
                      <a:pt x="726" y="1"/>
                      <a:pt x="685" y="5"/>
                      <a:pt x="642" y="14"/>
                    </a:cubicBezTo>
                    <a:cubicBezTo>
                      <a:pt x="1" y="106"/>
                      <a:pt x="147" y="1029"/>
                      <a:pt x="746" y="1029"/>
                    </a:cubicBezTo>
                    <a:cubicBezTo>
                      <a:pt x="774" y="1029"/>
                      <a:pt x="804" y="1027"/>
                      <a:pt x="834" y="1022"/>
                    </a:cubicBezTo>
                    <a:cubicBezTo>
                      <a:pt x="1464" y="933"/>
                      <a:pt x="1335" y="1"/>
                      <a:pt x="76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9" name="Google Shape;7539;p28"/>
              <p:cNvSpPr/>
              <p:nvPr/>
            </p:nvSpPr>
            <p:spPr>
              <a:xfrm>
                <a:off x="3083750" y="1782975"/>
                <a:ext cx="37425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083" extrusionOk="0">
                    <a:moveTo>
                      <a:pt x="794" y="0"/>
                    </a:moveTo>
                    <a:cubicBezTo>
                      <a:pt x="757" y="0"/>
                      <a:pt x="718" y="4"/>
                      <a:pt x="677" y="13"/>
                    </a:cubicBezTo>
                    <a:cubicBezTo>
                      <a:pt x="0" y="103"/>
                      <a:pt x="86" y="1082"/>
                      <a:pt x="695" y="1082"/>
                    </a:cubicBezTo>
                    <a:cubicBezTo>
                      <a:pt x="735" y="1082"/>
                      <a:pt x="777" y="1078"/>
                      <a:pt x="821" y="1069"/>
                    </a:cubicBezTo>
                    <a:cubicBezTo>
                      <a:pt x="1497" y="979"/>
                      <a:pt x="1369" y="0"/>
                      <a:pt x="79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0" name="Google Shape;7540;p28"/>
              <p:cNvSpPr/>
              <p:nvPr/>
            </p:nvSpPr>
            <p:spPr>
              <a:xfrm>
                <a:off x="3025000" y="1683550"/>
                <a:ext cx="42525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01" h="1218" extrusionOk="0">
                    <a:moveTo>
                      <a:pt x="861" y="0"/>
                    </a:moveTo>
                    <a:cubicBezTo>
                      <a:pt x="832" y="0"/>
                      <a:pt x="802" y="2"/>
                      <a:pt x="770" y="6"/>
                    </a:cubicBezTo>
                    <a:cubicBezTo>
                      <a:pt x="0" y="141"/>
                      <a:pt x="128" y="1218"/>
                      <a:pt x="830" y="1218"/>
                    </a:cubicBezTo>
                    <a:cubicBezTo>
                      <a:pt x="872" y="1218"/>
                      <a:pt x="916" y="1214"/>
                      <a:pt x="962" y="1206"/>
                    </a:cubicBezTo>
                    <a:cubicBezTo>
                      <a:pt x="1701" y="1113"/>
                      <a:pt x="1596" y="0"/>
                      <a:pt x="8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1" name="Google Shape;7541;p28"/>
              <p:cNvSpPr/>
              <p:nvPr/>
            </p:nvSpPr>
            <p:spPr>
              <a:xfrm>
                <a:off x="2953025" y="1694475"/>
                <a:ext cx="53200" cy="37425"/>
              </a:xfrm>
              <a:custGeom>
                <a:avLst/>
                <a:gdLst/>
                <a:ahLst/>
                <a:cxnLst/>
                <a:rect l="l" t="t" r="r" b="b"/>
                <a:pathLst>
                  <a:path w="2128" h="1497" extrusionOk="0">
                    <a:moveTo>
                      <a:pt x="961" y="1"/>
                    </a:moveTo>
                    <a:cubicBezTo>
                      <a:pt x="1" y="1"/>
                      <a:pt x="193" y="865"/>
                      <a:pt x="481" y="1441"/>
                    </a:cubicBezTo>
                    <a:cubicBezTo>
                      <a:pt x="596" y="1479"/>
                      <a:pt x="705" y="1496"/>
                      <a:pt x="808" y="1496"/>
                    </a:cubicBezTo>
                    <a:cubicBezTo>
                      <a:pt x="1738" y="1496"/>
                      <a:pt x="2128" y="87"/>
                      <a:pt x="96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2" name="Google Shape;7542;p28"/>
              <p:cNvSpPr/>
              <p:nvPr/>
            </p:nvSpPr>
            <p:spPr>
              <a:xfrm>
                <a:off x="2984225" y="1654875"/>
                <a:ext cx="42050" cy="32425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7" extrusionOk="0">
                    <a:moveTo>
                      <a:pt x="769" y="0"/>
                    </a:moveTo>
                    <a:cubicBezTo>
                      <a:pt x="1" y="144"/>
                      <a:pt x="97" y="1297"/>
                      <a:pt x="913" y="1297"/>
                    </a:cubicBezTo>
                    <a:cubicBezTo>
                      <a:pt x="1681" y="1153"/>
                      <a:pt x="1585" y="0"/>
                      <a:pt x="76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3" name="Google Shape;7543;p28"/>
              <p:cNvSpPr/>
              <p:nvPr/>
            </p:nvSpPr>
            <p:spPr>
              <a:xfrm>
                <a:off x="3012925" y="1615100"/>
                <a:ext cx="38975" cy="28100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4" extrusionOk="0">
                    <a:moveTo>
                      <a:pt x="815" y="1"/>
                    </a:moveTo>
                    <a:cubicBezTo>
                      <a:pt x="786" y="1"/>
                      <a:pt x="756" y="3"/>
                      <a:pt x="725" y="7"/>
                    </a:cubicBezTo>
                    <a:cubicBezTo>
                      <a:pt x="0" y="52"/>
                      <a:pt x="88" y="1123"/>
                      <a:pt x="745" y="1123"/>
                    </a:cubicBezTo>
                    <a:cubicBezTo>
                      <a:pt x="784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4" name="Google Shape;7544;p28"/>
              <p:cNvSpPr/>
              <p:nvPr/>
            </p:nvSpPr>
            <p:spPr>
              <a:xfrm>
                <a:off x="2535750" y="2142125"/>
                <a:ext cx="46025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1841" h="1348" extrusionOk="0">
                    <a:moveTo>
                      <a:pt x="895" y="1"/>
                    </a:moveTo>
                    <a:cubicBezTo>
                      <a:pt x="880" y="1"/>
                      <a:pt x="864" y="1"/>
                      <a:pt x="849" y="2"/>
                    </a:cubicBezTo>
                    <a:cubicBezTo>
                      <a:pt x="0" y="96"/>
                      <a:pt x="77" y="1347"/>
                      <a:pt x="898" y="1347"/>
                    </a:cubicBezTo>
                    <a:cubicBezTo>
                      <a:pt x="913" y="1347"/>
                      <a:pt x="929" y="1347"/>
                      <a:pt x="945" y="1346"/>
                    </a:cubicBezTo>
                    <a:cubicBezTo>
                      <a:pt x="1840" y="1252"/>
                      <a:pt x="1718" y="1"/>
                      <a:pt x="8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5" name="Google Shape;7545;p28"/>
              <p:cNvSpPr/>
              <p:nvPr/>
            </p:nvSpPr>
            <p:spPr>
              <a:xfrm>
                <a:off x="2493575" y="2114275"/>
                <a:ext cx="46675" cy="33175"/>
              </a:xfrm>
              <a:custGeom>
                <a:avLst/>
                <a:gdLst/>
                <a:ahLst/>
                <a:cxnLst/>
                <a:rect l="l" t="t" r="r" b="b"/>
                <a:pathLst>
                  <a:path w="1867" h="1327" extrusionOk="0">
                    <a:moveTo>
                      <a:pt x="938" y="0"/>
                    </a:moveTo>
                    <a:cubicBezTo>
                      <a:pt x="896" y="0"/>
                      <a:pt x="853" y="4"/>
                      <a:pt x="807" y="12"/>
                    </a:cubicBezTo>
                    <a:cubicBezTo>
                      <a:pt x="0" y="146"/>
                      <a:pt x="156" y="1327"/>
                      <a:pt x="883" y="1327"/>
                    </a:cubicBezTo>
                    <a:cubicBezTo>
                      <a:pt x="935" y="1327"/>
                      <a:pt x="990" y="1321"/>
                      <a:pt x="1047" y="1308"/>
                    </a:cubicBezTo>
                    <a:cubicBezTo>
                      <a:pt x="1866" y="1171"/>
                      <a:pt x="1694" y="0"/>
                      <a:pt x="9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6" name="Google Shape;7546;p28"/>
              <p:cNvSpPr/>
              <p:nvPr/>
            </p:nvSpPr>
            <p:spPr>
              <a:xfrm>
                <a:off x="2603700" y="2127500"/>
                <a:ext cx="49375" cy="36500"/>
              </a:xfrm>
              <a:custGeom>
                <a:avLst/>
                <a:gdLst/>
                <a:ahLst/>
                <a:cxnLst/>
                <a:rect l="l" t="t" r="r" b="b"/>
                <a:pathLst>
                  <a:path w="1975" h="1460" extrusionOk="0">
                    <a:moveTo>
                      <a:pt x="928" y="1"/>
                    </a:moveTo>
                    <a:cubicBezTo>
                      <a:pt x="88" y="1"/>
                      <a:pt x="0" y="1314"/>
                      <a:pt x="915" y="1451"/>
                    </a:cubicBezTo>
                    <a:cubicBezTo>
                      <a:pt x="954" y="1457"/>
                      <a:pt x="991" y="1460"/>
                      <a:pt x="1027" y="1460"/>
                    </a:cubicBezTo>
                    <a:cubicBezTo>
                      <a:pt x="1829" y="1460"/>
                      <a:pt x="1974" y="10"/>
                      <a:pt x="1100" y="10"/>
                    </a:cubicBezTo>
                    <a:cubicBezTo>
                      <a:pt x="1087" y="10"/>
                      <a:pt x="1073" y="10"/>
                      <a:pt x="1059" y="11"/>
                    </a:cubicBezTo>
                    <a:cubicBezTo>
                      <a:pt x="1013" y="4"/>
                      <a:pt x="970" y="1"/>
                      <a:pt x="9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7" name="Google Shape;7547;p28"/>
              <p:cNvSpPr/>
              <p:nvPr/>
            </p:nvSpPr>
            <p:spPr>
              <a:xfrm>
                <a:off x="2578550" y="2170700"/>
                <a:ext cx="44525" cy="3270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1308" extrusionOk="0">
                    <a:moveTo>
                      <a:pt x="898" y="1"/>
                    </a:moveTo>
                    <a:cubicBezTo>
                      <a:pt x="857" y="1"/>
                      <a:pt x="814" y="4"/>
                      <a:pt x="769" y="11"/>
                    </a:cubicBezTo>
                    <a:cubicBezTo>
                      <a:pt x="1" y="155"/>
                      <a:pt x="145" y="1307"/>
                      <a:pt x="913" y="1307"/>
                    </a:cubicBezTo>
                    <a:cubicBezTo>
                      <a:pt x="1780" y="1262"/>
                      <a:pt x="1693" y="1"/>
                      <a:pt x="8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8" name="Google Shape;7548;p28"/>
              <p:cNvSpPr/>
              <p:nvPr/>
            </p:nvSpPr>
            <p:spPr>
              <a:xfrm>
                <a:off x="2646525" y="2155325"/>
                <a:ext cx="48075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23" h="1399" extrusionOk="0">
                    <a:moveTo>
                      <a:pt x="928" y="1"/>
                    </a:moveTo>
                    <a:cubicBezTo>
                      <a:pt x="913" y="1"/>
                      <a:pt x="898" y="1"/>
                      <a:pt x="882" y="2"/>
                    </a:cubicBezTo>
                    <a:cubicBezTo>
                      <a:pt x="1" y="95"/>
                      <a:pt x="61" y="1399"/>
                      <a:pt x="890" y="1399"/>
                    </a:cubicBezTo>
                    <a:cubicBezTo>
                      <a:pt x="919" y="1399"/>
                      <a:pt x="948" y="1397"/>
                      <a:pt x="978" y="1394"/>
                    </a:cubicBezTo>
                    <a:cubicBezTo>
                      <a:pt x="1922" y="1347"/>
                      <a:pt x="1799" y="1"/>
                      <a:pt x="92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9" name="Google Shape;7549;p28"/>
              <p:cNvSpPr/>
              <p:nvPr/>
            </p:nvSpPr>
            <p:spPr>
              <a:xfrm>
                <a:off x="3159050" y="1773625"/>
                <a:ext cx="264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732" extrusionOk="0">
                    <a:moveTo>
                      <a:pt x="541" y="1"/>
                    </a:moveTo>
                    <a:cubicBezTo>
                      <a:pt x="527" y="1"/>
                      <a:pt x="512" y="2"/>
                      <a:pt x="497" y="3"/>
                    </a:cubicBezTo>
                    <a:cubicBezTo>
                      <a:pt x="0" y="48"/>
                      <a:pt x="99" y="732"/>
                      <a:pt x="512" y="732"/>
                    </a:cubicBezTo>
                    <a:cubicBezTo>
                      <a:pt x="538" y="732"/>
                      <a:pt x="565" y="729"/>
                      <a:pt x="593" y="723"/>
                    </a:cubicBezTo>
                    <a:cubicBezTo>
                      <a:pt x="1057" y="631"/>
                      <a:pt x="938" y="1"/>
                      <a:pt x="5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0" name="Google Shape;7550;p28"/>
              <p:cNvSpPr/>
              <p:nvPr/>
            </p:nvSpPr>
            <p:spPr>
              <a:xfrm>
                <a:off x="2785000" y="2127725"/>
                <a:ext cx="48925" cy="35250"/>
              </a:xfrm>
              <a:custGeom>
                <a:avLst/>
                <a:gdLst/>
                <a:ahLst/>
                <a:cxnLst/>
                <a:rect l="l" t="t" r="r" b="b"/>
                <a:pathLst>
                  <a:path w="1957" h="1410" extrusionOk="0">
                    <a:moveTo>
                      <a:pt x="1052" y="1"/>
                    </a:moveTo>
                    <a:cubicBezTo>
                      <a:pt x="1037" y="1"/>
                      <a:pt x="1023" y="1"/>
                      <a:pt x="1008" y="2"/>
                    </a:cubicBezTo>
                    <a:cubicBezTo>
                      <a:pt x="144" y="2"/>
                      <a:pt x="0" y="1202"/>
                      <a:pt x="864" y="1394"/>
                    </a:cubicBezTo>
                    <a:cubicBezTo>
                      <a:pt x="918" y="1405"/>
                      <a:pt x="969" y="1410"/>
                      <a:pt x="1017" y="1410"/>
                    </a:cubicBezTo>
                    <a:cubicBezTo>
                      <a:pt x="1830" y="1410"/>
                      <a:pt x="1957" y="1"/>
                      <a:pt x="105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1" name="Google Shape;7551;p28"/>
              <p:cNvSpPr/>
              <p:nvPr/>
            </p:nvSpPr>
            <p:spPr>
              <a:xfrm>
                <a:off x="2762525" y="2170900"/>
                <a:ext cx="461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47" h="1313" extrusionOk="0">
                    <a:moveTo>
                      <a:pt x="722" y="1"/>
                    </a:moveTo>
                    <a:cubicBezTo>
                      <a:pt x="507" y="1"/>
                      <a:pt x="286" y="134"/>
                      <a:pt x="131" y="483"/>
                    </a:cubicBezTo>
                    <a:cubicBezTo>
                      <a:pt x="1" y="918"/>
                      <a:pt x="342" y="1313"/>
                      <a:pt x="764" y="1313"/>
                    </a:cubicBezTo>
                    <a:cubicBezTo>
                      <a:pt x="808" y="1313"/>
                      <a:pt x="854" y="1308"/>
                      <a:pt x="899" y="1299"/>
                    </a:cubicBezTo>
                    <a:cubicBezTo>
                      <a:pt x="1847" y="984"/>
                      <a:pt x="1307" y="1"/>
                      <a:pt x="72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2" name="Google Shape;7552;p28"/>
              <p:cNvSpPr/>
              <p:nvPr/>
            </p:nvSpPr>
            <p:spPr>
              <a:xfrm>
                <a:off x="2715375" y="2140950"/>
                <a:ext cx="4797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9" h="1457" extrusionOk="0">
                    <a:moveTo>
                      <a:pt x="1057" y="1"/>
                    </a:moveTo>
                    <a:cubicBezTo>
                      <a:pt x="145" y="1"/>
                      <a:pt x="1" y="1297"/>
                      <a:pt x="865" y="1441"/>
                    </a:cubicBezTo>
                    <a:cubicBezTo>
                      <a:pt x="916" y="1452"/>
                      <a:pt x="964" y="1457"/>
                      <a:pt x="1010" y="1457"/>
                    </a:cubicBezTo>
                    <a:cubicBezTo>
                      <a:pt x="1795" y="1457"/>
                      <a:pt x="1918" y="1"/>
                      <a:pt x="105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3" name="Google Shape;7553;p28"/>
              <p:cNvSpPr/>
              <p:nvPr/>
            </p:nvSpPr>
            <p:spPr>
              <a:xfrm>
                <a:off x="3193075" y="1734025"/>
                <a:ext cx="129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519" h="531" extrusionOk="0">
                    <a:moveTo>
                      <a:pt x="268" y="0"/>
                    </a:moveTo>
                    <a:cubicBezTo>
                      <a:pt x="259" y="0"/>
                      <a:pt x="250" y="1"/>
                      <a:pt x="240" y="3"/>
                    </a:cubicBezTo>
                    <a:cubicBezTo>
                      <a:pt x="0" y="195"/>
                      <a:pt x="0" y="387"/>
                      <a:pt x="288" y="531"/>
                    </a:cubicBezTo>
                    <a:cubicBezTo>
                      <a:pt x="519" y="531"/>
                      <a:pt x="484" y="0"/>
                      <a:pt x="26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4" name="Google Shape;7554;p28"/>
              <p:cNvSpPr/>
              <p:nvPr/>
            </p:nvSpPr>
            <p:spPr>
              <a:xfrm>
                <a:off x="3179875" y="1665675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84"/>
                      <a:pt x="240" y="432"/>
                    </a:cubicBezTo>
                    <a:cubicBezTo>
                      <a:pt x="528" y="432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5" name="Google Shape;7555;p28"/>
              <p:cNvSpPr/>
              <p:nvPr/>
            </p:nvSpPr>
            <p:spPr>
              <a:xfrm>
                <a:off x="2911025" y="2029300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1"/>
                    </a:moveTo>
                    <a:cubicBezTo>
                      <a:pt x="0" y="1"/>
                      <a:pt x="15" y="1255"/>
                      <a:pt x="816" y="1490"/>
                    </a:cubicBezTo>
                    <a:cubicBezTo>
                      <a:pt x="871" y="1501"/>
                      <a:pt x="923" y="1506"/>
                      <a:pt x="972" y="1506"/>
                    </a:cubicBezTo>
                    <a:cubicBezTo>
                      <a:pt x="1837" y="1506"/>
                      <a:pt x="1919" y="2"/>
                      <a:pt x="1056" y="2"/>
                    </a:cubicBezTo>
                    <a:cubicBezTo>
                      <a:pt x="1037" y="1"/>
                      <a:pt x="1018" y="1"/>
                      <a:pt x="100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6" name="Google Shape;7556;p28"/>
              <p:cNvSpPr/>
              <p:nvPr/>
            </p:nvSpPr>
            <p:spPr>
              <a:xfrm>
                <a:off x="2488025" y="2232000"/>
                <a:ext cx="29800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192" h="880" extrusionOk="0">
                    <a:moveTo>
                      <a:pt x="588" y="0"/>
                    </a:moveTo>
                    <a:cubicBezTo>
                      <a:pt x="560" y="0"/>
                      <a:pt x="531" y="2"/>
                      <a:pt x="501" y="7"/>
                    </a:cubicBezTo>
                    <a:cubicBezTo>
                      <a:pt x="1" y="98"/>
                      <a:pt x="104" y="879"/>
                      <a:pt x="565" y="879"/>
                    </a:cubicBezTo>
                    <a:cubicBezTo>
                      <a:pt x="591" y="879"/>
                      <a:pt x="617" y="877"/>
                      <a:pt x="645" y="872"/>
                    </a:cubicBezTo>
                    <a:cubicBezTo>
                      <a:pt x="1191" y="781"/>
                      <a:pt x="1090" y="0"/>
                      <a:pt x="5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7" name="Google Shape;7557;p28"/>
              <p:cNvSpPr/>
              <p:nvPr/>
            </p:nvSpPr>
            <p:spPr>
              <a:xfrm>
                <a:off x="2507600" y="2307625"/>
                <a:ext cx="15550" cy="11350"/>
              </a:xfrm>
              <a:custGeom>
                <a:avLst/>
                <a:gdLst/>
                <a:ahLst/>
                <a:cxnLst/>
                <a:rect l="l" t="t" r="r" b="b"/>
                <a:pathLst>
                  <a:path w="622" h="454" extrusionOk="0">
                    <a:moveTo>
                      <a:pt x="355" y="1"/>
                    </a:moveTo>
                    <a:cubicBezTo>
                      <a:pt x="336" y="1"/>
                      <a:pt x="315" y="3"/>
                      <a:pt x="294" y="7"/>
                    </a:cubicBezTo>
                    <a:cubicBezTo>
                      <a:pt x="0" y="117"/>
                      <a:pt x="128" y="453"/>
                      <a:pt x="334" y="453"/>
                    </a:cubicBezTo>
                    <a:cubicBezTo>
                      <a:pt x="397" y="453"/>
                      <a:pt x="467" y="422"/>
                      <a:pt x="534" y="343"/>
                    </a:cubicBezTo>
                    <a:cubicBezTo>
                      <a:pt x="622" y="212"/>
                      <a:pt x="550" y="1"/>
                      <a:pt x="35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8" name="Google Shape;7558;p28"/>
              <p:cNvSpPr/>
              <p:nvPr/>
            </p:nvSpPr>
            <p:spPr>
              <a:xfrm>
                <a:off x="2510425" y="2187600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3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9" name="Google Shape;7559;p28"/>
              <p:cNvSpPr/>
              <p:nvPr/>
            </p:nvSpPr>
            <p:spPr>
              <a:xfrm>
                <a:off x="2552150" y="233660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0"/>
                    </a:moveTo>
                    <a:cubicBezTo>
                      <a:pt x="0" y="48"/>
                      <a:pt x="0" y="336"/>
                      <a:pt x="193" y="384"/>
                    </a:cubicBezTo>
                    <a:cubicBezTo>
                      <a:pt x="433" y="384"/>
                      <a:pt x="433" y="0"/>
                      <a:pt x="19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0" name="Google Shape;7560;p28"/>
              <p:cNvSpPr/>
              <p:nvPr/>
            </p:nvSpPr>
            <p:spPr>
              <a:xfrm>
                <a:off x="2530400" y="2260975"/>
                <a:ext cx="27775" cy="19625"/>
              </a:xfrm>
              <a:custGeom>
                <a:avLst/>
                <a:gdLst/>
                <a:ahLst/>
                <a:cxnLst/>
                <a:rect l="l" t="t" r="r" b="b"/>
                <a:pathLst>
                  <a:path w="1111" h="785" extrusionOk="0">
                    <a:moveTo>
                      <a:pt x="534" y="1"/>
                    </a:moveTo>
                    <a:cubicBezTo>
                      <a:pt x="0" y="1"/>
                      <a:pt x="44" y="784"/>
                      <a:pt x="512" y="784"/>
                    </a:cubicBezTo>
                    <a:cubicBezTo>
                      <a:pt x="549" y="784"/>
                      <a:pt x="588" y="779"/>
                      <a:pt x="630" y="769"/>
                    </a:cubicBezTo>
                    <a:cubicBezTo>
                      <a:pt x="1111" y="673"/>
                      <a:pt x="1015" y="1"/>
                      <a:pt x="53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1" name="Google Shape;7561;p28"/>
              <p:cNvSpPr/>
              <p:nvPr/>
            </p:nvSpPr>
            <p:spPr>
              <a:xfrm>
                <a:off x="2640525" y="2274000"/>
                <a:ext cx="3092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1237" h="880" extrusionOk="0">
                    <a:moveTo>
                      <a:pt x="627" y="0"/>
                    </a:moveTo>
                    <a:cubicBezTo>
                      <a:pt x="601" y="0"/>
                      <a:pt x="574" y="3"/>
                      <a:pt x="546" y="8"/>
                    </a:cubicBezTo>
                    <a:cubicBezTo>
                      <a:pt x="0" y="99"/>
                      <a:pt x="101" y="879"/>
                      <a:pt x="603" y="879"/>
                    </a:cubicBezTo>
                    <a:cubicBezTo>
                      <a:pt x="631" y="879"/>
                      <a:pt x="660" y="877"/>
                      <a:pt x="690" y="872"/>
                    </a:cubicBezTo>
                    <a:cubicBezTo>
                      <a:pt x="1236" y="781"/>
                      <a:pt x="1092" y="0"/>
                      <a:pt x="62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2" name="Google Shape;7562;p28"/>
              <p:cNvSpPr/>
              <p:nvPr/>
            </p:nvSpPr>
            <p:spPr>
              <a:xfrm>
                <a:off x="2620525" y="2199475"/>
                <a:ext cx="43325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5" extrusionOk="0">
                    <a:moveTo>
                      <a:pt x="902" y="0"/>
                    </a:moveTo>
                    <a:cubicBezTo>
                      <a:pt x="860" y="0"/>
                      <a:pt x="816" y="4"/>
                      <a:pt x="770" y="12"/>
                    </a:cubicBezTo>
                    <a:cubicBezTo>
                      <a:pt x="0" y="148"/>
                      <a:pt x="170" y="1224"/>
                      <a:pt x="837" y="1224"/>
                    </a:cubicBezTo>
                    <a:cubicBezTo>
                      <a:pt x="877" y="1224"/>
                      <a:pt x="919" y="1221"/>
                      <a:pt x="962" y="1212"/>
                    </a:cubicBezTo>
                    <a:cubicBezTo>
                      <a:pt x="1732" y="1077"/>
                      <a:pt x="1605" y="0"/>
                      <a:pt x="90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3" name="Google Shape;7563;p28"/>
              <p:cNvSpPr/>
              <p:nvPr/>
            </p:nvSpPr>
            <p:spPr>
              <a:xfrm>
                <a:off x="2554075" y="2216400"/>
                <a:ext cx="35750" cy="25550"/>
              </a:xfrm>
              <a:custGeom>
                <a:avLst/>
                <a:gdLst/>
                <a:ahLst/>
                <a:cxnLst/>
                <a:rect l="l" t="t" r="r" b="b"/>
                <a:pathLst>
                  <a:path w="1430" h="1022" extrusionOk="0">
                    <a:moveTo>
                      <a:pt x="738" y="1"/>
                    </a:moveTo>
                    <a:cubicBezTo>
                      <a:pt x="708" y="1"/>
                      <a:pt x="676" y="3"/>
                      <a:pt x="644" y="7"/>
                    </a:cubicBezTo>
                    <a:cubicBezTo>
                      <a:pt x="1" y="53"/>
                      <a:pt x="105" y="1022"/>
                      <a:pt x="703" y="1022"/>
                    </a:cubicBezTo>
                    <a:cubicBezTo>
                      <a:pt x="730" y="1022"/>
                      <a:pt x="758" y="1020"/>
                      <a:pt x="788" y="1016"/>
                    </a:cubicBezTo>
                    <a:cubicBezTo>
                      <a:pt x="1429" y="924"/>
                      <a:pt x="1371" y="1"/>
                      <a:pt x="7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4" name="Google Shape;7564;p28"/>
              <p:cNvSpPr/>
              <p:nvPr/>
            </p:nvSpPr>
            <p:spPr>
              <a:xfrm>
                <a:off x="2665225" y="2229725"/>
                <a:ext cx="37775" cy="26975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9" extrusionOk="0">
                    <a:moveTo>
                      <a:pt x="803" y="1"/>
                    </a:moveTo>
                    <a:cubicBezTo>
                      <a:pt x="789" y="1"/>
                      <a:pt x="774" y="1"/>
                      <a:pt x="758" y="2"/>
                    </a:cubicBezTo>
                    <a:cubicBezTo>
                      <a:pt x="1" y="2"/>
                      <a:pt x="71" y="1079"/>
                      <a:pt x="700" y="1079"/>
                    </a:cubicBezTo>
                    <a:cubicBezTo>
                      <a:pt x="748" y="1079"/>
                      <a:pt x="800" y="1072"/>
                      <a:pt x="855" y="1059"/>
                    </a:cubicBezTo>
                    <a:cubicBezTo>
                      <a:pt x="1510" y="918"/>
                      <a:pt x="1389" y="1"/>
                      <a:pt x="80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5" name="Google Shape;7565;p28"/>
              <p:cNvSpPr/>
              <p:nvPr/>
            </p:nvSpPr>
            <p:spPr>
              <a:xfrm>
                <a:off x="2661750" y="2349700"/>
                <a:ext cx="16075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1" extrusionOk="0">
                    <a:moveTo>
                      <a:pt x="317" y="1"/>
                    </a:moveTo>
                    <a:cubicBezTo>
                      <a:pt x="303" y="1"/>
                      <a:pt x="288" y="2"/>
                      <a:pt x="273" y="4"/>
                    </a:cubicBezTo>
                    <a:cubicBezTo>
                      <a:pt x="0" y="50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1"/>
                      <a:pt x="31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6" name="Google Shape;7566;p28"/>
              <p:cNvSpPr/>
              <p:nvPr/>
            </p:nvSpPr>
            <p:spPr>
              <a:xfrm>
                <a:off x="2602550" y="2362525"/>
                <a:ext cx="3625" cy="3375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35" extrusionOk="0">
                    <a:moveTo>
                      <a:pt x="78" y="1"/>
                    </a:moveTo>
                    <a:cubicBezTo>
                      <a:pt x="27" y="1"/>
                      <a:pt x="1" y="45"/>
                      <a:pt x="1" y="115"/>
                    </a:cubicBezTo>
                    <a:cubicBezTo>
                      <a:pt x="27" y="128"/>
                      <a:pt x="49" y="134"/>
                      <a:pt x="68" y="134"/>
                    </a:cubicBezTo>
                    <a:cubicBezTo>
                      <a:pt x="119" y="134"/>
                      <a:pt x="145" y="90"/>
                      <a:pt x="145" y="19"/>
                    </a:cubicBezTo>
                    <a:cubicBezTo>
                      <a:pt x="119" y="7"/>
                      <a:pt x="97" y="1"/>
                      <a:pt x="7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7" name="Google Shape;7567;p28"/>
              <p:cNvSpPr/>
              <p:nvPr/>
            </p:nvSpPr>
            <p:spPr>
              <a:xfrm>
                <a:off x="2574125" y="2289725"/>
                <a:ext cx="2447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26" extrusionOk="0">
                    <a:moveTo>
                      <a:pt x="461" y="0"/>
                    </a:moveTo>
                    <a:cubicBezTo>
                      <a:pt x="447" y="0"/>
                      <a:pt x="433" y="1"/>
                      <a:pt x="418" y="3"/>
                    </a:cubicBezTo>
                    <a:cubicBezTo>
                      <a:pt x="1" y="96"/>
                      <a:pt x="76" y="725"/>
                      <a:pt x="514" y="725"/>
                    </a:cubicBezTo>
                    <a:cubicBezTo>
                      <a:pt x="529" y="725"/>
                      <a:pt x="545" y="725"/>
                      <a:pt x="562" y="723"/>
                    </a:cubicBezTo>
                    <a:cubicBezTo>
                      <a:pt x="979" y="630"/>
                      <a:pt x="859" y="0"/>
                      <a:pt x="4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8" name="Google Shape;7568;p28"/>
              <p:cNvSpPr/>
              <p:nvPr/>
            </p:nvSpPr>
            <p:spPr>
              <a:xfrm>
                <a:off x="2596950" y="2245200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695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0" y="54"/>
                      <a:pt x="77" y="970"/>
                      <a:pt x="660" y="970"/>
                    </a:cubicBezTo>
                    <a:cubicBezTo>
                      <a:pt x="675" y="970"/>
                      <a:pt x="690" y="969"/>
                      <a:pt x="705" y="968"/>
                    </a:cubicBezTo>
                    <a:cubicBezTo>
                      <a:pt x="1345" y="876"/>
                      <a:pt x="1245" y="1"/>
                      <a:pt x="69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9" name="Google Shape;7569;p28"/>
              <p:cNvSpPr/>
              <p:nvPr/>
            </p:nvSpPr>
            <p:spPr>
              <a:xfrm>
                <a:off x="2617650" y="2319550"/>
                <a:ext cx="20250" cy="14925"/>
              </a:xfrm>
              <a:custGeom>
                <a:avLst/>
                <a:gdLst/>
                <a:ahLst/>
                <a:cxnLst/>
                <a:rect l="l" t="t" r="r" b="b"/>
                <a:pathLst>
                  <a:path w="810" h="597" extrusionOk="0">
                    <a:moveTo>
                      <a:pt x="435" y="0"/>
                    </a:moveTo>
                    <a:cubicBezTo>
                      <a:pt x="410" y="0"/>
                      <a:pt x="384" y="3"/>
                      <a:pt x="357" y="10"/>
                    </a:cubicBezTo>
                    <a:cubicBezTo>
                      <a:pt x="0" y="55"/>
                      <a:pt x="58" y="596"/>
                      <a:pt x="375" y="596"/>
                    </a:cubicBezTo>
                    <a:cubicBezTo>
                      <a:pt x="400" y="596"/>
                      <a:pt x="426" y="593"/>
                      <a:pt x="453" y="586"/>
                    </a:cubicBezTo>
                    <a:cubicBezTo>
                      <a:pt x="810" y="542"/>
                      <a:pt x="752" y="0"/>
                      <a:pt x="43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0" name="Google Shape;7570;p28"/>
              <p:cNvSpPr/>
              <p:nvPr/>
            </p:nvSpPr>
            <p:spPr>
              <a:xfrm>
                <a:off x="2684600" y="2303975"/>
                <a:ext cx="25250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32" extrusionOk="0">
                    <a:moveTo>
                      <a:pt x="549" y="0"/>
                    </a:moveTo>
                    <a:cubicBezTo>
                      <a:pt x="522" y="0"/>
                      <a:pt x="493" y="3"/>
                      <a:pt x="464" y="9"/>
                    </a:cubicBezTo>
                    <a:cubicBezTo>
                      <a:pt x="0" y="102"/>
                      <a:pt x="74" y="732"/>
                      <a:pt x="511" y="732"/>
                    </a:cubicBezTo>
                    <a:cubicBezTo>
                      <a:pt x="527" y="732"/>
                      <a:pt x="543" y="731"/>
                      <a:pt x="560" y="729"/>
                    </a:cubicBezTo>
                    <a:cubicBezTo>
                      <a:pt x="1010" y="639"/>
                      <a:pt x="953" y="0"/>
                      <a:pt x="54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1" name="Google Shape;7571;p28"/>
              <p:cNvSpPr/>
              <p:nvPr/>
            </p:nvSpPr>
            <p:spPr>
              <a:xfrm>
                <a:off x="3068250" y="2196075"/>
                <a:ext cx="12875" cy="9725"/>
              </a:xfrm>
              <a:custGeom>
                <a:avLst/>
                <a:gdLst/>
                <a:ahLst/>
                <a:cxnLst/>
                <a:rect l="l" t="t" r="r" b="b"/>
                <a:pathLst>
                  <a:path w="515" h="389" extrusionOk="0">
                    <a:moveTo>
                      <a:pt x="281" y="0"/>
                    </a:moveTo>
                    <a:cubicBezTo>
                      <a:pt x="268" y="0"/>
                      <a:pt x="255" y="1"/>
                      <a:pt x="240" y="4"/>
                    </a:cubicBezTo>
                    <a:cubicBezTo>
                      <a:pt x="0" y="100"/>
                      <a:pt x="0" y="388"/>
                      <a:pt x="288" y="388"/>
                    </a:cubicBezTo>
                    <a:cubicBezTo>
                      <a:pt x="514" y="343"/>
                      <a:pt x="485" y="0"/>
                      <a:pt x="2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2" name="Google Shape;7572;p28"/>
              <p:cNvSpPr/>
              <p:nvPr/>
            </p:nvSpPr>
            <p:spPr>
              <a:xfrm>
                <a:off x="2973425" y="2132250"/>
                <a:ext cx="36100" cy="25525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21" extrusionOk="0">
                    <a:moveTo>
                      <a:pt x="746" y="0"/>
                    </a:moveTo>
                    <a:cubicBezTo>
                      <a:pt x="708" y="0"/>
                      <a:pt x="667" y="4"/>
                      <a:pt x="625" y="13"/>
                    </a:cubicBezTo>
                    <a:cubicBezTo>
                      <a:pt x="1" y="157"/>
                      <a:pt x="97" y="1021"/>
                      <a:pt x="721" y="1021"/>
                    </a:cubicBezTo>
                    <a:cubicBezTo>
                      <a:pt x="1444" y="1021"/>
                      <a:pt x="1359" y="0"/>
                      <a:pt x="74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3" name="Google Shape;7573;p28"/>
              <p:cNvSpPr/>
              <p:nvPr/>
            </p:nvSpPr>
            <p:spPr>
              <a:xfrm>
                <a:off x="3095850" y="215415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1" y="1"/>
                    </a:moveTo>
                    <a:cubicBezTo>
                      <a:pt x="1" y="49"/>
                      <a:pt x="1" y="385"/>
                      <a:pt x="241" y="433"/>
                    </a:cubicBezTo>
                    <a:cubicBezTo>
                      <a:pt x="529" y="433"/>
                      <a:pt x="529" y="1"/>
                      <a:pt x="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4" name="Google Shape;7574;p28"/>
              <p:cNvSpPr/>
              <p:nvPr/>
            </p:nvSpPr>
            <p:spPr>
              <a:xfrm>
                <a:off x="3047400" y="2121525"/>
                <a:ext cx="27325" cy="19675"/>
              </a:xfrm>
              <a:custGeom>
                <a:avLst/>
                <a:gdLst/>
                <a:ahLst/>
                <a:cxnLst/>
                <a:rect l="l" t="t" r="r" b="b"/>
                <a:pathLst>
                  <a:path w="1093" h="787" extrusionOk="0">
                    <a:moveTo>
                      <a:pt x="536" y="1"/>
                    </a:moveTo>
                    <a:cubicBezTo>
                      <a:pt x="509" y="1"/>
                      <a:pt x="480" y="4"/>
                      <a:pt x="450" y="10"/>
                    </a:cubicBezTo>
                    <a:cubicBezTo>
                      <a:pt x="0" y="145"/>
                      <a:pt x="141" y="787"/>
                      <a:pt x="556" y="787"/>
                    </a:cubicBezTo>
                    <a:cubicBezTo>
                      <a:pt x="584" y="787"/>
                      <a:pt x="613" y="784"/>
                      <a:pt x="642" y="778"/>
                    </a:cubicBezTo>
                    <a:cubicBezTo>
                      <a:pt x="1093" y="643"/>
                      <a:pt x="952" y="1"/>
                      <a:pt x="53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5" name="Google Shape;7575;p28"/>
              <p:cNvSpPr/>
              <p:nvPr/>
            </p:nvSpPr>
            <p:spPr>
              <a:xfrm>
                <a:off x="3103725" y="2037675"/>
                <a:ext cx="25400" cy="19500"/>
              </a:xfrm>
              <a:custGeom>
                <a:avLst/>
                <a:gdLst/>
                <a:ahLst/>
                <a:cxnLst/>
                <a:rect l="l" t="t" r="r" b="b"/>
                <a:pathLst>
                  <a:path w="1016" h="780" extrusionOk="0">
                    <a:moveTo>
                      <a:pt x="451" y="1"/>
                    </a:moveTo>
                    <a:cubicBezTo>
                      <a:pt x="436" y="1"/>
                      <a:pt x="421" y="2"/>
                      <a:pt x="406" y="3"/>
                    </a:cubicBezTo>
                    <a:cubicBezTo>
                      <a:pt x="0" y="138"/>
                      <a:pt x="102" y="780"/>
                      <a:pt x="512" y="780"/>
                    </a:cubicBezTo>
                    <a:cubicBezTo>
                      <a:pt x="539" y="780"/>
                      <a:pt x="568" y="777"/>
                      <a:pt x="598" y="771"/>
                    </a:cubicBezTo>
                    <a:cubicBezTo>
                      <a:pt x="1016" y="678"/>
                      <a:pt x="895" y="1"/>
                      <a:pt x="45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6" name="Google Shape;7576;p28"/>
              <p:cNvSpPr/>
              <p:nvPr/>
            </p:nvSpPr>
            <p:spPr>
              <a:xfrm>
                <a:off x="2926200" y="2102275"/>
                <a:ext cx="43750" cy="30450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218" extrusionOk="0">
                    <a:moveTo>
                      <a:pt x="913" y="0"/>
                    </a:moveTo>
                    <a:cubicBezTo>
                      <a:pt x="872" y="0"/>
                      <a:pt x="830" y="4"/>
                      <a:pt x="785" y="12"/>
                    </a:cubicBezTo>
                    <a:cubicBezTo>
                      <a:pt x="1" y="104"/>
                      <a:pt x="148" y="1217"/>
                      <a:pt x="886" y="1217"/>
                    </a:cubicBezTo>
                    <a:cubicBezTo>
                      <a:pt x="916" y="1217"/>
                      <a:pt x="946" y="1215"/>
                      <a:pt x="978" y="1212"/>
                    </a:cubicBezTo>
                    <a:cubicBezTo>
                      <a:pt x="1749" y="1121"/>
                      <a:pt x="1620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7" name="Google Shape;7577;p28"/>
              <p:cNvSpPr/>
              <p:nvPr/>
            </p:nvSpPr>
            <p:spPr>
              <a:xfrm>
                <a:off x="3122325" y="2112050"/>
                <a:ext cx="16350" cy="11725"/>
              </a:xfrm>
              <a:custGeom>
                <a:avLst/>
                <a:gdLst/>
                <a:ahLst/>
                <a:cxnLst/>
                <a:rect l="l" t="t" r="r" b="b"/>
                <a:pathLst>
                  <a:path w="654" h="469" extrusionOk="0">
                    <a:moveTo>
                      <a:pt x="334" y="0"/>
                    </a:moveTo>
                    <a:cubicBezTo>
                      <a:pt x="319" y="0"/>
                      <a:pt x="303" y="2"/>
                      <a:pt x="286" y="5"/>
                    </a:cubicBezTo>
                    <a:cubicBezTo>
                      <a:pt x="1" y="167"/>
                      <a:pt x="96" y="468"/>
                      <a:pt x="277" y="468"/>
                    </a:cubicBezTo>
                    <a:cubicBezTo>
                      <a:pt x="310" y="468"/>
                      <a:pt x="345" y="459"/>
                      <a:pt x="382" y="437"/>
                    </a:cubicBezTo>
                    <a:cubicBezTo>
                      <a:pt x="653" y="346"/>
                      <a:pt x="584" y="0"/>
                      <a:pt x="33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8" name="Google Shape;7578;p28"/>
              <p:cNvSpPr/>
              <p:nvPr/>
            </p:nvSpPr>
            <p:spPr>
              <a:xfrm>
                <a:off x="2994175" y="2206900"/>
                <a:ext cx="2095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8" h="679" extrusionOk="0">
                    <a:moveTo>
                      <a:pt x="373" y="0"/>
                    </a:moveTo>
                    <a:cubicBezTo>
                      <a:pt x="357" y="0"/>
                      <a:pt x="340" y="1"/>
                      <a:pt x="323" y="3"/>
                    </a:cubicBezTo>
                    <a:cubicBezTo>
                      <a:pt x="0" y="142"/>
                      <a:pt x="76" y="678"/>
                      <a:pt x="465" y="678"/>
                    </a:cubicBezTo>
                    <a:cubicBezTo>
                      <a:pt x="481" y="678"/>
                      <a:pt x="498" y="677"/>
                      <a:pt x="515" y="675"/>
                    </a:cubicBezTo>
                    <a:cubicBezTo>
                      <a:pt x="838" y="537"/>
                      <a:pt x="762" y="0"/>
                      <a:pt x="37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9" name="Google Shape;7579;p28"/>
              <p:cNvSpPr/>
              <p:nvPr/>
            </p:nvSpPr>
            <p:spPr>
              <a:xfrm>
                <a:off x="3020250" y="2163750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1008" y="625"/>
                      <a:pt x="912" y="1"/>
                      <a:pt x="4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0" name="Google Shape;7580;p28"/>
              <p:cNvSpPr/>
              <p:nvPr/>
            </p:nvSpPr>
            <p:spPr>
              <a:xfrm>
                <a:off x="3041875" y="2239275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199" y="0"/>
                    </a:moveTo>
                    <a:cubicBezTo>
                      <a:pt x="0" y="0"/>
                      <a:pt x="13" y="341"/>
                      <a:pt x="239" y="341"/>
                    </a:cubicBezTo>
                    <a:cubicBezTo>
                      <a:pt x="383" y="245"/>
                      <a:pt x="383" y="53"/>
                      <a:pt x="239" y="5"/>
                    </a:cubicBezTo>
                    <a:cubicBezTo>
                      <a:pt x="225" y="2"/>
                      <a:pt x="212" y="0"/>
                      <a:pt x="19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1" name="Google Shape;7581;p28"/>
              <p:cNvSpPr/>
              <p:nvPr/>
            </p:nvSpPr>
            <p:spPr>
              <a:xfrm>
                <a:off x="3076650" y="2079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481" y="0"/>
                    </a:moveTo>
                    <a:cubicBezTo>
                      <a:pt x="0" y="48"/>
                      <a:pt x="48" y="769"/>
                      <a:pt x="529" y="817"/>
                    </a:cubicBezTo>
                    <a:cubicBezTo>
                      <a:pt x="1009" y="721"/>
                      <a:pt x="961" y="0"/>
                      <a:pt x="48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2" name="Google Shape;7582;p28"/>
              <p:cNvSpPr/>
              <p:nvPr/>
            </p:nvSpPr>
            <p:spPr>
              <a:xfrm>
                <a:off x="3209875" y="1983725"/>
                <a:ext cx="84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89" extrusionOk="0">
                    <a:moveTo>
                      <a:pt x="144" y="1"/>
                    </a:moveTo>
                    <a:cubicBezTo>
                      <a:pt x="0" y="49"/>
                      <a:pt x="48" y="289"/>
                      <a:pt x="193" y="289"/>
                    </a:cubicBezTo>
                    <a:cubicBezTo>
                      <a:pt x="337" y="241"/>
                      <a:pt x="337" y="1"/>
                      <a:pt x="14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3" name="Google Shape;7583;p28"/>
              <p:cNvSpPr/>
              <p:nvPr/>
            </p:nvSpPr>
            <p:spPr>
              <a:xfrm>
                <a:off x="2689750" y="2185250"/>
                <a:ext cx="44100" cy="31475"/>
              </a:xfrm>
              <a:custGeom>
                <a:avLst/>
                <a:gdLst/>
                <a:ahLst/>
                <a:cxnLst/>
                <a:rect l="l" t="t" r="r" b="b"/>
                <a:pathLst>
                  <a:path w="1764" h="1259" extrusionOk="0">
                    <a:moveTo>
                      <a:pt x="923" y="0"/>
                    </a:moveTo>
                    <a:cubicBezTo>
                      <a:pt x="894" y="0"/>
                      <a:pt x="865" y="2"/>
                      <a:pt x="834" y="5"/>
                    </a:cubicBezTo>
                    <a:cubicBezTo>
                      <a:pt x="0" y="51"/>
                      <a:pt x="60" y="1258"/>
                      <a:pt x="840" y="1258"/>
                    </a:cubicBezTo>
                    <a:cubicBezTo>
                      <a:pt x="869" y="1258"/>
                      <a:pt x="899" y="1257"/>
                      <a:pt x="930" y="1253"/>
                    </a:cubicBezTo>
                    <a:cubicBezTo>
                      <a:pt x="1763" y="1207"/>
                      <a:pt x="1703" y="0"/>
                      <a:pt x="92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4" name="Google Shape;7584;p28"/>
              <p:cNvSpPr/>
              <p:nvPr/>
            </p:nvSpPr>
            <p:spPr>
              <a:xfrm>
                <a:off x="3190625" y="1915325"/>
                <a:ext cx="180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6" extrusionOk="0">
                    <a:moveTo>
                      <a:pt x="338" y="0"/>
                    </a:moveTo>
                    <a:cubicBezTo>
                      <a:pt x="0" y="150"/>
                      <a:pt x="162" y="535"/>
                      <a:pt x="386" y="535"/>
                    </a:cubicBezTo>
                    <a:cubicBezTo>
                      <a:pt x="448" y="535"/>
                      <a:pt x="516" y="506"/>
                      <a:pt x="578" y="432"/>
                    </a:cubicBezTo>
                    <a:cubicBezTo>
                      <a:pt x="722" y="240"/>
                      <a:pt x="578" y="0"/>
                      <a:pt x="3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5" name="Google Shape;7585;p28"/>
              <p:cNvSpPr/>
              <p:nvPr/>
            </p:nvSpPr>
            <p:spPr>
              <a:xfrm>
                <a:off x="3131850" y="1996875"/>
                <a:ext cx="26075" cy="19275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771" extrusionOk="0">
                    <a:moveTo>
                      <a:pt x="524" y="1"/>
                    </a:moveTo>
                    <a:cubicBezTo>
                      <a:pt x="510" y="1"/>
                      <a:pt x="496" y="1"/>
                      <a:pt x="481" y="3"/>
                    </a:cubicBezTo>
                    <a:cubicBezTo>
                      <a:pt x="1" y="51"/>
                      <a:pt x="49" y="771"/>
                      <a:pt x="577" y="771"/>
                    </a:cubicBezTo>
                    <a:cubicBezTo>
                      <a:pt x="1043" y="724"/>
                      <a:pt x="966" y="1"/>
                      <a:pt x="52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6" name="Google Shape;7586;p28"/>
              <p:cNvSpPr/>
              <p:nvPr/>
            </p:nvSpPr>
            <p:spPr>
              <a:xfrm>
                <a:off x="3223075" y="187570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289" y="1"/>
                    </a:moveTo>
                    <a:cubicBezTo>
                      <a:pt x="49" y="1"/>
                      <a:pt x="1" y="337"/>
                      <a:pt x="241" y="337"/>
                    </a:cubicBezTo>
                    <a:cubicBezTo>
                      <a:pt x="385" y="337"/>
                      <a:pt x="433" y="97"/>
                      <a:pt x="28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7" name="Google Shape;7587;p28"/>
              <p:cNvSpPr/>
              <p:nvPr/>
            </p:nvSpPr>
            <p:spPr>
              <a:xfrm>
                <a:off x="3162225" y="1956050"/>
                <a:ext cx="2087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35" h="631" extrusionOk="0">
                    <a:moveTo>
                      <a:pt x="367" y="1"/>
                    </a:moveTo>
                    <a:cubicBezTo>
                      <a:pt x="352" y="1"/>
                      <a:pt x="337" y="2"/>
                      <a:pt x="322" y="3"/>
                    </a:cubicBezTo>
                    <a:cubicBezTo>
                      <a:pt x="1" y="141"/>
                      <a:pt x="75" y="631"/>
                      <a:pt x="418" y="631"/>
                    </a:cubicBezTo>
                    <a:cubicBezTo>
                      <a:pt x="434" y="631"/>
                      <a:pt x="450" y="630"/>
                      <a:pt x="466" y="628"/>
                    </a:cubicBezTo>
                    <a:cubicBezTo>
                      <a:pt x="835" y="535"/>
                      <a:pt x="717" y="1"/>
                      <a:pt x="36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8" name="Google Shape;7588;p28"/>
              <p:cNvSpPr/>
              <p:nvPr/>
            </p:nvSpPr>
            <p:spPr>
              <a:xfrm>
                <a:off x="3151075" y="2070150"/>
                <a:ext cx="144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81" extrusionOk="0">
                    <a:moveTo>
                      <a:pt x="240" y="0"/>
                    </a:moveTo>
                    <a:cubicBezTo>
                      <a:pt x="0" y="96"/>
                      <a:pt x="48" y="480"/>
                      <a:pt x="336" y="480"/>
                    </a:cubicBezTo>
                    <a:cubicBezTo>
                      <a:pt x="576" y="384"/>
                      <a:pt x="528" y="0"/>
                      <a:pt x="2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9" name="Google Shape;7589;p28"/>
              <p:cNvSpPr/>
              <p:nvPr/>
            </p:nvSpPr>
            <p:spPr>
              <a:xfrm>
                <a:off x="3179875" y="202935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8" y="0"/>
                    </a:moveTo>
                    <a:cubicBezTo>
                      <a:pt x="96" y="0"/>
                      <a:pt x="0" y="288"/>
                      <a:pt x="240" y="384"/>
                    </a:cubicBezTo>
                    <a:cubicBezTo>
                      <a:pt x="480" y="384"/>
                      <a:pt x="528" y="48"/>
                      <a:pt x="2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0" name="Google Shape;7590;p28"/>
              <p:cNvSpPr/>
              <p:nvPr/>
            </p:nvSpPr>
            <p:spPr>
              <a:xfrm>
                <a:off x="3174625" y="1844250"/>
                <a:ext cx="23700" cy="16125"/>
              </a:xfrm>
              <a:custGeom>
                <a:avLst/>
                <a:gdLst/>
                <a:ahLst/>
                <a:cxnLst/>
                <a:rect l="l" t="t" r="r" b="b"/>
                <a:pathLst>
                  <a:path w="948" h="645" extrusionOk="0">
                    <a:moveTo>
                      <a:pt x="490" y="1"/>
                    </a:moveTo>
                    <a:cubicBezTo>
                      <a:pt x="462" y="1"/>
                      <a:pt x="433" y="4"/>
                      <a:pt x="402" y="11"/>
                    </a:cubicBezTo>
                    <a:cubicBezTo>
                      <a:pt x="1" y="100"/>
                      <a:pt x="97" y="645"/>
                      <a:pt x="459" y="645"/>
                    </a:cubicBezTo>
                    <a:cubicBezTo>
                      <a:pt x="486" y="645"/>
                      <a:pt x="516" y="642"/>
                      <a:pt x="546" y="635"/>
                    </a:cubicBezTo>
                    <a:cubicBezTo>
                      <a:pt x="948" y="546"/>
                      <a:pt x="852" y="1"/>
                      <a:pt x="49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1" name="Google Shape;7591;p28"/>
              <p:cNvSpPr/>
              <p:nvPr/>
            </p:nvSpPr>
            <p:spPr>
              <a:xfrm>
                <a:off x="3208675" y="1804900"/>
                <a:ext cx="1580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5" extrusionOk="0">
                    <a:moveTo>
                      <a:pt x="192" y="0"/>
                    </a:moveTo>
                    <a:cubicBezTo>
                      <a:pt x="96" y="48"/>
                      <a:pt x="48" y="96"/>
                      <a:pt x="0" y="192"/>
                    </a:cubicBezTo>
                    <a:cubicBezTo>
                      <a:pt x="43" y="377"/>
                      <a:pt x="132" y="444"/>
                      <a:pt x="220" y="444"/>
                    </a:cubicBezTo>
                    <a:cubicBezTo>
                      <a:pt x="429" y="444"/>
                      <a:pt x="632" y="68"/>
                      <a:pt x="19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2" name="Google Shape;7592;p28"/>
              <p:cNvSpPr/>
              <p:nvPr/>
            </p:nvSpPr>
            <p:spPr>
              <a:xfrm>
                <a:off x="2782600" y="2366600"/>
                <a:ext cx="84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41" extrusionOk="0">
                    <a:moveTo>
                      <a:pt x="144" y="0"/>
                    </a:moveTo>
                    <a:cubicBezTo>
                      <a:pt x="0" y="48"/>
                      <a:pt x="0" y="192"/>
                      <a:pt x="144" y="241"/>
                    </a:cubicBezTo>
                    <a:cubicBezTo>
                      <a:pt x="288" y="241"/>
                      <a:pt x="336" y="0"/>
                      <a:pt x="1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3" name="Google Shape;7593;p28"/>
              <p:cNvSpPr/>
              <p:nvPr/>
            </p:nvSpPr>
            <p:spPr>
              <a:xfrm>
                <a:off x="2966650" y="2250100"/>
                <a:ext cx="20800" cy="14575"/>
              </a:xfrm>
              <a:custGeom>
                <a:avLst/>
                <a:gdLst/>
                <a:ahLst/>
                <a:cxnLst/>
                <a:rect l="l" t="t" r="r" b="b"/>
                <a:pathLst>
                  <a:path w="832" h="583" extrusionOk="0">
                    <a:moveTo>
                      <a:pt x="410" y="1"/>
                    </a:moveTo>
                    <a:cubicBezTo>
                      <a:pt x="396" y="1"/>
                      <a:pt x="382" y="2"/>
                      <a:pt x="368" y="4"/>
                    </a:cubicBezTo>
                    <a:cubicBezTo>
                      <a:pt x="0" y="95"/>
                      <a:pt x="72" y="583"/>
                      <a:pt x="415" y="583"/>
                    </a:cubicBezTo>
                    <a:cubicBezTo>
                      <a:pt x="431" y="583"/>
                      <a:pt x="447" y="582"/>
                      <a:pt x="464" y="580"/>
                    </a:cubicBezTo>
                    <a:cubicBezTo>
                      <a:pt x="831" y="488"/>
                      <a:pt x="715" y="1"/>
                      <a:pt x="41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4" name="Google Shape;7594;p28"/>
              <p:cNvSpPr/>
              <p:nvPr/>
            </p:nvSpPr>
            <p:spPr>
              <a:xfrm>
                <a:off x="2777750" y="2245325"/>
                <a:ext cx="34475" cy="24425"/>
              </a:xfrm>
              <a:custGeom>
                <a:avLst/>
                <a:gdLst/>
                <a:ahLst/>
                <a:cxnLst/>
                <a:rect l="l" t="t" r="r" b="b"/>
                <a:pathLst>
                  <a:path w="1379" h="977" extrusionOk="0">
                    <a:moveTo>
                      <a:pt x="720" y="1"/>
                    </a:moveTo>
                    <a:cubicBezTo>
                      <a:pt x="705" y="1"/>
                      <a:pt x="690" y="1"/>
                      <a:pt x="674" y="3"/>
                    </a:cubicBezTo>
                    <a:cubicBezTo>
                      <a:pt x="0" y="48"/>
                      <a:pt x="125" y="976"/>
                      <a:pt x="696" y="976"/>
                    </a:cubicBezTo>
                    <a:cubicBezTo>
                      <a:pt x="735" y="976"/>
                      <a:pt x="776" y="972"/>
                      <a:pt x="818" y="963"/>
                    </a:cubicBezTo>
                    <a:cubicBezTo>
                      <a:pt x="1379" y="823"/>
                      <a:pt x="1258" y="1"/>
                      <a:pt x="72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5" name="Google Shape;7595;p28"/>
              <p:cNvSpPr/>
              <p:nvPr/>
            </p:nvSpPr>
            <p:spPr>
              <a:xfrm>
                <a:off x="2809000" y="2200825"/>
                <a:ext cx="34075" cy="27775"/>
              </a:xfrm>
              <a:custGeom>
                <a:avLst/>
                <a:gdLst/>
                <a:ahLst/>
                <a:cxnLst/>
                <a:rect l="l" t="t" r="r" b="b"/>
                <a:pathLst>
                  <a:path w="1363" h="1111" extrusionOk="0">
                    <a:moveTo>
                      <a:pt x="615" y="0"/>
                    </a:moveTo>
                    <a:cubicBezTo>
                      <a:pt x="587" y="0"/>
                      <a:pt x="558" y="2"/>
                      <a:pt x="529" y="6"/>
                    </a:cubicBezTo>
                    <a:cubicBezTo>
                      <a:pt x="0" y="246"/>
                      <a:pt x="96" y="1014"/>
                      <a:pt x="673" y="1110"/>
                    </a:cubicBezTo>
                    <a:cubicBezTo>
                      <a:pt x="1363" y="1018"/>
                      <a:pt x="1259" y="0"/>
                      <a:pt x="61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6" name="Google Shape;7596;p28"/>
              <p:cNvSpPr/>
              <p:nvPr/>
            </p:nvSpPr>
            <p:spPr>
              <a:xfrm>
                <a:off x="2738175" y="2215375"/>
                <a:ext cx="31250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50" h="1105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240"/>
                      <a:pt x="97" y="1009"/>
                      <a:pt x="721" y="1105"/>
                    </a:cubicBezTo>
                    <a:cubicBezTo>
                      <a:pt x="1249" y="865"/>
                      <a:pt x="1105" y="48"/>
                      <a:pt x="52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7" name="Google Shape;7597;p28"/>
              <p:cNvSpPr/>
              <p:nvPr/>
            </p:nvSpPr>
            <p:spPr>
              <a:xfrm>
                <a:off x="2708125" y="2258575"/>
                <a:ext cx="33675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975" extrusionOk="0">
                    <a:moveTo>
                      <a:pt x="675" y="1"/>
                    </a:moveTo>
                    <a:cubicBezTo>
                      <a:pt x="1" y="46"/>
                      <a:pt x="84" y="974"/>
                      <a:pt x="649" y="974"/>
                    </a:cubicBezTo>
                    <a:cubicBezTo>
                      <a:pt x="687" y="974"/>
                      <a:pt x="728" y="970"/>
                      <a:pt x="771" y="961"/>
                    </a:cubicBezTo>
                    <a:cubicBezTo>
                      <a:pt x="1347" y="817"/>
                      <a:pt x="1251" y="1"/>
                      <a:pt x="67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8" name="Google Shape;7598;p28"/>
              <p:cNvSpPr/>
              <p:nvPr/>
            </p:nvSpPr>
            <p:spPr>
              <a:xfrm>
                <a:off x="2729775" y="2334200"/>
                <a:ext cx="180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721" h="529" extrusionOk="0">
                    <a:moveTo>
                      <a:pt x="337" y="0"/>
                    </a:moveTo>
                    <a:cubicBezTo>
                      <a:pt x="97" y="144"/>
                      <a:pt x="1" y="384"/>
                      <a:pt x="337" y="528"/>
                    </a:cubicBezTo>
                    <a:cubicBezTo>
                      <a:pt x="721" y="528"/>
                      <a:pt x="721" y="0"/>
                      <a:pt x="33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9" name="Google Shape;7599;p28"/>
              <p:cNvSpPr/>
              <p:nvPr/>
            </p:nvSpPr>
            <p:spPr>
              <a:xfrm>
                <a:off x="2755000" y="2289775"/>
                <a:ext cx="25225" cy="19250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70" extrusionOk="0">
                    <a:moveTo>
                      <a:pt x="480" y="1"/>
                    </a:moveTo>
                    <a:cubicBezTo>
                      <a:pt x="0" y="97"/>
                      <a:pt x="96" y="769"/>
                      <a:pt x="576" y="769"/>
                    </a:cubicBezTo>
                    <a:cubicBezTo>
                      <a:pt x="1008" y="625"/>
                      <a:pt x="912" y="1"/>
                      <a:pt x="4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0" name="Google Shape;7600;p28"/>
              <p:cNvSpPr/>
              <p:nvPr/>
            </p:nvSpPr>
            <p:spPr>
              <a:xfrm>
                <a:off x="2823800" y="2275325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55" y="1"/>
                    </a:moveTo>
                    <a:cubicBezTo>
                      <a:pt x="541" y="1"/>
                      <a:pt x="527" y="1"/>
                      <a:pt x="513" y="3"/>
                    </a:cubicBezTo>
                    <a:cubicBezTo>
                      <a:pt x="1" y="49"/>
                      <a:pt x="75" y="773"/>
                      <a:pt x="562" y="773"/>
                    </a:cubicBezTo>
                    <a:cubicBezTo>
                      <a:pt x="577" y="773"/>
                      <a:pt x="593" y="772"/>
                      <a:pt x="609" y="771"/>
                    </a:cubicBezTo>
                    <a:cubicBezTo>
                      <a:pt x="1074" y="724"/>
                      <a:pt x="998" y="1"/>
                      <a:pt x="55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1" name="Google Shape;7601;p28"/>
              <p:cNvSpPr/>
              <p:nvPr/>
            </p:nvSpPr>
            <p:spPr>
              <a:xfrm>
                <a:off x="2800600" y="2319725"/>
                <a:ext cx="18450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738" h="589" extrusionOk="0">
                    <a:moveTo>
                      <a:pt x="333" y="1"/>
                    </a:moveTo>
                    <a:cubicBezTo>
                      <a:pt x="319" y="1"/>
                      <a:pt x="304" y="2"/>
                      <a:pt x="288" y="3"/>
                    </a:cubicBezTo>
                    <a:cubicBezTo>
                      <a:pt x="96" y="147"/>
                      <a:pt x="0" y="435"/>
                      <a:pt x="288" y="579"/>
                    </a:cubicBezTo>
                    <a:cubicBezTo>
                      <a:pt x="315" y="585"/>
                      <a:pt x="341" y="588"/>
                      <a:pt x="365" y="588"/>
                    </a:cubicBezTo>
                    <a:cubicBezTo>
                      <a:pt x="712" y="588"/>
                      <a:pt x="737" y="1"/>
                      <a:pt x="33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2" name="Google Shape;7602;p28"/>
              <p:cNvSpPr/>
              <p:nvPr/>
            </p:nvSpPr>
            <p:spPr>
              <a:xfrm>
                <a:off x="2920150" y="2218575"/>
                <a:ext cx="29500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180" h="841" extrusionOk="0">
                    <a:moveTo>
                      <a:pt x="624" y="0"/>
                    </a:moveTo>
                    <a:cubicBezTo>
                      <a:pt x="585" y="0"/>
                      <a:pt x="544" y="5"/>
                      <a:pt x="499" y="16"/>
                    </a:cubicBezTo>
                    <a:cubicBezTo>
                      <a:pt x="1" y="107"/>
                      <a:pt x="101" y="840"/>
                      <a:pt x="600" y="840"/>
                    </a:cubicBezTo>
                    <a:cubicBezTo>
                      <a:pt x="629" y="840"/>
                      <a:pt x="660" y="838"/>
                      <a:pt x="691" y="833"/>
                    </a:cubicBezTo>
                    <a:cubicBezTo>
                      <a:pt x="1179" y="744"/>
                      <a:pt x="1094" y="0"/>
                      <a:pt x="62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3" name="Google Shape;7603;p28"/>
              <p:cNvSpPr/>
              <p:nvPr/>
            </p:nvSpPr>
            <p:spPr>
              <a:xfrm>
                <a:off x="2943425" y="2294575"/>
                <a:ext cx="10825" cy="9650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6" extrusionOk="0">
                    <a:moveTo>
                      <a:pt x="192" y="1"/>
                    </a:moveTo>
                    <a:cubicBezTo>
                      <a:pt x="0" y="49"/>
                      <a:pt x="0" y="337"/>
                      <a:pt x="192" y="385"/>
                    </a:cubicBezTo>
                    <a:cubicBezTo>
                      <a:pt x="433" y="385"/>
                      <a:pt x="433" y="1"/>
                      <a:pt x="1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4" name="Google Shape;7604;p28"/>
              <p:cNvSpPr/>
              <p:nvPr/>
            </p:nvSpPr>
            <p:spPr>
              <a:xfrm>
                <a:off x="2946600" y="217560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3" y="0"/>
                    </a:moveTo>
                    <a:cubicBezTo>
                      <a:pt x="655" y="0"/>
                      <a:pt x="625" y="2"/>
                      <a:pt x="594" y="7"/>
                    </a:cubicBezTo>
                    <a:cubicBezTo>
                      <a:pt x="1" y="98"/>
                      <a:pt x="101" y="926"/>
                      <a:pt x="648" y="926"/>
                    </a:cubicBezTo>
                    <a:cubicBezTo>
                      <a:pt x="677" y="926"/>
                      <a:pt x="706" y="924"/>
                      <a:pt x="738" y="919"/>
                    </a:cubicBezTo>
                    <a:cubicBezTo>
                      <a:pt x="1331" y="828"/>
                      <a:pt x="1230" y="0"/>
                      <a:pt x="6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5" name="Google Shape;7605;p28"/>
              <p:cNvSpPr/>
              <p:nvPr/>
            </p:nvSpPr>
            <p:spPr>
              <a:xfrm>
                <a:off x="2903100" y="2144525"/>
                <a:ext cx="35550" cy="29800"/>
              </a:xfrm>
              <a:custGeom>
                <a:avLst/>
                <a:gdLst/>
                <a:ahLst/>
                <a:cxnLst/>
                <a:rect l="l" t="t" r="r" b="b"/>
                <a:pathLst>
                  <a:path w="1422" h="1192" extrusionOk="0">
                    <a:moveTo>
                      <a:pt x="620" y="1"/>
                    </a:moveTo>
                    <a:cubicBezTo>
                      <a:pt x="0" y="1"/>
                      <a:pt x="108" y="1191"/>
                      <a:pt x="631" y="1191"/>
                    </a:cubicBezTo>
                    <a:cubicBezTo>
                      <a:pt x="682" y="1191"/>
                      <a:pt x="738" y="1180"/>
                      <a:pt x="797" y="1154"/>
                    </a:cubicBezTo>
                    <a:cubicBezTo>
                      <a:pt x="1421" y="962"/>
                      <a:pt x="1277" y="50"/>
                      <a:pt x="653" y="2"/>
                    </a:cubicBezTo>
                    <a:cubicBezTo>
                      <a:pt x="642" y="1"/>
                      <a:pt x="631" y="1"/>
                      <a:pt x="62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6" name="Google Shape;7606;p28"/>
              <p:cNvSpPr/>
              <p:nvPr/>
            </p:nvSpPr>
            <p:spPr>
              <a:xfrm>
                <a:off x="2848000" y="2352325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1" y="0"/>
                    </a:moveTo>
                    <a:cubicBezTo>
                      <a:pt x="88" y="0"/>
                      <a:pt x="46" y="26"/>
                      <a:pt x="25" y="91"/>
                    </a:cubicBezTo>
                    <a:cubicBezTo>
                      <a:pt x="1" y="187"/>
                      <a:pt x="61" y="235"/>
                      <a:pt x="127" y="235"/>
                    </a:cubicBezTo>
                    <a:cubicBezTo>
                      <a:pt x="193" y="235"/>
                      <a:pt x="265" y="187"/>
                      <a:pt x="265" y="91"/>
                    </a:cubicBezTo>
                    <a:cubicBezTo>
                      <a:pt x="238" y="39"/>
                      <a:pt x="183" y="0"/>
                      <a:pt x="13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7" name="Google Shape;7607;p28"/>
              <p:cNvSpPr/>
              <p:nvPr/>
            </p:nvSpPr>
            <p:spPr>
              <a:xfrm>
                <a:off x="2870575" y="230660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0"/>
                    </a:moveTo>
                    <a:lnTo>
                      <a:pt x="322" y="0"/>
                    </a:lnTo>
                    <a:cubicBezTo>
                      <a:pt x="0" y="46"/>
                      <a:pt x="30" y="531"/>
                      <a:pt x="328" y="531"/>
                    </a:cubicBezTo>
                    <a:cubicBezTo>
                      <a:pt x="341" y="531"/>
                      <a:pt x="355" y="530"/>
                      <a:pt x="370" y="528"/>
                    </a:cubicBezTo>
                    <a:cubicBezTo>
                      <a:pt x="706" y="432"/>
                      <a:pt x="658" y="96"/>
                      <a:pt x="32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8" name="Google Shape;7608;p28"/>
              <p:cNvSpPr/>
              <p:nvPr/>
            </p:nvSpPr>
            <p:spPr>
              <a:xfrm>
                <a:off x="2893750" y="2261950"/>
                <a:ext cx="26150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39" extrusionOk="0">
                    <a:moveTo>
                      <a:pt x="537" y="1"/>
                    </a:moveTo>
                    <a:cubicBezTo>
                      <a:pt x="510" y="1"/>
                      <a:pt x="481" y="4"/>
                      <a:pt x="451" y="10"/>
                    </a:cubicBezTo>
                    <a:cubicBezTo>
                      <a:pt x="1" y="100"/>
                      <a:pt x="100" y="739"/>
                      <a:pt x="510" y="739"/>
                    </a:cubicBezTo>
                    <a:cubicBezTo>
                      <a:pt x="537" y="739"/>
                      <a:pt x="565" y="736"/>
                      <a:pt x="595" y="730"/>
                    </a:cubicBezTo>
                    <a:cubicBezTo>
                      <a:pt x="1045" y="640"/>
                      <a:pt x="947" y="1"/>
                      <a:pt x="53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9" name="Google Shape;7609;p28"/>
              <p:cNvSpPr/>
              <p:nvPr/>
            </p:nvSpPr>
            <p:spPr>
              <a:xfrm>
                <a:off x="2850175" y="2230925"/>
                <a:ext cx="30475" cy="24125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965" extrusionOk="0">
                    <a:moveTo>
                      <a:pt x="562" y="0"/>
                    </a:moveTo>
                    <a:cubicBezTo>
                      <a:pt x="546" y="0"/>
                      <a:pt x="530" y="1"/>
                      <a:pt x="514" y="2"/>
                    </a:cubicBezTo>
                    <a:cubicBezTo>
                      <a:pt x="1" y="189"/>
                      <a:pt x="122" y="965"/>
                      <a:pt x="658" y="965"/>
                    </a:cubicBezTo>
                    <a:cubicBezTo>
                      <a:pt x="673" y="965"/>
                      <a:pt x="689" y="964"/>
                      <a:pt x="706" y="963"/>
                    </a:cubicBezTo>
                    <a:cubicBezTo>
                      <a:pt x="1219" y="776"/>
                      <a:pt x="1098" y="0"/>
                      <a:pt x="56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0" name="Google Shape;7610;p28"/>
              <p:cNvSpPr/>
              <p:nvPr/>
            </p:nvSpPr>
            <p:spPr>
              <a:xfrm>
                <a:off x="2873750" y="2187625"/>
                <a:ext cx="37775" cy="26900"/>
              </a:xfrm>
              <a:custGeom>
                <a:avLst/>
                <a:gdLst/>
                <a:ahLst/>
                <a:cxnLst/>
                <a:rect l="l" t="t" r="r" b="b"/>
                <a:pathLst>
                  <a:path w="1511" h="1076" extrusionOk="0">
                    <a:moveTo>
                      <a:pt x="766" y="0"/>
                    </a:moveTo>
                    <a:cubicBezTo>
                      <a:pt x="736" y="0"/>
                      <a:pt x="706" y="2"/>
                      <a:pt x="675" y="6"/>
                    </a:cubicBezTo>
                    <a:cubicBezTo>
                      <a:pt x="1" y="141"/>
                      <a:pt x="126" y="1076"/>
                      <a:pt x="736" y="1076"/>
                    </a:cubicBezTo>
                    <a:cubicBezTo>
                      <a:pt x="778" y="1076"/>
                      <a:pt x="821" y="1072"/>
                      <a:pt x="867" y="1062"/>
                    </a:cubicBezTo>
                    <a:cubicBezTo>
                      <a:pt x="1510" y="971"/>
                      <a:pt x="1406" y="0"/>
                      <a:pt x="7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1" name="Google Shape;7611;p28"/>
              <p:cNvSpPr/>
              <p:nvPr/>
            </p:nvSpPr>
            <p:spPr>
              <a:xfrm>
                <a:off x="3001425" y="2090500"/>
                <a:ext cx="34050" cy="265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61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0" y="143"/>
                      <a:pt x="122" y="1060"/>
                      <a:pt x="708" y="1060"/>
                    </a:cubicBezTo>
                    <a:cubicBezTo>
                      <a:pt x="723" y="1060"/>
                      <a:pt x="738" y="1060"/>
                      <a:pt x="753" y="1059"/>
                    </a:cubicBezTo>
                    <a:cubicBezTo>
                      <a:pt x="1361" y="872"/>
                      <a:pt x="1240" y="1"/>
                      <a:pt x="65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2" name="Google Shape;7612;p28"/>
              <p:cNvSpPr/>
              <p:nvPr/>
            </p:nvSpPr>
            <p:spPr>
              <a:xfrm>
                <a:off x="3056625" y="2006500"/>
                <a:ext cx="35250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10" h="1060" extrusionOk="0">
                    <a:moveTo>
                      <a:pt x="660" y="0"/>
                    </a:moveTo>
                    <a:cubicBezTo>
                      <a:pt x="643" y="0"/>
                      <a:pt x="627" y="1"/>
                      <a:pt x="609" y="2"/>
                    </a:cubicBezTo>
                    <a:cubicBezTo>
                      <a:pt x="1" y="142"/>
                      <a:pt x="123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10" y="871"/>
                      <a:pt x="1288" y="0"/>
                      <a:pt x="66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3" name="Google Shape;7613;p28"/>
              <p:cNvSpPr/>
              <p:nvPr/>
            </p:nvSpPr>
            <p:spPr>
              <a:xfrm>
                <a:off x="3037825" y="1934475"/>
                <a:ext cx="42075" cy="3022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9" extrusionOk="0">
                    <a:moveTo>
                      <a:pt x="832" y="1"/>
                    </a:moveTo>
                    <a:cubicBezTo>
                      <a:pt x="817" y="1"/>
                      <a:pt x="801" y="1"/>
                      <a:pt x="785" y="2"/>
                    </a:cubicBezTo>
                    <a:cubicBezTo>
                      <a:pt x="1" y="95"/>
                      <a:pt x="104" y="1208"/>
                      <a:pt x="838" y="1208"/>
                    </a:cubicBezTo>
                    <a:cubicBezTo>
                      <a:pt x="868" y="1208"/>
                      <a:pt x="898" y="1206"/>
                      <a:pt x="929" y="1203"/>
                    </a:cubicBezTo>
                    <a:cubicBezTo>
                      <a:pt x="1682" y="1155"/>
                      <a:pt x="1605" y="1"/>
                      <a:pt x="8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4" name="Google Shape;7614;p28"/>
              <p:cNvSpPr/>
              <p:nvPr/>
            </p:nvSpPr>
            <p:spPr>
              <a:xfrm>
                <a:off x="3070125" y="1893475"/>
                <a:ext cx="34150" cy="29950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1198" extrusionOk="0">
                    <a:moveTo>
                      <a:pt x="598" y="1"/>
                    </a:moveTo>
                    <a:cubicBezTo>
                      <a:pt x="0" y="1"/>
                      <a:pt x="118" y="1197"/>
                      <a:pt x="631" y="1197"/>
                    </a:cubicBezTo>
                    <a:cubicBezTo>
                      <a:pt x="680" y="1197"/>
                      <a:pt x="733" y="1186"/>
                      <a:pt x="790" y="1162"/>
                    </a:cubicBezTo>
                    <a:cubicBezTo>
                      <a:pt x="1366" y="922"/>
                      <a:pt x="1270" y="106"/>
                      <a:pt x="694" y="10"/>
                    </a:cubicBezTo>
                    <a:cubicBezTo>
                      <a:pt x="660" y="4"/>
                      <a:pt x="628" y="1"/>
                      <a:pt x="5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5" name="Google Shape;7615;p28"/>
              <p:cNvSpPr/>
              <p:nvPr/>
            </p:nvSpPr>
            <p:spPr>
              <a:xfrm>
                <a:off x="3084150" y="1965550"/>
                <a:ext cx="34975" cy="24800"/>
              </a:xfrm>
              <a:custGeom>
                <a:avLst/>
                <a:gdLst/>
                <a:ahLst/>
                <a:cxnLst/>
                <a:rect l="l" t="t" r="r" b="b"/>
                <a:pathLst>
                  <a:path w="1399" h="992" extrusionOk="0">
                    <a:moveTo>
                      <a:pt x="748" y="0"/>
                    </a:moveTo>
                    <a:cubicBezTo>
                      <a:pt x="720" y="0"/>
                      <a:pt x="691" y="3"/>
                      <a:pt x="661" y="8"/>
                    </a:cubicBezTo>
                    <a:cubicBezTo>
                      <a:pt x="0" y="96"/>
                      <a:pt x="107" y="991"/>
                      <a:pt x="684" y="991"/>
                    </a:cubicBezTo>
                    <a:cubicBezTo>
                      <a:pt x="737" y="991"/>
                      <a:pt x="793" y="984"/>
                      <a:pt x="853" y="968"/>
                    </a:cubicBezTo>
                    <a:cubicBezTo>
                      <a:pt x="1399" y="786"/>
                      <a:pt x="1255" y="0"/>
                      <a:pt x="7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6" name="Google Shape;7616;p28"/>
              <p:cNvSpPr/>
              <p:nvPr/>
            </p:nvSpPr>
            <p:spPr>
              <a:xfrm>
                <a:off x="3027850" y="2049600"/>
                <a:ext cx="36100" cy="2660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64" extrusionOk="0">
                    <a:moveTo>
                      <a:pt x="788" y="0"/>
                    </a:moveTo>
                    <a:cubicBezTo>
                      <a:pt x="761" y="0"/>
                      <a:pt x="733" y="2"/>
                      <a:pt x="704" y="6"/>
                    </a:cubicBezTo>
                    <a:cubicBezTo>
                      <a:pt x="0" y="53"/>
                      <a:pt x="76" y="1064"/>
                      <a:pt x="753" y="1064"/>
                    </a:cubicBezTo>
                    <a:cubicBezTo>
                      <a:pt x="769" y="1064"/>
                      <a:pt x="784" y="1063"/>
                      <a:pt x="800" y="1062"/>
                    </a:cubicBezTo>
                    <a:cubicBezTo>
                      <a:pt x="1443" y="971"/>
                      <a:pt x="1383" y="0"/>
                      <a:pt x="78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7" name="Google Shape;7617;p28"/>
              <p:cNvSpPr/>
              <p:nvPr/>
            </p:nvSpPr>
            <p:spPr>
              <a:xfrm>
                <a:off x="2954625" y="2059200"/>
                <a:ext cx="4327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1304" extrusionOk="0">
                    <a:moveTo>
                      <a:pt x="847" y="1"/>
                    </a:moveTo>
                    <a:cubicBezTo>
                      <a:pt x="817" y="1"/>
                      <a:pt x="785" y="2"/>
                      <a:pt x="753" y="6"/>
                    </a:cubicBezTo>
                    <a:cubicBezTo>
                      <a:pt x="0" y="194"/>
                      <a:pt x="169" y="1304"/>
                      <a:pt x="944" y="1304"/>
                    </a:cubicBezTo>
                    <a:cubicBezTo>
                      <a:pt x="960" y="1304"/>
                      <a:pt x="976" y="1303"/>
                      <a:pt x="993" y="1302"/>
                    </a:cubicBezTo>
                    <a:cubicBezTo>
                      <a:pt x="1730" y="1072"/>
                      <a:pt x="1583" y="1"/>
                      <a:pt x="84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8" name="Google Shape;7618;p28"/>
              <p:cNvSpPr/>
              <p:nvPr/>
            </p:nvSpPr>
            <p:spPr>
              <a:xfrm>
                <a:off x="3098650" y="1854075"/>
                <a:ext cx="35225" cy="25300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2" extrusionOk="0">
                    <a:moveTo>
                      <a:pt x="705" y="0"/>
                    </a:moveTo>
                    <a:cubicBezTo>
                      <a:pt x="689" y="0"/>
                      <a:pt x="673" y="1"/>
                      <a:pt x="657" y="2"/>
                    </a:cubicBezTo>
                    <a:cubicBezTo>
                      <a:pt x="0" y="49"/>
                      <a:pt x="77" y="1012"/>
                      <a:pt x="707" y="1012"/>
                    </a:cubicBezTo>
                    <a:cubicBezTo>
                      <a:pt x="722" y="1012"/>
                      <a:pt x="737" y="1011"/>
                      <a:pt x="753" y="1010"/>
                    </a:cubicBezTo>
                    <a:cubicBezTo>
                      <a:pt x="1409" y="916"/>
                      <a:pt x="1333" y="0"/>
                      <a:pt x="7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9" name="Google Shape;7619;p28"/>
              <p:cNvSpPr/>
              <p:nvPr/>
            </p:nvSpPr>
            <p:spPr>
              <a:xfrm>
                <a:off x="2984225" y="2017325"/>
                <a:ext cx="42050" cy="32450"/>
              </a:xfrm>
              <a:custGeom>
                <a:avLst/>
                <a:gdLst/>
                <a:ahLst/>
                <a:cxnLst/>
                <a:rect l="l" t="t" r="r" b="b"/>
                <a:pathLst>
                  <a:path w="1682" h="1298" extrusionOk="0">
                    <a:moveTo>
                      <a:pt x="769" y="1"/>
                    </a:moveTo>
                    <a:cubicBezTo>
                      <a:pt x="1" y="145"/>
                      <a:pt x="97" y="1297"/>
                      <a:pt x="913" y="1297"/>
                    </a:cubicBezTo>
                    <a:cubicBezTo>
                      <a:pt x="1681" y="1153"/>
                      <a:pt x="1537" y="1"/>
                      <a:pt x="7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0" name="Google Shape;7620;p28"/>
              <p:cNvSpPr/>
              <p:nvPr/>
            </p:nvSpPr>
            <p:spPr>
              <a:xfrm>
                <a:off x="3010200" y="1976250"/>
                <a:ext cx="44950" cy="31650"/>
              </a:xfrm>
              <a:custGeom>
                <a:avLst/>
                <a:gdLst/>
                <a:ahLst/>
                <a:cxnLst/>
                <a:rect l="l" t="t" r="r" b="b"/>
                <a:pathLst>
                  <a:path w="1798" h="1266" extrusionOk="0">
                    <a:moveTo>
                      <a:pt x="921" y="0"/>
                    </a:moveTo>
                    <a:cubicBezTo>
                      <a:pt x="878" y="0"/>
                      <a:pt x="833" y="4"/>
                      <a:pt x="786" y="12"/>
                    </a:cubicBezTo>
                    <a:cubicBezTo>
                      <a:pt x="0" y="104"/>
                      <a:pt x="149" y="1265"/>
                      <a:pt x="933" y="1265"/>
                    </a:cubicBezTo>
                    <a:cubicBezTo>
                      <a:pt x="963" y="1265"/>
                      <a:pt x="994" y="1263"/>
                      <a:pt x="1026" y="1260"/>
                    </a:cubicBezTo>
                    <a:cubicBezTo>
                      <a:pt x="1798" y="1124"/>
                      <a:pt x="1668" y="0"/>
                      <a:pt x="92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1" name="Google Shape;7621;p28"/>
              <p:cNvSpPr/>
              <p:nvPr/>
            </p:nvSpPr>
            <p:spPr>
              <a:xfrm>
                <a:off x="3145400" y="1884050"/>
                <a:ext cx="25750" cy="20550"/>
              </a:xfrm>
              <a:custGeom>
                <a:avLst/>
                <a:gdLst/>
                <a:ahLst/>
                <a:cxnLst/>
                <a:rect l="l" t="t" r="r" b="b"/>
                <a:pathLst>
                  <a:path w="1030" h="822" extrusionOk="0">
                    <a:moveTo>
                      <a:pt x="469" y="1"/>
                    </a:moveTo>
                    <a:cubicBezTo>
                      <a:pt x="453" y="1"/>
                      <a:pt x="436" y="1"/>
                      <a:pt x="419" y="3"/>
                    </a:cubicBezTo>
                    <a:cubicBezTo>
                      <a:pt x="1" y="142"/>
                      <a:pt x="77" y="821"/>
                      <a:pt x="561" y="821"/>
                    </a:cubicBezTo>
                    <a:cubicBezTo>
                      <a:pt x="578" y="821"/>
                      <a:pt x="594" y="821"/>
                      <a:pt x="611" y="819"/>
                    </a:cubicBezTo>
                    <a:cubicBezTo>
                      <a:pt x="1029" y="680"/>
                      <a:pt x="953" y="1"/>
                      <a:pt x="4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2" name="Google Shape;7622;p28"/>
              <p:cNvSpPr/>
              <p:nvPr/>
            </p:nvSpPr>
            <p:spPr>
              <a:xfrm>
                <a:off x="3104425" y="1674050"/>
                <a:ext cx="30950" cy="2177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871" extrusionOk="0">
                    <a:moveTo>
                      <a:pt x="464" y="0"/>
                    </a:moveTo>
                    <a:cubicBezTo>
                      <a:pt x="322" y="0"/>
                      <a:pt x="180" y="93"/>
                      <a:pt x="90" y="338"/>
                    </a:cubicBezTo>
                    <a:cubicBezTo>
                      <a:pt x="1" y="604"/>
                      <a:pt x="241" y="871"/>
                      <a:pt x="506" y="871"/>
                    </a:cubicBezTo>
                    <a:cubicBezTo>
                      <a:pt x="527" y="871"/>
                      <a:pt x="548" y="869"/>
                      <a:pt x="570" y="866"/>
                    </a:cubicBezTo>
                    <a:cubicBezTo>
                      <a:pt x="1237" y="690"/>
                      <a:pt x="851" y="0"/>
                      <a:pt x="46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3" name="Google Shape;7623;p28"/>
              <p:cNvSpPr/>
              <p:nvPr/>
            </p:nvSpPr>
            <p:spPr>
              <a:xfrm>
                <a:off x="3134600" y="1634400"/>
                <a:ext cx="20900" cy="16975"/>
              </a:xfrm>
              <a:custGeom>
                <a:avLst/>
                <a:gdLst/>
                <a:ahLst/>
                <a:cxnLst/>
                <a:rect l="l" t="t" r="r" b="b"/>
                <a:pathLst>
                  <a:path w="836" h="679" extrusionOk="0">
                    <a:moveTo>
                      <a:pt x="369" y="1"/>
                    </a:moveTo>
                    <a:cubicBezTo>
                      <a:pt x="354" y="1"/>
                      <a:pt x="339" y="1"/>
                      <a:pt x="323" y="3"/>
                    </a:cubicBezTo>
                    <a:cubicBezTo>
                      <a:pt x="0" y="141"/>
                      <a:pt x="32" y="678"/>
                      <a:pt x="375" y="678"/>
                    </a:cubicBezTo>
                    <a:cubicBezTo>
                      <a:pt x="389" y="678"/>
                      <a:pt x="404" y="677"/>
                      <a:pt x="419" y="675"/>
                    </a:cubicBezTo>
                    <a:cubicBezTo>
                      <a:pt x="835" y="583"/>
                      <a:pt x="761" y="1"/>
                      <a:pt x="36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4" name="Google Shape;7624;p28"/>
              <p:cNvSpPr/>
              <p:nvPr/>
            </p:nvSpPr>
            <p:spPr>
              <a:xfrm>
                <a:off x="3129050" y="1813250"/>
                <a:ext cx="30050" cy="21875"/>
              </a:xfrm>
              <a:custGeom>
                <a:avLst/>
                <a:gdLst/>
                <a:ahLst/>
                <a:cxnLst/>
                <a:rect l="l" t="t" r="r" b="b"/>
                <a:pathLst>
                  <a:path w="1202" h="875" extrusionOk="0">
                    <a:moveTo>
                      <a:pt x="592" y="0"/>
                    </a:moveTo>
                    <a:cubicBezTo>
                      <a:pt x="577" y="0"/>
                      <a:pt x="561" y="1"/>
                      <a:pt x="545" y="2"/>
                    </a:cubicBezTo>
                    <a:cubicBezTo>
                      <a:pt x="1" y="139"/>
                      <a:pt x="142" y="874"/>
                      <a:pt x="605" y="874"/>
                    </a:cubicBezTo>
                    <a:cubicBezTo>
                      <a:pt x="632" y="874"/>
                      <a:pt x="660" y="872"/>
                      <a:pt x="689" y="867"/>
                    </a:cubicBezTo>
                    <a:cubicBezTo>
                      <a:pt x="1201" y="727"/>
                      <a:pt x="1081" y="0"/>
                      <a:pt x="59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5" name="Google Shape;7625;p28"/>
              <p:cNvSpPr/>
              <p:nvPr/>
            </p:nvSpPr>
            <p:spPr>
              <a:xfrm>
                <a:off x="3113725" y="1743625"/>
                <a:ext cx="32175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7" h="929" extrusionOk="0">
                    <a:moveTo>
                      <a:pt x="678" y="1"/>
                    </a:moveTo>
                    <a:cubicBezTo>
                      <a:pt x="662" y="1"/>
                      <a:pt x="646" y="2"/>
                      <a:pt x="630" y="3"/>
                    </a:cubicBezTo>
                    <a:cubicBezTo>
                      <a:pt x="1" y="3"/>
                      <a:pt x="87" y="929"/>
                      <a:pt x="652" y="929"/>
                    </a:cubicBezTo>
                    <a:cubicBezTo>
                      <a:pt x="690" y="929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6" name="Google Shape;7626;p28"/>
              <p:cNvSpPr/>
              <p:nvPr/>
            </p:nvSpPr>
            <p:spPr>
              <a:xfrm>
                <a:off x="3114575" y="1924725"/>
                <a:ext cx="3215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286" h="928" extrusionOk="0">
                    <a:moveTo>
                      <a:pt x="635" y="1"/>
                    </a:moveTo>
                    <a:cubicBezTo>
                      <a:pt x="607" y="1"/>
                      <a:pt x="578" y="3"/>
                      <a:pt x="548" y="8"/>
                    </a:cubicBezTo>
                    <a:cubicBezTo>
                      <a:pt x="0" y="100"/>
                      <a:pt x="103" y="928"/>
                      <a:pt x="650" y="928"/>
                    </a:cubicBezTo>
                    <a:cubicBezTo>
                      <a:pt x="679" y="928"/>
                      <a:pt x="709" y="925"/>
                      <a:pt x="740" y="920"/>
                    </a:cubicBezTo>
                    <a:cubicBezTo>
                      <a:pt x="1286" y="784"/>
                      <a:pt x="1142" y="1"/>
                      <a:pt x="6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7" name="Google Shape;7627;p28"/>
              <p:cNvSpPr/>
              <p:nvPr/>
            </p:nvSpPr>
            <p:spPr>
              <a:xfrm>
                <a:off x="3147100" y="1704000"/>
                <a:ext cx="22800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912" h="740" extrusionOk="0">
                    <a:moveTo>
                      <a:pt x="449" y="1"/>
                    </a:moveTo>
                    <a:cubicBezTo>
                      <a:pt x="433" y="1"/>
                      <a:pt x="416" y="2"/>
                      <a:pt x="399" y="4"/>
                    </a:cubicBezTo>
                    <a:cubicBezTo>
                      <a:pt x="0" y="4"/>
                      <a:pt x="133" y="740"/>
                      <a:pt x="458" y="740"/>
                    </a:cubicBezTo>
                    <a:cubicBezTo>
                      <a:pt x="485" y="740"/>
                      <a:pt x="514" y="735"/>
                      <a:pt x="543" y="724"/>
                    </a:cubicBezTo>
                    <a:cubicBezTo>
                      <a:pt x="912" y="539"/>
                      <a:pt x="838" y="1"/>
                      <a:pt x="44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8" name="Google Shape;7628;p28"/>
              <p:cNvSpPr/>
              <p:nvPr/>
            </p:nvSpPr>
            <p:spPr>
              <a:xfrm>
                <a:off x="2464525" y="1610725"/>
                <a:ext cx="565350" cy="536400"/>
              </a:xfrm>
              <a:custGeom>
                <a:avLst/>
                <a:gdLst/>
                <a:ahLst/>
                <a:cxnLst/>
                <a:rect l="l" t="t" r="r" b="b"/>
                <a:pathLst>
                  <a:path w="22614" h="21456" extrusionOk="0">
                    <a:moveTo>
                      <a:pt x="6797" y="279"/>
                    </a:moveTo>
                    <a:cubicBezTo>
                      <a:pt x="7427" y="279"/>
                      <a:pt x="8007" y="1385"/>
                      <a:pt x="6866" y="1670"/>
                    </a:cubicBezTo>
                    <a:cubicBezTo>
                      <a:pt x="6386" y="1670"/>
                      <a:pt x="6002" y="1238"/>
                      <a:pt x="6146" y="806"/>
                    </a:cubicBezTo>
                    <a:lnTo>
                      <a:pt x="6194" y="758"/>
                    </a:lnTo>
                    <a:cubicBezTo>
                      <a:pt x="6355" y="412"/>
                      <a:pt x="6579" y="279"/>
                      <a:pt x="6797" y="279"/>
                    </a:cubicBezTo>
                    <a:close/>
                    <a:moveTo>
                      <a:pt x="14108" y="249"/>
                    </a:moveTo>
                    <a:cubicBezTo>
                      <a:pt x="14818" y="249"/>
                      <a:pt x="15213" y="1671"/>
                      <a:pt x="14019" y="1671"/>
                    </a:cubicBezTo>
                    <a:cubicBezTo>
                      <a:pt x="14003" y="1671"/>
                      <a:pt x="13988" y="1671"/>
                      <a:pt x="13971" y="1670"/>
                    </a:cubicBezTo>
                    <a:cubicBezTo>
                      <a:pt x="13491" y="1574"/>
                      <a:pt x="13251" y="1046"/>
                      <a:pt x="13491" y="614"/>
                    </a:cubicBezTo>
                    <a:cubicBezTo>
                      <a:pt x="13703" y="352"/>
                      <a:pt x="13917" y="249"/>
                      <a:pt x="14108" y="249"/>
                    </a:cubicBezTo>
                    <a:close/>
                    <a:moveTo>
                      <a:pt x="11273" y="887"/>
                    </a:moveTo>
                    <a:cubicBezTo>
                      <a:pt x="11864" y="887"/>
                      <a:pt x="12423" y="1901"/>
                      <a:pt x="11427" y="2150"/>
                    </a:cubicBezTo>
                    <a:cubicBezTo>
                      <a:pt x="11381" y="2160"/>
                      <a:pt x="11336" y="2164"/>
                      <a:pt x="11292" y="2164"/>
                    </a:cubicBezTo>
                    <a:cubicBezTo>
                      <a:pt x="10870" y="2164"/>
                      <a:pt x="10529" y="1769"/>
                      <a:pt x="10659" y="1334"/>
                    </a:cubicBezTo>
                    <a:lnTo>
                      <a:pt x="10707" y="1334"/>
                    </a:lnTo>
                    <a:cubicBezTo>
                      <a:pt x="10856" y="1011"/>
                      <a:pt x="11066" y="887"/>
                      <a:pt x="11273" y="887"/>
                    </a:cubicBezTo>
                    <a:close/>
                    <a:moveTo>
                      <a:pt x="3980" y="804"/>
                    </a:moveTo>
                    <a:cubicBezTo>
                      <a:pt x="4763" y="804"/>
                      <a:pt x="5173" y="2217"/>
                      <a:pt x="3938" y="2294"/>
                    </a:cubicBezTo>
                    <a:cubicBezTo>
                      <a:pt x="3361" y="2198"/>
                      <a:pt x="3073" y="1574"/>
                      <a:pt x="3361" y="1094"/>
                    </a:cubicBezTo>
                    <a:cubicBezTo>
                      <a:pt x="3577" y="888"/>
                      <a:pt x="3790" y="804"/>
                      <a:pt x="3980" y="804"/>
                    </a:cubicBezTo>
                    <a:close/>
                    <a:moveTo>
                      <a:pt x="8498" y="1477"/>
                    </a:moveTo>
                    <a:cubicBezTo>
                      <a:pt x="9270" y="1477"/>
                      <a:pt x="9347" y="2631"/>
                      <a:pt x="8546" y="2678"/>
                    </a:cubicBezTo>
                    <a:cubicBezTo>
                      <a:pt x="8531" y="2679"/>
                      <a:pt x="8515" y="2680"/>
                      <a:pt x="8500" y="2680"/>
                    </a:cubicBezTo>
                    <a:cubicBezTo>
                      <a:pt x="7775" y="2680"/>
                      <a:pt x="7698" y="1572"/>
                      <a:pt x="8450" y="1478"/>
                    </a:cubicBezTo>
                    <a:cubicBezTo>
                      <a:pt x="8466" y="1477"/>
                      <a:pt x="8482" y="1477"/>
                      <a:pt x="8498" y="1477"/>
                    </a:cubicBezTo>
                    <a:close/>
                    <a:moveTo>
                      <a:pt x="15797" y="1348"/>
                    </a:moveTo>
                    <a:cubicBezTo>
                      <a:pt x="16516" y="1348"/>
                      <a:pt x="16930" y="2785"/>
                      <a:pt x="15796" y="2823"/>
                    </a:cubicBezTo>
                    <a:cubicBezTo>
                      <a:pt x="15220" y="2775"/>
                      <a:pt x="14884" y="2198"/>
                      <a:pt x="15172" y="1718"/>
                    </a:cubicBezTo>
                    <a:cubicBezTo>
                      <a:pt x="15386" y="1453"/>
                      <a:pt x="15603" y="1348"/>
                      <a:pt x="15797" y="1348"/>
                    </a:cubicBezTo>
                    <a:close/>
                    <a:moveTo>
                      <a:pt x="13040" y="2042"/>
                    </a:moveTo>
                    <a:cubicBezTo>
                      <a:pt x="13707" y="2042"/>
                      <a:pt x="13877" y="3119"/>
                      <a:pt x="13107" y="3255"/>
                    </a:cubicBezTo>
                    <a:cubicBezTo>
                      <a:pt x="13076" y="3258"/>
                      <a:pt x="13046" y="3260"/>
                      <a:pt x="13016" y="3260"/>
                    </a:cubicBezTo>
                    <a:cubicBezTo>
                      <a:pt x="12278" y="3260"/>
                      <a:pt x="12130" y="2147"/>
                      <a:pt x="12915" y="2054"/>
                    </a:cubicBezTo>
                    <a:cubicBezTo>
                      <a:pt x="12959" y="2046"/>
                      <a:pt x="13000" y="2042"/>
                      <a:pt x="13040" y="2042"/>
                    </a:cubicBezTo>
                    <a:close/>
                    <a:moveTo>
                      <a:pt x="5640" y="2032"/>
                    </a:moveTo>
                    <a:cubicBezTo>
                      <a:pt x="6210" y="2032"/>
                      <a:pt x="6764" y="3007"/>
                      <a:pt x="5810" y="3255"/>
                    </a:cubicBezTo>
                    <a:cubicBezTo>
                      <a:pt x="5752" y="3274"/>
                      <a:pt x="5695" y="3283"/>
                      <a:pt x="5639" y="3283"/>
                    </a:cubicBezTo>
                    <a:cubicBezTo>
                      <a:pt x="5272" y="3283"/>
                      <a:pt x="4959" y="2903"/>
                      <a:pt x="5042" y="2486"/>
                    </a:cubicBezTo>
                    <a:lnTo>
                      <a:pt x="5090" y="2486"/>
                    </a:lnTo>
                    <a:cubicBezTo>
                      <a:pt x="5229" y="2157"/>
                      <a:pt x="5435" y="2032"/>
                      <a:pt x="5640" y="2032"/>
                    </a:cubicBezTo>
                    <a:close/>
                    <a:moveTo>
                      <a:pt x="10179" y="2671"/>
                    </a:moveTo>
                    <a:cubicBezTo>
                      <a:pt x="10772" y="2671"/>
                      <a:pt x="10918" y="3507"/>
                      <a:pt x="10371" y="3735"/>
                    </a:cubicBezTo>
                    <a:cubicBezTo>
                      <a:pt x="10311" y="3751"/>
                      <a:pt x="10255" y="3758"/>
                      <a:pt x="10201" y="3758"/>
                    </a:cubicBezTo>
                    <a:cubicBezTo>
                      <a:pt x="9610" y="3758"/>
                      <a:pt x="9422" y="2855"/>
                      <a:pt x="10083" y="2678"/>
                    </a:cubicBezTo>
                    <a:cubicBezTo>
                      <a:pt x="10116" y="2674"/>
                      <a:pt x="10148" y="2671"/>
                      <a:pt x="10179" y="2671"/>
                    </a:cubicBezTo>
                    <a:close/>
                    <a:moveTo>
                      <a:pt x="2881" y="2534"/>
                    </a:moveTo>
                    <a:lnTo>
                      <a:pt x="2881" y="2534"/>
                    </a:lnTo>
                    <a:cubicBezTo>
                      <a:pt x="4262" y="2856"/>
                      <a:pt x="3366" y="3886"/>
                      <a:pt x="2707" y="3886"/>
                    </a:cubicBezTo>
                    <a:cubicBezTo>
                      <a:pt x="2382" y="3886"/>
                      <a:pt x="2114" y="3634"/>
                      <a:pt x="2209" y="2919"/>
                    </a:cubicBezTo>
                    <a:cubicBezTo>
                      <a:pt x="2353" y="2582"/>
                      <a:pt x="2545" y="2630"/>
                      <a:pt x="2881" y="2534"/>
                    </a:cubicBezTo>
                    <a:close/>
                    <a:moveTo>
                      <a:pt x="17515" y="2496"/>
                    </a:moveTo>
                    <a:cubicBezTo>
                      <a:pt x="17954" y="2496"/>
                      <a:pt x="18264" y="2889"/>
                      <a:pt x="18196" y="3495"/>
                    </a:cubicBezTo>
                    <a:cubicBezTo>
                      <a:pt x="18074" y="3816"/>
                      <a:pt x="17820" y="3947"/>
                      <a:pt x="17555" y="3947"/>
                    </a:cubicBezTo>
                    <a:cubicBezTo>
                      <a:pt x="16990" y="3947"/>
                      <a:pt x="16377" y="3348"/>
                      <a:pt x="16900" y="2726"/>
                    </a:cubicBezTo>
                    <a:cubicBezTo>
                      <a:pt x="17116" y="2568"/>
                      <a:pt x="17327" y="2496"/>
                      <a:pt x="17515" y="2496"/>
                    </a:cubicBezTo>
                    <a:close/>
                    <a:moveTo>
                      <a:pt x="7436" y="3205"/>
                    </a:moveTo>
                    <a:cubicBezTo>
                      <a:pt x="8070" y="3205"/>
                      <a:pt x="8147" y="4264"/>
                      <a:pt x="7442" y="4311"/>
                    </a:cubicBezTo>
                    <a:lnTo>
                      <a:pt x="7490" y="4311"/>
                    </a:lnTo>
                    <a:cubicBezTo>
                      <a:pt x="7460" y="4315"/>
                      <a:pt x="7430" y="4316"/>
                      <a:pt x="7401" y="4316"/>
                    </a:cubicBezTo>
                    <a:cubicBezTo>
                      <a:pt x="6716" y="4316"/>
                      <a:pt x="6657" y="3253"/>
                      <a:pt x="7394" y="3207"/>
                    </a:cubicBezTo>
                    <a:cubicBezTo>
                      <a:pt x="7409" y="3206"/>
                      <a:pt x="7423" y="3205"/>
                      <a:pt x="7436" y="3205"/>
                    </a:cubicBezTo>
                    <a:close/>
                    <a:moveTo>
                      <a:pt x="14680" y="3105"/>
                    </a:moveTo>
                    <a:cubicBezTo>
                      <a:pt x="15421" y="3105"/>
                      <a:pt x="15525" y="4314"/>
                      <a:pt x="14692" y="4407"/>
                    </a:cubicBezTo>
                    <a:lnTo>
                      <a:pt x="14644" y="4359"/>
                    </a:lnTo>
                    <a:cubicBezTo>
                      <a:pt x="14628" y="4360"/>
                      <a:pt x="14613" y="4360"/>
                      <a:pt x="14598" y="4360"/>
                    </a:cubicBezTo>
                    <a:cubicBezTo>
                      <a:pt x="13824" y="4360"/>
                      <a:pt x="13748" y="3158"/>
                      <a:pt x="14596" y="3111"/>
                    </a:cubicBezTo>
                    <a:cubicBezTo>
                      <a:pt x="14625" y="3107"/>
                      <a:pt x="14653" y="3105"/>
                      <a:pt x="14680" y="3105"/>
                    </a:cubicBezTo>
                    <a:close/>
                    <a:moveTo>
                      <a:pt x="11898" y="3825"/>
                    </a:moveTo>
                    <a:cubicBezTo>
                      <a:pt x="12527" y="3825"/>
                      <a:pt x="12593" y="4804"/>
                      <a:pt x="11897" y="4838"/>
                    </a:cubicBezTo>
                    <a:lnTo>
                      <a:pt x="11897" y="4838"/>
                    </a:lnTo>
                    <a:cubicBezTo>
                      <a:pt x="11282" y="4781"/>
                      <a:pt x="11238" y="3926"/>
                      <a:pt x="11811" y="3831"/>
                    </a:cubicBezTo>
                    <a:cubicBezTo>
                      <a:pt x="11841" y="3827"/>
                      <a:pt x="11870" y="3825"/>
                      <a:pt x="11898" y="3825"/>
                    </a:cubicBezTo>
                    <a:close/>
                    <a:moveTo>
                      <a:pt x="4637" y="3714"/>
                    </a:moveTo>
                    <a:cubicBezTo>
                      <a:pt x="5311" y="3714"/>
                      <a:pt x="5462" y="4753"/>
                      <a:pt x="4706" y="4887"/>
                    </a:cubicBezTo>
                    <a:lnTo>
                      <a:pt x="4754" y="4887"/>
                    </a:lnTo>
                    <a:cubicBezTo>
                      <a:pt x="4695" y="4902"/>
                      <a:pt x="4639" y="4908"/>
                      <a:pt x="4586" y="4908"/>
                    </a:cubicBezTo>
                    <a:cubicBezTo>
                      <a:pt x="3948" y="4908"/>
                      <a:pt x="3756" y="3912"/>
                      <a:pt x="4466" y="3735"/>
                    </a:cubicBezTo>
                    <a:cubicBezTo>
                      <a:pt x="4526" y="3721"/>
                      <a:pt x="4583" y="3714"/>
                      <a:pt x="4637" y="3714"/>
                    </a:cubicBezTo>
                    <a:close/>
                    <a:moveTo>
                      <a:pt x="9029" y="4454"/>
                    </a:moveTo>
                    <a:cubicBezTo>
                      <a:pt x="9406" y="4454"/>
                      <a:pt x="9740" y="5139"/>
                      <a:pt x="9081" y="5317"/>
                    </a:cubicBezTo>
                    <a:lnTo>
                      <a:pt x="9081" y="5317"/>
                    </a:lnTo>
                    <a:cubicBezTo>
                      <a:pt x="8812" y="5295"/>
                      <a:pt x="8597" y="5065"/>
                      <a:pt x="8642" y="4791"/>
                    </a:cubicBezTo>
                    <a:cubicBezTo>
                      <a:pt x="8745" y="4546"/>
                      <a:pt x="8890" y="4454"/>
                      <a:pt x="9029" y="4454"/>
                    </a:cubicBezTo>
                    <a:close/>
                    <a:moveTo>
                      <a:pt x="16358" y="4204"/>
                    </a:moveTo>
                    <a:cubicBezTo>
                      <a:pt x="17109" y="4204"/>
                      <a:pt x="17239" y="5377"/>
                      <a:pt x="16420" y="5559"/>
                    </a:cubicBezTo>
                    <a:lnTo>
                      <a:pt x="16372" y="5511"/>
                    </a:lnTo>
                    <a:cubicBezTo>
                      <a:pt x="16329" y="5519"/>
                      <a:pt x="16288" y="5522"/>
                      <a:pt x="16249" y="5522"/>
                    </a:cubicBezTo>
                    <a:cubicBezTo>
                      <a:pt x="15539" y="5522"/>
                      <a:pt x="15409" y="4351"/>
                      <a:pt x="16228" y="4215"/>
                    </a:cubicBezTo>
                    <a:cubicBezTo>
                      <a:pt x="16273" y="4207"/>
                      <a:pt x="16317" y="4204"/>
                      <a:pt x="16358" y="4204"/>
                    </a:cubicBezTo>
                    <a:close/>
                    <a:moveTo>
                      <a:pt x="1672" y="4196"/>
                    </a:moveTo>
                    <a:cubicBezTo>
                      <a:pt x="2330" y="4196"/>
                      <a:pt x="2940" y="5319"/>
                      <a:pt x="1825" y="5607"/>
                    </a:cubicBezTo>
                    <a:cubicBezTo>
                      <a:pt x="1803" y="5609"/>
                      <a:pt x="1781" y="5610"/>
                      <a:pt x="1759" y="5610"/>
                    </a:cubicBezTo>
                    <a:cubicBezTo>
                      <a:pt x="1306" y="5610"/>
                      <a:pt x="920" y="5150"/>
                      <a:pt x="1057" y="4647"/>
                    </a:cubicBezTo>
                    <a:cubicBezTo>
                      <a:pt x="1226" y="4322"/>
                      <a:pt x="1451" y="4196"/>
                      <a:pt x="1672" y="4196"/>
                    </a:cubicBezTo>
                    <a:close/>
                    <a:moveTo>
                      <a:pt x="6200" y="4963"/>
                    </a:moveTo>
                    <a:cubicBezTo>
                      <a:pt x="6612" y="4963"/>
                      <a:pt x="7041" y="5697"/>
                      <a:pt x="6338" y="5943"/>
                    </a:cubicBezTo>
                    <a:lnTo>
                      <a:pt x="6386" y="5895"/>
                    </a:lnTo>
                    <a:lnTo>
                      <a:pt x="6386" y="5895"/>
                    </a:lnTo>
                    <a:cubicBezTo>
                      <a:pt x="6341" y="5906"/>
                      <a:pt x="6297" y="5912"/>
                      <a:pt x="6254" y="5912"/>
                    </a:cubicBezTo>
                    <a:cubicBezTo>
                      <a:pt x="5939" y="5912"/>
                      <a:pt x="5725" y="5615"/>
                      <a:pt x="5810" y="5319"/>
                    </a:cubicBezTo>
                    <a:cubicBezTo>
                      <a:pt x="5900" y="5061"/>
                      <a:pt x="6049" y="4963"/>
                      <a:pt x="6200" y="4963"/>
                    </a:cubicBezTo>
                    <a:close/>
                    <a:moveTo>
                      <a:pt x="13458" y="4970"/>
                    </a:moveTo>
                    <a:cubicBezTo>
                      <a:pt x="13948" y="4970"/>
                      <a:pt x="14379" y="5731"/>
                      <a:pt x="13635" y="5943"/>
                    </a:cubicBezTo>
                    <a:lnTo>
                      <a:pt x="13539" y="5895"/>
                    </a:lnTo>
                    <a:cubicBezTo>
                      <a:pt x="13500" y="5906"/>
                      <a:pt x="13460" y="5912"/>
                      <a:pt x="13421" y="5912"/>
                    </a:cubicBezTo>
                    <a:cubicBezTo>
                      <a:pt x="13130" y="5912"/>
                      <a:pt x="12879" y="5615"/>
                      <a:pt x="12963" y="5319"/>
                    </a:cubicBezTo>
                    <a:cubicBezTo>
                      <a:pt x="13102" y="5067"/>
                      <a:pt x="13284" y="4970"/>
                      <a:pt x="13458" y="4970"/>
                    </a:cubicBezTo>
                    <a:close/>
                    <a:moveTo>
                      <a:pt x="10662" y="5617"/>
                    </a:moveTo>
                    <a:cubicBezTo>
                      <a:pt x="11009" y="5617"/>
                      <a:pt x="11323" y="6226"/>
                      <a:pt x="10803" y="6375"/>
                    </a:cubicBezTo>
                    <a:lnTo>
                      <a:pt x="10755" y="6279"/>
                    </a:lnTo>
                    <a:cubicBezTo>
                      <a:pt x="10720" y="6291"/>
                      <a:pt x="10686" y="6296"/>
                      <a:pt x="10654" y="6296"/>
                    </a:cubicBezTo>
                    <a:cubicBezTo>
                      <a:pt x="10415" y="6296"/>
                      <a:pt x="10244" y="6010"/>
                      <a:pt x="10371" y="5799"/>
                    </a:cubicBezTo>
                    <a:cubicBezTo>
                      <a:pt x="10457" y="5669"/>
                      <a:pt x="10561" y="5617"/>
                      <a:pt x="10662" y="5617"/>
                    </a:cubicBezTo>
                    <a:close/>
                    <a:moveTo>
                      <a:pt x="3365" y="5432"/>
                    </a:moveTo>
                    <a:cubicBezTo>
                      <a:pt x="3909" y="5432"/>
                      <a:pt x="4440" y="6370"/>
                      <a:pt x="3457" y="6615"/>
                    </a:cubicBezTo>
                    <a:lnTo>
                      <a:pt x="3457" y="6567"/>
                    </a:lnTo>
                    <a:cubicBezTo>
                      <a:pt x="3433" y="6570"/>
                      <a:pt x="3408" y="6572"/>
                      <a:pt x="3384" y="6572"/>
                    </a:cubicBezTo>
                    <a:cubicBezTo>
                      <a:pt x="3032" y="6572"/>
                      <a:pt x="2744" y="6254"/>
                      <a:pt x="2833" y="5895"/>
                    </a:cubicBezTo>
                    <a:cubicBezTo>
                      <a:pt x="2963" y="5559"/>
                      <a:pt x="3165" y="5432"/>
                      <a:pt x="3365" y="5432"/>
                    </a:cubicBezTo>
                    <a:close/>
                    <a:moveTo>
                      <a:pt x="18049" y="5314"/>
                    </a:moveTo>
                    <a:cubicBezTo>
                      <a:pt x="18925" y="5314"/>
                      <a:pt x="19028" y="6618"/>
                      <a:pt x="18100" y="6711"/>
                    </a:cubicBezTo>
                    <a:cubicBezTo>
                      <a:pt x="18070" y="6714"/>
                      <a:pt x="18040" y="6716"/>
                      <a:pt x="18012" y="6716"/>
                    </a:cubicBezTo>
                    <a:cubicBezTo>
                      <a:pt x="17180" y="6716"/>
                      <a:pt x="17074" y="5412"/>
                      <a:pt x="17956" y="5319"/>
                    </a:cubicBezTo>
                    <a:cubicBezTo>
                      <a:pt x="17988" y="5316"/>
                      <a:pt x="18019" y="5314"/>
                      <a:pt x="18049" y="5314"/>
                    </a:cubicBezTo>
                    <a:close/>
                    <a:moveTo>
                      <a:pt x="7956" y="6222"/>
                    </a:moveTo>
                    <a:cubicBezTo>
                      <a:pt x="8323" y="6222"/>
                      <a:pt x="8419" y="6814"/>
                      <a:pt x="7970" y="6903"/>
                    </a:cubicBezTo>
                    <a:cubicBezTo>
                      <a:pt x="7942" y="6910"/>
                      <a:pt x="7914" y="6913"/>
                      <a:pt x="7888" y="6913"/>
                    </a:cubicBezTo>
                    <a:cubicBezTo>
                      <a:pt x="7522" y="6913"/>
                      <a:pt x="7426" y="6321"/>
                      <a:pt x="7874" y="6231"/>
                    </a:cubicBezTo>
                    <a:cubicBezTo>
                      <a:pt x="7903" y="6225"/>
                      <a:pt x="7930" y="6222"/>
                      <a:pt x="7956" y="6222"/>
                    </a:cubicBezTo>
                    <a:close/>
                    <a:moveTo>
                      <a:pt x="15249" y="6026"/>
                    </a:moveTo>
                    <a:cubicBezTo>
                      <a:pt x="15864" y="6026"/>
                      <a:pt x="15992" y="7008"/>
                      <a:pt x="15316" y="7143"/>
                    </a:cubicBezTo>
                    <a:lnTo>
                      <a:pt x="15268" y="7095"/>
                    </a:lnTo>
                    <a:cubicBezTo>
                      <a:pt x="15251" y="7096"/>
                      <a:pt x="15235" y="7097"/>
                      <a:pt x="15220" y="7097"/>
                    </a:cubicBezTo>
                    <a:cubicBezTo>
                      <a:pt x="14589" y="7097"/>
                      <a:pt x="14468" y="6180"/>
                      <a:pt x="15124" y="6039"/>
                    </a:cubicBezTo>
                    <a:cubicBezTo>
                      <a:pt x="15168" y="6030"/>
                      <a:pt x="15210" y="6026"/>
                      <a:pt x="15249" y="6026"/>
                    </a:cubicBezTo>
                    <a:close/>
                    <a:moveTo>
                      <a:pt x="12425" y="6750"/>
                    </a:moveTo>
                    <a:cubicBezTo>
                      <a:pt x="12835" y="6750"/>
                      <a:pt x="12933" y="7389"/>
                      <a:pt x="12483" y="7479"/>
                    </a:cubicBezTo>
                    <a:cubicBezTo>
                      <a:pt x="12453" y="7485"/>
                      <a:pt x="12425" y="7488"/>
                      <a:pt x="12398" y="7488"/>
                    </a:cubicBezTo>
                    <a:cubicBezTo>
                      <a:pt x="11988" y="7488"/>
                      <a:pt x="11889" y="6849"/>
                      <a:pt x="12339" y="6759"/>
                    </a:cubicBezTo>
                    <a:cubicBezTo>
                      <a:pt x="12369" y="6753"/>
                      <a:pt x="12398" y="6750"/>
                      <a:pt x="12425" y="6750"/>
                    </a:cubicBezTo>
                    <a:close/>
                    <a:moveTo>
                      <a:pt x="5064" y="6664"/>
                    </a:moveTo>
                    <a:cubicBezTo>
                      <a:pt x="5483" y="6664"/>
                      <a:pt x="5891" y="7377"/>
                      <a:pt x="5186" y="7623"/>
                    </a:cubicBezTo>
                    <a:lnTo>
                      <a:pt x="5186" y="7575"/>
                    </a:lnTo>
                    <a:cubicBezTo>
                      <a:pt x="5146" y="7587"/>
                      <a:pt x="5107" y="7592"/>
                      <a:pt x="5069" y="7592"/>
                    </a:cubicBezTo>
                    <a:cubicBezTo>
                      <a:pt x="4787" y="7592"/>
                      <a:pt x="4573" y="7296"/>
                      <a:pt x="4658" y="6999"/>
                    </a:cubicBezTo>
                    <a:cubicBezTo>
                      <a:pt x="4760" y="6757"/>
                      <a:pt x="4913" y="6664"/>
                      <a:pt x="5064" y="6664"/>
                    </a:cubicBezTo>
                    <a:close/>
                    <a:moveTo>
                      <a:pt x="19983" y="6368"/>
                    </a:moveTo>
                    <a:cubicBezTo>
                      <a:pt x="20361" y="6368"/>
                      <a:pt x="20405" y="7255"/>
                      <a:pt x="20405" y="7575"/>
                    </a:cubicBezTo>
                    <a:cubicBezTo>
                      <a:pt x="20160" y="7792"/>
                      <a:pt x="19924" y="7879"/>
                      <a:pt x="19717" y="7879"/>
                    </a:cubicBezTo>
                    <a:cubicBezTo>
                      <a:pt x="18868" y="7879"/>
                      <a:pt x="18497" y="6414"/>
                      <a:pt x="19925" y="6375"/>
                    </a:cubicBezTo>
                    <a:cubicBezTo>
                      <a:pt x="19945" y="6371"/>
                      <a:pt x="19965" y="6368"/>
                      <a:pt x="19983" y="6368"/>
                    </a:cubicBezTo>
                    <a:close/>
                    <a:moveTo>
                      <a:pt x="9633" y="7476"/>
                    </a:moveTo>
                    <a:cubicBezTo>
                      <a:pt x="9833" y="7476"/>
                      <a:pt x="9833" y="7915"/>
                      <a:pt x="9633" y="7915"/>
                    </a:cubicBezTo>
                    <a:cubicBezTo>
                      <a:pt x="9623" y="7915"/>
                      <a:pt x="9613" y="7914"/>
                      <a:pt x="9603" y="7911"/>
                    </a:cubicBezTo>
                    <a:cubicBezTo>
                      <a:pt x="9363" y="7815"/>
                      <a:pt x="9363" y="7527"/>
                      <a:pt x="9603" y="7479"/>
                    </a:cubicBezTo>
                    <a:cubicBezTo>
                      <a:pt x="9613" y="7477"/>
                      <a:pt x="9623" y="7476"/>
                      <a:pt x="9633" y="7476"/>
                    </a:cubicBezTo>
                    <a:close/>
                    <a:moveTo>
                      <a:pt x="16958" y="7065"/>
                    </a:moveTo>
                    <a:cubicBezTo>
                      <a:pt x="17622" y="7065"/>
                      <a:pt x="17837" y="8120"/>
                      <a:pt x="17092" y="8296"/>
                    </a:cubicBezTo>
                    <a:lnTo>
                      <a:pt x="17044" y="8296"/>
                    </a:lnTo>
                    <a:cubicBezTo>
                      <a:pt x="16998" y="8304"/>
                      <a:pt x="16954" y="8307"/>
                      <a:pt x="16912" y="8307"/>
                    </a:cubicBezTo>
                    <a:cubicBezTo>
                      <a:pt x="16204" y="8307"/>
                      <a:pt x="16031" y="7231"/>
                      <a:pt x="16756" y="7095"/>
                    </a:cubicBezTo>
                    <a:cubicBezTo>
                      <a:pt x="16827" y="7074"/>
                      <a:pt x="16895" y="7065"/>
                      <a:pt x="16958" y="7065"/>
                    </a:cubicBezTo>
                    <a:close/>
                    <a:moveTo>
                      <a:pt x="2242" y="7073"/>
                    </a:moveTo>
                    <a:cubicBezTo>
                      <a:pt x="2821" y="7073"/>
                      <a:pt x="3332" y="8045"/>
                      <a:pt x="2401" y="8296"/>
                    </a:cubicBezTo>
                    <a:cubicBezTo>
                      <a:pt x="2342" y="8313"/>
                      <a:pt x="2284" y="8321"/>
                      <a:pt x="2227" y="8321"/>
                    </a:cubicBezTo>
                    <a:cubicBezTo>
                      <a:pt x="1824" y="8321"/>
                      <a:pt x="1513" y="7900"/>
                      <a:pt x="1681" y="7479"/>
                    </a:cubicBezTo>
                    <a:cubicBezTo>
                      <a:pt x="1840" y="7186"/>
                      <a:pt x="2045" y="7073"/>
                      <a:pt x="2242" y="7073"/>
                    </a:cubicBezTo>
                    <a:close/>
                    <a:moveTo>
                      <a:pt x="6760" y="7929"/>
                    </a:moveTo>
                    <a:cubicBezTo>
                      <a:pt x="7049" y="7929"/>
                      <a:pt x="7317" y="8441"/>
                      <a:pt x="6818" y="8584"/>
                    </a:cubicBezTo>
                    <a:cubicBezTo>
                      <a:pt x="6797" y="8588"/>
                      <a:pt x="6777" y="8590"/>
                      <a:pt x="6758" y="8590"/>
                    </a:cubicBezTo>
                    <a:cubicBezTo>
                      <a:pt x="6554" y="8590"/>
                      <a:pt x="6438" y="8371"/>
                      <a:pt x="6482" y="8151"/>
                    </a:cubicBezTo>
                    <a:cubicBezTo>
                      <a:pt x="6556" y="7990"/>
                      <a:pt x="6659" y="7929"/>
                      <a:pt x="6760" y="7929"/>
                    </a:cubicBezTo>
                    <a:close/>
                    <a:moveTo>
                      <a:pt x="14035" y="7835"/>
                    </a:moveTo>
                    <a:cubicBezTo>
                      <a:pt x="14445" y="7835"/>
                      <a:pt x="14846" y="8503"/>
                      <a:pt x="14212" y="8680"/>
                    </a:cubicBezTo>
                    <a:lnTo>
                      <a:pt x="14164" y="8680"/>
                    </a:lnTo>
                    <a:cubicBezTo>
                      <a:pt x="14139" y="8683"/>
                      <a:pt x="14114" y="8685"/>
                      <a:pt x="14090" y="8685"/>
                    </a:cubicBezTo>
                    <a:cubicBezTo>
                      <a:pt x="13793" y="8685"/>
                      <a:pt x="13591" y="8418"/>
                      <a:pt x="13635" y="8151"/>
                    </a:cubicBezTo>
                    <a:cubicBezTo>
                      <a:pt x="13737" y="7922"/>
                      <a:pt x="13887" y="7835"/>
                      <a:pt x="14035" y="7835"/>
                    </a:cubicBezTo>
                    <a:close/>
                    <a:moveTo>
                      <a:pt x="11266" y="8534"/>
                    </a:moveTo>
                    <a:cubicBezTo>
                      <a:pt x="11360" y="8534"/>
                      <a:pt x="11453" y="8595"/>
                      <a:pt x="11475" y="8728"/>
                    </a:cubicBezTo>
                    <a:cubicBezTo>
                      <a:pt x="11475" y="8856"/>
                      <a:pt x="11347" y="8941"/>
                      <a:pt x="11233" y="8941"/>
                    </a:cubicBezTo>
                    <a:cubicBezTo>
                      <a:pt x="11176" y="8941"/>
                      <a:pt x="11123" y="8920"/>
                      <a:pt x="11091" y="8872"/>
                    </a:cubicBezTo>
                    <a:lnTo>
                      <a:pt x="11043" y="8776"/>
                    </a:lnTo>
                    <a:cubicBezTo>
                      <a:pt x="11043" y="8620"/>
                      <a:pt x="11155" y="8534"/>
                      <a:pt x="11266" y="8534"/>
                    </a:cubicBezTo>
                    <a:close/>
                    <a:moveTo>
                      <a:pt x="3951" y="8318"/>
                    </a:moveTo>
                    <a:cubicBezTo>
                      <a:pt x="4453" y="8318"/>
                      <a:pt x="4900" y="9138"/>
                      <a:pt x="4082" y="9352"/>
                    </a:cubicBezTo>
                    <a:lnTo>
                      <a:pt x="4082" y="9304"/>
                    </a:lnTo>
                    <a:cubicBezTo>
                      <a:pt x="4037" y="9315"/>
                      <a:pt x="3992" y="9320"/>
                      <a:pt x="3949" y="9320"/>
                    </a:cubicBezTo>
                    <a:cubicBezTo>
                      <a:pt x="3625" y="9320"/>
                      <a:pt x="3373" y="9019"/>
                      <a:pt x="3457" y="8680"/>
                    </a:cubicBezTo>
                    <a:cubicBezTo>
                      <a:pt x="3594" y="8419"/>
                      <a:pt x="3776" y="8318"/>
                      <a:pt x="3951" y="8318"/>
                    </a:cubicBezTo>
                    <a:close/>
                    <a:moveTo>
                      <a:pt x="8487" y="9225"/>
                    </a:moveTo>
                    <a:cubicBezTo>
                      <a:pt x="8543" y="9225"/>
                      <a:pt x="8598" y="9262"/>
                      <a:pt x="8642" y="9352"/>
                    </a:cubicBezTo>
                    <a:cubicBezTo>
                      <a:pt x="8666" y="9448"/>
                      <a:pt x="8570" y="9496"/>
                      <a:pt x="8474" y="9496"/>
                    </a:cubicBezTo>
                    <a:cubicBezTo>
                      <a:pt x="8378" y="9496"/>
                      <a:pt x="8282" y="9448"/>
                      <a:pt x="8306" y="9352"/>
                    </a:cubicBezTo>
                    <a:cubicBezTo>
                      <a:pt x="8358" y="9275"/>
                      <a:pt x="8423" y="9225"/>
                      <a:pt x="8487" y="9225"/>
                    </a:cubicBezTo>
                    <a:close/>
                    <a:moveTo>
                      <a:pt x="18510" y="8132"/>
                    </a:moveTo>
                    <a:cubicBezTo>
                      <a:pt x="19141" y="8132"/>
                      <a:pt x="19694" y="9244"/>
                      <a:pt x="18580" y="9496"/>
                    </a:cubicBezTo>
                    <a:cubicBezTo>
                      <a:pt x="18148" y="9496"/>
                      <a:pt x="17812" y="9016"/>
                      <a:pt x="17956" y="8584"/>
                    </a:cubicBezTo>
                    <a:lnTo>
                      <a:pt x="17908" y="8584"/>
                    </a:lnTo>
                    <a:cubicBezTo>
                      <a:pt x="18077" y="8258"/>
                      <a:pt x="18298" y="8132"/>
                      <a:pt x="18510" y="8132"/>
                    </a:cubicBezTo>
                    <a:close/>
                    <a:moveTo>
                      <a:pt x="15779" y="8812"/>
                    </a:moveTo>
                    <a:cubicBezTo>
                      <a:pt x="16476" y="8812"/>
                      <a:pt x="16522" y="9928"/>
                      <a:pt x="15796" y="9928"/>
                    </a:cubicBezTo>
                    <a:cubicBezTo>
                      <a:pt x="15781" y="9929"/>
                      <a:pt x="15766" y="9930"/>
                      <a:pt x="15751" y="9930"/>
                    </a:cubicBezTo>
                    <a:cubicBezTo>
                      <a:pt x="15165" y="9930"/>
                      <a:pt x="15044" y="9012"/>
                      <a:pt x="15700" y="8872"/>
                    </a:cubicBezTo>
                    <a:lnTo>
                      <a:pt x="15652" y="8824"/>
                    </a:lnTo>
                    <a:cubicBezTo>
                      <a:pt x="15696" y="8816"/>
                      <a:pt x="15739" y="8812"/>
                      <a:pt x="15779" y="8812"/>
                    </a:cubicBezTo>
                    <a:close/>
                    <a:moveTo>
                      <a:pt x="1149" y="8723"/>
                    </a:moveTo>
                    <a:cubicBezTo>
                      <a:pt x="1978" y="8723"/>
                      <a:pt x="2082" y="9979"/>
                      <a:pt x="1201" y="10072"/>
                    </a:cubicBezTo>
                    <a:cubicBezTo>
                      <a:pt x="337" y="10072"/>
                      <a:pt x="241" y="8824"/>
                      <a:pt x="1105" y="8728"/>
                    </a:cubicBezTo>
                    <a:lnTo>
                      <a:pt x="1057" y="8728"/>
                    </a:lnTo>
                    <a:cubicBezTo>
                      <a:pt x="1088" y="8724"/>
                      <a:pt x="1119" y="8723"/>
                      <a:pt x="1149" y="8723"/>
                    </a:cubicBezTo>
                    <a:close/>
                    <a:moveTo>
                      <a:pt x="12925" y="9582"/>
                    </a:moveTo>
                    <a:cubicBezTo>
                      <a:pt x="13297" y="9582"/>
                      <a:pt x="13564" y="10201"/>
                      <a:pt x="13011" y="10312"/>
                    </a:cubicBezTo>
                    <a:lnTo>
                      <a:pt x="12963" y="10264"/>
                    </a:lnTo>
                    <a:cubicBezTo>
                      <a:pt x="12675" y="10264"/>
                      <a:pt x="12483" y="10024"/>
                      <a:pt x="12579" y="9784"/>
                    </a:cubicBezTo>
                    <a:cubicBezTo>
                      <a:pt x="12691" y="9639"/>
                      <a:pt x="12813" y="9582"/>
                      <a:pt x="12925" y="9582"/>
                    </a:cubicBezTo>
                    <a:close/>
                    <a:moveTo>
                      <a:pt x="5640" y="9556"/>
                    </a:moveTo>
                    <a:cubicBezTo>
                      <a:pt x="6004" y="9556"/>
                      <a:pt x="6331" y="10182"/>
                      <a:pt x="5762" y="10360"/>
                    </a:cubicBezTo>
                    <a:lnTo>
                      <a:pt x="5762" y="10312"/>
                    </a:lnTo>
                    <a:cubicBezTo>
                      <a:pt x="5723" y="10325"/>
                      <a:pt x="5685" y="10331"/>
                      <a:pt x="5647" y="10331"/>
                    </a:cubicBezTo>
                    <a:cubicBezTo>
                      <a:pt x="5404" y="10331"/>
                      <a:pt x="5199" y="10081"/>
                      <a:pt x="5282" y="9832"/>
                    </a:cubicBezTo>
                    <a:cubicBezTo>
                      <a:pt x="5381" y="9633"/>
                      <a:pt x="5513" y="9556"/>
                      <a:pt x="5640" y="9556"/>
                    </a:cubicBezTo>
                    <a:close/>
                    <a:moveTo>
                      <a:pt x="10131" y="10288"/>
                    </a:moveTo>
                    <a:cubicBezTo>
                      <a:pt x="10227" y="10288"/>
                      <a:pt x="10323" y="10360"/>
                      <a:pt x="10323" y="10504"/>
                    </a:cubicBezTo>
                    <a:cubicBezTo>
                      <a:pt x="10293" y="10563"/>
                      <a:pt x="10208" y="10604"/>
                      <a:pt x="10125" y="10604"/>
                    </a:cubicBezTo>
                    <a:cubicBezTo>
                      <a:pt x="10074" y="10604"/>
                      <a:pt x="10023" y="10589"/>
                      <a:pt x="9987" y="10552"/>
                    </a:cubicBezTo>
                    <a:lnTo>
                      <a:pt x="9939" y="10504"/>
                    </a:lnTo>
                    <a:cubicBezTo>
                      <a:pt x="9939" y="10360"/>
                      <a:pt x="10035" y="10288"/>
                      <a:pt x="10131" y="10288"/>
                    </a:cubicBezTo>
                    <a:close/>
                    <a:moveTo>
                      <a:pt x="2790" y="9919"/>
                    </a:moveTo>
                    <a:cubicBezTo>
                      <a:pt x="3335" y="9919"/>
                      <a:pt x="3821" y="10830"/>
                      <a:pt x="2929" y="11080"/>
                    </a:cubicBezTo>
                    <a:cubicBezTo>
                      <a:pt x="2497" y="11080"/>
                      <a:pt x="2209" y="10744"/>
                      <a:pt x="2305" y="10312"/>
                    </a:cubicBezTo>
                    <a:lnTo>
                      <a:pt x="2257" y="10312"/>
                    </a:lnTo>
                    <a:cubicBezTo>
                      <a:pt x="2405" y="10028"/>
                      <a:pt x="2601" y="9919"/>
                      <a:pt x="2790" y="9919"/>
                    </a:cubicBezTo>
                    <a:close/>
                    <a:moveTo>
                      <a:pt x="17472" y="9830"/>
                    </a:moveTo>
                    <a:cubicBezTo>
                      <a:pt x="18247" y="9830"/>
                      <a:pt x="18325" y="11081"/>
                      <a:pt x="17524" y="11128"/>
                    </a:cubicBezTo>
                    <a:lnTo>
                      <a:pt x="17476" y="11128"/>
                    </a:lnTo>
                    <a:cubicBezTo>
                      <a:pt x="16660" y="11080"/>
                      <a:pt x="16612" y="9976"/>
                      <a:pt x="17428" y="9832"/>
                    </a:cubicBezTo>
                    <a:cubicBezTo>
                      <a:pt x="17443" y="9831"/>
                      <a:pt x="17458" y="9830"/>
                      <a:pt x="17472" y="9830"/>
                    </a:cubicBezTo>
                    <a:close/>
                    <a:moveTo>
                      <a:pt x="7307" y="10761"/>
                    </a:moveTo>
                    <a:cubicBezTo>
                      <a:pt x="7595" y="10761"/>
                      <a:pt x="7881" y="11270"/>
                      <a:pt x="7442" y="11416"/>
                    </a:cubicBezTo>
                    <a:cubicBezTo>
                      <a:pt x="7421" y="11420"/>
                      <a:pt x="7401" y="11422"/>
                      <a:pt x="7380" y="11422"/>
                    </a:cubicBezTo>
                    <a:cubicBezTo>
                      <a:pt x="7163" y="11422"/>
                      <a:pt x="6970" y="11199"/>
                      <a:pt x="7058" y="10936"/>
                    </a:cubicBezTo>
                    <a:cubicBezTo>
                      <a:pt x="7127" y="10810"/>
                      <a:pt x="7217" y="10761"/>
                      <a:pt x="7307" y="10761"/>
                    </a:cubicBezTo>
                    <a:close/>
                    <a:moveTo>
                      <a:pt x="14582" y="10587"/>
                    </a:moveTo>
                    <a:cubicBezTo>
                      <a:pt x="15055" y="10587"/>
                      <a:pt x="15496" y="11348"/>
                      <a:pt x="14788" y="11560"/>
                    </a:cubicBezTo>
                    <a:lnTo>
                      <a:pt x="14740" y="11560"/>
                    </a:lnTo>
                    <a:cubicBezTo>
                      <a:pt x="14711" y="11564"/>
                      <a:pt x="14684" y="11565"/>
                      <a:pt x="14657" y="11565"/>
                    </a:cubicBezTo>
                    <a:cubicBezTo>
                      <a:pt x="14315" y="11565"/>
                      <a:pt x="14071" y="11292"/>
                      <a:pt x="14116" y="10936"/>
                    </a:cubicBezTo>
                    <a:cubicBezTo>
                      <a:pt x="14242" y="10684"/>
                      <a:pt x="14414" y="10587"/>
                      <a:pt x="14582" y="10587"/>
                    </a:cubicBezTo>
                    <a:close/>
                    <a:moveTo>
                      <a:pt x="11768" y="11259"/>
                    </a:moveTo>
                    <a:cubicBezTo>
                      <a:pt x="12132" y="11259"/>
                      <a:pt x="12437" y="11879"/>
                      <a:pt x="11907" y="11992"/>
                    </a:cubicBezTo>
                    <a:lnTo>
                      <a:pt x="11859" y="11896"/>
                    </a:lnTo>
                    <a:cubicBezTo>
                      <a:pt x="11838" y="11900"/>
                      <a:pt x="11817" y="11901"/>
                      <a:pt x="11796" y="11901"/>
                    </a:cubicBezTo>
                    <a:cubicBezTo>
                      <a:pt x="11544" y="11901"/>
                      <a:pt x="11386" y="11638"/>
                      <a:pt x="11475" y="11416"/>
                    </a:cubicBezTo>
                    <a:cubicBezTo>
                      <a:pt x="11567" y="11304"/>
                      <a:pt x="11669" y="11259"/>
                      <a:pt x="11768" y="11259"/>
                    </a:cubicBezTo>
                    <a:close/>
                    <a:moveTo>
                      <a:pt x="4486" y="11123"/>
                    </a:moveTo>
                    <a:cubicBezTo>
                      <a:pt x="4959" y="11123"/>
                      <a:pt x="5395" y="11922"/>
                      <a:pt x="4610" y="12136"/>
                    </a:cubicBezTo>
                    <a:cubicBezTo>
                      <a:pt x="4585" y="12139"/>
                      <a:pt x="4561" y="12141"/>
                      <a:pt x="4537" y="12141"/>
                    </a:cubicBezTo>
                    <a:cubicBezTo>
                      <a:pt x="4190" y="12141"/>
                      <a:pt x="3944" y="11823"/>
                      <a:pt x="4034" y="11464"/>
                    </a:cubicBezTo>
                    <a:cubicBezTo>
                      <a:pt x="4157" y="11218"/>
                      <a:pt x="4324" y="11123"/>
                      <a:pt x="4486" y="11123"/>
                    </a:cubicBezTo>
                    <a:close/>
                    <a:moveTo>
                      <a:pt x="19120" y="10844"/>
                    </a:moveTo>
                    <a:cubicBezTo>
                      <a:pt x="19474" y="10844"/>
                      <a:pt x="19829" y="11122"/>
                      <a:pt x="19829" y="11560"/>
                    </a:cubicBezTo>
                    <a:lnTo>
                      <a:pt x="19781" y="11560"/>
                    </a:lnTo>
                    <a:cubicBezTo>
                      <a:pt x="19945" y="12095"/>
                      <a:pt x="19599" y="12330"/>
                      <a:pt x="19210" y="12330"/>
                    </a:cubicBezTo>
                    <a:cubicBezTo>
                      <a:pt x="18690" y="12330"/>
                      <a:pt x="18093" y="11910"/>
                      <a:pt x="18532" y="11224"/>
                    </a:cubicBezTo>
                    <a:cubicBezTo>
                      <a:pt x="18664" y="10960"/>
                      <a:pt x="18892" y="10844"/>
                      <a:pt x="19120" y="10844"/>
                    </a:cubicBezTo>
                    <a:close/>
                    <a:moveTo>
                      <a:pt x="8950" y="11829"/>
                    </a:moveTo>
                    <a:cubicBezTo>
                      <a:pt x="9279" y="11829"/>
                      <a:pt x="9609" y="12408"/>
                      <a:pt x="9123" y="12520"/>
                    </a:cubicBezTo>
                    <a:lnTo>
                      <a:pt x="9075" y="12472"/>
                    </a:lnTo>
                    <a:cubicBezTo>
                      <a:pt x="8786" y="12472"/>
                      <a:pt x="8594" y="12232"/>
                      <a:pt x="8690" y="11992"/>
                    </a:cubicBezTo>
                    <a:cubicBezTo>
                      <a:pt x="8765" y="11876"/>
                      <a:pt x="8857" y="11829"/>
                      <a:pt x="8950" y="11829"/>
                    </a:cubicBezTo>
                    <a:close/>
                    <a:moveTo>
                      <a:pt x="16360" y="11548"/>
                    </a:moveTo>
                    <a:cubicBezTo>
                      <a:pt x="17063" y="11548"/>
                      <a:pt x="17190" y="12624"/>
                      <a:pt x="16420" y="12760"/>
                    </a:cubicBezTo>
                    <a:cubicBezTo>
                      <a:pt x="16404" y="12761"/>
                      <a:pt x="16388" y="12762"/>
                      <a:pt x="16373" y="12762"/>
                    </a:cubicBezTo>
                    <a:cubicBezTo>
                      <a:pt x="15694" y="12762"/>
                      <a:pt x="15572" y="11749"/>
                      <a:pt x="16276" y="11608"/>
                    </a:cubicBezTo>
                    <a:lnTo>
                      <a:pt x="16228" y="11560"/>
                    </a:lnTo>
                    <a:cubicBezTo>
                      <a:pt x="16274" y="11552"/>
                      <a:pt x="16318" y="11548"/>
                      <a:pt x="16360" y="11548"/>
                    </a:cubicBezTo>
                    <a:close/>
                    <a:moveTo>
                      <a:pt x="1664" y="11518"/>
                    </a:moveTo>
                    <a:cubicBezTo>
                      <a:pt x="2270" y="11518"/>
                      <a:pt x="2814" y="12538"/>
                      <a:pt x="1825" y="12856"/>
                    </a:cubicBezTo>
                    <a:cubicBezTo>
                      <a:pt x="1801" y="12859"/>
                      <a:pt x="1776" y="12860"/>
                      <a:pt x="1752" y="12860"/>
                    </a:cubicBezTo>
                    <a:cubicBezTo>
                      <a:pt x="1307" y="12860"/>
                      <a:pt x="968" y="12448"/>
                      <a:pt x="1105" y="11992"/>
                    </a:cubicBezTo>
                    <a:lnTo>
                      <a:pt x="1057" y="11992"/>
                    </a:lnTo>
                    <a:cubicBezTo>
                      <a:pt x="1222" y="11650"/>
                      <a:pt x="1447" y="11518"/>
                      <a:pt x="1664" y="11518"/>
                    </a:cubicBezTo>
                    <a:close/>
                    <a:moveTo>
                      <a:pt x="6191" y="12280"/>
                    </a:moveTo>
                    <a:cubicBezTo>
                      <a:pt x="6595" y="12280"/>
                      <a:pt x="7020" y="12981"/>
                      <a:pt x="6386" y="13192"/>
                    </a:cubicBezTo>
                    <a:cubicBezTo>
                      <a:pt x="6341" y="13204"/>
                      <a:pt x="6297" y="13209"/>
                      <a:pt x="6254" y="13209"/>
                    </a:cubicBezTo>
                    <a:cubicBezTo>
                      <a:pt x="5939" y="13209"/>
                      <a:pt x="5725" y="12913"/>
                      <a:pt x="5810" y="12616"/>
                    </a:cubicBezTo>
                    <a:cubicBezTo>
                      <a:pt x="5900" y="12373"/>
                      <a:pt x="6044" y="12280"/>
                      <a:pt x="6191" y="12280"/>
                    </a:cubicBezTo>
                    <a:close/>
                    <a:moveTo>
                      <a:pt x="13501" y="12275"/>
                    </a:moveTo>
                    <a:cubicBezTo>
                      <a:pt x="13976" y="12275"/>
                      <a:pt x="14349" y="13062"/>
                      <a:pt x="13635" y="13240"/>
                    </a:cubicBezTo>
                    <a:lnTo>
                      <a:pt x="13539" y="13192"/>
                    </a:lnTo>
                    <a:cubicBezTo>
                      <a:pt x="13515" y="13196"/>
                      <a:pt x="13490" y="13198"/>
                      <a:pt x="13466" y="13198"/>
                    </a:cubicBezTo>
                    <a:cubicBezTo>
                      <a:pt x="13163" y="13198"/>
                      <a:pt x="12922" y="12928"/>
                      <a:pt x="13011" y="12616"/>
                    </a:cubicBezTo>
                    <a:cubicBezTo>
                      <a:pt x="13160" y="12369"/>
                      <a:pt x="13336" y="12275"/>
                      <a:pt x="13501" y="12275"/>
                    </a:cubicBezTo>
                    <a:close/>
                    <a:moveTo>
                      <a:pt x="10650" y="12897"/>
                    </a:moveTo>
                    <a:cubicBezTo>
                      <a:pt x="11052" y="12897"/>
                      <a:pt x="11417" y="13540"/>
                      <a:pt x="10803" y="13720"/>
                    </a:cubicBezTo>
                    <a:lnTo>
                      <a:pt x="10755" y="13672"/>
                    </a:lnTo>
                    <a:cubicBezTo>
                      <a:pt x="10733" y="13676"/>
                      <a:pt x="10712" y="13678"/>
                      <a:pt x="10691" y="13678"/>
                    </a:cubicBezTo>
                    <a:cubicBezTo>
                      <a:pt x="10426" y="13678"/>
                      <a:pt x="10186" y="13411"/>
                      <a:pt x="10275" y="13144"/>
                    </a:cubicBezTo>
                    <a:cubicBezTo>
                      <a:pt x="10382" y="12966"/>
                      <a:pt x="10518" y="12897"/>
                      <a:pt x="10650" y="12897"/>
                    </a:cubicBezTo>
                    <a:close/>
                    <a:moveTo>
                      <a:pt x="3374" y="12703"/>
                    </a:moveTo>
                    <a:cubicBezTo>
                      <a:pt x="3919" y="12703"/>
                      <a:pt x="4434" y="13631"/>
                      <a:pt x="3554" y="13913"/>
                    </a:cubicBezTo>
                    <a:cubicBezTo>
                      <a:pt x="3512" y="13922"/>
                      <a:pt x="3471" y="13926"/>
                      <a:pt x="3430" y="13926"/>
                    </a:cubicBezTo>
                    <a:cubicBezTo>
                      <a:pt x="3044" y="13926"/>
                      <a:pt x="2703" y="13535"/>
                      <a:pt x="2833" y="13144"/>
                    </a:cubicBezTo>
                    <a:cubicBezTo>
                      <a:pt x="2974" y="12825"/>
                      <a:pt x="3176" y="12703"/>
                      <a:pt x="3374" y="12703"/>
                    </a:cubicBezTo>
                    <a:close/>
                    <a:moveTo>
                      <a:pt x="17956" y="12616"/>
                    </a:moveTo>
                    <a:cubicBezTo>
                      <a:pt x="18952" y="12616"/>
                      <a:pt x="18966" y="14025"/>
                      <a:pt x="18079" y="14025"/>
                    </a:cubicBezTo>
                    <a:cubicBezTo>
                      <a:pt x="18026" y="14025"/>
                      <a:pt x="17969" y="14020"/>
                      <a:pt x="17908" y="14009"/>
                    </a:cubicBezTo>
                    <a:lnTo>
                      <a:pt x="17860" y="14009"/>
                    </a:lnTo>
                    <a:cubicBezTo>
                      <a:pt x="17044" y="13865"/>
                      <a:pt x="17140" y="12616"/>
                      <a:pt x="17956" y="12616"/>
                    </a:cubicBezTo>
                    <a:close/>
                    <a:moveTo>
                      <a:pt x="7871" y="13432"/>
                    </a:moveTo>
                    <a:cubicBezTo>
                      <a:pt x="8272" y="13432"/>
                      <a:pt x="8687" y="14133"/>
                      <a:pt x="8018" y="14345"/>
                    </a:cubicBezTo>
                    <a:cubicBezTo>
                      <a:pt x="7994" y="14348"/>
                      <a:pt x="7969" y="14350"/>
                      <a:pt x="7944" y="14350"/>
                    </a:cubicBezTo>
                    <a:cubicBezTo>
                      <a:pt x="7635" y="14350"/>
                      <a:pt x="7357" y="14080"/>
                      <a:pt x="7490" y="13768"/>
                    </a:cubicBezTo>
                    <a:cubicBezTo>
                      <a:pt x="7580" y="13525"/>
                      <a:pt x="7724" y="13432"/>
                      <a:pt x="7871" y="13432"/>
                    </a:cubicBezTo>
                    <a:close/>
                    <a:moveTo>
                      <a:pt x="15192" y="13286"/>
                    </a:moveTo>
                    <a:cubicBezTo>
                      <a:pt x="15739" y="13286"/>
                      <a:pt x="16212" y="14241"/>
                      <a:pt x="15220" y="14489"/>
                    </a:cubicBezTo>
                    <a:cubicBezTo>
                      <a:pt x="14836" y="14489"/>
                      <a:pt x="14548" y="14105"/>
                      <a:pt x="14644" y="13720"/>
                    </a:cubicBezTo>
                    <a:cubicBezTo>
                      <a:pt x="14794" y="13406"/>
                      <a:pt x="14998" y="13286"/>
                      <a:pt x="15192" y="13286"/>
                    </a:cubicBezTo>
                    <a:close/>
                    <a:moveTo>
                      <a:pt x="12335" y="13916"/>
                    </a:moveTo>
                    <a:cubicBezTo>
                      <a:pt x="12846" y="13916"/>
                      <a:pt x="13323" y="14753"/>
                      <a:pt x="12531" y="14969"/>
                    </a:cubicBezTo>
                    <a:lnTo>
                      <a:pt x="12435" y="14921"/>
                    </a:lnTo>
                    <a:cubicBezTo>
                      <a:pt x="12410" y="14924"/>
                      <a:pt x="12386" y="14925"/>
                      <a:pt x="12362" y="14925"/>
                    </a:cubicBezTo>
                    <a:cubicBezTo>
                      <a:pt x="12016" y="14925"/>
                      <a:pt x="11769" y="14608"/>
                      <a:pt x="11859" y="14249"/>
                    </a:cubicBezTo>
                    <a:cubicBezTo>
                      <a:pt x="11991" y="14009"/>
                      <a:pt x="12165" y="13916"/>
                      <a:pt x="12335" y="13916"/>
                    </a:cubicBezTo>
                    <a:close/>
                    <a:moveTo>
                      <a:pt x="5058" y="13835"/>
                    </a:moveTo>
                    <a:cubicBezTo>
                      <a:pt x="5587" y="13835"/>
                      <a:pt x="6110" y="14768"/>
                      <a:pt x="5186" y="15017"/>
                    </a:cubicBezTo>
                    <a:cubicBezTo>
                      <a:pt x="4802" y="15017"/>
                      <a:pt x="4466" y="14681"/>
                      <a:pt x="4562" y="14297"/>
                    </a:cubicBezTo>
                    <a:lnTo>
                      <a:pt x="4562" y="14249"/>
                    </a:lnTo>
                    <a:cubicBezTo>
                      <a:pt x="4686" y="13949"/>
                      <a:pt x="4872" y="13835"/>
                      <a:pt x="5058" y="13835"/>
                    </a:cubicBezTo>
                    <a:close/>
                    <a:moveTo>
                      <a:pt x="9545" y="14464"/>
                    </a:moveTo>
                    <a:cubicBezTo>
                      <a:pt x="10039" y="14464"/>
                      <a:pt x="10506" y="15295"/>
                      <a:pt x="9651" y="15545"/>
                    </a:cubicBezTo>
                    <a:lnTo>
                      <a:pt x="9603" y="15449"/>
                    </a:lnTo>
                    <a:cubicBezTo>
                      <a:pt x="9581" y="15452"/>
                      <a:pt x="9559" y="15453"/>
                      <a:pt x="9538" y="15453"/>
                    </a:cubicBezTo>
                    <a:cubicBezTo>
                      <a:pt x="9231" y="15453"/>
                      <a:pt x="8985" y="15139"/>
                      <a:pt x="9075" y="14825"/>
                    </a:cubicBezTo>
                    <a:cubicBezTo>
                      <a:pt x="9198" y="14565"/>
                      <a:pt x="9373" y="14464"/>
                      <a:pt x="9545" y="14464"/>
                    </a:cubicBezTo>
                    <a:close/>
                    <a:moveTo>
                      <a:pt x="16893" y="14292"/>
                    </a:moveTo>
                    <a:cubicBezTo>
                      <a:pt x="17725" y="14292"/>
                      <a:pt x="17830" y="15596"/>
                      <a:pt x="16948" y="15689"/>
                    </a:cubicBezTo>
                    <a:lnTo>
                      <a:pt x="16900" y="15689"/>
                    </a:lnTo>
                    <a:cubicBezTo>
                      <a:pt x="16884" y="15690"/>
                      <a:pt x="16868" y="15690"/>
                      <a:pt x="16853" y="15690"/>
                    </a:cubicBezTo>
                    <a:cubicBezTo>
                      <a:pt x="15985" y="15690"/>
                      <a:pt x="15908" y="14391"/>
                      <a:pt x="16804" y="14297"/>
                    </a:cubicBezTo>
                    <a:cubicBezTo>
                      <a:pt x="16834" y="14293"/>
                      <a:pt x="16864" y="14292"/>
                      <a:pt x="16893" y="14292"/>
                    </a:cubicBezTo>
                    <a:close/>
                    <a:moveTo>
                      <a:pt x="2369" y="14281"/>
                    </a:moveTo>
                    <a:cubicBezTo>
                      <a:pt x="3230" y="14281"/>
                      <a:pt x="3303" y="15737"/>
                      <a:pt x="2305" y="15737"/>
                    </a:cubicBezTo>
                    <a:cubicBezTo>
                      <a:pt x="2291" y="15738"/>
                      <a:pt x="2277" y="15738"/>
                      <a:pt x="2263" y="15738"/>
                    </a:cubicBezTo>
                    <a:cubicBezTo>
                      <a:pt x="1484" y="15738"/>
                      <a:pt x="1360" y="14438"/>
                      <a:pt x="2209" y="14297"/>
                    </a:cubicBezTo>
                    <a:cubicBezTo>
                      <a:pt x="2265" y="14286"/>
                      <a:pt x="2319" y="14281"/>
                      <a:pt x="2369" y="14281"/>
                    </a:cubicBezTo>
                    <a:close/>
                    <a:moveTo>
                      <a:pt x="6735" y="14971"/>
                    </a:moveTo>
                    <a:cubicBezTo>
                      <a:pt x="7266" y="14971"/>
                      <a:pt x="7755" y="15840"/>
                      <a:pt x="6914" y="16121"/>
                    </a:cubicBezTo>
                    <a:cubicBezTo>
                      <a:pt x="6874" y="16131"/>
                      <a:pt x="6833" y="16136"/>
                      <a:pt x="6793" y="16136"/>
                    </a:cubicBezTo>
                    <a:cubicBezTo>
                      <a:pt x="6454" y="16136"/>
                      <a:pt x="6156" y="15792"/>
                      <a:pt x="6242" y="15449"/>
                    </a:cubicBezTo>
                    <a:lnTo>
                      <a:pt x="6194" y="15401"/>
                    </a:lnTo>
                    <a:cubicBezTo>
                      <a:pt x="6336" y="15090"/>
                      <a:pt x="6538" y="14971"/>
                      <a:pt x="6735" y="14971"/>
                    </a:cubicBezTo>
                    <a:close/>
                    <a:moveTo>
                      <a:pt x="14059" y="14947"/>
                    </a:moveTo>
                    <a:cubicBezTo>
                      <a:pt x="14632" y="14947"/>
                      <a:pt x="15154" y="15934"/>
                      <a:pt x="14164" y="16217"/>
                    </a:cubicBezTo>
                    <a:cubicBezTo>
                      <a:pt x="14141" y="16219"/>
                      <a:pt x="14119" y="16221"/>
                      <a:pt x="14097" y="16221"/>
                    </a:cubicBezTo>
                    <a:cubicBezTo>
                      <a:pt x="13693" y="16221"/>
                      <a:pt x="13355" y="15811"/>
                      <a:pt x="13491" y="15401"/>
                    </a:cubicBezTo>
                    <a:cubicBezTo>
                      <a:pt x="13643" y="15072"/>
                      <a:pt x="13854" y="14947"/>
                      <a:pt x="14059" y="14947"/>
                    </a:cubicBezTo>
                    <a:close/>
                    <a:moveTo>
                      <a:pt x="11202" y="15447"/>
                    </a:moveTo>
                    <a:cubicBezTo>
                      <a:pt x="11743" y="15447"/>
                      <a:pt x="12217" y="16401"/>
                      <a:pt x="11331" y="16649"/>
                    </a:cubicBezTo>
                    <a:cubicBezTo>
                      <a:pt x="10947" y="16649"/>
                      <a:pt x="10659" y="16313"/>
                      <a:pt x="10707" y="15977"/>
                    </a:cubicBezTo>
                    <a:lnTo>
                      <a:pt x="10659" y="15881"/>
                    </a:lnTo>
                    <a:cubicBezTo>
                      <a:pt x="10810" y="15567"/>
                      <a:pt x="11010" y="15447"/>
                      <a:pt x="11202" y="15447"/>
                    </a:cubicBezTo>
                    <a:close/>
                    <a:moveTo>
                      <a:pt x="3985" y="15400"/>
                    </a:moveTo>
                    <a:cubicBezTo>
                      <a:pt x="4854" y="15400"/>
                      <a:pt x="4978" y="16699"/>
                      <a:pt x="4082" y="16793"/>
                    </a:cubicBezTo>
                    <a:cubicBezTo>
                      <a:pt x="4050" y="16796"/>
                      <a:pt x="4019" y="16798"/>
                      <a:pt x="3989" y="16798"/>
                    </a:cubicBezTo>
                    <a:cubicBezTo>
                      <a:pt x="3116" y="16798"/>
                      <a:pt x="3056" y="15494"/>
                      <a:pt x="3938" y="15401"/>
                    </a:cubicBezTo>
                    <a:cubicBezTo>
                      <a:pt x="3954" y="15400"/>
                      <a:pt x="3969" y="15400"/>
                      <a:pt x="3985" y="15400"/>
                    </a:cubicBezTo>
                    <a:close/>
                    <a:moveTo>
                      <a:pt x="8439" y="16069"/>
                    </a:moveTo>
                    <a:cubicBezTo>
                      <a:pt x="8998" y="16069"/>
                      <a:pt x="9513" y="17028"/>
                      <a:pt x="8498" y="17273"/>
                    </a:cubicBezTo>
                    <a:cubicBezTo>
                      <a:pt x="8114" y="17273"/>
                      <a:pt x="7826" y="16937"/>
                      <a:pt x="7874" y="16553"/>
                    </a:cubicBezTo>
                    <a:cubicBezTo>
                      <a:pt x="8017" y="16202"/>
                      <a:pt x="8231" y="16069"/>
                      <a:pt x="8439" y="16069"/>
                    </a:cubicBezTo>
                    <a:close/>
                    <a:moveTo>
                      <a:pt x="15728" y="15986"/>
                    </a:moveTo>
                    <a:cubicBezTo>
                      <a:pt x="16272" y="15986"/>
                      <a:pt x="16829" y="16653"/>
                      <a:pt x="16324" y="17225"/>
                    </a:cubicBezTo>
                    <a:cubicBezTo>
                      <a:pt x="16151" y="17331"/>
                      <a:pt x="15956" y="17383"/>
                      <a:pt x="15772" y="17383"/>
                    </a:cubicBezTo>
                    <a:cubicBezTo>
                      <a:pt x="15290" y="17383"/>
                      <a:pt x="14881" y="17034"/>
                      <a:pt x="15124" y="16409"/>
                    </a:cubicBezTo>
                    <a:cubicBezTo>
                      <a:pt x="15267" y="16108"/>
                      <a:pt x="15497" y="15986"/>
                      <a:pt x="15728" y="15986"/>
                    </a:cubicBezTo>
                    <a:close/>
                    <a:moveTo>
                      <a:pt x="5699" y="16543"/>
                    </a:moveTo>
                    <a:cubicBezTo>
                      <a:pt x="6498" y="16543"/>
                      <a:pt x="6629" y="17808"/>
                      <a:pt x="5762" y="17945"/>
                    </a:cubicBezTo>
                    <a:lnTo>
                      <a:pt x="5762" y="17897"/>
                    </a:lnTo>
                    <a:cubicBezTo>
                      <a:pt x="5717" y="17904"/>
                      <a:pt x="5674" y="17908"/>
                      <a:pt x="5633" y="17908"/>
                    </a:cubicBezTo>
                    <a:cubicBezTo>
                      <a:pt x="4834" y="17908"/>
                      <a:pt x="4702" y="16644"/>
                      <a:pt x="5570" y="16553"/>
                    </a:cubicBezTo>
                    <a:cubicBezTo>
                      <a:pt x="5615" y="16546"/>
                      <a:pt x="5658" y="16543"/>
                      <a:pt x="5699" y="16543"/>
                    </a:cubicBezTo>
                    <a:close/>
                    <a:moveTo>
                      <a:pt x="12980" y="16478"/>
                    </a:moveTo>
                    <a:cubicBezTo>
                      <a:pt x="13775" y="16478"/>
                      <a:pt x="13994" y="17724"/>
                      <a:pt x="13107" y="17945"/>
                    </a:cubicBezTo>
                    <a:lnTo>
                      <a:pt x="13011" y="17849"/>
                    </a:lnTo>
                    <a:cubicBezTo>
                      <a:pt x="12981" y="17853"/>
                      <a:pt x="12952" y="17854"/>
                      <a:pt x="12923" y="17854"/>
                    </a:cubicBezTo>
                    <a:cubicBezTo>
                      <a:pt x="12179" y="17854"/>
                      <a:pt x="11985" y="16690"/>
                      <a:pt x="12771" y="16505"/>
                    </a:cubicBezTo>
                    <a:cubicBezTo>
                      <a:pt x="12845" y="16487"/>
                      <a:pt x="12914" y="16478"/>
                      <a:pt x="12980" y="16478"/>
                    </a:cubicBezTo>
                    <a:close/>
                    <a:moveTo>
                      <a:pt x="10125" y="17028"/>
                    </a:moveTo>
                    <a:cubicBezTo>
                      <a:pt x="11006" y="17028"/>
                      <a:pt x="11156" y="18380"/>
                      <a:pt x="10227" y="18473"/>
                    </a:cubicBezTo>
                    <a:lnTo>
                      <a:pt x="10179" y="18377"/>
                    </a:lnTo>
                    <a:cubicBezTo>
                      <a:pt x="9363" y="18377"/>
                      <a:pt x="9267" y="17177"/>
                      <a:pt x="10035" y="17033"/>
                    </a:cubicBezTo>
                    <a:cubicBezTo>
                      <a:pt x="10066" y="17030"/>
                      <a:pt x="10096" y="17028"/>
                      <a:pt x="10125" y="17028"/>
                    </a:cubicBezTo>
                    <a:close/>
                    <a:moveTo>
                      <a:pt x="7280" y="17652"/>
                    </a:moveTo>
                    <a:cubicBezTo>
                      <a:pt x="7944" y="17652"/>
                      <a:pt x="8603" y="18726"/>
                      <a:pt x="7490" y="19049"/>
                    </a:cubicBezTo>
                    <a:lnTo>
                      <a:pt x="7490" y="19001"/>
                    </a:lnTo>
                    <a:cubicBezTo>
                      <a:pt x="7422" y="19029"/>
                      <a:pt x="7352" y="19042"/>
                      <a:pt x="7284" y="19042"/>
                    </a:cubicBezTo>
                    <a:cubicBezTo>
                      <a:pt x="6874" y="19042"/>
                      <a:pt x="6509" y="18583"/>
                      <a:pt x="6674" y="18089"/>
                    </a:cubicBezTo>
                    <a:cubicBezTo>
                      <a:pt x="6832" y="17774"/>
                      <a:pt x="7056" y="17652"/>
                      <a:pt x="7280" y="17652"/>
                    </a:cubicBezTo>
                    <a:close/>
                    <a:moveTo>
                      <a:pt x="11725" y="18181"/>
                    </a:moveTo>
                    <a:cubicBezTo>
                      <a:pt x="12249" y="18181"/>
                      <a:pt x="12794" y="18714"/>
                      <a:pt x="12531" y="19337"/>
                    </a:cubicBezTo>
                    <a:lnTo>
                      <a:pt x="12483" y="19241"/>
                    </a:lnTo>
                    <a:cubicBezTo>
                      <a:pt x="12294" y="19431"/>
                      <a:pt x="12025" y="19527"/>
                      <a:pt x="11771" y="19527"/>
                    </a:cubicBezTo>
                    <a:cubicBezTo>
                      <a:pt x="11315" y="19527"/>
                      <a:pt x="10906" y="19216"/>
                      <a:pt x="11091" y="18569"/>
                    </a:cubicBezTo>
                    <a:cubicBezTo>
                      <a:pt x="11243" y="18296"/>
                      <a:pt x="11482" y="18181"/>
                      <a:pt x="11725" y="18181"/>
                    </a:cubicBezTo>
                    <a:close/>
                    <a:moveTo>
                      <a:pt x="8973" y="18684"/>
                    </a:moveTo>
                    <a:cubicBezTo>
                      <a:pt x="9519" y="18684"/>
                      <a:pt x="9948" y="19290"/>
                      <a:pt x="9795" y="19866"/>
                    </a:cubicBezTo>
                    <a:lnTo>
                      <a:pt x="9747" y="19770"/>
                    </a:lnTo>
                    <a:cubicBezTo>
                      <a:pt x="9514" y="20030"/>
                      <a:pt x="9246" y="20138"/>
                      <a:pt x="9002" y="20138"/>
                    </a:cubicBezTo>
                    <a:cubicBezTo>
                      <a:pt x="8390" y="20138"/>
                      <a:pt x="7929" y="19461"/>
                      <a:pt x="8546" y="18809"/>
                    </a:cubicBezTo>
                    <a:cubicBezTo>
                      <a:pt x="8691" y="18723"/>
                      <a:pt x="8836" y="18684"/>
                      <a:pt x="8973" y="18684"/>
                    </a:cubicBezTo>
                    <a:close/>
                    <a:moveTo>
                      <a:pt x="15444" y="0"/>
                    </a:moveTo>
                    <a:cubicBezTo>
                      <a:pt x="14541" y="0"/>
                      <a:pt x="13369" y="432"/>
                      <a:pt x="12550" y="432"/>
                    </a:cubicBezTo>
                    <a:cubicBezTo>
                      <a:pt x="12180" y="432"/>
                      <a:pt x="11882" y="343"/>
                      <a:pt x="11715" y="86"/>
                    </a:cubicBezTo>
                    <a:cubicBezTo>
                      <a:pt x="11419" y="46"/>
                      <a:pt x="11195" y="27"/>
                      <a:pt x="11022" y="27"/>
                    </a:cubicBezTo>
                    <a:cubicBezTo>
                      <a:pt x="10159" y="27"/>
                      <a:pt x="10579" y="494"/>
                      <a:pt x="9699" y="1094"/>
                    </a:cubicBezTo>
                    <a:cubicBezTo>
                      <a:pt x="9659" y="1101"/>
                      <a:pt x="9619" y="1104"/>
                      <a:pt x="9581" y="1104"/>
                    </a:cubicBezTo>
                    <a:cubicBezTo>
                      <a:pt x="9066" y="1104"/>
                      <a:pt x="8714" y="533"/>
                      <a:pt x="9027" y="86"/>
                    </a:cubicBezTo>
                    <a:cubicBezTo>
                      <a:pt x="8902" y="83"/>
                      <a:pt x="8777" y="82"/>
                      <a:pt x="8653" y="82"/>
                    </a:cubicBezTo>
                    <a:cubicBezTo>
                      <a:pt x="7362" y="82"/>
                      <a:pt x="6110" y="225"/>
                      <a:pt x="4909" y="225"/>
                    </a:cubicBezTo>
                    <a:cubicBezTo>
                      <a:pt x="4316" y="225"/>
                      <a:pt x="3736" y="190"/>
                      <a:pt x="3169" y="86"/>
                    </a:cubicBezTo>
                    <a:cubicBezTo>
                      <a:pt x="2347" y="980"/>
                      <a:pt x="1871" y="2807"/>
                      <a:pt x="1165" y="2807"/>
                    </a:cubicBezTo>
                    <a:cubicBezTo>
                      <a:pt x="924" y="2807"/>
                      <a:pt x="655" y="2593"/>
                      <a:pt x="337" y="2054"/>
                    </a:cubicBezTo>
                    <a:lnTo>
                      <a:pt x="337" y="2054"/>
                    </a:lnTo>
                    <a:cubicBezTo>
                      <a:pt x="337" y="2534"/>
                      <a:pt x="289" y="3207"/>
                      <a:pt x="769" y="3447"/>
                    </a:cubicBezTo>
                    <a:cubicBezTo>
                      <a:pt x="1009" y="4407"/>
                      <a:pt x="1" y="4791"/>
                      <a:pt x="337" y="5895"/>
                    </a:cubicBezTo>
                    <a:cubicBezTo>
                      <a:pt x="431" y="5862"/>
                      <a:pt x="520" y="5847"/>
                      <a:pt x="603" y="5847"/>
                    </a:cubicBezTo>
                    <a:cubicBezTo>
                      <a:pt x="1422" y="5847"/>
                      <a:pt x="1626" y="7315"/>
                      <a:pt x="598" y="7315"/>
                    </a:cubicBezTo>
                    <a:cubicBezTo>
                      <a:pt x="518" y="7315"/>
                      <a:pt x="431" y="7306"/>
                      <a:pt x="337" y="7287"/>
                    </a:cubicBezTo>
                    <a:lnTo>
                      <a:pt x="337" y="7287"/>
                    </a:lnTo>
                    <a:cubicBezTo>
                      <a:pt x="337" y="9304"/>
                      <a:pt x="673" y="11320"/>
                      <a:pt x="337" y="13192"/>
                    </a:cubicBezTo>
                    <a:cubicBezTo>
                      <a:pt x="2881" y="13432"/>
                      <a:pt x="1" y="14681"/>
                      <a:pt x="337" y="15449"/>
                    </a:cubicBezTo>
                    <a:cubicBezTo>
                      <a:pt x="817" y="16073"/>
                      <a:pt x="3554" y="16697"/>
                      <a:pt x="1009" y="17465"/>
                    </a:cubicBezTo>
                    <a:cubicBezTo>
                      <a:pt x="403" y="18071"/>
                      <a:pt x="1025" y="18772"/>
                      <a:pt x="1616" y="18772"/>
                    </a:cubicBezTo>
                    <a:cubicBezTo>
                      <a:pt x="1868" y="18772"/>
                      <a:pt x="2114" y="18645"/>
                      <a:pt x="2257" y="18329"/>
                    </a:cubicBezTo>
                    <a:cubicBezTo>
                      <a:pt x="2079" y="17573"/>
                      <a:pt x="2066" y="17023"/>
                      <a:pt x="2983" y="17023"/>
                    </a:cubicBezTo>
                    <a:cubicBezTo>
                      <a:pt x="3055" y="17023"/>
                      <a:pt x="3133" y="17026"/>
                      <a:pt x="3217" y="17033"/>
                    </a:cubicBezTo>
                    <a:cubicBezTo>
                      <a:pt x="4706" y="18281"/>
                      <a:pt x="2545" y="18185"/>
                      <a:pt x="2449" y="19145"/>
                    </a:cubicBezTo>
                    <a:cubicBezTo>
                      <a:pt x="2776" y="19760"/>
                      <a:pt x="3014" y="19987"/>
                      <a:pt x="3201" y="19987"/>
                    </a:cubicBezTo>
                    <a:cubicBezTo>
                      <a:pt x="3699" y="19987"/>
                      <a:pt x="3833" y="18373"/>
                      <a:pt x="4322" y="18233"/>
                    </a:cubicBezTo>
                    <a:lnTo>
                      <a:pt x="4322" y="18233"/>
                    </a:lnTo>
                    <a:cubicBezTo>
                      <a:pt x="6818" y="18617"/>
                      <a:pt x="4226" y="19530"/>
                      <a:pt x="4130" y="20298"/>
                    </a:cubicBezTo>
                    <a:cubicBezTo>
                      <a:pt x="4279" y="20812"/>
                      <a:pt x="4555" y="21017"/>
                      <a:pt x="4827" y="21017"/>
                    </a:cubicBezTo>
                    <a:cubicBezTo>
                      <a:pt x="5344" y="21017"/>
                      <a:pt x="5851" y="20283"/>
                      <a:pt x="5474" y="19530"/>
                    </a:cubicBezTo>
                    <a:cubicBezTo>
                      <a:pt x="5684" y="19391"/>
                      <a:pt x="5887" y="19332"/>
                      <a:pt x="6084" y="19332"/>
                    </a:cubicBezTo>
                    <a:cubicBezTo>
                      <a:pt x="7264" y="19332"/>
                      <a:pt x="8239" y="21455"/>
                      <a:pt x="9392" y="21455"/>
                    </a:cubicBezTo>
                    <a:cubicBezTo>
                      <a:pt x="9585" y="21455"/>
                      <a:pt x="9782" y="21396"/>
                      <a:pt x="9987" y="21258"/>
                    </a:cubicBezTo>
                    <a:cubicBezTo>
                      <a:pt x="10035" y="20111"/>
                      <a:pt x="10193" y="19741"/>
                      <a:pt x="10430" y="19741"/>
                    </a:cubicBezTo>
                    <a:cubicBezTo>
                      <a:pt x="10860" y="19741"/>
                      <a:pt x="11547" y="20967"/>
                      <a:pt x="12291" y="20967"/>
                    </a:cubicBezTo>
                    <a:cubicBezTo>
                      <a:pt x="12371" y="20967"/>
                      <a:pt x="12451" y="20953"/>
                      <a:pt x="12531" y="20922"/>
                    </a:cubicBezTo>
                    <a:cubicBezTo>
                      <a:pt x="12963" y="19591"/>
                      <a:pt x="13234" y="19169"/>
                      <a:pt x="13472" y="19169"/>
                    </a:cubicBezTo>
                    <a:cubicBezTo>
                      <a:pt x="13886" y="19169"/>
                      <a:pt x="14205" y="20444"/>
                      <a:pt x="15108" y="20444"/>
                    </a:cubicBezTo>
                    <a:cubicBezTo>
                      <a:pt x="15129" y="20444"/>
                      <a:pt x="15150" y="20443"/>
                      <a:pt x="15172" y="20442"/>
                    </a:cubicBezTo>
                    <a:cubicBezTo>
                      <a:pt x="16076" y="19930"/>
                      <a:pt x="15660" y="18936"/>
                      <a:pt x="14873" y="18936"/>
                    </a:cubicBezTo>
                    <a:cubicBezTo>
                      <a:pt x="14699" y="18936"/>
                      <a:pt x="14507" y="18985"/>
                      <a:pt x="14308" y="19097"/>
                    </a:cubicBezTo>
                    <a:cubicBezTo>
                      <a:pt x="13397" y="18460"/>
                      <a:pt x="14118" y="17650"/>
                      <a:pt x="14747" y="17650"/>
                    </a:cubicBezTo>
                    <a:cubicBezTo>
                      <a:pt x="15112" y="17650"/>
                      <a:pt x="15447" y="17924"/>
                      <a:pt x="15412" y="18665"/>
                    </a:cubicBezTo>
                    <a:cubicBezTo>
                      <a:pt x="15669" y="18775"/>
                      <a:pt x="15870" y="18822"/>
                      <a:pt x="16030" y="18822"/>
                    </a:cubicBezTo>
                    <a:cubicBezTo>
                      <a:pt x="17053" y="18822"/>
                      <a:pt x="16384" y="16888"/>
                      <a:pt x="17861" y="16888"/>
                    </a:cubicBezTo>
                    <a:cubicBezTo>
                      <a:pt x="17876" y="16888"/>
                      <a:pt x="17892" y="16889"/>
                      <a:pt x="17908" y="16889"/>
                    </a:cubicBezTo>
                    <a:cubicBezTo>
                      <a:pt x="17908" y="15545"/>
                      <a:pt x="19012" y="14105"/>
                      <a:pt x="20165" y="13480"/>
                    </a:cubicBezTo>
                    <a:cubicBezTo>
                      <a:pt x="19396" y="11848"/>
                      <a:pt x="21269" y="12472"/>
                      <a:pt x="21221" y="11272"/>
                    </a:cubicBezTo>
                    <a:cubicBezTo>
                      <a:pt x="21317" y="10024"/>
                      <a:pt x="18484" y="11176"/>
                      <a:pt x="19781" y="9352"/>
                    </a:cubicBezTo>
                    <a:cubicBezTo>
                      <a:pt x="20933" y="9256"/>
                      <a:pt x="20693" y="8680"/>
                      <a:pt x="20549" y="7863"/>
                    </a:cubicBezTo>
                    <a:cubicBezTo>
                      <a:pt x="21221" y="7575"/>
                      <a:pt x="22421" y="7143"/>
                      <a:pt x="21461" y="6231"/>
                    </a:cubicBezTo>
                    <a:cubicBezTo>
                      <a:pt x="14836" y="4167"/>
                      <a:pt x="22613" y="2486"/>
                      <a:pt x="18052" y="2294"/>
                    </a:cubicBezTo>
                    <a:cubicBezTo>
                      <a:pt x="17908" y="470"/>
                      <a:pt x="16180" y="1862"/>
                      <a:pt x="16036" y="86"/>
                    </a:cubicBezTo>
                    <a:cubicBezTo>
                      <a:pt x="15860" y="25"/>
                      <a:pt x="15659" y="0"/>
                      <a:pt x="1544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29" name="Google Shape;7629;p28"/>
            <p:cNvGrpSpPr/>
            <p:nvPr/>
          </p:nvGrpSpPr>
          <p:grpSpPr>
            <a:xfrm>
              <a:off x="3896042" y="4454393"/>
              <a:ext cx="1351918" cy="1348977"/>
              <a:chOff x="236900" y="1682375"/>
              <a:chExt cx="1057425" cy="1055125"/>
            </a:xfrm>
          </p:grpSpPr>
          <p:sp>
            <p:nvSpPr>
              <p:cNvPr id="7630" name="Google Shape;7630;p28"/>
              <p:cNvSpPr/>
              <p:nvPr/>
            </p:nvSpPr>
            <p:spPr>
              <a:xfrm>
                <a:off x="1025850" y="2311350"/>
                <a:ext cx="48950" cy="36300"/>
              </a:xfrm>
              <a:custGeom>
                <a:avLst/>
                <a:gdLst/>
                <a:ahLst/>
                <a:cxnLst/>
                <a:rect l="l" t="t" r="r" b="b"/>
                <a:pathLst>
                  <a:path w="1958" h="1452" extrusionOk="0">
                    <a:moveTo>
                      <a:pt x="994" y="1"/>
                    </a:moveTo>
                    <a:cubicBezTo>
                      <a:pt x="124" y="1"/>
                      <a:pt x="1" y="1301"/>
                      <a:pt x="897" y="1442"/>
                    </a:cubicBezTo>
                    <a:cubicBezTo>
                      <a:pt x="938" y="1448"/>
                      <a:pt x="977" y="1451"/>
                      <a:pt x="1015" y="1451"/>
                    </a:cubicBezTo>
                    <a:cubicBezTo>
                      <a:pt x="1855" y="1451"/>
                      <a:pt x="1958" y="1"/>
                      <a:pt x="1082" y="1"/>
                    </a:cubicBezTo>
                    <a:cubicBezTo>
                      <a:pt x="1069" y="1"/>
                      <a:pt x="1055" y="1"/>
                      <a:pt x="1041" y="2"/>
                    </a:cubicBezTo>
                    <a:cubicBezTo>
                      <a:pt x="1025" y="1"/>
                      <a:pt x="1009" y="1"/>
                      <a:pt x="9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1" name="Google Shape;7631;p28"/>
              <p:cNvSpPr/>
              <p:nvPr/>
            </p:nvSpPr>
            <p:spPr>
              <a:xfrm>
                <a:off x="832225" y="1879200"/>
                <a:ext cx="39975" cy="35175"/>
              </a:xfrm>
              <a:custGeom>
                <a:avLst/>
                <a:gdLst/>
                <a:ahLst/>
                <a:cxnLst/>
                <a:rect l="l" t="t" r="r" b="b"/>
                <a:pathLst>
                  <a:path w="1599" h="1407" extrusionOk="0">
                    <a:moveTo>
                      <a:pt x="929" y="1"/>
                    </a:moveTo>
                    <a:cubicBezTo>
                      <a:pt x="908" y="1"/>
                      <a:pt x="887" y="2"/>
                      <a:pt x="865" y="5"/>
                    </a:cubicBezTo>
                    <a:cubicBezTo>
                      <a:pt x="49" y="101"/>
                      <a:pt x="0" y="1205"/>
                      <a:pt x="769" y="1397"/>
                    </a:cubicBezTo>
                    <a:cubicBezTo>
                      <a:pt x="803" y="1403"/>
                      <a:pt x="836" y="1406"/>
                      <a:pt x="868" y="1406"/>
                    </a:cubicBezTo>
                    <a:cubicBezTo>
                      <a:pt x="1566" y="1406"/>
                      <a:pt x="1599" y="1"/>
                      <a:pt x="9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2" name="Google Shape;7632;p28"/>
              <p:cNvSpPr/>
              <p:nvPr/>
            </p:nvSpPr>
            <p:spPr>
              <a:xfrm>
                <a:off x="761175" y="1891950"/>
                <a:ext cx="51875" cy="38325"/>
              </a:xfrm>
              <a:custGeom>
                <a:avLst/>
                <a:gdLst/>
                <a:ahLst/>
                <a:cxnLst/>
                <a:rect l="l" t="t" r="r" b="b"/>
                <a:pathLst>
                  <a:path w="2075" h="1533" extrusionOk="0">
                    <a:moveTo>
                      <a:pt x="972" y="1"/>
                    </a:moveTo>
                    <a:cubicBezTo>
                      <a:pt x="830" y="1"/>
                      <a:pt x="682" y="50"/>
                      <a:pt x="538" y="167"/>
                    </a:cubicBezTo>
                    <a:cubicBezTo>
                      <a:pt x="1" y="743"/>
                      <a:pt x="292" y="1533"/>
                      <a:pt x="920" y="1533"/>
                    </a:cubicBezTo>
                    <a:cubicBezTo>
                      <a:pt x="1078" y="1533"/>
                      <a:pt x="1257" y="1483"/>
                      <a:pt x="1450" y="1367"/>
                    </a:cubicBezTo>
                    <a:cubicBezTo>
                      <a:pt x="2075" y="938"/>
                      <a:pt x="1589" y="1"/>
                      <a:pt x="97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3" name="Google Shape;7633;p28"/>
              <p:cNvSpPr/>
              <p:nvPr/>
            </p:nvSpPr>
            <p:spPr>
              <a:xfrm>
                <a:off x="999075" y="2352050"/>
                <a:ext cx="48850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1518" extrusionOk="0">
                    <a:moveTo>
                      <a:pt x="939" y="1"/>
                    </a:moveTo>
                    <a:cubicBezTo>
                      <a:pt x="1" y="1"/>
                      <a:pt x="27" y="1125"/>
                      <a:pt x="720" y="1495"/>
                    </a:cubicBezTo>
                    <a:cubicBezTo>
                      <a:pt x="792" y="1510"/>
                      <a:pt x="859" y="1518"/>
                      <a:pt x="923" y="1518"/>
                    </a:cubicBezTo>
                    <a:cubicBezTo>
                      <a:pt x="1844" y="1518"/>
                      <a:pt x="1954" y="6"/>
                      <a:pt x="1056" y="6"/>
                    </a:cubicBezTo>
                    <a:cubicBezTo>
                      <a:pt x="1016" y="3"/>
                      <a:pt x="977" y="1"/>
                      <a:pt x="9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4" name="Google Shape;7634;p28"/>
              <p:cNvSpPr/>
              <p:nvPr/>
            </p:nvSpPr>
            <p:spPr>
              <a:xfrm>
                <a:off x="1068250" y="2157725"/>
                <a:ext cx="49250" cy="34975"/>
              </a:xfrm>
              <a:custGeom>
                <a:avLst/>
                <a:gdLst/>
                <a:ahLst/>
                <a:cxnLst/>
                <a:rect l="l" t="t" r="r" b="b"/>
                <a:pathLst>
                  <a:path w="1970" h="1399" extrusionOk="0">
                    <a:moveTo>
                      <a:pt x="977" y="1"/>
                    </a:moveTo>
                    <a:cubicBezTo>
                      <a:pt x="961" y="1"/>
                      <a:pt x="945" y="1"/>
                      <a:pt x="929" y="2"/>
                    </a:cubicBezTo>
                    <a:cubicBezTo>
                      <a:pt x="0" y="48"/>
                      <a:pt x="105" y="1399"/>
                      <a:pt x="983" y="1399"/>
                    </a:cubicBezTo>
                    <a:cubicBezTo>
                      <a:pt x="1012" y="1399"/>
                      <a:pt x="1043" y="1397"/>
                      <a:pt x="1073" y="1394"/>
                    </a:cubicBezTo>
                    <a:cubicBezTo>
                      <a:pt x="1970" y="1300"/>
                      <a:pt x="1846" y="1"/>
                      <a:pt x="9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5" name="Google Shape;7635;p28"/>
              <p:cNvSpPr/>
              <p:nvPr/>
            </p:nvSpPr>
            <p:spPr>
              <a:xfrm>
                <a:off x="1038675" y="2199350"/>
                <a:ext cx="51700" cy="37575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503" extrusionOk="0">
                    <a:moveTo>
                      <a:pt x="1099" y="1"/>
                    </a:moveTo>
                    <a:cubicBezTo>
                      <a:pt x="953" y="1"/>
                      <a:pt x="780" y="35"/>
                      <a:pt x="576" y="113"/>
                    </a:cubicBezTo>
                    <a:cubicBezTo>
                      <a:pt x="0" y="209"/>
                      <a:pt x="432" y="833"/>
                      <a:pt x="432" y="1217"/>
                    </a:cubicBezTo>
                    <a:cubicBezTo>
                      <a:pt x="659" y="1420"/>
                      <a:pt x="867" y="1502"/>
                      <a:pt x="1047" y="1502"/>
                    </a:cubicBezTo>
                    <a:cubicBezTo>
                      <a:pt x="1815" y="1502"/>
                      <a:pt x="2068" y="1"/>
                      <a:pt x="10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6" name="Google Shape;7636;p28"/>
              <p:cNvSpPr/>
              <p:nvPr/>
            </p:nvSpPr>
            <p:spPr>
              <a:xfrm>
                <a:off x="1055025" y="2269275"/>
                <a:ext cx="48875" cy="35050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2" extrusionOk="0">
                    <a:moveTo>
                      <a:pt x="976" y="0"/>
                    </a:moveTo>
                    <a:cubicBezTo>
                      <a:pt x="945" y="0"/>
                      <a:pt x="914" y="2"/>
                      <a:pt x="882" y="5"/>
                    </a:cubicBezTo>
                    <a:cubicBezTo>
                      <a:pt x="1" y="98"/>
                      <a:pt x="61" y="1402"/>
                      <a:pt x="933" y="1402"/>
                    </a:cubicBezTo>
                    <a:cubicBezTo>
                      <a:pt x="963" y="1402"/>
                      <a:pt x="994" y="1400"/>
                      <a:pt x="1026" y="1397"/>
                    </a:cubicBezTo>
                    <a:cubicBezTo>
                      <a:pt x="1955" y="1304"/>
                      <a:pt x="1851" y="0"/>
                      <a:pt x="9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7" name="Google Shape;7637;p28"/>
              <p:cNvSpPr/>
              <p:nvPr/>
            </p:nvSpPr>
            <p:spPr>
              <a:xfrm>
                <a:off x="1053875" y="2088025"/>
                <a:ext cx="4887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1403" extrusionOk="0">
                    <a:moveTo>
                      <a:pt x="1017" y="1"/>
                    </a:moveTo>
                    <a:cubicBezTo>
                      <a:pt x="988" y="1"/>
                      <a:pt x="959" y="2"/>
                      <a:pt x="928" y="5"/>
                    </a:cubicBezTo>
                    <a:cubicBezTo>
                      <a:pt x="0" y="98"/>
                      <a:pt x="104" y="1402"/>
                      <a:pt x="979" y="1402"/>
                    </a:cubicBezTo>
                    <a:cubicBezTo>
                      <a:pt x="1009" y="1402"/>
                      <a:pt x="1040" y="1401"/>
                      <a:pt x="1072" y="1398"/>
                    </a:cubicBezTo>
                    <a:cubicBezTo>
                      <a:pt x="1954" y="1305"/>
                      <a:pt x="1849" y="1"/>
                      <a:pt x="10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8" name="Google Shape;7638;p28"/>
              <p:cNvSpPr/>
              <p:nvPr/>
            </p:nvSpPr>
            <p:spPr>
              <a:xfrm>
                <a:off x="789600" y="1851700"/>
                <a:ext cx="46250" cy="34250"/>
              </a:xfrm>
              <a:custGeom>
                <a:avLst/>
                <a:gdLst/>
                <a:ahLst/>
                <a:cxnLst/>
                <a:rect l="l" t="t" r="r" b="b"/>
                <a:pathLst>
                  <a:path w="1850" h="1370" extrusionOk="0">
                    <a:moveTo>
                      <a:pt x="937" y="1"/>
                    </a:moveTo>
                    <a:cubicBezTo>
                      <a:pt x="0" y="1"/>
                      <a:pt x="59" y="1370"/>
                      <a:pt x="881" y="1370"/>
                    </a:cubicBezTo>
                    <a:cubicBezTo>
                      <a:pt x="944" y="1370"/>
                      <a:pt x="1010" y="1362"/>
                      <a:pt x="1081" y="1345"/>
                    </a:cubicBezTo>
                    <a:cubicBezTo>
                      <a:pt x="1850" y="1153"/>
                      <a:pt x="1754" y="1"/>
                      <a:pt x="9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9" name="Google Shape;7639;p28"/>
              <p:cNvSpPr/>
              <p:nvPr/>
            </p:nvSpPr>
            <p:spPr>
              <a:xfrm>
                <a:off x="429725" y="2397500"/>
                <a:ext cx="42500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700" h="1219" extrusionOk="0">
                    <a:moveTo>
                      <a:pt x="910" y="1"/>
                    </a:moveTo>
                    <a:cubicBezTo>
                      <a:pt x="870" y="1"/>
                      <a:pt x="829" y="5"/>
                      <a:pt x="786" y="13"/>
                    </a:cubicBezTo>
                    <a:cubicBezTo>
                      <a:pt x="1" y="105"/>
                      <a:pt x="104" y="1218"/>
                      <a:pt x="839" y="1218"/>
                    </a:cubicBezTo>
                    <a:cubicBezTo>
                      <a:pt x="868" y="1218"/>
                      <a:pt x="898" y="1217"/>
                      <a:pt x="930" y="1213"/>
                    </a:cubicBezTo>
                    <a:cubicBezTo>
                      <a:pt x="1700" y="1077"/>
                      <a:pt x="1572" y="1"/>
                      <a:pt x="9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0" name="Google Shape;7640;p28"/>
              <p:cNvSpPr/>
              <p:nvPr/>
            </p:nvSpPr>
            <p:spPr>
              <a:xfrm>
                <a:off x="415300" y="2326325"/>
                <a:ext cx="45525" cy="32050"/>
              </a:xfrm>
              <a:custGeom>
                <a:avLst/>
                <a:gdLst/>
                <a:ahLst/>
                <a:cxnLst/>
                <a:rect l="l" t="t" r="r" b="b"/>
                <a:pathLst>
                  <a:path w="1821" h="1282" extrusionOk="0">
                    <a:moveTo>
                      <a:pt x="937" y="0"/>
                    </a:moveTo>
                    <a:cubicBezTo>
                      <a:pt x="875" y="0"/>
                      <a:pt x="809" y="9"/>
                      <a:pt x="738" y="27"/>
                    </a:cubicBezTo>
                    <a:cubicBezTo>
                      <a:pt x="1" y="212"/>
                      <a:pt x="149" y="1281"/>
                      <a:pt x="884" y="1281"/>
                    </a:cubicBezTo>
                    <a:cubicBezTo>
                      <a:pt x="914" y="1281"/>
                      <a:pt x="946" y="1279"/>
                      <a:pt x="979" y="1275"/>
                    </a:cubicBezTo>
                    <a:cubicBezTo>
                      <a:pt x="1821" y="1231"/>
                      <a:pt x="1681" y="0"/>
                      <a:pt x="9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1" name="Google Shape;7641;p28"/>
              <p:cNvSpPr/>
              <p:nvPr/>
            </p:nvSpPr>
            <p:spPr>
              <a:xfrm>
                <a:off x="721800" y="1866000"/>
                <a:ext cx="39925" cy="35175"/>
              </a:xfrm>
              <a:custGeom>
                <a:avLst/>
                <a:gdLst/>
                <a:ahLst/>
                <a:cxnLst/>
                <a:rect l="l" t="t" r="r" b="b"/>
                <a:pathLst>
                  <a:path w="1597" h="1407" extrusionOk="0">
                    <a:moveTo>
                      <a:pt x="929" y="1"/>
                    </a:moveTo>
                    <a:cubicBezTo>
                      <a:pt x="908" y="1"/>
                      <a:pt x="887" y="2"/>
                      <a:pt x="865" y="5"/>
                    </a:cubicBezTo>
                    <a:cubicBezTo>
                      <a:pt x="49" y="53"/>
                      <a:pt x="1" y="1157"/>
                      <a:pt x="721" y="1397"/>
                    </a:cubicBezTo>
                    <a:cubicBezTo>
                      <a:pt x="755" y="1403"/>
                      <a:pt x="789" y="1406"/>
                      <a:pt x="821" y="1406"/>
                    </a:cubicBezTo>
                    <a:cubicBezTo>
                      <a:pt x="1522" y="1406"/>
                      <a:pt x="1596" y="1"/>
                      <a:pt x="9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2" name="Google Shape;7642;p28"/>
              <p:cNvSpPr/>
              <p:nvPr/>
            </p:nvSpPr>
            <p:spPr>
              <a:xfrm>
                <a:off x="454100" y="2353275"/>
                <a:ext cx="48550" cy="35200"/>
              </a:xfrm>
              <a:custGeom>
                <a:avLst/>
                <a:gdLst/>
                <a:ahLst/>
                <a:cxnLst/>
                <a:rect l="l" t="t" r="r" b="b"/>
                <a:pathLst>
                  <a:path w="1942" h="1408" extrusionOk="0">
                    <a:moveTo>
                      <a:pt x="1006" y="0"/>
                    </a:moveTo>
                    <a:cubicBezTo>
                      <a:pt x="977" y="0"/>
                      <a:pt x="946" y="2"/>
                      <a:pt x="915" y="5"/>
                    </a:cubicBezTo>
                    <a:cubicBezTo>
                      <a:pt x="0" y="97"/>
                      <a:pt x="131" y="1408"/>
                      <a:pt x="975" y="1408"/>
                    </a:cubicBezTo>
                    <a:cubicBezTo>
                      <a:pt x="1017" y="1408"/>
                      <a:pt x="1061" y="1404"/>
                      <a:pt x="1107" y="1398"/>
                    </a:cubicBezTo>
                    <a:cubicBezTo>
                      <a:pt x="1941" y="1259"/>
                      <a:pt x="1836" y="0"/>
                      <a:pt x="100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3" name="Google Shape;7643;p28"/>
              <p:cNvSpPr/>
              <p:nvPr/>
            </p:nvSpPr>
            <p:spPr>
              <a:xfrm>
                <a:off x="378550" y="2300575"/>
                <a:ext cx="33625" cy="28850"/>
              </a:xfrm>
              <a:custGeom>
                <a:avLst/>
                <a:gdLst/>
                <a:ahLst/>
                <a:cxnLst/>
                <a:rect l="l" t="t" r="r" b="b"/>
                <a:pathLst>
                  <a:path w="1345" h="1154" extrusionOk="0">
                    <a:moveTo>
                      <a:pt x="576" y="1"/>
                    </a:moveTo>
                    <a:cubicBezTo>
                      <a:pt x="0" y="289"/>
                      <a:pt x="192" y="1105"/>
                      <a:pt x="768" y="1153"/>
                    </a:cubicBezTo>
                    <a:cubicBezTo>
                      <a:pt x="1344" y="865"/>
                      <a:pt x="1152" y="49"/>
                      <a:pt x="5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4" name="Google Shape;7644;p28"/>
              <p:cNvSpPr/>
              <p:nvPr/>
            </p:nvSpPr>
            <p:spPr>
              <a:xfrm>
                <a:off x="391575" y="2371250"/>
                <a:ext cx="36575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463" h="1077" extrusionOk="0">
                    <a:moveTo>
                      <a:pt x="678" y="0"/>
                    </a:moveTo>
                    <a:cubicBezTo>
                      <a:pt x="647" y="0"/>
                      <a:pt x="616" y="2"/>
                      <a:pt x="583" y="6"/>
                    </a:cubicBezTo>
                    <a:cubicBezTo>
                      <a:pt x="0" y="186"/>
                      <a:pt x="87" y="1077"/>
                      <a:pt x="649" y="1077"/>
                    </a:cubicBezTo>
                    <a:cubicBezTo>
                      <a:pt x="689" y="1077"/>
                      <a:pt x="731" y="1072"/>
                      <a:pt x="775" y="1063"/>
                    </a:cubicBezTo>
                    <a:cubicBezTo>
                      <a:pt x="1463" y="925"/>
                      <a:pt x="1319" y="0"/>
                      <a:pt x="67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5" name="Google Shape;7645;p28"/>
              <p:cNvSpPr/>
              <p:nvPr/>
            </p:nvSpPr>
            <p:spPr>
              <a:xfrm>
                <a:off x="471350" y="2424175"/>
                <a:ext cx="436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300" extrusionOk="0">
                    <a:moveTo>
                      <a:pt x="848" y="0"/>
                    </a:moveTo>
                    <a:cubicBezTo>
                      <a:pt x="833" y="0"/>
                      <a:pt x="817" y="1"/>
                      <a:pt x="801" y="2"/>
                    </a:cubicBezTo>
                    <a:cubicBezTo>
                      <a:pt x="1" y="143"/>
                      <a:pt x="170" y="1300"/>
                      <a:pt x="900" y="1300"/>
                    </a:cubicBezTo>
                    <a:cubicBezTo>
                      <a:pt x="915" y="1300"/>
                      <a:pt x="930" y="1299"/>
                      <a:pt x="945" y="1298"/>
                    </a:cubicBezTo>
                    <a:cubicBezTo>
                      <a:pt x="1745" y="1157"/>
                      <a:pt x="1622" y="0"/>
                      <a:pt x="8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6" name="Google Shape;7646;p28"/>
              <p:cNvSpPr/>
              <p:nvPr/>
            </p:nvSpPr>
            <p:spPr>
              <a:xfrm>
                <a:off x="364625" y="2230750"/>
                <a:ext cx="31950" cy="29925"/>
              </a:xfrm>
              <a:custGeom>
                <a:avLst/>
                <a:gdLst/>
                <a:ahLst/>
                <a:cxnLst/>
                <a:rect l="l" t="t" r="r" b="b"/>
                <a:pathLst>
                  <a:path w="1278" h="1197" extrusionOk="0">
                    <a:moveTo>
                      <a:pt x="564" y="0"/>
                    </a:moveTo>
                    <a:cubicBezTo>
                      <a:pt x="1" y="0"/>
                      <a:pt x="84" y="1197"/>
                      <a:pt x="592" y="1197"/>
                    </a:cubicBezTo>
                    <a:cubicBezTo>
                      <a:pt x="640" y="1197"/>
                      <a:pt x="693" y="1186"/>
                      <a:pt x="749" y="1162"/>
                    </a:cubicBezTo>
                    <a:cubicBezTo>
                      <a:pt x="1277" y="922"/>
                      <a:pt x="1229" y="105"/>
                      <a:pt x="653" y="9"/>
                    </a:cubicBezTo>
                    <a:cubicBezTo>
                      <a:pt x="622" y="3"/>
                      <a:pt x="592" y="0"/>
                      <a:pt x="5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7" name="Google Shape;7647;p28"/>
              <p:cNvSpPr/>
              <p:nvPr/>
            </p:nvSpPr>
            <p:spPr>
              <a:xfrm>
                <a:off x="510950" y="2451700"/>
                <a:ext cx="45700" cy="33775"/>
              </a:xfrm>
              <a:custGeom>
                <a:avLst/>
                <a:gdLst/>
                <a:ahLst/>
                <a:cxnLst/>
                <a:rect l="l" t="t" r="r" b="b"/>
                <a:pathLst>
                  <a:path w="1828" h="1351" extrusionOk="0">
                    <a:moveTo>
                      <a:pt x="936" y="0"/>
                    </a:moveTo>
                    <a:cubicBezTo>
                      <a:pt x="908" y="0"/>
                      <a:pt x="879" y="2"/>
                      <a:pt x="849" y="5"/>
                    </a:cubicBezTo>
                    <a:cubicBezTo>
                      <a:pt x="1" y="99"/>
                      <a:pt x="124" y="1351"/>
                      <a:pt x="947" y="1351"/>
                    </a:cubicBezTo>
                    <a:cubicBezTo>
                      <a:pt x="962" y="1351"/>
                      <a:pt x="978" y="1350"/>
                      <a:pt x="993" y="1349"/>
                    </a:cubicBezTo>
                    <a:cubicBezTo>
                      <a:pt x="1828" y="1257"/>
                      <a:pt x="1722" y="0"/>
                      <a:pt x="9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8" name="Google Shape;7648;p28"/>
              <p:cNvSpPr/>
              <p:nvPr/>
            </p:nvSpPr>
            <p:spPr>
              <a:xfrm>
                <a:off x="495350" y="2380825"/>
                <a:ext cx="47000" cy="36200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448" extrusionOk="0">
                    <a:moveTo>
                      <a:pt x="990" y="0"/>
                    </a:moveTo>
                    <a:cubicBezTo>
                      <a:pt x="787" y="0"/>
                      <a:pt x="579" y="89"/>
                      <a:pt x="417" y="296"/>
                    </a:cubicBezTo>
                    <a:cubicBezTo>
                      <a:pt x="1" y="936"/>
                      <a:pt x="588" y="1448"/>
                      <a:pt x="1110" y="1448"/>
                    </a:cubicBezTo>
                    <a:cubicBezTo>
                      <a:pt x="1372" y="1448"/>
                      <a:pt x="1617" y="1320"/>
                      <a:pt x="1713" y="1016"/>
                    </a:cubicBezTo>
                    <a:cubicBezTo>
                      <a:pt x="1880" y="450"/>
                      <a:pt x="1447" y="0"/>
                      <a:pt x="99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9" name="Google Shape;7649;p28"/>
              <p:cNvSpPr/>
              <p:nvPr/>
            </p:nvSpPr>
            <p:spPr>
              <a:xfrm>
                <a:off x="1082650" y="2228450"/>
                <a:ext cx="476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907" h="1355" extrusionOk="0">
                    <a:moveTo>
                      <a:pt x="973" y="1"/>
                    </a:moveTo>
                    <a:cubicBezTo>
                      <a:pt x="943" y="1"/>
                      <a:pt x="913" y="2"/>
                      <a:pt x="882" y="5"/>
                    </a:cubicBezTo>
                    <a:cubicBezTo>
                      <a:pt x="1" y="98"/>
                      <a:pt x="105" y="1355"/>
                      <a:pt x="934" y="1355"/>
                    </a:cubicBezTo>
                    <a:cubicBezTo>
                      <a:pt x="964" y="1355"/>
                      <a:pt x="994" y="1353"/>
                      <a:pt x="1026" y="1350"/>
                    </a:cubicBezTo>
                    <a:cubicBezTo>
                      <a:pt x="1906" y="1257"/>
                      <a:pt x="1802" y="1"/>
                      <a:pt x="9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0" name="Google Shape;7650;p28"/>
              <p:cNvSpPr/>
              <p:nvPr/>
            </p:nvSpPr>
            <p:spPr>
              <a:xfrm>
                <a:off x="918650" y="1934650"/>
                <a:ext cx="49975" cy="35825"/>
              </a:xfrm>
              <a:custGeom>
                <a:avLst/>
                <a:gdLst/>
                <a:ahLst/>
                <a:cxnLst/>
                <a:rect l="l" t="t" r="r" b="b"/>
                <a:pathLst>
                  <a:path w="1999" h="1433" extrusionOk="0">
                    <a:moveTo>
                      <a:pt x="729" y="1"/>
                    </a:moveTo>
                    <a:cubicBezTo>
                      <a:pt x="504" y="1"/>
                      <a:pt x="286" y="108"/>
                      <a:pt x="144" y="379"/>
                    </a:cubicBezTo>
                    <a:cubicBezTo>
                      <a:pt x="0" y="1028"/>
                      <a:pt x="315" y="1433"/>
                      <a:pt x="786" y="1433"/>
                    </a:cubicBezTo>
                    <a:cubicBezTo>
                      <a:pt x="942" y="1433"/>
                      <a:pt x="1116" y="1388"/>
                      <a:pt x="1296" y="1292"/>
                    </a:cubicBezTo>
                    <a:cubicBezTo>
                      <a:pt x="1999" y="800"/>
                      <a:pt x="1340" y="1"/>
                      <a:pt x="7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1" name="Google Shape;7651;p28"/>
              <p:cNvSpPr/>
              <p:nvPr/>
            </p:nvSpPr>
            <p:spPr>
              <a:xfrm>
                <a:off x="944625" y="1894775"/>
                <a:ext cx="44075" cy="31500"/>
              </a:xfrm>
              <a:custGeom>
                <a:avLst/>
                <a:gdLst/>
                <a:ahLst/>
                <a:cxnLst/>
                <a:rect l="l" t="t" r="r" b="b"/>
                <a:pathLst>
                  <a:path w="1763" h="1260" extrusionOk="0">
                    <a:moveTo>
                      <a:pt x="923" y="1"/>
                    </a:moveTo>
                    <a:cubicBezTo>
                      <a:pt x="894" y="1"/>
                      <a:pt x="864" y="3"/>
                      <a:pt x="833" y="6"/>
                    </a:cubicBezTo>
                    <a:cubicBezTo>
                      <a:pt x="0" y="52"/>
                      <a:pt x="60" y="1259"/>
                      <a:pt x="840" y="1259"/>
                    </a:cubicBezTo>
                    <a:cubicBezTo>
                      <a:pt x="869" y="1259"/>
                      <a:pt x="899" y="1258"/>
                      <a:pt x="930" y="1254"/>
                    </a:cubicBezTo>
                    <a:cubicBezTo>
                      <a:pt x="1763" y="1208"/>
                      <a:pt x="1703" y="1"/>
                      <a:pt x="92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2" name="Google Shape;7652;p28"/>
              <p:cNvSpPr/>
              <p:nvPr/>
            </p:nvSpPr>
            <p:spPr>
              <a:xfrm>
                <a:off x="986975" y="1922225"/>
                <a:ext cx="44600" cy="31825"/>
              </a:xfrm>
              <a:custGeom>
                <a:avLst/>
                <a:gdLst/>
                <a:ahLst/>
                <a:cxnLst/>
                <a:rect l="l" t="t" r="r" b="b"/>
                <a:pathLst>
                  <a:path w="1784" h="1273" extrusionOk="0">
                    <a:moveTo>
                      <a:pt x="900" y="1"/>
                    </a:moveTo>
                    <a:cubicBezTo>
                      <a:pt x="859" y="1"/>
                      <a:pt x="816" y="4"/>
                      <a:pt x="772" y="12"/>
                    </a:cubicBezTo>
                    <a:cubicBezTo>
                      <a:pt x="0" y="148"/>
                      <a:pt x="173" y="1272"/>
                      <a:pt x="884" y="1272"/>
                    </a:cubicBezTo>
                    <a:cubicBezTo>
                      <a:pt x="925" y="1272"/>
                      <a:pt x="967" y="1268"/>
                      <a:pt x="1012" y="1260"/>
                    </a:cubicBezTo>
                    <a:cubicBezTo>
                      <a:pt x="1784" y="1124"/>
                      <a:pt x="1611" y="1"/>
                      <a:pt x="9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3" name="Google Shape;7653;p28"/>
              <p:cNvSpPr/>
              <p:nvPr/>
            </p:nvSpPr>
            <p:spPr>
              <a:xfrm>
                <a:off x="903825" y="1867000"/>
                <a:ext cx="43700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48" h="1267" extrusionOk="0">
                    <a:moveTo>
                      <a:pt x="917" y="1"/>
                    </a:moveTo>
                    <a:cubicBezTo>
                      <a:pt x="875" y="1"/>
                      <a:pt x="831" y="5"/>
                      <a:pt x="785" y="13"/>
                    </a:cubicBezTo>
                    <a:cubicBezTo>
                      <a:pt x="0" y="151"/>
                      <a:pt x="148" y="1267"/>
                      <a:pt x="886" y="1267"/>
                    </a:cubicBezTo>
                    <a:cubicBezTo>
                      <a:pt x="916" y="1267"/>
                      <a:pt x="946" y="1265"/>
                      <a:pt x="977" y="1261"/>
                    </a:cubicBezTo>
                    <a:cubicBezTo>
                      <a:pt x="1747" y="1080"/>
                      <a:pt x="1620" y="1"/>
                      <a:pt x="9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4" name="Google Shape;7654;p28"/>
              <p:cNvSpPr/>
              <p:nvPr/>
            </p:nvSpPr>
            <p:spPr>
              <a:xfrm>
                <a:off x="957050" y="1962125"/>
                <a:ext cx="51125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2045" h="1457" extrusionOk="0">
                    <a:moveTo>
                      <a:pt x="913" y="1"/>
                    </a:moveTo>
                    <a:lnTo>
                      <a:pt x="913" y="1"/>
                    </a:lnTo>
                    <a:cubicBezTo>
                      <a:pt x="144" y="97"/>
                      <a:pt x="0" y="1105"/>
                      <a:pt x="673" y="1441"/>
                    </a:cubicBezTo>
                    <a:cubicBezTo>
                      <a:pt x="736" y="1452"/>
                      <a:pt x="796" y="1457"/>
                      <a:pt x="854" y="1457"/>
                    </a:cubicBezTo>
                    <a:cubicBezTo>
                      <a:pt x="1810" y="1457"/>
                      <a:pt x="2044" y="46"/>
                      <a:pt x="91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5" name="Google Shape;7655;p28"/>
              <p:cNvSpPr/>
              <p:nvPr/>
            </p:nvSpPr>
            <p:spPr>
              <a:xfrm>
                <a:off x="999800" y="1990800"/>
                <a:ext cx="46525" cy="35100"/>
              </a:xfrm>
              <a:custGeom>
                <a:avLst/>
                <a:gdLst/>
                <a:ahLst/>
                <a:cxnLst/>
                <a:rect l="l" t="t" r="r" b="b"/>
                <a:pathLst>
                  <a:path w="1861" h="1404" extrusionOk="0">
                    <a:moveTo>
                      <a:pt x="880" y="0"/>
                    </a:moveTo>
                    <a:cubicBezTo>
                      <a:pt x="850" y="0"/>
                      <a:pt x="819" y="2"/>
                      <a:pt x="787" y="6"/>
                    </a:cubicBezTo>
                    <a:cubicBezTo>
                      <a:pt x="1" y="237"/>
                      <a:pt x="195" y="1403"/>
                      <a:pt x="982" y="1403"/>
                    </a:cubicBezTo>
                    <a:cubicBezTo>
                      <a:pt x="1012" y="1403"/>
                      <a:pt x="1043" y="1402"/>
                      <a:pt x="1075" y="1398"/>
                    </a:cubicBezTo>
                    <a:cubicBezTo>
                      <a:pt x="1861" y="1167"/>
                      <a:pt x="1667" y="0"/>
                      <a:pt x="8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6" name="Google Shape;7656;p28"/>
              <p:cNvSpPr/>
              <p:nvPr/>
            </p:nvSpPr>
            <p:spPr>
              <a:xfrm>
                <a:off x="915825" y="2479300"/>
                <a:ext cx="47675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1907" h="1355" extrusionOk="0">
                    <a:moveTo>
                      <a:pt x="973" y="0"/>
                    </a:moveTo>
                    <a:cubicBezTo>
                      <a:pt x="943" y="0"/>
                      <a:pt x="913" y="2"/>
                      <a:pt x="881" y="5"/>
                    </a:cubicBezTo>
                    <a:cubicBezTo>
                      <a:pt x="1" y="98"/>
                      <a:pt x="104" y="1354"/>
                      <a:pt x="934" y="1354"/>
                    </a:cubicBezTo>
                    <a:cubicBezTo>
                      <a:pt x="963" y="1354"/>
                      <a:pt x="994" y="1353"/>
                      <a:pt x="1025" y="1350"/>
                    </a:cubicBezTo>
                    <a:cubicBezTo>
                      <a:pt x="1906" y="1257"/>
                      <a:pt x="1802" y="0"/>
                      <a:pt x="97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7" name="Google Shape;7657;p28"/>
              <p:cNvSpPr/>
              <p:nvPr/>
            </p:nvSpPr>
            <p:spPr>
              <a:xfrm>
                <a:off x="1113825" y="2188825"/>
                <a:ext cx="41750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670" h="1212" extrusionOk="0">
                    <a:moveTo>
                      <a:pt x="830" y="1"/>
                    </a:moveTo>
                    <a:cubicBezTo>
                      <a:pt x="800" y="1"/>
                      <a:pt x="770" y="2"/>
                      <a:pt x="739" y="6"/>
                    </a:cubicBezTo>
                    <a:cubicBezTo>
                      <a:pt x="0" y="99"/>
                      <a:pt x="105" y="1212"/>
                      <a:pt x="840" y="1212"/>
                    </a:cubicBezTo>
                    <a:cubicBezTo>
                      <a:pt x="869" y="1212"/>
                      <a:pt x="899" y="1210"/>
                      <a:pt x="931" y="1206"/>
                    </a:cubicBezTo>
                    <a:cubicBezTo>
                      <a:pt x="1669" y="1114"/>
                      <a:pt x="1565" y="1"/>
                      <a:pt x="8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8" name="Google Shape;7658;p28"/>
              <p:cNvSpPr/>
              <p:nvPr/>
            </p:nvSpPr>
            <p:spPr>
              <a:xfrm>
                <a:off x="943050" y="2436175"/>
                <a:ext cx="47775" cy="36300"/>
              </a:xfrm>
              <a:custGeom>
                <a:avLst/>
                <a:gdLst/>
                <a:ahLst/>
                <a:cxnLst/>
                <a:rect l="l" t="t" r="r" b="b"/>
                <a:pathLst>
                  <a:path w="1911" h="1452" extrusionOk="0">
                    <a:moveTo>
                      <a:pt x="948" y="1"/>
                    </a:moveTo>
                    <a:cubicBezTo>
                      <a:pt x="77" y="1"/>
                      <a:pt x="0" y="1395"/>
                      <a:pt x="945" y="1442"/>
                    </a:cubicBezTo>
                    <a:cubicBezTo>
                      <a:pt x="982" y="1448"/>
                      <a:pt x="1018" y="1451"/>
                      <a:pt x="1053" y="1451"/>
                    </a:cubicBezTo>
                    <a:cubicBezTo>
                      <a:pt x="1819" y="1451"/>
                      <a:pt x="1911" y="2"/>
                      <a:pt x="993" y="2"/>
                    </a:cubicBezTo>
                    <a:cubicBezTo>
                      <a:pt x="978" y="1"/>
                      <a:pt x="963" y="1"/>
                      <a:pt x="9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9" name="Google Shape;7659;p28"/>
              <p:cNvSpPr/>
              <p:nvPr/>
            </p:nvSpPr>
            <p:spPr>
              <a:xfrm>
                <a:off x="889825" y="2522175"/>
                <a:ext cx="442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267" extrusionOk="0">
                    <a:moveTo>
                      <a:pt x="931" y="1"/>
                    </a:moveTo>
                    <a:cubicBezTo>
                      <a:pt x="880" y="1"/>
                      <a:pt x="826" y="7"/>
                      <a:pt x="769" y="19"/>
                    </a:cubicBezTo>
                    <a:cubicBezTo>
                      <a:pt x="1" y="163"/>
                      <a:pt x="145" y="1267"/>
                      <a:pt x="913" y="1267"/>
                    </a:cubicBezTo>
                    <a:cubicBezTo>
                      <a:pt x="1768" y="1267"/>
                      <a:pt x="1695" y="1"/>
                      <a:pt x="9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0" name="Google Shape;7660;p28"/>
              <p:cNvSpPr/>
              <p:nvPr/>
            </p:nvSpPr>
            <p:spPr>
              <a:xfrm>
                <a:off x="874225" y="1905725"/>
                <a:ext cx="50725" cy="37325"/>
              </a:xfrm>
              <a:custGeom>
                <a:avLst/>
                <a:gdLst/>
                <a:ahLst/>
                <a:cxnLst/>
                <a:rect l="l" t="t" r="r" b="b"/>
                <a:pathLst>
                  <a:path w="2029" h="1493" extrusionOk="0">
                    <a:moveTo>
                      <a:pt x="865" y="0"/>
                    </a:moveTo>
                    <a:lnTo>
                      <a:pt x="865" y="0"/>
                    </a:lnTo>
                    <a:cubicBezTo>
                      <a:pt x="97" y="144"/>
                      <a:pt x="1" y="1152"/>
                      <a:pt x="673" y="1488"/>
                    </a:cubicBezTo>
                    <a:cubicBezTo>
                      <a:pt x="706" y="1491"/>
                      <a:pt x="739" y="1493"/>
                      <a:pt x="771" y="1493"/>
                    </a:cubicBezTo>
                    <a:cubicBezTo>
                      <a:pt x="1793" y="1493"/>
                      <a:pt x="2029" y="47"/>
                      <a:pt x="8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1" name="Google Shape;7661;p28"/>
              <p:cNvSpPr/>
              <p:nvPr/>
            </p:nvSpPr>
            <p:spPr>
              <a:xfrm>
                <a:off x="1101675" y="2118300"/>
                <a:ext cx="45425" cy="31725"/>
              </a:xfrm>
              <a:custGeom>
                <a:avLst/>
                <a:gdLst/>
                <a:ahLst/>
                <a:cxnLst/>
                <a:rect l="l" t="t" r="r" b="b"/>
                <a:pathLst>
                  <a:path w="1817" h="1269" extrusionOk="0">
                    <a:moveTo>
                      <a:pt x="715" y="0"/>
                    </a:moveTo>
                    <a:cubicBezTo>
                      <a:pt x="518" y="0"/>
                      <a:pt x="316" y="119"/>
                      <a:pt x="169" y="427"/>
                    </a:cubicBezTo>
                    <a:cubicBezTo>
                      <a:pt x="0" y="848"/>
                      <a:pt x="275" y="1269"/>
                      <a:pt x="701" y="1269"/>
                    </a:cubicBezTo>
                    <a:cubicBezTo>
                      <a:pt x="761" y="1269"/>
                      <a:pt x="824" y="1261"/>
                      <a:pt x="889" y="1243"/>
                    </a:cubicBezTo>
                    <a:cubicBezTo>
                      <a:pt x="1817" y="993"/>
                      <a:pt x="1285" y="0"/>
                      <a:pt x="7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2" name="Google Shape;7662;p28"/>
              <p:cNvSpPr/>
              <p:nvPr/>
            </p:nvSpPr>
            <p:spPr>
              <a:xfrm>
                <a:off x="1129775" y="2078000"/>
                <a:ext cx="39500" cy="28500"/>
              </a:xfrm>
              <a:custGeom>
                <a:avLst/>
                <a:gdLst/>
                <a:ahLst/>
                <a:cxnLst/>
                <a:rect l="l" t="t" r="r" b="b"/>
                <a:pathLst>
                  <a:path w="1580" h="1140" extrusionOk="0">
                    <a:moveTo>
                      <a:pt x="839" y="0"/>
                    </a:moveTo>
                    <a:cubicBezTo>
                      <a:pt x="788" y="0"/>
                      <a:pt x="734" y="7"/>
                      <a:pt x="677" y="22"/>
                    </a:cubicBezTo>
                    <a:cubicBezTo>
                      <a:pt x="1" y="158"/>
                      <a:pt x="129" y="1140"/>
                      <a:pt x="783" y="1140"/>
                    </a:cubicBezTo>
                    <a:cubicBezTo>
                      <a:pt x="825" y="1140"/>
                      <a:pt x="870" y="1135"/>
                      <a:pt x="917" y="1127"/>
                    </a:cubicBezTo>
                    <a:cubicBezTo>
                      <a:pt x="1580" y="950"/>
                      <a:pt x="1429" y="0"/>
                      <a:pt x="8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3" name="Google Shape;7663;p28"/>
              <p:cNvSpPr/>
              <p:nvPr/>
            </p:nvSpPr>
            <p:spPr>
              <a:xfrm>
                <a:off x="1117450" y="2008900"/>
                <a:ext cx="34850" cy="25450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1018" extrusionOk="0">
                    <a:moveTo>
                      <a:pt x="641" y="0"/>
                    </a:moveTo>
                    <a:cubicBezTo>
                      <a:pt x="625" y="0"/>
                      <a:pt x="610" y="1"/>
                      <a:pt x="594" y="2"/>
                    </a:cubicBezTo>
                    <a:cubicBezTo>
                      <a:pt x="1" y="184"/>
                      <a:pt x="145" y="1017"/>
                      <a:pt x="696" y="1017"/>
                    </a:cubicBezTo>
                    <a:cubicBezTo>
                      <a:pt x="725" y="1017"/>
                      <a:pt x="755" y="1015"/>
                      <a:pt x="786" y="1010"/>
                    </a:cubicBezTo>
                    <a:cubicBezTo>
                      <a:pt x="1394" y="870"/>
                      <a:pt x="1227" y="0"/>
                      <a:pt x="6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4" name="Google Shape;7664;p28"/>
              <p:cNvSpPr/>
              <p:nvPr/>
            </p:nvSpPr>
            <p:spPr>
              <a:xfrm>
                <a:off x="1144675" y="2148125"/>
                <a:ext cx="3642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57" h="1060" extrusionOk="0">
                    <a:moveTo>
                      <a:pt x="657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0" y="142"/>
                      <a:pt x="122" y="1060"/>
                      <a:pt x="753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457" y="918"/>
                      <a:pt x="1290" y="0"/>
                      <a:pt x="6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5" name="Google Shape;7665;p28"/>
              <p:cNvSpPr/>
              <p:nvPr/>
            </p:nvSpPr>
            <p:spPr>
              <a:xfrm>
                <a:off x="1029850" y="1951200"/>
                <a:ext cx="42850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714" h="1212" extrusionOk="0">
                    <a:moveTo>
                      <a:pt x="876" y="0"/>
                    </a:moveTo>
                    <a:cubicBezTo>
                      <a:pt x="847" y="0"/>
                      <a:pt x="816" y="2"/>
                      <a:pt x="785" y="5"/>
                    </a:cubicBezTo>
                    <a:cubicBezTo>
                      <a:pt x="0" y="98"/>
                      <a:pt x="103" y="1211"/>
                      <a:pt x="838" y="1211"/>
                    </a:cubicBezTo>
                    <a:cubicBezTo>
                      <a:pt x="867" y="1211"/>
                      <a:pt x="898" y="1209"/>
                      <a:pt x="929" y="1206"/>
                    </a:cubicBezTo>
                    <a:cubicBezTo>
                      <a:pt x="1714" y="1113"/>
                      <a:pt x="1611" y="0"/>
                      <a:pt x="8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6" name="Google Shape;7666;p28"/>
              <p:cNvSpPr/>
              <p:nvPr/>
            </p:nvSpPr>
            <p:spPr>
              <a:xfrm>
                <a:off x="1085050" y="2048400"/>
                <a:ext cx="42925" cy="30300"/>
              </a:xfrm>
              <a:custGeom>
                <a:avLst/>
                <a:gdLst/>
                <a:ahLst/>
                <a:cxnLst/>
                <a:rect l="l" t="t" r="r" b="b"/>
                <a:pathLst>
                  <a:path w="1717" h="1212" extrusionOk="0">
                    <a:moveTo>
                      <a:pt x="871" y="1"/>
                    </a:moveTo>
                    <a:cubicBezTo>
                      <a:pt x="844" y="1"/>
                      <a:pt x="815" y="2"/>
                      <a:pt x="786" y="6"/>
                    </a:cubicBezTo>
                    <a:cubicBezTo>
                      <a:pt x="1" y="98"/>
                      <a:pt x="148" y="1212"/>
                      <a:pt x="886" y="1212"/>
                    </a:cubicBezTo>
                    <a:cubicBezTo>
                      <a:pt x="916" y="1212"/>
                      <a:pt x="946" y="1210"/>
                      <a:pt x="978" y="1206"/>
                    </a:cubicBezTo>
                    <a:cubicBezTo>
                      <a:pt x="1716" y="1114"/>
                      <a:pt x="1567" y="1"/>
                      <a:pt x="87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7" name="Google Shape;7667;p28"/>
              <p:cNvSpPr/>
              <p:nvPr/>
            </p:nvSpPr>
            <p:spPr>
              <a:xfrm>
                <a:off x="1013450" y="2059350"/>
                <a:ext cx="53225" cy="38625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1545" extrusionOk="0">
                    <a:moveTo>
                      <a:pt x="961" y="0"/>
                    </a:moveTo>
                    <a:cubicBezTo>
                      <a:pt x="1" y="0"/>
                      <a:pt x="145" y="864"/>
                      <a:pt x="433" y="1489"/>
                    </a:cubicBezTo>
                    <a:cubicBezTo>
                      <a:pt x="552" y="1527"/>
                      <a:pt x="666" y="1544"/>
                      <a:pt x="773" y="1544"/>
                    </a:cubicBezTo>
                    <a:cubicBezTo>
                      <a:pt x="1738" y="1544"/>
                      <a:pt x="2128" y="130"/>
                      <a:pt x="9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8" name="Google Shape;7668;p28"/>
              <p:cNvSpPr/>
              <p:nvPr/>
            </p:nvSpPr>
            <p:spPr>
              <a:xfrm>
                <a:off x="1042275" y="2019700"/>
                <a:ext cx="45225" cy="33675"/>
              </a:xfrm>
              <a:custGeom>
                <a:avLst/>
                <a:gdLst/>
                <a:ahLst/>
                <a:cxnLst/>
                <a:rect l="l" t="t" r="r" b="b"/>
                <a:pathLst>
                  <a:path w="1809" h="1347" extrusionOk="0">
                    <a:moveTo>
                      <a:pt x="910" y="1"/>
                    </a:moveTo>
                    <a:cubicBezTo>
                      <a:pt x="895" y="1"/>
                      <a:pt x="880" y="1"/>
                      <a:pt x="864" y="2"/>
                    </a:cubicBezTo>
                    <a:cubicBezTo>
                      <a:pt x="0" y="98"/>
                      <a:pt x="96" y="1346"/>
                      <a:pt x="960" y="1346"/>
                    </a:cubicBezTo>
                    <a:cubicBezTo>
                      <a:pt x="1808" y="1205"/>
                      <a:pt x="1685" y="1"/>
                      <a:pt x="91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9" name="Google Shape;7669;p28"/>
              <p:cNvSpPr/>
              <p:nvPr/>
            </p:nvSpPr>
            <p:spPr>
              <a:xfrm>
                <a:off x="1073350" y="1979975"/>
                <a:ext cx="38975" cy="28075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1123" extrusionOk="0">
                    <a:moveTo>
                      <a:pt x="816" y="1"/>
                    </a:moveTo>
                    <a:cubicBezTo>
                      <a:pt x="787" y="1"/>
                      <a:pt x="757" y="3"/>
                      <a:pt x="725" y="7"/>
                    </a:cubicBezTo>
                    <a:cubicBezTo>
                      <a:pt x="1" y="52"/>
                      <a:pt x="88" y="1123"/>
                      <a:pt x="745" y="1123"/>
                    </a:cubicBezTo>
                    <a:cubicBezTo>
                      <a:pt x="785" y="1123"/>
                      <a:pt x="826" y="1119"/>
                      <a:pt x="869" y="1111"/>
                    </a:cubicBezTo>
                    <a:cubicBezTo>
                      <a:pt x="1558" y="973"/>
                      <a:pt x="1456" y="1"/>
                      <a:pt x="8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0" name="Google Shape;7670;p28"/>
              <p:cNvSpPr/>
              <p:nvPr/>
            </p:nvSpPr>
            <p:spPr>
              <a:xfrm>
                <a:off x="652200" y="1879200"/>
                <a:ext cx="40775" cy="35325"/>
              </a:xfrm>
              <a:custGeom>
                <a:avLst/>
                <a:gdLst/>
                <a:ahLst/>
                <a:cxnLst/>
                <a:rect l="l" t="t" r="r" b="b"/>
                <a:pathLst>
                  <a:path w="1631" h="1413" extrusionOk="0">
                    <a:moveTo>
                      <a:pt x="930" y="1"/>
                    </a:moveTo>
                    <a:cubicBezTo>
                      <a:pt x="909" y="1"/>
                      <a:pt x="887" y="2"/>
                      <a:pt x="864" y="5"/>
                    </a:cubicBezTo>
                    <a:cubicBezTo>
                      <a:pt x="48" y="101"/>
                      <a:pt x="0" y="1205"/>
                      <a:pt x="768" y="1397"/>
                    </a:cubicBezTo>
                    <a:cubicBezTo>
                      <a:pt x="810" y="1408"/>
                      <a:pt x="850" y="1413"/>
                      <a:pt x="887" y="1413"/>
                    </a:cubicBezTo>
                    <a:cubicBezTo>
                      <a:pt x="1530" y="1413"/>
                      <a:pt x="1631" y="1"/>
                      <a:pt x="9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1" name="Google Shape;7671;p28"/>
              <p:cNvSpPr/>
              <p:nvPr/>
            </p:nvSpPr>
            <p:spPr>
              <a:xfrm>
                <a:off x="310925" y="2136950"/>
                <a:ext cx="30525" cy="21025"/>
              </a:xfrm>
              <a:custGeom>
                <a:avLst/>
                <a:gdLst/>
                <a:ahLst/>
                <a:cxnLst/>
                <a:rect l="l" t="t" r="r" b="b"/>
                <a:pathLst>
                  <a:path w="1221" h="841" extrusionOk="0">
                    <a:moveTo>
                      <a:pt x="660" y="1"/>
                    </a:moveTo>
                    <a:cubicBezTo>
                      <a:pt x="624" y="1"/>
                      <a:pt x="585" y="6"/>
                      <a:pt x="545" y="17"/>
                    </a:cubicBezTo>
                    <a:cubicBezTo>
                      <a:pt x="0" y="108"/>
                      <a:pt x="99" y="841"/>
                      <a:pt x="597" y="841"/>
                    </a:cubicBezTo>
                    <a:cubicBezTo>
                      <a:pt x="626" y="841"/>
                      <a:pt x="657" y="838"/>
                      <a:pt x="689" y="833"/>
                    </a:cubicBezTo>
                    <a:cubicBezTo>
                      <a:pt x="1221" y="744"/>
                      <a:pt x="1098" y="1"/>
                      <a:pt x="6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2" name="Google Shape;7672;p28"/>
              <p:cNvSpPr/>
              <p:nvPr/>
            </p:nvSpPr>
            <p:spPr>
              <a:xfrm>
                <a:off x="595375" y="2508100"/>
                <a:ext cx="45275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07" extrusionOk="0">
                    <a:moveTo>
                      <a:pt x="970" y="0"/>
                    </a:moveTo>
                    <a:cubicBezTo>
                      <a:pt x="942" y="0"/>
                      <a:pt x="912" y="2"/>
                      <a:pt x="881" y="5"/>
                    </a:cubicBezTo>
                    <a:cubicBezTo>
                      <a:pt x="0" y="52"/>
                      <a:pt x="104" y="1307"/>
                      <a:pt x="890" y="1307"/>
                    </a:cubicBezTo>
                    <a:cubicBezTo>
                      <a:pt x="918" y="1307"/>
                      <a:pt x="947" y="1305"/>
                      <a:pt x="977" y="1302"/>
                    </a:cubicBezTo>
                    <a:cubicBezTo>
                      <a:pt x="1810" y="1209"/>
                      <a:pt x="1751" y="0"/>
                      <a:pt x="9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3" name="Google Shape;7673;p28"/>
              <p:cNvSpPr/>
              <p:nvPr/>
            </p:nvSpPr>
            <p:spPr>
              <a:xfrm>
                <a:off x="553675" y="2479150"/>
                <a:ext cx="47000" cy="34175"/>
              </a:xfrm>
              <a:custGeom>
                <a:avLst/>
                <a:gdLst/>
                <a:ahLst/>
                <a:cxnLst/>
                <a:rect l="l" t="t" r="r" b="b"/>
                <a:pathLst>
                  <a:path w="1880" h="1367" extrusionOk="0">
                    <a:moveTo>
                      <a:pt x="951" y="0"/>
                    </a:moveTo>
                    <a:cubicBezTo>
                      <a:pt x="909" y="0"/>
                      <a:pt x="866" y="4"/>
                      <a:pt x="821" y="11"/>
                    </a:cubicBezTo>
                    <a:cubicBezTo>
                      <a:pt x="0" y="148"/>
                      <a:pt x="175" y="1366"/>
                      <a:pt x="934" y="1366"/>
                    </a:cubicBezTo>
                    <a:cubicBezTo>
                      <a:pt x="975" y="1366"/>
                      <a:pt x="1017" y="1363"/>
                      <a:pt x="1061" y="1356"/>
                    </a:cubicBezTo>
                    <a:cubicBezTo>
                      <a:pt x="1879" y="1174"/>
                      <a:pt x="1707" y="0"/>
                      <a:pt x="9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4" name="Google Shape;7674;p28"/>
              <p:cNvSpPr/>
              <p:nvPr/>
            </p:nvSpPr>
            <p:spPr>
              <a:xfrm>
                <a:off x="662100" y="2492225"/>
                <a:ext cx="50275" cy="36650"/>
              </a:xfrm>
              <a:custGeom>
                <a:avLst/>
                <a:gdLst/>
                <a:ahLst/>
                <a:cxnLst/>
                <a:rect l="l" t="t" r="r" b="b"/>
                <a:pathLst>
                  <a:path w="2011" h="1466" extrusionOk="0">
                    <a:moveTo>
                      <a:pt x="976" y="0"/>
                    </a:moveTo>
                    <a:cubicBezTo>
                      <a:pt x="114" y="0"/>
                      <a:pt x="0" y="1411"/>
                      <a:pt x="996" y="1457"/>
                    </a:cubicBezTo>
                    <a:cubicBezTo>
                      <a:pt x="1035" y="1463"/>
                      <a:pt x="1072" y="1466"/>
                      <a:pt x="1108" y="1466"/>
                    </a:cubicBezTo>
                    <a:cubicBezTo>
                      <a:pt x="1907" y="1466"/>
                      <a:pt x="2011" y="15"/>
                      <a:pt x="1179" y="15"/>
                    </a:cubicBezTo>
                    <a:cubicBezTo>
                      <a:pt x="1167" y="15"/>
                      <a:pt x="1154" y="16"/>
                      <a:pt x="1140" y="16"/>
                    </a:cubicBezTo>
                    <a:cubicBezTo>
                      <a:pt x="1083" y="5"/>
                      <a:pt x="1028" y="0"/>
                      <a:pt x="9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5" name="Google Shape;7675;p28"/>
              <p:cNvSpPr/>
              <p:nvPr/>
            </p:nvSpPr>
            <p:spPr>
              <a:xfrm>
                <a:off x="640200" y="2535575"/>
                <a:ext cx="38775" cy="32675"/>
              </a:xfrm>
              <a:custGeom>
                <a:avLst/>
                <a:gdLst/>
                <a:ahLst/>
                <a:cxnLst/>
                <a:rect l="l" t="t" r="r" b="b"/>
                <a:pathLst>
                  <a:path w="1551" h="1307" extrusionOk="0">
                    <a:moveTo>
                      <a:pt x="819" y="1"/>
                    </a:moveTo>
                    <a:cubicBezTo>
                      <a:pt x="787" y="1"/>
                      <a:pt x="754" y="4"/>
                      <a:pt x="720" y="11"/>
                    </a:cubicBezTo>
                    <a:cubicBezTo>
                      <a:pt x="0" y="203"/>
                      <a:pt x="96" y="1259"/>
                      <a:pt x="864" y="1307"/>
                    </a:cubicBezTo>
                    <a:cubicBezTo>
                      <a:pt x="1550" y="1307"/>
                      <a:pt x="1452" y="1"/>
                      <a:pt x="8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6" name="Google Shape;7676;p28"/>
              <p:cNvSpPr/>
              <p:nvPr/>
            </p:nvSpPr>
            <p:spPr>
              <a:xfrm>
                <a:off x="706575" y="2521300"/>
                <a:ext cx="48100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400" extrusionOk="0">
                    <a:moveTo>
                      <a:pt x="991" y="1"/>
                    </a:moveTo>
                    <a:cubicBezTo>
                      <a:pt x="961" y="1"/>
                      <a:pt x="930" y="2"/>
                      <a:pt x="898" y="6"/>
                    </a:cubicBezTo>
                    <a:cubicBezTo>
                      <a:pt x="1" y="53"/>
                      <a:pt x="79" y="1399"/>
                      <a:pt x="994" y="1399"/>
                    </a:cubicBezTo>
                    <a:cubicBezTo>
                      <a:pt x="1009" y="1399"/>
                      <a:pt x="1025" y="1399"/>
                      <a:pt x="1042" y="1398"/>
                    </a:cubicBezTo>
                    <a:cubicBezTo>
                      <a:pt x="1924" y="1305"/>
                      <a:pt x="1863" y="1"/>
                      <a:pt x="9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7" name="Google Shape;7677;p28"/>
              <p:cNvSpPr/>
              <p:nvPr/>
            </p:nvSpPr>
            <p:spPr>
              <a:xfrm>
                <a:off x="526400" y="1975675"/>
                <a:ext cx="43750" cy="36475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1459" extrusionOk="0">
                    <a:moveTo>
                      <a:pt x="853" y="1"/>
                    </a:moveTo>
                    <a:cubicBezTo>
                      <a:pt x="612" y="1"/>
                      <a:pt x="364" y="138"/>
                      <a:pt x="183" y="467"/>
                    </a:cubicBezTo>
                    <a:cubicBezTo>
                      <a:pt x="1" y="1136"/>
                      <a:pt x="435" y="1458"/>
                      <a:pt x="899" y="1458"/>
                    </a:cubicBezTo>
                    <a:cubicBezTo>
                      <a:pt x="1168" y="1458"/>
                      <a:pt x="1447" y="1350"/>
                      <a:pt x="1623" y="1139"/>
                    </a:cubicBezTo>
                    <a:cubicBezTo>
                      <a:pt x="1750" y="507"/>
                      <a:pt x="1315" y="1"/>
                      <a:pt x="85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8" name="Google Shape;7678;p28"/>
              <p:cNvSpPr/>
              <p:nvPr/>
            </p:nvSpPr>
            <p:spPr>
              <a:xfrm>
                <a:off x="555825" y="1935450"/>
                <a:ext cx="45775" cy="34450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1378" extrusionOk="0">
                    <a:moveTo>
                      <a:pt x="803" y="0"/>
                    </a:moveTo>
                    <a:cubicBezTo>
                      <a:pt x="536" y="0"/>
                      <a:pt x="275" y="142"/>
                      <a:pt x="158" y="491"/>
                    </a:cubicBezTo>
                    <a:cubicBezTo>
                      <a:pt x="1" y="1028"/>
                      <a:pt x="423" y="1377"/>
                      <a:pt x="854" y="1377"/>
                    </a:cubicBezTo>
                    <a:cubicBezTo>
                      <a:pt x="1079" y="1377"/>
                      <a:pt x="1306" y="1282"/>
                      <a:pt x="1455" y="1068"/>
                    </a:cubicBezTo>
                    <a:cubicBezTo>
                      <a:pt x="1831" y="503"/>
                      <a:pt x="1306" y="0"/>
                      <a:pt x="80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9" name="Google Shape;7679;p28"/>
              <p:cNvSpPr/>
              <p:nvPr/>
            </p:nvSpPr>
            <p:spPr>
              <a:xfrm>
                <a:off x="299500" y="2249275"/>
                <a:ext cx="28150" cy="19075"/>
              </a:xfrm>
              <a:custGeom>
                <a:avLst/>
                <a:gdLst/>
                <a:ahLst/>
                <a:cxnLst/>
                <a:rect l="l" t="t" r="r" b="b"/>
                <a:pathLst>
                  <a:path w="1126" h="763" extrusionOk="0">
                    <a:moveTo>
                      <a:pt x="449" y="0"/>
                    </a:moveTo>
                    <a:cubicBezTo>
                      <a:pt x="322" y="0"/>
                      <a:pt x="190" y="77"/>
                      <a:pt x="89" y="277"/>
                    </a:cubicBezTo>
                    <a:cubicBezTo>
                      <a:pt x="1" y="499"/>
                      <a:pt x="200" y="762"/>
                      <a:pt x="458" y="762"/>
                    </a:cubicBezTo>
                    <a:cubicBezTo>
                      <a:pt x="479" y="762"/>
                      <a:pt x="500" y="760"/>
                      <a:pt x="522" y="757"/>
                    </a:cubicBezTo>
                    <a:cubicBezTo>
                      <a:pt x="1125" y="615"/>
                      <a:pt x="810" y="0"/>
                      <a:pt x="44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0" name="Google Shape;7680;p28"/>
              <p:cNvSpPr/>
              <p:nvPr/>
            </p:nvSpPr>
            <p:spPr>
              <a:xfrm>
                <a:off x="325375" y="2205725"/>
                <a:ext cx="2880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152" h="928" extrusionOk="0">
                    <a:moveTo>
                      <a:pt x="543" y="0"/>
                    </a:moveTo>
                    <a:cubicBezTo>
                      <a:pt x="527" y="0"/>
                      <a:pt x="511" y="1"/>
                      <a:pt x="495" y="2"/>
                    </a:cubicBezTo>
                    <a:cubicBezTo>
                      <a:pt x="0" y="2"/>
                      <a:pt x="95" y="928"/>
                      <a:pt x="542" y="928"/>
                    </a:cubicBezTo>
                    <a:cubicBezTo>
                      <a:pt x="573" y="928"/>
                      <a:pt x="605" y="924"/>
                      <a:pt x="639" y="914"/>
                    </a:cubicBezTo>
                    <a:cubicBezTo>
                      <a:pt x="1152" y="775"/>
                      <a:pt x="1076" y="0"/>
                      <a:pt x="54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1" name="Google Shape;7681;p28"/>
              <p:cNvSpPr/>
              <p:nvPr/>
            </p:nvSpPr>
            <p:spPr>
              <a:xfrm>
                <a:off x="582150" y="1893575"/>
                <a:ext cx="45275" cy="33900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56" extrusionOk="0">
                    <a:moveTo>
                      <a:pt x="877" y="1"/>
                    </a:moveTo>
                    <a:cubicBezTo>
                      <a:pt x="847" y="1"/>
                      <a:pt x="817" y="2"/>
                      <a:pt x="786" y="6"/>
                    </a:cubicBezTo>
                    <a:cubicBezTo>
                      <a:pt x="1" y="237"/>
                      <a:pt x="193" y="1356"/>
                      <a:pt x="935" y="1356"/>
                    </a:cubicBezTo>
                    <a:cubicBezTo>
                      <a:pt x="964" y="1356"/>
                      <a:pt x="995" y="1354"/>
                      <a:pt x="1026" y="1350"/>
                    </a:cubicBezTo>
                    <a:cubicBezTo>
                      <a:pt x="1811" y="1119"/>
                      <a:pt x="1619" y="1"/>
                      <a:pt x="8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2" name="Google Shape;7682;p28"/>
              <p:cNvSpPr/>
              <p:nvPr/>
            </p:nvSpPr>
            <p:spPr>
              <a:xfrm>
                <a:off x="1221700" y="2138550"/>
                <a:ext cx="22225" cy="18225"/>
              </a:xfrm>
              <a:custGeom>
                <a:avLst/>
                <a:gdLst/>
                <a:ahLst/>
                <a:cxnLst/>
                <a:rect l="l" t="t" r="r" b="b"/>
                <a:pathLst>
                  <a:path w="889" h="729" extrusionOk="0">
                    <a:moveTo>
                      <a:pt x="409" y="1"/>
                    </a:moveTo>
                    <a:cubicBezTo>
                      <a:pt x="0" y="1"/>
                      <a:pt x="106" y="729"/>
                      <a:pt x="443" y="729"/>
                    </a:cubicBezTo>
                    <a:cubicBezTo>
                      <a:pt x="463" y="729"/>
                      <a:pt x="483" y="726"/>
                      <a:pt x="505" y="721"/>
                    </a:cubicBezTo>
                    <a:cubicBezTo>
                      <a:pt x="889" y="577"/>
                      <a:pt x="793" y="1"/>
                      <a:pt x="40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3" name="Google Shape;7683;p28"/>
              <p:cNvSpPr/>
              <p:nvPr/>
            </p:nvSpPr>
            <p:spPr>
              <a:xfrm>
                <a:off x="845425" y="2492600"/>
                <a:ext cx="48600" cy="35450"/>
              </a:xfrm>
              <a:custGeom>
                <a:avLst/>
                <a:gdLst/>
                <a:ahLst/>
                <a:cxnLst/>
                <a:rect l="l" t="t" r="r" b="b"/>
                <a:pathLst>
                  <a:path w="1944" h="1418" extrusionOk="0">
                    <a:moveTo>
                      <a:pt x="1005" y="0"/>
                    </a:moveTo>
                    <a:cubicBezTo>
                      <a:pt x="990" y="0"/>
                      <a:pt x="976" y="1"/>
                      <a:pt x="961" y="1"/>
                    </a:cubicBezTo>
                    <a:cubicBezTo>
                      <a:pt x="145" y="1"/>
                      <a:pt x="1" y="1202"/>
                      <a:pt x="817" y="1394"/>
                    </a:cubicBezTo>
                    <a:cubicBezTo>
                      <a:pt x="884" y="1410"/>
                      <a:pt x="948" y="1417"/>
                      <a:pt x="1008" y="1417"/>
                    </a:cubicBezTo>
                    <a:cubicBezTo>
                      <a:pt x="1832" y="1417"/>
                      <a:pt x="1943" y="0"/>
                      <a:pt x="10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4" name="Google Shape;7684;p28"/>
              <p:cNvSpPr/>
              <p:nvPr/>
            </p:nvSpPr>
            <p:spPr>
              <a:xfrm>
                <a:off x="822975" y="2535775"/>
                <a:ext cx="4527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1313" extrusionOk="0">
                    <a:moveTo>
                      <a:pt x="693" y="1"/>
                    </a:moveTo>
                    <a:cubicBezTo>
                      <a:pt x="484" y="1"/>
                      <a:pt x="273" y="134"/>
                      <a:pt x="130" y="483"/>
                    </a:cubicBezTo>
                    <a:cubicBezTo>
                      <a:pt x="0" y="917"/>
                      <a:pt x="342" y="1312"/>
                      <a:pt x="764" y="1312"/>
                    </a:cubicBezTo>
                    <a:cubicBezTo>
                      <a:pt x="808" y="1312"/>
                      <a:pt x="853" y="1308"/>
                      <a:pt x="899" y="1299"/>
                    </a:cubicBezTo>
                    <a:cubicBezTo>
                      <a:pt x="1811" y="983"/>
                      <a:pt x="1261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5" name="Google Shape;7685;p28"/>
              <p:cNvSpPr/>
              <p:nvPr/>
            </p:nvSpPr>
            <p:spPr>
              <a:xfrm>
                <a:off x="353325" y="2346200"/>
                <a:ext cx="27650" cy="22825"/>
              </a:xfrm>
              <a:custGeom>
                <a:avLst/>
                <a:gdLst/>
                <a:ahLst/>
                <a:cxnLst/>
                <a:rect l="l" t="t" r="r" b="b"/>
                <a:pathLst>
                  <a:path w="1106" h="913" extrusionOk="0">
                    <a:moveTo>
                      <a:pt x="529" y="0"/>
                    </a:moveTo>
                    <a:lnTo>
                      <a:pt x="529" y="0"/>
                    </a:lnTo>
                    <a:cubicBezTo>
                      <a:pt x="1" y="144"/>
                      <a:pt x="97" y="864"/>
                      <a:pt x="625" y="912"/>
                    </a:cubicBezTo>
                    <a:cubicBezTo>
                      <a:pt x="1105" y="720"/>
                      <a:pt x="1009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6" name="Google Shape;7686;p28"/>
              <p:cNvSpPr/>
              <p:nvPr/>
            </p:nvSpPr>
            <p:spPr>
              <a:xfrm>
                <a:off x="775825" y="2505825"/>
                <a:ext cx="47900" cy="36425"/>
              </a:xfrm>
              <a:custGeom>
                <a:avLst/>
                <a:gdLst/>
                <a:ahLst/>
                <a:cxnLst/>
                <a:rect l="l" t="t" r="r" b="b"/>
                <a:pathLst>
                  <a:path w="1916" h="1457" extrusionOk="0">
                    <a:moveTo>
                      <a:pt x="1008" y="0"/>
                    </a:moveTo>
                    <a:cubicBezTo>
                      <a:pt x="144" y="0"/>
                      <a:pt x="0" y="1297"/>
                      <a:pt x="864" y="1441"/>
                    </a:cubicBezTo>
                    <a:cubicBezTo>
                      <a:pt x="915" y="1451"/>
                      <a:pt x="963" y="1456"/>
                      <a:pt x="1010" y="1456"/>
                    </a:cubicBezTo>
                    <a:cubicBezTo>
                      <a:pt x="1794" y="1456"/>
                      <a:pt x="1915" y="0"/>
                      <a:pt x="10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7" name="Google Shape;7687;p28"/>
              <p:cNvSpPr/>
              <p:nvPr/>
            </p:nvSpPr>
            <p:spPr>
              <a:xfrm>
                <a:off x="408550" y="1905400"/>
                <a:ext cx="703350" cy="606575"/>
              </a:xfrm>
              <a:custGeom>
                <a:avLst/>
                <a:gdLst/>
                <a:ahLst/>
                <a:cxnLst/>
                <a:rect l="l" t="t" r="r" b="b"/>
                <a:pathLst>
                  <a:path w="28134" h="24263" extrusionOk="0">
                    <a:moveTo>
                      <a:pt x="12648" y="1375"/>
                    </a:moveTo>
                    <a:cubicBezTo>
                      <a:pt x="13086" y="1375"/>
                      <a:pt x="13411" y="1641"/>
                      <a:pt x="13347" y="2318"/>
                    </a:cubicBezTo>
                    <a:cubicBezTo>
                      <a:pt x="13235" y="2702"/>
                      <a:pt x="12968" y="2856"/>
                      <a:pt x="12687" y="2856"/>
                    </a:cubicBezTo>
                    <a:cubicBezTo>
                      <a:pt x="12125" y="2856"/>
                      <a:pt x="11506" y="2238"/>
                      <a:pt x="11955" y="1597"/>
                    </a:cubicBezTo>
                    <a:lnTo>
                      <a:pt x="11955" y="1549"/>
                    </a:lnTo>
                    <a:cubicBezTo>
                      <a:pt x="12191" y="1439"/>
                      <a:pt x="12433" y="1375"/>
                      <a:pt x="12648" y="1375"/>
                    </a:cubicBezTo>
                    <a:close/>
                    <a:moveTo>
                      <a:pt x="17077" y="1942"/>
                    </a:moveTo>
                    <a:cubicBezTo>
                      <a:pt x="17500" y="1942"/>
                      <a:pt x="17861" y="2263"/>
                      <a:pt x="17764" y="2846"/>
                    </a:cubicBezTo>
                    <a:cubicBezTo>
                      <a:pt x="17678" y="3223"/>
                      <a:pt x="17403" y="3379"/>
                      <a:pt x="17115" y="3379"/>
                    </a:cubicBezTo>
                    <a:cubicBezTo>
                      <a:pt x="16596" y="3379"/>
                      <a:pt x="16035" y="2870"/>
                      <a:pt x="16467" y="2222"/>
                    </a:cubicBezTo>
                    <a:lnTo>
                      <a:pt x="16467" y="2174"/>
                    </a:lnTo>
                    <a:cubicBezTo>
                      <a:pt x="16655" y="2017"/>
                      <a:pt x="16873" y="1942"/>
                      <a:pt x="17077" y="1942"/>
                    </a:cubicBezTo>
                    <a:close/>
                    <a:moveTo>
                      <a:pt x="14216" y="2531"/>
                    </a:moveTo>
                    <a:cubicBezTo>
                      <a:pt x="14872" y="2531"/>
                      <a:pt x="15405" y="3612"/>
                      <a:pt x="14355" y="3902"/>
                    </a:cubicBezTo>
                    <a:cubicBezTo>
                      <a:pt x="14330" y="3904"/>
                      <a:pt x="14306" y="3905"/>
                      <a:pt x="14282" y="3905"/>
                    </a:cubicBezTo>
                    <a:cubicBezTo>
                      <a:pt x="13788" y="3905"/>
                      <a:pt x="13404" y="3445"/>
                      <a:pt x="13587" y="2942"/>
                    </a:cubicBezTo>
                    <a:cubicBezTo>
                      <a:pt x="13776" y="2646"/>
                      <a:pt x="14003" y="2531"/>
                      <a:pt x="14216" y="2531"/>
                    </a:cubicBezTo>
                    <a:close/>
                    <a:moveTo>
                      <a:pt x="11423" y="3106"/>
                    </a:moveTo>
                    <a:cubicBezTo>
                      <a:pt x="12049" y="3106"/>
                      <a:pt x="12618" y="4195"/>
                      <a:pt x="11522" y="4478"/>
                    </a:cubicBezTo>
                    <a:cubicBezTo>
                      <a:pt x="11042" y="4478"/>
                      <a:pt x="10658" y="4046"/>
                      <a:pt x="10802" y="3614"/>
                    </a:cubicBezTo>
                    <a:cubicBezTo>
                      <a:pt x="10967" y="3246"/>
                      <a:pt x="11199" y="3106"/>
                      <a:pt x="11423" y="3106"/>
                    </a:cubicBezTo>
                    <a:close/>
                    <a:moveTo>
                      <a:pt x="18747" y="3032"/>
                    </a:moveTo>
                    <a:cubicBezTo>
                      <a:pt x="19467" y="3032"/>
                      <a:pt x="19879" y="4479"/>
                      <a:pt x="18675" y="4479"/>
                    </a:cubicBezTo>
                    <a:cubicBezTo>
                      <a:pt x="18660" y="4479"/>
                      <a:pt x="18644" y="4478"/>
                      <a:pt x="18628" y="4478"/>
                    </a:cubicBezTo>
                    <a:cubicBezTo>
                      <a:pt x="18148" y="4382"/>
                      <a:pt x="17908" y="3854"/>
                      <a:pt x="18148" y="3422"/>
                    </a:cubicBezTo>
                    <a:lnTo>
                      <a:pt x="18148" y="3374"/>
                    </a:lnTo>
                    <a:cubicBezTo>
                      <a:pt x="18353" y="3129"/>
                      <a:pt x="18560" y="3032"/>
                      <a:pt x="18747" y="3032"/>
                    </a:cubicBezTo>
                    <a:close/>
                    <a:moveTo>
                      <a:pt x="15901" y="3695"/>
                    </a:moveTo>
                    <a:cubicBezTo>
                      <a:pt x="16498" y="3695"/>
                      <a:pt x="17032" y="4709"/>
                      <a:pt x="16035" y="4958"/>
                    </a:cubicBezTo>
                    <a:cubicBezTo>
                      <a:pt x="16008" y="4961"/>
                      <a:pt x="15981" y="4962"/>
                      <a:pt x="15955" y="4962"/>
                    </a:cubicBezTo>
                    <a:cubicBezTo>
                      <a:pt x="15518" y="4962"/>
                      <a:pt x="15225" y="4595"/>
                      <a:pt x="15315" y="4142"/>
                    </a:cubicBezTo>
                    <a:cubicBezTo>
                      <a:pt x="15477" y="3819"/>
                      <a:pt x="15693" y="3695"/>
                      <a:pt x="15901" y="3695"/>
                    </a:cubicBezTo>
                    <a:close/>
                    <a:moveTo>
                      <a:pt x="8614" y="3612"/>
                    </a:moveTo>
                    <a:cubicBezTo>
                      <a:pt x="9373" y="3612"/>
                      <a:pt x="9791" y="5025"/>
                      <a:pt x="8594" y="5102"/>
                    </a:cubicBezTo>
                    <a:cubicBezTo>
                      <a:pt x="8018" y="5006"/>
                      <a:pt x="7730" y="4382"/>
                      <a:pt x="8018" y="3902"/>
                    </a:cubicBezTo>
                    <a:cubicBezTo>
                      <a:pt x="8224" y="3695"/>
                      <a:pt x="8429" y="3612"/>
                      <a:pt x="8614" y="3612"/>
                    </a:cubicBezTo>
                    <a:close/>
                    <a:moveTo>
                      <a:pt x="13151" y="4285"/>
                    </a:moveTo>
                    <a:cubicBezTo>
                      <a:pt x="13878" y="4285"/>
                      <a:pt x="13955" y="5439"/>
                      <a:pt x="13155" y="5486"/>
                    </a:cubicBezTo>
                    <a:cubicBezTo>
                      <a:pt x="13125" y="5490"/>
                      <a:pt x="13097" y="5492"/>
                      <a:pt x="13069" y="5492"/>
                    </a:cubicBezTo>
                    <a:cubicBezTo>
                      <a:pt x="12381" y="5492"/>
                      <a:pt x="12322" y="4378"/>
                      <a:pt x="13107" y="4286"/>
                    </a:cubicBezTo>
                    <a:cubicBezTo>
                      <a:pt x="13122" y="4285"/>
                      <a:pt x="13137" y="4285"/>
                      <a:pt x="13151" y="4285"/>
                    </a:cubicBezTo>
                    <a:close/>
                    <a:moveTo>
                      <a:pt x="20394" y="4180"/>
                    </a:moveTo>
                    <a:cubicBezTo>
                      <a:pt x="21134" y="4180"/>
                      <a:pt x="21585" y="5630"/>
                      <a:pt x="20404" y="5630"/>
                    </a:cubicBezTo>
                    <a:cubicBezTo>
                      <a:pt x="19876" y="5534"/>
                      <a:pt x="19540" y="5006"/>
                      <a:pt x="19780" y="4526"/>
                    </a:cubicBezTo>
                    <a:cubicBezTo>
                      <a:pt x="19988" y="4278"/>
                      <a:pt x="20201" y="4180"/>
                      <a:pt x="20394" y="4180"/>
                    </a:cubicBezTo>
                    <a:close/>
                    <a:moveTo>
                      <a:pt x="17696" y="4850"/>
                    </a:moveTo>
                    <a:cubicBezTo>
                      <a:pt x="18358" y="4850"/>
                      <a:pt x="18488" y="5926"/>
                      <a:pt x="17764" y="6062"/>
                    </a:cubicBezTo>
                    <a:cubicBezTo>
                      <a:pt x="17732" y="6066"/>
                      <a:pt x="17702" y="6068"/>
                      <a:pt x="17672" y="6068"/>
                    </a:cubicBezTo>
                    <a:cubicBezTo>
                      <a:pt x="16934" y="6068"/>
                      <a:pt x="16787" y="4954"/>
                      <a:pt x="17572" y="4862"/>
                    </a:cubicBezTo>
                    <a:cubicBezTo>
                      <a:pt x="17615" y="4854"/>
                      <a:pt x="17656" y="4850"/>
                      <a:pt x="17696" y="4850"/>
                    </a:cubicBezTo>
                    <a:close/>
                    <a:moveTo>
                      <a:pt x="10256" y="4839"/>
                    </a:moveTo>
                    <a:cubicBezTo>
                      <a:pt x="10840" y="4839"/>
                      <a:pt x="11420" y="5815"/>
                      <a:pt x="10466" y="6062"/>
                    </a:cubicBezTo>
                    <a:cubicBezTo>
                      <a:pt x="10416" y="6072"/>
                      <a:pt x="10367" y="6077"/>
                      <a:pt x="10320" y="6077"/>
                    </a:cubicBezTo>
                    <a:cubicBezTo>
                      <a:pt x="9911" y="6077"/>
                      <a:pt x="9612" y="5724"/>
                      <a:pt x="9698" y="5294"/>
                    </a:cubicBezTo>
                    <a:cubicBezTo>
                      <a:pt x="9838" y="4965"/>
                      <a:pt x="10047" y="4839"/>
                      <a:pt x="10256" y="4839"/>
                    </a:cubicBezTo>
                    <a:close/>
                    <a:moveTo>
                      <a:pt x="14785" y="5484"/>
                    </a:moveTo>
                    <a:cubicBezTo>
                      <a:pt x="15325" y="5484"/>
                      <a:pt x="15493" y="6309"/>
                      <a:pt x="14979" y="6542"/>
                    </a:cubicBezTo>
                    <a:cubicBezTo>
                      <a:pt x="14900" y="6572"/>
                      <a:pt x="14826" y="6585"/>
                      <a:pt x="14758" y="6585"/>
                    </a:cubicBezTo>
                    <a:cubicBezTo>
                      <a:pt x="14163" y="6585"/>
                      <a:pt x="14007" y="5572"/>
                      <a:pt x="14739" y="5486"/>
                    </a:cubicBezTo>
                    <a:cubicBezTo>
                      <a:pt x="14755" y="5485"/>
                      <a:pt x="14770" y="5484"/>
                      <a:pt x="14785" y="5484"/>
                    </a:cubicBezTo>
                    <a:close/>
                    <a:moveTo>
                      <a:pt x="7490" y="5342"/>
                    </a:moveTo>
                    <a:lnTo>
                      <a:pt x="7490" y="5342"/>
                    </a:lnTo>
                    <a:cubicBezTo>
                      <a:pt x="8903" y="5663"/>
                      <a:pt x="8017" y="6693"/>
                      <a:pt x="7362" y="6693"/>
                    </a:cubicBezTo>
                    <a:cubicBezTo>
                      <a:pt x="7038" y="6693"/>
                      <a:pt x="6770" y="6441"/>
                      <a:pt x="6866" y="5726"/>
                    </a:cubicBezTo>
                    <a:cubicBezTo>
                      <a:pt x="7010" y="5390"/>
                      <a:pt x="7202" y="5438"/>
                      <a:pt x="7490" y="5342"/>
                    </a:cubicBezTo>
                    <a:close/>
                    <a:moveTo>
                      <a:pt x="22170" y="5304"/>
                    </a:moveTo>
                    <a:cubicBezTo>
                      <a:pt x="22606" y="5304"/>
                      <a:pt x="22905" y="5697"/>
                      <a:pt x="22805" y="6302"/>
                    </a:cubicBezTo>
                    <a:cubicBezTo>
                      <a:pt x="22697" y="6624"/>
                      <a:pt x="22454" y="6755"/>
                      <a:pt x="22196" y="6755"/>
                    </a:cubicBezTo>
                    <a:cubicBezTo>
                      <a:pt x="21646" y="6755"/>
                      <a:pt x="21033" y="6156"/>
                      <a:pt x="21556" y="5534"/>
                    </a:cubicBezTo>
                    <a:cubicBezTo>
                      <a:pt x="21772" y="5376"/>
                      <a:pt x="21984" y="5304"/>
                      <a:pt x="22170" y="5304"/>
                    </a:cubicBezTo>
                    <a:close/>
                    <a:moveTo>
                      <a:pt x="12087" y="6056"/>
                    </a:moveTo>
                    <a:cubicBezTo>
                      <a:pt x="12686" y="6056"/>
                      <a:pt x="12787" y="7027"/>
                      <a:pt x="12099" y="7118"/>
                    </a:cubicBezTo>
                    <a:cubicBezTo>
                      <a:pt x="12083" y="7119"/>
                      <a:pt x="12067" y="7120"/>
                      <a:pt x="12052" y="7120"/>
                    </a:cubicBezTo>
                    <a:cubicBezTo>
                      <a:pt x="11375" y="7120"/>
                      <a:pt x="11298" y="6109"/>
                      <a:pt x="12003" y="6062"/>
                    </a:cubicBezTo>
                    <a:cubicBezTo>
                      <a:pt x="12032" y="6058"/>
                      <a:pt x="12060" y="6056"/>
                      <a:pt x="12087" y="6056"/>
                    </a:cubicBezTo>
                    <a:close/>
                    <a:moveTo>
                      <a:pt x="19343" y="6009"/>
                    </a:moveTo>
                    <a:cubicBezTo>
                      <a:pt x="20074" y="6009"/>
                      <a:pt x="20133" y="7122"/>
                      <a:pt x="19348" y="7214"/>
                    </a:cubicBezTo>
                    <a:cubicBezTo>
                      <a:pt x="19332" y="7215"/>
                      <a:pt x="19316" y="7216"/>
                      <a:pt x="19301" y="7216"/>
                    </a:cubicBezTo>
                    <a:cubicBezTo>
                      <a:pt x="18528" y="7216"/>
                      <a:pt x="18452" y="6061"/>
                      <a:pt x="19252" y="6014"/>
                    </a:cubicBezTo>
                    <a:cubicBezTo>
                      <a:pt x="19283" y="6011"/>
                      <a:pt x="19314" y="6009"/>
                      <a:pt x="19343" y="6009"/>
                    </a:cubicBezTo>
                    <a:close/>
                    <a:moveTo>
                      <a:pt x="16467" y="6638"/>
                    </a:moveTo>
                    <a:cubicBezTo>
                      <a:pt x="17044" y="6638"/>
                      <a:pt x="17140" y="7550"/>
                      <a:pt x="16515" y="7647"/>
                    </a:cubicBezTo>
                    <a:cubicBezTo>
                      <a:pt x="16500" y="7648"/>
                      <a:pt x="16485" y="7648"/>
                      <a:pt x="16470" y="7648"/>
                    </a:cubicBezTo>
                    <a:cubicBezTo>
                      <a:pt x="15841" y="7648"/>
                      <a:pt x="15811" y="6685"/>
                      <a:pt x="16467" y="6638"/>
                    </a:cubicBezTo>
                    <a:close/>
                    <a:moveTo>
                      <a:pt x="9245" y="6474"/>
                    </a:moveTo>
                    <a:cubicBezTo>
                      <a:pt x="9927" y="6474"/>
                      <a:pt x="10122" y="7520"/>
                      <a:pt x="9410" y="7743"/>
                    </a:cubicBezTo>
                    <a:lnTo>
                      <a:pt x="9362" y="7695"/>
                    </a:lnTo>
                    <a:cubicBezTo>
                      <a:pt x="9305" y="7709"/>
                      <a:pt x="9251" y="7715"/>
                      <a:pt x="9200" y="7715"/>
                    </a:cubicBezTo>
                    <a:cubicBezTo>
                      <a:pt x="8551" y="7715"/>
                      <a:pt x="8318" y="6672"/>
                      <a:pt x="9074" y="6494"/>
                    </a:cubicBezTo>
                    <a:cubicBezTo>
                      <a:pt x="9134" y="6480"/>
                      <a:pt x="9191" y="6474"/>
                      <a:pt x="9245" y="6474"/>
                    </a:cubicBezTo>
                    <a:close/>
                    <a:moveTo>
                      <a:pt x="13662" y="7282"/>
                    </a:moveTo>
                    <a:cubicBezTo>
                      <a:pt x="14061" y="7282"/>
                      <a:pt x="14401" y="7950"/>
                      <a:pt x="13731" y="8127"/>
                    </a:cubicBezTo>
                    <a:cubicBezTo>
                      <a:pt x="13710" y="8130"/>
                      <a:pt x="13688" y="8132"/>
                      <a:pt x="13668" y="8132"/>
                    </a:cubicBezTo>
                    <a:cubicBezTo>
                      <a:pt x="13409" y="8132"/>
                      <a:pt x="13206" y="7865"/>
                      <a:pt x="13251" y="7599"/>
                    </a:cubicBezTo>
                    <a:cubicBezTo>
                      <a:pt x="13365" y="7369"/>
                      <a:pt x="13517" y="7282"/>
                      <a:pt x="13662" y="7282"/>
                    </a:cubicBezTo>
                    <a:close/>
                    <a:moveTo>
                      <a:pt x="21015" y="7059"/>
                    </a:moveTo>
                    <a:cubicBezTo>
                      <a:pt x="21766" y="7059"/>
                      <a:pt x="21895" y="8230"/>
                      <a:pt x="21076" y="8367"/>
                    </a:cubicBezTo>
                    <a:cubicBezTo>
                      <a:pt x="21045" y="8370"/>
                      <a:pt x="21016" y="8372"/>
                      <a:pt x="20987" y="8372"/>
                    </a:cubicBezTo>
                    <a:cubicBezTo>
                      <a:pt x="20203" y="8372"/>
                      <a:pt x="20097" y="7163"/>
                      <a:pt x="20884" y="7070"/>
                    </a:cubicBezTo>
                    <a:cubicBezTo>
                      <a:pt x="20930" y="7063"/>
                      <a:pt x="20973" y="7059"/>
                      <a:pt x="21015" y="7059"/>
                    </a:cubicBezTo>
                    <a:close/>
                    <a:moveTo>
                      <a:pt x="6328" y="7004"/>
                    </a:moveTo>
                    <a:cubicBezTo>
                      <a:pt x="6987" y="7004"/>
                      <a:pt x="7597" y="8127"/>
                      <a:pt x="6482" y="8415"/>
                    </a:cubicBezTo>
                    <a:cubicBezTo>
                      <a:pt x="6457" y="8417"/>
                      <a:pt x="6433" y="8418"/>
                      <a:pt x="6409" y="8418"/>
                    </a:cubicBezTo>
                    <a:cubicBezTo>
                      <a:pt x="5919" y="8418"/>
                      <a:pt x="5576" y="7958"/>
                      <a:pt x="5713" y="7454"/>
                    </a:cubicBezTo>
                    <a:cubicBezTo>
                      <a:pt x="5882" y="7129"/>
                      <a:pt x="6108" y="7004"/>
                      <a:pt x="6328" y="7004"/>
                    </a:cubicBezTo>
                    <a:close/>
                    <a:moveTo>
                      <a:pt x="18154" y="7778"/>
                    </a:moveTo>
                    <a:cubicBezTo>
                      <a:pt x="18607" y="7778"/>
                      <a:pt x="19048" y="8538"/>
                      <a:pt x="18340" y="8751"/>
                    </a:cubicBezTo>
                    <a:cubicBezTo>
                      <a:pt x="18295" y="8762"/>
                      <a:pt x="18250" y="8767"/>
                      <a:pt x="18207" y="8767"/>
                    </a:cubicBezTo>
                    <a:cubicBezTo>
                      <a:pt x="17883" y="8767"/>
                      <a:pt x="17631" y="8466"/>
                      <a:pt x="17716" y="8127"/>
                    </a:cubicBezTo>
                    <a:cubicBezTo>
                      <a:pt x="17829" y="7874"/>
                      <a:pt x="17992" y="7778"/>
                      <a:pt x="18154" y="7778"/>
                    </a:cubicBezTo>
                    <a:close/>
                    <a:moveTo>
                      <a:pt x="10902" y="7789"/>
                    </a:moveTo>
                    <a:cubicBezTo>
                      <a:pt x="11327" y="7789"/>
                      <a:pt x="11736" y="8508"/>
                      <a:pt x="11042" y="8751"/>
                    </a:cubicBezTo>
                    <a:cubicBezTo>
                      <a:pt x="10985" y="8772"/>
                      <a:pt x="10928" y="8782"/>
                      <a:pt x="10873" y="8782"/>
                    </a:cubicBezTo>
                    <a:cubicBezTo>
                      <a:pt x="10556" y="8782"/>
                      <a:pt x="10296" y="8461"/>
                      <a:pt x="10418" y="8175"/>
                    </a:cubicBezTo>
                    <a:lnTo>
                      <a:pt x="10466" y="8175"/>
                    </a:lnTo>
                    <a:cubicBezTo>
                      <a:pt x="10573" y="7895"/>
                      <a:pt x="10739" y="7789"/>
                      <a:pt x="10902" y="7789"/>
                    </a:cubicBezTo>
                    <a:close/>
                    <a:moveTo>
                      <a:pt x="15330" y="8466"/>
                    </a:moveTo>
                    <a:cubicBezTo>
                      <a:pt x="15672" y="8466"/>
                      <a:pt x="15974" y="9036"/>
                      <a:pt x="15459" y="9183"/>
                    </a:cubicBezTo>
                    <a:cubicBezTo>
                      <a:pt x="15438" y="9186"/>
                      <a:pt x="15417" y="9188"/>
                      <a:pt x="15396" y="9188"/>
                    </a:cubicBezTo>
                    <a:cubicBezTo>
                      <a:pt x="15137" y="9188"/>
                      <a:pt x="14938" y="8921"/>
                      <a:pt x="15027" y="8655"/>
                    </a:cubicBezTo>
                    <a:cubicBezTo>
                      <a:pt x="15117" y="8520"/>
                      <a:pt x="15226" y="8466"/>
                      <a:pt x="15330" y="8466"/>
                    </a:cubicBezTo>
                    <a:close/>
                    <a:moveTo>
                      <a:pt x="8070" y="8239"/>
                    </a:moveTo>
                    <a:cubicBezTo>
                      <a:pt x="8614" y="8239"/>
                      <a:pt x="9144" y="9177"/>
                      <a:pt x="8162" y="9423"/>
                    </a:cubicBezTo>
                    <a:cubicBezTo>
                      <a:pt x="8137" y="9426"/>
                      <a:pt x="8113" y="9427"/>
                      <a:pt x="8088" y="9427"/>
                    </a:cubicBezTo>
                    <a:cubicBezTo>
                      <a:pt x="7731" y="9427"/>
                      <a:pt x="7400" y="9107"/>
                      <a:pt x="7490" y="8703"/>
                    </a:cubicBezTo>
                    <a:lnTo>
                      <a:pt x="7538" y="8703"/>
                    </a:lnTo>
                    <a:cubicBezTo>
                      <a:pt x="7667" y="8367"/>
                      <a:pt x="7869" y="8239"/>
                      <a:pt x="8070" y="8239"/>
                    </a:cubicBezTo>
                    <a:close/>
                    <a:moveTo>
                      <a:pt x="22701" y="8122"/>
                    </a:moveTo>
                    <a:cubicBezTo>
                      <a:pt x="23536" y="8122"/>
                      <a:pt x="23685" y="9426"/>
                      <a:pt x="22757" y="9519"/>
                    </a:cubicBezTo>
                    <a:cubicBezTo>
                      <a:pt x="22741" y="9520"/>
                      <a:pt x="22725" y="9520"/>
                      <a:pt x="22710" y="9520"/>
                    </a:cubicBezTo>
                    <a:cubicBezTo>
                      <a:pt x="21886" y="9520"/>
                      <a:pt x="21717" y="8268"/>
                      <a:pt x="22613" y="8127"/>
                    </a:cubicBezTo>
                    <a:cubicBezTo>
                      <a:pt x="22643" y="8123"/>
                      <a:pt x="22673" y="8122"/>
                      <a:pt x="22701" y="8122"/>
                    </a:cubicBezTo>
                    <a:close/>
                    <a:moveTo>
                      <a:pt x="12529" y="9036"/>
                    </a:moveTo>
                    <a:cubicBezTo>
                      <a:pt x="12921" y="9036"/>
                      <a:pt x="12997" y="9618"/>
                      <a:pt x="12627" y="9711"/>
                    </a:cubicBezTo>
                    <a:cubicBezTo>
                      <a:pt x="12609" y="9713"/>
                      <a:pt x="12593" y="9714"/>
                      <a:pt x="12577" y="9714"/>
                    </a:cubicBezTo>
                    <a:cubicBezTo>
                      <a:pt x="12188" y="9714"/>
                      <a:pt x="12114" y="9177"/>
                      <a:pt x="12483" y="9039"/>
                    </a:cubicBezTo>
                    <a:cubicBezTo>
                      <a:pt x="12499" y="9037"/>
                      <a:pt x="12514" y="9036"/>
                      <a:pt x="12529" y="9036"/>
                    </a:cubicBezTo>
                    <a:close/>
                    <a:moveTo>
                      <a:pt x="19780" y="8847"/>
                    </a:moveTo>
                    <a:cubicBezTo>
                      <a:pt x="20452" y="8847"/>
                      <a:pt x="20596" y="9759"/>
                      <a:pt x="19972" y="9951"/>
                    </a:cubicBezTo>
                    <a:cubicBezTo>
                      <a:pt x="19300" y="9951"/>
                      <a:pt x="19156" y="8991"/>
                      <a:pt x="19780" y="8847"/>
                    </a:cubicBezTo>
                    <a:close/>
                    <a:moveTo>
                      <a:pt x="5239" y="8684"/>
                    </a:moveTo>
                    <a:cubicBezTo>
                      <a:pt x="5922" y="8684"/>
                      <a:pt x="6506" y="9804"/>
                      <a:pt x="5377" y="10095"/>
                    </a:cubicBezTo>
                    <a:cubicBezTo>
                      <a:pt x="5319" y="10108"/>
                      <a:pt x="5264" y="10115"/>
                      <a:pt x="5213" y="10115"/>
                    </a:cubicBezTo>
                    <a:cubicBezTo>
                      <a:pt x="4719" y="10115"/>
                      <a:pt x="4566" y="9522"/>
                      <a:pt x="4609" y="9087"/>
                    </a:cubicBezTo>
                    <a:cubicBezTo>
                      <a:pt x="4795" y="8797"/>
                      <a:pt x="5022" y="8684"/>
                      <a:pt x="5239" y="8684"/>
                    </a:cubicBezTo>
                    <a:close/>
                    <a:moveTo>
                      <a:pt x="17044" y="9564"/>
                    </a:moveTo>
                    <a:cubicBezTo>
                      <a:pt x="17485" y="9564"/>
                      <a:pt x="17603" y="10194"/>
                      <a:pt x="17140" y="10287"/>
                    </a:cubicBezTo>
                    <a:cubicBezTo>
                      <a:pt x="17099" y="10299"/>
                      <a:pt x="17060" y="10305"/>
                      <a:pt x="17024" y="10305"/>
                    </a:cubicBezTo>
                    <a:cubicBezTo>
                      <a:pt x="16639" y="10305"/>
                      <a:pt x="16556" y="9655"/>
                      <a:pt x="16996" y="9567"/>
                    </a:cubicBezTo>
                    <a:cubicBezTo>
                      <a:pt x="17012" y="9565"/>
                      <a:pt x="17028" y="9564"/>
                      <a:pt x="17044" y="9564"/>
                    </a:cubicBezTo>
                    <a:close/>
                    <a:moveTo>
                      <a:pt x="9785" y="9490"/>
                    </a:moveTo>
                    <a:cubicBezTo>
                      <a:pt x="10198" y="9490"/>
                      <a:pt x="10586" y="10187"/>
                      <a:pt x="9890" y="10431"/>
                    </a:cubicBezTo>
                    <a:cubicBezTo>
                      <a:pt x="9845" y="10442"/>
                      <a:pt x="9800" y="10448"/>
                      <a:pt x="9757" y="10448"/>
                    </a:cubicBezTo>
                    <a:cubicBezTo>
                      <a:pt x="9433" y="10448"/>
                      <a:pt x="9187" y="10151"/>
                      <a:pt x="9314" y="9855"/>
                    </a:cubicBezTo>
                    <a:lnTo>
                      <a:pt x="9362" y="9855"/>
                    </a:lnTo>
                    <a:cubicBezTo>
                      <a:pt x="9468" y="9591"/>
                      <a:pt x="9628" y="9490"/>
                      <a:pt x="9785" y="9490"/>
                    </a:cubicBezTo>
                    <a:close/>
                    <a:moveTo>
                      <a:pt x="24640" y="9176"/>
                    </a:moveTo>
                    <a:cubicBezTo>
                      <a:pt x="25017" y="9176"/>
                      <a:pt x="25061" y="10063"/>
                      <a:pt x="25061" y="10383"/>
                    </a:cubicBezTo>
                    <a:cubicBezTo>
                      <a:pt x="24816" y="10600"/>
                      <a:pt x="24580" y="10687"/>
                      <a:pt x="24372" y="10687"/>
                    </a:cubicBezTo>
                    <a:cubicBezTo>
                      <a:pt x="23524" y="10687"/>
                      <a:pt x="23154" y="9231"/>
                      <a:pt x="24581" y="9231"/>
                    </a:cubicBezTo>
                    <a:lnTo>
                      <a:pt x="24581" y="9183"/>
                    </a:lnTo>
                    <a:cubicBezTo>
                      <a:pt x="24601" y="9178"/>
                      <a:pt x="24621" y="9176"/>
                      <a:pt x="24640" y="9176"/>
                    </a:cubicBezTo>
                    <a:close/>
                    <a:moveTo>
                      <a:pt x="14247" y="10284"/>
                    </a:moveTo>
                    <a:cubicBezTo>
                      <a:pt x="14487" y="10284"/>
                      <a:pt x="14487" y="10722"/>
                      <a:pt x="14247" y="10722"/>
                    </a:cubicBezTo>
                    <a:cubicBezTo>
                      <a:pt x="14236" y="10722"/>
                      <a:pt x="14224" y="10721"/>
                      <a:pt x="14211" y="10719"/>
                    </a:cubicBezTo>
                    <a:cubicBezTo>
                      <a:pt x="14019" y="10623"/>
                      <a:pt x="14019" y="10335"/>
                      <a:pt x="14211" y="10287"/>
                    </a:cubicBezTo>
                    <a:cubicBezTo>
                      <a:pt x="14224" y="10285"/>
                      <a:pt x="14236" y="10284"/>
                      <a:pt x="14247" y="10284"/>
                    </a:cubicBezTo>
                    <a:close/>
                    <a:moveTo>
                      <a:pt x="21631" y="9882"/>
                    </a:moveTo>
                    <a:cubicBezTo>
                      <a:pt x="22306" y="9882"/>
                      <a:pt x="22460" y="10925"/>
                      <a:pt x="21748" y="11103"/>
                    </a:cubicBezTo>
                    <a:cubicBezTo>
                      <a:pt x="21688" y="11117"/>
                      <a:pt x="21631" y="11124"/>
                      <a:pt x="21577" y="11124"/>
                    </a:cubicBezTo>
                    <a:cubicBezTo>
                      <a:pt x="20896" y="11124"/>
                      <a:pt x="20704" y="10081"/>
                      <a:pt x="21460" y="9903"/>
                    </a:cubicBezTo>
                    <a:cubicBezTo>
                      <a:pt x="21520" y="9889"/>
                      <a:pt x="21577" y="9882"/>
                      <a:pt x="21631" y="9882"/>
                    </a:cubicBezTo>
                    <a:close/>
                    <a:moveTo>
                      <a:pt x="6954" y="9908"/>
                    </a:moveTo>
                    <a:cubicBezTo>
                      <a:pt x="7530" y="9908"/>
                      <a:pt x="8032" y="10889"/>
                      <a:pt x="7106" y="11103"/>
                    </a:cubicBezTo>
                    <a:cubicBezTo>
                      <a:pt x="7046" y="11121"/>
                      <a:pt x="6988" y="11129"/>
                      <a:pt x="6931" y="11129"/>
                    </a:cubicBezTo>
                    <a:cubicBezTo>
                      <a:pt x="6528" y="11129"/>
                      <a:pt x="6217" y="10714"/>
                      <a:pt x="6385" y="10335"/>
                    </a:cubicBezTo>
                    <a:cubicBezTo>
                      <a:pt x="6546" y="10026"/>
                      <a:pt x="6755" y="9908"/>
                      <a:pt x="6954" y="9908"/>
                    </a:cubicBezTo>
                    <a:close/>
                    <a:moveTo>
                      <a:pt x="11421" y="10764"/>
                    </a:moveTo>
                    <a:cubicBezTo>
                      <a:pt x="11708" y="10764"/>
                      <a:pt x="11970" y="11297"/>
                      <a:pt x="11474" y="11439"/>
                    </a:cubicBezTo>
                    <a:cubicBezTo>
                      <a:pt x="11234" y="11439"/>
                      <a:pt x="11042" y="11247"/>
                      <a:pt x="11138" y="11007"/>
                    </a:cubicBezTo>
                    <a:cubicBezTo>
                      <a:pt x="11214" y="10831"/>
                      <a:pt x="11319" y="10764"/>
                      <a:pt x="11421" y="10764"/>
                    </a:cubicBezTo>
                    <a:close/>
                    <a:moveTo>
                      <a:pt x="18738" y="10640"/>
                    </a:moveTo>
                    <a:cubicBezTo>
                      <a:pt x="19134" y="10640"/>
                      <a:pt x="19526" y="11314"/>
                      <a:pt x="18868" y="11487"/>
                    </a:cubicBezTo>
                    <a:cubicBezTo>
                      <a:pt x="18824" y="11502"/>
                      <a:pt x="18780" y="11509"/>
                      <a:pt x="18736" y="11509"/>
                    </a:cubicBezTo>
                    <a:cubicBezTo>
                      <a:pt x="18488" y="11509"/>
                      <a:pt x="18258" y="11292"/>
                      <a:pt x="18340" y="11007"/>
                    </a:cubicBezTo>
                    <a:cubicBezTo>
                      <a:pt x="18433" y="10740"/>
                      <a:pt x="18586" y="10640"/>
                      <a:pt x="18738" y="10640"/>
                    </a:cubicBezTo>
                    <a:close/>
                    <a:moveTo>
                      <a:pt x="15980" y="11409"/>
                    </a:moveTo>
                    <a:cubicBezTo>
                      <a:pt x="16072" y="11409"/>
                      <a:pt x="16159" y="11463"/>
                      <a:pt x="16179" y="11583"/>
                    </a:cubicBezTo>
                    <a:cubicBezTo>
                      <a:pt x="16206" y="11771"/>
                      <a:pt x="16069" y="11868"/>
                      <a:pt x="15942" y="11868"/>
                    </a:cubicBezTo>
                    <a:cubicBezTo>
                      <a:pt x="15841" y="11868"/>
                      <a:pt x="15747" y="11807"/>
                      <a:pt x="15747" y="11679"/>
                    </a:cubicBezTo>
                    <a:cubicBezTo>
                      <a:pt x="15719" y="11512"/>
                      <a:pt x="15854" y="11409"/>
                      <a:pt x="15980" y="11409"/>
                    </a:cubicBezTo>
                    <a:close/>
                    <a:moveTo>
                      <a:pt x="4273" y="10383"/>
                    </a:moveTo>
                    <a:lnTo>
                      <a:pt x="4273" y="10383"/>
                    </a:lnTo>
                    <a:cubicBezTo>
                      <a:pt x="5438" y="10499"/>
                      <a:pt x="4782" y="11903"/>
                      <a:pt x="4056" y="11903"/>
                    </a:cubicBezTo>
                    <a:cubicBezTo>
                      <a:pt x="3885" y="11903"/>
                      <a:pt x="3709" y="11824"/>
                      <a:pt x="3553" y="11631"/>
                    </a:cubicBezTo>
                    <a:cubicBezTo>
                      <a:pt x="3313" y="10815"/>
                      <a:pt x="3313" y="10431"/>
                      <a:pt x="4273" y="10383"/>
                    </a:cubicBezTo>
                    <a:close/>
                    <a:moveTo>
                      <a:pt x="8627" y="11144"/>
                    </a:moveTo>
                    <a:cubicBezTo>
                      <a:pt x="9098" y="11144"/>
                      <a:pt x="9558" y="11936"/>
                      <a:pt x="8786" y="12111"/>
                    </a:cubicBezTo>
                    <a:cubicBezTo>
                      <a:pt x="8741" y="12123"/>
                      <a:pt x="8696" y="12128"/>
                      <a:pt x="8652" y="12128"/>
                    </a:cubicBezTo>
                    <a:cubicBezTo>
                      <a:pt x="8328" y="12128"/>
                      <a:pt x="8071" y="11832"/>
                      <a:pt x="8114" y="11535"/>
                    </a:cubicBezTo>
                    <a:lnTo>
                      <a:pt x="8162" y="11535"/>
                    </a:lnTo>
                    <a:cubicBezTo>
                      <a:pt x="8278" y="11251"/>
                      <a:pt x="8453" y="11144"/>
                      <a:pt x="8627" y="11144"/>
                    </a:cubicBezTo>
                    <a:close/>
                    <a:moveTo>
                      <a:pt x="13143" y="12033"/>
                    </a:moveTo>
                    <a:cubicBezTo>
                      <a:pt x="13199" y="12033"/>
                      <a:pt x="13254" y="12070"/>
                      <a:pt x="13299" y="12159"/>
                    </a:cubicBezTo>
                    <a:cubicBezTo>
                      <a:pt x="13323" y="12255"/>
                      <a:pt x="13227" y="12303"/>
                      <a:pt x="13131" y="12303"/>
                    </a:cubicBezTo>
                    <a:cubicBezTo>
                      <a:pt x="13035" y="12303"/>
                      <a:pt x="12939" y="12255"/>
                      <a:pt x="12963" y="12159"/>
                    </a:cubicBezTo>
                    <a:cubicBezTo>
                      <a:pt x="13014" y="12082"/>
                      <a:pt x="13079" y="12033"/>
                      <a:pt x="13143" y="12033"/>
                    </a:cubicBezTo>
                    <a:close/>
                    <a:moveTo>
                      <a:pt x="23203" y="10947"/>
                    </a:moveTo>
                    <a:cubicBezTo>
                      <a:pt x="23838" y="10947"/>
                      <a:pt x="24405" y="12098"/>
                      <a:pt x="23285" y="12351"/>
                    </a:cubicBezTo>
                    <a:cubicBezTo>
                      <a:pt x="22805" y="12351"/>
                      <a:pt x="22421" y="11871"/>
                      <a:pt x="22613" y="11391"/>
                    </a:cubicBezTo>
                    <a:cubicBezTo>
                      <a:pt x="22779" y="11071"/>
                      <a:pt x="22994" y="10947"/>
                      <a:pt x="23203" y="10947"/>
                    </a:cubicBezTo>
                    <a:close/>
                    <a:moveTo>
                      <a:pt x="20446" y="11673"/>
                    </a:moveTo>
                    <a:cubicBezTo>
                      <a:pt x="21083" y="11673"/>
                      <a:pt x="21141" y="12644"/>
                      <a:pt x="20452" y="12735"/>
                    </a:cubicBezTo>
                    <a:cubicBezTo>
                      <a:pt x="20424" y="12740"/>
                      <a:pt x="20397" y="12742"/>
                      <a:pt x="20370" y="12742"/>
                    </a:cubicBezTo>
                    <a:cubicBezTo>
                      <a:pt x="19817" y="12742"/>
                      <a:pt x="19714" y="11817"/>
                      <a:pt x="20356" y="11679"/>
                    </a:cubicBezTo>
                    <a:cubicBezTo>
                      <a:pt x="20387" y="11675"/>
                      <a:pt x="20417" y="11673"/>
                      <a:pt x="20446" y="11673"/>
                    </a:cubicBezTo>
                    <a:close/>
                    <a:moveTo>
                      <a:pt x="5927" y="11518"/>
                    </a:moveTo>
                    <a:cubicBezTo>
                      <a:pt x="6735" y="11518"/>
                      <a:pt x="6807" y="12834"/>
                      <a:pt x="5905" y="12879"/>
                    </a:cubicBezTo>
                    <a:cubicBezTo>
                      <a:pt x="5089" y="12879"/>
                      <a:pt x="4945" y="11679"/>
                      <a:pt x="5761" y="11535"/>
                    </a:cubicBezTo>
                    <a:cubicBezTo>
                      <a:pt x="5820" y="11524"/>
                      <a:pt x="5875" y="11518"/>
                      <a:pt x="5927" y="11518"/>
                    </a:cubicBezTo>
                    <a:close/>
                    <a:moveTo>
                      <a:pt x="17643" y="12411"/>
                    </a:moveTo>
                    <a:cubicBezTo>
                      <a:pt x="17965" y="12411"/>
                      <a:pt x="18223" y="13011"/>
                      <a:pt x="17716" y="13119"/>
                    </a:cubicBezTo>
                    <a:cubicBezTo>
                      <a:pt x="17694" y="13123"/>
                      <a:pt x="17673" y="13125"/>
                      <a:pt x="17652" y="13125"/>
                    </a:cubicBezTo>
                    <a:cubicBezTo>
                      <a:pt x="17394" y="13125"/>
                      <a:pt x="17195" y="12862"/>
                      <a:pt x="17284" y="12639"/>
                    </a:cubicBezTo>
                    <a:lnTo>
                      <a:pt x="17332" y="12639"/>
                    </a:lnTo>
                    <a:cubicBezTo>
                      <a:pt x="17426" y="12474"/>
                      <a:pt x="17538" y="12411"/>
                      <a:pt x="17643" y="12411"/>
                    </a:cubicBezTo>
                    <a:close/>
                    <a:moveTo>
                      <a:pt x="10345" y="12364"/>
                    </a:moveTo>
                    <a:cubicBezTo>
                      <a:pt x="10708" y="12364"/>
                      <a:pt x="11035" y="12990"/>
                      <a:pt x="10466" y="13168"/>
                    </a:cubicBezTo>
                    <a:cubicBezTo>
                      <a:pt x="10422" y="13180"/>
                      <a:pt x="10377" y="13186"/>
                      <a:pt x="10334" y="13186"/>
                    </a:cubicBezTo>
                    <a:cubicBezTo>
                      <a:pt x="10049" y="13186"/>
                      <a:pt x="9813" y="12931"/>
                      <a:pt x="9938" y="12639"/>
                    </a:cubicBezTo>
                    <a:lnTo>
                      <a:pt x="9986" y="12639"/>
                    </a:lnTo>
                    <a:cubicBezTo>
                      <a:pt x="10086" y="12440"/>
                      <a:pt x="10217" y="12364"/>
                      <a:pt x="10345" y="12364"/>
                    </a:cubicBezTo>
                    <a:close/>
                    <a:moveTo>
                      <a:pt x="14835" y="13180"/>
                    </a:moveTo>
                    <a:cubicBezTo>
                      <a:pt x="14931" y="13180"/>
                      <a:pt x="15027" y="13240"/>
                      <a:pt x="15027" y="13360"/>
                    </a:cubicBezTo>
                    <a:cubicBezTo>
                      <a:pt x="14979" y="13456"/>
                      <a:pt x="14895" y="13504"/>
                      <a:pt x="14817" y="13504"/>
                    </a:cubicBezTo>
                    <a:cubicBezTo>
                      <a:pt x="14739" y="13504"/>
                      <a:pt x="14667" y="13456"/>
                      <a:pt x="14643" y="13360"/>
                    </a:cubicBezTo>
                    <a:cubicBezTo>
                      <a:pt x="14643" y="13240"/>
                      <a:pt x="14739" y="13180"/>
                      <a:pt x="14835" y="13180"/>
                    </a:cubicBezTo>
                    <a:close/>
                    <a:moveTo>
                      <a:pt x="7520" y="12753"/>
                    </a:moveTo>
                    <a:cubicBezTo>
                      <a:pt x="8040" y="12753"/>
                      <a:pt x="8509" y="13675"/>
                      <a:pt x="7586" y="13888"/>
                    </a:cubicBezTo>
                    <a:cubicBezTo>
                      <a:pt x="7561" y="13890"/>
                      <a:pt x="7537" y="13892"/>
                      <a:pt x="7513" y="13892"/>
                    </a:cubicBezTo>
                    <a:cubicBezTo>
                      <a:pt x="7117" y="13892"/>
                      <a:pt x="6826" y="13530"/>
                      <a:pt x="6962" y="13168"/>
                    </a:cubicBezTo>
                    <a:lnTo>
                      <a:pt x="7010" y="13168"/>
                    </a:lnTo>
                    <a:cubicBezTo>
                      <a:pt x="7147" y="12867"/>
                      <a:pt x="7337" y="12753"/>
                      <a:pt x="7520" y="12753"/>
                    </a:cubicBezTo>
                    <a:close/>
                    <a:moveTo>
                      <a:pt x="22132" y="12687"/>
                    </a:moveTo>
                    <a:lnTo>
                      <a:pt x="22132" y="12687"/>
                    </a:lnTo>
                    <a:cubicBezTo>
                      <a:pt x="22805" y="12831"/>
                      <a:pt x="22805" y="13792"/>
                      <a:pt x="22132" y="13984"/>
                    </a:cubicBezTo>
                    <a:lnTo>
                      <a:pt x="22180" y="13984"/>
                    </a:lnTo>
                    <a:cubicBezTo>
                      <a:pt x="22165" y="13985"/>
                      <a:pt x="22149" y="13985"/>
                      <a:pt x="22134" y="13985"/>
                    </a:cubicBezTo>
                    <a:cubicBezTo>
                      <a:pt x="21315" y="13985"/>
                      <a:pt x="21284" y="12735"/>
                      <a:pt x="22132" y="12687"/>
                    </a:cubicBezTo>
                    <a:close/>
                    <a:moveTo>
                      <a:pt x="11966" y="13569"/>
                    </a:moveTo>
                    <a:cubicBezTo>
                      <a:pt x="12266" y="13569"/>
                      <a:pt x="12526" y="14081"/>
                      <a:pt x="12099" y="14224"/>
                    </a:cubicBezTo>
                    <a:cubicBezTo>
                      <a:pt x="12073" y="14228"/>
                      <a:pt x="12049" y="14230"/>
                      <a:pt x="12026" y="14230"/>
                    </a:cubicBezTo>
                    <a:cubicBezTo>
                      <a:pt x="11779" y="14230"/>
                      <a:pt x="11623" y="14011"/>
                      <a:pt x="11666" y="13792"/>
                    </a:cubicBezTo>
                    <a:cubicBezTo>
                      <a:pt x="11753" y="13631"/>
                      <a:pt x="11862" y="13569"/>
                      <a:pt x="11966" y="13569"/>
                    </a:cubicBezTo>
                    <a:close/>
                    <a:moveTo>
                      <a:pt x="19258" y="13395"/>
                    </a:moveTo>
                    <a:cubicBezTo>
                      <a:pt x="19712" y="13395"/>
                      <a:pt x="20152" y="14155"/>
                      <a:pt x="19444" y="14368"/>
                    </a:cubicBezTo>
                    <a:cubicBezTo>
                      <a:pt x="19416" y="14371"/>
                      <a:pt x="19388" y="14373"/>
                      <a:pt x="19361" y="14373"/>
                    </a:cubicBezTo>
                    <a:cubicBezTo>
                      <a:pt x="19019" y="14373"/>
                      <a:pt x="18775" y="14100"/>
                      <a:pt x="18820" y="13744"/>
                    </a:cubicBezTo>
                    <a:cubicBezTo>
                      <a:pt x="18933" y="13491"/>
                      <a:pt x="19097" y="13395"/>
                      <a:pt x="19258" y="13395"/>
                    </a:cubicBezTo>
                    <a:close/>
                    <a:moveTo>
                      <a:pt x="4705" y="13168"/>
                    </a:moveTo>
                    <a:cubicBezTo>
                      <a:pt x="5950" y="13168"/>
                      <a:pt x="5398" y="14649"/>
                      <a:pt x="4659" y="14649"/>
                    </a:cubicBezTo>
                    <a:cubicBezTo>
                      <a:pt x="4485" y="14649"/>
                      <a:pt x="4302" y="14568"/>
                      <a:pt x="4129" y="14368"/>
                    </a:cubicBezTo>
                    <a:cubicBezTo>
                      <a:pt x="3889" y="13792"/>
                      <a:pt x="3985" y="13216"/>
                      <a:pt x="4705" y="13168"/>
                    </a:cubicBezTo>
                    <a:close/>
                    <a:moveTo>
                      <a:pt x="16477" y="14131"/>
                    </a:moveTo>
                    <a:cubicBezTo>
                      <a:pt x="16806" y="14131"/>
                      <a:pt x="17077" y="14690"/>
                      <a:pt x="16563" y="14800"/>
                    </a:cubicBezTo>
                    <a:cubicBezTo>
                      <a:pt x="16542" y="14803"/>
                      <a:pt x="16521" y="14805"/>
                      <a:pt x="16501" y="14805"/>
                    </a:cubicBezTo>
                    <a:cubicBezTo>
                      <a:pt x="16248" y="14805"/>
                      <a:pt x="16090" y="14542"/>
                      <a:pt x="16179" y="14320"/>
                    </a:cubicBezTo>
                    <a:cubicBezTo>
                      <a:pt x="16270" y="14184"/>
                      <a:pt x="16376" y="14131"/>
                      <a:pt x="16477" y="14131"/>
                    </a:cubicBezTo>
                    <a:close/>
                    <a:moveTo>
                      <a:pt x="9187" y="13950"/>
                    </a:moveTo>
                    <a:cubicBezTo>
                      <a:pt x="9648" y="13950"/>
                      <a:pt x="10090" y="14732"/>
                      <a:pt x="9314" y="14944"/>
                    </a:cubicBezTo>
                    <a:cubicBezTo>
                      <a:pt x="9269" y="14955"/>
                      <a:pt x="9225" y="14960"/>
                      <a:pt x="9182" y="14960"/>
                    </a:cubicBezTo>
                    <a:cubicBezTo>
                      <a:pt x="8857" y="14960"/>
                      <a:pt x="8605" y="14659"/>
                      <a:pt x="8690" y="14320"/>
                    </a:cubicBezTo>
                    <a:lnTo>
                      <a:pt x="8738" y="14320"/>
                    </a:lnTo>
                    <a:cubicBezTo>
                      <a:pt x="8853" y="14052"/>
                      <a:pt x="9021" y="13950"/>
                      <a:pt x="9187" y="13950"/>
                    </a:cubicBezTo>
                    <a:close/>
                    <a:moveTo>
                      <a:pt x="23778" y="13707"/>
                    </a:moveTo>
                    <a:cubicBezTo>
                      <a:pt x="24121" y="13707"/>
                      <a:pt x="24456" y="13957"/>
                      <a:pt x="24485" y="14368"/>
                    </a:cubicBezTo>
                    <a:cubicBezTo>
                      <a:pt x="24629" y="14902"/>
                      <a:pt x="24271" y="15137"/>
                      <a:pt x="23875" y="15137"/>
                    </a:cubicBezTo>
                    <a:cubicBezTo>
                      <a:pt x="23346" y="15137"/>
                      <a:pt x="22749" y="14718"/>
                      <a:pt x="23189" y="14032"/>
                    </a:cubicBezTo>
                    <a:cubicBezTo>
                      <a:pt x="23338" y="13808"/>
                      <a:pt x="23559" y="13707"/>
                      <a:pt x="23778" y="13707"/>
                    </a:cubicBezTo>
                    <a:close/>
                    <a:moveTo>
                      <a:pt x="13658" y="14700"/>
                    </a:moveTo>
                    <a:cubicBezTo>
                      <a:pt x="13955" y="14700"/>
                      <a:pt x="14250" y="15219"/>
                      <a:pt x="13779" y="15328"/>
                    </a:cubicBezTo>
                    <a:cubicBezTo>
                      <a:pt x="13754" y="15332"/>
                      <a:pt x="13729" y="15334"/>
                      <a:pt x="13706" y="15334"/>
                    </a:cubicBezTo>
                    <a:cubicBezTo>
                      <a:pt x="13460" y="15334"/>
                      <a:pt x="13307" y="15115"/>
                      <a:pt x="13395" y="14896"/>
                    </a:cubicBezTo>
                    <a:cubicBezTo>
                      <a:pt x="13465" y="14755"/>
                      <a:pt x="13562" y="14700"/>
                      <a:pt x="13658" y="14700"/>
                    </a:cubicBezTo>
                    <a:close/>
                    <a:moveTo>
                      <a:pt x="21057" y="14404"/>
                    </a:moveTo>
                    <a:cubicBezTo>
                      <a:pt x="21719" y="14404"/>
                      <a:pt x="21849" y="15480"/>
                      <a:pt x="21124" y="15616"/>
                    </a:cubicBezTo>
                    <a:cubicBezTo>
                      <a:pt x="21093" y="15620"/>
                      <a:pt x="21063" y="15621"/>
                      <a:pt x="21033" y="15621"/>
                    </a:cubicBezTo>
                    <a:cubicBezTo>
                      <a:pt x="20295" y="15621"/>
                      <a:pt x="20147" y="14508"/>
                      <a:pt x="20932" y="14416"/>
                    </a:cubicBezTo>
                    <a:cubicBezTo>
                      <a:pt x="20976" y="14408"/>
                      <a:pt x="21017" y="14404"/>
                      <a:pt x="21057" y="14404"/>
                    </a:cubicBezTo>
                    <a:close/>
                    <a:moveTo>
                      <a:pt x="6396" y="14326"/>
                    </a:moveTo>
                    <a:cubicBezTo>
                      <a:pt x="6996" y="14326"/>
                      <a:pt x="7567" y="15346"/>
                      <a:pt x="6578" y="15664"/>
                    </a:cubicBezTo>
                    <a:cubicBezTo>
                      <a:pt x="6513" y="15682"/>
                      <a:pt x="6450" y="15690"/>
                      <a:pt x="6389" y="15690"/>
                    </a:cubicBezTo>
                    <a:cubicBezTo>
                      <a:pt x="5952" y="15690"/>
                      <a:pt x="5635" y="15263"/>
                      <a:pt x="5761" y="14800"/>
                    </a:cubicBezTo>
                    <a:lnTo>
                      <a:pt x="5809" y="14800"/>
                    </a:lnTo>
                    <a:cubicBezTo>
                      <a:pt x="5962" y="14457"/>
                      <a:pt x="6181" y="14326"/>
                      <a:pt x="6396" y="14326"/>
                    </a:cubicBezTo>
                    <a:close/>
                    <a:moveTo>
                      <a:pt x="10867" y="15127"/>
                    </a:moveTo>
                    <a:cubicBezTo>
                      <a:pt x="11275" y="15127"/>
                      <a:pt x="11691" y="15791"/>
                      <a:pt x="10994" y="16000"/>
                    </a:cubicBezTo>
                    <a:cubicBezTo>
                      <a:pt x="10939" y="16024"/>
                      <a:pt x="10885" y="16034"/>
                      <a:pt x="10832" y="16034"/>
                    </a:cubicBezTo>
                    <a:cubicBezTo>
                      <a:pt x="10560" y="16034"/>
                      <a:pt x="10338" y="15753"/>
                      <a:pt x="10418" y="15472"/>
                    </a:cubicBezTo>
                    <a:lnTo>
                      <a:pt x="10466" y="15472"/>
                    </a:lnTo>
                    <a:cubicBezTo>
                      <a:pt x="10558" y="15222"/>
                      <a:pt x="10712" y="15127"/>
                      <a:pt x="10867" y="15127"/>
                    </a:cubicBezTo>
                    <a:close/>
                    <a:moveTo>
                      <a:pt x="18156" y="15082"/>
                    </a:moveTo>
                    <a:cubicBezTo>
                      <a:pt x="18606" y="15082"/>
                      <a:pt x="19005" y="15870"/>
                      <a:pt x="18292" y="16048"/>
                    </a:cubicBezTo>
                    <a:cubicBezTo>
                      <a:pt x="18270" y="16051"/>
                      <a:pt x="18248" y="16053"/>
                      <a:pt x="18227" y="16053"/>
                    </a:cubicBezTo>
                    <a:cubicBezTo>
                      <a:pt x="17914" y="16053"/>
                      <a:pt x="17626" y="15738"/>
                      <a:pt x="17716" y="15424"/>
                    </a:cubicBezTo>
                    <a:cubicBezTo>
                      <a:pt x="17839" y="15177"/>
                      <a:pt x="18001" y="15082"/>
                      <a:pt x="18156" y="15082"/>
                    </a:cubicBezTo>
                    <a:close/>
                    <a:moveTo>
                      <a:pt x="15324" y="15724"/>
                    </a:moveTo>
                    <a:cubicBezTo>
                      <a:pt x="15694" y="15724"/>
                      <a:pt x="16064" y="16350"/>
                      <a:pt x="15459" y="16528"/>
                    </a:cubicBezTo>
                    <a:cubicBezTo>
                      <a:pt x="15421" y="16541"/>
                      <a:pt x="15383" y="16547"/>
                      <a:pt x="15345" y="16547"/>
                    </a:cubicBezTo>
                    <a:cubicBezTo>
                      <a:pt x="15101" y="16547"/>
                      <a:pt x="14896" y="16291"/>
                      <a:pt x="14979" y="16000"/>
                    </a:cubicBezTo>
                    <a:cubicBezTo>
                      <a:pt x="15066" y="15801"/>
                      <a:pt x="15195" y="15724"/>
                      <a:pt x="15324" y="15724"/>
                    </a:cubicBezTo>
                    <a:close/>
                    <a:moveTo>
                      <a:pt x="8073" y="15531"/>
                    </a:moveTo>
                    <a:cubicBezTo>
                      <a:pt x="8620" y="15531"/>
                      <a:pt x="9141" y="16438"/>
                      <a:pt x="8258" y="16720"/>
                    </a:cubicBezTo>
                    <a:cubicBezTo>
                      <a:pt x="8184" y="16750"/>
                      <a:pt x="8109" y="16764"/>
                      <a:pt x="8037" y="16764"/>
                    </a:cubicBezTo>
                    <a:cubicBezTo>
                      <a:pt x="7645" y="16764"/>
                      <a:pt x="7327" y="16358"/>
                      <a:pt x="7490" y="15952"/>
                    </a:cubicBezTo>
                    <a:lnTo>
                      <a:pt x="7538" y="15952"/>
                    </a:lnTo>
                    <a:cubicBezTo>
                      <a:pt x="7677" y="15648"/>
                      <a:pt x="7877" y="15531"/>
                      <a:pt x="8073" y="15531"/>
                    </a:cubicBezTo>
                    <a:close/>
                    <a:moveTo>
                      <a:pt x="22661" y="15424"/>
                    </a:moveTo>
                    <a:cubicBezTo>
                      <a:pt x="23611" y="15424"/>
                      <a:pt x="23623" y="16832"/>
                      <a:pt x="22736" y="16832"/>
                    </a:cubicBezTo>
                    <a:cubicBezTo>
                      <a:pt x="22682" y="16832"/>
                      <a:pt x="22625" y="16827"/>
                      <a:pt x="22565" y="16816"/>
                    </a:cubicBezTo>
                    <a:lnTo>
                      <a:pt x="22517" y="16816"/>
                    </a:lnTo>
                    <a:cubicBezTo>
                      <a:pt x="21700" y="16672"/>
                      <a:pt x="21796" y="15424"/>
                      <a:pt x="22661" y="15424"/>
                    </a:cubicBezTo>
                    <a:close/>
                    <a:moveTo>
                      <a:pt x="12506" y="16241"/>
                    </a:moveTo>
                    <a:cubicBezTo>
                      <a:pt x="12927" y="16241"/>
                      <a:pt x="13345" y="16953"/>
                      <a:pt x="12675" y="17200"/>
                    </a:cubicBezTo>
                    <a:cubicBezTo>
                      <a:pt x="12650" y="17203"/>
                      <a:pt x="12625" y="17205"/>
                      <a:pt x="12602" y="17205"/>
                    </a:cubicBezTo>
                    <a:cubicBezTo>
                      <a:pt x="12255" y="17205"/>
                      <a:pt x="12009" y="16890"/>
                      <a:pt x="12099" y="16576"/>
                    </a:cubicBezTo>
                    <a:cubicBezTo>
                      <a:pt x="12201" y="16334"/>
                      <a:pt x="12353" y="16241"/>
                      <a:pt x="12506" y="16241"/>
                    </a:cubicBezTo>
                    <a:close/>
                    <a:moveTo>
                      <a:pt x="19857" y="16094"/>
                    </a:moveTo>
                    <a:cubicBezTo>
                      <a:pt x="20418" y="16094"/>
                      <a:pt x="20916" y="17048"/>
                      <a:pt x="19924" y="17296"/>
                    </a:cubicBezTo>
                    <a:cubicBezTo>
                      <a:pt x="19902" y="17299"/>
                      <a:pt x="19880" y="17300"/>
                      <a:pt x="19858" y="17300"/>
                    </a:cubicBezTo>
                    <a:cubicBezTo>
                      <a:pt x="19459" y="17300"/>
                      <a:pt x="19163" y="16892"/>
                      <a:pt x="19300" y="16528"/>
                    </a:cubicBezTo>
                    <a:cubicBezTo>
                      <a:pt x="19451" y="16214"/>
                      <a:pt x="19658" y="16094"/>
                      <a:pt x="19857" y="16094"/>
                    </a:cubicBezTo>
                    <a:close/>
                    <a:moveTo>
                      <a:pt x="5252" y="15979"/>
                    </a:moveTo>
                    <a:cubicBezTo>
                      <a:pt x="5758" y="15979"/>
                      <a:pt x="6233" y="16380"/>
                      <a:pt x="6001" y="17008"/>
                    </a:cubicBezTo>
                    <a:cubicBezTo>
                      <a:pt x="5791" y="17332"/>
                      <a:pt x="5520" y="17471"/>
                      <a:pt x="5268" y="17471"/>
                    </a:cubicBezTo>
                    <a:cubicBezTo>
                      <a:pt x="4774" y="17471"/>
                      <a:pt x="4355" y="16940"/>
                      <a:pt x="4609" y="16240"/>
                    </a:cubicBezTo>
                    <a:cubicBezTo>
                      <a:pt x="4788" y="16061"/>
                      <a:pt x="5023" y="15979"/>
                      <a:pt x="5252" y="15979"/>
                    </a:cubicBezTo>
                    <a:close/>
                    <a:moveTo>
                      <a:pt x="17049" y="16743"/>
                    </a:moveTo>
                    <a:cubicBezTo>
                      <a:pt x="17514" y="16743"/>
                      <a:pt x="17970" y="17563"/>
                      <a:pt x="17188" y="17776"/>
                    </a:cubicBezTo>
                    <a:cubicBezTo>
                      <a:pt x="17163" y="17779"/>
                      <a:pt x="17138" y="17781"/>
                      <a:pt x="17114" y="17781"/>
                    </a:cubicBezTo>
                    <a:cubicBezTo>
                      <a:pt x="16762" y="17781"/>
                      <a:pt x="16477" y="17464"/>
                      <a:pt x="16611" y="17104"/>
                    </a:cubicBezTo>
                    <a:cubicBezTo>
                      <a:pt x="16723" y="16843"/>
                      <a:pt x="16887" y="16743"/>
                      <a:pt x="17049" y="16743"/>
                    </a:cubicBezTo>
                    <a:close/>
                    <a:moveTo>
                      <a:pt x="9737" y="16690"/>
                    </a:moveTo>
                    <a:cubicBezTo>
                      <a:pt x="10271" y="16690"/>
                      <a:pt x="10765" y="17611"/>
                      <a:pt x="9842" y="17824"/>
                    </a:cubicBezTo>
                    <a:cubicBezTo>
                      <a:pt x="9820" y="17827"/>
                      <a:pt x="9798" y="17828"/>
                      <a:pt x="9777" y="17828"/>
                    </a:cubicBezTo>
                    <a:cubicBezTo>
                      <a:pt x="9421" y="17828"/>
                      <a:pt x="9128" y="17466"/>
                      <a:pt x="9218" y="17104"/>
                    </a:cubicBezTo>
                    <a:cubicBezTo>
                      <a:pt x="9356" y="16804"/>
                      <a:pt x="9549" y="16690"/>
                      <a:pt x="9737" y="16690"/>
                    </a:cubicBezTo>
                    <a:close/>
                    <a:moveTo>
                      <a:pt x="14225" y="17312"/>
                    </a:moveTo>
                    <a:cubicBezTo>
                      <a:pt x="14684" y="17312"/>
                      <a:pt x="15120" y="18105"/>
                      <a:pt x="14307" y="18352"/>
                    </a:cubicBezTo>
                    <a:cubicBezTo>
                      <a:pt x="13971" y="18352"/>
                      <a:pt x="13683" y="18064"/>
                      <a:pt x="13779" y="17680"/>
                    </a:cubicBezTo>
                    <a:cubicBezTo>
                      <a:pt x="13893" y="17414"/>
                      <a:pt x="14061" y="17312"/>
                      <a:pt x="14225" y="17312"/>
                    </a:cubicBezTo>
                    <a:close/>
                    <a:moveTo>
                      <a:pt x="21553" y="17099"/>
                    </a:moveTo>
                    <a:cubicBezTo>
                      <a:pt x="22426" y="17099"/>
                      <a:pt x="22486" y="18404"/>
                      <a:pt x="21604" y="18496"/>
                    </a:cubicBezTo>
                    <a:cubicBezTo>
                      <a:pt x="21588" y="18497"/>
                      <a:pt x="21571" y="18498"/>
                      <a:pt x="21555" y="18498"/>
                    </a:cubicBezTo>
                    <a:cubicBezTo>
                      <a:pt x="20641" y="18498"/>
                      <a:pt x="20564" y="17199"/>
                      <a:pt x="21460" y="17104"/>
                    </a:cubicBezTo>
                    <a:cubicBezTo>
                      <a:pt x="21492" y="17101"/>
                      <a:pt x="21523" y="17099"/>
                      <a:pt x="21553" y="17099"/>
                    </a:cubicBezTo>
                    <a:close/>
                    <a:moveTo>
                      <a:pt x="7026" y="17089"/>
                    </a:moveTo>
                    <a:cubicBezTo>
                      <a:pt x="7886" y="17089"/>
                      <a:pt x="7962" y="18544"/>
                      <a:pt x="7010" y="18544"/>
                    </a:cubicBezTo>
                    <a:cubicBezTo>
                      <a:pt x="6994" y="18545"/>
                      <a:pt x="6980" y="18546"/>
                      <a:pt x="6965" y="18546"/>
                    </a:cubicBezTo>
                    <a:cubicBezTo>
                      <a:pt x="6141" y="18546"/>
                      <a:pt x="6017" y="17246"/>
                      <a:pt x="6866" y="17104"/>
                    </a:cubicBezTo>
                    <a:cubicBezTo>
                      <a:pt x="6922" y="17094"/>
                      <a:pt x="6975" y="17089"/>
                      <a:pt x="7026" y="17089"/>
                    </a:cubicBezTo>
                    <a:close/>
                    <a:moveTo>
                      <a:pt x="11418" y="17827"/>
                    </a:moveTo>
                    <a:cubicBezTo>
                      <a:pt x="11944" y="17827"/>
                      <a:pt x="12460" y="18696"/>
                      <a:pt x="11618" y="18977"/>
                    </a:cubicBezTo>
                    <a:cubicBezTo>
                      <a:pt x="11573" y="18987"/>
                      <a:pt x="11528" y="18991"/>
                      <a:pt x="11483" y="18991"/>
                    </a:cubicBezTo>
                    <a:cubicBezTo>
                      <a:pt x="11102" y="18991"/>
                      <a:pt x="10769" y="18643"/>
                      <a:pt x="10898" y="18256"/>
                    </a:cubicBezTo>
                    <a:cubicBezTo>
                      <a:pt x="11028" y="17946"/>
                      <a:pt x="11224" y="17827"/>
                      <a:pt x="11418" y="17827"/>
                    </a:cubicBezTo>
                    <a:close/>
                    <a:moveTo>
                      <a:pt x="18700" y="17782"/>
                    </a:moveTo>
                    <a:cubicBezTo>
                      <a:pt x="19280" y="17782"/>
                      <a:pt x="19819" y="18775"/>
                      <a:pt x="18820" y="19025"/>
                    </a:cubicBezTo>
                    <a:cubicBezTo>
                      <a:pt x="18778" y="19033"/>
                      <a:pt x="18737" y="19037"/>
                      <a:pt x="18696" y="19037"/>
                    </a:cubicBezTo>
                    <a:cubicBezTo>
                      <a:pt x="18277" y="19037"/>
                      <a:pt x="17972" y="18603"/>
                      <a:pt x="18148" y="18208"/>
                    </a:cubicBezTo>
                    <a:cubicBezTo>
                      <a:pt x="18296" y="17900"/>
                      <a:pt x="18500" y="17782"/>
                      <a:pt x="18700" y="17782"/>
                    </a:cubicBezTo>
                    <a:close/>
                    <a:moveTo>
                      <a:pt x="15933" y="18350"/>
                    </a:moveTo>
                    <a:cubicBezTo>
                      <a:pt x="16466" y="18350"/>
                      <a:pt x="16957" y="19305"/>
                      <a:pt x="16035" y="19553"/>
                    </a:cubicBezTo>
                    <a:cubicBezTo>
                      <a:pt x="16013" y="19555"/>
                      <a:pt x="15991" y="19556"/>
                      <a:pt x="15969" y="19556"/>
                    </a:cubicBezTo>
                    <a:cubicBezTo>
                      <a:pt x="15570" y="19556"/>
                      <a:pt x="15275" y="19149"/>
                      <a:pt x="15411" y="18785"/>
                    </a:cubicBezTo>
                    <a:cubicBezTo>
                      <a:pt x="15549" y="18470"/>
                      <a:pt x="15744" y="18350"/>
                      <a:pt x="15933" y="18350"/>
                    </a:cubicBezTo>
                    <a:close/>
                    <a:moveTo>
                      <a:pt x="8688" y="18255"/>
                    </a:moveTo>
                    <a:cubicBezTo>
                      <a:pt x="9509" y="18255"/>
                      <a:pt x="9586" y="19507"/>
                      <a:pt x="8738" y="19649"/>
                    </a:cubicBezTo>
                    <a:cubicBezTo>
                      <a:pt x="8709" y="19652"/>
                      <a:pt x="8680" y="19653"/>
                      <a:pt x="8652" y="19653"/>
                    </a:cubicBezTo>
                    <a:cubicBezTo>
                      <a:pt x="7818" y="19653"/>
                      <a:pt x="7713" y="18303"/>
                      <a:pt x="8642" y="18256"/>
                    </a:cubicBezTo>
                    <a:cubicBezTo>
                      <a:pt x="8658" y="18256"/>
                      <a:pt x="8673" y="18255"/>
                      <a:pt x="8688" y="18255"/>
                    </a:cubicBezTo>
                    <a:close/>
                    <a:moveTo>
                      <a:pt x="13092" y="18885"/>
                    </a:moveTo>
                    <a:cubicBezTo>
                      <a:pt x="13669" y="18885"/>
                      <a:pt x="14225" y="19882"/>
                      <a:pt x="13203" y="20129"/>
                    </a:cubicBezTo>
                    <a:cubicBezTo>
                      <a:pt x="12771" y="20129"/>
                      <a:pt x="12435" y="19793"/>
                      <a:pt x="12531" y="19361"/>
                    </a:cubicBezTo>
                    <a:cubicBezTo>
                      <a:pt x="12671" y="19016"/>
                      <a:pt x="12883" y="18885"/>
                      <a:pt x="13092" y="18885"/>
                    </a:cubicBezTo>
                    <a:close/>
                    <a:moveTo>
                      <a:pt x="20376" y="18794"/>
                    </a:moveTo>
                    <a:cubicBezTo>
                      <a:pt x="20908" y="18794"/>
                      <a:pt x="21451" y="19461"/>
                      <a:pt x="20980" y="20033"/>
                    </a:cubicBezTo>
                    <a:cubicBezTo>
                      <a:pt x="20821" y="20139"/>
                      <a:pt x="20632" y="20190"/>
                      <a:pt x="20449" y="20190"/>
                    </a:cubicBezTo>
                    <a:cubicBezTo>
                      <a:pt x="19972" y="20190"/>
                      <a:pt x="19537" y="19841"/>
                      <a:pt x="19780" y="19217"/>
                    </a:cubicBezTo>
                    <a:cubicBezTo>
                      <a:pt x="19924" y="18915"/>
                      <a:pt x="20149" y="18794"/>
                      <a:pt x="20376" y="18794"/>
                    </a:cubicBezTo>
                    <a:close/>
                    <a:moveTo>
                      <a:pt x="10427" y="19336"/>
                    </a:moveTo>
                    <a:cubicBezTo>
                      <a:pt x="11255" y="19336"/>
                      <a:pt x="11356" y="20708"/>
                      <a:pt x="10418" y="20753"/>
                    </a:cubicBezTo>
                    <a:cubicBezTo>
                      <a:pt x="10402" y="20754"/>
                      <a:pt x="10386" y="20754"/>
                      <a:pt x="10370" y="20754"/>
                    </a:cubicBezTo>
                    <a:cubicBezTo>
                      <a:pt x="9549" y="20754"/>
                      <a:pt x="9425" y="19549"/>
                      <a:pt x="10226" y="19361"/>
                    </a:cubicBezTo>
                    <a:cubicBezTo>
                      <a:pt x="10297" y="19344"/>
                      <a:pt x="10364" y="19336"/>
                      <a:pt x="10427" y="19336"/>
                    </a:cubicBezTo>
                    <a:close/>
                    <a:moveTo>
                      <a:pt x="17615" y="19403"/>
                    </a:moveTo>
                    <a:cubicBezTo>
                      <a:pt x="18357" y="19403"/>
                      <a:pt x="18549" y="20522"/>
                      <a:pt x="17764" y="20753"/>
                    </a:cubicBezTo>
                    <a:cubicBezTo>
                      <a:pt x="17732" y="20756"/>
                      <a:pt x="17701" y="20758"/>
                      <a:pt x="17670" y="20758"/>
                    </a:cubicBezTo>
                    <a:cubicBezTo>
                      <a:pt x="16883" y="20758"/>
                      <a:pt x="16691" y="19594"/>
                      <a:pt x="17524" y="19409"/>
                    </a:cubicBezTo>
                    <a:cubicBezTo>
                      <a:pt x="17555" y="19405"/>
                      <a:pt x="17585" y="19403"/>
                      <a:pt x="17615" y="19403"/>
                    </a:cubicBezTo>
                    <a:close/>
                    <a:moveTo>
                      <a:pt x="14787" y="19937"/>
                    </a:moveTo>
                    <a:cubicBezTo>
                      <a:pt x="15651" y="19937"/>
                      <a:pt x="15747" y="21185"/>
                      <a:pt x="14883" y="21281"/>
                    </a:cubicBezTo>
                    <a:cubicBezTo>
                      <a:pt x="14867" y="21282"/>
                      <a:pt x="14852" y="21282"/>
                      <a:pt x="14837" y="21282"/>
                    </a:cubicBezTo>
                    <a:cubicBezTo>
                      <a:pt x="14016" y="21282"/>
                      <a:pt x="13939" y="20031"/>
                      <a:pt x="14787" y="19937"/>
                    </a:cubicBezTo>
                    <a:close/>
                    <a:moveTo>
                      <a:pt x="11955" y="20479"/>
                    </a:moveTo>
                    <a:cubicBezTo>
                      <a:pt x="12613" y="20479"/>
                      <a:pt x="13249" y="21537"/>
                      <a:pt x="12147" y="21857"/>
                    </a:cubicBezTo>
                    <a:cubicBezTo>
                      <a:pt x="12082" y="21883"/>
                      <a:pt x="12016" y="21895"/>
                      <a:pt x="11952" y="21895"/>
                    </a:cubicBezTo>
                    <a:cubicBezTo>
                      <a:pt x="11537" y="21895"/>
                      <a:pt x="11164" y="21402"/>
                      <a:pt x="11330" y="20945"/>
                    </a:cubicBezTo>
                    <a:cubicBezTo>
                      <a:pt x="11492" y="20609"/>
                      <a:pt x="11725" y="20479"/>
                      <a:pt x="11955" y="20479"/>
                    </a:cubicBezTo>
                    <a:close/>
                    <a:moveTo>
                      <a:pt x="16439" y="21018"/>
                    </a:moveTo>
                    <a:cubicBezTo>
                      <a:pt x="16935" y="21018"/>
                      <a:pt x="17443" y="21539"/>
                      <a:pt x="17188" y="22145"/>
                    </a:cubicBezTo>
                    <a:cubicBezTo>
                      <a:pt x="16999" y="22351"/>
                      <a:pt x="16738" y="22452"/>
                      <a:pt x="16490" y="22452"/>
                    </a:cubicBezTo>
                    <a:cubicBezTo>
                      <a:pt x="16043" y="22452"/>
                      <a:pt x="15641" y="22122"/>
                      <a:pt x="15795" y="21473"/>
                    </a:cubicBezTo>
                    <a:cubicBezTo>
                      <a:pt x="15940" y="21151"/>
                      <a:pt x="16188" y="21018"/>
                      <a:pt x="16439" y="21018"/>
                    </a:cubicBezTo>
                    <a:close/>
                    <a:moveTo>
                      <a:pt x="13696" y="21558"/>
                    </a:moveTo>
                    <a:cubicBezTo>
                      <a:pt x="14184" y="21558"/>
                      <a:pt x="14563" y="22115"/>
                      <a:pt x="14451" y="22673"/>
                    </a:cubicBezTo>
                    <a:cubicBezTo>
                      <a:pt x="14232" y="22934"/>
                      <a:pt x="13974" y="23041"/>
                      <a:pt x="13735" y="23041"/>
                    </a:cubicBezTo>
                    <a:cubicBezTo>
                      <a:pt x="13139" y="23041"/>
                      <a:pt x="12668" y="22365"/>
                      <a:pt x="13251" y="21713"/>
                    </a:cubicBezTo>
                    <a:cubicBezTo>
                      <a:pt x="13402" y="21605"/>
                      <a:pt x="13554" y="21558"/>
                      <a:pt x="13696" y="21558"/>
                    </a:cubicBezTo>
                    <a:close/>
                    <a:moveTo>
                      <a:pt x="12262" y="0"/>
                    </a:moveTo>
                    <a:cubicBezTo>
                      <a:pt x="12050" y="0"/>
                      <a:pt x="11817" y="127"/>
                      <a:pt x="11570" y="445"/>
                    </a:cubicBezTo>
                    <a:cubicBezTo>
                      <a:pt x="11633" y="1482"/>
                      <a:pt x="11501" y="1820"/>
                      <a:pt x="11258" y="1820"/>
                    </a:cubicBezTo>
                    <a:cubicBezTo>
                      <a:pt x="10807" y="1820"/>
                      <a:pt x="9974" y="646"/>
                      <a:pt x="9317" y="646"/>
                    </a:cubicBezTo>
                    <a:cubicBezTo>
                      <a:pt x="9250" y="646"/>
                      <a:pt x="9185" y="658"/>
                      <a:pt x="9122" y="685"/>
                    </a:cubicBezTo>
                    <a:cubicBezTo>
                      <a:pt x="7298" y="2222"/>
                      <a:pt x="12867" y="2174"/>
                      <a:pt x="9650" y="3422"/>
                    </a:cubicBezTo>
                    <a:cubicBezTo>
                      <a:pt x="8934" y="2477"/>
                      <a:pt x="8556" y="2142"/>
                      <a:pt x="8323" y="2142"/>
                    </a:cubicBezTo>
                    <a:cubicBezTo>
                      <a:pt x="7777" y="2142"/>
                      <a:pt x="8040" y="3993"/>
                      <a:pt x="6626" y="4094"/>
                    </a:cubicBezTo>
                    <a:cubicBezTo>
                      <a:pt x="6525" y="5364"/>
                      <a:pt x="6338" y="5768"/>
                      <a:pt x="6089" y="5768"/>
                    </a:cubicBezTo>
                    <a:cubicBezTo>
                      <a:pt x="5657" y="5768"/>
                      <a:pt x="5041" y="4551"/>
                      <a:pt x="4380" y="4551"/>
                    </a:cubicBezTo>
                    <a:cubicBezTo>
                      <a:pt x="4328" y="4551"/>
                      <a:pt x="4277" y="4558"/>
                      <a:pt x="4225" y="4574"/>
                    </a:cubicBezTo>
                    <a:cubicBezTo>
                      <a:pt x="2641" y="6062"/>
                      <a:pt x="5185" y="5582"/>
                      <a:pt x="5425" y="6254"/>
                    </a:cubicBezTo>
                    <a:cubicBezTo>
                      <a:pt x="6097" y="7550"/>
                      <a:pt x="4225" y="7022"/>
                      <a:pt x="4321" y="7791"/>
                    </a:cubicBezTo>
                    <a:cubicBezTo>
                      <a:pt x="4897" y="9375"/>
                      <a:pt x="2449" y="8703"/>
                      <a:pt x="3361" y="10527"/>
                    </a:cubicBezTo>
                    <a:cubicBezTo>
                      <a:pt x="96" y="11391"/>
                      <a:pt x="3841" y="11775"/>
                      <a:pt x="3889" y="12927"/>
                    </a:cubicBezTo>
                    <a:cubicBezTo>
                      <a:pt x="0" y="15424"/>
                      <a:pt x="6337" y="14320"/>
                      <a:pt x="3889" y="16240"/>
                    </a:cubicBezTo>
                    <a:cubicBezTo>
                      <a:pt x="960" y="17776"/>
                      <a:pt x="9650" y="19025"/>
                      <a:pt x="5713" y="20273"/>
                    </a:cubicBezTo>
                    <a:cubicBezTo>
                      <a:pt x="5100" y="20886"/>
                      <a:pt x="5744" y="21596"/>
                      <a:pt x="6342" y="21596"/>
                    </a:cubicBezTo>
                    <a:cubicBezTo>
                      <a:pt x="6586" y="21596"/>
                      <a:pt x="6822" y="21478"/>
                      <a:pt x="6962" y="21185"/>
                    </a:cubicBezTo>
                    <a:cubicBezTo>
                      <a:pt x="6789" y="20410"/>
                      <a:pt x="6772" y="19867"/>
                      <a:pt x="7601" y="19867"/>
                    </a:cubicBezTo>
                    <a:cubicBezTo>
                      <a:pt x="7696" y="19867"/>
                      <a:pt x="7803" y="19874"/>
                      <a:pt x="7922" y="19889"/>
                    </a:cubicBezTo>
                    <a:cubicBezTo>
                      <a:pt x="9410" y="21089"/>
                      <a:pt x="7250" y="21041"/>
                      <a:pt x="7154" y="21953"/>
                    </a:cubicBezTo>
                    <a:cubicBezTo>
                      <a:pt x="7482" y="22583"/>
                      <a:pt x="7720" y="22815"/>
                      <a:pt x="7907" y="22815"/>
                    </a:cubicBezTo>
                    <a:cubicBezTo>
                      <a:pt x="8404" y="22815"/>
                      <a:pt x="8538" y="21180"/>
                      <a:pt x="9026" y="21041"/>
                    </a:cubicBezTo>
                    <a:lnTo>
                      <a:pt x="9026" y="21041"/>
                    </a:lnTo>
                    <a:cubicBezTo>
                      <a:pt x="11522" y="21425"/>
                      <a:pt x="8930" y="22337"/>
                      <a:pt x="8834" y="23105"/>
                    </a:cubicBezTo>
                    <a:cubicBezTo>
                      <a:pt x="8983" y="23620"/>
                      <a:pt x="9265" y="23824"/>
                      <a:pt x="9543" y="23824"/>
                    </a:cubicBezTo>
                    <a:cubicBezTo>
                      <a:pt x="10070" y="23824"/>
                      <a:pt x="10587" y="23091"/>
                      <a:pt x="10178" y="22337"/>
                    </a:cubicBezTo>
                    <a:cubicBezTo>
                      <a:pt x="10389" y="22199"/>
                      <a:pt x="10592" y="22140"/>
                      <a:pt x="10791" y="22140"/>
                    </a:cubicBezTo>
                    <a:cubicBezTo>
                      <a:pt x="11978" y="22140"/>
                      <a:pt x="12977" y="24263"/>
                      <a:pt x="14110" y="24263"/>
                    </a:cubicBezTo>
                    <a:cubicBezTo>
                      <a:pt x="14300" y="24263"/>
                      <a:pt x="14493" y="24204"/>
                      <a:pt x="14691" y="24065"/>
                    </a:cubicBezTo>
                    <a:cubicBezTo>
                      <a:pt x="14723" y="22919"/>
                      <a:pt x="14871" y="22549"/>
                      <a:pt x="15100" y="22549"/>
                    </a:cubicBezTo>
                    <a:cubicBezTo>
                      <a:pt x="15518" y="22549"/>
                      <a:pt x="16204" y="23774"/>
                      <a:pt x="16947" y="23774"/>
                    </a:cubicBezTo>
                    <a:cubicBezTo>
                      <a:pt x="17027" y="23774"/>
                      <a:pt x="17107" y="23760"/>
                      <a:pt x="17188" y="23729"/>
                    </a:cubicBezTo>
                    <a:cubicBezTo>
                      <a:pt x="17620" y="22399"/>
                      <a:pt x="17890" y="21976"/>
                      <a:pt x="18126" y="21976"/>
                    </a:cubicBezTo>
                    <a:cubicBezTo>
                      <a:pt x="18537" y="21976"/>
                      <a:pt x="18844" y="23251"/>
                      <a:pt x="19719" y="23251"/>
                    </a:cubicBezTo>
                    <a:cubicBezTo>
                      <a:pt x="19739" y="23251"/>
                      <a:pt x="19759" y="23251"/>
                      <a:pt x="19780" y="23249"/>
                    </a:cubicBezTo>
                    <a:cubicBezTo>
                      <a:pt x="20731" y="22734"/>
                      <a:pt x="20308" y="21761"/>
                      <a:pt x="19538" y="21761"/>
                    </a:cubicBezTo>
                    <a:cubicBezTo>
                      <a:pt x="19375" y="21761"/>
                      <a:pt x="19196" y="21805"/>
                      <a:pt x="19012" y="21905"/>
                    </a:cubicBezTo>
                    <a:cubicBezTo>
                      <a:pt x="18071" y="21268"/>
                      <a:pt x="18800" y="20457"/>
                      <a:pt x="19426" y="20457"/>
                    </a:cubicBezTo>
                    <a:cubicBezTo>
                      <a:pt x="19791" y="20457"/>
                      <a:pt x="20121" y="20732"/>
                      <a:pt x="20068" y="21473"/>
                    </a:cubicBezTo>
                    <a:cubicBezTo>
                      <a:pt x="20325" y="21582"/>
                      <a:pt x="20526" y="21630"/>
                      <a:pt x="20686" y="21630"/>
                    </a:cubicBezTo>
                    <a:cubicBezTo>
                      <a:pt x="21721" y="21630"/>
                      <a:pt x="21032" y="19649"/>
                      <a:pt x="22613" y="19649"/>
                    </a:cubicBezTo>
                    <a:cubicBezTo>
                      <a:pt x="22613" y="18352"/>
                      <a:pt x="23717" y="16912"/>
                      <a:pt x="24821" y="16240"/>
                    </a:cubicBezTo>
                    <a:cubicBezTo>
                      <a:pt x="24101" y="14608"/>
                      <a:pt x="25925" y="15280"/>
                      <a:pt x="25877" y="14080"/>
                    </a:cubicBezTo>
                    <a:cubicBezTo>
                      <a:pt x="26021" y="12831"/>
                      <a:pt x="23141" y="13984"/>
                      <a:pt x="24485" y="12159"/>
                    </a:cubicBezTo>
                    <a:cubicBezTo>
                      <a:pt x="25589" y="12063"/>
                      <a:pt x="25349" y="11439"/>
                      <a:pt x="25253" y="10623"/>
                    </a:cubicBezTo>
                    <a:cubicBezTo>
                      <a:pt x="28134" y="9807"/>
                      <a:pt x="24869" y="8319"/>
                      <a:pt x="23141" y="7550"/>
                    </a:cubicBezTo>
                    <a:cubicBezTo>
                      <a:pt x="22661" y="6302"/>
                      <a:pt x="26357" y="5246"/>
                      <a:pt x="22709" y="5102"/>
                    </a:cubicBezTo>
                    <a:cubicBezTo>
                      <a:pt x="22565" y="3230"/>
                      <a:pt x="20836" y="4670"/>
                      <a:pt x="20692" y="2846"/>
                    </a:cubicBezTo>
                    <a:cubicBezTo>
                      <a:pt x="18916" y="2798"/>
                      <a:pt x="18196" y="1501"/>
                      <a:pt x="16851" y="541"/>
                    </a:cubicBezTo>
                    <a:cubicBezTo>
                      <a:pt x="16825" y="536"/>
                      <a:pt x="16800" y="534"/>
                      <a:pt x="16774" y="534"/>
                    </a:cubicBezTo>
                    <a:cubicBezTo>
                      <a:pt x="16059" y="534"/>
                      <a:pt x="15851" y="2420"/>
                      <a:pt x="15354" y="2420"/>
                    </a:cubicBezTo>
                    <a:cubicBezTo>
                      <a:pt x="15170" y="2420"/>
                      <a:pt x="14947" y="2162"/>
                      <a:pt x="14643" y="1453"/>
                    </a:cubicBezTo>
                    <a:cubicBezTo>
                      <a:pt x="14643" y="1141"/>
                      <a:pt x="14508" y="1051"/>
                      <a:pt x="14312" y="1051"/>
                    </a:cubicBezTo>
                    <a:cubicBezTo>
                      <a:pt x="14046" y="1051"/>
                      <a:pt x="13669" y="1216"/>
                      <a:pt x="13365" y="1216"/>
                    </a:cubicBezTo>
                    <a:cubicBezTo>
                      <a:pt x="13343" y="1216"/>
                      <a:pt x="13321" y="1215"/>
                      <a:pt x="13299" y="1213"/>
                    </a:cubicBezTo>
                    <a:cubicBezTo>
                      <a:pt x="13131" y="677"/>
                      <a:pt x="12753" y="0"/>
                      <a:pt x="1226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8" name="Google Shape;7688;p28"/>
              <p:cNvSpPr/>
              <p:nvPr/>
            </p:nvSpPr>
            <p:spPr>
              <a:xfrm>
                <a:off x="1253500" y="2099850"/>
                <a:ext cx="14825" cy="12325"/>
              </a:xfrm>
              <a:custGeom>
                <a:avLst/>
                <a:gdLst/>
                <a:ahLst/>
                <a:cxnLst/>
                <a:rect l="l" t="t" r="r" b="b"/>
                <a:pathLst>
                  <a:path w="593" h="493" extrusionOk="0">
                    <a:moveTo>
                      <a:pt x="271" y="1"/>
                    </a:moveTo>
                    <a:cubicBezTo>
                      <a:pt x="247" y="1"/>
                      <a:pt x="221" y="5"/>
                      <a:pt x="193" y="13"/>
                    </a:cubicBezTo>
                    <a:cubicBezTo>
                      <a:pt x="1" y="157"/>
                      <a:pt x="1" y="349"/>
                      <a:pt x="241" y="493"/>
                    </a:cubicBezTo>
                    <a:cubicBezTo>
                      <a:pt x="593" y="449"/>
                      <a:pt x="541" y="1"/>
                      <a:pt x="27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9" name="Google Shape;7689;p28"/>
              <p:cNvSpPr/>
              <p:nvPr/>
            </p:nvSpPr>
            <p:spPr>
              <a:xfrm>
                <a:off x="1239100" y="2030550"/>
                <a:ext cx="144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77" h="433" extrusionOk="0">
                    <a:moveTo>
                      <a:pt x="241" y="0"/>
                    </a:moveTo>
                    <a:cubicBezTo>
                      <a:pt x="1" y="48"/>
                      <a:pt x="1" y="384"/>
                      <a:pt x="241" y="432"/>
                    </a:cubicBezTo>
                    <a:cubicBezTo>
                      <a:pt x="577" y="432"/>
                      <a:pt x="577" y="0"/>
                      <a:pt x="2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0" name="Google Shape;7690;p28"/>
              <p:cNvSpPr/>
              <p:nvPr/>
            </p:nvSpPr>
            <p:spPr>
              <a:xfrm>
                <a:off x="971450" y="2394175"/>
                <a:ext cx="48000" cy="37650"/>
              </a:xfrm>
              <a:custGeom>
                <a:avLst/>
                <a:gdLst/>
                <a:ahLst/>
                <a:cxnLst/>
                <a:rect l="l" t="t" r="r" b="b"/>
                <a:pathLst>
                  <a:path w="1920" h="1506" extrusionOk="0">
                    <a:moveTo>
                      <a:pt x="1000" y="0"/>
                    </a:moveTo>
                    <a:cubicBezTo>
                      <a:pt x="1" y="0"/>
                      <a:pt x="15" y="1254"/>
                      <a:pt x="817" y="1490"/>
                    </a:cubicBezTo>
                    <a:cubicBezTo>
                      <a:pt x="871" y="1500"/>
                      <a:pt x="923" y="1505"/>
                      <a:pt x="973" y="1505"/>
                    </a:cubicBezTo>
                    <a:cubicBezTo>
                      <a:pt x="1837" y="1505"/>
                      <a:pt x="1920" y="2"/>
                      <a:pt x="1057" y="2"/>
                    </a:cubicBezTo>
                    <a:cubicBezTo>
                      <a:pt x="1038" y="1"/>
                      <a:pt x="1019" y="0"/>
                      <a:pt x="10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1" name="Google Shape;7691;p28"/>
              <p:cNvSpPr/>
              <p:nvPr/>
            </p:nvSpPr>
            <p:spPr>
              <a:xfrm>
                <a:off x="1228300" y="1962125"/>
                <a:ext cx="96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37" extrusionOk="0">
                    <a:moveTo>
                      <a:pt x="145" y="1"/>
                    </a:moveTo>
                    <a:cubicBezTo>
                      <a:pt x="0" y="49"/>
                      <a:pt x="0" y="241"/>
                      <a:pt x="145" y="337"/>
                    </a:cubicBezTo>
                    <a:cubicBezTo>
                      <a:pt x="385" y="337"/>
                      <a:pt x="385" y="1"/>
                      <a:pt x="1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2" name="Google Shape;7692;p28"/>
              <p:cNvSpPr/>
              <p:nvPr/>
            </p:nvSpPr>
            <p:spPr>
              <a:xfrm>
                <a:off x="378675" y="2119100"/>
                <a:ext cx="41950" cy="29175"/>
              </a:xfrm>
              <a:custGeom>
                <a:avLst/>
                <a:gdLst/>
                <a:ahLst/>
                <a:cxnLst/>
                <a:rect l="l" t="t" r="r" b="b"/>
                <a:pathLst>
                  <a:path w="1678" h="1167" extrusionOk="0">
                    <a:moveTo>
                      <a:pt x="633" y="0"/>
                    </a:moveTo>
                    <a:cubicBezTo>
                      <a:pt x="435" y="0"/>
                      <a:pt x="232" y="122"/>
                      <a:pt x="91" y="443"/>
                    </a:cubicBezTo>
                    <a:cubicBezTo>
                      <a:pt x="1" y="805"/>
                      <a:pt x="294" y="1167"/>
                      <a:pt x="690" y="1167"/>
                    </a:cubicBezTo>
                    <a:cubicBezTo>
                      <a:pt x="714" y="1167"/>
                      <a:pt x="738" y="1166"/>
                      <a:pt x="763" y="1163"/>
                    </a:cubicBezTo>
                    <a:cubicBezTo>
                      <a:pt x="1678" y="917"/>
                      <a:pt x="1175" y="0"/>
                      <a:pt x="6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3" name="Google Shape;7693;p28"/>
              <p:cNvSpPr/>
              <p:nvPr/>
            </p:nvSpPr>
            <p:spPr>
              <a:xfrm>
                <a:off x="404225" y="2076400"/>
                <a:ext cx="4537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815" h="1267" extrusionOk="0">
                    <a:moveTo>
                      <a:pt x="677" y="0"/>
                    </a:moveTo>
                    <a:cubicBezTo>
                      <a:pt x="466" y="0"/>
                      <a:pt x="256" y="130"/>
                      <a:pt x="125" y="470"/>
                    </a:cubicBezTo>
                    <a:cubicBezTo>
                      <a:pt x="0" y="887"/>
                      <a:pt x="345" y="1267"/>
                      <a:pt x="751" y="1267"/>
                    </a:cubicBezTo>
                    <a:cubicBezTo>
                      <a:pt x="814" y="1267"/>
                      <a:pt x="878" y="1258"/>
                      <a:pt x="941" y="1239"/>
                    </a:cubicBezTo>
                    <a:cubicBezTo>
                      <a:pt x="1814" y="924"/>
                      <a:pt x="1240" y="0"/>
                      <a:pt x="6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4" name="Google Shape;7694;p28"/>
              <p:cNvSpPr/>
              <p:nvPr/>
            </p:nvSpPr>
            <p:spPr>
              <a:xfrm>
                <a:off x="389625" y="2008775"/>
                <a:ext cx="38550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1542" h="1085" extrusionOk="0">
                    <a:moveTo>
                      <a:pt x="802" y="0"/>
                    </a:moveTo>
                    <a:cubicBezTo>
                      <a:pt x="772" y="0"/>
                      <a:pt x="741" y="2"/>
                      <a:pt x="709" y="7"/>
                    </a:cubicBezTo>
                    <a:cubicBezTo>
                      <a:pt x="0" y="96"/>
                      <a:pt x="150" y="1085"/>
                      <a:pt x="744" y="1085"/>
                    </a:cubicBezTo>
                    <a:cubicBezTo>
                      <a:pt x="794" y="1085"/>
                      <a:pt x="846" y="1078"/>
                      <a:pt x="901" y="1063"/>
                    </a:cubicBezTo>
                    <a:cubicBezTo>
                      <a:pt x="1542" y="880"/>
                      <a:pt x="1398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5" name="Google Shape;7695;p28"/>
              <p:cNvSpPr/>
              <p:nvPr/>
            </p:nvSpPr>
            <p:spPr>
              <a:xfrm>
                <a:off x="418100" y="1966350"/>
                <a:ext cx="38300" cy="27350"/>
              </a:xfrm>
              <a:custGeom>
                <a:avLst/>
                <a:gdLst/>
                <a:ahLst/>
                <a:cxnLst/>
                <a:rect l="l" t="t" r="r" b="b"/>
                <a:pathLst>
                  <a:path w="1532" h="1094" extrusionOk="0">
                    <a:moveTo>
                      <a:pt x="832" y="0"/>
                    </a:moveTo>
                    <a:cubicBezTo>
                      <a:pt x="783" y="0"/>
                      <a:pt x="730" y="8"/>
                      <a:pt x="674" y="24"/>
                    </a:cubicBezTo>
                    <a:cubicBezTo>
                      <a:pt x="0" y="158"/>
                      <a:pt x="168" y="1093"/>
                      <a:pt x="783" y="1093"/>
                    </a:cubicBezTo>
                    <a:cubicBezTo>
                      <a:pt x="825" y="1093"/>
                      <a:pt x="869" y="1089"/>
                      <a:pt x="915" y="1080"/>
                    </a:cubicBezTo>
                    <a:cubicBezTo>
                      <a:pt x="1531" y="904"/>
                      <a:pt x="1380" y="0"/>
                      <a:pt x="8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6" name="Google Shape;7696;p28"/>
              <p:cNvSpPr/>
              <p:nvPr/>
            </p:nvSpPr>
            <p:spPr>
              <a:xfrm>
                <a:off x="432550" y="2033975"/>
                <a:ext cx="45825" cy="32600"/>
              </a:xfrm>
              <a:custGeom>
                <a:avLst/>
                <a:gdLst/>
                <a:ahLst/>
                <a:cxnLst/>
                <a:rect l="l" t="t" r="r" b="b"/>
                <a:pathLst>
                  <a:path w="1833" h="1304" extrusionOk="0">
                    <a:moveTo>
                      <a:pt x="708" y="0"/>
                    </a:moveTo>
                    <a:cubicBezTo>
                      <a:pt x="513" y="0"/>
                      <a:pt x="309" y="110"/>
                      <a:pt x="144" y="391"/>
                    </a:cubicBezTo>
                    <a:cubicBezTo>
                      <a:pt x="0" y="823"/>
                      <a:pt x="337" y="1303"/>
                      <a:pt x="817" y="1303"/>
                    </a:cubicBezTo>
                    <a:cubicBezTo>
                      <a:pt x="1833" y="1049"/>
                      <a:pt x="1313" y="0"/>
                      <a:pt x="70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7" name="Google Shape;7697;p28"/>
              <p:cNvSpPr/>
              <p:nvPr/>
            </p:nvSpPr>
            <p:spPr>
              <a:xfrm>
                <a:off x="336925" y="2094100"/>
                <a:ext cx="32850" cy="22925"/>
              </a:xfrm>
              <a:custGeom>
                <a:avLst/>
                <a:gdLst/>
                <a:ahLst/>
                <a:cxnLst/>
                <a:rect l="l" t="t" r="r" b="b"/>
                <a:pathLst>
                  <a:path w="1314" h="917" extrusionOk="0">
                    <a:moveTo>
                      <a:pt x="656" y="1"/>
                    </a:moveTo>
                    <a:cubicBezTo>
                      <a:pt x="641" y="1"/>
                      <a:pt x="625" y="1"/>
                      <a:pt x="609" y="2"/>
                    </a:cubicBezTo>
                    <a:cubicBezTo>
                      <a:pt x="1" y="49"/>
                      <a:pt x="76" y="916"/>
                      <a:pt x="658" y="916"/>
                    </a:cubicBezTo>
                    <a:cubicBezTo>
                      <a:pt x="673" y="916"/>
                      <a:pt x="689" y="916"/>
                      <a:pt x="705" y="915"/>
                    </a:cubicBezTo>
                    <a:cubicBezTo>
                      <a:pt x="1313" y="868"/>
                      <a:pt x="1237" y="1"/>
                      <a:pt x="65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8" name="Google Shape;7698;p28"/>
              <p:cNvSpPr/>
              <p:nvPr/>
            </p:nvSpPr>
            <p:spPr>
              <a:xfrm>
                <a:off x="364525" y="2050900"/>
                <a:ext cx="32875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315" h="1013" extrusionOk="0">
                    <a:moveTo>
                      <a:pt x="656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1" y="143"/>
                      <a:pt x="122" y="1012"/>
                      <a:pt x="706" y="1012"/>
                    </a:cubicBezTo>
                    <a:cubicBezTo>
                      <a:pt x="721" y="1012"/>
                      <a:pt x="737" y="1012"/>
                      <a:pt x="753" y="1010"/>
                    </a:cubicBezTo>
                    <a:cubicBezTo>
                      <a:pt x="1314" y="870"/>
                      <a:pt x="1238" y="0"/>
                      <a:pt x="6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9" name="Google Shape;7699;p28"/>
              <p:cNvSpPr/>
              <p:nvPr/>
            </p:nvSpPr>
            <p:spPr>
              <a:xfrm>
                <a:off x="336075" y="2275025"/>
                <a:ext cx="35325" cy="24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982" extrusionOk="0">
                    <a:moveTo>
                      <a:pt x="728" y="0"/>
                    </a:moveTo>
                    <a:cubicBezTo>
                      <a:pt x="686" y="0"/>
                      <a:pt x="642" y="5"/>
                      <a:pt x="595" y="15"/>
                    </a:cubicBezTo>
                    <a:cubicBezTo>
                      <a:pt x="0" y="106"/>
                      <a:pt x="146" y="982"/>
                      <a:pt x="701" y="982"/>
                    </a:cubicBezTo>
                    <a:cubicBezTo>
                      <a:pt x="729" y="982"/>
                      <a:pt x="757" y="980"/>
                      <a:pt x="787" y="975"/>
                    </a:cubicBezTo>
                    <a:cubicBezTo>
                      <a:pt x="1412" y="841"/>
                      <a:pt x="1289" y="0"/>
                      <a:pt x="7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0" name="Google Shape;7700;p28"/>
              <p:cNvSpPr/>
              <p:nvPr/>
            </p:nvSpPr>
            <p:spPr>
              <a:xfrm>
                <a:off x="352275" y="2162100"/>
                <a:ext cx="37900" cy="27000"/>
              </a:xfrm>
              <a:custGeom>
                <a:avLst/>
                <a:gdLst/>
                <a:ahLst/>
                <a:cxnLst/>
                <a:rect l="l" t="t" r="r" b="b"/>
                <a:pathLst>
                  <a:path w="1516" h="1080" extrusionOk="0">
                    <a:moveTo>
                      <a:pt x="573" y="1"/>
                    </a:moveTo>
                    <a:cubicBezTo>
                      <a:pt x="398" y="1"/>
                      <a:pt x="218" y="112"/>
                      <a:pt x="91" y="403"/>
                    </a:cubicBezTo>
                    <a:cubicBezTo>
                      <a:pt x="0" y="720"/>
                      <a:pt x="251" y="1079"/>
                      <a:pt x="602" y="1079"/>
                    </a:cubicBezTo>
                    <a:cubicBezTo>
                      <a:pt x="623" y="1079"/>
                      <a:pt x="645" y="1078"/>
                      <a:pt x="667" y="1075"/>
                    </a:cubicBezTo>
                    <a:cubicBezTo>
                      <a:pt x="1515" y="863"/>
                      <a:pt x="1063" y="1"/>
                      <a:pt x="5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1" name="Google Shape;7701;p28"/>
              <p:cNvSpPr/>
              <p:nvPr/>
            </p:nvSpPr>
            <p:spPr>
              <a:xfrm>
                <a:off x="444550" y="2282575"/>
                <a:ext cx="50325" cy="36100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1444" extrusionOk="0">
                    <a:moveTo>
                      <a:pt x="837" y="0"/>
                    </a:moveTo>
                    <a:cubicBezTo>
                      <a:pt x="649" y="0"/>
                      <a:pt x="443" y="96"/>
                      <a:pt x="241" y="337"/>
                    </a:cubicBezTo>
                    <a:cubicBezTo>
                      <a:pt x="1" y="817"/>
                      <a:pt x="241" y="1345"/>
                      <a:pt x="769" y="1441"/>
                    </a:cubicBezTo>
                    <a:cubicBezTo>
                      <a:pt x="800" y="1443"/>
                      <a:pt x="830" y="1444"/>
                      <a:pt x="859" y="1444"/>
                    </a:cubicBezTo>
                    <a:cubicBezTo>
                      <a:pt x="2012" y="1444"/>
                      <a:pt x="1565" y="0"/>
                      <a:pt x="8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2" name="Google Shape;7702;p28"/>
              <p:cNvSpPr/>
              <p:nvPr/>
            </p:nvSpPr>
            <p:spPr>
              <a:xfrm>
                <a:off x="512925" y="1909025"/>
                <a:ext cx="43400" cy="30625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225" extrusionOk="0">
                    <a:moveTo>
                      <a:pt x="895" y="0"/>
                    </a:moveTo>
                    <a:cubicBezTo>
                      <a:pt x="855" y="0"/>
                      <a:pt x="814" y="4"/>
                      <a:pt x="770" y="12"/>
                    </a:cubicBezTo>
                    <a:cubicBezTo>
                      <a:pt x="0" y="148"/>
                      <a:pt x="170" y="1224"/>
                      <a:pt x="878" y="1224"/>
                    </a:cubicBezTo>
                    <a:cubicBezTo>
                      <a:pt x="920" y="1224"/>
                      <a:pt x="964" y="1221"/>
                      <a:pt x="1010" y="1212"/>
                    </a:cubicBezTo>
                    <a:cubicBezTo>
                      <a:pt x="1735" y="1076"/>
                      <a:pt x="1562" y="0"/>
                      <a:pt x="8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3" name="Google Shape;7703;p28"/>
              <p:cNvSpPr/>
              <p:nvPr/>
            </p:nvSpPr>
            <p:spPr>
              <a:xfrm>
                <a:off x="425575" y="2212875"/>
                <a:ext cx="49525" cy="36525"/>
              </a:xfrm>
              <a:custGeom>
                <a:avLst/>
                <a:gdLst/>
                <a:ahLst/>
                <a:cxnLst/>
                <a:rect l="l" t="t" r="r" b="b"/>
                <a:pathLst>
                  <a:path w="1981" h="1461" extrusionOk="0">
                    <a:moveTo>
                      <a:pt x="1037" y="0"/>
                    </a:moveTo>
                    <a:cubicBezTo>
                      <a:pt x="1009" y="0"/>
                      <a:pt x="981" y="1"/>
                      <a:pt x="952" y="4"/>
                    </a:cubicBezTo>
                    <a:cubicBezTo>
                      <a:pt x="1" y="50"/>
                      <a:pt x="75" y="1461"/>
                      <a:pt x="931" y="1461"/>
                    </a:cubicBezTo>
                    <a:cubicBezTo>
                      <a:pt x="983" y="1461"/>
                      <a:pt x="1038" y="1456"/>
                      <a:pt x="1096" y="1445"/>
                    </a:cubicBezTo>
                    <a:cubicBezTo>
                      <a:pt x="1980" y="1445"/>
                      <a:pt x="1917" y="0"/>
                      <a:pt x="103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4" name="Google Shape;7704;p28"/>
              <p:cNvSpPr/>
              <p:nvPr/>
            </p:nvSpPr>
            <p:spPr>
              <a:xfrm>
                <a:off x="482725" y="1949975"/>
                <a:ext cx="46325" cy="32325"/>
              </a:xfrm>
              <a:custGeom>
                <a:avLst/>
                <a:gdLst/>
                <a:ahLst/>
                <a:cxnLst/>
                <a:rect l="l" t="t" r="r" b="b"/>
                <a:pathLst>
                  <a:path w="1853" h="1293" extrusionOk="0">
                    <a:moveTo>
                      <a:pt x="967" y="1"/>
                    </a:moveTo>
                    <a:cubicBezTo>
                      <a:pt x="937" y="1"/>
                      <a:pt x="906" y="2"/>
                      <a:pt x="874" y="6"/>
                    </a:cubicBezTo>
                    <a:cubicBezTo>
                      <a:pt x="1" y="94"/>
                      <a:pt x="200" y="1293"/>
                      <a:pt x="929" y="1293"/>
                    </a:cubicBezTo>
                    <a:cubicBezTo>
                      <a:pt x="1001" y="1293"/>
                      <a:pt x="1079" y="1281"/>
                      <a:pt x="1162" y="1255"/>
                    </a:cubicBezTo>
                    <a:cubicBezTo>
                      <a:pt x="1852" y="1025"/>
                      <a:pt x="1660" y="1"/>
                      <a:pt x="96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5" name="Google Shape;7705;p28"/>
              <p:cNvSpPr/>
              <p:nvPr/>
            </p:nvSpPr>
            <p:spPr>
              <a:xfrm>
                <a:off x="400925" y="2257100"/>
                <a:ext cx="44925" cy="32825"/>
              </a:xfrm>
              <a:custGeom>
                <a:avLst/>
                <a:gdLst/>
                <a:ahLst/>
                <a:cxnLst/>
                <a:rect l="l" t="t" r="r" b="b"/>
                <a:pathLst>
                  <a:path w="1797" h="1313" extrusionOk="0">
                    <a:moveTo>
                      <a:pt x="963" y="1"/>
                    </a:moveTo>
                    <a:cubicBezTo>
                      <a:pt x="922" y="1"/>
                      <a:pt x="879" y="4"/>
                      <a:pt x="833" y="12"/>
                    </a:cubicBezTo>
                    <a:cubicBezTo>
                      <a:pt x="0" y="104"/>
                      <a:pt x="104" y="1313"/>
                      <a:pt x="888" y="1313"/>
                    </a:cubicBezTo>
                    <a:cubicBezTo>
                      <a:pt x="917" y="1313"/>
                      <a:pt x="947" y="1311"/>
                      <a:pt x="977" y="1308"/>
                    </a:cubicBezTo>
                    <a:cubicBezTo>
                      <a:pt x="1796" y="1171"/>
                      <a:pt x="1710" y="1"/>
                      <a:pt x="9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6" name="Google Shape;7706;p28"/>
              <p:cNvSpPr/>
              <p:nvPr/>
            </p:nvSpPr>
            <p:spPr>
              <a:xfrm>
                <a:off x="387350" y="2187650"/>
                <a:ext cx="43300" cy="31375"/>
              </a:xfrm>
              <a:custGeom>
                <a:avLst/>
                <a:gdLst/>
                <a:ahLst/>
                <a:cxnLst/>
                <a:rect l="l" t="t" r="r" b="b"/>
                <a:pathLst>
                  <a:path w="1732" h="1255" extrusionOk="0">
                    <a:moveTo>
                      <a:pt x="933" y="0"/>
                    </a:moveTo>
                    <a:cubicBezTo>
                      <a:pt x="906" y="0"/>
                      <a:pt x="877" y="2"/>
                      <a:pt x="848" y="5"/>
                    </a:cubicBezTo>
                    <a:cubicBezTo>
                      <a:pt x="0" y="52"/>
                      <a:pt x="77" y="1255"/>
                      <a:pt x="896" y="1255"/>
                    </a:cubicBezTo>
                    <a:cubicBezTo>
                      <a:pt x="912" y="1255"/>
                      <a:pt x="928" y="1254"/>
                      <a:pt x="944" y="1253"/>
                    </a:cubicBezTo>
                    <a:cubicBezTo>
                      <a:pt x="1731" y="1207"/>
                      <a:pt x="1670" y="0"/>
                      <a:pt x="9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7" name="Google Shape;7707;p28"/>
              <p:cNvSpPr/>
              <p:nvPr/>
            </p:nvSpPr>
            <p:spPr>
              <a:xfrm>
                <a:off x="458150" y="1992100"/>
                <a:ext cx="43625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5" h="1300" extrusionOk="0">
                    <a:moveTo>
                      <a:pt x="846" y="0"/>
                    </a:moveTo>
                    <a:cubicBezTo>
                      <a:pt x="831" y="0"/>
                      <a:pt x="816" y="1"/>
                      <a:pt x="801" y="2"/>
                    </a:cubicBezTo>
                    <a:cubicBezTo>
                      <a:pt x="0" y="96"/>
                      <a:pt x="77" y="1299"/>
                      <a:pt x="851" y="1299"/>
                    </a:cubicBezTo>
                    <a:cubicBezTo>
                      <a:pt x="866" y="1299"/>
                      <a:pt x="881" y="1299"/>
                      <a:pt x="897" y="1298"/>
                    </a:cubicBezTo>
                    <a:cubicBezTo>
                      <a:pt x="1745" y="1204"/>
                      <a:pt x="1622" y="0"/>
                      <a:pt x="8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8" name="Google Shape;7708;p28"/>
              <p:cNvSpPr/>
              <p:nvPr/>
            </p:nvSpPr>
            <p:spPr>
              <a:xfrm>
                <a:off x="467925" y="2059500"/>
                <a:ext cx="46350" cy="36075"/>
              </a:xfrm>
              <a:custGeom>
                <a:avLst/>
                <a:gdLst/>
                <a:ahLst/>
                <a:cxnLst/>
                <a:rect l="l" t="t" r="r" b="b"/>
                <a:pathLst>
                  <a:path w="1854" h="1443" extrusionOk="0">
                    <a:moveTo>
                      <a:pt x="1002" y="1"/>
                    </a:moveTo>
                    <a:cubicBezTo>
                      <a:pt x="794" y="1"/>
                      <a:pt x="569" y="112"/>
                      <a:pt x="362" y="378"/>
                    </a:cubicBezTo>
                    <a:cubicBezTo>
                      <a:pt x="1" y="1067"/>
                      <a:pt x="537" y="1442"/>
                      <a:pt x="1081" y="1442"/>
                    </a:cubicBezTo>
                    <a:cubicBezTo>
                      <a:pt x="1333" y="1442"/>
                      <a:pt x="1587" y="1362"/>
                      <a:pt x="1754" y="1194"/>
                    </a:cubicBezTo>
                    <a:cubicBezTo>
                      <a:pt x="1854" y="563"/>
                      <a:pt x="1471" y="1"/>
                      <a:pt x="10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9" name="Google Shape;7709;p28"/>
              <p:cNvSpPr/>
              <p:nvPr/>
            </p:nvSpPr>
            <p:spPr>
              <a:xfrm>
                <a:off x="434450" y="2100875"/>
                <a:ext cx="50925" cy="35950"/>
              </a:xfrm>
              <a:custGeom>
                <a:avLst/>
                <a:gdLst/>
                <a:ahLst/>
                <a:cxnLst/>
                <a:rect l="l" t="t" r="r" b="b"/>
                <a:pathLst>
                  <a:path w="2037" h="1438" extrusionOk="0">
                    <a:moveTo>
                      <a:pt x="1290" y="1"/>
                    </a:moveTo>
                    <a:cubicBezTo>
                      <a:pt x="650" y="1"/>
                      <a:pt x="0" y="1438"/>
                      <a:pt x="1126" y="1438"/>
                    </a:cubicBezTo>
                    <a:cubicBezTo>
                      <a:pt x="1211" y="1438"/>
                      <a:pt x="1306" y="1430"/>
                      <a:pt x="1413" y="1412"/>
                    </a:cubicBezTo>
                    <a:cubicBezTo>
                      <a:pt x="1845" y="1316"/>
                      <a:pt x="2037" y="1124"/>
                      <a:pt x="1893" y="692"/>
                    </a:cubicBezTo>
                    <a:cubicBezTo>
                      <a:pt x="1749" y="187"/>
                      <a:pt x="1520" y="1"/>
                      <a:pt x="12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0" name="Google Shape;7710;p28"/>
              <p:cNvSpPr/>
              <p:nvPr/>
            </p:nvSpPr>
            <p:spPr>
              <a:xfrm>
                <a:off x="412400" y="2144300"/>
                <a:ext cx="49025" cy="34350"/>
              </a:xfrm>
              <a:custGeom>
                <a:avLst/>
                <a:gdLst/>
                <a:ahLst/>
                <a:cxnLst/>
                <a:rect l="l" t="t" r="r" b="b"/>
                <a:pathLst>
                  <a:path w="1961" h="1374" extrusionOk="0">
                    <a:moveTo>
                      <a:pt x="988" y="0"/>
                    </a:moveTo>
                    <a:cubicBezTo>
                      <a:pt x="945" y="0"/>
                      <a:pt x="901" y="4"/>
                      <a:pt x="854" y="11"/>
                    </a:cubicBezTo>
                    <a:cubicBezTo>
                      <a:pt x="1" y="146"/>
                      <a:pt x="156" y="1373"/>
                      <a:pt x="927" y="1373"/>
                    </a:cubicBezTo>
                    <a:cubicBezTo>
                      <a:pt x="980" y="1373"/>
                      <a:pt x="1036" y="1367"/>
                      <a:pt x="1095" y="1355"/>
                    </a:cubicBezTo>
                    <a:cubicBezTo>
                      <a:pt x="1960" y="1218"/>
                      <a:pt x="1788" y="0"/>
                      <a:pt x="9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1" name="Google Shape;7711;p28"/>
              <p:cNvSpPr/>
              <p:nvPr/>
            </p:nvSpPr>
            <p:spPr>
              <a:xfrm>
                <a:off x="546575" y="1868250"/>
                <a:ext cx="40900" cy="29100"/>
              </a:xfrm>
              <a:custGeom>
                <a:avLst/>
                <a:gdLst/>
                <a:ahLst/>
                <a:cxnLst/>
                <a:rect l="l" t="t" r="r" b="b"/>
                <a:pathLst>
                  <a:path w="1636" h="1164" extrusionOk="0">
                    <a:moveTo>
                      <a:pt x="588" y="0"/>
                    </a:moveTo>
                    <a:cubicBezTo>
                      <a:pt x="399" y="0"/>
                      <a:pt x="212" y="122"/>
                      <a:pt x="96" y="443"/>
                    </a:cubicBezTo>
                    <a:cubicBezTo>
                      <a:pt x="0" y="827"/>
                      <a:pt x="336" y="1163"/>
                      <a:pt x="720" y="1163"/>
                    </a:cubicBezTo>
                    <a:cubicBezTo>
                      <a:pt x="1635" y="917"/>
                      <a:pt x="1106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2" name="Google Shape;7712;p28"/>
              <p:cNvSpPr/>
              <p:nvPr/>
            </p:nvSpPr>
            <p:spPr>
              <a:xfrm>
                <a:off x="548500" y="2597825"/>
                <a:ext cx="29400" cy="21050"/>
              </a:xfrm>
              <a:custGeom>
                <a:avLst/>
                <a:gdLst/>
                <a:ahLst/>
                <a:cxnLst/>
                <a:rect l="l" t="t" r="r" b="b"/>
                <a:pathLst>
                  <a:path w="1176" h="842" extrusionOk="0">
                    <a:moveTo>
                      <a:pt x="615" y="1"/>
                    </a:moveTo>
                    <a:cubicBezTo>
                      <a:pt x="578" y="1"/>
                      <a:pt x="540" y="6"/>
                      <a:pt x="499" y="17"/>
                    </a:cubicBezTo>
                    <a:cubicBezTo>
                      <a:pt x="1" y="108"/>
                      <a:pt x="101" y="841"/>
                      <a:pt x="559" y="841"/>
                    </a:cubicBezTo>
                    <a:cubicBezTo>
                      <a:pt x="586" y="841"/>
                      <a:pt x="614" y="839"/>
                      <a:pt x="643" y="833"/>
                    </a:cubicBezTo>
                    <a:cubicBezTo>
                      <a:pt x="1175" y="745"/>
                      <a:pt x="1052" y="1"/>
                      <a:pt x="6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3" name="Google Shape;7713;p28"/>
              <p:cNvSpPr/>
              <p:nvPr/>
            </p:nvSpPr>
            <p:spPr>
              <a:xfrm>
                <a:off x="529675" y="2524700"/>
                <a:ext cx="38650" cy="27075"/>
              </a:xfrm>
              <a:custGeom>
                <a:avLst/>
                <a:gdLst/>
                <a:ahLst/>
                <a:cxnLst/>
                <a:rect l="l" t="t" r="r" b="b"/>
                <a:pathLst>
                  <a:path w="1546" h="1083" extrusionOk="0">
                    <a:moveTo>
                      <a:pt x="807" y="0"/>
                    </a:moveTo>
                    <a:cubicBezTo>
                      <a:pt x="766" y="0"/>
                      <a:pt x="722" y="4"/>
                      <a:pt x="676" y="14"/>
                    </a:cubicBezTo>
                    <a:cubicBezTo>
                      <a:pt x="0" y="104"/>
                      <a:pt x="128" y="1083"/>
                      <a:pt x="782" y="1083"/>
                    </a:cubicBezTo>
                    <a:cubicBezTo>
                      <a:pt x="825" y="1083"/>
                      <a:pt x="869" y="1079"/>
                      <a:pt x="916" y="1070"/>
                    </a:cubicBezTo>
                    <a:cubicBezTo>
                      <a:pt x="1546" y="935"/>
                      <a:pt x="1417" y="0"/>
                      <a:pt x="8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4" name="Google Shape;7714;p28"/>
              <p:cNvSpPr/>
              <p:nvPr/>
            </p:nvSpPr>
            <p:spPr>
              <a:xfrm>
                <a:off x="568025" y="2672500"/>
                <a:ext cx="15575" cy="11325"/>
              </a:xfrm>
              <a:custGeom>
                <a:avLst/>
                <a:gdLst/>
                <a:ahLst/>
                <a:cxnLst/>
                <a:rect l="l" t="t" r="r" b="b"/>
                <a:pathLst>
                  <a:path w="623" h="453" extrusionOk="0">
                    <a:moveTo>
                      <a:pt x="344" y="0"/>
                    </a:moveTo>
                    <a:cubicBezTo>
                      <a:pt x="328" y="0"/>
                      <a:pt x="312" y="2"/>
                      <a:pt x="295" y="7"/>
                    </a:cubicBezTo>
                    <a:cubicBezTo>
                      <a:pt x="0" y="117"/>
                      <a:pt x="129" y="453"/>
                      <a:pt x="334" y="453"/>
                    </a:cubicBezTo>
                    <a:cubicBezTo>
                      <a:pt x="397" y="453"/>
                      <a:pt x="467" y="421"/>
                      <a:pt x="535" y="343"/>
                    </a:cubicBezTo>
                    <a:cubicBezTo>
                      <a:pt x="622" y="211"/>
                      <a:pt x="510" y="0"/>
                      <a:pt x="34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5" name="Google Shape;7715;p28"/>
              <p:cNvSpPr/>
              <p:nvPr/>
            </p:nvSpPr>
            <p:spPr>
              <a:xfrm>
                <a:off x="571125" y="2552475"/>
                <a:ext cx="38325" cy="27375"/>
              </a:xfrm>
              <a:custGeom>
                <a:avLst/>
                <a:gdLst/>
                <a:ahLst/>
                <a:cxnLst/>
                <a:rect l="l" t="t" r="r" b="b"/>
                <a:pathLst>
                  <a:path w="1533" h="1095" extrusionOk="0">
                    <a:moveTo>
                      <a:pt x="787" y="0"/>
                    </a:moveTo>
                    <a:cubicBezTo>
                      <a:pt x="759" y="0"/>
                      <a:pt x="729" y="2"/>
                      <a:pt x="699" y="7"/>
                    </a:cubicBezTo>
                    <a:cubicBezTo>
                      <a:pt x="0" y="94"/>
                      <a:pt x="135" y="1095"/>
                      <a:pt x="707" y="1095"/>
                    </a:cubicBezTo>
                    <a:cubicBezTo>
                      <a:pt x="764" y="1095"/>
                      <a:pt x="825" y="1085"/>
                      <a:pt x="891" y="1063"/>
                    </a:cubicBezTo>
                    <a:cubicBezTo>
                      <a:pt x="1532" y="925"/>
                      <a:pt x="1386" y="0"/>
                      <a:pt x="7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6" name="Google Shape;7716;p28"/>
              <p:cNvSpPr/>
              <p:nvPr/>
            </p:nvSpPr>
            <p:spPr>
              <a:xfrm>
                <a:off x="464525" y="2541625"/>
                <a:ext cx="29700" cy="20850"/>
              </a:xfrm>
              <a:custGeom>
                <a:avLst/>
                <a:gdLst/>
                <a:ahLst/>
                <a:cxnLst/>
                <a:rect l="l" t="t" r="r" b="b"/>
                <a:pathLst>
                  <a:path w="1188" h="834" extrusionOk="0">
                    <a:moveTo>
                      <a:pt x="587" y="0"/>
                    </a:moveTo>
                    <a:cubicBezTo>
                      <a:pt x="558" y="0"/>
                      <a:pt x="529" y="3"/>
                      <a:pt x="498" y="9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29" y="833"/>
                      <a:pt x="659" y="830"/>
                      <a:pt x="690" y="825"/>
                    </a:cubicBezTo>
                    <a:cubicBezTo>
                      <a:pt x="1187" y="689"/>
                      <a:pt x="1046" y="0"/>
                      <a:pt x="5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7" name="Google Shape;7717;p28"/>
              <p:cNvSpPr/>
              <p:nvPr/>
            </p:nvSpPr>
            <p:spPr>
              <a:xfrm>
                <a:off x="485950" y="2496175"/>
                <a:ext cx="39825" cy="28450"/>
              </a:xfrm>
              <a:custGeom>
                <a:avLst/>
                <a:gdLst/>
                <a:ahLst/>
                <a:cxnLst/>
                <a:rect l="l" t="t" r="r" b="b"/>
                <a:pathLst>
                  <a:path w="1593" h="1138" extrusionOk="0">
                    <a:moveTo>
                      <a:pt x="793" y="1"/>
                    </a:moveTo>
                    <a:cubicBezTo>
                      <a:pt x="777" y="1"/>
                      <a:pt x="761" y="1"/>
                      <a:pt x="745" y="2"/>
                    </a:cubicBezTo>
                    <a:cubicBezTo>
                      <a:pt x="0" y="90"/>
                      <a:pt x="135" y="1137"/>
                      <a:pt x="748" y="1137"/>
                    </a:cubicBezTo>
                    <a:cubicBezTo>
                      <a:pt x="807" y="1137"/>
                      <a:pt x="870" y="1128"/>
                      <a:pt x="937" y="1107"/>
                    </a:cubicBezTo>
                    <a:cubicBezTo>
                      <a:pt x="1593" y="919"/>
                      <a:pt x="1426" y="1"/>
                      <a:pt x="7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8" name="Google Shape;7718;p28"/>
              <p:cNvSpPr/>
              <p:nvPr/>
            </p:nvSpPr>
            <p:spPr>
              <a:xfrm>
                <a:off x="483325" y="2616150"/>
                <a:ext cx="18475" cy="13400"/>
              </a:xfrm>
              <a:custGeom>
                <a:avLst/>
                <a:gdLst/>
                <a:ahLst/>
                <a:cxnLst/>
                <a:rect l="l" t="t" r="r" b="b"/>
                <a:pathLst>
                  <a:path w="739" h="536" extrusionOk="0">
                    <a:moveTo>
                      <a:pt x="368" y="1"/>
                    </a:moveTo>
                    <a:cubicBezTo>
                      <a:pt x="353" y="1"/>
                      <a:pt x="338" y="2"/>
                      <a:pt x="322" y="4"/>
                    </a:cubicBezTo>
                    <a:cubicBezTo>
                      <a:pt x="0" y="50"/>
                      <a:pt x="74" y="535"/>
                      <a:pt x="376" y="535"/>
                    </a:cubicBezTo>
                    <a:cubicBezTo>
                      <a:pt x="389" y="535"/>
                      <a:pt x="403" y="534"/>
                      <a:pt x="418" y="532"/>
                    </a:cubicBezTo>
                    <a:cubicBezTo>
                      <a:pt x="738" y="441"/>
                      <a:pt x="666" y="1"/>
                      <a:pt x="3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9" name="Google Shape;7719;p28"/>
              <p:cNvSpPr/>
              <p:nvPr/>
            </p:nvSpPr>
            <p:spPr>
              <a:xfrm>
                <a:off x="612575" y="2701450"/>
                <a:ext cx="108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85" extrusionOk="0">
                    <a:moveTo>
                      <a:pt x="193" y="1"/>
                    </a:moveTo>
                    <a:cubicBezTo>
                      <a:pt x="1" y="49"/>
                      <a:pt x="1" y="337"/>
                      <a:pt x="193" y="385"/>
                    </a:cubicBezTo>
                    <a:cubicBezTo>
                      <a:pt x="433" y="385"/>
                      <a:pt x="433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0" name="Google Shape;7720;p28"/>
              <p:cNvSpPr/>
              <p:nvPr/>
            </p:nvSpPr>
            <p:spPr>
              <a:xfrm>
                <a:off x="505075" y="2569375"/>
                <a:ext cx="30325" cy="21450"/>
              </a:xfrm>
              <a:custGeom>
                <a:avLst/>
                <a:gdLst/>
                <a:ahLst/>
                <a:cxnLst/>
                <a:rect l="l" t="t" r="r" b="b"/>
                <a:pathLst>
                  <a:path w="1213" h="858" extrusionOk="0">
                    <a:moveTo>
                      <a:pt x="602" y="1"/>
                    </a:moveTo>
                    <a:cubicBezTo>
                      <a:pt x="587" y="1"/>
                      <a:pt x="572" y="1"/>
                      <a:pt x="556" y="3"/>
                    </a:cubicBezTo>
                    <a:cubicBezTo>
                      <a:pt x="1" y="88"/>
                      <a:pt x="92" y="857"/>
                      <a:pt x="558" y="857"/>
                    </a:cubicBezTo>
                    <a:cubicBezTo>
                      <a:pt x="616" y="857"/>
                      <a:pt x="679" y="846"/>
                      <a:pt x="748" y="819"/>
                    </a:cubicBezTo>
                    <a:cubicBezTo>
                      <a:pt x="1213" y="680"/>
                      <a:pt x="1048" y="1"/>
                      <a:pt x="6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1" name="Google Shape;7721;p28"/>
              <p:cNvSpPr/>
              <p:nvPr/>
            </p:nvSpPr>
            <p:spPr>
              <a:xfrm>
                <a:off x="526175" y="264385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288" y="0"/>
                    </a:moveTo>
                    <a:cubicBezTo>
                      <a:pt x="0" y="96"/>
                      <a:pt x="48" y="529"/>
                      <a:pt x="384" y="529"/>
                    </a:cubicBezTo>
                    <a:cubicBezTo>
                      <a:pt x="672" y="433"/>
                      <a:pt x="624" y="0"/>
                      <a:pt x="2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2" name="Google Shape;7722;p28"/>
              <p:cNvSpPr/>
              <p:nvPr/>
            </p:nvSpPr>
            <p:spPr>
              <a:xfrm>
                <a:off x="591375" y="2625800"/>
                <a:ext cx="28025" cy="20525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821" extrusionOk="0">
                    <a:moveTo>
                      <a:pt x="555" y="0"/>
                    </a:moveTo>
                    <a:cubicBezTo>
                      <a:pt x="542" y="0"/>
                      <a:pt x="527" y="1"/>
                      <a:pt x="513" y="2"/>
                    </a:cubicBezTo>
                    <a:cubicBezTo>
                      <a:pt x="1" y="95"/>
                      <a:pt x="75" y="821"/>
                      <a:pt x="562" y="821"/>
                    </a:cubicBezTo>
                    <a:cubicBezTo>
                      <a:pt x="577" y="821"/>
                      <a:pt x="593" y="820"/>
                      <a:pt x="609" y="818"/>
                    </a:cubicBezTo>
                    <a:cubicBezTo>
                      <a:pt x="1121" y="725"/>
                      <a:pt x="1001" y="0"/>
                      <a:pt x="5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3" name="Google Shape;7723;p28"/>
              <p:cNvSpPr/>
              <p:nvPr/>
            </p:nvSpPr>
            <p:spPr>
              <a:xfrm>
                <a:off x="701000" y="2638850"/>
                <a:ext cx="30875" cy="22025"/>
              </a:xfrm>
              <a:custGeom>
                <a:avLst/>
                <a:gdLst/>
                <a:ahLst/>
                <a:cxnLst/>
                <a:rect l="l" t="t" r="r" b="b"/>
                <a:pathLst>
                  <a:path w="1235" h="881" extrusionOk="0">
                    <a:moveTo>
                      <a:pt x="625" y="1"/>
                    </a:moveTo>
                    <a:cubicBezTo>
                      <a:pt x="599" y="1"/>
                      <a:pt x="572" y="3"/>
                      <a:pt x="545" y="8"/>
                    </a:cubicBezTo>
                    <a:cubicBezTo>
                      <a:pt x="0" y="144"/>
                      <a:pt x="99" y="880"/>
                      <a:pt x="597" y="880"/>
                    </a:cubicBezTo>
                    <a:cubicBezTo>
                      <a:pt x="626" y="880"/>
                      <a:pt x="657" y="878"/>
                      <a:pt x="689" y="873"/>
                    </a:cubicBezTo>
                    <a:cubicBezTo>
                      <a:pt x="1235" y="782"/>
                      <a:pt x="1091" y="1"/>
                      <a:pt x="62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4" name="Google Shape;7724;p28"/>
              <p:cNvSpPr/>
              <p:nvPr/>
            </p:nvSpPr>
            <p:spPr>
              <a:xfrm>
                <a:off x="680950" y="2564325"/>
                <a:ext cx="43325" cy="30650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26" extrusionOk="0">
                    <a:moveTo>
                      <a:pt x="903" y="1"/>
                    </a:moveTo>
                    <a:cubicBezTo>
                      <a:pt x="861" y="1"/>
                      <a:pt x="817" y="5"/>
                      <a:pt x="770" y="13"/>
                    </a:cubicBezTo>
                    <a:cubicBezTo>
                      <a:pt x="0" y="149"/>
                      <a:pt x="171" y="1225"/>
                      <a:pt x="838" y="1225"/>
                    </a:cubicBezTo>
                    <a:cubicBezTo>
                      <a:pt x="878" y="1225"/>
                      <a:pt x="919" y="1221"/>
                      <a:pt x="963" y="1213"/>
                    </a:cubicBezTo>
                    <a:cubicBezTo>
                      <a:pt x="1733" y="1077"/>
                      <a:pt x="1605" y="1"/>
                      <a:pt x="9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5" name="Google Shape;7725;p28"/>
              <p:cNvSpPr/>
              <p:nvPr/>
            </p:nvSpPr>
            <p:spPr>
              <a:xfrm>
                <a:off x="615375" y="2581400"/>
                <a:ext cx="34050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362" h="1013" extrusionOk="0">
                    <a:moveTo>
                      <a:pt x="656" y="0"/>
                    </a:moveTo>
                    <a:cubicBezTo>
                      <a:pt x="641" y="0"/>
                      <a:pt x="625" y="1"/>
                      <a:pt x="609" y="2"/>
                    </a:cubicBezTo>
                    <a:cubicBezTo>
                      <a:pt x="1" y="142"/>
                      <a:pt x="122" y="1012"/>
                      <a:pt x="706" y="1012"/>
                    </a:cubicBezTo>
                    <a:cubicBezTo>
                      <a:pt x="721" y="1012"/>
                      <a:pt x="737" y="1011"/>
                      <a:pt x="753" y="1010"/>
                    </a:cubicBezTo>
                    <a:cubicBezTo>
                      <a:pt x="1361" y="870"/>
                      <a:pt x="1240" y="0"/>
                      <a:pt x="6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6" name="Google Shape;7726;p28"/>
              <p:cNvSpPr/>
              <p:nvPr/>
            </p:nvSpPr>
            <p:spPr>
              <a:xfrm>
                <a:off x="726150" y="2594475"/>
                <a:ext cx="381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524" h="1070" extrusionOk="0">
                    <a:moveTo>
                      <a:pt x="781" y="1"/>
                    </a:moveTo>
                    <a:cubicBezTo>
                      <a:pt x="752" y="1"/>
                      <a:pt x="722" y="3"/>
                      <a:pt x="691" y="7"/>
                    </a:cubicBezTo>
                    <a:cubicBezTo>
                      <a:pt x="1" y="53"/>
                      <a:pt x="104" y="1069"/>
                      <a:pt x="748" y="1069"/>
                    </a:cubicBezTo>
                    <a:cubicBezTo>
                      <a:pt x="776" y="1069"/>
                      <a:pt x="805" y="1067"/>
                      <a:pt x="835" y="1063"/>
                    </a:cubicBezTo>
                    <a:cubicBezTo>
                      <a:pt x="1524" y="971"/>
                      <a:pt x="1422" y="1"/>
                      <a:pt x="78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7" name="Google Shape;7727;p28"/>
              <p:cNvSpPr/>
              <p:nvPr/>
            </p:nvSpPr>
            <p:spPr>
              <a:xfrm>
                <a:off x="722175" y="2714650"/>
                <a:ext cx="15250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610" h="437" extrusionOk="0">
                    <a:moveTo>
                      <a:pt x="274" y="1"/>
                    </a:moveTo>
                    <a:cubicBezTo>
                      <a:pt x="1" y="46"/>
                      <a:pt x="73" y="437"/>
                      <a:pt x="326" y="437"/>
                    </a:cubicBezTo>
                    <a:cubicBezTo>
                      <a:pt x="340" y="437"/>
                      <a:pt x="355" y="436"/>
                      <a:pt x="370" y="433"/>
                    </a:cubicBezTo>
                    <a:cubicBezTo>
                      <a:pt x="610" y="337"/>
                      <a:pt x="562" y="1"/>
                      <a:pt x="27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8" name="Google Shape;7728;p28"/>
              <p:cNvSpPr/>
              <p:nvPr/>
            </p:nvSpPr>
            <p:spPr>
              <a:xfrm>
                <a:off x="663000" y="2726875"/>
                <a:ext cx="362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76" extrusionOk="0">
                    <a:moveTo>
                      <a:pt x="93" y="0"/>
                    </a:moveTo>
                    <a:cubicBezTo>
                      <a:pt x="48" y="0"/>
                      <a:pt x="0" y="68"/>
                      <a:pt x="0" y="136"/>
                    </a:cubicBezTo>
                    <a:cubicBezTo>
                      <a:pt x="14" y="164"/>
                      <a:pt x="32" y="176"/>
                      <a:pt x="51" y="176"/>
                    </a:cubicBezTo>
                    <a:cubicBezTo>
                      <a:pt x="96" y="176"/>
                      <a:pt x="144" y="108"/>
                      <a:pt x="144" y="40"/>
                    </a:cubicBezTo>
                    <a:cubicBezTo>
                      <a:pt x="130" y="12"/>
                      <a:pt x="112" y="0"/>
                      <a:pt x="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9" name="Google Shape;7729;p28"/>
              <p:cNvSpPr/>
              <p:nvPr/>
            </p:nvSpPr>
            <p:spPr>
              <a:xfrm>
                <a:off x="633725" y="2654600"/>
                <a:ext cx="253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1013" h="732" extrusionOk="0">
                    <a:moveTo>
                      <a:pt x="499" y="0"/>
                    </a:moveTo>
                    <a:cubicBezTo>
                      <a:pt x="484" y="0"/>
                      <a:pt x="468" y="1"/>
                      <a:pt x="451" y="3"/>
                    </a:cubicBezTo>
                    <a:cubicBezTo>
                      <a:pt x="1" y="93"/>
                      <a:pt x="100" y="731"/>
                      <a:pt x="509" y="731"/>
                    </a:cubicBezTo>
                    <a:cubicBezTo>
                      <a:pt x="537" y="731"/>
                      <a:pt x="565" y="729"/>
                      <a:pt x="595" y="723"/>
                    </a:cubicBezTo>
                    <a:cubicBezTo>
                      <a:pt x="1012" y="630"/>
                      <a:pt x="937" y="0"/>
                      <a:pt x="4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0" name="Google Shape;7730;p28"/>
              <p:cNvSpPr/>
              <p:nvPr/>
            </p:nvSpPr>
            <p:spPr>
              <a:xfrm>
                <a:off x="656225" y="2610075"/>
                <a:ext cx="336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970" extrusionOk="0">
                    <a:moveTo>
                      <a:pt x="741" y="0"/>
                    </a:moveTo>
                    <a:cubicBezTo>
                      <a:pt x="713" y="0"/>
                      <a:pt x="685" y="3"/>
                      <a:pt x="655" y="7"/>
                    </a:cubicBezTo>
                    <a:cubicBezTo>
                      <a:pt x="0" y="101"/>
                      <a:pt x="120" y="969"/>
                      <a:pt x="704" y="969"/>
                    </a:cubicBezTo>
                    <a:cubicBezTo>
                      <a:pt x="720" y="969"/>
                      <a:pt x="735" y="969"/>
                      <a:pt x="751" y="967"/>
                    </a:cubicBezTo>
                    <a:cubicBezTo>
                      <a:pt x="1346" y="876"/>
                      <a:pt x="1287" y="0"/>
                      <a:pt x="7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1" name="Google Shape;7731;p28"/>
              <p:cNvSpPr/>
              <p:nvPr/>
            </p:nvSpPr>
            <p:spPr>
              <a:xfrm>
                <a:off x="678075" y="2684575"/>
                <a:ext cx="20575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590" extrusionOk="0">
                    <a:moveTo>
                      <a:pt x="402" y="1"/>
                    </a:moveTo>
                    <a:cubicBezTo>
                      <a:pt x="388" y="1"/>
                      <a:pt x="373" y="2"/>
                      <a:pt x="357" y="4"/>
                    </a:cubicBezTo>
                    <a:cubicBezTo>
                      <a:pt x="1" y="48"/>
                      <a:pt x="58" y="590"/>
                      <a:pt x="376" y="590"/>
                    </a:cubicBezTo>
                    <a:cubicBezTo>
                      <a:pt x="400" y="590"/>
                      <a:pt x="426" y="587"/>
                      <a:pt x="453" y="580"/>
                    </a:cubicBezTo>
                    <a:cubicBezTo>
                      <a:pt x="822" y="534"/>
                      <a:pt x="748" y="1"/>
                      <a:pt x="40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2" name="Google Shape;7732;p28"/>
              <p:cNvSpPr/>
              <p:nvPr/>
            </p:nvSpPr>
            <p:spPr>
              <a:xfrm>
                <a:off x="401350" y="2560950"/>
                <a:ext cx="129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517" h="440" extrusionOk="0">
                    <a:moveTo>
                      <a:pt x="276" y="1"/>
                    </a:moveTo>
                    <a:cubicBezTo>
                      <a:pt x="265" y="1"/>
                      <a:pt x="253" y="2"/>
                      <a:pt x="240" y="4"/>
                    </a:cubicBezTo>
                    <a:cubicBezTo>
                      <a:pt x="48" y="100"/>
                      <a:pt x="0" y="340"/>
                      <a:pt x="240" y="436"/>
                    </a:cubicBezTo>
                    <a:cubicBezTo>
                      <a:pt x="253" y="438"/>
                      <a:pt x="265" y="439"/>
                      <a:pt x="276" y="439"/>
                    </a:cubicBezTo>
                    <a:cubicBezTo>
                      <a:pt x="516" y="439"/>
                      <a:pt x="516" y="1"/>
                      <a:pt x="2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3" name="Google Shape;7733;p28"/>
              <p:cNvSpPr/>
              <p:nvPr/>
            </p:nvSpPr>
            <p:spPr>
              <a:xfrm>
                <a:off x="310925" y="2318525"/>
                <a:ext cx="27650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1106" h="828" extrusionOk="0">
                    <a:moveTo>
                      <a:pt x="590" y="1"/>
                    </a:moveTo>
                    <a:cubicBezTo>
                      <a:pt x="575" y="1"/>
                      <a:pt x="560" y="2"/>
                      <a:pt x="545" y="3"/>
                    </a:cubicBezTo>
                    <a:cubicBezTo>
                      <a:pt x="0" y="94"/>
                      <a:pt x="99" y="827"/>
                      <a:pt x="557" y="827"/>
                    </a:cubicBezTo>
                    <a:cubicBezTo>
                      <a:pt x="583" y="827"/>
                      <a:pt x="611" y="825"/>
                      <a:pt x="641" y="819"/>
                    </a:cubicBezTo>
                    <a:cubicBezTo>
                      <a:pt x="1105" y="680"/>
                      <a:pt x="1030" y="1"/>
                      <a:pt x="5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4" name="Google Shape;7734;p28"/>
              <p:cNvSpPr/>
              <p:nvPr/>
            </p:nvSpPr>
            <p:spPr>
              <a:xfrm>
                <a:off x="287325" y="2364150"/>
                <a:ext cx="18975" cy="14050"/>
              </a:xfrm>
              <a:custGeom>
                <a:avLst/>
                <a:gdLst/>
                <a:ahLst/>
                <a:cxnLst/>
                <a:rect l="l" t="t" r="r" b="b"/>
                <a:pathLst>
                  <a:path w="759" h="562" extrusionOk="0">
                    <a:moveTo>
                      <a:pt x="379" y="0"/>
                    </a:moveTo>
                    <a:cubicBezTo>
                      <a:pt x="365" y="0"/>
                      <a:pt x="351" y="1"/>
                      <a:pt x="336" y="2"/>
                    </a:cubicBezTo>
                    <a:cubicBezTo>
                      <a:pt x="144" y="98"/>
                      <a:pt x="0" y="387"/>
                      <a:pt x="288" y="531"/>
                    </a:cubicBezTo>
                    <a:cubicBezTo>
                      <a:pt x="331" y="552"/>
                      <a:pt x="371" y="561"/>
                      <a:pt x="407" y="561"/>
                    </a:cubicBezTo>
                    <a:cubicBezTo>
                      <a:pt x="687" y="561"/>
                      <a:pt x="758" y="0"/>
                      <a:pt x="37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5" name="Google Shape;7735;p28"/>
              <p:cNvSpPr/>
              <p:nvPr/>
            </p:nvSpPr>
            <p:spPr>
              <a:xfrm>
                <a:off x="286125" y="2180575"/>
                <a:ext cx="21625" cy="18025"/>
              </a:xfrm>
              <a:custGeom>
                <a:avLst/>
                <a:gdLst/>
                <a:ahLst/>
                <a:cxnLst/>
                <a:rect l="l" t="t" r="r" b="b"/>
                <a:pathLst>
                  <a:path w="865" h="721" extrusionOk="0">
                    <a:moveTo>
                      <a:pt x="384" y="0"/>
                    </a:moveTo>
                    <a:cubicBezTo>
                      <a:pt x="0" y="96"/>
                      <a:pt x="48" y="672"/>
                      <a:pt x="480" y="720"/>
                    </a:cubicBezTo>
                    <a:cubicBezTo>
                      <a:pt x="865" y="624"/>
                      <a:pt x="817" y="0"/>
                      <a:pt x="3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6" name="Google Shape;7736;p28"/>
              <p:cNvSpPr/>
              <p:nvPr/>
            </p:nvSpPr>
            <p:spPr>
              <a:xfrm>
                <a:off x="322125" y="2508225"/>
                <a:ext cx="602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41" h="193" extrusionOk="0">
                    <a:moveTo>
                      <a:pt x="97" y="0"/>
                    </a:moveTo>
                    <a:cubicBezTo>
                      <a:pt x="1" y="97"/>
                      <a:pt x="49" y="193"/>
                      <a:pt x="145" y="193"/>
                    </a:cubicBezTo>
                    <a:cubicBezTo>
                      <a:pt x="241" y="193"/>
                      <a:pt x="241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7" name="Google Shape;7737;p28"/>
              <p:cNvSpPr/>
              <p:nvPr/>
            </p:nvSpPr>
            <p:spPr>
              <a:xfrm>
                <a:off x="304125" y="2436125"/>
                <a:ext cx="1297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519" h="440" extrusionOk="0">
                    <a:moveTo>
                      <a:pt x="319" y="1"/>
                    </a:moveTo>
                    <a:cubicBezTo>
                      <a:pt x="309" y="1"/>
                      <a:pt x="299" y="2"/>
                      <a:pt x="289" y="4"/>
                    </a:cubicBezTo>
                    <a:cubicBezTo>
                      <a:pt x="0" y="52"/>
                      <a:pt x="0" y="340"/>
                      <a:pt x="289" y="436"/>
                    </a:cubicBezTo>
                    <a:cubicBezTo>
                      <a:pt x="299" y="438"/>
                      <a:pt x="309" y="439"/>
                      <a:pt x="319" y="439"/>
                    </a:cubicBezTo>
                    <a:cubicBezTo>
                      <a:pt x="519" y="439"/>
                      <a:pt x="519" y="1"/>
                      <a:pt x="3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8" name="Google Shape;7738;p28"/>
              <p:cNvSpPr/>
              <p:nvPr/>
            </p:nvSpPr>
            <p:spPr>
              <a:xfrm>
                <a:off x="272450" y="2294300"/>
                <a:ext cx="2130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52" h="551" extrusionOk="0">
                    <a:moveTo>
                      <a:pt x="446" y="0"/>
                    </a:moveTo>
                    <a:cubicBezTo>
                      <a:pt x="417" y="0"/>
                      <a:pt x="387" y="4"/>
                      <a:pt x="355" y="12"/>
                    </a:cubicBezTo>
                    <a:cubicBezTo>
                      <a:pt x="1" y="56"/>
                      <a:pt x="96" y="551"/>
                      <a:pt x="415" y="551"/>
                    </a:cubicBezTo>
                    <a:cubicBezTo>
                      <a:pt x="442" y="551"/>
                      <a:pt x="470" y="547"/>
                      <a:pt x="499" y="540"/>
                    </a:cubicBezTo>
                    <a:cubicBezTo>
                      <a:pt x="852" y="452"/>
                      <a:pt x="760" y="0"/>
                      <a:pt x="44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9" name="Google Shape;7739;p28"/>
              <p:cNvSpPr/>
              <p:nvPr/>
            </p:nvSpPr>
            <p:spPr>
              <a:xfrm>
                <a:off x="251325" y="2340050"/>
                <a:ext cx="8400" cy="7375"/>
              </a:xfrm>
              <a:custGeom>
                <a:avLst/>
                <a:gdLst/>
                <a:ahLst/>
                <a:cxnLst/>
                <a:rect l="l" t="t" r="r" b="b"/>
                <a:pathLst>
                  <a:path w="336" h="295" extrusionOk="0">
                    <a:moveTo>
                      <a:pt x="185" y="1"/>
                    </a:moveTo>
                    <a:cubicBezTo>
                      <a:pt x="172" y="1"/>
                      <a:pt x="159" y="3"/>
                      <a:pt x="144" y="6"/>
                    </a:cubicBezTo>
                    <a:cubicBezTo>
                      <a:pt x="0" y="54"/>
                      <a:pt x="0" y="198"/>
                      <a:pt x="144" y="294"/>
                    </a:cubicBezTo>
                    <a:cubicBezTo>
                      <a:pt x="321" y="250"/>
                      <a:pt x="335" y="1"/>
                      <a:pt x="1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0" name="Google Shape;7740;p28"/>
              <p:cNvSpPr/>
              <p:nvPr/>
            </p:nvSpPr>
            <p:spPr>
              <a:xfrm>
                <a:off x="260075" y="2224900"/>
                <a:ext cx="18500" cy="13375"/>
              </a:xfrm>
              <a:custGeom>
                <a:avLst/>
                <a:gdLst/>
                <a:ahLst/>
                <a:cxnLst/>
                <a:rect l="l" t="t" r="r" b="b"/>
                <a:pathLst>
                  <a:path w="740" h="535" extrusionOk="0">
                    <a:moveTo>
                      <a:pt x="365" y="0"/>
                    </a:moveTo>
                    <a:cubicBezTo>
                      <a:pt x="351" y="0"/>
                      <a:pt x="337" y="1"/>
                      <a:pt x="322" y="3"/>
                    </a:cubicBezTo>
                    <a:cubicBezTo>
                      <a:pt x="1" y="49"/>
                      <a:pt x="31" y="535"/>
                      <a:pt x="370" y="535"/>
                    </a:cubicBezTo>
                    <a:cubicBezTo>
                      <a:pt x="386" y="535"/>
                      <a:pt x="402" y="534"/>
                      <a:pt x="418" y="532"/>
                    </a:cubicBezTo>
                    <a:cubicBezTo>
                      <a:pt x="740" y="486"/>
                      <a:pt x="666" y="0"/>
                      <a:pt x="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1" name="Google Shape;7741;p28"/>
              <p:cNvSpPr/>
              <p:nvPr/>
            </p:nvSpPr>
            <p:spPr>
              <a:xfrm>
                <a:off x="236900" y="2269375"/>
                <a:ext cx="8425" cy="7350"/>
              </a:xfrm>
              <a:custGeom>
                <a:avLst/>
                <a:gdLst/>
                <a:ahLst/>
                <a:cxnLst/>
                <a:rect l="l" t="t" r="r" b="b"/>
                <a:pathLst>
                  <a:path w="337" h="294" extrusionOk="0">
                    <a:moveTo>
                      <a:pt x="193" y="1"/>
                    </a:moveTo>
                    <a:cubicBezTo>
                      <a:pt x="49" y="97"/>
                      <a:pt x="1" y="193"/>
                      <a:pt x="193" y="289"/>
                    </a:cubicBezTo>
                    <a:cubicBezTo>
                      <a:pt x="203" y="292"/>
                      <a:pt x="212" y="294"/>
                      <a:pt x="220" y="294"/>
                    </a:cubicBezTo>
                    <a:cubicBezTo>
                      <a:pt x="336" y="294"/>
                      <a:pt x="327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2" name="Google Shape;7742;p28"/>
              <p:cNvSpPr/>
              <p:nvPr/>
            </p:nvSpPr>
            <p:spPr>
              <a:xfrm>
                <a:off x="248925" y="2156475"/>
                <a:ext cx="11750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70" h="392" extrusionOk="0">
                    <a:moveTo>
                      <a:pt x="273" y="1"/>
                    </a:moveTo>
                    <a:cubicBezTo>
                      <a:pt x="262" y="1"/>
                      <a:pt x="252" y="2"/>
                      <a:pt x="240" y="4"/>
                    </a:cubicBezTo>
                    <a:cubicBezTo>
                      <a:pt x="0" y="52"/>
                      <a:pt x="0" y="340"/>
                      <a:pt x="240" y="388"/>
                    </a:cubicBezTo>
                    <a:cubicBezTo>
                      <a:pt x="252" y="390"/>
                      <a:pt x="262" y="391"/>
                      <a:pt x="273" y="391"/>
                    </a:cubicBezTo>
                    <a:cubicBezTo>
                      <a:pt x="469" y="391"/>
                      <a:pt x="469" y="1"/>
                      <a:pt x="2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3" name="Google Shape;7743;p28"/>
              <p:cNvSpPr/>
              <p:nvPr/>
            </p:nvSpPr>
            <p:spPr>
              <a:xfrm>
                <a:off x="326500" y="2389400"/>
                <a:ext cx="25650" cy="18250"/>
              </a:xfrm>
              <a:custGeom>
                <a:avLst/>
                <a:gdLst/>
                <a:ahLst/>
                <a:cxnLst/>
                <a:rect l="l" t="t" r="r" b="b"/>
                <a:pathLst>
                  <a:path w="1026" h="730" extrusionOk="0">
                    <a:moveTo>
                      <a:pt x="498" y="1"/>
                    </a:moveTo>
                    <a:cubicBezTo>
                      <a:pt x="1" y="46"/>
                      <a:pt x="57" y="729"/>
                      <a:pt x="505" y="729"/>
                    </a:cubicBezTo>
                    <a:cubicBezTo>
                      <a:pt x="533" y="729"/>
                      <a:pt x="563" y="726"/>
                      <a:pt x="594" y="721"/>
                    </a:cubicBezTo>
                    <a:cubicBezTo>
                      <a:pt x="1026" y="673"/>
                      <a:pt x="978" y="1"/>
                      <a:pt x="4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4" name="Google Shape;7744;p28"/>
              <p:cNvSpPr/>
              <p:nvPr/>
            </p:nvSpPr>
            <p:spPr>
              <a:xfrm>
                <a:off x="407725" y="2442225"/>
                <a:ext cx="30850" cy="24075"/>
              </a:xfrm>
              <a:custGeom>
                <a:avLst/>
                <a:gdLst/>
                <a:ahLst/>
                <a:cxnLst/>
                <a:rect l="l" t="t" r="r" b="b"/>
                <a:pathLst>
                  <a:path w="1234" h="963" extrusionOk="0">
                    <a:moveTo>
                      <a:pt x="561" y="0"/>
                    </a:moveTo>
                    <a:cubicBezTo>
                      <a:pt x="1" y="140"/>
                      <a:pt x="77" y="962"/>
                      <a:pt x="612" y="962"/>
                    </a:cubicBezTo>
                    <a:cubicBezTo>
                      <a:pt x="627" y="962"/>
                      <a:pt x="642" y="961"/>
                      <a:pt x="657" y="960"/>
                    </a:cubicBezTo>
                    <a:cubicBezTo>
                      <a:pt x="1234" y="864"/>
                      <a:pt x="1137" y="0"/>
                      <a:pt x="56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5" name="Google Shape;7745;p28"/>
              <p:cNvSpPr/>
              <p:nvPr/>
            </p:nvSpPr>
            <p:spPr>
              <a:xfrm>
                <a:off x="422150" y="2514175"/>
                <a:ext cx="29225" cy="20525"/>
              </a:xfrm>
              <a:custGeom>
                <a:avLst/>
                <a:gdLst/>
                <a:ahLst/>
                <a:cxnLst/>
                <a:rect l="l" t="t" r="r" b="b"/>
                <a:pathLst>
                  <a:path w="1169" h="821" extrusionOk="0">
                    <a:moveTo>
                      <a:pt x="559" y="0"/>
                    </a:moveTo>
                    <a:cubicBezTo>
                      <a:pt x="544" y="0"/>
                      <a:pt x="528" y="1"/>
                      <a:pt x="512" y="3"/>
                    </a:cubicBezTo>
                    <a:cubicBezTo>
                      <a:pt x="0" y="96"/>
                      <a:pt x="120" y="821"/>
                      <a:pt x="610" y="821"/>
                    </a:cubicBezTo>
                    <a:cubicBezTo>
                      <a:pt x="625" y="821"/>
                      <a:pt x="641" y="820"/>
                      <a:pt x="657" y="819"/>
                    </a:cubicBezTo>
                    <a:cubicBezTo>
                      <a:pt x="1169" y="726"/>
                      <a:pt x="1049" y="0"/>
                      <a:pt x="55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6" name="Google Shape;7746;p28"/>
              <p:cNvSpPr/>
              <p:nvPr/>
            </p:nvSpPr>
            <p:spPr>
              <a:xfrm>
                <a:off x="263325" y="2046150"/>
                <a:ext cx="10825" cy="8425"/>
              </a:xfrm>
              <a:custGeom>
                <a:avLst/>
                <a:gdLst/>
                <a:ahLst/>
                <a:cxnLst/>
                <a:rect l="l" t="t" r="r" b="b"/>
                <a:pathLst>
                  <a:path w="433" h="337" extrusionOk="0">
                    <a:moveTo>
                      <a:pt x="192" y="0"/>
                    </a:moveTo>
                    <a:cubicBezTo>
                      <a:pt x="0" y="48"/>
                      <a:pt x="48" y="288"/>
                      <a:pt x="240" y="336"/>
                    </a:cubicBezTo>
                    <a:cubicBezTo>
                      <a:pt x="432" y="240"/>
                      <a:pt x="384" y="0"/>
                      <a:pt x="19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7" name="Google Shape;7747;p28"/>
              <p:cNvSpPr/>
              <p:nvPr/>
            </p:nvSpPr>
            <p:spPr>
              <a:xfrm>
                <a:off x="745025" y="2668825"/>
                <a:ext cx="25275" cy="18325"/>
              </a:xfrm>
              <a:custGeom>
                <a:avLst/>
                <a:gdLst/>
                <a:ahLst/>
                <a:cxnLst/>
                <a:rect l="l" t="t" r="r" b="b"/>
                <a:pathLst>
                  <a:path w="1011" h="733" extrusionOk="0">
                    <a:moveTo>
                      <a:pt x="549" y="1"/>
                    </a:moveTo>
                    <a:cubicBezTo>
                      <a:pt x="522" y="1"/>
                      <a:pt x="494" y="4"/>
                      <a:pt x="464" y="10"/>
                    </a:cubicBezTo>
                    <a:cubicBezTo>
                      <a:pt x="0" y="102"/>
                      <a:pt x="74" y="732"/>
                      <a:pt x="512" y="732"/>
                    </a:cubicBezTo>
                    <a:cubicBezTo>
                      <a:pt x="527" y="732"/>
                      <a:pt x="543" y="731"/>
                      <a:pt x="560" y="730"/>
                    </a:cubicBezTo>
                    <a:cubicBezTo>
                      <a:pt x="1010" y="640"/>
                      <a:pt x="954" y="1"/>
                      <a:pt x="54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8" name="Google Shape;7748;p28"/>
              <p:cNvSpPr/>
              <p:nvPr/>
            </p:nvSpPr>
            <p:spPr>
              <a:xfrm>
                <a:off x="342525" y="2461425"/>
                <a:ext cx="20425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817" h="577" extrusionOk="0">
                    <a:moveTo>
                      <a:pt x="433" y="0"/>
                    </a:moveTo>
                    <a:cubicBezTo>
                      <a:pt x="1" y="0"/>
                      <a:pt x="1" y="576"/>
                      <a:pt x="433" y="576"/>
                    </a:cubicBezTo>
                    <a:cubicBezTo>
                      <a:pt x="817" y="576"/>
                      <a:pt x="817" y="0"/>
                      <a:pt x="4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9" name="Google Shape;7749;p28"/>
              <p:cNvSpPr/>
              <p:nvPr/>
            </p:nvSpPr>
            <p:spPr>
              <a:xfrm>
                <a:off x="446525" y="2469650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78" y="1"/>
                    </a:moveTo>
                    <a:cubicBezTo>
                      <a:pt x="750" y="1"/>
                      <a:pt x="720" y="3"/>
                      <a:pt x="690" y="7"/>
                    </a:cubicBezTo>
                    <a:cubicBezTo>
                      <a:pt x="1" y="99"/>
                      <a:pt x="103" y="1070"/>
                      <a:pt x="743" y="1070"/>
                    </a:cubicBezTo>
                    <a:cubicBezTo>
                      <a:pt x="772" y="1070"/>
                      <a:pt x="802" y="1068"/>
                      <a:pt x="834" y="1063"/>
                    </a:cubicBezTo>
                    <a:cubicBezTo>
                      <a:pt x="1475" y="926"/>
                      <a:pt x="1373" y="1"/>
                      <a:pt x="7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0" name="Google Shape;7750;p28"/>
              <p:cNvSpPr/>
              <p:nvPr/>
            </p:nvSpPr>
            <p:spPr>
              <a:xfrm>
                <a:off x="381850" y="2487575"/>
                <a:ext cx="26000" cy="18550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742" extrusionOk="0">
                    <a:moveTo>
                      <a:pt x="535" y="1"/>
                    </a:moveTo>
                    <a:cubicBezTo>
                      <a:pt x="506" y="1"/>
                      <a:pt x="476" y="4"/>
                      <a:pt x="444" y="10"/>
                    </a:cubicBezTo>
                    <a:cubicBezTo>
                      <a:pt x="0" y="232"/>
                      <a:pt x="172" y="741"/>
                      <a:pt x="542" y="741"/>
                    </a:cubicBezTo>
                    <a:cubicBezTo>
                      <a:pt x="572" y="741"/>
                      <a:pt x="603" y="738"/>
                      <a:pt x="636" y="730"/>
                    </a:cubicBezTo>
                    <a:cubicBezTo>
                      <a:pt x="1040" y="596"/>
                      <a:pt x="941" y="1"/>
                      <a:pt x="53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1" name="Google Shape;7751;p28"/>
              <p:cNvSpPr/>
              <p:nvPr/>
            </p:nvSpPr>
            <p:spPr>
              <a:xfrm>
                <a:off x="360525" y="2533425"/>
                <a:ext cx="12050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482" h="385" extrusionOk="0">
                    <a:moveTo>
                      <a:pt x="241" y="1"/>
                    </a:moveTo>
                    <a:cubicBezTo>
                      <a:pt x="1" y="97"/>
                      <a:pt x="49" y="289"/>
                      <a:pt x="241" y="385"/>
                    </a:cubicBezTo>
                    <a:cubicBezTo>
                      <a:pt x="481" y="385"/>
                      <a:pt x="481" y="1"/>
                      <a:pt x="2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2" name="Google Shape;7752;p28"/>
              <p:cNvSpPr/>
              <p:nvPr/>
            </p:nvSpPr>
            <p:spPr>
              <a:xfrm>
                <a:off x="365275" y="2415750"/>
                <a:ext cx="30900" cy="22075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883" extrusionOk="0">
                    <a:moveTo>
                      <a:pt x="626" y="1"/>
                    </a:moveTo>
                    <a:cubicBezTo>
                      <a:pt x="611" y="1"/>
                      <a:pt x="595" y="1"/>
                      <a:pt x="579" y="3"/>
                    </a:cubicBezTo>
                    <a:cubicBezTo>
                      <a:pt x="0" y="92"/>
                      <a:pt x="123" y="882"/>
                      <a:pt x="603" y="882"/>
                    </a:cubicBezTo>
                    <a:cubicBezTo>
                      <a:pt x="641" y="882"/>
                      <a:pt x="681" y="877"/>
                      <a:pt x="723" y="867"/>
                    </a:cubicBezTo>
                    <a:cubicBezTo>
                      <a:pt x="1235" y="727"/>
                      <a:pt x="1115" y="1"/>
                      <a:pt x="6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3" name="Google Shape;7753;p28"/>
              <p:cNvSpPr/>
              <p:nvPr/>
            </p:nvSpPr>
            <p:spPr>
              <a:xfrm>
                <a:off x="442550" y="2587450"/>
                <a:ext cx="1762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32" extrusionOk="0">
                    <a:moveTo>
                      <a:pt x="321" y="0"/>
                    </a:moveTo>
                    <a:cubicBezTo>
                      <a:pt x="0" y="92"/>
                      <a:pt x="29" y="532"/>
                      <a:pt x="323" y="532"/>
                    </a:cubicBezTo>
                    <a:cubicBezTo>
                      <a:pt x="337" y="532"/>
                      <a:pt x="353" y="530"/>
                      <a:pt x="369" y="528"/>
                    </a:cubicBezTo>
                    <a:cubicBezTo>
                      <a:pt x="705" y="480"/>
                      <a:pt x="609" y="0"/>
                      <a:pt x="3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4" name="Google Shape;7754;p28"/>
              <p:cNvSpPr/>
              <p:nvPr/>
            </p:nvSpPr>
            <p:spPr>
              <a:xfrm>
                <a:off x="1128675" y="2560950"/>
                <a:ext cx="12925" cy="10900"/>
              </a:xfrm>
              <a:custGeom>
                <a:avLst/>
                <a:gdLst/>
                <a:ahLst/>
                <a:cxnLst/>
                <a:rect l="l" t="t" r="r" b="b"/>
                <a:pathLst>
                  <a:path w="517" h="436" extrusionOk="0">
                    <a:moveTo>
                      <a:pt x="277" y="0"/>
                    </a:moveTo>
                    <a:cubicBezTo>
                      <a:pt x="265" y="0"/>
                      <a:pt x="253" y="1"/>
                      <a:pt x="241" y="4"/>
                    </a:cubicBezTo>
                    <a:cubicBezTo>
                      <a:pt x="1" y="100"/>
                      <a:pt x="1" y="388"/>
                      <a:pt x="289" y="436"/>
                    </a:cubicBezTo>
                    <a:cubicBezTo>
                      <a:pt x="516" y="390"/>
                      <a:pt x="485" y="0"/>
                      <a:pt x="27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5" name="Google Shape;7755;p28"/>
              <p:cNvSpPr/>
              <p:nvPr/>
            </p:nvSpPr>
            <p:spPr>
              <a:xfrm>
                <a:off x="1032225" y="2497375"/>
                <a:ext cx="36050" cy="25450"/>
              </a:xfrm>
              <a:custGeom>
                <a:avLst/>
                <a:gdLst/>
                <a:ahLst/>
                <a:cxnLst/>
                <a:rect l="l" t="t" r="r" b="b"/>
                <a:pathLst>
                  <a:path w="1442" h="1018" extrusionOk="0">
                    <a:moveTo>
                      <a:pt x="690" y="1"/>
                    </a:moveTo>
                    <a:cubicBezTo>
                      <a:pt x="675" y="1"/>
                      <a:pt x="658" y="1"/>
                      <a:pt x="642" y="2"/>
                    </a:cubicBezTo>
                    <a:cubicBezTo>
                      <a:pt x="0" y="94"/>
                      <a:pt x="103" y="1017"/>
                      <a:pt x="698" y="1017"/>
                    </a:cubicBezTo>
                    <a:cubicBezTo>
                      <a:pt x="726" y="1017"/>
                      <a:pt x="756" y="1015"/>
                      <a:pt x="786" y="1011"/>
                    </a:cubicBezTo>
                    <a:cubicBezTo>
                      <a:pt x="1442" y="917"/>
                      <a:pt x="1321" y="1"/>
                      <a:pt x="69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6" name="Google Shape;7756;p28"/>
              <p:cNvSpPr/>
              <p:nvPr/>
            </p:nvSpPr>
            <p:spPr>
              <a:xfrm>
                <a:off x="1156275" y="2518950"/>
                <a:ext cx="11800" cy="10975"/>
              </a:xfrm>
              <a:custGeom>
                <a:avLst/>
                <a:gdLst/>
                <a:ahLst/>
                <a:cxnLst/>
                <a:rect l="l" t="t" r="r" b="b"/>
                <a:pathLst>
                  <a:path w="472" h="439" extrusionOk="0">
                    <a:moveTo>
                      <a:pt x="271" y="0"/>
                    </a:moveTo>
                    <a:cubicBezTo>
                      <a:pt x="261" y="0"/>
                      <a:pt x="251" y="1"/>
                      <a:pt x="241" y="4"/>
                    </a:cubicBezTo>
                    <a:cubicBezTo>
                      <a:pt x="1" y="52"/>
                      <a:pt x="1" y="388"/>
                      <a:pt x="241" y="436"/>
                    </a:cubicBezTo>
                    <a:cubicBezTo>
                      <a:pt x="251" y="438"/>
                      <a:pt x="261" y="439"/>
                      <a:pt x="271" y="439"/>
                    </a:cubicBezTo>
                    <a:cubicBezTo>
                      <a:pt x="471" y="439"/>
                      <a:pt x="471" y="0"/>
                      <a:pt x="27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7" name="Google Shape;7757;p28"/>
              <p:cNvSpPr/>
              <p:nvPr/>
            </p:nvSpPr>
            <p:spPr>
              <a:xfrm>
                <a:off x="1106950" y="2486425"/>
                <a:ext cx="28250" cy="19850"/>
              </a:xfrm>
              <a:custGeom>
                <a:avLst/>
                <a:gdLst/>
                <a:ahLst/>
                <a:cxnLst/>
                <a:rect l="l" t="t" r="r" b="b"/>
                <a:pathLst>
                  <a:path w="1130" h="794" extrusionOk="0">
                    <a:moveTo>
                      <a:pt x="575" y="0"/>
                    </a:moveTo>
                    <a:cubicBezTo>
                      <a:pt x="546" y="0"/>
                      <a:pt x="517" y="3"/>
                      <a:pt x="486" y="8"/>
                    </a:cubicBezTo>
                    <a:cubicBezTo>
                      <a:pt x="0" y="97"/>
                      <a:pt x="123" y="793"/>
                      <a:pt x="557" y="793"/>
                    </a:cubicBezTo>
                    <a:cubicBezTo>
                      <a:pt x="595" y="793"/>
                      <a:pt x="635" y="788"/>
                      <a:pt x="678" y="776"/>
                    </a:cubicBezTo>
                    <a:cubicBezTo>
                      <a:pt x="1130" y="686"/>
                      <a:pt x="1028" y="0"/>
                      <a:pt x="5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8" name="Google Shape;7758;p28"/>
              <p:cNvSpPr/>
              <p:nvPr/>
            </p:nvSpPr>
            <p:spPr>
              <a:xfrm>
                <a:off x="1161825" y="2402400"/>
                <a:ext cx="28600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44" h="833" extrusionOk="0">
                    <a:moveTo>
                      <a:pt x="588" y="0"/>
                    </a:moveTo>
                    <a:cubicBezTo>
                      <a:pt x="560" y="0"/>
                      <a:pt x="530" y="3"/>
                      <a:pt x="499" y="9"/>
                    </a:cubicBezTo>
                    <a:cubicBezTo>
                      <a:pt x="0" y="99"/>
                      <a:pt x="144" y="833"/>
                      <a:pt x="607" y="833"/>
                    </a:cubicBezTo>
                    <a:cubicBezTo>
                      <a:pt x="634" y="833"/>
                      <a:pt x="662" y="830"/>
                      <a:pt x="691" y="825"/>
                    </a:cubicBezTo>
                    <a:cubicBezTo>
                      <a:pt x="1143" y="689"/>
                      <a:pt x="1042" y="0"/>
                      <a:pt x="5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9" name="Google Shape;7759;p28"/>
              <p:cNvSpPr/>
              <p:nvPr/>
            </p:nvSpPr>
            <p:spPr>
              <a:xfrm>
                <a:off x="988125" y="2467275"/>
                <a:ext cx="41425" cy="30475"/>
              </a:xfrm>
              <a:custGeom>
                <a:avLst/>
                <a:gdLst/>
                <a:ahLst/>
                <a:cxnLst/>
                <a:rect l="l" t="t" r="r" b="b"/>
                <a:pathLst>
                  <a:path w="1657" h="1219" extrusionOk="0">
                    <a:moveTo>
                      <a:pt x="817" y="1"/>
                    </a:moveTo>
                    <a:cubicBezTo>
                      <a:pt x="788" y="1"/>
                      <a:pt x="757" y="3"/>
                      <a:pt x="726" y="6"/>
                    </a:cubicBezTo>
                    <a:cubicBezTo>
                      <a:pt x="1" y="142"/>
                      <a:pt x="88" y="1218"/>
                      <a:pt x="786" y="1218"/>
                    </a:cubicBezTo>
                    <a:cubicBezTo>
                      <a:pt x="828" y="1218"/>
                      <a:pt x="872" y="1215"/>
                      <a:pt x="918" y="1206"/>
                    </a:cubicBezTo>
                    <a:cubicBezTo>
                      <a:pt x="1656" y="1114"/>
                      <a:pt x="1552" y="1"/>
                      <a:pt x="8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0" name="Google Shape;7760;p28"/>
              <p:cNvSpPr/>
              <p:nvPr/>
            </p:nvSpPr>
            <p:spPr>
              <a:xfrm>
                <a:off x="1182400" y="2476925"/>
                <a:ext cx="15575" cy="12500"/>
              </a:xfrm>
              <a:custGeom>
                <a:avLst/>
                <a:gdLst/>
                <a:ahLst/>
                <a:cxnLst/>
                <a:rect l="l" t="t" r="r" b="b"/>
                <a:pathLst>
                  <a:path w="623" h="500" extrusionOk="0">
                    <a:moveTo>
                      <a:pt x="348" y="0"/>
                    </a:moveTo>
                    <a:cubicBezTo>
                      <a:pt x="333" y="0"/>
                      <a:pt x="317" y="1"/>
                      <a:pt x="300" y="4"/>
                    </a:cubicBezTo>
                    <a:cubicBezTo>
                      <a:pt x="0" y="176"/>
                      <a:pt x="121" y="500"/>
                      <a:pt x="321" y="500"/>
                    </a:cubicBezTo>
                    <a:cubicBezTo>
                      <a:pt x="345" y="500"/>
                      <a:pt x="370" y="495"/>
                      <a:pt x="396" y="484"/>
                    </a:cubicBezTo>
                    <a:cubicBezTo>
                      <a:pt x="622" y="349"/>
                      <a:pt x="593" y="0"/>
                      <a:pt x="34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1" name="Google Shape;7761;p28"/>
              <p:cNvSpPr/>
              <p:nvPr/>
            </p:nvSpPr>
            <p:spPr>
              <a:xfrm>
                <a:off x="1052675" y="2571600"/>
                <a:ext cx="24900" cy="17300"/>
              </a:xfrm>
              <a:custGeom>
                <a:avLst/>
                <a:gdLst/>
                <a:ahLst/>
                <a:cxnLst/>
                <a:rect l="l" t="t" r="r" b="b"/>
                <a:pathLst>
                  <a:path w="996" h="692" extrusionOk="0">
                    <a:moveTo>
                      <a:pt x="530" y="1"/>
                    </a:moveTo>
                    <a:cubicBezTo>
                      <a:pt x="504" y="1"/>
                      <a:pt x="477" y="4"/>
                      <a:pt x="448" y="10"/>
                    </a:cubicBezTo>
                    <a:cubicBezTo>
                      <a:pt x="0" y="100"/>
                      <a:pt x="138" y="691"/>
                      <a:pt x="510" y="691"/>
                    </a:cubicBezTo>
                    <a:cubicBezTo>
                      <a:pt x="536" y="691"/>
                      <a:pt x="564" y="688"/>
                      <a:pt x="592" y="682"/>
                    </a:cubicBezTo>
                    <a:cubicBezTo>
                      <a:pt x="996" y="592"/>
                      <a:pt x="897" y="1"/>
                      <a:pt x="53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2" name="Google Shape;7762;p28"/>
              <p:cNvSpPr/>
              <p:nvPr/>
            </p:nvSpPr>
            <p:spPr>
              <a:xfrm>
                <a:off x="1080675" y="2528625"/>
                <a:ext cx="24025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961" h="769" extrusionOk="0">
                    <a:moveTo>
                      <a:pt x="432" y="1"/>
                    </a:moveTo>
                    <a:cubicBezTo>
                      <a:pt x="0" y="145"/>
                      <a:pt x="96" y="769"/>
                      <a:pt x="528" y="769"/>
                    </a:cubicBezTo>
                    <a:cubicBezTo>
                      <a:pt x="961" y="673"/>
                      <a:pt x="865" y="1"/>
                      <a:pt x="4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3" name="Google Shape;7763;p28"/>
              <p:cNvSpPr/>
              <p:nvPr/>
            </p:nvSpPr>
            <p:spPr>
              <a:xfrm>
                <a:off x="1102300" y="2604150"/>
                <a:ext cx="960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384" h="341" extrusionOk="0">
                    <a:moveTo>
                      <a:pt x="200" y="0"/>
                    </a:moveTo>
                    <a:cubicBezTo>
                      <a:pt x="0" y="0"/>
                      <a:pt x="14" y="340"/>
                      <a:pt x="240" y="340"/>
                    </a:cubicBezTo>
                    <a:cubicBezTo>
                      <a:pt x="384" y="244"/>
                      <a:pt x="384" y="100"/>
                      <a:pt x="240" y="4"/>
                    </a:cubicBezTo>
                    <a:cubicBezTo>
                      <a:pt x="225" y="1"/>
                      <a:pt x="212" y="0"/>
                      <a:pt x="2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4" name="Google Shape;7764;p28"/>
              <p:cNvSpPr/>
              <p:nvPr/>
            </p:nvSpPr>
            <p:spPr>
              <a:xfrm>
                <a:off x="1134675" y="2444550"/>
                <a:ext cx="28450" cy="20500"/>
              </a:xfrm>
              <a:custGeom>
                <a:avLst/>
                <a:gdLst/>
                <a:ahLst/>
                <a:cxnLst/>
                <a:rect l="l" t="t" r="r" b="b"/>
                <a:pathLst>
                  <a:path w="1138" h="820" extrusionOk="0">
                    <a:moveTo>
                      <a:pt x="573" y="1"/>
                    </a:moveTo>
                    <a:cubicBezTo>
                      <a:pt x="559" y="1"/>
                      <a:pt x="544" y="2"/>
                      <a:pt x="529" y="3"/>
                    </a:cubicBezTo>
                    <a:cubicBezTo>
                      <a:pt x="1" y="51"/>
                      <a:pt x="49" y="819"/>
                      <a:pt x="625" y="819"/>
                    </a:cubicBezTo>
                    <a:cubicBezTo>
                      <a:pt x="1138" y="773"/>
                      <a:pt x="1062" y="1"/>
                      <a:pt x="57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5" name="Google Shape;7765;p28"/>
              <p:cNvSpPr/>
              <p:nvPr/>
            </p:nvSpPr>
            <p:spPr>
              <a:xfrm>
                <a:off x="1269100" y="2348600"/>
                <a:ext cx="9625" cy="72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289" extrusionOk="0">
                    <a:moveTo>
                      <a:pt x="193" y="0"/>
                    </a:moveTo>
                    <a:cubicBezTo>
                      <a:pt x="1" y="0"/>
                      <a:pt x="1" y="288"/>
                      <a:pt x="193" y="288"/>
                    </a:cubicBezTo>
                    <a:cubicBezTo>
                      <a:pt x="385" y="288"/>
                      <a:pt x="385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6" name="Google Shape;7766;p28"/>
              <p:cNvSpPr/>
              <p:nvPr/>
            </p:nvSpPr>
            <p:spPr>
              <a:xfrm>
                <a:off x="751000" y="2550225"/>
                <a:ext cx="41650" cy="31275"/>
              </a:xfrm>
              <a:custGeom>
                <a:avLst/>
                <a:gdLst/>
                <a:ahLst/>
                <a:cxnLst/>
                <a:rect l="l" t="t" r="r" b="b"/>
                <a:pathLst>
                  <a:path w="1666" h="1251" extrusionOk="0">
                    <a:moveTo>
                      <a:pt x="801" y="1"/>
                    </a:moveTo>
                    <a:cubicBezTo>
                      <a:pt x="1" y="95"/>
                      <a:pt x="77" y="1250"/>
                      <a:pt x="850" y="1250"/>
                    </a:cubicBezTo>
                    <a:cubicBezTo>
                      <a:pt x="865" y="1250"/>
                      <a:pt x="881" y="1250"/>
                      <a:pt x="897" y="1249"/>
                    </a:cubicBezTo>
                    <a:cubicBezTo>
                      <a:pt x="1665" y="1153"/>
                      <a:pt x="1617" y="1"/>
                      <a:pt x="80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7" name="Google Shape;7767;p28"/>
              <p:cNvSpPr/>
              <p:nvPr/>
            </p:nvSpPr>
            <p:spPr>
              <a:xfrm>
                <a:off x="1251050" y="2280175"/>
                <a:ext cx="18075" cy="13425"/>
              </a:xfrm>
              <a:custGeom>
                <a:avLst/>
                <a:gdLst/>
                <a:ahLst/>
                <a:cxnLst/>
                <a:rect l="l" t="t" r="r" b="b"/>
                <a:pathLst>
                  <a:path w="723" h="537" extrusionOk="0">
                    <a:moveTo>
                      <a:pt x="339" y="1"/>
                    </a:moveTo>
                    <a:cubicBezTo>
                      <a:pt x="1" y="151"/>
                      <a:pt x="162" y="536"/>
                      <a:pt x="386" y="536"/>
                    </a:cubicBezTo>
                    <a:cubicBezTo>
                      <a:pt x="449" y="536"/>
                      <a:pt x="516" y="506"/>
                      <a:pt x="579" y="433"/>
                    </a:cubicBezTo>
                    <a:cubicBezTo>
                      <a:pt x="723" y="241"/>
                      <a:pt x="579" y="1"/>
                      <a:pt x="3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8" name="Google Shape;7768;p28"/>
              <p:cNvSpPr/>
              <p:nvPr/>
            </p:nvSpPr>
            <p:spPr>
              <a:xfrm>
                <a:off x="1193500" y="2361800"/>
                <a:ext cx="24025" cy="18025"/>
              </a:xfrm>
              <a:custGeom>
                <a:avLst/>
                <a:gdLst/>
                <a:ahLst/>
                <a:cxnLst/>
                <a:rect l="l" t="t" r="r" b="b"/>
                <a:pathLst>
                  <a:path w="961" h="721" extrusionOk="0">
                    <a:moveTo>
                      <a:pt x="432" y="0"/>
                    </a:moveTo>
                    <a:cubicBezTo>
                      <a:pt x="0" y="48"/>
                      <a:pt x="48" y="721"/>
                      <a:pt x="480" y="721"/>
                    </a:cubicBezTo>
                    <a:cubicBezTo>
                      <a:pt x="960" y="625"/>
                      <a:pt x="864" y="0"/>
                      <a:pt x="43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9" name="Google Shape;7769;p28"/>
              <p:cNvSpPr/>
              <p:nvPr/>
            </p:nvSpPr>
            <p:spPr>
              <a:xfrm>
                <a:off x="1282675" y="2240475"/>
                <a:ext cx="11650" cy="8525"/>
              </a:xfrm>
              <a:custGeom>
                <a:avLst/>
                <a:gdLst/>
                <a:ahLst/>
                <a:cxnLst/>
                <a:rect l="l" t="t" r="r" b="b"/>
                <a:pathLst>
                  <a:path w="466" h="341" extrusionOk="0">
                    <a:moveTo>
                      <a:pt x="281" y="0"/>
                    </a:moveTo>
                    <a:cubicBezTo>
                      <a:pt x="72" y="0"/>
                      <a:pt x="0" y="341"/>
                      <a:pt x="226" y="341"/>
                    </a:cubicBezTo>
                    <a:cubicBezTo>
                      <a:pt x="418" y="293"/>
                      <a:pt x="466" y="101"/>
                      <a:pt x="322" y="5"/>
                    </a:cubicBezTo>
                    <a:cubicBezTo>
                      <a:pt x="308" y="2"/>
                      <a:pt x="294" y="0"/>
                      <a:pt x="2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0" name="Google Shape;7770;p28"/>
              <p:cNvSpPr/>
              <p:nvPr/>
            </p:nvSpPr>
            <p:spPr>
              <a:xfrm>
                <a:off x="1221525" y="2320925"/>
                <a:ext cx="22025" cy="15775"/>
              </a:xfrm>
              <a:custGeom>
                <a:avLst/>
                <a:gdLst/>
                <a:ahLst/>
                <a:cxnLst/>
                <a:rect l="l" t="t" r="r" b="b"/>
                <a:pathLst>
                  <a:path w="881" h="631" extrusionOk="0">
                    <a:moveTo>
                      <a:pt x="412" y="0"/>
                    </a:moveTo>
                    <a:cubicBezTo>
                      <a:pt x="398" y="0"/>
                      <a:pt x="383" y="1"/>
                      <a:pt x="368" y="3"/>
                    </a:cubicBezTo>
                    <a:cubicBezTo>
                      <a:pt x="0" y="141"/>
                      <a:pt x="116" y="630"/>
                      <a:pt x="463" y="630"/>
                    </a:cubicBezTo>
                    <a:cubicBezTo>
                      <a:pt x="479" y="630"/>
                      <a:pt x="495" y="629"/>
                      <a:pt x="512" y="627"/>
                    </a:cubicBezTo>
                    <a:cubicBezTo>
                      <a:pt x="880" y="535"/>
                      <a:pt x="762" y="0"/>
                      <a:pt x="4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1" name="Google Shape;7771;p28"/>
              <p:cNvSpPr/>
              <p:nvPr/>
            </p:nvSpPr>
            <p:spPr>
              <a:xfrm>
                <a:off x="1210675" y="2436125"/>
                <a:ext cx="1607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643" h="440" extrusionOk="0">
                    <a:moveTo>
                      <a:pt x="317" y="0"/>
                    </a:moveTo>
                    <a:cubicBezTo>
                      <a:pt x="303" y="0"/>
                      <a:pt x="289" y="1"/>
                      <a:pt x="273" y="4"/>
                    </a:cubicBezTo>
                    <a:cubicBezTo>
                      <a:pt x="0" y="49"/>
                      <a:pt x="72" y="440"/>
                      <a:pt x="326" y="440"/>
                    </a:cubicBezTo>
                    <a:cubicBezTo>
                      <a:pt x="340" y="440"/>
                      <a:pt x="354" y="439"/>
                      <a:pt x="369" y="436"/>
                    </a:cubicBezTo>
                    <a:cubicBezTo>
                      <a:pt x="642" y="391"/>
                      <a:pt x="570" y="0"/>
                      <a:pt x="3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2" name="Google Shape;7772;p28"/>
              <p:cNvSpPr/>
              <p:nvPr/>
            </p:nvSpPr>
            <p:spPr>
              <a:xfrm>
                <a:off x="1240300" y="2394200"/>
                <a:ext cx="13225" cy="96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385" extrusionOk="0">
                    <a:moveTo>
                      <a:pt x="289" y="1"/>
                    </a:moveTo>
                    <a:cubicBezTo>
                      <a:pt x="97" y="1"/>
                      <a:pt x="1" y="289"/>
                      <a:pt x="241" y="385"/>
                    </a:cubicBezTo>
                    <a:cubicBezTo>
                      <a:pt x="433" y="385"/>
                      <a:pt x="529" y="97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3" name="Google Shape;7773;p28"/>
              <p:cNvSpPr/>
              <p:nvPr/>
            </p:nvSpPr>
            <p:spPr>
              <a:xfrm>
                <a:off x="1235025" y="2209125"/>
                <a:ext cx="23750" cy="17300"/>
              </a:xfrm>
              <a:custGeom>
                <a:avLst/>
                <a:gdLst/>
                <a:ahLst/>
                <a:cxnLst/>
                <a:rect l="l" t="t" r="r" b="b"/>
                <a:pathLst>
                  <a:path w="950" h="692" extrusionOk="0">
                    <a:moveTo>
                      <a:pt x="482" y="0"/>
                    </a:moveTo>
                    <a:cubicBezTo>
                      <a:pt x="457" y="0"/>
                      <a:pt x="431" y="4"/>
                      <a:pt x="404" y="10"/>
                    </a:cubicBezTo>
                    <a:cubicBezTo>
                      <a:pt x="0" y="100"/>
                      <a:pt x="99" y="692"/>
                      <a:pt x="466" y="692"/>
                    </a:cubicBezTo>
                    <a:cubicBezTo>
                      <a:pt x="492" y="692"/>
                      <a:pt x="519" y="689"/>
                      <a:pt x="548" y="682"/>
                    </a:cubicBezTo>
                    <a:cubicBezTo>
                      <a:pt x="949" y="549"/>
                      <a:pt x="812" y="0"/>
                      <a:pt x="4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4" name="Google Shape;7774;p28"/>
              <p:cNvSpPr/>
              <p:nvPr/>
            </p:nvSpPr>
            <p:spPr>
              <a:xfrm>
                <a:off x="1269100" y="2169775"/>
                <a:ext cx="15800" cy="11100"/>
              </a:xfrm>
              <a:custGeom>
                <a:avLst/>
                <a:gdLst/>
                <a:ahLst/>
                <a:cxnLst/>
                <a:rect l="l" t="t" r="r" b="b"/>
                <a:pathLst>
                  <a:path w="632" h="444" extrusionOk="0">
                    <a:moveTo>
                      <a:pt x="193" y="0"/>
                    </a:moveTo>
                    <a:cubicBezTo>
                      <a:pt x="97" y="48"/>
                      <a:pt x="49" y="96"/>
                      <a:pt x="1" y="192"/>
                    </a:cubicBezTo>
                    <a:cubicBezTo>
                      <a:pt x="29" y="377"/>
                      <a:pt x="113" y="444"/>
                      <a:pt x="200" y="444"/>
                    </a:cubicBezTo>
                    <a:cubicBezTo>
                      <a:pt x="406" y="444"/>
                      <a:pt x="632" y="68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5" name="Google Shape;7775;p28"/>
              <p:cNvSpPr/>
              <p:nvPr/>
            </p:nvSpPr>
            <p:spPr>
              <a:xfrm>
                <a:off x="841825" y="2731475"/>
                <a:ext cx="9625" cy="60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241" extrusionOk="0">
                    <a:moveTo>
                      <a:pt x="193" y="0"/>
                    </a:moveTo>
                    <a:cubicBezTo>
                      <a:pt x="49" y="48"/>
                      <a:pt x="1" y="192"/>
                      <a:pt x="193" y="240"/>
                    </a:cubicBezTo>
                    <a:cubicBezTo>
                      <a:pt x="337" y="240"/>
                      <a:pt x="385" y="0"/>
                      <a:pt x="19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6" name="Google Shape;7776;p28"/>
              <p:cNvSpPr/>
              <p:nvPr/>
            </p:nvSpPr>
            <p:spPr>
              <a:xfrm>
                <a:off x="1027400" y="2615975"/>
                <a:ext cx="20150" cy="13775"/>
              </a:xfrm>
              <a:custGeom>
                <a:avLst/>
                <a:gdLst/>
                <a:ahLst/>
                <a:cxnLst/>
                <a:rect l="l" t="t" r="r" b="b"/>
                <a:pathLst>
                  <a:path w="806" h="551" extrusionOk="0">
                    <a:moveTo>
                      <a:pt x="429" y="0"/>
                    </a:moveTo>
                    <a:cubicBezTo>
                      <a:pt x="405" y="0"/>
                      <a:pt x="381" y="4"/>
                      <a:pt x="355" y="11"/>
                    </a:cubicBezTo>
                    <a:cubicBezTo>
                      <a:pt x="0" y="56"/>
                      <a:pt x="55" y="550"/>
                      <a:pt x="368" y="550"/>
                    </a:cubicBezTo>
                    <a:cubicBezTo>
                      <a:pt x="394" y="550"/>
                      <a:pt x="422" y="547"/>
                      <a:pt x="451" y="539"/>
                    </a:cubicBezTo>
                    <a:cubicBezTo>
                      <a:pt x="806" y="495"/>
                      <a:pt x="710" y="0"/>
                      <a:pt x="4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7" name="Google Shape;7777;p28"/>
              <p:cNvSpPr/>
              <p:nvPr/>
            </p:nvSpPr>
            <p:spPr>
              <a:xfrm>
                <a:off x="839025" y="2610075"/>
                <a:ext cx="34500" cy="24375"/>
              </a:xfrm>
              <a:custGeom>
                <a:avLst/>
                <a:gdLst/>
                <a:ahLst/>
                <a:cxnLst/>
                <a:rect l="l" t="t" r="r" b="b"/>
                <a:pathLst>
                  <a:path w="1380" h="975" extrusionOk="0">
                    <a:moveTo>
                      <a:pt x="726" y="0"/>
                    </a:moveTo>
                    <a:cubicBezTo>
                      <a:pt x="699" y="0"/>
                      <a:pt x="670" y="3"/>
                      <a:pt x="641" y="7"/>
                    </a:cubicBezTo>
                    <a:cubicBezTo>
                      <a:pt x="0" y="99"/>
                      <a:pt x="101" y="974"/>
                      <a:pt x="693" y="974"/>
                    </a:cubicBezTo>
                    <a:cubicBezTo>
                      <a:pt x="722" y="974"/>
                      <a:pt x="753" y="972"/>
                      <a:pt x="785" y="967"/>
                    </a:cubicBezTo>
                    <a:cubicBezTo>
                      <a:pt x="1379" y="876"/>
                      <a:pt x="1277" y="0"/>
                      <a:pt x="7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8" name="Google Shape;7778;p28"/>
              <p:cNvSpPr/>
              <p:nvPr/>
            </p:nvSpPr>
            <p:spPr>
              <a:xfrm>
                <a:off x="868225" y="2565825"/>
                <a:ext cx="31225" cy="28850"/>
              </a:xfrm>
              <a:custGeom>
                <a:avLst/>
                <a:gdLst/>
                <a:ahLst/>
                <a:cxnLst/>
                <a:rect l="l" t="t" r="r" b="b"/>
                <a:pathLst>
                  <a:path w="1249" h="1154" extrusionOk="0">
                    <a:moveTo>
                      <a:pt x="529" y="1"/>
                    </a:moveTo>
                    <a:cubicBezTo>
                      <a:pt x="1" y="241"/>
                      <a:pt x="145" y="1009"/>
                      <a:pt x="721" y="1153"/>
                    </a:cubicBezTo>
                    <a:cubicBezTo>
                      <a:pt x="1249" y="865"/>
                      <a:pt x="1105" y="97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9" name="Google Shape;7779;p28"/>
              <p:cNvSpPr/>
              <p:nvPr/>
            </p:nvSpPr>
            <p:spPr>
              <a:xfrm>
                <a:off x="798625" y="2580250"/>
                <a:ext cx="30025" cy="27625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105" extrusionOk="0">
                    <a:moveTo>
                      <a:pt x="528" y="0"/>
                    </a:moveTo>
                    <a:lnTo>
                      <a:pt x="528" y="0"/>
                    </a:lnTo>
                    <a:cubicBezTo>
                      <a:pt x="0" y="240"/>
                      <a:pt x="144" y="1008"/>
                      <a:pt x="672" y="1104"/>
                    </a:cubicBezTo>
                    <a:cubicBezTo>
                      <a:pt x="1200" y="864"/>
                      <a:pt x="1104" y="96"/>
                      <a:pt x="5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0" name="Google Shape;7780;p28"/>
              <p:cNvSpPr/>
              <p:nvPr/>
            </p:nvSpPr>
            <p:spPr>
              <a:xfrm>
                <a:off x="770550" y="2624475"/>
                <a:ext cx="3212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285" h="927" extrusionOk="0">
                    <a:moveTo>
                      <a:pt x="685" y="0"/>
                    </a:moveTo>
                    <a:cubicBezTo>
                      <a:pt x="656" y="0"/>
                      <a:pt x="626" y="3"/>
                      <a:pt x="595" y="7"/>
                    </a:cubicBezTo>
                    <a:cubicBezTo>
                      <a:pt x="1" y="53"/>
                      <a:pt x="60" y="926"/>
                      <a:pt x="606" y="926"/>
                    </a:cubicBezTo>
                    <a:cubicBezTo>
                      <a:pt x="633" y="926"/>
                      <a:pt x="661" y="924"/>
                      <a:pt x="691" y="919"/>
                    </a:cubicBezTo>
                    <a:cubicBezTo>
                      <a:pt x="1284" y="828"/>
                      <a:pt x="1227" y="0"/>
                      <a:pt x="6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1" name="Google Shape;7781;p28"/>
              <p:cNvSpPr/>
              <p:nvPr/>
            </p:nvSpPr>
            <p:spPr>
              <a:xfrm>
                <a:off x="790225" y="2699050"/>
                <a:ext cx="168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29" extrusionOk="0">
                    <a:moveTo>
                      <a:pt x="336" y="1"/>
                    </a:moveTo>
                    <a:cubicBezTo>
                      <a:pt x="96" y="145"/>
                      <a:pt x="0" y="385"/>
                      <a:pt x="336" y="529"/>
                    </a:cubicBezTo>
                    <a:cubicBezTo>
                      <a:pt x="672" y="529"/>
                      <a:pt x="672" y="1"/>
                      <a:pt x="3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2" name="Google Shape;7782;p28"/>
              <p:cNvSpPr/>
              <p:nvPr/>
            </p:nvSpPr>
            <p:spPr>
              <a:xfrm>
                <a:off x="814575" y="2654600"/>
                <a:ext cx="26875" cy="19325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3" extrusionOk="0">
                    <a:moveTo>
                      <a:pt x="513" y="0"/>
                    </a:moveTo>
                    <a:cubicBezTo>
                      <a:pt x="498" y="0"/>
                      <a:pt x="482" y="1"/>
                      <a:pt x="466" y="3"/>
                    </a:cubicBezTo>
                    <a:cubicBezTo>
                      <a:pt x="1" y="49"/>
                      <a:pt x="77" y="773"/>
                      <a:pt x="520" y="773"/>
                    </a:cubicBezTo>
                    <a:cubicBezTo>
                      <a:pt x="534" y="773"/>
                      <a:pt x="548" y="772"/>
                      <a:pt x="562" y="771"/>
                    </a:cubicBezTo>
                    <a:cubicBezTo>
                      <a:pt x="1075" y="724"/>
                      <a:pt x="1000" y="0"/>
                      <a:pt x="5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3" name="Google Shape;7783;p28"/>
              <p:cNvSpPr/>
              <p:nvPr/>
            </p:nvSpPr>
            <p:spPr>
              <a:xfrm>
                <a:off x="885025" y="2640250"/>
                <a:ext cx="252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1010" h="769" extrusionOk="0">
                    <a:moveTo>
                      <a:pt x="481" y="0"/>
                    </a:moveTo>
                    <a:cubicBezTo>
                      <a:pt x="1" y="96"/>
                      <a:pt x="49" y="769"/>
                      <a:pt x="529" y="769"/>
                    </a:cubicBezTo>
                    <a:cubicBezTo>
                      <a:pt x="1009" y="673"/>
                      <a:pt x="913" y="0"/>
                      <a:pt x="4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4" name="Google Shape;7784;p28"/>
              <p:cNvSpPr/>
              <p:nvPr/>
            </p:nvSpPr>
            <p:spPr>
              <a:xfrm>
                <a:off x="861025" y="2684600"/>
                <a:ext cx="18375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735" h="588" extrusionOk="0">
                    <a:moveTo>
                      <a:pt x="334" y="0"/>
                    </a:moveTo>
                    <a:cubicBezTo>
                      <a:pt x="319" y="0"/>
                      <a:pt x="304" y="1"/>
                      <a:pt x="289" y="3"/>
                    </a:cubicBezTo>
                    <a:cubicBezTo>
                      <a:pt x="97" y="147"/>
                      <a:pt x="1" y="435"/>
                      <a:pt x="289" y="579"/>
                    </a:cubicBezTo>
                    <a:cubicBezTo>
                      <a:pt x="313" y="585"/>
                      <a:pt x="336" y="588"/>
                      <a:pt x="357" y="588"/>
                    </a:cubicBezTo>
                    <a:cubicBezTo>
                      <a:pt x="671" y="588"/>
                      <a:pt x="735" y="0"/>
                      <a:pt x="33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5" name="Google Shape;7785;p28"/>
              <p:cNvSpPr/>
              <p:nvPr/>
            </p:nvSpPr>
            <p:spPr>
              <a:xfrm>
                <a:off x="980575" y="2583650"/>
                <a:ext cx="297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91" h="833" extrusionOk="0">
                    <a:moveTo>
                      <a:pt x="591" y="0"/>
                    </a:moveTo>
                    <a:cubicBezTo>
                      <a:pt x="562" y="0"/>
                      <a:pt x="532" y="3"/>
                      <a:pt x="500" y="8"/>
                    </a:cubicBezTo>
                    <a:cubicBezTo>
                      <a:pt x="1" y="99"/>
                      <a:pt x="102" y="832"/>
                      <a:pt x="600" y="832"/>
                    </a:cubicBezTo>
                    <a:cubicBezTo>
                      <a:pt x="629" y="832"/>
                      <a:pt x="660" y="829"/>
                      <a:pt x="692" y="824"/>
                    </a:cubicBezTo>
                    <a:cubicBezTo>
                      <a:pt x="1191" y="733"/>
                      <a:pt x="1090" y="0"/>
                      <a:pt x="5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6" name="Google Shape;7786;p28"/>
              <p:cNvSpPr/>
              <p:nvPr/>
            </p:nvSpPr>
            <p:spPr>
              <a:xfrm>
                <a:off x="1002650" y="2659375"/>
                <a:ext cx="10625" cy="9800"/>
              </a:xfrm>
              <a:custGeom>
                <a:avLst/>
                <a:gdLst/>
                <a:ahLst/>
                <a:cxnLst/>
                <a:rect l="l" t="t" r="r" b="b"/>
                <a:pathLst>
                  <a:path w="425" h="392" extrusionOk="0">
                    <a:moveTo>
                      <a:pt x="267" y="0"/>
                    </a:moveTo>
                    <a:cubicBezTo>
                      <a:pt x="259" y="0"/>
                      <a:pt x="250" y="1"/>
                      <a:pt x="241" y="4"/>
                    </a:cubicBezTo>
                    <a:cubicBezTo>
                      <a:pt x="1" y="52"/>
                      <a:pt x="1" y="340"/>
                      <a:pt x="241" y="388"/>
                    </a:cubicBezTo>
                    <a:cubicBezTo>
                      <a:pt x="250" y="390"/>
                      <a:pt x="259" y="391"/>
                      <a:pt x="267" y="391"/>
                    </a:cubicBezTo>
                    <a:cubicBezTo>
                      <a:pt x="424" y="391"/>
                      <a:pt x="424" y="0"/>
                      <a:pt x="26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7" name="Google Shape;7787;p28"/>
              <p:cNvSpPr/>
              <p:nvPr/>
            </p:nvSpPr>
            <p:spPr>
              <a:xfrm>
                <a:off x="1007025" y="2540450"/>
                <a:ext cx="332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27" extrusionOk="0">
                    <a:moveTo>
                      <a:pt x="684" y="1"/>
                    </a:moveTo>
                    <a:cubicBezTo>
                      <a:pt x="655" y="1"/>
                      <a:pt x="625" y="3"/>
                      <a:pt x="594" y="8"/>
                    </a:cubicBezTo>
                    <a:cubicBezTo>
                      <a:pt x="1" y="99"/>
                      <a:pt x="101" y="927"/>
                      <a:pt x="648" y="927"/>
                    </a:cubicBezTo>
                    <a:cubicBezTo>
                      <a:pt x="677" y="927"/>
                      <a:pt x="707" y="925"/>
                      <a:pt x="738" y="920"/>
                    </a:cubicBezTo>
                    <a:cubicBezTo>
                      <a:pt x="1331" y="829"/>
                      <a:pt x="1230" y="1"/>
                      <a:pt x="68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8" name="Google Shape;7788;p28"/>
              <p:cNvSpPr/>
              <p:nvPr/>
            </p:nvSpPr>
            <p:spPr>
              <a:xfrm>
                <a:off x="963350" y="2509400"/>
                <a:ext cx="35725" cy="29525"/>
              </a:xfrm>
              <a:custGeom>
                <a:avLst/>
                <a:gdLst/>
                <a:ahLst/>
                <a:cxnLst/>
                <a:rect l="l" t="t" r="r" b="b"/>
                <a:pathLst>
                  <a:path w="1429" h="1181" extrusionOk="0">
                    <a:moveTo>
                      <a:pt x="626" y="0"/>
                    </a:moveTo>
                    <a:cubicBezTo>
                      <a:pt x="0" y="0"/>
                      <a:pt x="118" y="1181"/>
                      <a:pt x="658" y="1181"/>
                    </a:cubicBezTo>
                    <a:cubicBezTo>
                      <a:pt x="704" y="1181"/>
                      <a:pt x="753" y="1172"/>
                      <a:pt x="805" y="1154"/>
                    </a:cubicBezTo>
                    <a:cubicBezTo>
                      <a:pt x="1429" y="962"/>
                      <a:pt x="1285" y="50"/>
                      <a:pt x="661" y="1"/>
                    </a:cubicBezTo>
                    <a:cubicBezTo>
                      <a:pt x="649" y="1"/>
                      <a:pt x="637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9" name="Google Shape;7789;p28"/>
              <p:cNvSpPr/>
              <p:nvPr/>
            </p:nvSpPr>
            <p:spPr>
              <a:xfrm>
                <a:off x="908450" y="2717200"/>
                <a:ext cx="6625" cy="5900"/>
              </a:xfrm>
              <a:custGeom>
                <a:avLst/>
                <a:gdLst/>
                <a:ahLst/>
                <a:cxnLst/>
                <a:rect l="l" t="t" r="r" b="b"/>
                <a:pathLst>
                  <a:path w="265" h="236" extrusionOk="0">
                    <a:moveTo>
                      <a:pt x="130" y="0"/>
                    </a:moveTo>
                    <a:cubicBezTo>
                      <a:pt x="87" y="0"/>
                      <a:pt x="46" y="26"/>
                      <a:pt x="24" y="91"/>
                    </a:cubicBezTo>
                    <a:cubicBezTo>
                      <a:pt x="0" y="187"/>
                      <a:pt x="60" y="235"/>
                      <a:pt x="126" y="235"/>
                    </a:cubicBezTo>
                    <a:cubicBezTo>
                      <a:pt x="192" y="235"/>
                      <a:pt x="264" y="187"/>
                      <a:pt x="264" y="91"/>
                    </a:cubicBezTo>
                    <a:cubicBezTo>
                      <a:pt x="238" y="38"/>
                      <a:pt x="183" y="0"/>
                      <a:pt x="1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0" name="Google Shape;7790;p28"/>
              <p:cNvSpPr/>
              <p:nvPr/>
            </p:nvSpPr>
            <p:spPr>
              <a:xfrm>
                <a:off x="931000" y="2671450"/>
                <a:ext cx="17675" cy="13300"/>
              </a:xfrm>
              <a:custGeom>
                <a:avLst/>
                <a:gdLst/>
                <a:ahLst/>
                <a:cxnLst/>
                <a:rect l="l" t="t" r="r" b="b"/>
                <a:pathLst>
                  <a:path w="707" h="532" extrusionOk="0">
                    <a:moveTo>
                      <a:pt x="322" y="1"/>
                    </a:moveTo>
                    <a:cubicBezTo>
                      <a:pt x="1" y="47"/>
                      <a:pt x="31" y="532"/>
                      <a:pt x="328" y="532"/>
                    </a:cubicBezTo>
                    <a:cubicBezTo>
                      <a:pt x="342" y="532"/>
                      <a:pt x="356" y="531"/>
                      <a:pt x="370" y="529"/>
                    </a:cubicBezTo>
                    <a:cubicBezTo>
                      <a:pt x="706" y="433"/>
                      <a:pt x="610" y="97"/>
                      <a:pt x="3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1" name="Google Shape;7791;p28"/>
              <p:cNvSpPr/>
              <p:nvPr/>
            </p:nvSpPr>
            <p:spPr>
              <a:xfrm>
                <a:off x="954200" y="2626825"/>
                <a:ext cx="26125" cy="18475"/>
              </a:xfrm>
              <a:custGeom>
                <a:avLst/>
                <a:gdLst/>
                <a:ahLst/>
                <a:cxnLst/>
                <a:rect l="l" t="t" r="r" b="b"/>
                <a:pathLst>
                  <a:path w="1045" h="739" extrusionOk="0">
                    <a:moveTo>
                      <a:pt x="536" y="1"/>
                    </a:moveTo>
                    <a:cubicBezTo>
                      <a:pt x="509" y="1"/>
                      <a:pt x="480" y="3"/>
                      <a:pt x="450" y="9"/>
                    </a:cubicBezTo>
                    <a:cubicBezTo>
                      <a:pt x="0" y="99"/>
                      <a:pt x="99" y="738"/>
                      <a:pt x="509" y="738"/>
                    </a:cubicBezTo>
                    <a:cubicBezTo>
                      <a:pt x="536" y="738"/>
                      <a:pt x="565" y="735"/>
                      <a:pt x="595" y="729"/>
                    </a:cubicBezTo>
                    <a:cubicBezTo>
                      <a:pt x="1045" y="639"/>
                      <a:pt x="946" y="1"/>
                      <a:pt x="53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2" name="Google Shape;7792;p28"/>
              <p:cNvSpPr/>
              <p:nvPr/>
            </p:nvSpPr>
            <p:spPr>
              <a:xfrm>
                <a:off x="908650" y="2595650"/>
                <a:ext cx="33275" cy="24400"/>
              </a:xfrm>
              <a:custGeom>
                <a:avLst/>
                <a:gdLst/>
                <a:ahLst/>
                <a:cxnLst/>
                <a:rect l="l" t="t" r="r" b="b"/>
                <a:pathLst>
                  <a:path w="1331" h="976" extrusionOk="0">
                    <a:moveTo>
                      <a:pt x="679" y="1"/>
                    </a:moveTo>
                    <a:cubicBezTo>
                      <a:pt x="651" y="1"/>
                      <a:pt x="622" y="3"/>
                      <a:pt x="592" y="8"/>
                    </a:cubicBezTo>
                    <a:cubicBezTo>
                      <a:pt x="1" y="190"/>
                      <a:pt x="142" y="976"/>
                      <a:pt x="690" y="976"/>
                    </a:cubicBezTo>
                    <a:cubicBezTo>
                      <a:pt x="720" y="976"/>
                      <a:pt x="752" y="973"/>
                      <a:pt x="784" y="968"/>
                    </a:cubicBezTo>
                    <a:cubicBezTo>
                      <a:pt x="1330" y="786"/>
                      <a:pt x="1186" y="1"/>
                      <a:pt x="6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3" name="Google Shape;7793;p28"/>
              <p:cNvSpPr/>
              <p:nvPr/>
            </p:nvSpPr>
            <p:spPr>
              <a:xfrm>
                <a:off x="934200" y="2552475"/>
                <a:ext cx="3770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077" extrusionOk="0">
                    <a:moveTo>
                      <a:pt x="759" y="1"/>
                    </a:moveTo>
                    <a:cubicBezTo>
                      <a:pt x="732" y="1"/>
                      <a:pt x="704" y="3"/>
                      <a:pt x="674" y="7"/>
                    </a:cubicBezTo>
                    <a:cubicBezTo>
                      <a:pt x="0" y="142"/>
                      <a:pt x="126" y="1076"/>
                      <a:pt x="696" y="1076"/>
                    </a:cubicBezTo>
                    <a:cubicBezTo>
                      <a:pt x="735" y="1076"/>
                      <a:pt x="776" y="1072"/>
                      <a:pt x="818" y="1063"/>
                    </a:cubicBezTo>
                    <a:cubicBezTo>
                      <a:pt x="1507" y="971"/>
                      <a:pt x="1361" y="1"/>
                      <a:pt x="75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4" name="Google Shape;7794;p28"/>
              <p:cNvSpPr/>
              <p:nvPr/>
            </p:nvSpPr>
            <p:spPr>
              <a:xfrm>
                <a:off x="1059875" y="2455250"/>
                <a:ext cx="3687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5" h="1070" extrusionOk="0">
                    <a:moveTo>
                      <a:pt x="776" y="1"/>
                    </a:moveTo>
                    <a:cubicBezTo>
                      <a:pt x="748" y="1"/>
                      <a:pt x="719" y="3"/>
                      <a:pt x="688" y="7"/>
                    </a:cubicBezTo>
                    <a:cubicBezTo>
                      <a:pt x="1" y="145"/>
                      <a:pt x="145" y="1070"/>
                      <a:pt x="744" y="1070"/>
                    </a:cubicBezTo>
                    <a:cubicBezTo>
                      <a:pt x="772" y="1070"/>
                      <a:pt x="802" y="1068"/>
                      <a:pt x="832" y="1063"/>
                    </a:cubicBezTo>
                    <a:cubicBezTo>
                      <a:pt x="1474" y="926"/>
                      <a:pt x="1372" y="1"/>
                      <a:pt x="7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5" name="Google Shape;7795;p28"/>
              <p:cNvSpPr/>
              <p:nvPr/>
            </p:nvSpPr>
            <p:spPr>
              <a:xfrm>
                <a:off x="1003850" y="1750850"/>
                <a:ext cx="11475" cy="10875"/>
              </a:xfrm>
              <a:custGeom>
                <a:avLst/>
                <a:gdLst/>
                <a:ahLst/>
                <a:cxnLst/>
                <a:rect l="l" t="t" r="r" b="b"/>
                <a:pathLst>
                  <a:path w="459" h="435" extrusionOk="0">
                    <a:moveTo>
                      <a:pt x="226" y="1"/>
                    </a:moveTo>
                    <a:cubicBezTo>
                      <a:pt x="126" y="1"/>
                      <a:pt x="23" y="62"/>
                      <a:pt x="1" y="194"/>
                    </a:cubicBezTo>
                    <a:cubicBezTo>
                      <a:pt x="1" y="362"/>
                      <a:pt x="97" y="434"/>
                      <a:pt x="199" y="434"/>
                    </a:cubicBezTo>
                    <a:cubicBezTo>
                      <a:pt x="301" y="434"/>
                      <a:pt x="409" y="362"/>
                      <a:pt x="433" y="242"/>
                    </a:cubicBezTo>
                    <a:cubicBezTo>
                      <a:pt x="459" y="86"/>
                      <a:pt x="344" y="1"/>
                      <a:pt x="2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6" name="Google Shape;7796;p28"/>
              <p:cNvSpPr/>
              <p:nvPr/>
            </p:nvSpPr>
            <p:spPr>
              <a:xfrm>
                <a:off x="1139475" y="1903225"/>
                <a:ext cx="18850" cy="14525"/>
              </a:xfrm>
              <a:custGeom>
                <a:avLst/>
                <a:gdLst/>
                <a:ahLst/>
                <a:cxnLst/>
                <a:rect l="l" t="t" r="r" b="b"/>
                <a:pathLst>
                  <a:path w="754" h="581" extrusionOk="0">
                    <a:moveTo>
                      <a:pt x="341" y="1"/>
                    </a:moveTo>
                    <a:cubicBezTo>
                      <a:pt x="325" y="1"/>
                      <a:pt x="307" y="2"/>
                      <a:pt x="289" y="4"/>
                    </a:cubicBezTo>
                    <a:cubicBezTo>
                      <a:pt x="1" y="100"/>
                      <a:pt x="97" y="580"/>
                      <a:pt x="433" y="580"/>
                    </a:cubicBezTo>
                    <a:cubicBezTo>
                      <a:pt x="753" y="443"/>
                      <a:pt x="681" y="1"/>
                      <a:pt x="34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7" name="Google Shape;7797;p28"/>
              <p:cNvSpPr/>
              <p:nvPr/>
            </p:nvSpPr>
            <p:spPr>
              <a:xfrm>
                <a:off x="1009850" y="1816825"/>
                <a:ext cx="26050" cy="19300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772" extrusionOk="0">
                    <a:moveTo>
                      <a:pt x="485" y="1"/>
                    </a:moveTo>
                    <a:cubicBezTo>
                      <a:pt x="468" y="1"/>
                      <a:pt x="451" y="2"/>
                      <a:pt x="433" y="3"/>
                    </a:cubicBezTo>
                    <a:cubicBezTo>
                      <a:pt x="1" y="148"/>
                      <a:pt x="145" y="772"/>
                      <a:pt x="625" y="772"/>
                    </a:cubicBezTo>
                    <a:cubicBezTo>
                      <a:pt x="1041" y="587"/>
                      <a:pt x="923" y="1"/>
                      <a:pt x="4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8" name="Google Shape;7798;p28"/>
              <p:cNvSpPr/>
              <p:nvPr/>
            </p:nvSpPr>
            <p:spPr>
              <a:xfrm>
                <a:off x="1022025" y="1883300"/>
                <a:ext cx="36100" cy="26150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46" extrusionOk="0">
                    <a:moveTo>
                      <a:pt x="558" y="1"/>
                    </a:moveTo>
                    <a:cubicBezTo>
                      <a:pt x="390" y="1"/>
                      <a:pt x="217" y="103"/>
                      <a:pt x="90" y="369"/>
                    </a:cubicBezTo>
                    <a:cubicBezTo>
                      <a:pt x="0" y="728"/>
                      <a:pt x="247" y="1046"/>
                      <a:pt x="593" y="1046"/>
                    </a:cubicBezTo>
                    <a:cubicBezTo>
                      <a:pt x="617" y="1046"/>
                      <a:pt x="641" y="1044"/>
                      <a:pt x="666" y="1041"/>
                    </a:cubicBezTo>
                    <a:cubicBezTo>
                      <a:pt x="1443" y="794"/>
                      <a:pt x="1025" y="1"/>
                      <a:pt x="55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9" name="Google Shape;7799;p28"/>
              <p:cNvSpPr/>
              <p:nvPr/>
            </p:nvSpPr>
            <p:spPr>
              <a:xfrm>
                <a:off x="1064250" y="1912100"/>
                <a:ext cx="34350" cy="24025"/>
              </a:xfrm>
              <a:custGeom>
                <a:avLst/>
                <a:gdLst/>
                <a:ahLst/>
                <a:cxnLst/>
                <a:rect l="l" t="t" r="r" b="b"/>
                <a:pathLst>
                  <a:path w="1374" h="961" extrusionOk="0">
                    <a:moveTo>
                      <a:pt x="557" y="0"/>
                    </a:moveTo>
                    <a:cubicBezTo>
                      <a:pt x="408" y="0"/>
                      <a:pt x="251" y="89"/>
                      <a:pt x="129" y="321"/>
                    </a:cubicBezTo>
                    <a:cubicBezTo>
                      <a:pt x="1" y="622"/>
                      <a:pt x="217" y="960"/>
                      <a:pt x="539" y="960"/>
                    </a:cubicBezTo>
                    <a:cubicBezTo>
                      <a:pt x="577" y="960"/>
                      <a:pt x="617" y="956"/>
                      <a:pt x="657" y="945"/>
                    </a:cubicBezTo>
                    <a:cubicBezTo>
                      <a:pt x="1373" y="766"/>
                      <a:pt x="995" y="0"/>
                      <a:pt x="5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0" name="Google Shape;7800;p28"/>
              <p:cNvSpPr/>
              <p:nvPr/>
            </p:nvSpPr>
            <p:spPr>
              <a:xfrm>
                <a:off x="1044675" y="1779625"/>
                <a:ext cx="13625" cy="11175"/>
              </a:xfrm>
              <a:custGeom>
                <a:avLst/>
                <a:gdLst/>
                <a:ahLst/>
                <a:cxnLst/>
                <a:rect l="l" t="t" r="r" b="b"/>
                <a:pathLst>
                  <a:path w="545" h="447" extrusionOk="0">
                    <a:moveTo>
                      <a:pt x="236" y="0"/>
                    </a:moveTo>
                    <a:cubicBezTo>
                      <a:pt x="222" y="0"/>
                      <a:pt x="208" y="1"/>
                      <a:pt x="192" y="3"/>
                    </a:cubicBezTo>
                    <a:cubicBezTo>
                      <a:pt x="0" y="51"/>
                      <a:pt x="0" y="339"/>
                      <a:pt x="192" y="435"/>
                    </a:cubicBezTo>
                    <a:cubicBezTo>
                      <a:pt x="218" y="443"/>
                      <a:pt x="242" y="446"/>
                      <a:pt x="265" y="446"/>
                    </a:cubicBezTo>
                    <a:cubicBezTo>
                      <a:pt x="521" y="446"/>
                      <a:pt x="545" y="0"/>
                      <a:pt x="23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1" name="Google Shape;7801;p28"/>
              <p:cNvSpPr/>
              <p:nvPr/>
            </p:nvSpPr>
            <p:spPr>
              <a:xfrm>
                <a:off x="1108375" y="1941175"/>
                <a:ext cx="30625" cy="22300"/>
              </a:xfrm>
              <a:custGeom>
                <a:avLst/>
                <a:gdLst/>
                <a:ahLst/>
                <a:cxnLst/>
                <a:rect l="l" t="t" r="r" b="b"/>
                <a:pathLst>
                  <a:path w="1225" h="892" extrusionOk="0">
                    <a:moveTo>
                      <a:pt x="472" y="0"/>
                    </a:moveTo>
                    <a:cubicBezTo>
                      <a:pt x="321" y="0"/>
                      <a:pt x="162" y="98"/>
                      <a:pt x="45" y="358"/>
                    </a:cubicBezTo>
                    <a:cubicBezTo>
                      <a:pt x="0" y="625"/>
                      <a:pt x="203" y="892"/>
                      <a:pt x="461" y="892"/>
                    </a:cubicBezTo>
                    <a:cubicBezTo>
                      <a:pt x="482" y="892"/>
                      <a:pt x="503" y="890"/>
                      <a:pt x="525" y="887"/>
                    </a:cubicBezTo>
                    <a:cubicBezTo>
                      <a:pt x="1225" y="712"/>
                      <a:pt x="878" y="0"/>
                      <a:pt x="47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2" name="Google Shape;7802;p28"/>
              <p:cNvSpPr/>
              <p:nvPr/>
            </p:nvSpPr>
            <p:spPr>
              <a:xfrm>
                <a:off x="1128675" y="1836000"/>
                <a:ext cx="9400" cy="8625"/>
              </a:xfrm>
              <a:custGeom>
                <a:avLst/>
                <a:gdLst/>
                <a:ahLst/>
                <a:cxnLst/>
                <a:rect l="l" t="t" r="r" b="b"/>
                <a:pathLst>
                  <a:path w="376" h="345" extrusionOk="0">
                    <a:moveTo>
                      <a:pt x="222" y="1"/>
                    </a:moveTo>
                    <a:cubicBezTo>
                      <a:pt x="213" y="1"/>
                      <a:pt x="203" y="2"/>
                      <a:pt x="193" y="5"/>
                    </a:cubicBezTo>
                    <a:cubicBezTo>
                      <a:pt x="49" y="53"/>
                      <a:pt x="1" y="293"/>
                      <a:pt x="193" y="341"/>
                    </a:cubicBezTo>
                    <a:cubicBezTo>
                      <a:pt x="203" y="343"/>
                      <a:pt x="213" y="344"/>
                      <a:pt x="222" y="344"/>
                    </a:cubicBezTo>
                    <a:cubicBezTo>
                      <a:pt x="375" y="344"/>
                      <a:pt x="375" y="1"/>
                      <a:pt x="2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3" name="Google Shape;7803;p28"/>
              <p:cNvSpPr/>
              <p:nvPr/>
            </p:nvSpPr>
            <p:spPr>
              <a:xfrm>
                <a:off x="1095425" y="1873250"/>
                <a:ext cx="23325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933" h="726" extrusionOk="0">
                    <a:moveTo>
                      <a:pt x="417" y="0"/>
                    </a:moveTo>
                    <a:cubicBezTo>
                      <a:pt x="402" y="0"/>
                      <a:pt x="386" y="1"/>
                      <a:pt x="371" y="3"/>
                    </a:cubicBezTo>
                    <a:cubicBezTo>
                      <a:pt x="1" y="142"/>
                      <a:pt x="121" y="726"/>
                      <a:pt x="516" y="726"/>
                    </a:cubicBezTo>
                    <a:cubicBezTo>
                      <a:pt x="531" y="726"/>
                      <a:pt x="547" y="725"/>
                      <a:pt x="563" y="723"/>
                    </a:cubicBezTo>
                    <a:cubicBezTo>
                      <a:pt x="932" y="584"/>
                      <a:pt x="813" y="0"/>
                      <a:pt x="4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4" name="Google Shape;7804;p28"/>
              <p:cNvSpPr/>
              <p:nvPr/>
            </p:nvSpPr>
            <p:spPr>
              <a:xfrm>
                <a:off x="856225" y="1773375"/>
                <a:ext cx="32400" cy="23150"/>
              </a:xfrm>
              <a:custGeom>
                <a:avLst/>
                <a:gdLst/>
                <a:ahLst/>
                <a:cxnLst/>
                <a:rect l="l" t="t" r="r" b="b"/>
                <a:pathLst>
                  <a:path w="1296" h="926" extrusionOk="0">
                    <a:moveTo>
                      <a:pt x="511" y="0"/>
                    </a:moveTo>
                    <a:cubicBezTo>
                      <a:pt x="368" y="0"/>
                      <a:pt x="217" y="84"/>
                      <a:pt x="97" y="301"/>
                    </a:cubicBezTo>
                    <a:cubicBezTo>
                      <a:pt x="1" y="589"/>
                      <a:pt x="241" y="925"/>
                      <a:pt x="577" y="925"/>
                    </a:cubicBezTo>
                    <a:cubicBezTo>
                      <a:pt x="1296" y="746"/>
                      <a:pt x="938" y="0"/>
                      <a:pt x="5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5" name="Google Shape;7805;p28"/>
              <p:cNvSpPr/>
              <p:nvPr/>
            </p:nvSpPr>
            <p:spPr>
              <a:xfrm>
                <a:off x="1053475" y="1845450"/>
                <a:ext cx="24050" cy="18350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34" extrusionOk="0">
                    <a:moveTo>
                      <a:pt x="503" y="1"/>
                    </a:moveTo>
                    <a:cubicBezTo>
                      <a:pt x="476" y="1"/>
                      <a:pt x="447" y="4"/>
                      <a:pt x="416" y="11"/>
                    </a:cubicBezTo>
                    <a:cubicBezTo>
                      <a:pt x="0" y="149"/>
                      <a:pt x="118" y="733"/>
                      <a:pt x="514" y="733"/>
                    </a:cubicBezTo>
                    <a:cubicBezTo>
                      <a:pt x="529" y="733"/>
                      <a:pt x="544" y="733"/>
                      <a:pt x="560" y="731"/>
                    </a:cubicBezTo>
                    <a:cubicBezTo>
                      <a:pt x="962" y="552"/>
                      <a:pt x="866" y="1"/>
                      <a:pt x="50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6" name="Google Shape;7806;p28"/>
              <p:cNvSpPr/>
              <p:nvPr/>
            </p:nvSpPr>
            <p:spPr>
              <a:xfrm>
                <a:off x="927050" y="1704675"/>
                <a:ext cx="8325" cy="5875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35" extrusionOk="0">
                    <a:moveTo>
                      <a:pt x="107" y="0"/>
                    </a:moveTo>
                    <a:cubicBezTo>
                      <a:pt x="66" y="0"/>
                      <a:pt x="26" y="21"/>
                      <a:pt x="0" y="73"/>
                    </a:cubicBezTo>
                    <a:cubicBezTo>
                      <a:pt x="36" y="181"/>
                      <a:pt x="45" y="235"/>
                      <a:pt x="108" y="235"/>
                    </a:cubicBezTo>
                    <a:cubicBezTo>
                      <a:pt x="129" y="235"/>
                      <a:pt x="156" y="229"/>
                      <a:pt x="192" y="217"/>
                    </a:cubicBezTo>
                    <a:cubicBezTo>
                      <a:pt x="332" y="147"/>
                      <a:pt x="217" y="0"/>
                      <a:pt x="1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7" name="Google Shape;7807;p28"/>
              <p:cNvSpPr/>
              <p:nvPr/>
            </p:nvSpPr>
            <p:spPr>
              <a:xfrm>
                <a:off x="888625" y="1735275"/>
                <a:ext cx="18050" cy="15650"/>
              </a:xfrm>
              <a:custGeom>
                <a:avLst/>
                <a:gdLst/>
                <a:ahLst/>
                <a:cxnLst/>
                <a:rect l="l" t="t" r="r" b="b"/>
                <a:pathLst>
                  <a:path w="722" h="626" extrusionOk="0">
                    <a:moveTo>
                      <a:pt x="289" y="1"/>
                    </a:moveTo>
                    <a:cubicBezTo>
                      <a:pt x="1" y="145"/>
                      <a:pt x="97" y="577"/>
                      <a:pt x="433" y="625"/>
                    </a:cubicBezTo>
                    <a:cubicBezTo>
                      <a:pt x="721" y="481"/>
                      <a:pt x="625" y="1"/>
                      <a:pt x="2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8" name="Google Shape;7808;p28"/>
              <p:cNvSpPr/>
              <p:nvPr/>
            </p:nvSpPr>
            <p:spPr>
              <a:xfrm>
                <a:off x="897325" y="1800600"/>
                <a:ext cx="34300" cy="25150"/>
              </a:xfrm>
              <a:custGeom>
                <a:avLst/>
                <a:gdLst/>
                <a:ahLst/>
                <a:cxnLst/>
                <a:rect l="l" t="t" r="r" b="b"/>
                <a:pathLst>
                  <a:path w="1372" h="1006" extrusionOk="0">
                    <a:moveTo>
                      <a:pt x="515" y="1"/>
                    </a:moveTo>
                    <a:cubicBezTo>
                      <a:pt x="353" y="1"/>
                      <a:pt x="190" y="101"/>
                      <a:pt x="85" y="364"/>
                    </a:cubicBezTo>
                    <a:cubicBezTo>
                      <a:pt x="0" y="703"/>
                      <a:pt x="252" y="1005"/>
                      <a:pt x="577" y="1005"/>
                    </a:cubicBezTo>
                    <a:cubicBezTo>
                      <a:pt x="620" y="1005"/>
                      <a:pt x="664" y="1000"/>
                      <a:pt x="709" y="989"/>
                    </a:cubicBezTo>
                    <a:cubicBezTo>
                      <a:pt x="1371" y="710"/>
                      <a:pt x="945" y="1"/>
                      <a:pt x="5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9" name="Google Shape;7809;p28"/>
              <p:cNvSpPr/>
              <p:nvPr/>
            </p:nvSpPr>
            <p:spPr>
              <a:xfrm>
                <a:off x="864825" y="1839650"/>
                <a:ext cx="43850" cy="30175"/>
              </a:xfrm>
              <a:custGeom>
                <a:avLst/>
                <a:gdLst/>
                <a:ahLst/>
                <a:cxnLst/>
                <a:rect l="l" t="t" r="r" b="b"/>
                <a:pathLst>
                  <a:path w="1754" h="1207" extrusionOk="0">
                    <a:moveTo>
                      <a:pt x="714" y="0"/>
                    </a:moveTo>
                    <a:cubicBezTo>
                      <a:pt x="513" y="0"/>
                      <a:pt x="300" y="120"/>
                      <a:pt x="137" y="435"/>
                    </a:cubicBezTo>
                    <a:cubicBezTo>
                      <a:pt x="1" y="842"/>
                      <a:pt x="292" y="1207"/>
                      <a:pt x="688" y="1207"/>
                    </a:cubicBezTo>
                    <a:cubicBezTo>
                      <a:pt x="712" y="1207"/>
                      <a:pt x="736" y="1206"/>
                      <a:pt x="761" y="1203"/>
                    </a:cubicBezTo>
                    <a:cubicBezTo>
                      <a:pt x="1753" y="955"/>
                      <a:pt x="1281" y="0"/>
                      <a:pt x="7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0" name="Google Shape;7810;p28"/>
              <p:cNvSpPr/>
              <p:nvPr/>
            </p:nvSpPr>
            <p:spPr>
              <a:xfrm>
                <a:off x="938050" y="1827925"/>
                <a:ext cx="36525" cy="25100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004" extrusionOk="0">
                    <a:moveTo>
                      <a:pt x="583" y="1"/>
                    </a:moveTo>
                    <a:cubicBezTo>
                      <a:pt x="428" y="1"/>
                      <a:pt x="266" y="91"/>
                      <a:pt x="136" y="328"/>
                    </a:cubicBezTo>
                    <a:cubicBezTo>
                      <a:pt x="1" y="644"/>
                      <a:pt x="249" y="1004"/>
                      <a:pt x="599" y="1004"/>
                    </a:cubicBezTo>
                    <a:cubicBezTo>
                      <a:pt x="621" y="1004"/>
                      <a:pt x="642" y="1003"/>
                      <a:pt x="664" y="1000"/>
                    </a:cubicBezTo>
                    <a:cubicBezTo>
                      <a:pt x="1461" y="855"/>
                      <a:pt x="1056" y="1"/>
                      <a:pt x="5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1" name="Google Shape;7811;p28"/>
              <p:cNvSpPr/>
              <p:nvPr/>
            </p:nvSpPr>
            <p:spPr>
              <a:xfrm>
                <a:off x="926750" y="1761475"/>
                <a:ext cx="25975" cy="18500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740" extrusionOk="0">
                    <a:moveTo>
                      <a:pt x="530" y="0"/>
                    </a:moveTo>
                    <a:cubicBezTo>
                      <a:pt x="503" y="0"/>
                      <a:pt x="474" y="3"/>
                      <a:pt x="444" y="9"/>
                    </a:cubicBezTo>
                    <a:cubicBezTo>
                      <a:pt x="1" y="231"/>
                      <a:pt x="131" y="740"/>
                      <a:pt x="494" y="740"/>
                    </a:cubicBezTo>
                    <a:cubicBezTo>
                      <a:pt x="524" y="740"/>
                      <a:pt x="556" y="736"/>
                      <a:pt x="588" y="729"/>
                    </a:cubicBezTo>
                    <a:cubicBezTo>
                      <a:pt x="1039" y="639"/>
                      <a:pt x="940" y="0"/>
                      <a:pt x="5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2" name="Google Shape;7812;p28"/>
              <p:cNvSpPr/>
              <p:nvPr/>
            </p:nvSpPr>
            <p:spPr>
              <a:xfrm>
                <a:off x="967350" y="1788850"/>
                <a:ext cx="28200" cy="19875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795" extrusionOk="0">
                    <a:moveTo>
                      <a:pt x="580" y="0"/>
                    </a:moveTo>
                    <a:cubicBezTo>
                      <a:pt x="540" y="0"/>
                      <a:pt x="498" y="6"/>
                      <a:pt x="453" y="18"/>
                    </a:cubicBezTo>
                    <a:cubicBezTo>
                      <a:pt x="1" y="109"/>
                      <a:pt x="144" y="795"/>
                      <a:pt x="563" y="795"/>
                    </a:cubicBezTo>
                    <a:cubicBezTo>
                      <a:pt x="589" y="795"/>
                      <a:pt x="616" y="792"/>
                      <a:pt x="645" y="786"/>
                    </a:cubicBezTo>
                    <a:cubicBezTo>
                      <a:pt x="1128" y="655"/>
                      <a:pt x="1008" y="0"/>
                      <a:pt x="5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3" name="Google Shape;7813;p28"/>
              <p:cNvSpPr/>
              <p:nvPr/>
            </p:nvSpPr>
            <p:spPr>
              <a:xfrm>
                <a:off x="963050" y="1724475"/>
                <a:ext cx="9625" cy="81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25" extrusionOk="0">
                    <a:moveTo>
                      <a:pt x="193" y="1"/>
                    </a:moveTo>
                    <a:cubicBezTo>
                      <a:pt x="109" y="1"/>
                      <a:pt x="24" y="49"/>
                      <a:pt x="0" y="145"/>
                    </a:cubicBezTo>
                    <a:cubicBezTo>
                      <a:pt x="0" y="265"/>
                      <a:pt x="96" y="325"/>
                      <a:pt x="193" y="325"/>
                    </a:cubicBezTo>
                    <a:cubicBezTo>
                      <a:pt x="289" y="325"/>
                      <a:pt x="385" y="265"/>
                      <a:pt x="385" y="145"/>
                    </a:cubicBezTo>
                    <a:cubicBezTo>
                      <a:pt x="361" y="49"/>
                      <a:pt x="277" y="1"/>
                      <a:pt x="1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4" name="Google Shape;7814;p28"/>
              <p:cNvSpPr/>
              <p:nvPr/>
            </p:nvSpPr>
            <p:spPr>
              <a:xfrm>
                <a:off x="981200" y="1855950"/>
                <a:ext cx="35175" cy="25000"/>
              </a:xfrm>
              <a:custGeom>
                <a:avLst/>
                <a:gdLst/>
                <a:ahLst/>
                <a:cxnLst/>
                <a:rect l="l" t="t" r="r" b="b"/>
                <a:pathLst>
                  <a:path w="1407" h="1000" extrusionOk="0">
                    <a:moveTo>
                      <a:pt x="521" y="0"/>
                    </a:moveTo>
                    <a:cubicBezTo>
                      <a:pt x="344" y="0"/>
                      <a:pt x="163" y="112"/>
                      <a:pt x="43" y="407"/>
                    </a:cubicBezTo>
                    <a:cubicBezTo>
                      <a:pt x="0" y="703"/>
                      <a:pt x="257" y="1000"/>
                      <a:pt x="581" y="1000"/>
                    </a:cubicBezTo>
                    <a:cubicBezTo>
                      <a:pt x="625" y="1000"/>
                      <a:pt x="669" y="994"/>
                      <a:pt x="715" y="983"/>
                    </a:cubicBezTo>
                    <a:cubicBezTo>
                      <a:pt x="1407" y="741"/>
                      <a:pt x="977" y="0"/>
                      <a:pt x="5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5" name="Google Shape;7815;p28"/>
              <p:cNvSpPr/>
              <p:nvPr/>
            </p:nvSpPr>
            <p:spPr>
              <a:xfrm>
                <a:off x="1086675" y="1807300"/>
                <a:ext cx="13225" cy="10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33" extrusionOk="0">
                    <a:moveTo>
                      <a:pt x="240" y="0"/>
                    </a:moveTo>
                    <a:cubicBezTo>
                      <a:pt x="0" y="48"/>
                      <a:pt x="0" y="336"/>
                      <a:pt x="240" y="433"/>
                    </a:cubicBezTo>
                    <a:cubicBezTo>
                      <a:pt x="529" y="433"/>
                      <a:pt x="529" y="0"/>
                      <a:pt x="2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6" name="Google Shape;7816;p28"/>
              <p:cNvSpPr/>
              <p:nvPr/>
            </p:nvSpPr>
            <p:spPr>
              <a:xfrm>
                <a:off x="1116250" y="2371250"/>
                <a:ext cx="36900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070" extrusionOk="0">
                    <a:moveTo>
                      <a:pt x="730" y="0"/>
                    </a:moveTo>
                    <a:cubicBezTo>
                      <a:pt x="702" y="0"/>
                      <a:pt x="672" y="2"/>
                      <a:pt x="642" y="6"/>
                    </a:cubicBezTo>
                    <a:cubicBezTo>
                      <a:pt x="0" y="144"/>
                      <a:pt x="102" y="1069"/>
                      <a:pt x="739" y="1069"/>
                    </a:cubicBezTo>
                    <a:cubicBezTo>
                      <a:pt x="770" y="1069"/>
                      <a:pt x="801" y="1067"/>
                      <a:pt x="834" y="1063"/>
                    </a:cubicBezTo>
                    <a:cubicBezTo>
                      <a:pt x="1475" y="925"/>
                      <a:pt x="1330" y="0"/>
                      <a:pt x="73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7" name="Google Shape;7817;p28"/>
              <p:cNvSpPr/>
              <p:nvPr/>
            </p:nvSpPr>
            <p:spPr>
              <a:xfrm>
                <a:off x="1098250" y="2299350"/>
                <a:ext cx="42075" cy="30200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208" extrusionOk="0">
                    <a:moveTo>
                      <a:pt x="833" y="1"/>
                    </a:moveTo>
                    <a:cubicBezTo>
                      <a:pt x="817" y="1"/>
                      <a:pt x="802" y="1"/>
                      <a:pt x="786" y="2"/>
                    </a:cubicBezTo>
                    <a:cubicBezTo>
                      <a:pt x="1" y="94"/>
                      <a:pt x="104" y="1208"/>
                      <a:pt x="839" y="1208"/>
                    </a:cubicBezTo>
                    <a:cubicBezTo>
                      <a:pt x="868" y="1208"/>
                      <a:pt x="898" y="1206"/>
                      <a:pt x="930" y="1202"/>
                    </a:cubicBezTo>
                    <a:cubicBezTo>
                      <a:pt x="1683" y="1155"/>
                      <a:pt x="1605" y="1"/>
                      <a:pt x="8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8" name="Google Shape;7818;p28"/>
              <p:cNvSpPr/>
              <p:nvPr/>
            </p:nvSpPr>
            <p:spPr>
              <a:xfrm>
                <a:off x="1130550" y="2258350"/>
                <a:ext cx="32950" cy="29925"/>
              </a:xfrm>
              <a:custGeom>
                <a:avLst/>
                <a:gdLst/>
                <a:ahLst/>
                <a:cxnLst/>
                <a:rect l="l" t="t" r="r" b="b"/>
                <a:pathLst>
                  <a:path w="1318" h="1197" extrusionOk="0">
                    <a:moveTo>
                      <a:pt x="599" y="0"/>
                    </a:moveTo>
                    <a:cubicBezTo>
                      <a:pt x="1" y="0"/>
                      <a:pt x="118" y="1197"/>
                      <a:pt x="632" y="1197"/>
                    </a:cubicBezTo>
                    <a:cubicBezTo>
                      <a:pt x="681" y="1197"/>
                      <a:pt x="734" y="1186"/>
                      <a:pt x="790" y="1162"/>
                    </a:cubicBezTo>
                    <a:cubicBezTo>
                      <a:pt x="1318" y="922"/>
                      <a:pt x="1270" y="154"/>
                      <a:pt x="694" y="10"/>
                    </a:cubicBezTo>
                    <a:cubicBezTo>
                      <a:pt x="660" y="3"/>
                      <a:pt x="629" y="0"/>
                      <a:pt x="59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9" name="Google Shape;7819;p28"/>
              <p:cNvSpPr/>
              <p:nvPr/>
            </p:nvSpPr>
            <p:spPr>
              <a:xfrm>
                <a:off x="1144850" y="2330550"/>
                <a:ext cx="35075" cy="24925"/>
              </a:xfrm>
              <a:custGeom>
                <a:avLst/>
                <a:gdLst/>
                <a:ahLst/>
                <a:cxnLst/>
                <a:rect l="l" t="t" r="r" b="b"/>
                <a:pathLst>
                  <a:path w="1403" h="997" extrusionOk="0">
                    <a:moveTo>
                      <a:pt x="696" y="0"/>
                    </a:moveTo>
                    <a:cubicBezTo>
                      <a:pt x="681" y="0"/>
                      <a:pt x="666" y="1"/>
                      <a:pt x="650" y="2"/>
                    </a:cubicBezTo>
                    <a:cubicBezTo>
                      <a:pt x="0" y="89"/>
                      <a:pt x="93" y="996"/>
                      <a:pt x="647" y="996"/>
                    </a:cubicBezTo>
                    <a:cubicBezTo>
                      <a:pt x="706" y="996"/>
                      <a:pt x="772" y="986"/>
                      <a:pt x="842" y="962"/>
                    </a:cubicBezTo>
                    <a:cubicBezTo>
                      <a:pt x="1403" y="822"/>
                      <a:pt x="1236" y="0"/>
                      <a:pt x="6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0" name="Google Shape;7820;p28"/>
              <p:cNvSpPr/>
              <p:nvPr/>
            </p:nvSpPr>
            <p:spPr>
              <a:xfrm>
                <a:off x="1088275" y="2413375"/>
                <a:ext cx="3762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505" h="1060" extrusionOk="0">
                    <a:moveTo>
                      <a:pt x="752" y="0"/>
                    </a:moveTo>
                    <a:cubicBezTo>
                      <a:pt x="736" y="0"/>
                      <a:pt x="721" y="1"/>
                      <a:pt x="705" y="2"/>
                    </a:cubicBezTo>
                    <a:cubicBezTo>
                      <a:pt x="0" y="49"/>
                      <a:pt x="77" y="1060"/>
                      <a:pt x="754" y="1060"/>
                    </a:cubicBezTo>
                    <a:cubicBezTo>
                      <a:pt x="769" y="1060"/>
                      <a:pt x="785" y="1059"/>
                      <a:pt x="801" y="1058"/>
                    </a:cubicBezTo>
                    <a:cubicBezTo>
                      <a:pt x="1505" y="1011"/>
                      <a:pt x="1429" y="0"/>
                      <a:pt x="75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1" name="Google Shape;7821;p28"/>
              <p:cNvSpPr/>
              <p:nvPr/>
            </p:nvSpPr>
            <p:spPr>
              <a:xfrm>
                <a:off x="1015050" y="2424175"/>
                <a:ext cx="436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300" extrusionOk="0">
                    <a:moveTo>
                      <a:pt x="802" y="0"/>
                    </a:moveTo>
                    <a:cubicBezTo>
                      <a:pt x="786" y="0"/>
                      <a:pt x="770" y="1"/>
                      <a:pt x="753" y="2"/>
                    </a:cubicBezTo>
                    <a:cubicBezTo>
                      <a:pt x="1" y="190"/>
                      <a:pt x="169" y="1300"/>
                      <a:pt x="944" y="1300"/>
                    </a:cubicBezTo>
                    <a:cubicBezTo>
                      <a:pt x="960" y="1300"/>
                      <a:pt x="976" y="1299"/>
                      <a:pt x="993" y="1298"/>
                    </a:cubicBezTo>
                    <a:cubicBezTo>
                      <a:pt x="1746" y="1110"/>
                      <a:pt x="1577" y="0"/>
                      <a:pt x="80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2" name="Google Shape;7822;p28"/>
              <p:cNvSpPr/>
              <p:nvPr/>
            </p:nvSpPr>
            <p:spPr>
              <a:xfrm>
                <a:off x="1159075" y="2218925"/>
                <a:ext cx="35225" cy="25325"/>
              </a:xfrm>
              <a:custGeom>
                <a:avLst/>
                <a:gdLst/>
                <a:ahLst/>
                <a:cxnLst/>
                <a:rect l="l" t="t" r="r" b="b"/>
                <a:pathLst>
                  <a:path w="1409" h="1013" extrusionOk="0">
                    <a:moveTo>
                      <a:pt x="705" y="1"/>
                    </a:moveTo>
                    <a:cubicBezTo>
                      <a:pt x="689" y="1"/>
                      <a:pt x="673" y="1"/>
                      <a:pt x="657" y="2"/>
                    </a:cubicBezTo>
                    <a:cubicBezTo>
                      <a:pt x="1" y="49"/>
                      <a:pt x="77" y="1012"/>
                      <a:pt x="707" y="1012"/>
                    </a:cubicBezTo>
                    <a:cubicBezTo>
                      <a:pt x="722" y="1012"/>
                      <a:pt x="737" y="1012"/>
                      <a:pt x="753" y="1011"/>
                    </a:cubicBezTo>
                    <a:cubicBezTo>
                      <a:pt x="1409" y="917"/>
                      <a:pt x="1333" y="1"/>
                      <a:pt x="70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3" name="Google Shape;7823;p28"/>
              <p:cNvSpPr/>
              <p:nvPr/>
            </p:nvSpPr>
            <p:spPr>
              <a:xfrm>
                <a:off x="1043875" y="2382175"/>
                <a:ext cx="42450" cy="32500"/>
              </a:xfrm>
              <a:custGeom>
                <a:avLst/>
                <a:gdLst/>
                <a:ahLst/>
                <a:cxnLst/>
                <a:rect l="l" t="t" r="r" b="b"/>
                <a:pathLst>
                  <a:path w="1698" h="1300" extrusionOk="0">
                    <a:moveTo>
                      <a:pt x="845" y="0"/>
                    </a:moveTo>
                    <a:cubicBezTo>
                      <a:pt x="830" y="0"/>
                      <a:pt x="815" y="1"/>
                      <a:pt x="800" y="2"/>
                    </a:cubicBezTo>
                    <a:cubicBezTo>
                      <a:pt x="0" y="143"/>
                      <a:pt x="123" y="1299"/>
                      <a:pt x="897" y="1299"/>
                    </a:cubicBezTo>
                    <a:cubicBezTo>
                      <a:pt x="913" y="1299"/>
                      <a:pt x="928" y="1299"/>
                      <a:pt x="944" y="1298"/>
                    </a:cubicBezTo>
                    <a:cubicBezTo>
                      <a:pt x="1697" y="1157"/>
                      <a:pt x="1574" y="0"/>
                      <a:pt x="84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4" name="Google Shape;7824;p28"/>
              <p:cNvSpPr/>
              <p:nvPr/>
            </p:nvSpPr>
            <p:spPr>
              <a:xfrm>
                <a:off x="1071450" y="2341250"/>
                <a:ext cx="43300" cy="31400"/>
              </a:xfrm>
              <a:custGeom>
                <a:avLst/>
                <a:gdLst/>
                <a:ahLst/>
                <a:cxnLst/>
                <a:rect l="l" t="t" r="r" b="b"/>
                <a:pathLst>
                  <a:path w="1732" h="1256" extrusionOk="0">
                    <a:moveTo>
                      <a:pt x="848" y="1"/>
                    </a:moveTo>
                    <a:cubicBezTo>
                      <a:pt x="818" y="1"/>
                      <a:pt x="786" y="2"/>
                      <a:pt x="753" y="6"/>
                    </a:cubicBezTo>
                    <a:cubicBezTo>
                      <a:pt x="1" y="147"/>
                      <a:pt x="170" y="1256"/>
                      <a:pt x="944" y="1256"/>
                    </a:cubicBezTo>
                    <a:cubicBezTo>
                      <a:pt x="960" y="1256"/>
                      <a:pt x="977" y="1255"/>
                      <a:pt x="993" y="1255"/>
                    </a:cubicBezTo>
                    <a:cubicBezTo>
                      <a:pt x="1731" y="1070"/>
                      <a:pt x="1583" y="1"/>
                      <a:pt x="8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5" name="Google Shape;7825;p28"/>
              <p:cNvSpPr/>
              <p:nvPr/>
            </p:nvSpPr>
            <p:spPr>
              <a:xfrm>
                <a:off x="1203825" y="2248775"/>
                <a:ext cx="28575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833" extrusionOk="0">
                    <a:moveTo>
                      <a:pt x="584" y="1"/>
                    </a:moveTo>
                    <a:cubicBezTo>
                      <a:pt x="557" y="1"/>
                      <a:pt x="529" y="3"/>
                      <a:pt x="499" y="9"/>
                    </a:cubicBezTo>
                    <a:cubicBezTo>
                      <a:pt x="1" y="99"/>
                      <a:pt x="101" y="833"/>
                      <a:pt x="559" y="833"/>
                    </a:cubicBezTo>
                    <a:cubicBezTo>
                      <a:pt x="586" y="833"/>
                      <a:pt x="614" y="830"/>
                      <a:pt x="643" y="825"/>
                    </a:cubicBezTo>
                    <a:cubicBezTo>
                      <a:pt x="1142" y="734"/>
                      <a:pt x="1041" y="1"/>
                      <a:pt x="58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6" name="Google Shape;7826;p28"/>
              <p:cNvSpPr/>
              <p:nvPr/>
            </p:nvSpPr>
            <p:spPr>
              <a:xfrm>
                <a:off x="1164775" y="2038900"/>
                <a:ext cx="29825" cy="21800"/>
              </a:xfrm>
              <a:custGeom>
                <a:avLst/>
                <a:gdLst/>
                <a:ahLst/>
                <a:cxnLst/>
                <a:rect l="l" t="t" r="r" b="b"/>
                <a:pathLst>
                  <a:path w="1193" h="872" extrusionOk="0">
                    <a:moveTo>
                      <a:pt x="440" y="1"/>
                    </a:moveTo>
                    <a:cubicBezTo>
                      <a:pt x="296" y="1"/>
                      <a:pt x="148" y="93"/>
                      <a:pt x="45" y="338"/>
                    </a:cubicBezTo>
                    <a:cubicBezTo>
                      <a:pt x="1" y="605"/>
                      <a:pt x="203" y="872"/>
                      <a:pt x="462" y="872"/>
                    </a:cubicBezTo>
                    <a:cubicBezTo>
                      <a:pt x="483" y="872"/>
                      <a:pt x="504" y="870"/>
                      <a:pt x="525" y="866"/>
                    </a:cubicBezTo>
                    <a:cubicBezTo>
                      <a:pt x="1193" y="691"/>
                      <a:pt x="832" y="1"/>
                      <a:pt x="4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7" name="Google Shape;7827;p28"/>
              <p:cNvSpPr/>
              <p:nvPr/>
            </p:nvSpPr>
            <p:spPr>
              <a:xfrm>
                <a:off x="1197100" y="2000525"/>
                <a:ext cx="15625" cy="15625"/>
              </a:xfrm>
              <a:custGeom>
                <a:avLst/>
                <a:gdLst/>
                <a:ahLst/>
                <a:cxnLst/>
                <a:rect l="l" t="t" r="r" b="b"/>
                <a:pathLst>
                  <a:path w="625" h="625" extrusionOk="0">
                    <a:moveTo>
                      <a:pt x="240" y="1"/>
                    </a:moveTo>
                    <a:lnTo>
                      <a:pt x="240" y="1"/>
                    </a:lnTo>
                    <a:cubicBezTo>
                      <a:pt x="0" y="145"/>
                      <a:pt x="48" y="529"/>
                      <a:pt x="336" y="625"/>
                    </a:cubicBezTo>
                    <a:cubicBezTo>
                      <a:pt x="624" y="433"/>
                      <a:pt x="528" y="49"/>
                      <a:pt x="2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8" name="Google Shape;7828;p28"/>
              <p:cNvSpPr/>
              <p:nvPr/>
            </p:nvSpPr>
            <p:spPr>
              <a:xfrm>
                <a:off x="1182700" y="1932050"/>
                <a:ext cx="14150" cy="12175"/>
              </a:xfrm>
              <a:custGeom>
                <a:avLst/>
                <a:gdLst/>
                <a:ahLst/>
                <a:cxnLst/>
                <a:rect l="l" t="t" r="r" b="b"/>
                <a:pathLst>
                  <a:path w="566" h="487" extrusionOk="0">
                    <a:moveTo>
                      <a:pt x="321" y="0"/>
                    </a:moveTo>
                    <a:cubicBezTo>
                      <a:pt x="311" y="0"/>
                      <a:pt x="300" y="1"/>
                      <a:pt x="288" y="3"/>
                    </a:cubicBezTo>
                    <a:cubicBezTo>
                      <a:pt x="0" y="51"/>
                      <a:pt x="0" y="435"/>
                      <a:pt x="288" y="483"/>
                    </a:cubicBezTo>
                    <a:cubicBezTo>
                      <a:pt x="300" y="485"/>
                      <a:pt x="311" y="486"/>
                      <a:pt x="321" y="486"/>
                    </a:cubicBezTo>
                    <a:cubicBezTo>
                      <a:pt x="565" y="486"/>
                      <a:pt x="565" y="0"/>
                      <a:pt x="3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9" name="Google Shape;7829;p28"/>
              <p:cNvSpPr/>
              <p:nvPr/>
            </p:nvSpPr>
            <p:spPr>
              <a:xfrm>
                <a:off x="1173100" y="1866025"/>
                <a:ext cx="7175" cy="4900"/>
              </a:xfrm>
              <a:custGeom>
                <a:avLst/>
                <a:gdLst/>
                <a:ahLst/>
                <a:cxnLst/>
                <a:rect l="l" t="t" r="r" b="b"/>
                <a:pathLst>
                  <a:path w="287" h="196" extrusionOk="0">
                    <a:moveTo>
                      <a:pt x="113" y="0"/>
                    </a:moveTo>
                    <a:cubicBezTo>
                      <a:pt x="77" y="0"/>
                      <a:pt x="37" y="15"/>
                      <a:pt x="0" y="52"/>
                    </a:cubicBezTo>
                    <a:cubicBezTo>
                      <a:pt x="0" y="148"/>
                      <a:pt x="48" y="196"/>
                      <a:pt x="144" y="196"/>
                    </a:cubicBezTo>
                    <a:cubicBezTo>
                      <a:pt x="287" y="125"/>
                      <a:pt x="217" y="0"/>
                      <a:pt x="1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0" name="Google Shape;7830;p28"/>
              <p:cNvSpPr/>
              <p:nvPr/>
            </p:nvSpPr>
            <p:spPr>
              <a:xfrm>
                <a:off x="1188625" y="2177975"/>
                <a:ext cx="31750" cy="22200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888" extrusionOk="0">
                    <a:moveTo>
                      <a:pt x="666" y="1"/>
                    </a:moveTo>
                    <a:cubicBezTo>
                      <a:pt x="639" y="1"/>
                      <a:pt x="610" y="3"/>
                      <a:pt x="579" y="8"/>
                    </a:cubicBezTo>
                    <a:cubicBezTo>
                      <a:pt x="1" y="97"/>
                      <a:pt x="124" y="888"/>
                      <a:pt x="604" y="888"/>
                    </a:cubicBezTo>
                    <a:cubicBezTo>
                      <a:pt x="641" y="888"/>
                      <a:pt x="681" y="883"/>
                      <a:pt x="723" y="872"/>
                    </a:cubicBezTo>
                    <a:cubicBezTo>
                      <a:pt x="1269" y="781"/>
                      <a:pt x="1169" y="1"/>
                      <a:pt x="66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1" name="Google Shape;7831;p28"/>
              <p:cNvSpPr/>
              <p:nvPr/>
            </p:nvSpPr>
            <p:spPr>
              <a:xfrm>
                <a:off x="1174150" y="2108500"/>
                <a:ext cx="32200" cy="23225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929" extrusionOk="0">
                    <a:moveTo>
                      <a:pt x="678" y="1"/>
                    </a:moveTo>
                    <a:cubicBezTo>
                      <a:pt x="663" y="1"/>
                      <a:pt x="647" y="1"/>
                      <a:pt x="630" y="3"/>
                    </a:cubicBezTo>
                    <a:cubicBezTo>
                      <a:pt x="1" y="3"/>
                      <a:pt x="87" y="928"/>
                      <a:pt x="652" y="928"/>
                    </a:cubicBezTo>
                    <a:cubicBezTo>
                      <a:pt x="691" y="928"/>
                      <a:pt x="731" y="924"/>
                      <a:pt x="774" y="915"/>
                    </a:cubicBezTo>
                    <a:cubicBezTo>
                      <a:pt x="1287" y="775"/>
                      <a:pt x="1211" y="1"/>
                      <a:pt x="6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2" name="Google Shape;7832;p28"/>
              <p:cNvSpPr/>
              <p:nvPr/>
            </p:nvSpPr>
            <p:spPr>
              <a:xfrm>
                <a:off x="1173900" y="2289600"/>
                <a:ext cx="33200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1328" h="928" extrusionOk="0">
                    <a:moveTo>
                      <a:pt x="680" y="0"/>
                    </a:moveTo>
                    <a:cubicBezTo>
                      <a:pt x="652" y="0"/>
                      <a:pt x="622" y="3"/>
                      <a:pt x="592" y="8"/>
                    </a:cubicBezTo>
                    <a:cubicBezTo>
                      <a:pt x="1" y="144"/>
                      <a:pt x="142" y="927"/>
                      <a:pt x="649" y="927"/>
                    </a:cubicBezTo>
                    <a:cubicBezTo>
                      <a:pt x="677" y="927"/>
                      <a:pt x="706" y="925"/>
                      <a:pt x="736" y="920"/>
                    </a:cubicBezTo>
                    <a:cubicBezTo>
                      <a:pt x="1328" y="784"/>
                      <a:pt x="1186" y="0"/>
                      <a:pt x="6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3" name="Google Shape;7833;p28"/>
              <p:cNvSpPr/>
              <p:nvPr/>
            </p:nvSpPr>
            <p:spPr>
              <a:xfrm>
                <a:off x="1152675" y="1970525"/>
                <a:ext cx="20450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818" h="769" extrusionOk="0">
                    <a:moveTo>
                      <a:pt x="385" y="1"/>
                    </a:moveTo>
                    <a:lnTo>
                      <a:pt x="385" y="1"/>
                    </a:lnTo>
                    <a:cubicBezTo>
                      <a:pt x="1" y="145"/>
                      <a:pt x="49" y="721"/>
                      <a:pt x="433" y="769"/>
                    </a:cubicBezTo>
                    <a:cubicBezTo>
                      <a:pt x="817" y="625"/>
                      <a:pt x="769" y="49"/>
                      <a:pt x="3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4" name="Google Shape;7834;p28"/>
              <p:cNvSpPr/>
              <p:nvPr/>
            </p:nvSpPr>
            <p:spPr>
              <a:xfrm>
                <a:off x="1205375" y="2068875"/>
                <a:ext cx="26150" cy="18525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741" extrusionOk="0">
                    <a:moveTo>
                      <a:pt x="532" y="1"/>
                    </a:moveTo>
                    <a:cubicBezTo>
                      <a:pt x="517" y="1"/>
                      <a:pt x="501" y="2"/>
                      <a:pt x="485" y="3"/>
                    </a:cubicBezTo>
                    <a:cubicBezTo>
                      <a:pt x="0" y="47"/>
                      <a:pt x="82" y="740"/>
                      <a:pt x="509" y="740"/>
                    </a:cubicBezTo>
                    <a:cubicBezTo>
                      <a:pt x="547" y="740"/>
                      <a:pt x="587" y="735"/>
                      <a:pt x="629" y="723"/>
                    </a:cubicBezTo>
                    <a:cubicBezTo>
                      <a:pt x="1046" y="585"/>
                      <a:pt x="927" y="1"/>
                      <a:pt x="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5" name="Google Shape;7835;p28"/>
              <p:cNvSpPr/>
              <p:nvPr/>
            </p:nvSpPr>
            <p:spPr>
              <a:xfrm>
                <a:off x="774125" y="1720650"/>
                <a:ext cx="22600" cy="16100"/>
              </a:xfrm>
              <a:custGeom>
                <a:avLst/>
                <a:gdLst/>
                <a:ahLst/>
                <a:cxnLst/>
                <a:rect l="l" t="t" r="r" b="b"/>
                <a:pathLst>
                  <a:path w="904" h="644" extrusionOk="0">
                    <a:moveTo>
                      <a:pt x="486" y="0"/>
                    </a:moveTo>
                    <a:cubicBezTo>
                      <a:pt x="460" y="0"/>
                      <a:pt x="433" y="3"/>
                      <a:pt x="404" y="10"/>
                    </a:cubicBezTo>
                    <a:cubicBezTo>
                      <a:pt x="1" y="55"/>
                      <a:pt x="58" y="643"/>
                      <a:pt x="418" y="643"/>
                    </a:cubicBezTo>
                    <a:cubicBezTo>
                      <a:pt x="444" y="643"/>
                      <a:pt x="471" y="640"/>
                      <a:pt x="500" y="634"/>
                    </a:cubicBezTo>
                    <a:cubicBezTo>
                      <a:pt x="903" y="589"/>
                      <a:pt x="847" y="0"/>
                      <a:pt x="4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6" name="Google Shape;7836;p28"/>
              <p:cNvSpPr/>
              <p:nvPr/>
            </p:nvSpPr>
            <p:spPr>
              <a:xfrm>
                <a:off x="478150" y="1883650"/>
                <a:ext cx="34750" cy="25700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1028" extrusionOk="0">
                    <a:moveTo>
                      <a:pt x="529" y="1"/>
                    </a:moveTo>
                    <a:cubicBezTo>
                      <a:pt x="380" y="1"/>
                      <a:pt x="225" y="87"/>
                      <a:pt x="97" y="307"/>
                    </a:cubicBezTo>
                    <a:cubicBezTo>
                      <a:pt x="1" y="691"/>
                      <a:pt x="289" y="1027"/>
                      <a:pt x="625" y="1027"/>
                    </a:cubicBezTo>
                    <a:cubicBezTo>
                      <a:pt x="1389" y="845"/>
                      <a:pt x="995" y="1"/>
                      <a:pt x="52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7" name="Google Shape;7837;p28"/>
              <p:cNvSpPr/>
              <p:nvPr/>
            </p:nvSpPr>
            <p:spPr>
              <a:xfrm>
                <a:off x="466150" y="1818050"/>
                <a:ext cx="24850" cy="18075"/>
              </a:xfrm>
              <a:custGeom>
                <a:avLst/>
                <a:gdLst/>
                <a:ahLst/>
                <a:cxnLst/>
                <a:rect l="l" t="t" r="r" b="b"/>
                <a:pathLst>
                  <a:path w="994" h="723" extrusionOk="0">
                    <a:moveTo>
                      <a:pt x="526" y="0"/>
                    </a:moveTo>
                    <a:cubicBezTo>
                      <a:pt x="511" y="0"/>
                      <a:pt x="496" y="1"/>
                      <a:pt x="481" y="3"/>
                    </a:cubicBezTo>
                    <a:cubicBezTo>
                      <a:pt x="1" y="51"/>
                      <a:pt x="97" y="723"/>
                      <a:pt x="529" y="723"/>
                    </a:cubicBezTo>
                    <a:cubicBezTo>
                      <a:pt x="993" y="676"/>
                      <a:pt x="963" y="0"/>
                      <a:pt x="5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8" name="Google Shape;7838;p28"/>
              <p:cNvSpPr/>
              <p:nvPr/>
            </p:nvSpPr>
            <p:spPr>
              <a:xfrm>
                <a:off x="449600" y="1925300"/>
                <a:ext cx="37200" cy="26425"/>
              </a:xfrm>
              <a:custGeom>
                <a:avLst/>
                <a:gdLst/>
                <a:ahLst/>
                <a:cxnLst/>
                <a:rect l="l" t="t" r="r" b="b"/>
                <a:pathLst>
                  <a:path w="1488" h="1057" extrusionOk="0">
                    <a:moveTo>
                      <a:pt x="563" y="1"/>
                    </a:moveTo>
                    <a:cubicBezTo>
                      <a:pt x="390" y="1"/>
                      <a:pt x="213" y="103"/>
                      <a:pt x="87" y="369"/>
                    </a:cubicBezTo>
                    <a:cubicBezTo>
                      <a:pt x="1" y="713"/>
                      <a:pt x="261" y="1056"/>
                      <a:pt x="591" y="1056"/>
                    </a:cubicBezTo>
                    <a:cubicBezTo>
                      <a:pt x="630" y="1056"/>
                      <a:pt x="670" y="1052"/>
                      <a:pt x="711" y="1041"/>
                    </a:cubicBezTo>
                    <a:cubicBezTo>
                      <a:pt x="1488" y="794"/>
                      <a:pt x="1043" y="1"/>
                      <a:pt x="5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9" name="Google Shape;7839;p28"/>
              <p:cNvSpPr/>
              <p:nvPr/>
            </p:nvSpPr>
            <p:spPr>
              <a:xfrm>
                <a:off x="847825" y="1707625"/>
                <a:ext cx="14175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567" h="534" extrusionOk="0">
                    <a:moveTo>
                      <a:pt x="320" y="0"/>
                    </a:moveTo>
                    <a:cubicBezTo>
                      <a:pt x="310" y="0"/>
                      <a:pt x="299" y="1"/>
                      <a:pt x="289" y="3"/>
                    </a:cubicBezTo>
                    <a:cubicBezTo>
                      <a:pt x="1" y="99"/>
                      <a:pt x="1" y="435"/>
                      <a:pt x="289" y="531"/>
                    </a:cubicBezTo>
                    <a:cubicBezTo>
                      <a:pt x="299" y="533"/>
                      <a:pt x="310" y="533"/>
                      <a:pt x="320" y="533"/>
                    </a:cubicBezTo>
                    <a:cubicBezTo>
                      <a:pt x="566" y="533"/>
                      <a:pt x="566" y="0"/>
                      <a:pt x="32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0" name="Google Shape;7840;p28"/>
              <p:cNvSpPr/>
              <p:nvPr/>
            </p:nvSpPr>
            <p:spPr>
              <a:xfrm>
                <a:off x="408925" y="1900850"/>
                <a:ext cx="26875" cy="19350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774" extrusionOk="0">
                    <a:moveTo>
                      <a:pt x="515" y="1"/>
                    </a:moveTo>
                    <a:cubicBezTo>
                      <a:pt x="499" y="1"/>
                      <a:pt x="482" y="2"/>
                      <a:pt x="465" y="3"/>
                    </a:cubicBezTo>
                    <a:cubicBezTo>
                      <a:pt x="1" y="96"/>
                      <a:pt x="121" y="774"/>
                      <a:pt x="564" y="774"/>
                    </a:cubicBezTo>
                    <a:cubicBezTo>
                      <a:pt x="579" y="774"/>
                      <a:pt x="594" y="773"/>
                      <a:pt x="609" y="771"/>
                    </a:cubicBezTo>
                    <a:cubicBezTo>
                      <a:pt x="1074" y="678"/>
                      <a:pt x="999" y="1"/>
                      <a:pt x="5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1" name="Google Shape;7841;p28"/>
              <p:cNvSpPr/>
              <p:nvPr/>
            </p:nvSpPr>
            <p:spPr>
              <a:xfrm>
                <a:off x="564975" y="1761625"/>
                <a:ext cx="23225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929" h="678" extrusionOk="0">
                    <a:moveTo>
                      <a:pt x="463" y="0"/>
                    </a:moveTo>
                    <a:cubicBezTo>
                      <a:pt x="448" y="0"/>
                      <a:pt x="433" y="1"/>
                      <a:pt x="417" y="3"/>
                    </a:cubicBezTo>
                    <a:cubicBezTo>
                      <a:pt x="0" y="96"/>
                      <a:pt x="74" y="678"/>
                      <a:pt x="466" y="678"/>
                    </a:cubicBezTo>
                    <a:cubicBezTo>
                      <a:pt x="481" y="678"/>
                      <a:pt x="497" y="677"/>
                      <a:pt x="513" y="675"/>
                    </a:cubicBezTo>
                    <a:cubicBezTo>
                      <a:pt x="929" y="583"/>
                      <a:pt x="855" y="0"/>
                      <a:pt x="46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2" name="Google Shape;7842;p28"/>
              <p:cNvSpPr/>
              <p:nvPr/>
            </p:nvSpPr>
            <p:spPr>
              <a:xfrm>
                <a:off x="533250" y="1802500"/>
                <a:ext cx="28950" cy="20800"/>
              </a:xfrm>
              <a:custGeom>
                <a:avLst/>
                <a:gdLst/>
                <a:ahLst/>
                <a:cxnLst/>
                <a:rect l="l" t="t" r="r" b="b"/>
                <a:pathLst>
                  <a:path w="1158" h="832" extrusionOk="0">
                    <a:moveTo>
                      <a:pt x="581" y="0"/>
                    </a:moveTo>
                    <a:cubicBezTo>
                      <a:pt x="1" y="0"/>
                      <a:pt x="85" y="831"/>
                      <a:pt x="563" y="831"/>
                    </a:cubicBezTo>
                    <a:cubicBezTo>
                      <a:pt x="599" y="831"/>
                      <a:pt x="637" y="827"/>
                      <a:pt x="677" y="817"/>
                    </a:cubicBezTo>
                    <a:cubicBezTo>
                      <a:pt x="1157" y="673"/>
                      <a:pt x="1061" y="0"/>
                      <a:pt x="58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3" name="Google Shape;7843;p28"/>
              <p:cNvSpPr/>
              <p:nvPr/>
            </p:nvSpPr>
            <p:spPr>
              <a:xfrm>
                <a:off x="529775" y="1737675"/>
                <a:ext cx="9625" cy="9025"/>
              </a:xfrm>
              <a:custGeom>
                <a:avLst/>
                <a:gdLst/>
                <a:ahLst/>
                <a:cxnLst/>
                <a:rect l="l" t="t" r="r" b="b"/>
                <a:pathLst>
                  <a:path w="385" h="361" extrusionOk="0">
                    <a:moveTo>
                      <a:pt x="192" y="1"/>
                    </a:moveTo>
                    <a:cubicBezTo>
                      <a:pt x="108" y="1"/>
                      <a:pt x="24" y="49"/>
                      <a:pt x="0" y="145"/>
                    </a:cubicBezTo>
                    <a:cubicBezTo>
                      <a:pt x="0" y="289"/>
                      <a:pt x="96" y="361"/>
                      <a:pt x="192" y="361"/>
                    </a:cubicBezTo>
                    <a:cubicBezTo>
                      <a:pt x="288" y="361"/>
                      <a:pt x="384" y="289"/>
                      <a:pt x="384" y="145"/>
                    </a:cubicBezTo>
                    <a:cubicBezTo>
                      <a:pt x="360" y="49"/>
                      <a:pt x="276" y="1"/>
                      <a:pt x="19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4" name="Google Shape;7844;p28"/>
              <p:cNvSpPr/>
              <p:nvPr/>
            </p:nvSpPr>
            <p:spPr>
              <a:xfrm>
                <a:off x="504950" y="1841925"/>
                <a:ext cx="32550" cy="24250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970" extrusionOk="0">
                    <a:moveTo>
                      <a:pt x="694" y="1"/>
                    </a:moveTo>
                    <a:cubicBezTo>
                      <a:pt x="667" y="1"/>
                      <a:pt x="639" y="3"/>
                      <a:pt x="609" y="8"/>
                    </a:cubicBezTo>
                    <a:cubicBezTo>
                      <a:pt x="1" y="101"/>
                      <a:pt x="122" y="970"/>
                      <a:pt x="706" y="970"/>
                    </a:cubicBezTo>
                    <a:cubicBezTo>
                      <a:pt x="722" y="970"/>
                      <a:pt x="737" y="969"/>
                      <a:pt x="753" y="968"/>
                    </a:cubicBezTo>
                    <a:cubicBezTo>
                      <a:pt x="1302" y="876"/>
                      <a:pt x="1241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5" name="Google Shape;7845;p28"/>
              <p:cNvSpPr/>
              <p:nvPr/>
            </p:nvSpPr>
            <p:spPr>
              <a:xfrm>
                <a:off x="497350" y="1777300"/>
                <a:ext cx="19250" cy="14425"/>
              </a:xfrm>
              <a:custGeom>
                <a:avLst/>
                <a:gdLst/>
                <a:ahLst/>
                <a:cxnLst/>
                <a:rect l="l" t="t" r="r" b="b"/>
                <a:pathLst>
                  <a:path w="770" h="577" extrusionOk="0">
                    <a:moveTo>
                      <a:pt x="385" y="0"/>
                    </a:moveTo>
                    <a:cubicBezTo>
                      <a:pt x="1" y="96"/>
                      <a:pt x="97" y="576"/>
                      <a:pt x="433" y="576"/>
                    </a:cubicBezTo>
                    <a:cubicBezTo>
                      <a:pt x="769" y="480"/>
                      <a:pt x="721" y="0"/>
                      <a:pt x="3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6" name="Google Shape;7846;p28"/>
              <p:cNvSpPr/>
              <p:nvPr/>
            </p:nvSpPr>
            <p:spPr>
              <a:xfrm>
                <a:off x="431875" y="1794650"/>
                <a:ext cx="9100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364" h="293" extrusionOk="0">
                    <a:moveTo>
                      <a:pt x="204" y="0"/>
                    </a:moveTo>
                    <a:cubicBezTo>
                      <a:pt x="139" y="0"/>
                      <a:pt x="70" y="38"/>
                      <a:pt x="27" y="122"/>
                    </a:cubicBezTo>
                    <a:cubicBezTo>
                      <a:pt x="1" y="230"/>
                      <a:pt x="80" y="293"/>
                      <a:pt x="171" y="293"/>
                    </a:cubicBezTo>
                    <a:cubicBezTo>
                      <a:pt x="242" y="293"/>
                      <a:pt x="321" y="255"/>
                      <a:pt x="364" y="170"/>
                    </a:cubicBezTo>
                    <a:cubicBezTo>
                      <a:pt x="364" y="63"/>
                      <a:pt x="288" y="0"/>
                      <a:pt x="2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7" name="Google Shape;7847;p28"/>
              <p:cNvSpPr/>
              <p:nvPr/>
            </p:nvSpPr>
            <p:spPr>
              <a:xfrm>
                <a:off x="316500" y="1959625"/>
                <a:ext cx="16150" cy="12225"/>
              </a:xfrm>
              <a:custGeom>
                <a:avLst/>
                <a:gdLst/>
                <a:ahLst/>
                <a:cxnLst/>
                <a:rect l="l" t="t" r="r" b="b"/>
                <a:pathLst>
                  <a:path w="646" h="489" extrusionOk="0">
                    <a:moveTo>
                      <a:pt x="317" y="1"/>
                    </a:moveTo>
                    <a:cubicBezTo>
                      <a:pt x="303" y="1"/>
                      <a:pt x="289" y="2"/>
                      <a:pt x="274" y="5"/>
                    </a:cubicBezTo>
                    <a:cubicBezTo>
                      <a:pt x="1" y="96"/>
                      <a:pt x="73" y="488"/>
                      <a:pt x="367" y="488"/>
                    </a:cubicBezTo>
                    <a:cubicBezTo>
                      <a:pt x="383" y="488"/>
                      <a:pt x="400" y="487"/>
                      <a:pt x="418" y="485"/>
                    </a:cubicBezTo>
                    <a:cubicBezTo>
                      <a:pt x="645" y="394"/>
                      <a:pt x="571" y="1"/>
                      <a:pt x="31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8" name="Google Shape;7848;p28"/>
              <p:cNvSpPr/>
              <p:nvPr/>
            </p:nvSpPr>
            <p:spPr>
              <a:xfrm>
                <a:off x="325725" y="2025750"/>
                <a:ext cx="25225" cy="204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817" extrusionOk="0">
                    <a:moveTo>
                      <a:pt x="529" y="0"/>
                    </a:moveTo>
                    <a:cubicBezTo>
                      <a:pt x="1" y="48"/>
                      <a:pt x="49" y="816"/>
                      <a:pt x="577" y="816"/>
                    </a:cubicBezTo>
                    <a:cubicBezTo>
                      <a:pt x="1009" y="672"/>
                      <a:pt x="961" y="48"/>
                      <a:pt x="5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9" name="Google Shape;7849;p28"/>
              <p:cNvSpPr/>
              <p:nvPr/>
            </p:nvSpPr>
            <p:spPr>
              <a:xfrm>
                <a:off x="402550" y="1834825"/>
                <a:ext cx="11775" cy="10975"/>
              </a:xfrm>
              <a:custGeom>
                <a:avLst/>
                <a:gdLst/>
                <a:ahLst/>
                <a:cxnLst/>
                <a:rect l="l" t="t" r="r" b="b"/>
                <a:pathLst>
                  <a:path w="471" h="439" extrusionOk="0">
                    <a:moveTo>
                      <a:pt x="270" y="1"/>
                    </a:moveTo>
                    <a:cubicBezTo>
                      <a:pt x="261" y="1"/>
                      <a:pt x="251" y="2"/>
                      <a:pt x="240" y="4"/>
                    </a:cubicBezTo>
                    <a:cubicBezTo>
                      <a:pt x="0" y="52"/>
                      <a:pt x="0" y="388"/>
                      <a:pt x="240" y="436"/>
                    </a:cubicBezTo>
                    <a:cubicBezTo>
                      <a:pt x="251" y="438"/>
                      <a:pt x="261" y="439"/>
                      <a:pt x="270" y="439"/>
                    </a:cubicBezTo>
                    <a:cubicBezTo>
                      <a:pt x="470" y="439"/>
                      <a:pt x="470" y="1"/>
                      <a:pt x="2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0" name="Google Shape;7850;p28"/>
              <p:cNvSpPr/>
              <p:nvPr/>
            </p:nvSpPr>
            <p:spPr>
              <a:xfrm>
                <a:off x="290925" y="2001725"/>
                <a:ext cx="13225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481" extrusionOk="0">
                    <a:moveTo>
                      <a:pt x="240" y="1"/>
                    </a:moveTo>
                    <a:cubicBezTo>
                      <a:pt x="0" y="97"/>
                      <a:pt x="0" y="433"/>
                      <a:pt x="240" y="481"/>
                    </a:cubicBezTo>
                    <a:cubicBezTo>
                      <a:pt x="528" y="481"/>
                      <a:pt x="528" y="1"/>
                      <a:pt x="24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1" name="Google Shape;7851;p28"/>
              <p:cNvSpPr/>
              <p:nvPr/>
            </p:nvSpPr>
            <p:spPr>
              <a:xfrm>
                <a:off x="300525" y="2068725"/>
                <a:ext cx="23350" cy="18250"/>
              </a:xfrm>
              <a:custGeom>
                <a:avLst/>
                <a:gdLst/>
                <a:ahLst/>
                <a:cxnLst/>
                <a:rect l="l" t="t" r="r" b="b"/>
                <a:pathLst>
                  <a:path w="934" h="730" extrusionOk="0">
                    <a:moveTo>
                      <a:pt x="462" y="1"/>
                    </a:moveTo>
                    <a:cubicBezTo>
                      <a:pt x="437" y="1"/>
                      <a:pt x="411" y="3"/>
                      <a:pt x="385" y="9"/>
                    </a:cubicBezTo>
                    <a:cubicBezTo>
                      <a:pt x="0" y="153"/>
                      <a:pt x="96" y="729"/>
                      <a:pt x="529" y="729"/>
                    </a:cubicBezTo>
                    <a:cubicBezTo>
                      <a:pt x="934" y="639"/>
                      <a:pt x="832" y="1"/>
                      <a:pt x="46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2" name="Google Shape;7852;p28"/>
              <p:cNvSpPr/>
              <p:nvPr/>
            </p:nvSpPr>
            <p:spPr>
              <a:xfrm>
                <a:off x="344925" y="1917725"/>
                <a:ext cx="15625" cy="13225"/>
              </a:xfrm>
              <a:custGeom>
                <a:avLst/>
                <a:gdLst/>
                <a:ahLst/>
                <a:cxnLst/>
                <a:rect l="l" t="t" r="r" b="b"/>
                <a:pathLst>
                  <a:path w="625" h="529" extrusionOk="0">
                    <a:moveTo>
                      <a:pt x="289" y="0"/>
                    </a:moveTo>
                    <a:cubicBezTo>
                      <a:pt x="49" y="144"/>
                      <a:pt x="1" y="384"/>
                      <a:pt x="289" y="528"/>
                    </a:cubicBezTo>
                    <a:cubicBezTo>
                      <a:pt x="625" y="528"/>
                      <a:pt x="625" y="0"/>
                      <a:pt x="2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3" name="Google Shape;7853;p28"/>
              <p:cNvSpPr/>
              <p:nvPr/>
            </p:nvSpPr>
            <p:spPr>
              <a:xfrm>
                <a:off x="372550" y="1875700"/>
                <a:ext cx="16825" cy="13250"/>
              </a:xfrm>
              <a:custGeom>
                <a:avLst/>
                <a:gdLst/>
                <a:ahLst/>
                <a:cxnLst/>
                <a:rect l="l" t="t" r="r" b="b"/>
                <a:pathLst>
                  <a:path w="673" h="530" extrusionOk="0">
                    <a:moveTo>
                      <a:pt x="288" y="1"/>
                    </a:moveTo>
                    <a:cubicBezTo>
                      <a:pt x="0" y="97"/>
                      <a:pt x="96" y="529"/>
                      <a:pt x="432" y="529"/>
                    </a:cubicBezTo>
                    <a:cubicBezTo>
                      <a:pt x="672" y="385"/>
                      <a:pt x="576" y="1"/>
                      <a:pt x="2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4" name="Google Shape;7854;p28"/>
              <p:cNvSpPr/>
              <p:nvPr/>
            </p:nvSpPr>
            <p:spPr>
              <a:xfrm>
                <a:off x="380500" y="1941525"/>
                <a:ext cx="29750" cy="20825"/>
              </a:xfrm>
              <a:custGeom>
                <a:avLst/>
                <a:gdLst/>
                <a:ahLst/>
                <a:cxnLst/>
                <a:rect l="l" t="t" r="r" b="b"/>
                <a:pathLst>
                  <a:path w="1190" h="833" extrusionOk="0">
                    <a:moveTo>
                      <a:pt x="583" y="1"/>
                    </a:moveTo>
                    <a:cubicBezTo>
                      <a:pt x="556" y="1"/>
                      <a:pt x="527" y="3"/>
                      <a:pt x="498" y="8"/>
                    </a:cubicBezTo>
                    <a:cubicBezTo>
                      <a:pt x="1" y="144"/>
                      <a:pt x="142" y="833"/>
                      <a:pt x="601" y="833"/>
                    </a:cubicBezTo>
                    <a:cubicBezTo>
                      <a:pt x="630" y="833"/>
                      <a:pt x="659" y="830"/>
                      <a:pt x="690" y="825"/>
                    </a:cubicBezTo>
                    <a:cubicBezTo>
                      <a:pt x="1189" y="734"/>
                      <a:pt x="1045" y="1"/>
                      <a:pt x="58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5" name="Google Shape;7855;p28"/>
              <p:cNvSpPr/>
              <p:nvPr/>
            </p:nvSpPr>
            <p:spPr>
              <a:xfrm>
                <a:off x="355725" y="1984225"/>
                <a:ext cx="28175" cy="19925"/>
              </a:xfrm>
              <a:custGeom>
                <a:avLst/>
                <a:gdLst/>
                <a:ahLst/>
                <a:cxnLst/>
                <a:rect l="l" t="t" r="r" b="b"/>
                <a:pathLst>
                  <a:path w="1127" h="797" extrusionOk="0">
                    <a:moveTo>
                      <a:pt x="404" y="0"/>
                    </a:moveTo>
                    <a:cubicBezTo>
                      <a:pt x="277" y="0"/>
                      <a:pt x="146" y="75"/>
                      <a:pt x="49" y="269"/>
                    </a:cubicBezTo>
                    <a:cubicBezTo>
                      <a:pt x="1" y="557"/>
                      <a:pt x="193" y="797"/>
                      <a:pt x="481" y="797"/>
                    </a:cubicBezTo>
                    <a:cubicBezTo>
                      <a:pt x="1127" y="653"/>
                      <a:pt x="780" y="0"/>
                      <a:pt x="4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6" name="Google Shape;7856;p28"/>
              <p:cNvSpPr/>
              <p:nvPr/>
            </p:nvSpPr>
            <p:spPr>
              <a:xfrm>
                <a:off x="438550" y="1858900"/>
                <a:ext cx="25225" cy="19225"/>
              </a:xfrm>
              <a:custGeom>
                <a:avLst/>
                <a:gdLst/>
                <a:ahLst/>
                <a:cxnLst/>
                <a:rect l="l" t="t" r="r" b="b"/>
                <a:pathLst>
                  <a:path w="1009" h="769" extrusionOk="0">
                    <a:moveTo>
                      <a:pt x="433" y="1"/>
                    </a:moveTo>
                    <a:cubicBezTo>
                      <a:pt x="1" y="97"/>
                      <a:pt x="49" y="769"/>
                      <a:pt x="529" y="769"/>
                    </a:cubicBezTo>
                    <a:cubicBezTo>
                      <a:pt x="1009" y="673"/>
                      <a:pt x="913" y="1"/>
                      <a:pt x="4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7" name="Google Shape;7857;p28"/>
              <p:cNvSpPr/>
              <p:nvPr/>
            </p:nvSpPr>
            <p:spPr>
              <a:xfrm>
                <a:off x="754350" y="1825750"/>
                <a:ext cx="43125" cy="30875"/>
              </a:xfrm>
              <a:custGeom>
                <a:avLst/>
                <a:gdLst/>
                <a:ahLst/>
                <a:cxnLst/>
                <a:rect l="l" t="t" r="r" b="b"/>
                <a:pathLst>
                  <a:path w="1725" h="1235" extrusionOk="0">
                    <a:moveTo>
                      <a:pt x="643" y="0"/>
                    </a:moveTo>
                    <a:cubicBezTo>
                      <a:pt x="440" y="0"/>
                      <a:pt x="233" y="128"/>
                      <a:pt x="91" y="463"/>
                    </a:cubicBezTo>
                    <a:cubicBezTo>
                      <a:pt x="0" y="870"/>
                      <a:pt x="337" y="1235"/>
                      <a:pt x="738" y="1235"/>
                    </a:cubicBezTo>
                    <a:cubicBezTo>
                      <a:pt x="762" y="1235"/>
                      <a:pt x="786" y="1234"/>
                      <a:pt x="811" y="1231"/>
                    </a:cubicBezTo>
                    <a:cubicBezTo>
                      <a:pt x="1724" y="950"/>
                      <a:pt x="1198" y="0"/>
                      <a:pt x="64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8" name="Google Shape;7858;p28"/>
              <p:cNvSpPr/>
              <p:nvPr/>
            </p:nvSpPr>
            <p:spPr>
              <a:xfrm>
                <a:off x="714600" y="1799325"/>
                <a:ext cx="38750" cy="27200"/>
              </a:xfrm>
              <a:custGeom>
                <a:avLst/>
                <a:gdLst/>
                <a:ahLst/>
                <a:cxnLst/>
                <a:rect l="l" t="t" r="r" b="b"/>
                <a:pathLst>
                  <a:path w="1550" h="1088" extrusionOk="0">
                    <a:moveTo>
                      <a:pt x="611" y="0"/>
                    </a:moveTo>
                    <a:cubicBezTo>
                      <a:pt x="451" y="0"/>
                      <a:pt x="282" y="90"/>
                      <a:pt x="145" y="319"/>
                    </a:cubicBezTo>
                    <a:cubicBezTo>
                      <a:pt x="1" y="703"/>
                      <a:pt x="289" y="1088"/>
                      <a:pt x="673" y="1088"/>
                    </a:cubicBezTo>
                    <a:cubicBezTo>
                      <a:pt x="1549" y="905"/>
                      <a:pt x="1120" y="0"/>
                      <a:pt x="6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9" name="Google Shape;7859;p28"/>
              <p:cNvSpPr/>
              <p:nvPr/>
            </p:nvSpPr>
            <p:spPr>
              <a:xfrm>
                <a:off x="738025" y="1695225"/>
                <a:ext cx="12650" cy="11275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51" extrusionOk="0">
                    <a:moveTo>
                      <a:pt x="247" y="0"/>
                    </a:moveTo>
                    <a:cubicBezTo>
                      <a:pt x="124" y="0"/>
                      <a:pt x="0" y="97"/>
                      <a:pt x="24" y="307"/>
                    </a:cubicBezTo>
                    <a:cubicBezTo>
                      <a:pt x="48" y="403"/>
                      <a:pt x="132" y="451"/>
                      <a:pt x="222" y="451"/>
                    </a:cubicBezTo>
                    <a:cubicBezTo>
                      <a:pt x="312" y="451"/>
                      <a:pt x="408" y="403"/>
                      <a:pt x="456" y="307"/>
                    </a:cubicBezTo>
                    <a:cubicBezTo>
                      <a:pt x="505" y="109"/>
                      <a:pt x="377" y="0"/>
                      <a:pt x="24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0" name="Google Shape;7860;p28"/>
              <p:cNvSpPr/>
              <p:nvPr/>
            </p:nvSpPr>
            <p:spPr>
              <a:xfrm>
                <a:off x="272675" y="2112075"/>
                <a:ext cx="21500" cy="14825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93" extrusionOk="0">
                    <a:moveTo>
                      <a:pt x="444" y="1"/>
                    </a:moveTo>
                    <a:cubicBezTo>
                      <a:pt x="428" y="1"/>
                      <a:pt x="412" y="2"/>
                      <a:pt x="394" y="4"/>
                    </a:cubicBezTo>
                    <a:cubicBezTo>
                      <a:pt x="1" y="179"/>
                      <a:pt x="125" y="592"/>
                      <a:pt x="404" y="592"/>
                    </a:cubicBezTo>
                    <a:cubicBezTo>
                      <a:pt x="431" y="592"/>
                      <a:pt x="460" y="588"/>
                      <a:pt x="490" y="580"/>
                    </a:cubicBezTo>
                    <a:cubicBezTo>
                      <a:pt x="859" y="534"/>
                      <a:pt x="830" y="1"/>
                      <a:pt x="44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1" name="Google Shape;7861;p28"/>
              <p:cNvSpPr/>
              <p:nvPr/>
            </p:nvSpPr>
            <p:spPr>
              <a:xfrm>
                <a:off x="744775" y="1759800"/>
                <a:ext cx="31350" cy="224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898" extrusionOk="0">
                    <a:moveTo>
                      <a:pt x="479" y="0"/>
                    </a:moveTo>
                    <a:cubicBezTo>
                      <a:pt x="336" y="0"/>
                      <a:pt x="191" y="88"/>
                      <a:pt x="90" y="316"/>
                    </a:cubicBezTo>
                    <a:cubicBezTo>
                      <a:pt x="1" y="627"/>
                      <a:pt x="241" y="897"/>
                      <a:pt x="545" y="897"/>
                    </a:cubicBezTo>
                    <a:cubicBezTo>
                      <a:pt x="569" y="897"/>
                      <a:pt x="593" y="896"/>
                      <a:pt x="618" y="892"/>
                    </a:cubicBezTo>
                    <a:cubicBezTo>
                      <a:pt x="1254" y="680"/>
                      <a:pt x="876" y="0"/>
                      <a:pt x="47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2" name="Google Shape;7862;p28"/>
              <p:cNvSpPr/>
              <p:nvPr/>
            </p:nvSpPr>
            <p:spPr>
              <a:xfrm>
                <a:off x="814075" y="1746850"/>
                <a:ext cx="29050" cy="20100"/>
              </a:xfrm>
              <a:custGeom>
                <a:avLst/>
                <a:gdLst/>
                <a:ahLst/>
                <a:cxnLst/>
                <a:rect l="l" t="t" r="r" b="b"/>
                <a:pathLst>
                  <a:path w="1162" h="804" extrusionOk="0">
                    <a:moveTo>
                      <a:pt x="603" y="0"/>
                    </a:moveTo>
                    <a:cubicBezTo>
                      <a:pt x="566" y="0"/>
                      <a:pt x="527" y="6"/>
                      <a:pt x="486" y="18"/>
                    </a:cubicBezTo>
                    <a:cubicBezTo>
                      <a:pt x="1" y="106"/>
                      <a:pt x="124" y="803"/>
                      <a:pt x="557" y="803"/>
                    </a:cubicBezTo>
                    <a:cubicBezTo>
                      <a:pt x="595" y="803"/>
                      <a:pt x="636" y="798"/>
                      <a:pt x="678" y="786"/>
                    </a:cubicBezTo>
                    <a:cubicBezTo>
                      <a:pt x="1162" y="654"/>
                      <a:pt x="1002" y="0"/>
                      <a:pt x="60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3" name="Google Shape;7863;p28"/>
              <p:cNvSpPr/>
              <p:nvPr/>
            </p:nvSpPr>
            <p:spPr>
              <a:xfrm>
                <a:off x="825025" y="1812550"/>
                <a:ext cx="40525" cy="28375"/>
              </a:xfrm>
              <a:custGeom>
                <a:avLst/>
                <a:gdLst/>
                <a:ahLst/>
                <a:cxnLst/>
                <a:rect l="l" t="t" r="r" b="b"/>
                <a:pathLst>
                  <a:path w="1621" h="1135" extrusionOk="0">
                    <a:moveTo>
                      <a:pt x="626" y="0"/>
                    </a:moveTo>
                    <a:cubicBezTo>
                      <a:pt x="454" y="0"/>
                      <a:pt x="276" y="102"/>
                      <a:pt x="144" y="367"/>
                    </a:cubicBezTo>
                    <a:cubicBezTo>
                      <a:pt x="0" y="751"/>
                      <a:pt x="337" y="1135"/>
                      <a:pt x="721" y="1135"/>
                    </a:cubicBezTo>
                    <a:cubicBezTo>
                      <a:pt x="1621" y="919"/>
                      <a:pt x="1144" y="0"/>
                      <a:pt x="6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4" name="Google Shape;7864;p28"/>
              <p:cNvSpPr/>
              <p:nvPr/>
            </p:nvSpPr>
            <p:spPr>
              <a:xfrm>
                <a:off x="785425" y="1786275"/>
                <a:ext cx="36075" cy="25850"/>
              </a:xfrm>
              <a:custGeom>
                <a:avLst/>
                <a:gdLst/>
                <a:ahLst/>
                <a:cxnLst/>
                <a:rect l="l" t="t" r="r" b="b"/>
                <a:pathLst>
                  <a:path w="1443" h="1034" extrusionOk="0">
                    <a:moveTo>
                      <a:pt x="533" y="0"/>
                    </a:moveTo>
                    <a:cubicBezTo>
                      <a:pt x="371" y="0"/>
                      <a:pt x="208" y="100"/>
                      <a:pt x="96" y="361"/>
                    </a:cubicBezTo>
                    <a:cubicBezTo>
                      <a:pt x="0" y="697"/>
                      <a:pt x="288" y="1033"/>
                      <a:pt x="624" y="1033"/>
                    </a:cubicBezTo>
                    <a:cubicBezTo>
                      <a:pt x="1443" y="820"/>
                      <a:pt x="995" y="0"/>
                      <a:pt x="53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5" name="Google Shape;7865;p28"/>
              <p:cNvSpPr/>
              <p:nvPr/>
            </p:nvSpPr>
            <p:spPr>
              <a:xfrm>
                <a:off x="808225" y="1682375"/>
                <a:ext cx="10525" cy="8625"/>
              </a:xfrm>
              <a:custGeom>
                <a:avLst/>
                <a:gdLst/>
                <a:ahLst/>
                <a:cxnLst/>
                <a:rect l="l" t="t" r="r" b="b"/>
                <a:pathLst>
                  <a:path w="421" h="345" extrusionOk="0">
                    <a:moveTo>
                      <a:pt x="228" y="1"/>
                    </a:moveTo>
                    <a:cubicBezTo>
                      <a:pt x="217" y="1"/>
                      <a:pt x="205" y="2"/>
                      <a:pt x="192" y="5"/>
                    </a:cubicBezTo>
                    <a:cubicBezTo>
                      <a:pt x="0" y="53"/>
                      <a:pt x="0" y="293"/>
                      <a:pt x="192" y="341"/>
                    </a:cubicBezTo>
                    <a:cubicBezTo>
                      <a:pt x="205" y="343"/>
                      <a:pt x="217" y="344"/>
                      <a:pt x="228" y="344"/>
                    </a:cubicBezTo>
                    <a:cubicBezTo>
                      <a:pt x="420" y="344"/>
                      <a:pt x="420" y="1"/>
                      <a:pt x="2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6" name="Google Shape;7866;p28"/>
              <p:cNvSpPr/>
              <p:nvPr/>
            </p:nvSpPr>
            <p:spPr>
              <a:xfrm>
                <a:off x="575525" y="1827750"/>
                <a:ext cx="37375" cy="26500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1060" extrusionOk="0">
                    <a:moveTo>
                      <a:pt x="562" y="1"/>
                    </a:moveTo>
                    <a:cubicBezTo>
                      <a:pt x="391" y="1"/>
                      <a:pt x="216" y="106"/>
                      <a:pt x="91" y="383"/>
                    </a:cubicBezTo>
                    <a:cubicBezTo>
                      <a:pt x="1" y="742"/>
                      <a:pt x="289" y="1059"/>
                      <a:pt x="641" y="1059"/>
                    </a:cubicBezTo>
                    <a:cubicBezTo>
                      <a:pt x="665" y="1059"/>
                      <a:pt x="690" y="1058"/>
                      <a:pt x="715" y="1055"/>
                    </a:cubicBezTo>
                    <a:cubicBezTo>
                      <a:pt x="1495" y="842"/>
                      <a:pt x="1044" y="1"/>
                      <a:pt x="56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7" name="Google Shape;7867;p28"/>
              <p:cNvSpPr/>
              <p:nvPr/>
            </p:nvSpPr>
            <p:spPr>
              <a:xfrm>
                <a:off x="602975" y="1786550"/>
                <a:ext cx="32575" cy="23175"/>
              </a:xfrm>
              <a:custGeom>
                <a:avLst/>
                <a:gdLst/>
                <a:ahLst/>
                <a:cxnLst/>
                <a:rect l="l" t="t" r="r" b="b"/>
                <a:pathLst>
                  <a:path w="1303" h="927" extrusionOk="0">
                    <a:moveTo>
                      <a:pt x="651" y="1"/>
                    </a:moveTo>
                    <a:cubicBezTo>
                      <a:pt x="613" y="1"/>
                      <a:pt x="572" y="5"/>
                      <a:pt x="529" y="14"/>
                    </a:cubicBezTo>
                    <a:cubicBezTo>
                      <a:pt x="1" y="158"/>
                      <a:pt x="97" y="926"/>
                      <a:pt x="673" y="926"/>
                    </a:cubicBezTo>
                    <a:cubicBezTo>
                      <a:pt x="1302" y="926"/>
                      <a:pt x="1216" y="1"/>
                      <a:pt x="65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8" name="Google Shape;7868;p28"/>
              <p:cNvSpPr/>
              <p:nvPr/>
            </p:nvSpPr>
            <p:spPr>
              <a:xfrm>
                <a:off x="615100" y="1853225"/>
                <a:ext cx="43325" cy="31000"/>
              </a:xfrm>
              <a:custGeom>
                <a:avLst/>
                <a:gdLst/>
                <a:ahLst/>
                <a:cxnLst/>
                <a:rect l="l" t="t" r="r" b="b"/>
                <a:pathLst>
                  <a:path w="1733" h="1240" extrusionOk="0">
                    <a:moveTo>
                      <a:pt x="628" y="0"/>
                    </a:moveTo>
                    <a:cubicBezTo>
                      <a:pt x="435" y="0"/>
                      <a:pt x="237" y="117"/>
                      <a:pt x="92" y="420"/>
                    </a:cubicBezTo>
                    <a:cubicBezTo>
                      <a:pt x="1" y="830"/>
                      <a:pt x="299" y="1240"/>
                      <a:pt x="698" y="1240"/>
                    </a:cubicBezTo>
                    <a:cubicBezTo>
                      <a:pt x="720" y="1240"/>
                      <a:pt x="742" y="1238"/>
                      <a:pt x="764" y="1236"/>
                    </a:cubicBezTo>
                    <a:cubicBezTo>
                      <a:pt x="1733" y="1021"/>
                      <a:pt x="1200" y="0"/>
                      <a:pt x="62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9" name="Google Shape;7869;p28"/>
              <p:cNvSpPr/>
              <p:nvPr/>
            </p:nvSpPr>
            <p:spPr>
              <a:xfrm>
                <a:off x="596425" y="1722075"/>
                <a:ext cx="16175" cy="12350"/>
              </a:xfrm>
              <a:custGeom>
                <a:avLst/>
                <a:gdLst/>
                <a:ahLst/>
                <a:cxnLst/>
                <a:rect l="l" t="t" r="r" b="b"/>
                <a:pathLst>
                  <a:path w="647" h="494" extrusionOk="0">
                    <a:moveTo>
                      <a:pt x="263" y="1"/>
                    </a:moveTo>
                    <a:cubicBezTo>
                      <a:pt x="1" y="88"/>
                      <a:pt x="57" y="494"/>
                      <a:pt x="286" y="494"/>
                    </a:cubicBezTo>
                    <a:cubicBezTo>
                      <a:pt x="308" y="494"/>
                      <a:pt x="333" y="490"/>
                      <a:pt x="359" y="481"/>
                    </a:cubicBezTo>
                    <a:cubicBezTo>
                      <a:pt x="647" y="385"/>
                      <a:pt x="599" y="1"/>
                      <a:pt x="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0" name="Google Shape;7870;p28"/>
              <p:cNvSpPr/>
              <p:nvPr/>
            </p:nvSpPr>
            <p:spPr>
              <a:xfrm>
                <a:off x="634200" y="1747075"/>
                <a:ext cx="25675" cy="18775"/>
              </a:xfrm>
              <a:custGeom>
                <a:avLst/>
                <a:gdLst/>
                <a:ahLst/>
                <a:cxnLst/>
                <a:rect l="l" t="t" r="r" b="b"/>
                <a:pathLst>
                  <a:path w="1027" h="751" extrusionOk="0">
                    <a:moveTo>
                      <a:pt x="518" y="0"/>
                    </a:moveTo>
                    <a:cubicBezTo>
                      <a:pt x="491" y="0"/>
                      <a:pt x="462" y="3"/>
                      <a:pt x="432" y="9"/>
                    </a:cubicBezTo>
                    <a:cubicBezTo>
                      <a:pt x="1" y="225"/>
                      <a:pt x="112" y="750"/>
                      <a:pt x="452" y="750"/>
                    </a:cubicBezTo>
                    <a:cubicBezTo>
                      <a:pt x="491" y="750"/>
                      <a:pt x="532" y="744"/>
                      <a:pt x="576" y="729"/>
                    </a:cubicBezTo>
                    <a:cubicBezTo>
                      <a:pt x="1026" y="639"/>
                      <a:pt x="928" y="0"/>
                      <a:pt x="5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1" name="Google Shape;7871;p28"/>
              <p:cNvSpPr/>
              <p:nvPr/>
            </p:nvSpPr>
            <p:spPr>
              <a:xfrm>
                <a:off x="644175" y="1813350"/>
                <a:ext cx="39225" cy="26750"/>
              </a:xfrm>
              <a:custGeom>
                <a:avLst/>
                <a:gdLst/>
                <a:ahLst/>
                <a:cxnLst/>
                <a:rect l="l" t="t" r="r" b="b"/>
                <a:pathLst>
                  <a:path w="1569" h="1070" extrusionOk="0">
                    <a:moveTo>
                      <a:pt x="608" y="1"/>
                    </a:moveTo>
                    <a:cubicBezTo>
                      <a:pt x="433" y="1"/>
                      <a:pt x="255" y="106"/>
                      <a:pt x="129" y="383"/>
                    </a:cubicBezTo>
                    <a:cubicBezTo>
                      <a:pt x="0" y="726"/>
                      <a:pt x="294" y="1070"/>
                      <a:pt x="632" y="1070"/>
                    </a:cubicBezTo>
                    <a:cubicBezTo>
                      <a:pt x="672" y="1070"/>
                      <a:pt x="713" y="1065"/>
                      <a:pt x="753" y="1055"/>
                    </a:cubicBezTo>
                    <a:cubicBezTo>
                      <a:pt x="1569" y="842"/>
                      <a:pt x="1101" y="1"/>
                      <a:pt x="60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2" name="Google Shape;7872;p28"/>
              <p:cNvSpPr/>
              <p:nvPr/>
            </p:nvSpPr>
            <p:spPr>
              <a:xfrm>
                <a:off x="702425" y="1732875"/>
                <a:ext cx="26600" cy="19650"/>
              </a:xfrm>
              <a:custGeom>
                <a:avLst/>
                <a:gdLst/>
                <a:ahLst/>
                <a:cxnLst/>
                <a:rect l="l" t="t" r="r" b="b"/>
                <a:pathLst>
                  <a:path w="1064" h="786" extrusionOk="0">
                    <a:moveTo>
                      <a:pt x="488" y="1"/>
                    </a:moveTo>
                    <a:cubicBezTo>
                      <a:pt x="0" y="45"/>
                      <a:pt x="85" y="785"/>
                      <a:pt x="517" y="785"/>
                    </a:cubicBezTo>
                    <a:cubicBezTo>
                      <a:pt x="553" y="785"/>
                      <a:pt x="591" y="780"/>
                      <a:pt x="632" y="769"/>
                    </a:cubicBezTo>
                    <a:cubicBezTo>
                      <a:pt x="1064" y="625"/>
                      <a:pt x="920" y="1"/>
                      <a:pt x="4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3" name="Google Shape;7873;p28"/>
              <p:cNvSpPr/>
              <p:nvPr/>
            </p:nvSpPr>
            <p:spPr>
              <a:xfrm>
                <a:off x="674025" y="1772700"/>
                <a:ext cx="33475" cy="23925"/>
              </a:xfrm>
              <a:custGeom>
                <a:avLst/>
                <a:gdLst/>
                <a:ahLst/>
                <a:cxnLst/>
                <a:rect l="l" t="t" r="r" b="b"/>
                <a:pathLst>
                  <a:path w="1339" h="957" extrusionOk="0">
                    <a:moveTo>
                      <a:pt x="525" y="0"/>
                    </a:moveTo>
                    <a:cubicBezTo>
                      <a:pt x="380" y="0"/>
                      <a:pt x="235" y="91"/>
                      <a:pt x="135" y="328"/>
                    </a:cubicBezTo>
                    <a:cubicBezTo>
                      <a:pt x="1" y="643"/>
                      <a:pt x="286" y="957"/>
                      <a:pt x="598" y="957"/>
                    </a:cubicBezTo>
                    <a:cubicBezTo>
                      <a:pt x="620" y="957"/>
                      <a:pt x="642" y="955"/>
                      <a:pt x="663" y="952"/>
                    </a:cubicBezTo>
                    <a:cubicBezTo>
                      <a:pt x="1339" y="739"/>
                      <a:pt x="935" y="0"/>
                      <a:pt x="5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4" name="Google Shape;7874;p28"/>
              <p:cNvSpPr/>
              <p:nvPr/>
            </p:nvSpPr>
            <p:spPr>
              <a:xfrm>
                <a:off x="683625" y="1839350"/>
                <a:ext cx="44825" cy="31675"/>
              </a:xfrm>
              <a:custGeom>
                <a:avLst/>
                <a:gdLst/>
                <a:ahLst/>
                <a:cxnLst/>
                <a:rect l="l" t="t" r="r" b="b"/>
                <a:pathLst>
                  <a:path w="1793" h="1267" extrusionOk="0">
                    <a:moveTo>
                      <a:pt x="725" y="0"/>
                    </a:moveTo>
                    <a:cubicBezTo>
                      <a:pt x="536" y="0"/>
                      <a:pt x="339" y="112"/>
                      <a:pt x="183" y="399"/>
                    </a:cubicBezTo>
                    <a:cubicBezTo>
                      <a:pt x="0" y="811"/>
                      <a:pt x="341" y="1266"/>
                      <a:pt x="789" y="1266"/>
                    </a:cubicBezTo>
                    <a:cubicBezTo>
                      <a:pt x="811" y="1266"/>
                      <a:pt x="833" y="1265"/>
                      <a:pt x="856" y="1263"/>
                    </a:cubicBezTo>
                    <a:cubicBezTo>
                      <a:pt x="1793" y="1011"/>
                      <a:pt x="1296" y="0"/>
                      <a:pt x="72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5" name="Google Shape;7875;p28"/>
              <p:cNvSpPr/>
              <p:nvPr/>
            </p:nvSpPr>
            <p:spPr>
              <a:xfrm>
                <a:off x="667075" y="1708375"/>
                <a:ext cx="15675" cy="11800"/>
              </a:xfrm>
              <a:custGeom>
                <a:avLst/>
                <a:gdLst/>
                <a:ahLst/>
                <a:cxnLst/>
                <a:rect l="l" t="t" r="r" b="b"/>
                <a:pathLst>
                  <a:path w="627" h="472" extrusionOk="0">
                    <a:moveTo>
                      <a:pt x="266" y="1"/>
                    </a:moveTo>
                    <a:cubicBezTo>
                      <a:pt x="155" y="1"/>
                      <a:pt x="48" y="63"/>
                      <a:pt x="29" y="213"/>
                    </a:cubicBezTo>
                    <a:cubicBezTo>
                      <a:pt x="0" y="386"/>
                      <a:pt x="127" y="472"/>
                      <a:pt x="264" y="472"/>
                    </a:cubicBezTo>
                    <a:cubicBezTo>
                      <a:pt x="356" y="472"/>
                      <a:pt x="452" y="434"/>
                      <a:pt x="509" y="357"/>
                    </a:cubicBezTo>
                    <a:cubicBezTo>
                      <a:pt x="626" y="152"/>
                      <a:pt x="440" y="1"/>
                      <a:pt x="26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787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200"/>
              <a:buFont typeface="Sora Medium"/>
              <a:buNone/>
              <a:defRPr sz="3200">
                <a:solidFill>
                  <a:schemeClr val="accent3"/>
                </a:solidFill>
                <a:latin typeface="Sora Medium"/>
                <a:ea typeface="Sora Medium"/>
                <a:cs typeface="Sora Medium"/>
                <a:sym typeface="Sora Medium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300850"/>
            <a:ext cx="7704000" cy="32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Lato"/>
              <a:buChar char="■"/>
              <a:defRPr sz="1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Char char="○"/>
              <a:defRPr sz="1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Char char="■"/>
              <a:defRPr sz="1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Char char="●"/>
              <a:defRPr sz="1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Char char="○"/>
              <a:defRPr sz="1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Char char="■"/>
              <a:defRPr sz="1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Char char="●"/>
              <a:defRPr sz="1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Char char="○"/>
              <a:defRPr sz="1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Char char="■"/>
              <a:defRPr sz="1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3" r:id="rId4"/>
    <p:sldLayoutId id="2147483658" r:id="rId5"/>
    <p:sldLayoutId id="2147483659" r:id="rId6"/>
    <p:sldLayoutId id="2147483673" r:id="rId7"/>
    <p:sldLayoutId id="2147483674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E2A47"/>
        </a:solidFill>
        <a:effectLst/>
      </p:bgPr>
    </p:bg>
    <p:spTree>
      <p:nvGrpSpPr>
        <p:cNvPr id="1" name="Shape 7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7" name="Google Shape;7877;p29"/>
          <p:cNvSpPr txBox="1">
            <a:spLocks noGrp="1"/>
          </p:cNvSpPr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7878" name="Google Shape;7878;p29"/>
          <p:cNvSpPr txBox="1">
            <a:spLocks noGrp="1"/>
          </p:cNvSpPr>
          <p:nvPr>
            <p:ph type="body" idx="1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storyset.com/pana?utm_source=slidesgo_template&amp;utm_medium=referral-link&amp;utm_campaign=slidesgo_final_slides&amp;utm_term=pana&amp;utm_content=storyset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storyset.com/cuate?utm_source=slidesgo_template&amp;utm_medium=referral-link&amp;utm_campaign=slidesgo_final_slides&amp;utm_term=cuate&amp;utm_content=storyset" TargetMode="External"/><Relationship Id="rId4" Type="http://schemas.openxmlformats.org/officeDocument/2006/relationships/hyperlink" Target="https://storyset.com/bro?utm_source=slidesgo_template&amp;utm_medium=referral-link&amp;utm_campaign=slidesgo_final_slides&amp;utm_term=bro&amp;utm_content=storyset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storyset.com/pana?utm_source=slidesgo_template&amp;utm_medium=referral-link&amp;utm_campaign=slidesgo_final_slides&amp;utm_term=pana&amp;utm_content=storyset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storyset.com/cuate?utm_source=slidesgo_template&amp;utm_medium=referral-link&amp;utm_campaign=slidesgo_final_slides&amp;utm_term=cuate&amp;utm_content=storyset" TargetMode="External"/><Relationship Id="rId4" Type="http://schemas.openxmlformats.org/officeDocument/2006/relationships/hyperlink" Target="https://storyset.com/bro?utm_source=slidesgo_template&amp;utm_medium=referral-link&amp;utm_campaign=slidesgo_final_slides&amp;utm_term=bro&amp;utm_content=storyset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sgo.com/theme/career-timeline-cv#search-employment&amp;position-5&amp;results-16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storyset.com/cuate?utm_source=slidesgo_template&amp;utm_medium=referral-link&amp;utm_campaign=slidesgo_final_slides&amp;utm_term=cuate&amp;utm_content=storyset" TargetMode="External"/><Relationship Id="rId5" Type="http://schemas.openxmlformats.org/officeDocument/2006/relationships/hyperlink" Target="https://storyset.com/bro?utm_source=slidesgo_template&amp;utm_medium=referral-link&amp;utm_campaign=slidesgo_final_slides&amp;utm_term=bro&amp;utm_content=storyset" TargetMode="External"/><Relationship Id="rId4" Type="http://schemas.openxmlformats.org/officeDocument/2006/relationships/hyperlink" Target="https://storyset.com/pana?utm_source=slidesgo_template&amp;utm_medium=referral-link&amp;utm_campaign=slidesgo_final_slides&amp;utm_term=pana&amp;utm_content=storyset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sgo.com/theme/career-timeline-cv#search-employment&amp;position-5&amp;results-16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storyset.com/cuate?utm_source=slidesgo_template&amp;utm_medium=referral-link&amp;utm_campaign=slidesgo_final_slides&amp;utm_term=cuate&amp;utm_content=storyset" TargetMode="External"/><Relationship Id="rId5" Type="http://schemas.openxmlformats.org/officeDocument/2006/relationships/hyperlink" Target="https://storyset.com/bro?utm_source=slidesgo_template&amp;utm_medium=referral-link&amp;utm_campaign=slidesgo_final_slides&amp;utm_term=bro&amp;utm_content=storyset" TargetMode="External"/><Relationship Id="rId4" Type="http://schemas.openxmlformats.org/officeDocument/2006/relationships/hyperlink" Target="https://storyset.com/pana?utm_source=slidesgo_template&amp;utm_medium=referral-link&amp;utm_campaign=slidesgo_final_slides&amp;utm_term=pana&amp;utm_content=storyset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sgo.com/theme/career-timeline-cv#search-employment&amp;position-5&amp;results-16" TargetMode="External"/><Relationship Id="rId7" Type="http://schemas.openxmlformats.org/officeDocument/2006/relationships/hyperlink" Target="https://storyset.com/cuate?utm_source=slidesgo_template&amp;utm_medium=referral-link&amp;utm_campaign=slidesgo_final_slides&amp;utm_term=cuate&amp;utm_content=storyset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storyset.com/bro?utm_source=slidesgo_template&amp;utm_medium=referral-link&amp;utm_campaign=slidesgo_final_slides&amp;utm_term=bro&amp;utm_content=storyset" TargetMode="External"/><Relationship Id="rId5" Type="http://schemas.openxmlformats.org/officeDocument/2006/relationships/hyperlink" Target="https://storyset.com/pana?utm_source=slidesgo_template&amp;utm_medium=referral-link&amp;utm_campaign=slidesgo_final_slides&amp;utm_term=pana&amp;utm_content=storyset" TargetMode="External"/><Relationship Id="rId4" Type="http://schemas.openxmlformats.org/officeDocument/2006/relationships/hyperlink" Target="https://www.cdu.edu.au/launchpad/student-life/10-time-management-strategies-mature-age-uni-students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uk.indeed.com/career-advice/career-development/communication-skills" TargetMode="External"/><Relationship Id="rId3" Type="http://schemas.openxmlformats.org/officeDocument/2006/relationships/hyperlink" Target="https://www.chanty.com/blog/communication-quotes/" TargetMode="External"/><Relationship Id="rId7" Type="http://schemas.openxmlformats.org/officeDocument/2006/relationships/hyperlink" Target="https://www.nextiva.com/blog/what-is-business-communication.html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bravowell.com/resources/implementing-stress-management-programs-to-empower-employees" TargetMode="External"/><Relationship Id="rId11" Type="http://schemas.openxmlformats.org/officeDocument/2006/relationships/hyperlink" Target="https://storyset.com/cuate?utm_source=slidesgo_template&amp;utm_medium=referral-link&amp;utm_campaign=slidesgo_final_slides&amp;utm_term=cuate&amp;utm_content=storyset" TargetMode="External"/><Relationship Id="rId5" Type="http://schemas.openxmlformats.org/officeDocument/2006/relationships/hyperlink" Target="https://safetyskills.com/time-management-skills/" TargetMode="External"/><Relationship Id="rId10" Type="http://schemas.openxmlformats.org/officeDocument/2006/relationships/hyperlink" Target="https://storyset.com/bro?utm_source=slidesgo_template&amp;utm_medium=referral-link&amp;utm_campaign=slidesgo_final_slides&amp;utm_term=bro&amp;utm_content=storyset" TargetMode="External"/><Relationship Id="rId4" Type="http://schemas.openxmlformats.org/officeDocument/2006/relationships/hyperlink" Target="https://slidesgo.com/theme/career-timeline-cv#search-employment&amp;position-5&amp;results-16" TargetMode="External"/><Relationship Id="rId9" Type="http://schemas.openxmlformats.org/officeDocument/2006/relationships/hyperlink" Target="https://storyset.com/pana?utm_source=slidesgo_template&amp;utm_medium=referral-link&amp;utm_campaign=slidesgo_final_slides&amp;utm_term=pana&amp;utm_content=storyset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killsyouneed.com/learn/study-skills.html" TargetMode="External"/><Relationship Id="rId3" Type="http://schemas.openxmlformats.org/officeDocument/2006/relationships/hyperlink" Target="https://www.macmillanexplorers.com/study-skills/managing-stress/17849774" TargetMode="External"/><Relationship Id="rId7" Type="http://schemas.openxmlformats.org/officeDocument/2006/relationships/hyperlink" Target="https://www.goodreads.com/quotes/8580409-it-is-not-stress-that-kills-us-it-is-our" TargetMode="External"/><Relationship Id="rId12" Type="http://schemas.openxmlformats.org/officeDocument/2006/relationships/hyperlink" Target="https://storyset.com/cuate?utm_source=slidesgo_template&amp;utm_medium=referral-link&amp;utm_campaign=slidesgo_final_slides&amp;utm_term=cuate&amp;utm_content=storyset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nationalcareers.service.gov.uk/job-profiles/youth-worker" TargetMode="External"/><Relationship Id="rId11" Type="http://schemas.openxmlformats.org/officeDocument/2006/relationships/hyperlink" Target="https://storyset.com/bro?utm_source=slidesgo_template&amp;utm_medium=referral-link&amp;utm_campaign=slidesgo_final_slides&amp;utm_term=bro&amp;utm_content=storyset" TargetMode="External"/><Relationship Id="rId5" Type="http://schemas.openxmlformats.org/officeDocument/2006/relationships/hyperlink" Target="https://www.mindtools.com/pages/article/newHTE_00.htm" TargetMode="External"/><Relationship Id="rId10" Type="http://schemas.openxmlformats.org/officeDocument/2006/relationships/hyperlink" Target="https://storyset.com/pana?utm_source=slidesgo_template&amp;utm_medium=referral-link&amp;utm_campaign=slidesgo_final_slides&amp;utm_term=pana&amp;utm_content=storyset" TargetMode="External"/><Relationship Id="rId4" Type="http://schemas.openxmlformats.org/officeDocument/2006/relationships/hyperlink" Target="https://www.masterclass.com/articles/how-to-improve-your-communication-skills#why-is-effective-communication-important" TargetMode="External"/><Relationship Id="rId9" Type="http://schemas.openxmlformats.org/officeDocument/2006/relationships/hyperlink" Target="https://www.youthwork-practice.com/youth-education/27-Empathy.html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storyset.com/pana?utm_source=slidesgo_template&amp;utm_medium=referral-link&amp;utm_campaign=slidesgo_final_slides&amp;utm_term=pana&amp;utm_content=storyset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storyset.com/cuate?utm_source=slidesgo_template&amp;utm_medium=referral-link&amp;utm_campaign=slidesgo_final_slides&amp;utm_term=cuate&amp;utm_content=storyset" TargetMode="External"/><Relationship Id="rId4" Type="http://schemas.openxmlformats.org/officeDocument/2006/relationships/hyperlink" Target="https://storyset.com/bro?utm_source=slidesgo_template&amp;utm_medium=referral-link&amp;utm_campaign=slidesgo_final_slides&amp;utm_term=bro&amp;utm_content=storys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" name="Google Shape;7884;p31"/>
          <p:cNvSpPr/>
          <p:nvPr/>
        </p:nvSpPr>
        <p:spPr>
          <a:xfrm>
            <a:off x="12812293" y="872774"/>
            <a:ext cx="144983" cy="272315"/>
          </a:xfrm>
          <a:custGeom>
            <a:avLst/>
            <a:gdLst/>
            <a:ahLst/>
            <a:cxnLst/>
            <a:rect l="l" t="t" r="r" b="b"/>
            <a:pathLst>
              <a:path w="739" h="1388" extrusionOk="0">
                <a:moveTo>
                  <a:pt x="36" y="1"/>
                </a:moveTo>
                <a:cubicBezTo>
                  <a:pt x="27" y="1"/>
                  <a:pt x="18" y="7"/>
                  <a:pt x="12" y="18"/>
                </a:cubicBezTo>
                <a:cubicBezTo>
                  <a:pt x="1" y="30"/>
                  <a:pt x="1" y="42"/>
                  <a:pt x="12" y="54"/>
                </a:cubicBezTo>
                <a:cubicBezTo>
                  <a:pt x="405" y="590"/>
                  <a:pt x="679" y="1352"/>
                  <a:pt x="703" y="1364"/>
                </a:cubicBezTo>
                <a:cubicBezTo>
                  <a:pt x="679" y="1388"/>
                  <a:pt x="715" y="1388"/>
                  <a:pt x="727" y="1388"/>
                </a:cubicBezTo>
                <a:cubicBezTo>
                  <a:pt x="739" y="1364"/>
                  <a:pt x="739" y="1352"/>
                  <a:pt x="739" y="1340"/>
                </a:cubicBezTo>
                <a:cubicBezTo>
                  <a:pt x="739" y="1328"/>
                  <a:pt x="453" y="554"/>
                  <a:pt x="60" y="18"/>
                </a:cubicBezTo>
                <a:cubicBezTo>
                  <a:pt x="54" y="7"/>
                  <a:pt x="45" y="1"/>
                  <a:pt x="36" y="1"/>
                </a:cubicBezTo>
                <a:close/>
              </a:path>
            </a:pathLst>
          </a:custGeom>
          <a:solidFill>
            <a:srgbClr val="FEF8E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85" name="Google Shape;7885;p31"/>
          <p:cNvSpPr/>
          <p:nvPr/>
        </p:nvSpPr>
        <p:spPr>
          <a:xfrm>
            <a:off x="12634741" y="984406"/>
            <a:ext cx="165975" cy="226210"/>
          </a:xfrm>
          <a:custGeom>
            <a:avLst/>
            <a:gdLst/>
            <a:ahLst/>
            <a:cxnLst/>
            <a:rect l="l" t="t" r="r" b="b"/>
            <a:pathLst>
              <a:path w="846" h="1153" extrusionOk="0">
                <a:moveTo>
                  <a:pt x="804" y="0"/>
                </a:moveTo>
                <a:cubicBezTo>
                  <a:pt x="798" y="0"/>
                  <a:pt x="792" y="3"/>
                  <a:pt x="786" y="9"/>
                </a:cubicBezTo>
                <a:cubicBezTo>
                  <a:pt x="751" y="21"/>
                  <a:pt x="179" y="497"/>
                  <a:pt x="1" y="1116"/>
                </a:cubicBezTo>
                <a:cubicBezTo>
                  <a:pt x="1" y="1128"/>
                  <a:pt x="1" y="1140"/>
                  <a:pt x="24" y="1152"/>
                </a:cubicBezTo>
                <a:cubicBezTo>
                  <a:pt x="24" y="1140"/>
                  <a:pt x="36" y="1140"/>
                  <a:pt x="60" y="1140"/>
                </a:cubicBezTo>
                <a:lnTo>
                  <a:pt x="72" y="1128"/>
                </a:lnTo>
                <a:cubicBezTo>
                  <a:pt x="251" y="533"/>
                  <a:pt x="822" y="57"/>
                  <a:pt x="822" y="57"/>
                </a:cubicBezTo>
                <a:cubicBezTo>
                  <a:pt x="846" y="45"/>
                  <a:pt x="846" y="21"/>
                  <a:pt x="822" y="9"/>
                </a:cubicBezTo>
                <a:cubicBezTo>
                  <a:pt x="816" y="3"/>
                  <a:pt x="810" y="0"/>
                  <a:pt x="804" y="0"/>
                </a:cubicBezTo>
                <a:close/>
              </a:path>
            </a:pathLst>
          </a:custGeom>
          <a:solidFill>
            <a:srgbClr val="FEF8E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86" name="Google Shape;7886;p31"/>
          <p:cNvSpPr/>
          <p:nvPr/>
        </p:nvSpPr>
        <p:spPr>
          <a:xfrm>
            <a:off x="12359096" y="2644566"/>
            <a:ext cx="116928" cy="53953"/>
          </a:xfrm>
          <a:custGeom>
            <a:avLst/>
            <a:gdLst/>
            <a:ahLst/>
            <a:cxnLst/>
            <a:rect l="l" t="t" r="r" b="b"/>
            <a:pathLst>
              <a:path w="596" h="275" fill="none" extrusionOk="0">
                <a:moveTo>
                  <a:pt x="1" y="274"/>
                </a:moveTo>
                <a:cubicBezTo>
                  <a:pt x="191" y="179"/>
                  <a:pt x="394" y="96"/>
                  <a:pt x="596" y="0"/>
                </a:cubicBezTo>
              </a:path>
            </a:pathLst>
          </a:custGeom>
          <a:noFill/>
          <a:ln w="4475" cap="rnd" cmpd="sng">
            <a:solidFill>
              <a:srgbClr val="2AB5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87" name="Google Shape;7887;p31"/>
          <p:cNvSpPr txBox="1">
            <a:spLocks noGrp="1"/>
          </p:cNvSpPr>
          <p:nvPr>
            <p:ph type="ctrTitle"/>
          </p:nvPr>
        </p:nvSpPr>
        <p:spPr>
          <a:xfrm>
            <a:off x="2886039" y="486815"/>
            <a:ext cx="5702890" cy="297484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400" b="1" dirty="0"/>
              <a:t>Academic Study Skills for Students</a:t>
            </a:r>
            <a:endParaRPr sz="5400" b="1" dirty="0"/>
          </a:p>
        </p:txBody>
      </p:sp>
      <p:sp>
        <p:nvSpPr>
          <p:cNvPr id="7888" name="Google Shape;7888;p31"/>
          <p:cNvSpPr txBox="1">
            <a:spLocks noGrp="1"/>
          </p:cNvSpPr>
          <p:nvPr>
            <p:ph type="subTitle" idx="1"/>
          </p:nvPr>
        </p:nvSpPr>
        <p:spPr>
          <a:xfrm>
            <a:off x="4310866" y="3140316"/>
            <a:ext cx="4745400" cy="167202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Sora Medium"/>
              </a:rPr>
              <a:t>Leanne Peake – 2106835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Sora Medium"/>
              </a:rPr>
              <a:t>BA Youth Work and Social Education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Sora Medium"/>
              </a:rPr>
              <a:t>Academic Study Skills for Students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Sora Medium"/>
              </a:rPr>
              <a:t>ECGE4003Q</a:t>
            </a:r>
            <a:endParaRPr dirty="0">
              <a:latin typeface="Sora Medium"/>
            </a:endParaRPr>
          </a:p>
        </p:txBody>
      </p:sp>
      <p:grpSp>
        <p:nvGrpSpPr>
          <p:cNvPr id="7889" name="Google Shape;7889;p31"/>
          <p:cNvGrpSpPr/>
          <p:nvPr/>
        </p:nvGrpSpPr>
        <p:grpSpPr>
          <a:xfrm>
            <a:off x="231845" y="486815"/>
            <a:ext cx="2559207" cy="4069121"/>
            <a:chOff x="820800" y="537190"/>
            <a:chExt cx="2559207" cy="4069121"/>
          </a:xfrm>
        </p:grpSpPr>
        <p:grpSp>
          <p:nvGrpSpPr>
            <p:cNvPr id="7890" name="Google Shape;7890;p31"/>
            <p:cNvGrpSpPr/>
            <p:nvPr/>
          </p:nvGrpSpPr>
          <p:grpSpPr>
            <a:xfrm>
              <a:off x="820800" y="4308075"/>
              <a:ext cx="1981800" cy="148250"/>
              <a:chOff x="820800" y="4308075"/>
              <a:chExt cx="1981800" cy="148250"/>
            </a:xfrm>
          </p:grpSpPr>
          <p:cxnSp>
            <p:nvCxnSpPr>
              <p:cNvPr id="7891" name="Google Shape;7891;p31"/>
              <p:cNvCxnSpPr/>
              <p:nvPr/>
            </p:nvCxnSpPr>
            <p:spPr>
              <a:xfrm>
                <a:off x="820800" y="4456325"/>
                <a:ext cx="19818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92" name="Google Shape;7892;p31"/>
              <p:cNvCxnSpPr/>
              <p:nvPr/>
            </p:nvCxnSpPr>
            <p:spPr>
              <a:xfrm>
                <a:off x="1052625" y="4308075"/>
                <a:ext cx="16797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7893" name="Google Shape;7893;p31"/>
            <p:cNvGrpSpPr/>
            <p:nvPr/>
          </p:nvGrpSpPr>
          <p:grpSpPr>
            <a:xfrm>
              <a:off x="1286527" y="537190"/>
              <a:ext cx="2093480" cy="4069121"/>
              <a:chOff x="1286527" y="537190"/>
              <a:chExt cx="2093480" cy="4069121"/>
            </a:xfrm>
          </p:grpSpPr>
          <p:sp>
            <p:nvSpPr>
              <p:cNvPr id="7894" name="Google Shape;7894;p31"/>
              <p:cNvSpPr/>
              <p:nvPr/>
            </p:nvSpPr>
            <p:spPr>
              <a:xfrm>
                <a:off x="2457317" y="1216330"/>
                <a:ext cx="43253" cy="58720"/>
              </a:xfrm>
              <a:custGeom>
                <a:avLst/>
                <a:gdLst/>
                <a:ahLst/>
                <a:cxnLst/>
                <a:rect l="l" t="t" r="r" b="b"/>
                <a:pathLst>
                  <a:path w="2142" h="2908" extrusionOk="0">
                    <a:moveTo>
                      <a:pt x="0" y="1"/>
                    </a:moveTo>
                    <a:lnTo>
                      <a:pt x="995" y="2028"/>
                    </a:lnTo>
                    <a:lnTo>
                      <a:pt x="2142" y="2907"/>
                    </a:lnTo>
                    <a:lnTo>
                      <a:pt x="1836" y="995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95" name="Google Shape;7895;p31"/>
              <p:cNvSpPr/>
              <p:nvPr/>
            </p:nvSpPr>
            <p:spPr>
              <a:xfrm>
                <a:off x="1372245" y="1700549"/>
                <a:ext cx="651051" cy="651072"/>
              </a:xfrm>
              <a:custGeom>
                <a:avLst/>
                <a:gdLst/>
                <a:ahLst/>
                <a:cxnLst/>
                <a:rect l="l" t="t" r="r" b="b"/>
                <a:pathLst>
                  <a:path w="32242" h="32243" fill="none" extrusionOk="0">
                    <a:moveTo>
                      <a:pt x="18435" y="32242"/>
                    </a:moveTo>
                    <a:cubicBezTo>
                      <a:pt x="6158" y="32242"/>
                      <a:pt x="1" y="17365"/>
                      <a:pt x="8682" y="8683"/>
                    </a:cubicBezTo>
                    <a:cubicBezTo>
                      <a:pt x="17364" y="1"/>
                      <a:pt x="32242" y="6159"/>
                      <a:pt x="32242" y="18436"/>
                    </a:cubicBezTo>
                  </a:path>
                </a:pathLst>
              </a:custGeom>
              <a:noFill/>
              <a:ln w="12425" cap="rnd" cmpd="sng">
                <a:solidFill>
                  <a:srgbClr val="000E3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96" name="Google Shape;7896;p31"/>
              <p:cNvSpPr/>
              <p:nvPr/>
            </p:nvSpPr>
            <p:spPr>
              <a:xfrm>
                <a:off x="1736763" y="537190"/>
                <a:ext cx="445632" cy="384751"/>
              </a:xfrm>
              <a:custGeom>
                <a:avLst/>
                <a:gdLst/>
                <a:ahLst/>
                <a:cxnLst/>
                <a:rect l="l" t="t" r="r" b="b"/>
                <a:pathLst>
                  <a:path w="22069" h="19054" extrusionOk="0">
                    <a:moveTo>
                      <a:pt x="11317" y="1"/>
                    </a:moveTo>
                    <a:cubicBezTo>
                      <a:pt x="10023" y="1"/>
                      <a:pt x="8726" y="157"/>
                      <a:pt x="7459" y="474"/>
                    </a:cubicBezTo>
                    <a:cubicBezTo>
                      <a:pt x="6273" y="742"/>
                      <a:pt x="5011" y="1201"/>
                      <a:pt x="4322" y="2195"/>
                    </a:cubicBezTo>
                    <a:cubicBezTo>
                      <a:pt x="3596" y="3190"/>
                      <a:pt x="3787" y="4873"/>
                      <a:pt x="4896" y="5370"/>
                    </a:cubicBezTo>
                    <a:cubicBezTo>
                      <a:pt x="3405" y="5599"/>
                      <a:pt x="2066" y="6364"/>
                      <a:pt x="1148" y="7550"/>
                    </a:cubicBezTo>
                    <a:cubicBezTo>
                      <a:pt x="192" y="8774"/>
                      <a:pt x="1" y="10380"/>
                      <a:pt x="574" y="11795"/>
                    </a:cubicBezTo>
                    <a:cubicBezTo>
                      <a:pt x="1120" y="12983"/>
                      <a:pt x="2286" y="13713"/>
                      <a:pt x="3551" y="13713"/>
                    </a:cubicBezTo>
                    <a:cubicBezTo>
                      <a:pt x="3793" y="13713"/>
                      <a:pt x="4039" y="13686"/>
                      <a:pt x="4284" y="13631"/>
                    </a:cubicBezTo>
                    <a:lnTo>
                      <a:pt x="4284" y="13631"/>
                    </a:lnTo>
                    <a:cubicBezTo>
                      <a:pt x="3328" y="14778"/>
                      <a:pt x="3290" y="16423"/>
                      <a:pt x="4170" y="17609"/>
                    </a:cubicBezTo>
                    <a:cubicBezTo>
                      <a:pt x="4931" y="18528"/>
                      <a:pt x="6060" y="19054"/>
                      <a:pt x="7252" y="19054"/>
                    </a:cubicBezTo>
                    <a:cubicBezTo>
                      <a:pt x="7498" y="19054"/>
                      <a:pt x="7746" y="19031"/>
                      <a:pt x="7994" y="18986"/>
                    </a:cubicBezTo>
                    <a:cubicBezTo>
                      <a:pt x="9371" y="18680"/>
                      <a:pt x="10595" y="17800"/>
                      <a:pt x="11360" y="16538"/>
                    </a:cubicBezTo>
                    <a:cubicBezTo>
                      <a:pt x="11360" y="17691"/>
                      <a:pt x="12580" y="18475"/>
                      <a:pt x="13724" y="18475"/>
                    </a:cubicBezTo>
                    <a:cubicBezTo>
                      <a:pt x="13909" y="18475"/>
                      <a:pt x="14091" y="18454"/>
                      <a:pt x="14266" y="18412"/>
                    </a:cubicBezTo>
                    <a:cubicBezTo>
                      <a:pt x="15567" y="18106"/>
                      <a:pt x="16523" y="17035"/>
                      <a:pt x="17364" y="16002"/>
                    </a:cubicBezTo>
                    <a:cubicBezTo>
                      <a:pt x="19162" y="13784"/>
                      <a:pt x="20730" y="11375"/>
                      <a:pt x="22069" y="8812"/>
                    </a:cubicBezTo>
                    <a:lnTo>
                      <a:pt x="21916" y="5829"/>
                    </a:lnTo>
                    <a:cubicBezTo>
                      <a:pt x="20424" y="3266"/>
                      <a:pt x="19085" y="1737"/>
                      <a:pt x="16255" y="780"/>
                    </a:cubicBezTo>
                    <a:cubicBezTo>
                      <a:pt x="14659" y="263"/>
                      <a:pt x="12991" y="1"/>
                      <a:pt x="1131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97" name="Google Shape;7897;p31"/>
              <p:cNvSpPr/>
              <p:nvPr/>
            </p:nvSpPr>
            <p:spPr>
              <a:xfrm>
                <a:off x="2102068" y="624645"/>
                <a:ext cx="80326" cy="142459"/>
              </a:xfrm>
              <a:custGeom>
                <a:avLst/>
                <a:gdLst/>
                <a:ahLst/>
                <a:cxnLst/>
                <a:rect l="l" t="t" r="r" b="b"/>
                <a:pathLst>
                  <a:path w="3978" h="7055" extrusionOk="0">
                    <a:moveTo>
                      <a:pt x="2838" y="1"/>
                    </a:moveTo>
                    <a:cubicBezTo>
                      <a:pt x="2606" y="1"/>
                      <a:pt x="2378" y="53"/>
                      <a:pt x="2180" y="159"/>
                    </a:cubicBezTo>
                    <a:cubicBezTo>
                      <a:pt x="1645" y="465"/>
                      <a:pt x="1224" y="924"/>
                      <a:pt x="956" y="1460"/>
                    </a:cubicBezTo>
                    <a:cubicBezTo>
                      <a:pt x="497" y="2263"/>
                      <a:pt x="230" y="3181"/>
                      <a:pt x="115" y="4099"/>
                    </a:cubicBezTo>
                    <a:cubicBezTo>
                      <a:pt x="0" y="4864"/>
                      <a:pt x="115" y="5628"/>
                      <a:pt x="497" y="6279"/>
                    </a:cubicBezTo>
                    <a:cubicBezTo>
                      <a:pt x="801" y="6776"/>
                      <a:pt x="1306" y="7054"/>
                      <a:pt x="1836" y="7054"/>
                    </a:cubicBezTo>
                    <a:cubicBezTo>
                      <a:pt x="2040" y="7054"/>
                      <a:pt x="2247" y="7014"/>
                      <a:pt x="2448" y="6929"/>
                    </a:cubicBezTo>
                    <a:cubicBezTo>
                      <a:pt x="2983" y="4787"/>
                      <a:pt x="3480" y="2645"/>
                      <a:pt x="3978" y="465"/>
                    </a:cubicBezTo>
                    <a:lnTo>
                      <a:pt x="3825" y="350"/>
                    </a:lnTo>
                    <a:cubicBezTo>
                      <a:pt x="3548" y="120"/>
                      <a:pt x="3189" y="1"/>
                      <a:pt x="28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98" name="Google Shape;7898;p31"/>
              <p:cNvSpPr/>
              <p:nvPr/>
            </p:nvSpPr>
            <p:spPr>
              <a:xfrm>
                <a:off x="2200144" y="962246"/>
                <a:ext cx="240979" cy="310482"/>
              </a:xfrm>
              <a:custGeom>
                <a:avLst/>
                <a:gdLst/>
                <a:ahLst/>
                <a:cxnLst/>
                <a:rect l="l" t="t" r="r" b="b"/>
                <a:pathLst>
                  <a:path w="11934" h="15376" extrusionOk="0">
                    <a:moveTo>
                      <a:pt x="0" y="1"/>
                    </a:moveTo>
                    <a:lnTo>
                      <a:pt x="1339" y="15376"/>
                    </a:lnTo>
                    <a:lnTo>
                      <a:pt x="11933" y="14687"/>
                    </a:lnTo>
                    <a:lnTo>
                      <a:pt x="11321" y="547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8553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99" name="Google Shape;7899;p31"/>
              <p:cNvSpPr/>
              <p:nvPr/>
            </p:nvSpPr>
            <p:spPr>
              <a:xfrm>
                <a:off x="2176195" y="575092"/>
                <a:ext cx="369949" cy="499425"/>
              </a:xfrm>
              <a:custGeom>
                <a:avLst/>
                <a:gdLst/>
                <a:ahLst/>
                <a:cxnLst/>
                <a:rect l="l" t="t" r="r" b="b"/>
                <a:pathLst>
                  <a:path w="18321" h="24733" extrusionOk="0">
                    <a:moveTo>
                      <a:pt x="8748" y="1"/>
                    </a:moveTo>
                    <a:cubicBezTo>
                      <a:pt x="8613" y="1"/>
                      <a:pt x="8476" y="5"/>
                      <a:pt x="8338" y="13"/>
                    </a:cubicBezTo>
                    <a:cubicBezTo>
                      <a:pt x="2334" y="357"/>
                      <a:pt x="1" y="5558"/>
                      <a:pt x="1" y="5558"/>
                    </a:cubicBezTo>
                    <a:lnTo>
                      <a:pt x="880" y="19556"/>
                    </a:lnTo>
                    <a:cubicBezTo>
                      <a:pt x="880" y="19556"/>
                      <a:pt x="6673" y="24732"/>
                      <a:pt x="11509" y="24732"/>
                    </a:cubicBezTo>
                    <a:cubicBezTo>
                      <a:pt x="11782" y="24732"/>
                      <a:pt x="12051" y="24716"/>
                      <a:pt x="12316" y="24681"/>
                    </a:cubicBezTo>
                    <a:cubicBezTo>
                      <a:pt x="16446" y="24108"/>
                      <a:pt x="18053" y="20398"/>
                      <a:pt x="18167" y="18256"/>
                    </a:cubicBezTo>
                    <a:cubicBezTo>
                      <a:pt x="18320" y="16076"/>
                      <a:pt x="17173" y="7165"/>
                      <a:pt x="17097" y="6973"/>
                    </a:cubicBezTo>
                    <a:cubicBezTo>
                      <a:pt x="17097" y="6973"/>
                      <a:pt x="14468" y="1"/>
                      <a:pt x="8748" y="1"/>
                    </a:cubicBezTo>
                    <a:close/>
                  </a:path>
                </a:pathLst>
              </a:custGeom>
              <a:solidFill>
                <a:srgbClr val="8553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0" name="Google Shape;7900;p31"/>
              <p:cNvSpPr/>
              <p:nvPr/>
            </p:nvSpPr>
            <p:spPr>
              <a:xfrm>
                <a:off x="2446494" y="776069"/>
                <a:ext cx="89615" cy="73784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3654" extrusionOk="0">
                    <a:moveTo>
                      <a:pt x="3768" y="0"/>
                    </a:moveTo>
                    <a:cubicBezTo>
                      <a:pt x="3568" y="0"/>
                      <a:pt x="3364" y="33"/>
                      <a:pt x="3175" y="80"/>
                    </a:cubicBezTo>
                    <a:cubicBezTo>
                      <a:pt x="345" y="845"/>
                      <a:pt x="1" y="2948"/>
                      <a:pt x="1" y="2948"/>
                    </a:cubicBezTo>
                    <a:cubicBezTo>
                      <a:pt x="1" y="2948"/>
                      <a:pt x="757" y="3654"/>
                      <a:pt x="2288" y="3654"/>
                    </a:cubicBezTo>
                    <a:cubicBezTo>
                      <a:pt x="2644" y="3654"/>
                      <a:pt x="3042" y="3616"/>
                      <a:pt x="3481" y="3522"/>
                    </a:cubicBezTo>
                    <a:cubicBezTo>
                      <a:pt x="3825" y="3446"/>
                      <a:pt x="4170" y="3293"/>
                      <a:pt x="4437" y="3140"/>
                    </a:cubicBezTo>
                    <a:lnTo>
                      <a:pt x="4131" y="42"/>
                    </a:lnTo>
                    <a:cubicBezTo>
                      <a:pt x="4014" y="13"/>
                      <a:pt x="3892" y="0"/>
                      <a:pt x="3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1" name="Google Shape;7901;p31"/>
              <p:cNvSpPr/>
              <p:nvPr/>
            </p:nvSpPr>
            <p:spPr>
              <a:xfrm>
                <a:off x="2262700" y="733180"/>
                <a:ext cx="95774" cy="28209"/>
              </a:xfrm>
              <a:custGeom>
                <a:avLst/>
                <a:gdLst/>
                <a:ahLst/>
                <a:cxnLst/>
                <a:rect l="l" t="t" r="r" b="b"/>
                <a:pathLst>
                  <a:path w="4743" h="1397" extrusionOk="0">
                    <a:moveTo>
                      <a:pt x="2669" y="1"/>
                    </a:moveTo>
                    <a:cubicBezTo>
                      <a:pt x="2545" y="1"/>
                      <a:pt x="2420" y="8"/>
                      <a:pt x="2295" y="24"/>
                    </a:cubicBezTo>
                    <a:cubicBezTo>
                      <a:pt x="1683" y="24"/>
                      <a:pt x="1071" y="215"/>
                      <a:pt x="574" y="559"/>
                    </a:cubicBezTo>
                    <a:cubicBezTo>
                      <a:pt x="153" y="827"/>
                      <a:pt x="0" y="1133"/>
                      <a:pt x="77" y="1286"/>
                    </a:cubicBezTo>
                    <a:cubicBezTo>
                      <a:pt x="140" y="1371"/>
                      <a:pt x="262" y="1397"/>
                      <a:pt x="423" y="1397"/>
                    </a:cubicBezTo>
                    <a:cubicBezTo>
                      <a:pt x="553" y="1397"/>
                      <a:pt x="709" y="1380"/>
                      <a:pt x="880" y="1363"/>
                    </a:cubicBezTo>
                    <a:cubicBezTo>
                      <a:pt x="1262" y="1324"/>
                      <a:pt x="1798" y="1286"/>
                      <a:pt x="2371" y="1248"/>
                    </a:cubicBezTo>
                    <a:cubicBezTo>
                      <a:pt x="3557" y="1133"/>
                      <a:pt x="4513" y="1248"/>
                      <a:pt x="4666" y="942"/>
                    </a:cubicBezTo>
                    <a:cubicBezTo>
                      <a:pt x="4743" y="827"/>
                      <a:pt x="4513" y="521"/>
                      <a:pt x="4093" y="330"/>
                    </a:cubicBezTo>
                    <a:cubicBezTo>
                      <a:pt x="3636" y="117"/>
                      <a:pt x="3155" y="1"/>
                      <a:pt x="266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2" name="Google Shape;7902;p31"/>
              <p:cNvSpPr/>
              <p:nvPr/>
            </p:nvSpPr>
            <p:spPr>
              <a:xfrm>
                <a:off x="2425655" y="846400"/>
                <a:ext cx="27805" cy="58720"/>
              </a:xfrm>
              <a:custGeom>
                <a:avLst/>
                <a:gdLst/>
                <a:ahLst/>
                <a:cxnLst/>
                <a:rect l="l" t="t" r="r" b="b"/>
                <a:pathLst>
                  <a:path w="1377" h="2908" fill="none" extrusionOk="0">
                    <a:moveTo>
                      <a:pt x="77" y="1"/>
                    </a:moveTo>
                    <a:cubicBezTo>
                      <a:pt x="459" y="536"/>
                      <a:pt x="842" y="1072"/>
                      <a:pt x="1186" y="1645"/>
                    </a:cubicBezTo>
                    <a:cubicBezTo>
                      <a:pt x="1300" y="1798"/>
                      <a:pt x="1377" y="1990"/>
                      <a:pt x="1339" y="2181"/>
                    </a:cubicBezTo>
                    <a:cubicBezTo>
                      <a:pt x="1262" y="2296"/>
                      <a:pt x="1147" y="2410"/>
                      <a:pt x="1033" y="2487"/>
                    </a:cubicBezTo>
                    <a:cubicBezTo>
                      <a:pt x="689" y="2640"/>
                      <a:pt x="344" y="2793"/>
                      <a:pt x="0" y="2908"/>
                    </a:cubicBezTo>
                  </a:path>
                </a:pathLst>
              </a:custGeom>
              <a:noFill/>
              <a:ln w="8600" cap="rnd" cmpd="sng">
                <a:solidFill>
                  <a:srgbClr val="000E3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3" name="Google Shape;7903;p31"/>
              <p:cNvSpPr/>
              <p:nvPr/>
            </p:nvSpPr>
            <p:spPr>
              <a:xfrm>
                <a:off x="2092799" y="833275"/>
                <a:ext cx="138259" cy="143085"/>
              </a:xfrm>
              <a:custGeom>
                <a:avLst/>
                <a:gdLst/>
                <a:ahLst/>
                <a:cxnLst/>
                <a:rect l="l" t="t" r="r" b="b"/>
                <a:pathLst>
                  <a:path w="6847" h="7086" extrusionOk="0">
                    <a:moveTo>
                      <a:pt x="2907" y="1"/>
                    </a:moveTo>
                    <a:cubicBezTo>
                      <a:pt x="1759" y="39"/>
                      <a:pt x="765" y="766"/>
                      <a:pt x="383" y="1837"/>
                    </a:cubicBezTo>
                    <a:cubicBezTo>
                      <a:pt x="0" y="2907"/>
                      <a:pt x="153" y="4093"/>
                      <a:pt x="803" y="5049"/>
                    </a:cubicBezTo>
                    <a:cubicBezTo>
                      <a:pt x="1453" y="5967"/>
                      <a:pt x="2448" y="6617"/>
                      <a:pt x="3557" y="6885"/>
                    </a:cubicBezTo>
                    <a:cubicBezTo>
                      <a:pt x="4092" y="7019"/>
                      <a:pt x="4647" y="7086"/>
                      <a:pt x="5202" y="7086"/>
                    </a:cubicBezTo>
                    <a:cubicBezTo>
                      <a:pt x="5756" y="7086"/>
                      <a:pt x="6311" y="7019"/>
                      <a:pt x="6846" y="6885"/>
                    </a:cubicBezTo>
                    <a:lnTo>
                      <a:pt x="5928" y="1722"/>
                    </a:lnTo>
                    <a:cubicBezTo>
                      <a:pt x="5813" y="613"/>
                      <a:pt x="4016" y="39"/>
                      <a:pt x="2907" y="1"/>
                    </a:cubicBezTo>
                    <a:close/>
                  </a:path>
                </a:pathLst>
              </a:custGeom>
              <a:solidFill>
                <a:srgbClr val="8553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4" name="Google Shape;7904;p31"/>
              <p:cNvSpPr/>
              <p:nvPr/>
            </p:nvSpPr>
            <p:spPr>
              <a:xfrm>
                <a:off x="2273503" y="1024802"/>
                <a:ext cx="158351" cy="93492"/>
              </a:xfrm>
              <a:custGeom>
                <a:avLst/>
                <a:gdLst/>
                <a:ahLst/>
                <a:cxnLst/>
                <a:rect l="l" t="t" r="r" b="b"/>
                <a:pathLst>
                  <a:path w="7842" h="4630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" y="1"/>
                      <a:pt x="1092" y="4629"/>
                      <a:pt x="7679" y="4629"/>
                    </a:cubicBezTo>
                    <a:cubicBezTo>
                      <a:pt x="7733" y="4629"/>
                      <a:pt x="7787" y="4629"/>
                      <a:pt x="7841" y="4628"/>
                    </a:cubicBezTo>
                    <a:lnTo>
                      <a:pt x="7688" y="2372"/>
                    </a:lnTo>
                    <a:cubicBezTo>
                      <a:pt x="7532" y="2386"/>
                      <a:pt x="7349" y="2394"/>
                      <a:pt x="7142" y="2394"/>
                    </a:cubicBezTo>
                    <a:cubicBezTo>
                      <a:pt x="5631" y="2394"/>
                      <a:pt x="2860" y="1952"/>
                      <a:pt x="1" y="1"/>
                    </a:cubicBezTo>
                    <a:close/>
                  </a:path>
                </a:pathLst>
              </a:custGeom>
              <a:solidFill>
                <a:srgbClr val="73441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5" name="Google Shape;7905;p31"/>
              <p:cNvSpPr/>
              <p:nvPr/>
            </p:nvSpPr>
            <p:spPr>
              <a:xfrm>
                <a:off x="2449583" y="725305"/>
                <a:ext cx="70311" cy="29178"/>
              </a:xfrm>
              <a:custGeom>
                <a:avLst/>
                <a:gdLst/>
                <a:ahLst/>
                <a:cxnLst/>
                <a:rect l="l" t="t" r="r" b="b"/>
                <a:pathLst>
                  <a:path w="3482" h="1445" extrusionOk="0">
                    <a:moveTo>
                      <a:pt x="2165" y="0"/>
                    </a:moveTo>
                    <a:cubicBezTo>
                      <a:pt x="1973" y="0"/>
                      <a:pt x="1783" y="22"/>
                      <a:pt x="1607" y="70"/>
                    </a:cubicBezTo>
                    <a:cubicBezTo>
                      <a:pt x="1148" y="146"/>
                      <a:pt x="727" y="337"/>
                      <a:pt x="383" y="643"/>
                    </a:cubicBezTo>
                    <a:cubicBezTo>
                      <a:pt x="115" y="911"/>
                      <a:pt x="1" y="1141"/>
                      <a:pt x="115" y="1255"/>
                    </a:cubicBezTo>
                    <a:cubicBezTo>
                      <a:pt x="183" y="1391"/>
                      <a:pt x="372" y="1444"/>
                      <a:pt x="632" y="1444"/>
                    </a:cubicBezTo>
                    <a:cubicBezTo>
                      <a:pt x="956" y="1444"/>
                      <a:pt x="1390" y="1362"/>
                      <a:pt x="1837" y="1255"/>
                    </a:cubicBezTo>
                    <a:cubicBezTo>
                      <a:pt x="2678" y="1102"/>
                      <a:pt x="3405" y="911"/>
                      <a:pt x="3443" y="567"/>
                    </a:cubicBezTo>
                    <a:cubicBezTo>
                      <a:pt x="3481" y="414"/>
                      <a:pt x="3290" y="223"/>
                      <a:pt x="2946" y="108"/>
                    </a:cubicBezTo>
                    <a:cubicBezTo>
                      <a:pt x="2701" y="41"/>
                      <a:pt x="2431" y="0"/>
                      <a:pt x="216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6" name="Google Shape;7906;p31"/>
              <p:cNvSpPr/>
              <p:nvPr/>
            </p:nvSpPr>
            <p:spPr>
              <a:xfrm>
                <a:off x="2488979" y="776069"/>
                <a:ext cx="47130" cy="72673"/>
              </a:xfrm>
              <a:custGeom>
                <a:avLst/>
                <a:gdLst/>
                <a:ahLst/>
                <a:cxnLst/>
                <a:rect l="l" t="t" r="r" b="b"/>
                <a:pathLst>
                  <a:path w="2334" h="3599" extrusionOk="0">
                    <a:moveTo>
                      <a:pt x="1636" y="0"/>
                    </a:moveTo>
                    <a:cubicBezTo>
                      <a:pt x="1444" y="0"/>
                      <a:pt x="1246" y="33"/>
                      <a:pt x="1033" y="80"/>
                    </a:cubicBezTo>
                    <a:cubicBezTo>
                      <a:pt x="803" y="156"/>
                      <a:pt x="536" y="233"/>
                      <a:pt x="306" y="348"/>
                    </a:cubicBezTo>
                    <a:cubicBezTo>
                      <a:pt x="306" y="386"/>
                      <a:pt x="0" y="2910"/>
                      <a:pt x="689" y="3599"/>
                    </a:cubicBezTo>
                    <a:cubicBezTo>
                      <a:pt x="880" y="3599"/>
                      <a:pt x="1186" y="3560"/>
                      <a:pt x="1377" y="3484"/>
                    </a:cubicBezTo>
                    <a:cubicBezTo>
                      <a:pt x="1721" y="3446"/>
                      <a:pt x="2027" y="3293"/>
                      <a:pt x="2333" y="3101"/>
                    </a:cubicBezTo>
                    <a:lnTo>
                      <a:pt x="2257" y="1916"/>
                    </a:lnTo>
                    <a:cubicBezTo>
                      <a:pt x="2257" y="1725"/>
                      <a:pt x="2219" y="1495"/>
                      <a:pt x="2180" y="1304"/>
                    </a:cubicBezTo>
                    <a:lnTo>
                      <a:pt x="1989" y="42"/>
                    </a:lnTo>
                    <a:cubicBezTo>
                      <a:pt x="1872" y="13"/>
                      <a:pt x="1755" y="0"/>
                      <a:pt x="163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7" name="Google Shape;7907;p31"/>
              <p:cNvSpPr/>
              <p:nvPr/>
            </p:nvSpPr>
            <p:spPr>
              <a:xfrm>
                <a:off x="2125229" y="863403"/>
                <a:ext cx="72613" cy="77237"/>
              </a:xfrm>
              <a:custGeom>
                <a:avLst/>
                <a:gdLst/>
                <a:ahLst/>
                <a:cxnLst/>
                <a:rect l="l" t="t" r="r" b="b"/>
                <a:pathLst>
                  <a:path w="3596" h="3825" fill="none" extrusionOk="0">
                    <a:moveTo>
                      <a:pt x="3366" y="803"/>
                    </a:moveTo>
                    <a:cubicBezTo>
                      <a:pt x="3060" y="497"/>
                      <a:pt x="2678" y="268"/>
                      <a:pt x="2257" y="115"/>
                    </a:cubicBezTo>
                    <a:cubicBezTo>
                      <a:pt x="1836" y="0"/>
                      <a:pt x="1377" y="39"/>
                      <a:pt x="995" y="230"/>
                    </a:cubicBezTo>
                    <a:cubicBezTo>
                      <a:pt x="345" y="612"/>
                      <a:pt x="0" y="1339"/>
                      <a:pt x="153" y="2066"/>
                    </a:cubicBezTo>
                    <a:cubicBezTo>
                      <a:pt x="306" y="2754"/>
                      <a:pt x="804" y="3328"/>
                      <a:pt x="1492" y="3595"/>
                    </a:cubicBezTo>
                    <a:cubicBezTo>
                      <a:pt x="2180" y="3825"/>
                      <a:pt x="2945" y="3787"/>
                      <a:pt x="3596" y="3519"/>
                    </a:cubicBezTo>
                  </a:path>
                </a:pathLst>
              </a:custGeom>
              <a:noFill/>
              <a:ln w="8600" cap="rnd" cmpd="sng">
                <a:solidFill>
                  <a:srgbClr val="000E3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8" name="Google Shape;7908;p31"/>
              <p:cNvSpPr/>
              <p:nvPr/>
            </p:nvSpPr>
            <p:spPr>
              <a:xfrm>
                <a:off x="2242609" y="790144"/>
                <a:ext cx="145993" cy="71219"/>
              </a:xfrm>
              <a:custGeom>
                <a:avLst/>
                <a:gdLst/>
                <a:ahLst/>
                <a:cxnLst/>
                <a:rect l="l" t="t" r="r" b="b"/>
                <a:pathLst>
                  <a:path w="7230" h="3527" extrusionOk="0">
                    <a:moveTo>
                      <a:pt x="3242" y="0"/>
                    </a:moveTo>
                    <a:cubicBezTo>
                      <a:pt x="788" y="0"/>
                      <a:pt x="1" y="1640"/>
                      <a:pt x="1" y="1640"/>
                    </a:cubicBezTo>
                    <a:cubicBezTo>
                      <a:pt x="1" y="1640"/>
                      <a:pt x="804" y="3093"/>
                      <a:pt x="3137" y="3475"/>
                    </a:cubicBezTo>
                    <a:cubicBezTo>
                      <a:pt x="3362" y="3511"/>
                      <a:pt x="3585" y="3527"/>
                      <a:pt x="3803" y="3527"/>
                    </a:cubicBezTo>
                    <a:cubicBezTo>
                      <a:pt x="5692" y="3527"/>
                      <a:pt x="7229" y="2328"/>
                      <a:pt x="7229" y="2328"/>
                    </a:cubicBezTo>
                    <a:cubicBezTo>
                      <a:pt x="7229" y="2328"/>
                      <a:pt x="6809" y="339"/>
                      <a:pt x="3864" y="33"/>
                    </a:cubicBezTo>
                    <a:cubicBezTo>
                      <a:pt x="3646" y="11"/>
                      <a:pt x="3438" y="0"/>
                      <a:pt x="324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9" name="Google Shape;7909;p31"/>
              <p:cNvSpPr/>
              <p:nvPr/>
            </p:nvSpPr>
            <p:spPr>
              <a:xfrm>
                <a:off x="2304398" y="790022"/>
                <a:ext cx="88060" cy="71078"/>
              </a:xfrm>
              <a:custGeom>
                <a:avLst/>
                <a:gdLst/>
                <a:ahLst/>
                <a:cxnLst/>
                <a:rect l="l" t="t" r="r" b="b"/>
                <a:pathLst>
                  <a:path w="4361" h="3520" extrusionOk="0">
                    <a:moveTo>
                      <a:pt x="880" y="1"/>
                    </a:moveTo>
                    <a:cubicBezTo>
                      <a:pt x="880" y="39"/>
                      <a:pt x="0" y="1951"/>
                      <a:pt x="1071" y="3520"/>
                    </a:cubicBezTo>
                    <a:cubicBezTo>
                      <a:pt x="2257" y="3443"/>
                      <a:pt x="3404" y="3022"/>
                      <a:pt x="4361" y="2296"/>
                    </a:cubicBezTo>
                    <a:cubicBezTo>
                      <a:pt x="4361" y="2296"/>
                      <a:pt x="3940" y="307"/>
                      <a:pt x="103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10" name="Google Shape;7910;p31"/>
              <p:cNvSpPr/>
              <p:nvPr/>
            </p:nvSpPr>
            <p:spPr>
              <a:xfrm>
                <a:off x="2376223" y="912834"/>
                <a:ext cx="67201" cy="53107"/>
              </a:xfrm>
              <a:custGeom>
                <a:avLst/>
                <a:gdLst/>
                <a:ahLst/>
                <a:cxnLst/>
                <a:rect l="l" t="t" r="r" b="b"/>
                <a:pathLst>
                  <a:path w="3328" h="2630" extrusionOk="0">
                    <a:moveTo>
                      <a:pt x="1377" y="0"/>
                    </a:moveTo>
                    <a:cubicBezTo>
                      <a:pt x="995" y="115"/>
                      <a:pt x="651" y="344"/>
                      <a:pt x="421" y="688"/>
                    </a:cubicBezTo>
                    <a:cubicBezTo>
                      <a:pt x="192" y="880"/>
                      <a:pt x="39" y="1186"/>
                      <a:pt x="0" y="1492"/>
                    </a:cubicBezTo>
                    <a:cubicBezTo>
                      <a:pt x="0" y="1912"/>
                      <a:pt x="421" y="2218"/>
                      <a:pt x="804" y="2371"/>
                    </a:cubicBezTo>
                    <a:cubicBezTo>
                      <a:pt x="1119" y="2543"/>
                      <a:pt x="1478" y="2629"/>
                      <a:pt x="1831" y="2629"/>
                    </a:cubicBezTo>
                    <a:cubicBezTo>
                      <a:pt x="1949" y="2629"/>
                      <a:pt x="2066" y="2620"/>
                      <a:pt x="2180" y="2601"/>
                    </a:cubicBezTo>
                    <a:cubicBezTo>
                      <a:pt x="2639" y="2486"/>
                      <a:pt x="2984" y="2104"/>
                      <a:pt x="3060" y="1645"/>
                    </a:cubicBezTo>
                    <a:lnTo>
                      <a:pt x="3137" y="1683"/>
                    </a:lnTo>
                    <a:cubicBezTo>
                      <a:pt x="3328" y="1415"/>
                      <a:pt x="3328" y="1033"/>
                      <a:pt x="3098" y="765"/>
                    </a:cubicBezTo>
                    <a:cubicBezTo>
                      <a:pt x="2869" y="535"/>
                      <a:pt x="2563" y="344"/>
                      <a:pt x="2257" y="230"/>
                    </a:cubicBezTo>
                    <a:cubicBezTo>
                      <a:pt x="1989" y="77"/>
                      <a:pt x="1683" y="0"/>
                      <a:pt x="1377" y="0"/>
                    </a:cubicBezTo>
                    <a:close/>
                  </a:path>
                </a:pathLst>
              </a:custGeom>
              <a:solidFill>
                <a:srgbClr val="73441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11" name="Google Shape;7911;p31"/>
              <p:cNvSpPr/>
              <p:nvPr/>
            </p:nvSpPr>
            <p:spPr>
              <a:xfrm>
                <a:off x="2385492" y="915136"/>
                <a:ext cx="61790" cy="37094"/>
              </a:xfrm>
              <a:custGeom>
                <a:avLst/>
                <a:gdLst/>
                <a:ahLst/>
                <a:cxnLst/>
                <a:rect l="l" t="t" r="r" b="b"/>
                <a:pathLst>
                  <a:path w="3060" h="1837" fill="none" extrusionOk="0">
                    <a:moveTo>
                      <a:pt x="3060" y="1531"/>
                    </a:moveTo>
                    <a:cubicBezTo>
                      <a:pt x="1798" y="1837"/>
                      <a:pt x="536" y="1186"/>
                      <a:pt x="0" y="1"/>
                    </a:cubicBezTo>
                  </a:path>
                </a:pathLst>
              </a:custGeom>
              <a:noFill/>
              <a:ln w="8600" cap="rnd" cmpd="sng">
                <a:solidFill>
                  <a:srgbClr val="000E3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12" name="Google Shape;7912;p31"/>
              <p:cNvSpPr/>
              <p:nvPr/>
            </p:nvSpPr>
            <p:spPr>
              <a:xfrm>
                <a:off x="2139121" y="562916"/>
                <a:ext cx="416292" cy="280415"/>
              </a:xfrm>
              <a:custGeom>
                <a:avLst/>
                <a:gdLst/>
                <a:ahLst/>
                <a:cxnLst/>
                <a:rect l="l" t="t" r="r" b="b"/>
                <a:pathLst>
                  <a:path w="20616" h="13887" extrusionOk="0">
                    <a:moveTo>
                      <a:pt x="9732" y="1"/>
                    </a:moveTo>
                    <a:cubicBezTo>
                      <a:pt x="9431" y="1"/>
                      <a:pt x="9131" y="14"/>
                      <a:pt x="8836" y="42"/>
                    </a:cubicBezTo>
                    <a:cubicBezTo>
                      <a:pt x="7076" y="118"/>
                      <a:pt x="5394" y="616"/>
                      <a:pt x="3864" y="1457"/>
                    </a:cubicBezTo>
                    <a:cubicBezTo>
                      <a:pt x="1798" y="2719"/>
                      <a:pt x="498" y="4899"/>
                      <a:pt x="383" y="7309"/>
                    </a:cubicBezTo>
                    <a:lnTo>
                      <a:pt x="1" y="13504"/>
                    </a:lnTo>
                    <a:cubicBezTo>
                      <a:pt x="152" y="13491"/>
                      <a:pt x="303" y="13485"/>
                      <a:pt x="453" y="13485"/>
                    </a:cubicBezTo>
                    <a:cubicBezTo>
                      <a:pt x="1180" y="13485"/>
                      <a:pt x="1898" y="13633"/>
                      <a:pt x="2563" y="13887"/>
                    </a:cubicBezTo>
                    <a:lnTo>
                      <a:pt x="3099" y="8762"/>
                    </a:lnTo>
                    <a:lnTo>
                      <a:pt x="6885" y="7997"/>
                    </a:lnTo>
                    <a:lnTo>
                      <a:pt x="7268" y="3637"/>
                    </a:lnTo>
                    <a:lnTo>
                      <a:pt x="8147" y="7806"/>
                    </a:lnTo>
                    <a:lnTo>
                      <a:pt x="10824" y="7538"/>
                    </a:lnTo>
                    <a:cubicBezTo>
                      <a:pt x="10786" y="3522"/>
                      <a:pt x="8798" y="2184"/>
                      <a:pt x="8797" y="2184"/>
                    </a:cubicBezTo>
                    <a:lnTo>
                      <a:pt x="8797" y="2184"/>
                    </a:lnTo>
                    <a:lnTo>
                      <a:pt x="9486" y="2260"/>
                    </a:lnTo>
                    <a:cubicBezTo>
                      <a:pt x="13119" y="2910"/>
                      <a:pt x="14228" y="7309"/>
                      <a:pt x="14228" y="7309"/>
                    </a:cubicBezTo>
                    <a:lnTo>
                      <a:pt x="20615" y="7003"/>
                    </a:lnTo>
                    <a:cubicBezTo>
                      <a:pt x="19645" y="3265"/>
                      <a:pt x="14420" y="1"/>
                      <a:pt x="973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7913" name="Google Shape;7913;p31"/>
              <p:cNvGrpSpPr/>
              <p:nvPr/>
            </p:nvGrpSpPr>
            <p:grpSpPr>
              <a:xfrm>
                <a:off x="1742174" y="629390"/>
                <a:ext cx="179190" cy="279688"/>
                <a:chOff x="1742174" y="629390"/>
                <a:chExt cx="179190" cy="279688"/>
              </a:xfrm>
            </p:grpSpPr>
            <p:sp>
              <p:nvSpPr>
                <p:cNvPr id="7914" name="Google Shape;7914;p31"/>
                <p:cNvSpPr/>
                <p:nvPr/>
              </p:nvSpPr>
              <p:spPr>
                <a:xfrm>
                  <a:off x="1763033" y="778432"/>
                  <a:ext cx="29118" cy="232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2" h="1149" extrusionOk="0">
                      <a:moveTo>
                        <a:pt x="688" y="0"/>
                      </a:moveTo>
                      <a:cubicBezTo>
                        <a:pt x="676" y="0"/>
                        <a:pt x="663" y="1"/>
                        <a:pt x="650" y="1"/>
                      </a:cubicBezTo>
                      <a:cubicBezTo>
                        <a:pt x="421" y="116"/>
                        <a:pt x="268" y="154"/>
                        <a:pt x="153" y="345"/>
                      </a:cubicBezTo>
                      <a:cubicBezTo>
                        <a:pt x="0" y="728"/>
                        <a:pt x="306" y="1149"/>
                        <a:pt x="765" y="1149"/>
                      </a:cubicBezTo>
                      <a:cubicBezTo>
                        <a:pt x="1441" y="1036"/>
                        <a:pt x="1379" y="0"/>
                        <a:pt x="688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15" name="Google Shape;7915;p31"/>
                <p:cNvSpPr/>
                <p:nvPr/>
              </p:nvSpPr>
              <p:spPr>
                <a:xfrm>
                  <a:off x="1770081" y="749031"/>
                  <a:ext cx="28775" cy="225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25" h="1116" extrusionOk="0">
                      <a:moveTo>
                        <a:pt x="678" y="0"/>
                      </a:moveTo>
                      <a:cubicBezTo>
                        <a:pt x="655" y="0"/>
                        <a:pt x="631" y="1"/>
                        <a:pt x="607" y="4"/>
                      </a:cubicBezTo>
                      <a:cubicBezTo>
                        <a:pt x="378" y="80"/>
                        <a:pt x="187" y="157"/>
                        <a:pt x="110" y="386"/>
                      </a:cubicBezTo>
                      <a:cubicBezTo>
                        <a:pt x="1" y="751"/>
                        <a:pt x="274" y="1116"/>
                        <a:pt x="664" y="1116"/>
                      </a:cubicBezTo>
                      <a:cubicBezTo>
                        <a:pt x="683" y="1116"/>
                        <a:pt x="702" y="1115"/>
                        <a:pt x="722" y="1113"/>
                      </a:cubicBezTo>
                      <a:cubicBezTo>
                        <a:pt x="1424" y="1039"/>
                        <a:pt x="1341" y="0"/>
                        <a:pt x="678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16" name="Google Shape;7916;p31"/>
                <p:cNvSpPr/>
                <p:nvPr/>
              </p:nvSpPr>
              <p:spPr>
                <a:xfrm>
                  <a:off x="1798613" y="768134"/>
                  <a:ext cx="25604" cy="199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8" h="989" extrusionOk="0">
                      <a:moveTo>
                        <a:pt x="609" y="1"/>
                      </a:moveTo>
                      <a:cubicBezTo>
                        <a:pt x="573" y="1"/>
                        <a:pt x="534" y="5"/>
                        <a:pt x="495" y="14"/>
                      </a:cubicBezTo>
                      <a:cubicBezTo>
                        <a:pt x="303" y="91"/>
                        <a:pt x="150" y="167"/>
                        <a:pt x="112" y="358"/>
                      </a:cubicBezTo>
                      <a:cubicBezTo>
                        <a:pt x="0" y="694"/>
                        <a:pt x="277" y="988"/>
                        <a:pt x="583" y="988"/>
                      </a:cubicBezTo>
                      <a:cubicBezTo>
                        <a:pt x="695" y="988"/>
                        <a:pt x="812" y="948"/>
                        <a:pt x="915" y="855"/>
                      </a:cubicBezTo>
                      <a:cubicBezTo>
                        <a:pt x="1267" y="574"/>
                        <a:pt x="1036" y="1"/>
                        <a:pt x="609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17" name="Google Shape;7917;p31"/>
                <p:cNvSpPr/>
                <p:nvPr/>
              </p:nvSpPr>
              <p:spPr>
                <a:xfrm>
                  <a:off x="1810022" y="697964"/>
                  <a:ext cx="20556" cy="165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8" h="822" extrusionOk="0">
                      <a:moveTo>
                        <a:pt x="467" y="1"/>
                      </a:moveTo>
                      <a:cubicBezTo>
                        <a:pt x="442" y="1"/>
                        <a:pt x="415" y="3"/>
                        <a:pt x="389" y="9"/>
                      </a:cubicBezTo>
                      <a:cubicBezTo>
                        <a:pt x="236" y="85"/>
                        <a:pt x="121" y="123"/>
                        <a:pt x="83" y="315"/>
                      </a:cubicBezTo>
                      <a:cubicBezTo>
                        <a:pt x="1" y="588"/>
                        <a:pt x="231" y="822"/>
                        <a:pt x="467" y="822"/>
                      </a:cubicBezTo>
                      <a:cubicBezTo>
                        <a:pt x="561" y="822"/>
                        <a:pt x="656" y="784"/>
                        <a:pt x="733" y="697"/>
                      </a:cubicBezTo>
                      <a:cubicBezTo>
                        <a:pt x="1017" y="448"/>
                        <a:pt x="806" y="1"/>
                        <a:pt x="467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18" name="Google Shape;7918;p31"/>
                <p:cNvSpPr/>
                <p:nvPr/>
              </p:nvSpPr>
              <p:spPr>
                <a:xfrm>
                  <a:off x="1818099" y="742812"/>
                  <a:ext cx="21707" cy="173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5" h="860" extrusionOk="0">
                      <a:moveTo>
                        <a:pt x="516" y="1"/>
                      </a:moveTo>
                      <a:cubicBezTo>
                        <a:pt x="494" y="1"/>
                        <a:pt x="471" y="2"/>
                        <a:pt x="447" y="6"/>
                      </a:cubicBezTo>
                      <a:cubicBezTo>
                        <a:pt x="256" y="44"/>
                        <a:pt x="142" y="121"/>
                        <a:pt x="103" y="312"/>
                      </a:cubicBezTo>
                      <a:cubicBezTo>
                        <a:pt x="1" y="586"/>
                        <a:pt x="235" y="859"/>
                        <a:pt x="504" y="859"/>
                      </a:cubicBezTo>
                      <a:cubicBezTo>
                        <a:pt x="536" y="859"/>
                        <a:pt x="568" y="855"/>
                        <a:pt x="600" y="847"/>
                      </a:cubicBezTo>
                      <a:cubicBezTo>
                        <a:pt x="1074" y="702"/>
                        <a:pt x="958" y="1"/>
                        <a:pt x="516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19" name="Google Shape;7919;p31"/>
                <p:cNvSpPr/>
                <p:nvPr/>
              </p:nvSpPr>
              <p:spPr>
                <a:xfrm>
                  <a:off x="1790152" y="723427"/>
                  <a:ext cx="24696" cy="195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3" h="970" extrusionOk="0">
                      <a:moveTo>
                        <a:pt x="594" y="1"/>
                      </a:moveTo>
                      <a:cubicBezTo>
                        <a:pt x="562" y="1"/>
                        <a:pt x="528" y="4"/>
                        <a:pt x="493" y="10"/>
                      </a:cubicBezTo>
                      <a:cubicBezTo>
                        <a:pt x="302" y="86"/>
                        <a:pt x="149" y="163"/>
                        <a:pt x="72" y="354"/>
                      </a:cubicBezTo>
                      <a:cubicBezTo>
                        <a:pt x="0" y="679"/>
                        <a:pt x="234" y="969"/>
                        <a:pt x="550" y="969"/>
                      </a:cubicBezTo>
                      <a:cubicBezTo>
                        <a:pt x="569" y="969"/>
                        <a:pt x="588" y="968"/>
                        <a:pt x="608" y="966"/>
                      </a:cubicBezTo>
                      <a:cubicBezTo>
                        <a:pt x="1222" y="894"/>
                        <a:pt x="1153" y="1"/>
                        <a:pt x="594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0" name="Google Shape;7920;p31"/>
                <p:cNvSpPr/>
                <p:nvPr/>
              </p:nvSpPr>
              <p:spPr>
                <a:xfrm>
                  <a:off x="1742174" y="730515"/>
                  <a:ext cx="29219" cy="238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47" h="1180" extrusionOk="0">
                      <a:moveTo>
                        <a:pt x="742" y="1"/>
                      </a:moveTo>
                      <a:cubicBezTo>
                        <a:pt x="725" y="1"/>
                        <a:pt x="707" y="1"/>
                        <a:pt x="689" y="3"/>
                      </a:cubicBezTo>
                      <a:cubicBezTo>
                        <a:pt x="536" y="79"/>
                        <a:pt x="345" y="41"/>
                        <a:pt x="230" y="156"/>
                      </a:cubicBezTo>
                      <a:cubicBezTo>
                        <a:pt x="0" y="347"/>
                        <a:pt x="268" y="959"/>
                        <a:pt x="345" y="1150"/>
                      </a:cubicBezTo>
                      <a:cubicBezTo>
                        <a:pt x="402" y="1169"/>
                        <a:pt x="459" y="1179"/>
                        <a:pt x="517" y="1179"/>
                      </a:cubicBezTo>
                      <a:cubicBezTo>
                        <a:pt x="574" y="1179"/>
                        <a:pt x="631" y="1169"/>
                        <a:pt x="689" y="1150"/>
                      </a:cubicBezTo>
                      <a:cubicBezTo>
                        <a:pt x="995" y="1112"/>
                        <a:pt x="1186" y="1074"/>
                        <a:pt x="1263" y="844"/>
                      </a:cubicBezTo>
                      <a:cubicBezTo>
                        <a:pt x="1446" y="440"/>
                        <a:pt x="1171" y="1"/>
                        <a:pt x="742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1" name="Google Shape;7921;p31"/>
                <p:cNvSpPr/>
                <p:nvPr/>
              </p:nvSpPr>
              <p:spPr>
                <a:xfrm>
                  <a:off x="1827226" y="787599"/>
                  <a:ext cx="21061" cy="172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43" h="852" extrusionOk="0">
                      <a:moveTo>
                        <a:pt x="489" y="1"/>
                      </a:moveTo>
                      <a:cubicBezTo>
                        <a:pt x="466" y="1"/>
                        <a:pt x="442" y="3"/>
                        <a:pt x="416" y="6"/>
                      </a:cubicBezTo>
                      <a:cubicBezTo>
                        <a:pt x="263" y="44"/>
                        <a:pt x="110" y="121"/>
                        <a:pt x="72" y="312"/>
                      </a:cubicBezTo>
                      <a:cubicBezTo>
                        <a:pt x="0" y="598"/>
                        <a:pt x="230" y="851"/>
                        <a:pt x="511" y="851"/>
                      </a:cubicBezTo>
                      <a:cubicBezTo>
                        <a:pt x="530" y="851"/>
                        <a:pt x="549" y="850"/>
                        <a:pt x="569" y="848"/>
                      </a:cubicBezTo>
                      <a:cubicBezTo>
                        <a:pt x="1043" y="702"/>
                        <a:pt x="961" y="1"/>
                        <a:pt x="489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2" name="Google Shape;7922;p31"/>
                <p:cNvSpPr/>
                <p:nvPr/>
              </p:nvSpPr>
              <p:spPr>
                <a:xfrm>
                  <a:off x="1762327" y="704284"/>
                  <a:ext cx="26715" cy="217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23" h="1076" extrusionOk="0">
                      <a:moveTo>
                        <a:pt x="607" y="1"/>
                      </a:moveTo>
                      <a:cubicBezTo>
                        <a:pt x="595" y="1"/>
                        <a:pt x="583" y="1"/>
                        <a:pt x="571" y="2"/>
                      </a:cubicBezTo>
                      <a:cubicBezTo>
                        <a:pt x="341" y="116"/>
                        <a:pt x="150" y="155"/>
                        <a:pt x="73" y="384"/>
                      </a:cubicBezTo>
                      <a:cubicBezTo>
                        <a:pt x="1" y="747"/>
                        <a:pt x="238" y="1075"/>
                        <a:pt x="589" y="1075"/>
                      </a:cubicBezTo>
                      <a:cubicBezTo>
                        <a:pt x="608" y="1075"/>
                        <a:pt x="627" y="1074"/>
                        <a:pt x="647" y="1073"/>
                      </a:cubicBezTo>
                      <a:cubicBezTo>
                        <a:pt x="1323" y="997"/>
                        <a:pt x="1261" y="1"/>
                        <a:pt x="607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3" name="Google Shape;7923;p31"/>
                <p:cNvSpPr/>
                <p:nvPr/>
              </p:nvSpPr>
              <p:spPr>
                <a:xfrm>
                  <a:off x="1781409" y="679548"/>
                  <a:ext cx="23100" cy="178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44" h="885" extrusionOk="0">
                      <a:moveTo>
                        <a:pt x="548" y="1"/>
                      </a:moveTo>
                      <a:cubicBezTo>
                        <a:pt x="534" y="1"/>
                        <a:pt x="520" y="1"/>
                        <a:pt x="505" y="3"/>
                      </a:cubicBezTo>
                      <a:cubicBezTo>
                        <a:pt x="314" y="79"/>
                        <a:pt x="161" y="117"/>
                        <a:pt x="84" y="309"/>
                      </a:cubicBezTo>
                      <a:cubicBezTo>
                        <a:pt x="0" y="617"/>
                        <a:pt x="245" y="885"/>
                        <a:pt x="518" y="885"/>
                      </a:cubicBezTo>
                      <a:cubicBezTo>
                        <a:pt x="617" y="885"/>
                        <a:pt x="719" y="849"/>
                        <a:pt x="811" y="768"/>
                      </a:cubicBezTo>
                      <a:cubicBezTo>
                        <a:pt x="1144" y="509"/>
                        <a:pt x="941" y="1"/>
                        <a:pt x="548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4" name="Google Shape;7924;p31"/>
                <p:cNvSpPr/>
                <p:nvPr/>
              </p:nvSpPr>
              <p:spPr>
                <a:xfrm>
                  <a:off x="1887359" y="711251"/>
                  <a:ext cx="8521" cy="77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2" h="384" extrusionOk="0">
                      <a:moveTo>
                        <a:pt x="154" y="1"/>
                      </a:moveTo>
                      <a:cubicBezTo>
                        <a:pt x="115" y="39"/>
                        <a:pt x="39" y="116"/>
                        <a:pt x="39" y="154"/>
                      </a:cubicBezTo>
                      <a:cubicBezTo>
                        <a:pt x="1" y="269"/>
                        <a:pt x="77" y="345"/>
                        <a:pt x="154" y="383"/>
                      </a:cubicBezTo>
                      <a:cubicBezTo>
                        <a:pt x="268" y="383"/>
                        <a:pt x="421" y="269"/>
                        <a:pt x="383" y="154"/>
                      </a:cubicBezTo>
                      <a:cubicBezTo>
                        <a:pt x="345" y="77"/>
                        <a:pt x="268" y="1"/>
                        <a:pt x="154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5" name="Google Shape;7925;p31"/>
                <p:cNvSpPr/>
                <p:nvPr/>
              </p:nvSpPr>
              <p:spPr>
                <a:xfrm>
                  <a:off x="1879646" y="667231"/>
                  <a:ext cx="5412" cy="54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8" h="269" extrusionOk="0">
                      <a:moveTo>
                        <a:pt x="115" y="1"/>
                      </a:moveTo>
                      <a:cubicBezTo>
                        <a:pt x="77" y="39"/>
                        <a:pt x="38" y="77"/>
                        <a:pt x="0" y="154"/>
                      </a:cubicBezTo>
                      <a:cubicBezTo>
                        <a:pt x="38" y="192"/>
                        <a:pt x="77" y="230"/>
                        <a:pt x="115" y="269"/>
                      </a:cubicBezTo>
                      <a:cubicBezTo>
                        <a:pt x="191" y="269"/>
                        <a:pt x="230" y="230"/>
                        <a:pt x="268" y="154"/>
                      </a:cubicBezTo>
                      <a:cubicBezTo>
                        <a:pt x="268" y="77"/>
                        <a:pt x="191" y="39"/>
                        <a:pt x="115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6" name="Google Shape;7926;p31"/>
                <p:cNvSpPr/>
                <p:nvPr/>
              </p:nvSpPr>
              <p:spPr>
                <a:xfrm>
                  <a:off x="1875183" y="781400"/>
                  <a:ext cx="15589" cy="110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72" h="547" extrusionOk="0">
                      <a:moveTo>
                        <a:pt x="366" y="0"/>
                      </a:moveTo>
                      <a:cubicBezTo>
                        <a:pt x="344" y="0"/>
                        <a:pt x="322" y="2"/>
                        <a:pt x="298" y="7"/>
                      </a:cubicBezTo>
                      <a:cubicBezTo>
                        <a:pt x="221" y="7"/>
                        <a:pt x="145" y="84"/>
                        <a:pt x="106" y="160"/>
                      </a:cubicBezTo>
                      <a:cubicBezTo>
                        <a:pt x="0" y="337"/>
                        <a:pt x="156" y="547"/>
                        <a:pt x="362" y="547"/>
                      </a:cubicBezTo>
                      <a:cubicBezTo>
                        <a:pt x="378" y="547"/>
                        <a:pt x="395" y="546"/>
                        <a:pt x="412" y="543"/>
                      </a:cubicBezTo>
                      <a:cubicBezTo>
                        <a:pt x="771" y="507"/>
                        <a:pt x="693" y="0"/>
                        <a:pt x="366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7" name="Google Shape;7927;p31"/>
                <p:cNvSpPr/>
                <p:nvPr/>
              </p:nvSpPr>
              <p:spPr>
                <a:xfrm>
                  <a:off x="1895093" y="755998"/>
                  <a:ext cx="9046" cy="78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8" h="388" extrusionOk="0">
                      <a:moveTo>
                        <a:pt x="218" y="1"/>
                      </a:moveTo>
                      <a:cubicBezTo>
                        <a:pt x="209" y="1"/>
                        <a:pt x="201" y="2"/>
                        <a:pt x="191" y="3"/>
                      </a:cubicBezTo>
                      <a:cubicBezTo>
                        <a:pt x="0" y="156"/>
                        <a:pt x="38" y="309"/>
                        <a:pt x="230" y="386"/>
                      </a:cubicBezTo>
                      <a:cubicBezTo>
                        <a:pt x="239" y="387"/>
                        <a:pt x="248" y="388"/>
                        <a:pt x="256" y="388"/>
                      </a:cubicBezTo>
                      <a:cubicBezTo>
                        <a:pt x="447" y="388"/>
                        <a:pt x="415" y="1"/>
                        <a:pt x="218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8" name="Google Shape;7928;p31"/>
                <p:cNvSpPr/>
                <p:nvPr/>
              </p:nvSpPr>
              <p:spPr>
                <a:xfrm>
                  <a:off x="1895679" y="872530"/>
                  <a:ext cx="8481" cy="549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0" h="272" extrusionOk="0">
                      <a:moveTo>
                        <a:pt x="256" y="0"/>
                      </a:moveTo>
                      <a:cubicBezTo>
                        <a:pt x="241" y="0"/>
                        <a:pt x="223" y="2"/>
                        <a:pt x="201" y="7"/>
                      </a:cubicBezTo>
                      <a:cubicBezTo>
                        <a:pt x="124" y="45"/>
                        <a:pt x="48" y="84"/>
                        <a:pt x="9" y="160"/>
                      </a:cubicBezTo>
                      <a:cubicBezTo>
                        <a:pt x="0" y="241"/>
                        <a:pt x="25" y="271"/>
                        <a:pt x="64" y="271"/>
                      </a:cubicBezTo>
                      <a:cubicBezTo>
                        <a:pt x="179" y="271"/>
                        <a:pt x="419" y="0"/>
                        <a:pt x="256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29" name="Google Shape;7929;p31"/>
                <p:cNvSpPr/>
                <p:nvPr/>
              </p:nvSpPr>
              <p:spPr>
                <a:xfrm>
                  <a:off x="1905896" y="800846"/>
                  <a:ext cx="7815" cy="73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7" h="365" extrusionOk="0">
                      <a:moveTo>
                        <a:pt x="154" y="0"/>
                      </a:moveTo>
                      <a:cubicBezTo>
                        <a:pt x="77" y="39"/>
                        <a:pt x="1" y="115"/>
                        <a:pt x="1" y="192"/>
                      </a:cubicBezTo>
                      <a:cubicBezTo>
                        <a:pt x="1" y="315"/>
                        <a:pt x="89" y="365"/>
                        <a:pt x="178" y="365"/>
                      </a:cubicBezTo>
                      <a:cubicBezTo>
                        <a:pt x="282" y="365"/>
                        <a:pt x="386" y="295"/>
                        <a:pt x="345" y="192"/>
                      </a:cubicBezTo>
                      <a:cubicBezTo>
                        <a:pt x="345" y="77"/>
                        <a:pt x="268" y="39"/>
                        <a:pt x="154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0" name="Google Shape;7930;p31"/>
                <p:cNvSpPr/>
                <p:nvPr/>
              </p:nvSpPr>
              <p:spPr>
                <a:xfrm>
                  <a:off x="1915165" y="847188"/>
                  <a:ext cx="6199" cy="54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7" h="268" extrusionOk="0">
                      <a:moveTo>
                        <a:pt x="115" y="0"/>
                      </a:moveTo>
                      <a:cubicBezTo>
                        <a:pt x="77" y="38"/>
                        <a:pt x="39" y="77"/>
                        <a:pt x="39" y="115"/>
                      </a:cubicBezTo>
                      <a:cubicBezTo>
                        <a:pt x="1" y="191"/>
                        <a:pt x="115" y="268"/>
                        <a:pt x="154" y="268"/>
                      </a:cubicBezTo>
                      <a:cubicBezTo>
                        <a:pt x="230" y="268"/>
                        <a:pt x="268" y="230"/>
                        <a:pt x="306" y="153"/>
                      </a:cubicBezTo>
                      <a:cubicBezTo>
                        <a:pt x="306" y="77"/>
                        <a:pt x="268" y="38"/>
                        <a:pt x="192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1" name="Google Shape;7931;p31"/>
                <p:cNvSpPr/>
                <p:nvPr/>
              </p:nvSpPr>
              <p:spPr>
                <a:xfrm>
                  <a:off x="1875910" y="898881"/>
                  <a:ext cx="12782" cy="101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3" h="505" extrusionOk="0">
                      <a:moveTo>
                        <a:pt x="300" y="0"/>
                      </a:moveTo>
                      <a:cubicBezTo>
                        <a:pt x="288" y="0"/>
                        <a:pt x="275" y="1"/>
                        <a:pt x="262" y="3"/>
                      </a:cubicBezTo>
                      <a:cubicBezTo>
                        <a:pt x="185" y="41"/>
                        <a:pt x="109" y="79"/>
                        <a:pt x="70" y="156"/>
                      </a:cubicBezTo>
                      <a:cubicBezTo>
                        <a:pt x="1" y="330"/>
                        <a:pt x="154" y="505"/>
                        <a:pt x="327" y="505"/>
                      </a:cubicBezTo>
                      <a:cubicBezTo>
                        <a:pt x="343" y="505"/>
                        <a:pt x="360" y="503"/>
                        <a:pt x="376" y="500"/>
                      </a:cubicBezTo>
                      <a:cubicBezTo>
                        <a:pt x="633" y="390"/>
                        <a:pt x="574" y="0"/>
                        <a:pt x="300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2" name="Google Shape;7932;p31"/>
                <p:cNvSpPr/>
                <p:nvPr/>
              </p:nvSpPr>
              <p:spPr>
                <a:xfrm>
                  <a:off x="1885179" y="826935"/>
                  <a:ext cx="13347" cy="103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1" h="511" extrusionOk="0">
                      <a:moveTo>
                        <a:pt x="293" y="1"/>
                      </a:moveTo>
                      <a:cubicBezTo>
                        <a:pt x="271" y="1"/>
                        <a:pt x="248" y="3"/>
                        <a:pt x="223" y="9"/>
                      </a:cubicBezTo>
                      <a:cubicBezTo>
                        <a:pt x="185" y="47"/>
                        <a:pt x="70" y="85"/>
                        <a:pt x="70" y="162"/>
                      </a:cubicBezTo>
                      <a:cubicBezTo>
                        <a:pt x="1" y="336"/>
                        <a:pt x="122" y="511"/>
                        <a:pt x="318" y="511"/>
                      </a:cubicBezTo>
                      <a:cubicBezTo>
                        <a:pt x="337" y="511"/>
                        <a:pt x="356" y="509"/>
                        <a:pt x="376" y="506"/>
                      </a:cubicBezTo>
                      <a:cubicBezTo>
                        <a:pt x="661" y="435"/>
                        <a:pt x="582" y="1"/>
                        <a:pt x="293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3" name="Google Shape;7933;p31"/>
                <p:cNvSpPr/>
                <p:nvPr/>
              </p:nvSpPr>
              <p:spPr>
                <a:xfrm>
                  <a:off x="1802066" y="654065"/>
                  <a:ext cx="17931" cy="142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88" h="707" extrusionOk="0">
                      <a:moveTo>
                        <a:pt x="405" y="0"/>
                      </a:moveTo>
                      <a:cubicBezTo>
                        <a:pt x="391" y="0"/>
                        <a:pt x="377" y="1"/>
                        <a:pt x="362" y="3"/>
                      </a:cubicBezTo>
                      <a:cubicBezTo>
                        <a:pt x="209" y="41"/>
                        <a:pt x="132" y="156"/>
                        <a:pt x="56" y="270"/>
                      </a:cubicBezTo>
                      <a:cubicBezTo>
                        <a:pt x="1" y="518"/>
                        <a:pt x="204" y="707"/>
                        <a:pt x="422" y="707"/>
                      </a:cubicBezTo>
                      <a:cubicBezTo>
                        <a:pt x="506" y="707"/>
                        <a:pt x="593" y="679"/>
                        <a:pt x="668" y="615"/>
                      </a:cubicBezTo>
                      <a:cubicBezTo>
                        <a:pt x="887" y="395"/>
                        <a:pt x="722" y="0"/>
                        <a:pt x="405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4" name="Google Shape;7934;p31"/>
                <p:cNvSpPr/>
                <p:nvPr/>
              </p:nvSpPr>
              <p:spPr>
                <a:xfrm>
                  <a:off x="1822622" y="629390"/>
                  <a:ext cx="12237" cy="101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6" h="503" extrusionOk="0">
                      <a:moveTo>
                        <a:pt x="223" y="1"/>
                      </a:moveTo>
                      <a:cubicBezTo>
                        <a:pt x="185" y="39"/>
                        <a:pt x="70" y="77"/>
                        <a:pt x="70" y="154"/>
                      </a:cubicBezTo>
                      <a:cubicBezTo>
                        <a:pt x="1" y="328"/>
                        <a:pt x="122" y="503"/>
                        <a:pt x="289" y="503"/>
                      </a:cubicBezTo>
                      <a:cubicBezTo>
                        <a:pt x="305" y="503"/>
                        <a:pt x="322" y="501"/>
                        <a:pt x="338" y="498"/>
                      </a:cubicBezTo>
                      <a:cubicBezTo>
                        <a:pt x="606" y="383"/>
                        <a:pt x="529" y="1"/>
                        <a:pt x="223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5" name="Google Shape;7935;p31"/>
                <p:cNvSpPr/>
                <p:nvPr/>
              </p:nvSpPr>
              <p:spPr>
                <a:xfrm>
                  <a:off x="1817856" y="858758"/>
                  <a:ext cx="20092" cy="1779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95" h="881" extrusionOk="0">
                      <a:moveTo>
                        <a:pt x="459" y="1"/>
                      </a:moveTo>
                      <a:cubicBezTo>
                        <a:pt x="268" y="77"/>
                        <a:pt x="154" y="116"/>
                        <a:pt x="77" y="307"/>
                      </a:cubicBezTo>
                      <a:cubicBezTo>
                        <a:pt x="1" y="613"/>
                        <a:pt x="230" y="880"/>
                        <a:pt x="536" y="880"/>
                      </a:cubicBezTo>
                      <a:cubicBezTo>
                        <a:pt x="995" y="727"/>
                        <a:pt x="918" y="77"/>
                        <a:pt x="459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6" name="Google Shape;7936;p31"/>
                <p:cNvSpPr/>
                <p:nvPr/>
              </p:nvSpPr>
              <p:spPr>
                <a:xfrm>
                  <a:off x="1830214" y="672643"/>
                  <a:ext cx="15468" cy="131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6" h="651" extrusionOk="0">
                      <a:moveTo>
                        <a:pt x="345" y="1"/>
                      </a:moveTo>
                      <a:cubicBezTo>
                        <a:pt x="192" y="77"/>
                        <a:pt x="77" y="115"/>
                        <a:pt x="39" y="268"/>
                      </a:cubicBezTo>
                      <a:cubicBezTo>
                        <a:pt x="0" y="459"/>
                        <a:pt x="192" y="651"/>
                        <a:pt x="383" y="651"/>
                      </a:cubicBezTo>
                      <a:cubicBezTo>
                        <a:pt x="765" y="574"/>
                        <a:pt x="727" y="1"/>
                        <a:pt x="345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7" name="Google Shape;7937;p31"/>
                <p:cNvSpPr/>
                <p:nvPr/>
              </p:nvSpPr>
              <p:spPr>
                <a:xfrm>
                  <a:off x="1836535" y="832488"/>
                  <a:ext cx="20475" cy="163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4" h="808" extrusionOk="0">
                      <a:moveTo>
                        <a:pt x="488" y="0"/>
                      </a:moveTo>
                      <a:cubicBezTo>
                        <a:pt x="476" y="0"/>
                        <a:pt x="464" y="1"/>
                        <a:pt x="452" y="1"/>
                      </a:cubicBezTo>
                      <a:cubicBezTo>
                        <a:pt x="261" y="40"/>
                        <a:pt x="146" y="116"/>
                        <a:pt x="108" y="269"/>
                      </a:cubicBezTo>
                      <a:cubicBezTo>
                        <a:pt x="0" y="522"/>
                        <a:pt x="198" y="808"/>
                        <a:pt x="477" y="808"/>
                      </a:cubicBezTo>
                      <a:cubicBezTo>
                        <a:pt x="494" y="808"/>
                        <a:pt x="511" y="807"/>
                        <a:pt x="529" y="805"/>
                      </a:cubicBezTo>
                      <a:cubicBezTo>
                        <a:pt x="1014" y="730"/>
                        <a:pt x="953" y="0"/>
                        <a:pt x="488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8" name="Google Shape;7938;p31"/>
                <p:cNvSpPr/>
                <p:nvPr/>
              </p:nvSpPr>
              <p:spPr>
                <a:xfrm>
                  <a:off x="1838413" y="717248"/>
                  <a:ext cx="17628" cy="14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3" h="701" extrusionOk="0">
                      <a:moveTo>
                        <a:pt x="432" y="1"/>
                      </a:moveTo>
                      <a:cubicBezTo>
                        <a:pt x="409" y="1"/>
                        <a:pt x="384" y="4"/>
                        <a:pt x="359" y="10"/>
                      </a:cubicBezTo>
                      <a:cubicBezTo>
                        <a:pt x="206" y="10"/>
                        <a:pt x="92" y="125"/>
                        <a:pt x="53" y="278"/>
                      </a:cubicBezTo>
                      <a:cubicBezTo>
                        <a:pt x="0" y="517"/>
                        <a:pt x="187" y="701"/>
                        <a:pt x="383" y="701"/>
                      </a:cubicBezTo>
                      <a:cubicBezTo>
                        <a:pt x="469" y="701"/>
                        <a:pt x="557" y="665"/>
                        <a:pt x="627" y="583"/>
                      </a:cubicBezTo>
                      <a:cubicBezTo>
                        <a:pt x="873" y="373"/>
                        <a:pt x="699" y="1"/>
                        <a:pt x="432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39" name="Google Shape;7939;p31"/>
                <p:cNvSpPr/>
                <p:nvPr/>
              </p:nvSpPr>
              <p:spPr>
                <a:xfrm>
                  <a:off x="1847317" y="762237"/>
                  <a:ext cx="16901" cy="139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7" h="693" extrusionOk="0">
                      <a:moveTo>
                        <a:pt x="416" y="0"/>
                      </a:moveTo>
                      <a:cubicBezTo>
                        <a:pt x="224" y="38"/>
                        <a:pt x="110" y="77"/>
                        <a:pt x="71" y="230"/>
                      </a:cubicBezTo>
                      <a:cubicBezTo>
                        <a:pt x="1" y="478"/>
                        <a:pt x="192" y="693"/>
                        <a:pt x="403" y="693"/>
                      </a:cubicBezTo>
                      <a:cubicBezTo>
                        <a:pt x="420" y="693"/>
                        <a:pt x="437" y="691"/>
                        <a:pt x="454" y="688"/>
                      </a:cubicBezTo>
                      <a:cubicBezTo>
                        <a:pt x="836" y="574"/>
                        <a:pt x="798" y="38"/>
                        <a:pt x="416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40" name="Google Shape;7940;p31"/>
                <p:cNvSpPr/>
                <p:nvPr/>
              </p:nvSpPr>
              <p:spPr>
                <a:xfrm>
                  <a:off x="1858020" y="691906"/>
                  <a:ext cx="13670" cy="108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7" h="539" extrusionOk="0">
                      <a:moveTo>
                        <a:pt x="305" y="1"/>
                      </a:moveTo>
                      <a:cubicBezTo>
                        <a:pt x="293" y="1"/>
                        <a:pt x="281" y="1"/>
                        <a:pt x="268" y="3"/>
                      </a:cubicBezTo>
                      <a:cubicBezTo>
                        <a:pt x="192" y="41"/>
                        <a:pt x="115" y="117"/>
                        <a:pt x="77" y="194"/>
                      </a:cubicBezTo>
                      <a:cubicBezTo>
                        <a:pt x="0" y="347"/>
                        <a:pt x="153" y="538"/>
                        <a:pt x="345" y="538"/>
                      </a:cubicBezTo>
                      <a:cubicBezTo>
                        <a:pt x="676" y="464"/>
                        <a:pt x="617" y="1"/>
                        <a:pt x="305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41" name="Google Shape;7941;p31"/>
                <p:cNvSpPr/>
                <p:nvPr/>
              </p:nvSpPr>
              <p:spPr>
                <a:xfrm>
                  <a:off x="1851073" y="647886"/>
                  <a:ext cx="8340" cy="86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3" h="426" extrusionOk="0">
                      <a:moveTo>
                        <a:pt x="216" y="1"/>
                      </a:moveTo>
                      <a:cubicBezTo>
                        <a:pt x="208" y="1"/>
                        <a:pt x="200" y="1"/>
                        <a:pt x="191" y="3"/>
                      </a:cubicBezTo>
                      <a:cubicBezTo>
                        <a:pt x="115" y="41"/>
                        <a:pt x="38" y="117"/>
                        <a:pt x="0" y="194"/>
                      </a:cubicBezTo>
                      <a:cubicBezTo>
                        <a:pt x="0" y="270"/>
                        <a:pt x="77" y="385"/>
                        <a:pt x="191" y="423"/>
                      </a:cubicBezTo>
                      <a:cubicBezTo>
                        <a:pt x="200" y="425"/>
                        <a:pt x="208" y="425"/>
                        <a:pt x="216" y="425"/>
                      </a:cubicBezTo>
                      <a:cubicBezTo>
                        <a:pt x="413" y="425"/>
                        <a:pt x="413" y="1"/>
                        <a:pt x="216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42" name="Google Shape;7942;p31"/>
                <p:cNvSpPr/>
                <p:nvPr/>
              </p:nvSpPr>
              <p:spPr>
                <a:xfrm>
                  <a:off x="1855819" y="806782"/>
                  <a:ext cx="18537" cy="142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8" h="705" extrusionOk="0">
                      <a:moveTo>
                        <a:pt x="441" y="0"/>
                      </a:moveTo>
                      <a:cubicBezTo>
                        <a:pt x="409" y="0"/>
                        <a:pt x="375" y="4"/>
                        <a:pt x="339" y="12"/>
                      </a:cubicBezTo>
                      <a:cubicBezTo>
                        <a:pt x="224" y="51"/>
                        <a:pt x="109" y="127"/>
                        <a:pt x="71" y="242"/>
                      </a:cubicBezTo>
                      <a:cubicBezTo>
                        <a:pt x="0" y="490"/>
                        <a:pt x="192" y="705"/>
                        <a:pt x="433" y="705"/>
                      </a:cubicBezTo>
                      <a:cubicBezTo>
                        <a:pt x="452" y="705"/>
                        <a:pt x="472" y="704"/>
                        <a:pt x="492" y="701"/>
                      </a:cubicBezTo>
                      <a:cubicBezTo>
                        <a:pt x="917" y="630"/>
                        <a:pt x="850" y="0"/>
                        <a:pt x="441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43" name="Google Shape;7943;p31"/>
                <p:cNvSpPr/>
                <p:nvPr/>
              </p:nvSpPr>
              <p:spPr>
                <a:xfrm>
                  <a:off x="1866016" y="736694"/>
                  <a:ext cx="14943" cy="111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0" h="552" extrusionOk="0">
                      <a:moveTo>
                        <a:pt x="371" y="1"/>
                      </a:moveTo>
                      <a:cubicBezTo>
                        <a:pt x="358" y="1"/>
                        <a:pt x="345" y="1"/>
                        <a:pt x="331" y="3"/>
                      </a:cubicBezTo>
                      <a:cubicBezTo>
                        <a:pt x="216" y="3"/>
                        <a:pt x="140" y="79"/>
                        <a:pt x="102" y="118"/>
                      </a:cubicBezTo>
                      <a:cubicBezTo>
                        <a:pt x="0" y="320"/>
                        <a:pt x="137" y="552"/>
                        <a:pt x="354" y="552"/>
                      </a:cubicBezTo>
                      <a:cubicBezTo>
                        <a:pt x="383" y="552"/>
                        <a:pt x="414" y="547"/>
                        <a:pt x="446" y="538"/>
                      </a:cubicBezTo>
                      <a:cubicBezTo>
                        <a:pt x="740" y="428"/>
                        <a:pt x="681" y="1"/>
                        <a:pt x="371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44" name="Google Shape;7944;p31"/>
                <p:cNvSpPr/>
                <p:nvPr/>
              </p:nvSpPr>
              <p:spPr>
                <a:xfrm>
                  <a:off x="1845965" y="878709"/>
                  <a:ext cx="19284" cy="142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55" h="707" extrusionOk="0">
                      <a:moveTo>
                        <a:pt x="473" y="1"/>
                      </a:moveTo>
                      <a:cubicBezTo>
                        <a:pt x="452" y="1"/>
                        <a:pt x="429" y="3"/>
                        <a:pt x="406" y="7"/>
                      </a:cubicBezTo>
                      <a:cubicBezTo>
                        <a:pt x="291" y="45"/>
                        <a:pt x="215" y="84"/>
                        <a:pt x="138" y="160"/>
                      </a:cubicBezTo>
                      <a:cubicBezTo>
                        <a:pt x="0" y="402"/>
                        <a:pt x="174" y="706"/>
                        <a:pt x="435" y="706"/>
                      </a:cubicBezTo>
                      <a:cubicBezTo>
                        <a:pt x="463" y="706"/>
                        <a:pt x="491" y="703"/>
                        <a:pt x="521" y="696"/>
                      </a:cubicBezTo>
                      <a:cubicBezTo>
                        <a:pt x="954" y="587"/>
                        <a:pt x="842" y="1"/>
                        <a:pt x="473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45" name="Google Shape;7945;p31"/>
                <p:cNvSpPr/>
                <p:nvPr/>
              </p:nvSpPr>
              <p:spPr>
                <a:xfrm>
                  <a:off x="1865854" y="852559"/>
                  <a:ext cx="16639" cy="124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4" h="618" extrusionOk="0">
                      <a:moveTo>
                        <a:pt x="340" y="0"/>
                      </a:moveTo>
                      <a:cubicBezTo>
                        <a:pt x="328" y="0"/>
                        <a:pt x="314" y="1"/>
                        <a:pt x="301" y="2"/>
                      </a:cubicBezTo>
                      <a:cubicBezTo>
                        <a:pt x="224" y="40"/>
                        <a:pt x="110" y="117"/>
                        <a:pt x="71" y="193"/>
                      </a:cubicBezTo>
                      <a:cubicBezTo>
                        <a:pt x="0" y="406"/>
                        <a:pt x="159" y="618"/>
                        <a:pt x="395" y="618"/>
                      </a:cubicBezTo>
                      <a:cubicBezTo>
                        <a:pt x="414" y="618"/>
                        <a:pt x="434" y="617"/>
                        <a:pt x="454" y="614"/>
                      </a:cubicBezTo>
                      <a:cubicBezTo>
                        <a:pt x="824" y="540"/>
                        <a:pt x="728" y="0"/>
                        <a:pt x="340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7946" name="Google Shape;7946;p31"/>
              <p:cNvSpPr/>
              <p:nvPr/>
            </p:nvSpPr>
            <p:spPr>
              <a:xfrm>
                <a:off x="1697387" y="1243368"/>
                <a:ext cx="565334" cy="651758"/>
              </a:xfrm>
              <a:custGeom>
                <a:avLst/>
                <a:gdLst/>
                <a:ahLst/>
                <a:cxnLst/>
                <a:rect l="l" t="t" r="r" b="b"/>
                <a:pathLst>
                  <a:path w="27997" h="32277" extrusionOk="0">
                    <a:moveTo>
                      <a:pt x="24095" y="0"/>
                    </a:moveTo>
                    <a:cubicBezTo>
                      <a:pt x="24095" y="0"/>
                      <a:pt x="19964" y="2180"/>
                      <a:pt x="17249" y="4705"/>
                    </a:cubicBezTo>
                    <a:cubicBezTo>
                      <a:pt x="14572" y="7229"/>
                      <a:pt x="191" y="19391"/>
                      <a:pt x="191" y="23024"/>
                    </a:cubicBezTo>
                    <a:cubicBezTo>
                      <a:pt x="191" y="26658"/>
                      <a:pt x="0" y="29526"/>
                      <a:pt x="2218" y="31094"/>
                    </a:cubicBezTo>
                    <a:cubicBezTo>
                      <a:pt x="3589" y="32087"/>
                      <a:pt x="12444" y="32276"/>
                      <a:pt x="19015" y="32276"/>
                    </a:cubicBezTo>
                    <a:cubicBezTo>
                      <a:pt x="23082" y="32276"/>
                      <a:pt x="26275" y="32204"/>
                      <a:pt x="26275" y="32204"/>
                    </a:cubicBezTo>
                    <a:lnTo>
                      <a:pt x="27996" y="22871"/>
                    </a:lnTo>
                    <a:cubicBezTo>
                      <a:pt x="27996" y="22871"/>
                      <a:pt x="24019" y="612"/>
                      <a:pt x="2409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47" name="Google Shape;7947;p31"/>
              <p:cNvSpPr/>
              <p:nvPr/>
            </p:nvSpPr>
            <p:spPr>
              <a:xfrm>
                <a:off x="1286527" y="1243368"/>
                <a:ext cx="1911436" cy="1184703"/>
              </a:xfrm>
              <a:custGeom>
                <a:avLst/>
                <a:gdLst/>
                <a:ahLst/>
                <a:cxnLst/>
                <a:rect l="l" t="t" r="r" b="b"/>
                <a:pathLst>
                  <a:path w="94660" h="58670" extrusionOk="0">
                    <a:moveTo>
                      <a:pt x="86130" y="0"/>
                    </a:moveTo>
                    <a:lnTo>
                      <a:pt x="0" y="18091"/>
                    </a:lnTo>
                    <a:lnTo>
                      <a:pt x="8529" y="58670"/>
                    </a:lnTo>
                    <a:lnTo>
                      <a:pt x="94659" y="40579"/>
                    </a:lnTo>
                    <a:lnTo>
                      <a:pt x="8613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48" name="Google Shape;7948;p31"/>
              <p:cNvSpPr/>
              <p:nvPr/>
            </p:nvSpPr>
            <p:spPr>
              <a:xfrm>
                <a:off x="1341350" y="1298978"/>
                <a:ext cx="1797146" cy="1074269"/>
              </a:xfrm>
              <a:custGeom>
                <a:avLst/>
                <a:gdLst/>
                <a:ahLst/>
                <a:cxnLst/>
                <a:rect l="l" t="t" r="r" b="b"/>
                <a:pathLst>
                  <a:path w="89000" h="53201" extrusionOk="0">
                    <a:moveTo>
                      <a:pt x="81388" y="0"/>
                    </a:moveTo>
                    <a:lnTo>
                      <a:pt x="1" y="17134"/>
                    </a:lnTo>
                    <a:lnTo>
                      <a:pt x="7573" y="53200"/>
                    </a:lnTo>
                    <a:lnTo>
                      <a:pt x="88999" y="36066"/>
                    </a:lnTo>
                    <a:lnTo>
                      <a:pt x="813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49" name="Google Shape;7949;p31"/>
              <p:cNvSpPr/>
              <p:nvPr/>
            </p:nvSpPr>
            <p:spPr>
              <a:xfrm>
                <a:off x="2614860" y="1627351"/>
                <a:ext cx="212386" cy="204875"/>
              </a:xfrm>
              <a:custGeom>
                <a:avLst/>
                <a:gdLst/>
                <a:ahLst/>
                <a:cxnLst/>
                <a:rect l="l" t="t" r="r" b="b"/>
                <a:pathLst>
                  <a:path w="10518" h="10146" extrusionOk="0">
                    <a:moveTo>
                      <a:pt x="5182" y="1"/>
                    </a:moveTo>
                    <a:cubicBezTo>
                      <a:pt x="4861" y="1"/>
                      <a:pt x="4534" y="35"/>
                      <a:pt x="4207" y="107"/>
                    </a:cubicBezTo>
                    <a:cubicBezTo>
                      <a:pt x="1607" y="643"/>
                      <a:pt x="0" y="3320"/>
                      <a:pt x="574" y="6035"/>
                    </a:cubicBezTo>
                    <a:cubicBezTo>
                      <a:pt x="1080" y="8462"/>
                      <a:pt x="3129" y="10146"/>
                      <a:pt x="5388" y="10146"/>
                    </a:cubicBezTo>
                    <a:cubicBezTo>
                      <a:pt x="5693" y="10146"/>
                      <a:pt x="6002" y="10115"/>
                      <a:pt x="6311" y="10051"/>
                    </a:cubicBezTo>
                    <a:cubicBezTo>
                      <a:pt x="8873" y="9478"/>
                      <a:pt x="10518" y="6839"/>
                      <a:pt x="9944" y="4085"/>
                    </a:cubicBezTo>
                    <a:cubicBezTo>
                      <a:pt x="9443" y="1677"/>
                      <a:pt x="7421" y="1"/>
                      <a:pt x="5182" y="1"/>
                    </a:cubicBezTo>
                    <a:close/>
                  </a:path>
                </a:pathLst>
              </a:custGeom>
              <a:solidFill>
                <a:srgbClr val="0E7F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0" name="Google Shape;7950;p31"/>
              <p:cNvSpPr/>
              <p:nvPr/>
            </p:nvSpPr>
            <p:spPr>
              <a:xfrm>
                <a:off x="2410208" y="3657540"/>
                <a:ext cx="430951" cy="461846"/>
              </a:xfrm>
              <a:custGeom>
                <a:avLst/>
                <a:gdLst/>
                <a:ahLst/>
                <a:cxnLst/>
                <a:rect l="l" t="t" r="r" b="b"/>
                <a:pathLst>
                  <a:path w="21342" h="22872" extrusionOk="0">
                    <a:moveTo>
                      <a:pt x="8720" y="0"/>
                    </a:moveTo>
                    <a:lnTo>
                      <a:pt x="0" y="13807"/>
                    </a:lnTo>
                    <a:lnTo>
                      <a:pt x="1683" y="20998"/>
                    </a:lnTo>
                    <a:lnTo>
                      <a:pt x="6158" y="22872"/>
                    </a:lnTo>
                    <a:lnTo>
                      <a:pt x="12966" y="20156"/>
                    </a:lnTo>
                    <a:lnTo>
                      <a:pt x="21341" y="6961"/>
                    </a:lnTo>
                    <a:lnTo>
                      <a:pt x="8720" y="0"/>
                    </a:lnTo>
                    <a:close/>
                  </a:path>
                </a:pathLst>
              </a:custGeom>
              <a:solidFill>
                <a:srgbClr val="8553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1" name="Google Shape;7951;p31"/>
              <p:cNvSpPr/>
              <p:nvPr/>
            </p:nvSpPr>
            <p:spPr>
              <a:xfrm>
                <a:off x="1527486" y="3795779"/>
                <a:ext cx="397735" cy="463401"/>
              </a:xfrm>
              <a:custGeom>
                <a:avLst/>
                <a:gdLst/>
                <a:ahLst/>
                <a:cxnLst/>
                <a:rect l="l" t="t" r="r" b="b"/>
                <a:pathLst>
                  <a:path w="19697" h="22949" extrusionOk="0">
                    <a:moveTo>
                      <a:pt x="6043" y="0"/>
                    </a:moveTo>
                    <a:lnTo>
                      <a:pt x="0" y="15184"/>
                    </a:lnTo>
                    <a:lnTo>
                      <a:pt x="2983" y="21954"/>
                    </a:lnTo>
                    <a:lnTo>
                      <a:pt x="7726" y="22948"/>
                    </a:lnTo>
                    <a:lnTo>
                      <a:pt x="13883" y="19047"/>
                    </a:lnTo>
                    <a:lnTo>
                      <a:pt x="19697" y="4552"/>
                    </a:lnTo>
                    <a:lnTo>
                      <a:pt x="6043" y="0"/>
                    </a:lnTo>
                    <a:close/>
                  </a:path>
                </a:pathLst>
              </a:custGeom>
              <a:solidFill>
                <a:srgbClr val="8553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2" name="Google Shape;7952;p31"/>
              <p:cNvSpPr/>
              <p:nvPr/>
            </p:nvSpPr>
            <p:spPr>
              <a:xfrm>
                <a:off x="1427088" y="4068400"/>
                <a:ext cx="724411" cy="464936"/>
              </a:xfrm>
              <a:custGeom>
                <a:avLst/>
                <a:gdLst/>
                <a:ahLst/>
                <a:cxnLst/>
                <a:rect l="l" t="t" r="r" b="b"/>
                <a:pathLst>
                  <a:path w="35875" h="23025" extrusionOk="0">
                    <a:moveTo>
                      <a:pt x="4972" y="0"/>
                    </a:moveTo>
                    <a:lnTo>
                      <a:pt x="0" y="11436"/>
                    </a:lnTo>
                    <a:lnTo>
                      <a:pt x="34613" y="23024"/>
                    </a:lnTo>
                    <a:cubicBezTo>
                      <a:pt x="34613" y="23024"/>
                      <a:pt x="35875" y="20003"/>
                      <a:pt x="31629" y="16331"/>
                    </a:cubicBezTo>
                    <a:cubicBezTo>
                      <a:pt x="27384" y="12660"/>
                      <a:pt x="20576" y="4399"/>
                      <a:pt x="19506" y="4093"/>
                    </a:cubicBezTo>
                    <a:cubicBezTo>
                      <a:pt x="19322" y="4040"/>
                      <a:pt x="19142" y="4017"/>
                      <a:pt x="18963" y="4017"/>
                    </a:cubicBezTo>
                    <a:cubicBezTo>
                      <a:pt x="18099" y="4017"/>
                      <a:pt x="17269" y="4560"/>
                      <a:pt x="16255" y="4972"/>
                    </a:cubicBezTo>
                    <a:cubicBezTo>
                      <a:pt x="15528" y="5278"/>
                      <a:pt x="14840" y="5546"/>
                      <a:pt x="14113" y="5775"/>
                    </a:cubicBezTo>
                    <a:cubicBezTo>
                      <a:pt x="13801" y="5855"/>
                      <a:pt x="13487" y="5893"/>
                      <a:pt x="13178" y="5893"/>
                    </a:cubicBezTo>
                    <a:cubicBezTo>
                      <a:pt x="11701" y="5893"/>
                      <a:pt x="10322" y="5025"/>
                      <a:pt x="9753" y="3634"/>
                    </a:cubicBezTo>
                    <a:cubicBezTo>
                      <a:pt x="9103" y="2257"/>
                      <a:pt x="7840" y="153"/>
                      <a:pt x="497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3" name="Google Shape;7953;p31"/>
              <p:cNvSpPr/>
              <p:nvPr/>
            </p:nvSpPr>
            <p:spPr>
              <a:xfrm>
                <a:off x="1837928" y="4249891"/>
                <a:ext cx="81114" cy="41718"/>
              </a:xfrm>
              <a:custGeom>
                <a:avLst/>
                <a:gdLst/>
                <a:ahLst/>
                <a:cxnLst/>
                <a:rect l="l" t="t" r="r" b="b"/>
                <a:pathLst>
                  <a:path w="4017" h="2066" fill="none" extrusionOk="0">
                    <a:moveTo>
                      <a:pt x="4017" y="0"/>
                    </a:moveTo>
                    <a:cubicBezTo>
                      <a:pt x="2449" y="0"/>
                      <a:pt x="957" y="765"/>
                      <a:pt x="1" y="2065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4" name="Google Shape;7954;p31"/>
              <p:cNvSpPr/>
              <p:nvPr/>
            </p:nvSpPr>
            <p:spPr>
              <a:xfrm>
                <a:off x="1873467" y="4288500"/>
                <a:ext cx="84203" cy="48664"/>
              </a:xfrm>
              <a:custGeom>
                <a:avLst/>
                <a:gdLst/>
                <a:ahLst/>
                <a:cxnLst/>
                <a:rect l="l" t="t" r="r" b="b"/>
                <a:pathLst>
                  <a:path w="4170" h="2410" fill="none" extrusionOk="0">
                    <a:moveTo>
                      <a:pt x="4169" y="0"/>
                    </a:moveTo>
                    <a:cubicBezTo>
                      <a:pt x="2448" y="0"/>
                      <a:pt x="842" y="918"/>
                      <a:pt x="0" y="2410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5" name="Google Shape;7955;p31"/>
              <p:cNvSpPr/>
              <p:nvPr/>
            </p:nvSpPr>
            <p:spPr>
              <a:xfrm>
                <a:off x="1912075" y="4329430"/>
                <a:ext cx="84203" cy="48664"/>
              </a:xfrm>
              <a:custGeom>
                <a:avLst/>
                <a:gdLst/>
                <a:ahLst/>
                <a:cxnLst/>
                <a:rect l="l" t="t" r="r" b="b"/>
                <a:pathLst>
                  <a:path w="4170" h="2410" fill="none" extrusionOk="0">
                    <a:moveTo>
                      <a:pt x="4169" y="0"/>
                    </a:moveTo>
                    <a:cubicBezTo>
                      <a:pt x="2448" y="0"/>
                      <a:pt x="842" y="918"/>
                      <a:pt x="1" y="2410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6" name="Google Shape;7956;p31"/>
              <p:cNvSpPr/>
              <p:nvPr/>
            </p:nvSpPr>
            <p:spPr>
              <a:xfrm>
                <a:off x="1396194" y="4298535"/>
                <a:ext cx="732145" cy="307776"/>
              </a:xfrm>
              <a:custGeom>
                <a:avLst/>
                <a:gdLst/>
                <a:ahLst/>
                <a:cxnLst/>
                <a:rect l="l" t="t" r="r" b="b"/>
                <a:pathLst>
                  <a:path w="36258" h="15242" extrusionOk="0">
                    <a:moveTo>
                      <a:pt x="1530" y="1"/>
                    </a:moveTo>
                    <a:lnTo>
                      <a:pt x="0" y="4552"/>
                    </a:lnTo>
                    <a:cubicBezTo>
                      <a:pt x="636" y="4852"/>
                      <a:pt x="1144" y="4941"/>
                      <a:pt x="1587" y="4941"/>
                    </a:cubicBezTo>
                    <a:cubicBezTo>
                      <a:pt x="2235" y="4941"/>
                      <a:pt x="2744" y="4749"/>
                      <a:pt x="3309" y="4749"/>
                    </a:cubicBezTo>
                    <a:cubicBezTo>
                      <a:pt x="3587" y="4749"/>
                      <a:pt x="3878" y="4796"/>
                      <a:pt x="4207" y="4934"/>
                    </a:cubicBezTo>
                    <a:cubicBezTo>
                      <a:pt x="5469" y="5432"/>
                      <a:pt x="4896" y="6120"/>
                      <a:pt x="7229" y="6923"/>
                    </a:cubicBezTo>
                    <a:cubicBezTo>
                      <a:pt x="7815" y="7128"/>
                      <a:pt x="8440" y="7171"/>
                      <a:pt x="9062" y="7171"/>
                    </a:cubicBezTo>
                    <a:cubicBezTo>
                      <a:pt x="9499" y="7171"/>
                      <a:pt x="9935" y="7150"/>
                      <a:pt x="10354" y="7150"/>
                    </a:cubicBezTo>
                    <a:cubicBezTo>
                      <a:pt x="10893" y="7150"/>
                      <a:pt x="11405" y="7184"/>
                      <a:pt x="11856" y="7344"/>
                    </a:cubicBezTo>
                    <a:cubicBezTo>
                      <a:pt x="13654" y="7994"/>
                      <a:pt x="13960" y="8988"/>
                      <a:pt x="15719" y="9753"/>
                    </a:cubicBezTo>
                    <a:cubicBezTo>
                      <a:pt x="18091" y="10748"/>
                      <a:pt x="19467" y="9906"/>
                      <a:pt x="21800" y="10748"/>
                    </a:cubicBezTo>
                    <a:cubicBezTo>
                      <a:pt x="23369" y="11321"/>
                      <a:pt x="24286" y="12622"/>
                      <a:pt x="26428" y="13310"/>
                    </a:cubicBezTo>
                    <a:cubicBezTo>
                      <a:pt x="26834" y="13441"/>
                      <a:pt x="27320" y="13469"/>
                      <a:pt x="27831" y="13469"/>
                    </a:cubicBezTo>
                    <a:cubicBezTo>
                      <a:pt x="28212" y="13469"/>
                      <a:pt x="28607" y="13453"/>
                      <a:pt x="28994" y="13453"/>
                    </a:cubicBezTo>
                    <a:cubicBezTo>
                      <a:pt x="29606" y="13453"/>
                      <a:pt x="30195" y="13492"/>
                      <a:pt x="30674" y="13693"/>
                    </a:cubicBezTo>
                    <a:cubicBezTo>
                      <a:pt x="31690" y="14167"/>
                      <a:pt x="32496" y="15241"/>
                      <a:pt x="34209" y="15241"/>
                    </a:cubicBezTo>
                    <a:cubicBezTo>
                      <a:pt x="34430" y="15241"/>
                      <a:pt x="34665" y="15224"/>
                      <a:pt x="34919" y="15184"/>
                    </a:cubicBezTo>
                    <a:lnTo>
                      <a:pt x="36257" y="11321"/>
                    </a:lnTo>
                    <a:lnTo>
                      <a:pt x="1530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7" name="Google Shape;7957;p31"/>
              <p:cNvSpPr/>
              <p:nvPr/>
            </p:nvSpPr>
            <p:spPr>
              <a:xfrm>
                <a:off x="1919022" y="4130957"/>
                <a:ext cx="51774" cy="117400"/>
              </a:xfrm>
              <a:custGeom>
                <a:avLst/>
                <a:gdLst/>
                <a:ahLst/>
                <a:cxnLst/>
                <a:rect l="l" t="t" r="r" b="b"/>
                <a:pathLst>
                  <a:path w="2564" h="5814" fill="none" extrusionOk="0">
                    <a:moveTo>
                      <a:pt x="115" y="5814"/>
                    </a:moveTo>
                    <a:cubicBezTo>
                      <a:pt x="1531" y="4437"/>
                      <a:pt x="2563" y="2677"/>
                      <a:pt x="2410" y="918"/>
                    </a:cubicBezTo>
                    <a:cubicBezTo>
                      <a:pt x="2410" y="574"/>
                      <a:pt x="2257" y="268"/>
                      <a:pt x="1990" y="77"/>
                    </a:cubicBezTo>
                    <a:cubicBezTo>
                      <a:pt x="1722" y="0"/>
                      <a:pt x="1416" y="77"/>
                      <a:pt x="1225" y="268"/>
                    </a:cubicBezTo>
                    <a:cubicBezTo>
                      <a:pt x="1033" y="459"/>
                      <a:pt x="880" y="727"/>
                      <a:pt x="804" y="995"/>
                    </a:cubicBezTo>
                    <a:cubicBezTo>
                      <a:pt x="230" y="2524"/>
                      <a:pt x="1" y="4169"/>
                      <a:pt x="115" y="5814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8" name="Google Shape;7958;p31"/>
              <p:cNvSpPr/>
              <p:nvPr/>
            </p:nvSpPr>
            <p:spPr>
              <a:xfrm>
                <a:off x="1925201" y="4183457"/>
                <a:ext cx="108152" cy="66454"/>
              </a:xfrm>
              <a:custGeom>
                <a:avLst/>
                <a:gdLst/>
                <a:ahLst/>
                <a:cxnLst/>
                <a:rect l="l" t="t" r="r" b="b"/>
                <a:pathLst>
                  <a:path w="5356" h="3291" fill="none" extrusionOk="0">
                    <a:moveTo>
                      <a:pt x="1" y="3290"/>
                    </a:moveTo>
                    <a:cubicBezTo>
                      <a:pt x="1990" y="3214"/>
                      <a:pt x="3940" y="2678"/>
                      <a:pt x="5049" y="1301"/>
                    </a:cubicBezTo>
                    <a:cubicBezTo>
                      <a:pt x="5279" y="1072"/>
                      <a:pt x="5355" y="728"/>
                      <a:pt x="5317" y="422"/>
                    </a:cubicBezTo>
                    <a:cubicBezTo>
                      <a:pt x="5164" y="154"/>
                      <a:pt x="4896" y="1"/>
                      <a:pt x="4628" y="1"/>
                    </a:cubicBezTo>
                    <a:cubicBezTo>
                      <a:pt x="4361" y="39"/>
                      <a:pt x="4055" y="116"/>
                      <a:pt x="3825" y="269"/>
                    </a:cubicBezTo>
                    <a:cubicBezTo>
                      <a:pt x="2334" y="957"/>
                      <a:pt x="1033" y="1990"/>
                      <a:pt x="1" y="3290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9" name="Google Shape;7959;p31"/>
              <p:cNvSpPr/>
              <p:nvPr/>
            </p:nvSpPr>
            <p:spPr>
              <a:xfrm>
                <a:off x="1532878" y="1916792"/>
                <a:ext cx="954567" cy="2089838"/>
              </a:xfrm>
              <a:custGeom>
                <a:avLst/>
                <a:gdLst/>
                <a:ahLst/>
                <a:cxnLst/>
                <a:rect l="l" t="t" r="r" b="b"/>
                <a:pathLst>
                  <a:path w="47273" h="103495" extrusionOk="0">
                    <a:moveTo>
                      <a:pt x="31401" y="1"/>
                    </a:moveTo>
                    <a:cubicBezTo>
                      <a:pt x="31401" y="1"/>
                      <a:pt x="25396" y="3711"/>
                      <a:pt x="23637" y="12125"/>
                    </a:cubicBezTo>
                    <a:cubicBezTo>
                      <a:pt x="21992" y="19889"/>
                      <a:pt x="24057" y="24019"/>
                      <a:pt x="24057" y="24019"/>
                    </a:cubicBezTo>
                    <a:cubicBezTo>
                      <a:pt x="24057" y="24019"/>
                      <a:pt x="9256" y="67811"/>
                      <a:pt x="8759" y="69188"/>
                    </a:cubicBezTo>
                    <a:cubicBezTo>
                      <a:pt x="8224" y="70603"/>
                      <a:pt x="1" y="97490"/>
                      <a:pt x="1" y="97490"/>
                    </a:cubicBezTo>
                    <a:lnTo>
                      <a:pt x="19430" y="103495"/>
                    </a:lnTo>
                    <a:lnTo>
                      <a:pt x="31133" y="70756"/>
                    </a:lnTo>
                    <a:cubicBezTo>
                      <a:pt x="31133" y="70756"/>
                      <a:pt x="44022" y="35302"/>
                      <a:pt x="44404" y="33887"/>
                    </a:cubicBezTo>
                    <a:cubicBezTo>
                      <a:pt x="44749" y="32510"/>
                      <a:pt x="47273" y="995"/>
                      <a:pt x="47273" y="995"/>
                    </a:cubicBezTo>
                    <a:lnTo>
                      <a:pt x="31401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7960" name="Google Shape;7960;p31"/>
              <p:cNvGrpSpPr/>
              <p:nvPr/>
            </p:nvGrpSpPr>
            <p:grpSpPr>
              <a:xfrm>
                <a:off x="1932773" y="2192503"/>
                <a:ext cx="505883" cy="882742"/>
                <a:chOff x="1932147" y="2192503"/>
                <a:chExt cx="505883" cy="882742"/>
              </a:xfrm>
            </p:grpSpPr>
            <p:sp>
              <p:nvSpPr>
                <p:cNvPr id="7961" name="Google Shape;7961;p31"/>
                <p:cNvSpPr/>
                <p:nvPr/>
              </p:nvSpPr>
              <p:spPr>
                <a:xfrm>
                  <a:off x="2087489" y="2874408"/>
                  <a:ext cx="18981" cy="155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0" h="771" extrusionOk="0">
                      <a:moveTo>
                        <a:pt x="451" y="1"/>
                      </a:moveTo>
                      <a:cubicBezTo>
                        <a:pt x="439" y="1"/>
                        <a:pt x="428" y="1"/>
                        <a:pt x="416" y="2"/>
                      </a:cubicBezTo>
                      <a:cubicBezTo>
                        <a:pt x="263" y="78"/>
                        <a:pt x="110" y="117"/>
                        <a:pt x="72" y="270"/>
                      </a:cubicBezTo>
                      <a:cubicBezTo>
                        <a:pt x="0" y="520"/>
                        <a:pt x="196" y="771"/>
                        <a:pt x="441" y="771"/>
                      </a:cubicBezTo>
                      <a:cubicBezTo>
                        <a:pt x="458" y="771"/>
                        <a:pt x="475" y="769"/>
                        <a:pt x="493" y="767"/>
                      </a:cubicBezTo>
                      <a:cubicBezTo>
                        <a:pt x="940" y="692"/>
                        <a:pt x="879" y="1"/>
                        <a:pt x="45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62" name="Google Shape;7962;p31"/>
                <p:cNvSpPr/>
                <p:nvPr/>
              </p:nvSpPr>
              <p:spPr>
                <a:xfrm>
                  <a:off x="2078301" y="2829621"/>
                  <a:ext cx="19647" cy="15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3" h="780" extrusionOk="0">
                      <a:moveTo>
                        <a:pt x="415" y="0"/>
                      </a:moveTo>
                      <a:cubicBezTo>
                        <a:pt x="402" y="0"/>
                        <a:pt x="388" y="1"/>
                        <a:pt x="374" y="2"/>
                      </a:cubicBezTo>
                      <a:cubicBezTo>
                        <a:pt x="259" y="78"/>
                        <a:pt x="106" y="116"/>
                        <a:pt x="68" y="308"/>
                      </a:cubicBezTo>
                      <a:cubicBezTo>
                        <a:pt x="0" y="544"/>
                        <a:pt x="201" y="780"/>
                        <a:pt x="433" y="780"/>
                      </a:cubicBezTo>
                      <a:cubicBezTo>
                        <a:pt x="464" y="780"/>
                        <a:pt x="495" y="776"/>
                        <a:pt x="527" y="767"/>
                      </a:cubicBezTo>
                      <a:cubicBezTo>
                        <a:pt x="973" y="618"/>
                        <a:pt x="877" y="0"/>
                        <a:pt x="41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63" name="Google Shape;7963;p31"/>
                <p:cNvSpPr/>
                <p:nvPr/>
              </p:nvSpPr>
              <p:spPr>
                <a:xfrm>
                  <a:off x="2130641" y="2745418"/>
                  <a:ext cx="28593" cy="340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16" h="1686" extrusionOk="0">
                      <a:moveTo>
                        <a:pt x="479" y="0"/>
                      </a:moveTo>
                      <a:cubicBezTo>
                        <a:pt x="460" y="0"/>
                        <a:pt x="440" y="1"/>
                        <a:pt x="421" y="3"/>
                      </a:cubicBezTo>
                      <a:cubicBezTo>
                        <a:pt x="230" y="118"/>
                        <a:pt x="77" y="194"/>
                        <a:pt x="0" y="424"/>
                      </a:cubicBezTo>
                      <a:cubicBezTo>
                        <a:pt x="115" y="921"/>
                        <a:pt x="383" y="1341"/>
                        <a:pt x="765" y="1686"/>
                      </a:cubicBezTo>
                      <a:cubicBezTo>
                        <a:pt x="1262" y="1647"/>
                        <a:pt x="1415" y="997"/>
                        <a:pt x="1033" y="730"/>
                      </a:cubicBezTo>
                      <a:cubicBezTo>
                        <a:pt x="1142" y="365"/>
                        <a:pt x="869" y="0"/>
                        <a:pt x="479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64" name="Google Shape;7964;p31"/>
                <p:cNvSpPr/>
                <p:nvPr/>
              </p:nvSpPr>
              <p:spPr>
                <a:xfrm>
                  <a:off x="2120585" y="2817930"/>
                  <a:ext cx="26614" cy="257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18" h="1275" extrusionOk="0">
                      <a:moveTo>
                        <a:pt x="621" y="0"/>
                      </a:moveTo>
                      <a:cubicBezTo>
                        <a:pt x="593" y="0"/>
                        <a:pt x="565" y="3"/>
                        <a:pt x="536" y="7"/>
                      </a:cubicBezTo>
                      <a:cubicBezTo>
                        <a:pt x="307" y="122"/>
                        <a:pt x="154" y="160"/>
                        <a:pt x="77" y="389"/>
                      </a:cubicBezTo>
                      <a:cubicBezTo>
                        <a:pt x="1" y="695"/>
                        <a:pt x="192" y="963"/>
                        <a:pt x="498" y="1040"/>
                      </a:cubicBezTo>
                      <a:lnTo>
                        <a:pt x="498" y="1078"/>
                      </a:lnTo>
                      <a:cubicBezTo>
                        <a:pt x="459" y="1220"/>
                        <a:pt x="543" y="1275"/>
                        <a:pt x="656" y="1275"/>
                      </a:cubicBezTo>
                      <a:cubicBezTo>
                        <a:pt x="877" y="1275"/>
                        <a:pt x="1210" y="1064"/>
                        <a:pt x="957" y="887"/>
                      </a:cubicBezTo>
                      <a:cubicBezTo>
                        <a:pt x="1317" y="562"/>
                        <a:pt x="1067" y="0"/>
                        <a:pt x="62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65" name="Google Shape;7965;p31"/>
                <p:cNvSpPr/>
                <p:nvPr/>
              </p:nvSpPr>
              <p:spPr>
                <a:xfrm>
                  <a:off x="2112104" y="2773102"/>
                  <a:ext cx="26270" cy="315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1" h="1564" extrusionOk="0">
                      <a:moveTo>
                        <a:pt x="621" y="1"/>
                      </a:moveTo>
                      <a:cubicBezTo>
                        <a:pt x="594" y="1"/>
                        <a:pt x="565" y="3"/>
                        <a:pt x="536" y="9"/>
                      </a:cubicBezTo>
                      <a:cubicBezTo>
                        <a:pt x="306" y="85"/>
                        <a:pt x="153" y="162"/>
                        <a:pt x="77" y="391"/>
                      </a:cubicBezTo>
                      <a:cubicBezTo>
                        <a:pt x="0" y="621"/>
                        <a:pt x="115" y="888"/>
                        <a:pt x="344" y="1003"/>
                      </a:cubicBezTo>
                      <a:cubicBezTo>
                        <a:pt x="246" y="1297"/>
                        <a:pt x="483" y="1563"/>
                        <a:pt x="769" y="1563"/>
                      </a:cubicBezTo>
                      <a:cubicBezTo>
                        <a:pt x="818" y="1563"/>
                        <a:pt x="868" y="1555"/>
                        <a:pt x="918" y="1539"/>
                      </a:cubicBezTo>
                      <a:cubicBezTo>
                        <a:pt x="1224" y="1386"/>
                        <a:pt x="1301" y="927"/>
                        <a:pt x="995" y="774"/>
                      </a:cubicBezTo>
                      <a:cubicBezTo>
                        <a:pt x="1208" y="453"/>
                        <a:pt x="991" y="1"/>
                        <a:pt x="62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66" name="Google Shape;7966;p31"/>
                <p:cNvSpPr/>
                <p:nvPr/>
              </p:nvSpPr>
              <p:spPr>
                <a:xfrm>
                  <a:off x="2137587" y="2790266"/>
                  <a:ext cx="28088" cy="279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91" h="1384" extrusionOk="0">
                      <a:moveTo>
                        <a:pt x="574" y="0"/>
                      </a:moveTo>
                      <a:cubicBezTo>
                        <a:pt x="345" y="77"/>
                        <a:pt x="192" y="115"/>
                        <a:pt x="115" y="383"/>
                      </a:cubicBezTo>
                      <a:cubicBezTo>
                        <a:pt x="0" y="650"/>
                        <a:pt x="153" y="995"/>
                        <a:pt x="421" y="1109"/>
                      </a:cubicBezTo>
                      <a:cubicBezTo>
                        <a:pt x="393" y="1305"/>
                        <a:pt x="534" y="1383"/>
                        <a:pt x="704" y="1383"/>
                      </a:cubicBezTo>
                      <a:cubicBezTo>
                        <a:pt x="1001" y="1383"/>
                        <a:pt x="1391" y="1147"/>
                        <a:pt x="1148" y="880"/>
                      </a:cubicBezTo>
                      <a:cubicBezTo>
                        <a:pt x="1186" y="765"/>
                        <a:pt x="1224" y="612"/>
                        <a:pt x="1148" y="459"/>
                      </a:cubicBezTo>
                      <a:cubicBezTo>
                        <a:pt x="1109" y="153"/>
                        <a:pt x="995" y="0"/>
                        <a:pt x="574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67" name="Google Shape;7967;p31"/>
                <p:cNvSpPr/>
                <p:nvPr/>
              </p:nvSpPr>
              <p:spPr>
                <a:xfrm>
                  <a:off x="2145300" y="2835053"/>
                  <a:ext cx="30147" cy="294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93" h="1460" extrusionOk="0">
                      <a:moveTo>
                        <a:pt x="689" y="0"/>
                      </a:moveTo>
                      <a:cubicBezTo>
                        <a:pt x="460" y="77"/>
                        <a:pt x="307" y="77"/>
                        <a:pt x="230" y="268"/>
                      </a:cubicBezTo>
                      <a:cubicBezTo>
                        <a:pt x="1" y="612"/>
                        <a:pt x="230" y="1071"/>
                        <a:pt x="613" y="1148"/>
                      </a:cubicBezTo>
                      <a:cubicBezTo>
                        <a:pt x="613" y="1319"/>
                        <a:pt x="735" y="1460"/>
                        <a:pt x="898" y="1460"/>
                      </a:cubicBezTo>
                      <a:cubicBezTo>
                        <a:pt x="917" y="1460"/>
                        <a:pt x="937" y="1458"/>
                        <a:pt x="957" y="1454"/>
                      </a:cubicBezTo>
                      <a:cubicBezTo>
                        <a:pt x="1148" y="1416"/>
                        <a:pt x="1225" y="1148"/>
                        <a:pt x="1110" y="995"/>
                      </a:cubicBezTo>
                      <a:cubicBezTo>
                        <a:pt x="1492" y="651"/>
                        <a:pt x="1225" y="0"/>
                        <a:pt x="689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68" name="Google Shape;7968;p31"/>
                <p:cNvSpPr/>
                <p:nvPr/>
              </p:nvSpPr>
              <p:spPr>
                <a:xfrm>
                  <a:off x="2052757" y="2813306"/>
                  <a:ext cx="16417" cy="125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3" h="623" extrusionOk="0">
                      <a:moveTo>
                        <a:pt x="405" y="0"/>
                      </a:moveTo>
                      <a:cubicBezTo>
                        <a:pt x="384" y="0"/>
                        <a:pt x="362" y="2"/>
                        <a:pt x="339" y="7"/>
                      </a:cubicBezTo>
                      <a:cubicBezTo>
                        <a:pt x="224" y="45"/>
                        <a:pt x="109" y="121"/>
                        <a:pt x="71" y="236"/>
                      </a:cubicBezTo>
                      <a:cubicBezTo>
                        <a:pt x="0" y="413"/>
                        <a:pt x="158" y="623"/>
                        <a:pt x="364" y="623"/>
                      </a:cubicBezTo>
                      <a:cubicBezTo>
                        <a:pt x="381" y="623"/>
                        <a:pt x="398" y="621"/>
                        <a:pt x="415" y="618"/>
                      </a:cubicBezTo>
                      <a:cubicBezTo>
                        <a:pt x="812" y="582"/>
                        <a:pt x="766" y="0"/>
                        <a:pt x="40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69" name="Google Shape;7969;p31"/>
                <p:cNvSpPr/>
                <p:nvPr/>
              </p:nvSpPr>
              <p:spPr>
                <a:xfrm>
                  <a:off x="2035432" y="2724579"/>
                  <a:ext cx="13892" cy="102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8" h="509" extrusionOk="0">
                      <a:moveTo>
                        <a:pt x="354" y="0"/>
                      </a:moveTo>
                      <a:cubicBezTo>
                        <a:pt x="342" y="0"/>
                        <a:pt x="330" y="1"/>
                        <a:pt x="317" y="2"/>
                      </a:cubicBezTo>
                      <a:cubicBezTo>
                        <a:pt x="1" y="143"/>
                        <a:pt x="104" y="509"/>
                        <a:pt x="330" y="509"/>
                      </a:cubicBezTo>
                      <a:cubicBezTo>
                        <a:pt x="350" y="509"/>
                        <a:pt x="371" y="506"/>
                        <a:pt x="393" y="499"/>
                      </a:cubicBezTo>
                      <a:cubicBezTo>
                        <a:pt x="688" y="463"/>
                        <a:pt x="663" y="0"/>
                        <a:pt x="354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0" name="Google Shape;7970;p31"/>
                <p:cNvSpPr/>
                <p:nvPr/>
              </p:nvSpPr>
              <p:spPr>
                <a:xfrm>
                  <a:off x="2219589" y="2961398"/>
                  <a:ext cx="26755" cy="214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25" h="1060" extrusionOk="0">
                      <a:moveTo>
                        <a:pt x="621" y="1"/>
                      </a:moveTo>
                      <a:cubicBezTo>
                        <a:pt x="580" y="1"/>
                        <a:pt x="536" y="6"/>
                        <a:pt x="491" y="16"/>
                      </a:cubicBezTo>
                      <a:cubicBezTo>
                        <a:pt x="299" y="92"/>
                        <a:pt x="146" y="169"/>
                        <a:pt x="70" y="398"/>
                      </a:cubicBezTo>
                      <a:cubicBezTo>
                        <a:pt x="1" y="744"/>
                        <a:pt x="245" y="1059"/>
                        <a:pt x="575" y="1059"/>
                      </a:cubicBezTo>
                      <a:cubicBezTo>
                        <a:pt x="610" y="1059"/>
                        <a:pt x="646" y="1056"/>
                        <a:pt x="682" y="1048"/>
                      </a:cubicBezTo>
                      <a:cubicBezTo>
                        <a:pt x="1325" y="941"/>
                        <a:pt x="1201" y="1"/>
                        <a:pt x="62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1" name="Google Shape;7971;p31"/>
                <p:cNvSpPr/>
                <p:nvPr/>
              </p:nvSpPr>
              <p:spPr>
                <a:xfrm>
                  <a:off x="2192410" y="2943770"/>
                  <a:ext cx="26331" cy="210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4" h="1042" extrusionOk="0">
                      <a:moveTo>
                        <a:pt x="639" y="1"/>
                      </a:moveTo>
                      <a:cubicBezTo>
                        <a:pt x="606" y="1"/>
                        <a:pt x="572" y="3"/>
                        <a:pt x="536" y="9"/>
                      </a:cubicBezTo>
                      <a:cubicBezTo>
                        <a:pt x="345" y="86"/>
                        <a:pt x="154" y="162"/>
                        <a:pt x="116" y="353"/>
                      </a:cubicBezTo>
                      <a:cubicBezTo>
                        <a:pt x="1" y="698"/>
                        <a:pt x="269" y="1004"/>
                        <a:pt x="613" y="1042"/>
                      </a:cubicBezTo>
                      <a:cubicBezTo>
                        <a:pt x="1304" y="1005"/>
                        <a:pt x="1269" y="1"/>
                        <a:pt x="63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2" name="Google Shape;7972;p31"/>
                <p:cNvSpPr/>
                <p:nvPr/>
              </p:nvSpPr>
              <p:spPr>
                <a:xfrm>
                  <a:off x="2104370" y="2729183"/>
                  <a:ext cx="27058" cy="319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0" h="1583" extrusionOk="0">
                      <a:moveTo>
                        <a:pt x="474" y="1"/>
                      </a:moveTo>
                      <a:cubicBezTo>
                        <a:pt x="457" y="1"/>
                        <a:pt x="439" y="2"/>
                        <a:pt x="421" y="4"/>
                      </a:cubicBezTo>
                      <a:cubicBezTo>
                        <a:pt x="230" y="118"/>
                        <a:pt x="116" y="157"/>
                        <a:pt x="39" y="348"/>
                      </a:cubicBezTo>
                      <a:cubicBezTo>
                        <a:pt x="1" y="539"/>
                        <a:pt x="77" y="730"/>
                        <a:pt x="230" y="845"/>
                      </a:cubicBezTo>
                      <a:cubicBezTo>
                        <a:pt x="192" y="883"/>
                        <a:pt x="192" y="922"/>
                        <a:pt x="192" y="960"/>
                      </a:cubicBezTo>
                      <a:cubicBezTo>
                        <a:pt x="123" y="1271"/>
                        <a:pt x="367" y="1583"/>
                        <a:pt x="697" y="1583"/>
                      </a:cubicBezTo>
                      <a:cubicBezTo>
                        <a:pt x="732" y="1583"/>
                        <a:pt x="767" y="1579"/>
                        <a:pt x="804" y="1572"/>
                      </a:cubicBezTo>
                      <a:cubicBezTo>
                        <a:pt x="1263" y="1457"/>
                        <a:pt x="1339" y="845"/>
                        <a:pt x="919" y="616"/>
                      </a:cubicBezTo>
                      <a:cubicBezTo>
                        <a:pt x="1028" y="325"/>
                        <a:pt x="792" y="1"/>
                        <a:pt x="474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3" name="Google Shape;7973;p31"/>
                <p:cNvSpPr/>
                <p:nvPr/>
              </p:nvSpPr>
              <p:spPr>
                <a:xfrm>
                  <a:off x="2030243" y="2682134"/>
                  <a:ext cx="5412" cy="54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8" h="269" extrusionOk="0">
                      <a:moveTo>
                        <a:pt x="115" y="1"/>
                      </a:moveTo>
                      <a:cubicBezTo>
                        <a:pt x="77" y="39"/>
                        <a:pt x="38" y="77"/>
                        <a:pt x="0" y="115"/>
                      </a:cubicBezTo>
                      <a:cubicBezTo>
                        <a:pt x="0" y="192"/>
                        <a:pt x="77" y="268"/>
                        <a:pt x="153" y="268"/>
                      </a:cubicBezTo>
                      <a:cubicBezTo>
                        <a:pt x="230" y="268"/>
                        <a:pt x="268" y="230"/>
                        <a:pt x="268" y="154"/>
                      </a:cubicBezTo>
                      <a:cubicBezTo>
                        <a:pt x="268" y="154"/>
                        <a:pt x="268" y="115"/>
                        <a:pt x="268" y="115"/>
                      </a:cubicBezTo>
                      <a:cubicBezTo>
                        <a:pt x="230" y="39"/>
                        <a:pt x="230" y="1"/>
                        <a:pt x="11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4" name="Google Shape;7974;p31"/>
                <p:cNvSpPr/>
                <p:nvPr/>
              </p:nvSpPr>
              <p:spPr>
                <a:xfrm>
                  <a:off x="2245819" y="2979390"/>
                  <a:ext cx="26452" cy="21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10" h="1040" extrusionOk="0">
                      <a:moveTo>
                        <a:pt x="637" y="1"/>
                      </a:moveTo>
                      <a:cubicBezTo>
                        <a:pt x="615" y="1"/>
                        <a:pt x="592" y="2"/>
                        <a:pt x="568" y="4"/>
                      </a:cubicBezTo>
                      <a:cubicBezTo>
                        <a:pt x="339" y="81"/>
                        <a:pt x="186" y="157"/>
                        <a:pt x="110" y="349"/>
                      </a:cubicBezTo>
                      <a:cubicBezTo>
                        <a:pt x="0" y="677"/>
                        <a:pt x="238" y="1040"/>
                        <a:pt x="592" y="1040"/>
                      </a:cubicBezTo>
                      <a:cubicBezTo>
                        <a:pt x="610" y="1040"/>
                        <a:pt x="627" y="1039"/>
                        <a:pt x="645" y="1037"/>
                      </a:cubicBezTo>
                      <a:cubicBezTo>
                        <a:pt x="1310" y="1000"/>
                        <a:pt x="1261" y="1"/>
                        <a:pt x="63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5" name="Google Shape;7975;p31"/>
                <p:cNvSpPr/>
                <p:nvPr/>
              </p:nvSpPr>
              <p:spPr>
                <a:xfrm>
                  <a:off x="2113012" y="2891330"/>
                  <a:ext cx="22535" cy="179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16" h="889" extrusionOk="0">
                      <a:moveTo>
                        <a:pt x="486" y="0"/>
                      </a:moveTo>
                      <a:cubicBezTo>
                        <a:pt x="463" y="0"/>
                        <a:pt x="439" y="2"/>
                        <a:pt x="414" y="5"/>
                      </a:cubicBezTo>
                      <a:cubicBezTo>
                        <a:pt x="261" y="82"/>
                        <a:pt x="146" y="158"/>
                        <a:pt x="108" y="311"/>
                      </a:cubicBezTo>
                      <a:cubicBezTo>
                        <a:pt x="0" y="600"/>
                        <a:pt x="232" y="888"/>
                        <a:pt x="515" y="888"/>
                      </a:cubicBezTo>
                      <a:cubicBezTo>
                        <a:pt x="532" y="888"/>
                        <a:pt x="550" y="887"/>
                        <a:pt x="567" y="885"/>
                      </a:cubicBezTo>
                      <a:cubicBezTo>
                        <a:pt x="1116" y="775"/>
                        <a:pt x="1000" y="0"/>
                        <a:pt x="48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6" name="Google Shape;7976;p31"/>
                <p:cNvSpPr/>
                <p:nvPr/>
              </p:nvSpPr>
              <p:spPr>
                <a:xfrm>
                  <a:off x="2079654" y="2712948"/>
                  <a:ext cx="26291" cy="309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2" h="1535" extrusionOk="0">
                      <a:moveTo>
                        <a:pt x="428" y="1"/>
                      </a:moveTo>
                      <a:cubicBezTo>
                        <a:pt x="413" y="1"/>
                        <a:pt x="398" y="2"/>
                        <a:pt x="383" y="5"/>
                      </a:cubicBezTo>
                      <a:cubicBezTo>
                        <a:pt x="192" y="81"/>
                        <a:pt x="77" y="119"/>
                        <a:pt x="39" y="311"/>
                      </a:cubicBezTo>
                      <a:cubicBezTo>
                        <a:pt x="1" y="463"/>
                        <a:pt x="39" y="616"/>
                        <a:pt x="192" y="693"/>
                      </a:cubicBezTo>
                      <a:cubicBezTo>
                        <a:pt x="154" y="731"/>
                        <a:pt x="116" y="808"/>
                        <a:pt x="116" y="846"/>
                      </a:cubicBezTo>
                      <a:cubicBezTo>
                        <a:pt x="1" y="1190"/>
                        <a:pt x="269" y="1534"/>
                        <a:pt x="613" y="1534"/>
                      </a:cubicBezTo>
                      <a:cubicBezTo>
                        <a:pt x="1187" y="1496"/>
                        <a:pt x="1301" y="655"/>
                        <a:pt x="766" y="502"/>
                      </a:cubicBezTo>
                      <a:cubicBezTo>
                        <a:pt x="837" y="251"/>
                        <a:pt x="641" y="1"/>
                        <a:pt x="42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7" name="Google Shape;7977;p31"/>
                <p:cNvSpPr/>
                <p:nvPr/>
              </p:nvSpPr>
              <p:spPr>
                <a:xfrm>
                  <a:off x="2129207" y="2862414"/>
                  <a:ext cx="27341" cy="2136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4" h="1058" extrusionOk="0">
                      <a:moveTo>
                        <a:pt x="649" y="1"/>
                      </a:moveTo>
                      <a:cubicBezTo>
                        <a:pt x="600" y="1"/>
                        <a:pt x="548" y="8"/>
                        <a:pt x="492" y="22"/>
                      </a:cubicBezTo>
                      <a:cubicBezTo>
                        <a:pt x="301" y="99"/>
                        <a:pt x="186" y="214"/>
                        <a:pt x="109" y="405"/>
                      </a:cubicBezTo>
                      <a:cubicBezTo>
                        <a:pt x="1" y="731"/>
                        <a:pt x="270" y="1058"/>
                        <a:pt x="625" y="1058"/>
                      </a:cubicBezTo>
                      <a:cubicBezTo>
                        <a:pt x="644" y="1058"/>
                        <a:pt x="663" y="1057"/>
                        <a:pt x="683" y="1055"/>
                      </a:cubicBezTo>
                      <a:cubicBezTo>
                        <a:pt x="1354" y="984"/>
                        <a:pt x="1242" y="1"/>
                        <a:pt x="64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8" name="Google Shape;7978;p31"/>
                <p:cNvSpPr/>
                <p:nvPr/>
              </p:nvSpPr>
              <p:spPr>
                <a:xfrm>
                  <a:off x="2179769" y="2897610"/>
                  <a:ext cx="27341" cy="233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4" h="1158" extrusionOk="0">
                      <a:moveTo>
                        <a:pt x="856" y="0"/>
                      </a:moveTo>
                      <a:cubicBezTo>
                        <a:pt x="627" y="115"/>
                        <a:pt x="436" y="77"/>
                        <a:pt x="283" y="268"/>
                      </a:cubicBezTo>
                      <a:cubicBezTo>
                        <a:pt x="0" y="730"/>
                        <a:pt x="407" y="1158"/>
                        <a:pt x="809" y="1158"/>
                      </a:cubicBezTo>
                      <a:cubicBezTo>
                        <a:pt x="1006" y="1158"/>
                        <a:pt x="1202" y="1055"/>
                        <a:pt x="1315" y="804"/>
                      </a:cubicBezTo>
                      <a:cubicBezTo>
                        <a:pt x="1353" y="689"/>
                        <a:pt x="1353" y="574"/>
                        <a:pt x="1315" y="498"/>
                      </a:cubicBezTo>
                      <a:cubicBezTo>
                        <a:pt x="1239" y="192"/>
                        <a:pt x="1201" y="0"/>
                        <a:pt x="85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79" name="Google Shape;7979;p31"/>
                <p:cNvSpPr/>
                <p:nvPr/>
              </p:nvSpPr>
              <p:spPr>
                <a:xfrm>
                  <a:off x="2103704" y="2846644"/>
                  <a:ext cx="20778" cy="17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9" h="884" extrusionOk="0">
                      <a:moveTo>
                        <a:pt x="416" y="0"/>
                      </a:moveTo>
                      <a:cubicBezTo>
                        <a:pt x="263" y="77"/>
                        <a:pt x="110" y="115"/>
                        <a:pt x="72" y="306"/>
                      </a:cubicBezTo>
                      <a:cubicBezTo>
                        <a:pt x="0" y="628"/>
                        <a:pt x="230" y="883"/>
                        <a:pt x="542" y="883"/>
                      </a:cubicBezTo>
                      <a:cubicBezTo>
                        <a:pt x="564" y="883"/>
                        <a:pt x="585" y="882"/>
                        <a:pt x="607" y="880"/>
                      </a:cubicBezTo>
                      <a:cubicBezTo>
                        <a:pt x="1028" y="650"/>
                        <a:pt x="913" y="38"/>
                        <a:pt x="41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0" name="Google Shape;7980;p31"/>
                <p:cNvSpPr/>
                <p:nvPr/>
              </p:nvSpPr>
              <p:spPr>
                <a:xfrm>
                  <a:off x="2139222" y="2908332"/>
                  <a:ext cx="24897" cy="194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3" h="965" extrusionOk="0">
                      <a:moveTo>
                        <a:pt x="562" y="0"/>
                      </a:moveTo>
                      <a:cubicBezTo>
                        <a:pt x="539" y="0"/>
                        <a:pt x="517" y="2"/>
                        <a:pt x="493" y="5"/>
                      </a:cubicBezTo>
                      <a:cubicBezTo>
                        <a:pt x="302" y="81"/>
                        <a:pt x="149" y="158"/>
                        <a:pt x="72" y="349"/>
                      </a:cubicBezTo>
                      <a:cubicBezTo>
                        <a:pt x="0" y="674"/>
                        <a:pt x="234" y="964"/>
                        <a:pt x="550" y="964"/>
                      </a:cubicBezTo>
                      <a:cubicBezTo>
                        <a:pt x="569" y="964"/>
                        <a:pt x="588" y="963"/>
                        <a:pt x="608" y="961"/>
                      </a:cubicBezTo>
                      <a:cubicBezTo>
                        <a:pt x="1233" y="887"/>
                        <a:pt x="1116" y="0"/>
                        <a:pt x="56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1" name="Google Shape;7981;p31"/>
                <p:cNvSpPr/>
                <p:nvPr/>
              </p:nvSpPr>
              <p:spPr>
                <a:xfrm>
                  <a:off x="2154104" y="2879760"/>
                  <a:ext cx="30127" cy="226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92" h="1123" extrusionOk="0">
                      <a:moveTo>
                        <a:pt x="706" y="1"/>
                      </a:moveTo>
                      <a:cubicBezTo>
                        <a:pt x="683" y="1"/>
                        <a:pt x="660" y="2"/>
                        <a:pt x="636" y="5"/>
                      </a:cubicBezTo>
                      <a:cubicBezTo>
                        <a:pt x="444" y="119"/>
                        <a:pt x="291" y="158"/>
                        <a:pt x="177" y="349"/>
                      </a:cubicBezTo>
                      <a:cubicBezTo>
                        <a:pt x="1" y="736"/>
                        <a:pt x="278" y="1123"/>
                        <a:pt x="681" y="1123"/>
                      </a:cubicBezTo>
                      <a:cubicBezTo>
                        <a:pt x="716" y="1123"/>
                        <a:pt x="752" y="1120"/>
                        <a:pt x="789" y="1114"/>
                      </a:cubicBezTo>
                      <a:cubicBezTo>
                        <a:pt x="1491" y="1040"/>
                        <a:pt x="1372" y="1"/>
                        <a:pt x="70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2" name="Google Shape;7982;p31"/>
                <p:cNvSpPr/>
                <p:nvPr/>
              </p:nvSpPr>
              <p:spPr>
                <a:xfrm>
                  <a:off x="2176074" y="2972363"/>
                  <a:ext cx="22131" cy="1779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6" h="881" extrusionOk="0">
                      <a:moveTo>
                        <a:pt x="508" y="1"/>
                      </a:moveTo>
                      <a:cubicBezTo>
                        <a:pt x="482" y="1"/>
                        <a:pt x="455" y="3"/>
                        <a:pt x="427" y="8"/>
                      </a:cubicBezTo>
                      <a:cubicBezTo>
                        <a:pt x="274" y="85"/>
                        <a:pt x="121" y="161"/>
                        <a:pt x="83" y="352"/>
                      </a:cubicBezTo>
                      <a:cubicBezTo>
                        <a:pt x="0" y="656"/>
                        <a:pt x="237" y="880"/>
                        <a:pt x="504" y="880"/>
                      </a:cubicBezTo>
                      <a:cubicBezTo>
                        <a:pt x="607" y="880"/>
                        <a:pt x="714" y="847"/>
                        <a:pt x="810" y="773"/>
                      </a:cubicBezTo>
                      <a:cubicBezTo>
                        <a:pt x="1096" y="487"/>
                        <a:pt x="881" y="1"/>
                        <a:pt x="50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3" name="Google Shape;7983;p31"/>
                <p:cNvSpPr/>
                <p:nvPr/>
              </p:nvSpPr>
              <p:spPr>
                <a:xfrm>
                  <a:off x="2118283" y="3013455"/>
                  <a:ext cx="9289" cy="77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0" h="383" extrusionOk="0">
                      <a:moveTo>
                        <a:pt x="191" y="0"/>
                      </a:moveTo>
                      <a:cubicBezTo>
                        <a:pt x="38" y="115"/>
                        <a:pt x="0" y="268"/>
                        <a:pt x="191" y="383"/>
                      </a:cubicBezTo>
                      <a:cubicBezTo>
                        <a:pt x="306" y="383"/>
                        <a:pt x="383" y="306"/>
                        <a:pt x="421" y="230"/>
                      </a:cubicBezTo>
                      <a:cubicBezTo>
                        <a:pt x="459" y="115"/>
                        <a:pt x="306" y="0"/>
                        <a:pt x="19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4" name="Google Shape;7984;p31"/>
                <p:cNvSpPr/>
                <p:nvPr/>
              </p:nvSpPr>
              <p:spPr>
                <a:xfrm>
                  <a:off x="2160425" y="3001481"/>
                  <a:ext cx="16800" cy="131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2" h="649" extrusionOk="0">
                      <a:moveTo>
                        <a:pt x="426" y="0"/>
                      </a:moveTo>
                      <a:cubicBezTo>
                        <a:pt x="393" y="0"/>
                        <a:pt x="358" y="6"/>
                        <a:pt x="323" y="20"/>
                      </a:cubicBezTo>
                      <a:cubicBezTo>
                        <a:pt x="208" y="58"/>
                        <a:pt x="93" y="134"/>
                        <a:pt x="55" y="249"/>
                      </a:cubicBezTo>
                      <a:cubicBezTo>
                        <a:pt x="0" y="468"/>
                        <a:pt x="181" y="648"/>
                        <a:pt x="386" y="648"/>
                      </a:cubicBezTo>
                      <a:cubicBezTo>
                        <a:pt x="468" y="648"/>
                        <a:pt x="553" y="620"/>
                        <a:pt x="629" y="555"/>
                      </a:cubicBezTo>
                      <a:cubicBezTo>
                        <a:pt x="831" y="352"/>
                        <a:pt x="676" y="0"/>
                        <a:pt x="42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5" name="Google Shape;7985;p31"/>
                <p:cNvSpPr/>
                <p:nvPr/>
              </p:nvSpPr>
              <p:spPr>
                <a:xfrm>
                  <a:off x="2149985" y="2954735"/>
                  <a:ext cx="20576" cy="171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9" h="847" extrusionOk="0">
                      <a:moveTo>
                        <a:pt x="421" y="0"/>
                      </a:moveTo>
                      <a:cubicBezTo>
                        <a:pt x="408" y="0"/>
                        <a:pt x="394" y="1"/>
                        <a:pt x="381" y="2"/>
                      </a:cubicBezTo>
                      <a:cubicBezTo>
                        <a:pt x="228" y="78"/>
                        <a:pt x="113" y="155"/>
                        <a:pt x="37" y="308"/>
                      </a:cubicBezTo>
                      <a:cubicBezTo>
                        <a:pt x="1" y="594"/>
                        <a:pt x="199" y="847"/>
                        <a:pt x="476" y="847"/>
                      </a:cubicBezTo>
                      <a:cubicBezTo>
                        <a:pt x="495" y="847"/>
                        <a:pt x="514" y="845"/>
                        <a:pt x="534" y="843"/>
                      </a:cubicBezTo>
                      <a:cubicBezTo>
                        <a:pt x="1018" y="694"/>
                        <a:pt x="922" y="0"/>
                        <a:pt x="42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6" name="Google Shape;7986;p31"/>
                <p:cNvSpPr/>
                <p:nvPr/>
              </p:nvSpPr>
              <p:spPr>
                <a:xfrm>
                  <a:off x="2086621" y="2756847"/>
                  <a:ext cx="24716" cy="299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4" h="1485" extrusionOk="0">
                      <a:moveTo>
                        <a:pt x="509" y="1"/>
                      </a:moveTo>
                      <a:cubicBezTo>
                        <a:pt x="480" y="1"/>
                        <a:pt x="451" y="4"/>
                        <a:pt x="421" y="11"/>
                      </a:cubicBezTo>
                      <a:cubicBezTo>
                        <a:pt x="268" y="87"/>
                        <a:pt x="115" y="164"/>
                        <a:pt x="77" y="317"/>
                      </a:cubicBezTo>
                      <a:cubicBezTo>
                        <a:pt x="0" y="508"/>
                        <a:pt x="115" y="737"/>
                        <a:pt x="306" y="814"/>
                      </a:cubicBezTo>
                      <a:cubicBezTo>
                        <a:pt x="268" y="852"/>
                        <a:pt x="268" y="890"/>
                        <a:pt x="268" y="928"/>
                      </a:cubicBezTo>
                      <a:cubicBezTo>
                        <a:pt x="177" y="1230"/>
                        <a:pt x="396" y="1484"/>
                        <a:pt x="662" y="1484"/>
                      </a:cubicBezTo>
                      <a:cubicBezTo>
                        <a:pt x="733" y="1484"/>
                        <a:pt x="807" y="1466"/>
                        <a:pt x="880" y="1426"/>
                      </a:cubicBezTo>
                      <a:cubicBezTo>
                        <a:pt x="1224" y="1273"/>
                        <a:pt x="1186" y="775"/>
                        <a:pt x="842" y="661"/>
                      </a:cubicBezTo>
                      <a:cubicBezTo>
                        <a:pt x="1016" y="347"/>
                        <a:pt x="808" y="1"/>
                        <a:pt x="50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7" name="Google Shape;7987;p31"/>
                <p:cNvSpPr/>
                <p:nvPr/>
              </p:nvSpPr>
              <p:spPr>
                <a:xfrm>
                  <a:off x="2122907" y="2937733"/>
                  <a:ext cx="19082" cy="155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5" h="768" extrusionOk="0">
                      <a:moveTo>
                        <a:pt x="458" y="1"/>
                      </a:moveTo>
                      <a:cubicBezTo>
                        <a:pt x="446" y="1"/>
                        <a:pt x="434" y="1"/>
                        <a:pt x="421" y="2"/>
                      </a:cubicBezTo>
                      <a:cubicBezTo>
                        <a:pt x="268" y="40"/>
                        <a:pt x="154" y="117"/>
                        <a:pt x="77" y="232"/>
                      </a:cubicBezTo>
                      <a:cubicBezTo>
                        <a:pt x="1" y="499"/>
                        <a:pt x="230" y="767"/>
                        <a:pt x="498" y="767"/>
                      </a:cubicBezTo>
                      <a:cubicBezTo>
                        <a:pt x="944" y="655"/>
                        <a:pt x="884" y="1"/>
                        <a:pt x="45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8" name="Google Shape;7988;p31"/>
                <p:cNvSpPr/>
                <p:nvPr/>
              </p:nvSpPr>
              <p:spPr>
                <a:xfrm>
                  <a:off x="2187483" y="3019432"/>
                  <a:ext cx="16901" cy="13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7" h="685" extrusionOk="0">
                      <a:moveTo>
                        <a:pt x="400" y="0"/>
                      </a:moveTo>
                      <a:cubicBezTo>
                        <a:pt x="375" y="0"/>
                        <a:pt x="348" y="3"/>
                        <a:pt x="321" y="10"/>
                      </a:cubicBezTo>
                      <a:cubicBezTo>
                        <a:pt x="168" y="48"/>
                        <a:pt x="92" y="125"/>
                        <a:pt x="54" y="278"/>
                      </a:cubicBezTo>
                      <a:cubicBezTo>
                        <a:pt x="0" y="518"/>
                        <a:pt x="189" y="684"/>
                        <a:pt x="386" y="684"/>
                      </a:cubicBezTo>
                      <a:cubicBezTo>
                        <a:pt x="471" y="684"/>
                        <a:pt x="558" y="653"/>
                        <a:pt x="627" y="584"/>
                      </a:cubicBezTo>
                      <a:cubicBezTo>
                        <a:pt x="837" y="340"/>
                        <a:pt x="664" y="0"/>
                        <a:pt x="40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89" name="Google Shape;7989;p31"/>
                <p:cNvSpPr/>
                <p:nvPr/>
              </p:nvSpPr>
              <p:spPr>
                <a:xfrm>
                  <a:off x="2133831" y="2983974"/>
                  <a:ext cx="16396" cy="12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2" h="624" extrusionOk="0">
                      <a:moveTo>
                        <a:pt x="372" y="0"/>
                      </a:moveTo>
                      <a:cubicBezTo>
                        <a:pt x="349" y="0"/>
                        <a:pt x="326" y="2"/>
                        <a:pt x="301" y="7"/>
                      </a:cubicBezTo>
                      <a:cubicBezTo>
                        <a:pt x="186" y="45"/>
                        <a:pt x="110" y="122"/>
                        <a:pt x="72" y="198"/>
                      </a:cubicBezTo>
                      <a:cubicBezTo>
                        <a:pt x="1" y="411"/>
                        <a:pt x="159" y="623"/>
                        <a:pt x="365" y="623"/>
                      </a:cubicBezTo>
                      <a:cubicBezTo>
                        <a:pt x="382" y="623"/>
                        <a:pt x="399" y="622"/>
                        <a:pt x="416" y="619"/>
                      </a:cubicBezTo>
                      <a:cubicBezTo>
                        <a:pt x="812" y="547"/>
                        <a:pt x="733" y="0"/>
                        <a:pt x="37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0" name="Google Shape;7990;p31"/>
                <p:cNvSpPr/>
                <p:nvPr/>
              </p:nvSpPr>
              <p:spPr>
                <a:xfrm>
                  <a:off x="2241902" y="3055880"/>
                  <a:ext cx="15165" cy="125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1" h="620" extrusionOk="0">
                      <a:moveTo>
                        <a:pt x="376" y="1"/>
                      </a:moveTo>
                      <a:cubicBezTo>
                        <a:pt x="365" y="1"/>
                        <a:pt x="354" y="1"/>
                        <a:pt x="342" y="3"/>
                      </a:cubicBezTo>
                      <a:cubicBezTo>
                        <a:pt x="189" y="41"/>
                        <a:pt x="74" y="79"/>
                        <a:pt x="36" y="232"/>
                      </a:cubicBezTo>
                      <a:cubicBezTo>
                        <a:pt x="1" y="442"/>
                        <a:pt x="157" y="620"/>
                        <a:pt x="360" y="620"/>
                      </a:cubicBezTo>
                      <a:cubicBezTo>
                        <a:pt x="379" y="620"/>
                        <a:pt x="398" y="618"/>
                        <a:pt x="418" y="615"/>
                      </a:cubicBezTo>
                      <a:cubicBezTo>
                        <a:pt x="751" y="504"/>
                        <a:pt x="691" y="1"/>
                        <a:pt x="37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1" name="Google Shape;7991;p31"/>
                <p:cNvSpPr/>
                <p:nvPr/>
              </p:nvSpPr>
              <p:spPr>
                <a:xfrm>
                  <a:off x="2230150" y="3008003"/>
                  <a:ext cx="22272" cy="180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3" h="892" extrusionOk="0">
                      <a:moveTo>
                        <a:pt x="472" y="0"/>
                      </a:moveTo>
                      <a:cubicBezTo>
                        <a:pt x="457" y="0"/>
                        <a:pt x="442" y="1"/>
                        <a:pt x="427" y="3"/>
                      </a:cubicBezTo>
                      <a:cubicBezTo>
                        <a:pt x="274" y="117"/>
                        <a:pt x="121" y="156"/>
                        <a:pt x="82" y="347"/>
                      </a:cubicBezTo>
                      <a:cubicBezTo>
                        <a:pt x="0" y="649"/>
                        <a:pt x="233" y="891"/>
                        <a:pt x="484" y="891"/>
                      </a:cubicBezTo>
                      <a:cubicBezTo>
                        <a:pt x="583" y="891"/>
                        <a:pt x="684" y="854"/>
                        <a:pt x="771" y="767"/>
                      </a:cubicBezTo>
                      <a:cubicBezTo>
                        <a:pt x="1102" y="473"/>
                        <a:pt x="866" y="0"/>
                        <a:pt x="47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2" name="Google Shape;7992;p31"/>
                <p:cNvSpPr/>
                <p:nvPr/>
              </p:nvSpPr>
              <p:spPr>
                <a:xfrm>
                  <a:off x="2199376" y="3066743"/>
                  <a:ext cx="10056" cy="85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8" h="421" extrusionOk="0">
                      <a:moveTo>
                        <a:pt x="191" y="0"/>
                      </a:moveTo>
                      <a:cubicBezTo>
                        <a:pt x="115" y="38"/>
                        <a:pt x="38" y="77"/>
                        <a:pt x="0" y="191"/>
                      </a:cubicBezTo>
                      <a:cubicBezTo>
                        <a:pt x="0" y="306"/>
                        <a:pt x="115" y="421"/>
                        <a:pt x="230" y="421"/>
                      </a:cubicBezTo>
                      <a:cubicBezTo>
                        <a:pt x="497" y="344"/>
                        <a:pt x="421" y="0"/>
                        <a:pt x="19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3" name="Google Shape;7993;p31"/>
                <p:cNvSpPr/>
                <p:nvPr/>
              </p:nvSpPr>
              <p:spPr>
                <a:xfrm>
                  <a:off x="2203072" y="2990233"/>
                  <a:ext cx="22353" cy="175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7" h="870" extrusionOk="0">
                      <a:moveTo>
                        <a:pt x="510" y="1"/>
                      </a:moveTo>
                      <a:cubicBezTo>
                        <a:pt x="496" y="1"/>
                        <a:pt x="482" y="2"/>
                        <a:pt x="467" y="3"/>
                      </a:cubicBezTo>
                      <a:cubicBezTo>
                        <a:pt x="276" y="79"/>
                        <a:pt x="161" y="118"/>
                        <a:pt x="85" y="347"/>
                      </a:cubicBezTo>
                      <a:cubicBezTo>
                        <a:pt x="0" y="629"/>
                        <a:pt x="248" y="869"/>
                        <a:pt x="522" y="869"/>
                      </a:cubicBezTo>
                      <a:cubicBezTo>
                        <a:pt x="619" y="869"/>
                        <a:pt x="721" y="838"/>
                        <a:pt x="811" y="768"/>
                      </a:cubicBezTo>
                      <a:cubicBezTo>
                        <a:pt x="1107" y="509"/>
                        <a:pt x="903" y="1"/>
                        <a:pt x="51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4" name="Google Shape;7994;p31"/>
                <p:cNvSpPr/>
                <p:nvPr/>
              </p:nvSpPr>
              <p:spPr>
                <a:xfrm>
                  <a:off x="2214480" y="3037343"/>
                  <a:ext cx="17083" cy="135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6" h="670" extrusionOk="0">
                      <a:moveTo>
                        <a:pt x="370" y="0"/>
                      </a:moveTo>
                      <a:cubicBezTo>
                        <a:pt x="355" y="0"/>
                        <a:pt x="339" y="1"/>
                        <a:pt x="323" y="3"/>
                      </a:cubicBezTo>
                      <a:cubicBezTo>
                        <a:pt x="208" y="41"/>
                        <a:pt x="93" y="118"/>
                        <a:pt x="55" y="271"/>
                      </a:cubicBezTo>
                      <a:cubicBezTo>
                        <a:pt x="0" y="490"/>
                        <a:pt x="181" y="670"/>
                        <a:pt x="373" y="670"/>
                      </a:cubicBezTo>
                      <a:cubicBezTo>
                        <a:pt x="448" y="670"/>
                        <a:pt x="526" y="642"/>
                        <a:pt x="591" y="577"/>
                      </a:cubicBezTo>
                      <a:cubicBezTo>
                        <a:pt x="846" y="358"/>
                        <a:pt x="684" y="0"/>
                        <a:pt x="37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5" name="Google Shape;7995;p31"/>
                <p:cNvSpPr/>
                <p:nvPr/>
              </p:nvSpPr>
              <p:spPr>
                <a:xfrm>
                  <a:off x="2061723" y="2858174"/>
                  <a:ext cx="16194" cy="122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2" h="609" extrusionOk="0">
                      <a:moveTo>
                        <a:pt x="396" y="0"/>
                      </a:moveTo>
                      <a:cubicBezTo>
                        <a:pt x="382" y="0"/>
                        <a:pt x="368" y="1"/>
                        <a:pt x="353" y="3"/>
                      </a:cubicBezTo>
                      <a:cubicBezTo>
                        <a:pt x="239" y="41"/>
                        <a:pt x="124" y="118"/>
                        <a:pt x="86" y="194"/>
                      </a:cubicBezTo>
                      <a:cubicBezTo>
                        <a:pt x="0" y="422"/>
                        <a:pt x="170" y="608"/>
                        <a:pt x="373" y="608"/>
                      </a:cubicBezTo>
                      <a:cubicBezTo>
                        <a:pt x="442" y="608"/>
                        <a:pt x="515" y="587"/>
                        <a:pt x="583" y="538"/>
                      </a:cubicBezTo>
                      <a:cubicBezTo>
                        <a:pt x="802" y="356"/>
                        <a:pt x="673" y="0"/>
                        <a:pt x="39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6" name="Google Shape;7996;p31"/>
                <p:cNvSpPr/>
                <p:nvPr/>
              </p:nvSpPr>
              <p:spPr>
                <a:xfrm>
                  <a:off x="2037250" y="2841838"/>
                  <a:ext cx="11833" cy="95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6" h="472" extrusionOk="0">
                      <a:moveTo>
                        <a:pt x="255" y="0"/>
                      </a:moveTo>
                      <a:cubicBezTo>
                        <a:pt x="234" y="0"/>
                        <a:pt x="212" y="3"/>
                        <a:pt x="189" y="9"/>
                      </a:cubicBezTo>
                      <a:cubicBezTo>
                        <a:pt x="112" y="47"/>
                        <a:pt x="36" y="85"/>
                        <a:pt x="36" y="200"/>
                      </a:cubicBezTo>
                      <a:cubicBezTo>
                        <a:pt x="0" y="271"/>
                        <a:pt x="161" y="472"/>
                        <a:pt x="276" y="472"/>
                      </a:cubicBezTo>
                      <a:cubicBezTo>
                        <a:pt x="285" y="472"/>
                        <a:pt x="295" y="470"/>
                        <a:pt x="303" y="468"/>
                      </a:cubicBezTo>
                      <a:cubicBezTo>
                        <a:pt x="586" y="397"/>
                        <a:pt x="510" y="0"/>
                        <a:pt x="25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7" name="Google Shape;7997;p31"/>
                <p:cNvSpPr/>
                <p:nvPr/>
              </p:nvSpPr>
              <p:spPr>
                <a:xfrm>
                  <a:off x="2044983" y="2768599"/>
                  <a:ext cx="14377" cy="117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2" h="581" extrusionOk="0">
                      <a:moveTo>
                        <a:pt x="335" y="0"/>
                      </a:moveTo>
                      <a:cubicBezTo>
                        <a:pt x="325" y="0"/>
                        <a:pt x="314" y="1"/>
                        <a:pt x="303" y="2"/>
                      </a:cubicBezTo>
                      <a:cubicBezTo>
                        <a:pt x="188" y="79"/>
                        <a:pt x="73" y="117"/>
                        <a:pt x="35" y="232"/>
                      </a:cubicBezTo>
                      <a:cubicBezTo>
                        <a:pt x="0" y="406"/>
                        <a:pt x="125" y="581"/>
                        <a:pt x="292" y="581"/>
                      </a:cubicBezTo>
                      <a:cubicBezTo>
                        <a:pt x="308" y="581"/>
                        <a:pt x="324" y="579"/>
                        <a:pt x="341" y="576"/>
                      </a:cubicBezTo>
                      <a:cubicBezTo>
                        <a:pt x="711" y="539"/>
                        <a:pt x="651" y="0"/>
                        <a:pt x="33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8" name="Google Shape;7998;p31"/>
                <p:cNvSpPr/>
                <p:nvPr/>
              </p:nvSpPr>
              <p:spPr>
                <a:xfrm>
                  <a:off x="2044903" y="2886787"/>
                  <a:ext cx="10843" cy="9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7" h="457" extrusionOk="0">
                      <a:moveTo>
                        <a:pt x="269" y="1"/>
                      </a:moveTo>
                      <a:cubicBezTo>
                        <a:pt x="116" y="116"/>
                        <a:pt x="1" y="307"/>
                        <a:pt x="230" y="422"/>
                      </a:cubicBezTo>
                      <a:cubicBezTo>
                        <a:pt x="271" y="446"/>
                        <a:pt x="308" y="457"/>
                        <a:pt x="342" y="457"/>
                      </a:cubicBezTo>
                      <a:cubicBezTo>
                        <a:pt x="465" y="457"/>
                        <a:pt x="536" y="313"/>
                        <a:pt x="536" y="192"/>
                      </a:cubicBezTo>
                      <a:cubicBezTo>
                        <a:pt x="536" y="77"/>
                        <a:pt x="460" y="1"/>
                        <a:pt x="26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99" name="Google Shape;7999;p31"/>
                <p:cNvSpPr/>
                <p:nvPr/>
              </p:nvSpPr>
              <p:spPr>
                <a:xfrm>
                  <a:off x="2028688" y="2797050"/>
                  <a:ext cx="9672" cy="88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9" h="436" extrusionOk="0">
                      <a:moveTo>
                        <a:pt x="239" y="0"/>
                      </a:moveTo>
                      <a:cubicBezTo>
                        <a:pt x="224" y="0"/>
                        <a:pt x="208" y="3"/>
                        <a:pt x="192" y="8"/>
                      </a:cubicBezTo>
                      <a:cubicBezTo>
                        <a:pt x="115" y="47"/>
                        <a:pt x="39" y="123"/>
                        <a:pt x="1" y="200"/>
                      </a:cubicBezTo>
                      <a:cubicBezTo>
                        <a:pt x="1" y="302"/>
                        <a:pt x="92" y="435"/>
                        <a:pt x="194" y="435"/>
                      </a:cubicBezTo>
                      <a:cubicBezTo>
                        <a:pt x="206" y="435"/>
                        <a:pt x="218" y="433"/>
                        <a:pt x="230" y="429"/>
                      </a:cubicBezTo>
                      <a:cubicBezTo>
                        <a:pt x="479" y="429"/>
                        <a:pt x="431" y="0"/>
                        <a:pt x="239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0" name="Google Shape;8000;p31"/>
                <p:cNvSpPr/>
                <p:nvPr/>
              </p:nvSpPr>
              <p:spPr>
                <a:xfrm>
                  <a:off x="2021742" y="2871339"/>
                  <a:ext cx="4644" cy="48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" h="239" extrusionOk="0">
                      <a:moveTo>
                        <a:pt x="115" y="1"/>
                      </a:moveTo>
                      <a:cubicBezTo>
                        <a:pt x="77" y="1"/>
                        <a:pt x="39" y="39"/>
                        <a:pt x="0" y="77"/>
                      </a:cubicBezTo>
                      <a:cubicBezTo>
                        <a:pt x="0" y="192"/>
                        <a:pt x="77" y="192"/>
                        <a:pt x="115" y="230"/>
                      </a:cubicBezTo>
                      <a:cubicBezTo>
                        <a:pt x="126" y="236"/>
                        <a:pt x="135" y="238"/>
                        <a:pt x="144" y="238"/>
                      </a:cubicBezTo>
                      <a:cubicBezTo>
                        <a:pt x="201" y="238"/>
                        <a:pt x="230" y="144"/>
                        <a:pt x="230" y="77"/>
                      </a:cubicBezTo>
                      <a:cubicBezTo>
                        <a:pt x="230" y="1"/>
                        <a:pt x="192" y="1"/>
                        <a:pt x="11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1" name="Google Shape;8001;p31"/>
                <p:cNvSpPr/>
                <p:nvPr/>
              </p:nvSpPr>
              <p:spPr>
                <a:xfrm>
                  <a:off x="2020974" y="2753192"/>
                  <a:ext cx="6966" cy="69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5" h="345" extrusionOk="0">
                      <a:moveTo>
                        <a:pt x="153" y="0"/>
                      </a:moveTo>
                      <a:cubicBezTo>
                        <a:pt x="77" y="39"/>
                        <a:pt x="38" y="77"/>
                        <a:pt x="0" y="153"/>
                      </a:cubicBezTo>
                      <a:cubicBezTo>
                        <a:pt x="0" y="230"/>
                        <a:pt x="38" y="306"/>
                        <a:pt x="153" y="345"/>
                      </a:cubicBezTo>
                      <a:cubicBezTo>
                        <a:pt x="230" y="345"/>
                        <a:pt x="306" y="268"/>
                        <a:pt x="344" y="192"/>
                      </a:cubicBezTo>
                      <a:cubicBezTo>
                        <a:pt x="344" y="77"/>
                        <a:pt x="230" y="0"/>
                        <a:pt x="153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2" name="Google Shape;8002;p31"/>
                <p:cNvSpPr/>
                <p:nvPr/>
              </p:nvSpPr>
              <p:spPr>
                <a:xfrm>
                  <a:off x="2092799" y="2996453"/>
                  <a:ext cx="6199" cy="61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7" h="307" extrusionOk="0">
                      <a:moveTo>
                        <a:pt x="153" y="1"/>
                      </a:moveTo>
                      <a:cubicBezTo>
                        <a:pt x="77" y="39"/>
                        <a:pt x="38" y="39"/>
                        <a:pt x="0" y="154"/>
                      </a:cubicBezTo>
                      <a:cubicBezTo>
                        <a:pt x="38" y="230"/>
                        <a:pt x="77" y="269"/>
                        <a:pt x="153" y="307"/>
                      </a:cubicBezTo>
                      <a:cubicBezTo>
                        <a:pt x="230" y="307"/>
                        <a:pt x="306" y="230"/>
                        <a:pt x="306" y="116"/>
                      </a:cubicBezTo>
                      <a:cubicBezTo>
                        <a:pt x="306" y="39"/>
                        <a:pt x="268" y="1"/>
                        <a:pt x="153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3" name="Google Shape;8003;p31"/>
                <p:cNvSpPr/>
                <p:nvPr/>
              </p:nvSpPr>
              <p:spPr>
                <a:xfrm>
                  <a:off x="2097080" y="2920589"/>
                  <a:ext cx="17689" cy="13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6" h="676" extrusionOk="0">
                      <a:moveTo>
                        <a:pt x="435" y="1"/>
                      </a:moveTo>
                      <a:cubicBezTo>
                        <a:pt x="411" y="1"/>
                        <a:pt x="387" y="3"/>
                        <a:pt x="362" y="10"/>
                      </a:cubicBezTo>
                      <a:cubicBezTo>
                        <a:pt x="209" y="48"/>
                        <a:pt x="94" y="124"/>
                        <a:pt x="56" y="239"/>
                      </a:cubicBezTo>
                      <a:cubicBezTo>
                        <a:pt x="1" y="487"/>
                        <a:pt x="204" y="676"/>
                        <a:pt x="408" y="676"/>
                      </a:cubicBezTo>
                      <a:cubicBezTo>
                        <a:pt x="486" y="676"/>
                        <a:pt x="565" y="647"/>
                        <a:pt x="630" y="583"/>
                      </a:cubicBezTo>
                      <a:cubicBezTo>
                        <a:pt x="875" y="373"/>
                        <a:pt x="702" y="1"/>
                        <a:pt x="43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4" name="Google Shape;8004;p31"/>
                <p:cNvSpPr/>
                <p:nvPr/>
              </p:nvSpPr>
              <p:spPr>
                <a:xfrm>
                  <a:off x="2081209" y="2949343"/>
                  <a:ext cx="12378" cy="100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3" h="499" extrusionOk="0">
                      <a:moveTo>
                        <a:pt x="306" y="1"/>
                      </a:moveTo>
                      <a:cubicBezTo>
                        <a:pt x="192" y="39"/>
                        <a:pt x="115" y="77"/>
                        <a:pt x="77" y="154"/>
                      </a:cubicBezTo>
                      <a:cubicBezTo>
                        <a:pt x="0" y="307"/>
                        <a:pt x="153" y="498"/>
                        <a:pt x="306" y="498"/>
                      </a:cubicBezTo>
                      <a:cubicBezTo>
                        <a:pt x="612" y="422"/>
                        <a:pt x="574" y="39"/>
                        <a:pt x="30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5" name="Google Shape;8005;p31"/>
                <p:cNvSpPr/>
                <p:nvPr/>
              </p:nvSpPr>
              <p:spPr>
                <a:xfrm>
                  <a:off x="2067296" y="2980238"/>
                  <a:ext cx="3110" cy="23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4" h="116" extrusionOk="0">
                      <a:moveTo>
                        <a:pt x="77" y="1"/>
                      </a:moveTo>
                      <a:lnTo>
                        <a:pt x="39" y="39"/>
                      </a:lnTo>
                      <a:cubicBezTo>
                        <a:pt x="1" y="77"/>
                        <a:pt x="1" y="115"/>
                        <a:pt x="39" y="115"/>
                      </a:cubicBezTo>
                      <a:lnTo>
                        <a:pt x="116" y="115"/>
                      </a:lnTo>
                      <a:cubicBezTo>
                        <a:pt x="154" y="115"/>
                        <a:pt x="154" y="77"/>
                        <a:pt x="154" y="39"/>
                      </a:cubicBezTo>
                      <a:cubicBezTo>
                        <a:pt x="116" y="1"/>
                        <a:pt x="116" y="1"/>
                        <a:pt x="7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6" name="Google Shape;8006;p31"/>
                <p:cNvSpPr/>
                <p:nvPr/>
              </p:nvSpPr>
              <p:spPr>
                <a:xfrm>
                  <a:off x="2056493" y="2933129"/>
                  <a:ext cx="7734" cy="69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3" h="345" extrusionOk="0">
                      <a:moveTo>
                        <a:pt x="192" y="1"/>
                      </a:moveTo>
                      <a:cubicBezTo>
                        <a:pt x="115" y="1"/>
                        <a:pt x="39" y="77"/>
                        <a:pt x="1" y="154"/>
                      </a:cubicBezTo>
                      <a:cubicBezTo>
                        <a:pt x="1" y="230"/>
                        <a:pt x="77" y="307"/>
                        <a:pt x="154" y="345"/>
                      </a:cubicBezTo>
                      <a:cubicBezTo>
                        <a:pt x="268" y="345"/>
                        <a:pt x="345" y="268"/>
                        <a:pt x="383" y="192"/>
                      </a:cubicBezTo>
                      <a:cubicBezTo>
                        <a:pt x="345" y="77"/>
                        <a:pt x="268" y="1"/>
                        <a:pt x="192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7" name="Google Shape;8007;p31"/>
                <p:cNvSpPr/>
                <p:nvPr/>
              </p:nvSpPr>
              <p:spPr>
                <a:xfrm>
                  <a:off x="2106631" y="2966305"/>
                  <a:ext cx="15306" cy="119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8" h="593" extrusionOk="0">
                      <a:moveTo>
                        <a:pt x="347" y="0"/>
                      </a:moveTo>
                      <a:cubicBezTo>
                        <a:pt x="335" y="0"/>
                        <a:pt x="322" y="1"/>
                        <a:pt x="309" y="2"/>
                      </a:cubicBezTo>
                      <a:cubicBezTo>
                        <a:pt x="0" y="174"/>
                        <a:pt x="92" y="593"/>
                        <a:pt x="364" y="593"/>
                      </a:cubicBezTo>
                      <a:cubicBezTo>
                        <a:pt x="395" y="593"/>
                        <a:pt x="428" y="588"/>
                        <a:pt x="462" y="576"/>
                      </a:cubicBezTo>
                      <a:cubicBezTo>
                        <a:pt x="757" y="465"/>
                        <a:pt x="662" y="0"/>
                        <a:pt x="34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8" name="Google Shape;8008;p31"/>
                <p:cNvSpPr/>
                <p:nvPr/>
              </p:nvSpPr>
              <p:spPr>
                <a:xfrm>
                  <a:off x="2072001" y="2903021"/>
                  <a:ext cx="13852" cy="124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6" h="617" extrusionOk="0">
                      <a:moveTo>
                        <a:pt x="303" y="0"/>
                      </a:moveTo>
                      <a:cubicBezTo>
                        <a:pt x="189" y="77"/>
                        <a:pt x="74" y="115"/>
                        <a:pt x="36" y="230"/>
                      </a:cubicBezTo>
                      <a:cubicBezTo>
                        <a:pt x="1" y="439"/>
                        <a:pt x="125" y="617"/>
                        <a:pt x="322" y="617"/>
                      </a:cubicBezTo>
                      <a:cubicBezTo>
                        <a:pt x="341" y="617"/>
                        <a:pt x="360" y="615"/>
                        <a:pt x="380" y="612"/>
                      </a:cubicBezTo>
                      <a:cubicBezTo>
                        <a:pt x="686" y="497"/>
                        <a:pt x="648" y="38"/>
                        <a:pt x="303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09" name="Google Shape;8009;p31"/>
                <p:cNvSpPr/>
                <p:nvPr/>
              </p:nvSpPr>
              <p:spPr>
                <a:xfrm>
                  <a:off x="2013240" y="2826552"/>
                  <a:ext cx="3877" cy="38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2" h="192" extrusionOk="0">
                      <a:moveTo>
                        <a:pt x="116" y="1"/>
                      </a:moveTo>
                      <a:lnTo>
                        <a:pt x="1" y="77"/>
                      </a:lnTo>
                      <a:cubicBezTo>
                        <a:pt x="1" y="77"/>
                        <a:pt x="1" y="77"/>
                        <a:pt x="1" y="115"/>
                      </a:cubicBezTo>
                      <a:cubicBezTo>
                        <a:pt x="1" y="154"/>
                        <a:pt x="39" y="192"/>
                        <a:pt x="77" y="192"/>
                      </a:cubicBezTo>
                      <a:cubicBezTo>
                        <a:pt x="154" y="192"/>
                        <a:pt x="192" y="192"/>
                        <a:pt x="192" y="115"/>
                      </a:cubicBezTo>
                      <a:lnTo>
                        <a:pt x="192" y="77"/>
                      </a:lnTo>
                      <a:cubicBezTo>
                        <a:pt x="192" y="39"/>
                        <a:pt x="154" y="1"/>
                        <a:pt x="11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0" name="Google Shape;8010;p31"/>
                <p:cNvSpPr/>
                <p:nvPr/>
              </p:nvSpPr>
              <p:spPr>
                <a:xfrm>
                  <a:off x="2052010" y="2697480"/>
                  <a:ext cx="27401" cy="279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57" h="1386" extrusionOk="0">
                      <a:moveTo>
                        <a:pt x="395" y="1"/>
                      </a:moveTo>
                      <a:cubicBezTo>
                        <a:pt x="376" y="1"/>
                        <a:pt x="357" y="2"/>
                        <a:pt x="337" y="6"/>
                      </a:cubicBezTo>
                      <a:cubicBezTo>
                        <a:pt x="261" y="6"/>
                        <a:pt x="184" y="82"/>
                        <a:pt x="146" y="159"/>
                      </a:cubicBezTo>
                      <a:cubicBezTo>
                        <a:pt x="108" y="312"/>
                        <a:pt x="146" y="426"/>
                        <a:pt x="299" y="503"/>
                      </a:cubicBezTo>
                      <a:cubicBezTo>
                        <a:pt x="223" y="541"/>
                        <a:pt x="184" y="579"/>
                        <a:pt x="146" y="656"/>
                      </a:cubicBezTo>
                      <a:cubicBezTo>
                        <a:pt x="0" y="1020"/>
                        <a:pt x="272" y="1385"/>
                        <a:pt x="629" y="1385"/>
                      </a:cubicBezTo>
                      <a:cubicBezTo>
                        <a:pt x="646" y="1385"/>
                        <a:pt x="664" y="1384"/>
                        <a:pt x="681" y="1382"/>
                      </a:cubicBezTo>
                      <a:cubicBezTo>
                        <a:pt x="1357" y="1345"/>
                        <a:pt x="1296" y="387"/>
                        <a:pt x="679" y="387"/>
                      </a:cubicBezTo>
                      <a:cubicBezTo>
                        <a:pt x="668" y="387"/>
                        <a:pt x="656" y="387"/>
                        <a:pt x="643" y="388"/>
                      </a:cubicBezTo>
                      <a:cubicBezTo>
                        <a:pt x="713" y="178"/>
                        <a:pt x="591" y="1"/>
                        <a:pt x="39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1" name="Google Shape;8011;p31"/>
                <p:cNvSpPr/>
                <p:nvPr/>
              </p:nvSpPr>
              <p:spPr>
                <a:xfrm>
                  <a:off x="2016451" y="2641809"/>
                  <a:ext cx="26250" cy="211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0" h="1045" extrusionOk="0">
                      <a:moveTo>
                        <a:pt x="596" y="0"/>
                      </a:moveTo>
                      <a:cubicBezTo>
                        <a:pt x="563" y="0"/>
                        <a:pt x="528" y="3"/>
                        <a:pt x="492" y="9"/>
                      </a:cubicBezTo>
                      <a:cubicBezTo>
                        <a:pt x="339" y="85"/>
                        <a:pt x="186" y="162"/>
                        <a:pt x="109" y="391"/>
                      </a:cubicBezTo>
                      <a:cubicBezTo>
                        <a:pt x="1" y="718"/>
                        <a:pt x="270" y="1044"/>
                        <a:pt x="625" y="1044"/>
                      </a:cubicBezTo>
                      <a:cubicBezTo>
                        <a:pt x="644" y="1044"/>
                        <a:pt x="664" y="1044"/>
                        <a:pt x="683" y="1042"/>
                      </a:cubicBezTo>
                      <a:cubicBezTo>
                        <a:pt x="1299" y="933"/>
                        <a:pt x="1194" y="0"/>
                        <a:pt x="59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2" name="Google Shape;8012;p31"/>
                <p:cNvSpPr/>
                <p:nvPr/>
              </p:nvSpPr>
              <p:spPr>
                <a:xfrm>
                  <a:off x="1965485" y="2607886"/>
                  <a:ext cx="21000" cy="1643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40" h="814" extrusionOk="0">
                      <a:moveTo>
                        <a:pt x="451" y="1"/>
                      </a:moveTo>
                      <a:cubicBezTo>
                        <a:pt x="427" y="1"/>
                        <a:pt x="402" y="2"/>
                        <a:pt x="377" y="6"/>
                      </a:cubicBezTo>
                      <a:cubicBezTo>
                        <a:pt x="262" y="83"/>
                        <a:pt x="109" y="159"/>
                        <a:pt x="71" y="312"/>
                      </a:cubicBezTo>
                      <a:cubicBezTo>
                        <a:pt x="0" y="596"/>
                        <a:pt x="225" y="813"/>
                        <a:pt x="471" y="813"/>
                      </a:cubicBezTo>
                      <a:cubicBezTo>
                        <a:pt x="491" y="813"/>
                        <a:pt x="510" y="812"/>
                        <a:pt x="530" y="809"/>
                      </a:cubicBezTo>
                      <a:cubicBezTo>
                        <a:pt x="1040" y="700"/>
                        <a:pt x="925" y="1"/>
                        <a:pt x="45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3" name="Google Shape;8013;p31"/>
                <p:cNvSpPr/>
                <p:nvPr/>
              </p:nvSpPr>
              <p:spPr>
                <a:xfrm>
                  <a:off x="1974632" y="2653541"/>
                  <a:ext cx="19082" cy="154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5" h="767" extrusionOk="0">
                      <a:moveTo>
                        <a:pt x="456" y="0"/>
                      </a:moveTo>
                      <a:cubicBezTo>
                        <a:pt x="444" y="0"/>
                        <a:pt x="433" y="1"/>
                        <a:pt x="421" y="2"/>
                      </a:cubicBezTo>
                      <a:cubicBezTo>
                        <a:pt x="268" y="78"/>
                        <a:pt x="115" y="116"/>
                        <a:pt x="77" y="269"/>
                      </a:cubicBezTo>
                      <a:cubicBezTo>
                        <a:pt x="0" y="537"/>
                        <a:pt x="230" y="767"/>
                        <a:pt x="498" y="767"/>
                      </a:cubicBezTo>
                      <a:cubicBezTo>
                        <a:pt x="945" y="692"/>
                        <a:pt x="884" y="0"/>
                        <a:pt x="45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4" name="Google Shape;8014;p31"/>
                <p:cNvSpPr/>
                <p:nvPr/>
              </p:nvSpPr>
              <p:spPr>
                <a:xfrm>
                  <a:off x="1982346" y="2580202"/>
                  <a:ext cx="20112" cy="185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96" h="919" extrusionOk="0">
                      <a:moveTo>
                        <a:pt x="498" y="0"/>
                      </a:moveTo>
                      <a:cubicBezTo>
                        <a:pt x="307" y="77"/>
                        <a:pt x="154" y="115"/>
                        <a:pt x="77" y="306"/>
                      </a:cubicBezTo>
                      <a:cubicBezTo>
                        <a:pt x="1" y="612"/>
                        <a:pt x="230" y="918"/>
                        <a:pt x="575" y="918"/>
                      </a:cubicBezTo>
                      <a:cubicBezTo>
                        <a:pt x="995" y="727"/>
                        <a:pt x="957" y="77"/>
                        <a:pt x="49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5" name="Google Shape;8015;p31"/>
                <p:cNvSpPr/>
                <p:nvPr/>
              </p:nvSpPr>
              <p:spPr>
                <a:xfrm>
                  <a:off x="2000358" y="2670443"/>
                  <a:ext cx="21687" cy="173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4" h="860" extrusionOk="0">
                      <a:moveTo>
                        <a:pt x="484" y="1"/>
                      </a:moveTo>
                      <a:cubicBezTo>
                        <a:pt x="460" y="1"/>
                        <a:pt x="435" y="3"/>
                        <a:pt x="409" y="6"/>
                      </a:cubicBezTo>
                      <a:cubicBezTo>
                        <a:pt x="256" y="82"/>
                        <a:pt x="142" y="159"/>
                        <a:pt x="103" y="312"/>
                      </a:cubicBezTo>
                      <a:cubicBezTo>
                        <a:pt x="1" y="586"/>
                        <a:pt x="204" y="859"/>
                        <a:pt x="467" y="859"/>
                      </a:cubicBezTo>
                      <a:cubicBezTo>
                        <a:pt x="498" y="859"/>
                        <a:pt x="530" y="855"/>
                        <a:pt x="562" y="847"/>
                      </a:cubicBezTo>
                      <a:cubicBezTo>
                        <a:pt x="1073" y="738"/>
                        <a:pt x="992" y="1"/>
                        <a:pt x="484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6" name="Google Shape;8016;p31"/>
                <p:cNvSpPr/>
                <p:nvPr/>
              </p:nvSpPr>
              <p:spPr>
                <a:xfrm>
                  <a:off x="1991715" y="2624989"/>
                  <a:ext cx="20778" cy="1861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9" h="922" extrusionOk="0">
                      <a:moveTo>
                        <a:pt x="417" y="0"/>
                      </a:moveTo>
                      <a:cubicBezTo>
                        <a:pt x="264" y="77"/>
                        <a:pt x="111" y="153"/>
                        <a:pt x="72" y="306"/>
                      </a:cubicBezTo>
                      <a:cubicBezTo>
                        <a:pt x="0" y="631"/>
                        <a:pt x="234" y="922"/>
                        <a:pt x="550" y="922"/>
                      </a:cubicBezTo>
                      <a:cubicBezTo>
                        <a:pt x="569" y="922"/>
                        <a:pt x="588" y="921"/>
                        <a:pt x="608" y="918"/>
                      </a:cubicBezTo>
                      <a:cubicBezTo>
                        <a:pt x="1029" y="689"/>
                        <a:pt x="914" y="39"/>
                        <a:pt x="41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7" name="Google Shape;8017;p31"/>
                <p:cNvSpPr/>
                <p:nvPr/>
              </p:nvSpPr>
              <p:spPr>
                <a:xfrm>
                  <a:off x="2041914" y="2654329"/>
                  <a:ext cx="29037" cy="267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8" h="1324" extrusionOk="0">
                      <a:moveTo>
                        <a:pt x="417" y="1"/>
                      </a:moveTo>
                      <a:cubicBezTo>
                        <a:pt x="378" y="39"/>
                        <a:pt x="302" y="77"/>
                        <a:pt x="264" y="154"/>
                      </a:cubicBezTo>
                      <a:cubicBezTo>
                        <a:pt x="264" y="230"/>
                        <a:pt x="302" y="307"/>
                        <a:pt x="378" y="345"/>
                      </a:cubicBezTo>
                      <a:cubicBezTo>
                        <a:pt x="264" y="383"/>
                        <a:pt x="187" y="460"/>
                        <a:pt x="149" y="575"/>
                      </a:cubicBezTo>
                      <a:cubicBezTo>
                        <a:pt x="0" y="960"/>
                        <a:pt x="313" y="1323"/>
                        <a:pt x="675" y="1323"/>
                      </a:cubicBezTo>
                      <a:cubicBezTo>
                        <a:pt x="779" y="1323"/>
                        <a:pt x="888" y="1293"/>
                        <a:pt x="990" y="1225"/>
                      </a:cubicBezTo>
                      <a:cubicBezTo>
                        <a:pt x="1438" y="927"/>
                        <a:pt x="1195" y="229"/>
                        <a:pt x="686" y="229"/>
                      </a:cubicBezTo>
                      <a:cubicBezTo>
                        <a:pt x="673" y="229"/>
                        <a:pt x="660" y="229"/>
                        <a:pt x="646" y="230"/>
                      </a:cubicBezTo>
                      <a:cubicBezTo>
                        <a:pt x="646" y="192"/>
                        <a:pt x="646" y="192"/>
                        <a:pt x="646" y="154"/>
                      </a:cubicBezTo>
                      <a:cubicBezTo>
                        <a:pt x="608" y="77"/>
                        <a:pt x="570" y="1"/>
                        <a:pt x="41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8" name="Google Shape;8018;p31"/>
                <p:cNvSpPr/>
                <p:nvPr/>
              </p:nvSpPr>
              <p:spPr>
                <a:xfrm>
                  <a:off x="2026446" y="2687344"/>
                  <a:ext cx="24695" cy="195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3" h="970" extrusionOk="0">
                      <a:moveTo>
                        <a:pt x="593" y="1"/>
                      </a:moveTo>
                      <a:cubicBezTo>
                        <a:pt x="562" y="1"/>
                        <a:pt x="529" y="4"/>
                        <a:pt x="494" y="10"/>
                      </a:cubicBezTo>
                      <a:cubicBezTo>
                        <a:pt x="303" y="87"/>
                        <a:pt x="150" y="125"/>
                        <a:pt x="73" y="355"/>
                      </a:cubicBezTo>
                      <a:cubicBezTo>
                        <a:pt x="1" y="645"/>
                        <a:pt x="238" y="969"/>
                        <a:pt x="556" y="969"/>
                      </a:cubicBezTo>
                      <a:cubicBezTo>
                        <a:pt x="574" y="969"/>
                        <a:pt x="591" y="969"/>
                        <a:pt x="609" y="967"/>
                      </a:cubicBezTo>
                      <a:cubicBezTo>
                        <a:pt x="1222" y="858"/>
                        <a:pt x="1121" y="1"/>
                        <a:pt x="593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19" name="Google Shape;8019;p31"/>
                <p:cNvSpPr/>
                <p:nvPr/>
              </p:nvSpPr>
              <p:spPr>
                <a:xfrm>
                  <a:off x="2069618" y="2784854"/>
                  <a:ext cx="21646" cy="271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2" h="1344" extrusionOk="0">
                      <a:moveTo>
                        <a:pt x="383" y="0"/>
                      </a:moveTo>
                      <a:cubicBezTo>
                        <a:pt x="230" y="77"/>
                        <a:pt x="115" y="115"/>
                        <a:pt x="77" y="306"/>
                      </a:cubicBezTo>
                      <a:cubicBezTo>
                        <a:pt x="1" y="498"/>
                        <a:pt x="154" y="727"/>
                        <a:pt x="383" y="765"/>
                      </a:cubicBezTo>
                      <a:cubicBezTo>
                        <a:pt x="345" y="804"/>
                        <a:pt x="307" y="880"/>
                        <a:pt x="307" y="957"/>
                      </a:cubicBezTo>
                      <a:cubicBezTo>
                        <a:pt x="272" y="1166"/>
                        <a:pt x="460" y="1344"/>
                        <a:pt x="668" y="1344"/>
                      </a:cubicBezTo>
                      <a:cubicBezTo>
                        <a:pt x="688" y="1344"/>
                        <a:pt x="708" y="1342"/>
                        <a:pt x="727" y="1339"/>
                      </a:cubicBezTo>
                      <a:cubicBezTo>
                        <a:pt x="1072" y="1224"/>
                        <a:pt x="1033" y="727"/>
                        <a:pt x="651" y="689"/>
                      </a:cubicBezTo>
                      <a:cubicBezTo>
                        <a:pt x="919" y="421"/>
                        <a:pt x="727" y="0"/>
                        <a:pt x="383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0" name="Google Shape;8020;p31"/>
                <p:cNvSpPr/>
                <p:nvPr/>
              </p:nvSpPr>
              <p:spPr>
                <a:xfrm>
                  <a:off x="2037290" y="2733847"/>
                  <a:ext cx="20536" cy="17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7" h="848" extrusionOk="0">
                      <a:moveTo>
                        <a:pt x="453" y="1"/>
                      </a:moveTo>
                      <a:cubicBezTo>
                        <a:pt x="441" y="1"/>
                        <a:pt x="429" y="1"/>
                        <a:pt x="416" y="2"/>
                      </a:cubicBezTo>
                      <a:cubicBezTo>
                        <a:pt x="263" y="79"/>
                        <a:pt x="110" y="117"/>
                        <a:pt x="72" y="308"/>
                      </a:cubicBezTo>
                      <a:cubicBezTo>
                        <a:pt x="0" y="594"/>
                        <a:pt x="230" y="847"/>
                        <a:pt x="511" y="847"/>
                      </a:cubicBezTo>
                      <a:cubicBezTo>
                        <a:pt x="530" y="847"/>
                        <a:pt x="549" y="846"/>
                        <a:pt x="569" y="844"/>
                      </a:cubicBezTo>
                      <a:cubicBezTo>
                        <a:pt x="1016" y="695"/>
                        <a:pt x="919" y="1"/>
                        <a:pt x="453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1" name="Google Shape;8021;p31"/>
                <p:cNvSpPr/>
                <p:nvPr/>
              </p:nvSpPr>
              <p:spPr>
                <a:xfrm>
                  <a:off x="2020793" y="2762400"/>
                  <a:ext cx="16194" cy="130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2" h="647" extrusionOk="0">
                      <a:moveTo>
                        <a:pt x="362" y="1"/>
                      </a:moveTo>
                      <a:cubicBezTo>
                        <a:pt x="347" y="1"/>
                        <a:pt x="331" y="1"/>
                        <a:pt x="315" y="3"/>
                      </a:cubicBezTo>
                      <a:cubicBezTo>
                        <a:pt x="239" y="42"/>
                        <a:pt x="124" y="118"/>
                        <a:pt x="86" y="233"/>
                      </a:cubicBezTo>
                      <a:cubicBezTo>
                        <a:pt x="0" y="461"/>
                        <a:pt x="191" y="647"/>
                        <a:pt x="389" y="647"/>
                      </a:cubicBezTo>
                      <a:cubicBezTo>
                        <a:pt x="457" y="647"/>
                        <a:pt x="525" y="625"/>
                        <a:pt x="583" y="577"/>
                      </a:cubicBezTo>
                      <a:cubicBezTo>
                        <a:pt x="802" y="358"/>
                        <a:pt x="673" y="1"/>
                        <a:pt x="362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2" name="Google Shape;8022;p31"/>
                <p:cNvSpPr/>
                <p:nvPr/>
              </p:nvSpPr>
              <p:spPr>
                <a:xfrm>
                  <a:off x="1973946" y="2535838"/>
                  <a:ext cx="22192" cy="174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9" h="862" extrusionOk="0">
                      <a:moveTo>
                        <a:pt x="544" y="1"/>
                      </a:moveTo>
                      <a:cubicBezTo>
                        <a:pt x="505" y="1"/>
                        <a:pt x="462" y="6"/>
                        <a:pt x="417" y="17"/>
                      </a:cubicBezTo>
                      <a:cubicBezTo>
                        <a:pt x="264" y="94"/>
                        <a:pt x="111" y="132"/>
                        <a:pt x="73" y="323"/>
                      </a:cubicBezTo>
                      <a:cubicBezTo>
                        <a:pt x="1" y="576"/>
                        <a:pt x="200" y="862"/>
                        <a:pt x="480" y="862"/>
                      </a:cubicBezTo>
                      <a:cubicBezTo>
                        <a:pt x="497" y="862"/>
                        <a:pt x="514" y="861"/>
                        <a:pt x="532" y="859"/>
                      </a:cubicBezTo>
                      <a:cubicBezTo>
                        <a:pt x="1098" y="823"/>
                        <a:pt x="1042" y="1"/>
                        <a:pt x="544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3" name="Google Shape;8023;p31"/>
                <p:cNvSpPr/>
                <p:nvPr/>
              </p:nvSpPr>
              <p:spPr>
                <a:xfrm>
                  <a:off x="2005527" y="2792426"/>
                  <a:ext cx="9188" cy="73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5" h="363" extrusionOk="0">
                      <a:moveTo>
                        <a:pt x="264" y="0"/>
                      </a:moveTo>
                      <a:cubicBezTo>
                        <a:pt x="252" y="0"/>
                        <a:pt x="240" y="3"/>
                        <a:pt x="230" y="8"/>
                      </a:cubicBezTo>
                      <a:cubicBezTo>
                        <a:pt x="77" y="84"/>
                        <a:pt x="0" y="276"/>
                        <a:pt x="230" y="352"/>
                      </a:cubicBezTo>
                      <a:cubicBezTo>
                        <a:pt x="243" y="359"/>
                        <a:pt x="258" y="362"/>
                        <a:pt x="273" y="362"/>
                      </a:cubicBezTo>
                      <a:cubicBezTo>
                        <a:pt x="343" y="362"/>
                        <a:pt x="421" y="294"/>
                        <a:pt x="421" y="199"/>
                      </a:cubicBezTo>
                      <a:cubicBezTo>
                        <a:pt x="454" y="100"/>
                        <a:pt x="344" y="0"/>
                        <a:pt x="264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4" name="Google Shape;8024;p31"/>
                <p:cNvSpPr/>
                <p:nvPr/>
              </p:nvSpPr>
              <p:spPr>
                <a:xfrm>
                  <a:off x="1992987" y="2745317"/>
                  <a:ext cx="16679" cy="119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6" h="591" extrusionOk="0">
                      <a:moveTo>
                        <a:pt x="426" y="0"/>
                      </a:moveTo>
                      <a:cubicBezTo>
                        <a:pt x="403" y="0"/>
                        <a:pt x="379" y="3"/>
                        <a:pt x="354" y="8"/>
                      </a:cubicBezTo>
                      <a:cubicBezTo>
                        <a:pt x="0" y="185"/>
                        <a:pt x="137" y="590"/>
                        <a:pt x="401" y="590"/>
                      </a:cubicBezTo>
                      <a:cubicBezTo>
                        <a:pt x="423" y="590"/>
                        <a:pt x="445" y="587"/>
                        <a:pt x="468" y="582"/>
                      </a:cubicBezTo>
                      <a:cubicBezTo>
                        <a:pt x="825" y="474"/>
                        <a:pt x="749" y="0"/>
                        <a:pt x="42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5" name="Google Shape;8025;p31"/>
                <p:cNvSpPr/>
                <p:nvPr/>
              </p:nvSpPr>
              <p:spPr>
                <a:xfrm>
                  <a:off x="1984325" y="2699076"/>
                  <a:ext cx="17891" cy="142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86" h="708" extrusionOk="0">
                      <a:moveTo>
                        <a:pt x="405" y="1"/>
                      </a:moveTo>
                      <a:cubicBezTo>
                        <a:pt x="391" y="1"/>
                        <a:pt x="377" y="1"/>
                        <a:pt x="362" y="3"/>
                      </a:cubicBezTo>
                      <a:cubicBezTo>
                        <a:pt x="209" y="80"/>
                        <a:pt x="94" y="118"/>
                        <a:pt x="56" y="271"/>
                      </a:cubicBezTo>
                      <a:cubicBezTo>
                        <a:pt x="1" y="519"/>
                        <a:pt x="204" y="707"/>
                        <a:pt x="408" y="707"/>
                      </a:cubicBezTo>
                      <a:cubicBezTo>
                        <a:pt x="487" y="707"/>
                        <a:pt x="566" y="679"/>
                        <a:pt x="630" y="615"/>
                      </a:cubicBezTo>
                      <a:cubicBezTo>
                        <a:pt x="886" y="395"/>
                        <a:pt x="722" y="1"/>
                        <a:pt x="40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6" name="Google Shape;8026;p31"/>
                <p:cNvSpPr/>
                <p:nvPr/>
              </p:nvSpPr>
              <p:spPr>
                <a:xfrm>
                  <a:off x="2114406" y="2864292"/>
                  <a:ext cx="8380" cy="71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" h="355" extrusionOk="0">
                      <a:moveTo>
                        <a:pt x="194" y="1"/>
                      </a:moveTo>
                      <a:cubicBezTo>
                        <a:pt x="181" y="1"/>
                        <a:pt x="168" y="2"/>
                        <a:pt x="154" y="6"/>
                      </a:cubicBezTo>
                      <a:cubicBezTo>
                        <a:pt x="77" y="44"/>
                        <a:pt x="39" y="82"/>
                        <a:pt x="1" y="159"/>
                      </a:cubicBezTo>
                      <a:cubicBezTo>
                        <a:pt x="1" y="280"/>
                        <a:pt x="93" y="355"/>
                        <a:pt x="190" y="355"/>
                      </a:cubicBezTo>
                      <a:cubicBezTo>
                        <a:pt x="246" y="355"/>
                        <a:pt x="303" y="330"/>
                        <a:pt x="345" y="273"/>
                      </a:cubicBezTo>
                      <a:cubicBezTo>
                        <a:pt x="415" y="169"/>
                        <a:pt x="326" y="1"/>
                        <a:pt x="194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7" name="Google Shape;8027;p31"/>
                <p:cNvSpPr/>
                <p:nvPr/>
              </p:nvSpPr>
              <p:spPr>
                <a:xfrm>
                  <a:off x="2095101" y="2801069"/>
                  <a:ext cx="22414" cy="286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10" h="1420" extrusionOk="0">
                      <a:moveTo>
                        <a:pt x="498" y="1"/>
                      </a:moveTo>
                      <a:cubicBezTo>
                        <a:pt x="307" y="77"/>
                        <a:pt x="154" y="115"/>
                        <a:pt x="77" y="307"/>
                      </a:cubicBezTo>
                      <a:cubicBezTo>
                        <a:pt x="1" y="574"/>
                        <a:pt x="154" y="842"/>
                        <a:pt x="422" y="918"/>
                      </a:cubicBezTo>
                      <a:cubicBezTo>
                        <a:pt x="383" y="957"/>
                        <a:pt x="383" y="957"/>
                        <a:pt x="383" y="995"/>
                      </a:cubicBezTo>
                      <a:cubicBezTo>
                        <a:pt x="312" y="1207"/>
                        <a:pt x="504" y="1420"/>
                        <a:pt x="715" y="1420"/>
                      </a:cubicBezTo>
                      <a:cubicBezTo>
                        <a:pt x="732" y="1420"/>
                        <a:pt x="749" y="1419"/>
                        <a:pt x="766" y="1416"/>
                      </a:cubicBezTo>
                      <a:cubicBezTo>
                        <a:pt x="1072" y="1339"/>
                        <a:pt x="1110" y="918"/>
                        <a:pt x="842" y="766"/>
                      </a:cubicBezTo>
                      <a:cubicBezTo>
                        <a:pt x="1110" y="498"/>
                        <a:pt x="880" y="1"/>
                        <a:pt x="49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8" name="Google Shape;8028;p31"/>
                <p:cNvSpPr/>
                <p:nvPr/>
              </p:nvSpPr>
              <p:spPr>
                <a:xfrm>
                  <a:off x="2171571" y="2903021"/>
                  <a:ext cx="1555" cy="23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7" h="115" extrusionOk="0">
                      <a:moveTo>
                        <a:pt x="0" y="0"/>
                      </a:moveTo>
                      <a:lnTo>
                        <a:pt x="0" y="115"/>
                      </a:lnTo>
                      <a:lnTo>
                        <a:pt x="77" y="115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29" name="Google Shape;8029;p31"/>
                <p:cNvSpPr/>
                <p:nvPr/>
              </p:nvSpPr>
              <p:spPr>
                <a:xfrm>
                  <a:off x="2032625" y="2809529"/>
                  <a:ext cx="10540" cy="86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22" h="429" extrusionOk="0">
                      <a:moveTo>
                        <a:pt x="257" y="0"/>
                      </a:moveTo>
                      <a:cubicBezTo>
                        <a:pt x="247" y="0"/>
                        <a:pt x="237" y="1"/>
                        <a:pt x="226" y="2"/>
                      </a:cubicBezTo>
                      <a:cubicBezTo>
                        <a:pt x="112" y="41"/>
                        <a:pt x="35" y="117"/>
                        <a:pt x="35" y="194"/>
                      </a:cubicBezTo>
                      <a:cubicBezTo>
                        <a:pt x="1" y="296"/>
                        <a:pt x="119" y="429"/>
                        <a:pt x="227" y="429"/>
                      </a:cubicBezTo>
                      <a:cubicBezTo>
                        <a:pt x="240" y="429"/>
                        <a:pt x="252" y="427"/>
                        <a:pt x="265" y="423"/>
                      </a:cubicBezTo>
                      <a:cubicBezTo>
                        <a:pt x="522" y="423"/>
                        <a:pt x="497" y="0"/>
                        <a:pt x="25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0" name="Google Shape;8030;p31"/>
                <p:cNvSpPr/>
                <p:nvPr/>
              </p:nvSpPr>
              <p:spPr>
                <a:xfrm>
                  <a:off x="2142211" y="2882930"/>
                  <a:ext cx="6199" cy="61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7" h="307" extrusionOk="0">
                      <a:moveTo>
                        <a:pt x="116" y="1"/>
                      </a:moveTo>
                      <a:cubicBezTo>
                        <a:pt x="77" y="39"/>
                        <a:pt x="1" y="77"/>
                        <a:pt x="1" y="154"/>
                      </a:cubicBezTo>
                      <a:cubicBezTo>
                        <a:pt x="1" y="230"/>
                        <a:pt x="39" y="268"/>
                        <a:pt x="116" y="307"/>
                      </a:cubicBezTo>
                      <a:cubicBezTo>
                        <a:pt x="192" y="307"/>
                        <a:pt x="269" y="268"/>
                        <a:pt x="307" y="192"/>
                      </a:cubicBezTo>
                      <a:lnTo>
                        <a:pt x="307" y="115"/>
                      </a:lnTo>
                      <a:cubicBezTo>
                        <a:pt x="307" y="77"/>
                        <a:pt x="230" y="1"/>
                        <a:pt x="11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1" name="Google Shape;8031;p31"/>
                <p:cNvSpPr/>
                <p:nvPr/>
              </p:nvSpPr>
              <p:spPr>
                <a:xfrm>
                  <a:off x="2009989" y="2716078"/>
                  <a:ext cx="20798" cy="160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0" h="793" extrusionOk="0">
                      <a:moveTo>
                        <a:pt x="474" y="0"/>
                      </a:moveTo>
                      <a:cubicBezTo>
                        <a:pt x="459" y="0"/>
                        <a:pt x="445" y="1"/>
                        <a:pt x="429" y="3"/>
                      </a:cubicBezTo>
                      <a:cubicBezTo>
                        <a:pt x="277" y="79"/>
                        <a:pt x="162" y="117"/>
                        <a:pt x="85" y="270"/>
                      </a:cubicBezTo>
                      <a:cubicBezTo>
                        <a:pt x="1" y="552"/>
                        <a:pt x="228" y="792"/>
                        <a:pt x="475" y="792"/>
                      </a:cubicBezTo>
                      <a:cubicBezTo>
                        <a:pt x="564" y="792"/>
                        <a:pt x="655" y="761"/>
                        <a:pt x="735" y="691"/>
                      </a:cubicBezTo>
                      <a:cubicBezTo>
                        <a:pt x="1029" y="434"/>
                        <a:pt x="829" y="0"/>
                        <a:pt x="474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2" name="Google Shape;8032;p31"/>
                <p:cNvSpPr/>
                <p:nvPr/>
              </p:nvSpPr>
              <p:spPr>
                <a:xfrm>
                  <a:off x="1932147" y="2665919"/>
                  <a:ext cx="10843" cy="9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7" h="457" extrusionOk="0">
                      <a:moveTo>
                        <a:pt x="269" y="1"/>
                      </a:moveTo>
                      <a:cubicBezTo>
                        <a:pt x="116" y="77"/>
                        <a:pt x="1" y="306"/>
                        <a:pt x="230" y="421"/>
                      </a:cubicBezTo>
                      <a:cubicBezTo>
                        <a:pt x="271" y="446"/>
                        <a:pt x="308" y="456"/>
                        <a:pt x="342" y="456"/>
                      </a:cubicBezTo>
                      <a:cubicBezTo>
                        <a:pt x="465" y="456"/>
                        <a:pt x="536" y="312"/>
                        <a:pt x="536" y="192"/>
                      </a:cubicBezTo>
                      <a:cubicBezTo>
                        <a:pt x="460" y="77"/>
                        <a:pt x="460" y="1"/>
                        <a:pt x="26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3" name="Google Shape;8033;p31"/>
                <p:cNvSpPr/>
                <p:nvPr/>
              </p:nvSpPr>
              <p:spPr>
                <a:xfrm>
                  <a:off x="1943737" y="2712100"/>
                  <a:ext cx="7754" cy="71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4" h="354" extrusionOk="0">
                      <a:moveTo>
                        <a:pt x="224" y="1"/>
                      </a:moveTo>
                      <a:cubicBezTo>
                        <a:pt x="213" y="1"/>
                        <a:pt x="202" y="3"/>
                        <a:pt x="192" y="8"/>
                      </a:cubicBezTo>
                      <a:cubicBezTo>
                        <a:pt x="115" y="8"/>
                        <a:pt x="39" y="85"/>
                        <a:pt x="1" y="161"/>
                      </a:cubicBezTo>
                      <a:cubicBezTo>
                        <a:pt x="1" y="286"/>
                        <a:pt x="102" y="354"/>
                        <a:pt x="200" y="354"/>
                      </a:cubicBezTo>
                      <a:cubicBezTo>
                        <a:pt x="284" y="354"/>
                        <a:pt x="366" y="305"/>
                        <a:pt x="383" y="200"/>
                      </a:cubicBezTo>
                      <a:cubicBezTo>
                        <a:pt x="383" y="100"/>
                        <a:pt x="297" y="1"/>
                        <a:pt x="224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4" name="Google Shape;8034;p31"/>
                <p:cNvSpPr/>
                <p:nvPr/>
              </p:nvSpPr>
              <p:spPr>
                <a:xfrm>
                  <a:off x="1959245" y="2682134"/>
                  <a:ext cx="13852" cy="117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6" h="580" extrusionOk="0">
                      <a:moveTo>
                        <a:pt x="304" y="1"/>
                      </a:moveTo>
                      <a:cubicBezTo>
                        <a:pt x="189" y="39"/>
                        <a:pt x="74" y="115"/>
                        <a:pt x="36" y="230"/>
                      </a:cubicBezTo>
                      <a:cubicBezTo>
                        <a:pt x="1" y="405"/>
                        <a:pt x="125" y="579"/>
                        <a:pt x="322" y="579"/>
                      </a:cubicBezTo>
                      <a:cubicBezTo>
                        <a:pt x="341" y="579"/>
                        <a:pt x="360" y="578"/>
                        <a:pt x="380" y="574"/>
                      </a:cubicBezTo>
                      <a:cubicBezTo>
                        <a:pt x="686" y="498"/>
                        <a:pt x="648" y="39"/>
                        <a:pt x="304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5" name="Google Shape;8035;p31"/>
                <p:cNvSpPr/>
                <p:nvPr/>
              </p:nvSpPr>
              <p:spPr>
                <a:xfrm>
                  <a:off x="1949270" y="2636438"/>
                  <a:ext cx="16417" cy="133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3" h="662" extrusionOk="0">
                      <a:moveTo>
                        <a:pt x="400" y="1"/>
                      </a:moveTo>
                      <a:cubicBezTo>
                        <a:pt x="380" y="1"/>
                        <a:pt x="360" y="3"/>
                        <a:pt x="339" y="7"/>
                      </a:cubicBezTo>
                      <a:cubicBezTo>
                        <a:pt x="224" y="84"/>
                        <a:pt x="109" y="122"/>
                        <a:pt x="71" y="237"/>
                      </a:cubicBezTo>
                      <a:cubicBezTo>
                        <a:pt x="0" y="449"/>
                        <a:pt x="159" y="662"/>
                        <a:pt x="365" y="662"/>
                      </a:cubicBezTo>
                      <a:cubicBezTo>
                        <a:pt x="381" y="662"/>
                        <a:pt x="398" y="660"/>
                        <a:pt x="415" y="657"/>
                      </a:cubicBezTo>
                      <a:cubicBezTo>
                        <a:pt x="812" y="585"/>
                        <a:pt x="732" y="1"/>
                        <a:pt x="40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6" name="Google Shape;8036;p31"/>
                <p:cNvSpPr/>
                <p:nvPr/>
              </p:nvSpPr>
              <p:spPr>
                <a:xfrm>
                  <a:off x="1968453" y="2728436"/>
                  <a:ext cx="12883" cy="93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8" h="462" extrusionOk="0">
                      <a:moveTo>
                        <a:pt x="339" y="0"/>
                      </a:moveTo>
                      <a:cubicBezTo>
                        <a:pt x="329" y="0"/>
                        <a:pt x="318" y="1"/>
                        <a:pt x="306" y="2"/>
                      </a:cubicBezTo>
                      <a:cubicBezTo>
                        <a:pt x="192" y="41"/>
                        <a:pt x="115" y="41"/>
                        <a:pt x="77" y="155"/>
                      </a:cubicBezTo>
                      <a:cubicBezTo>
                        <a:pt x="0" y="308"/>
                        <a:pt x="153" y="461"/>
                        <a:pt x="306" y="461"/>
                      </a:cubicBezTo>
                      <a:cubicBezTo>
                        <a:pt x="638" y="461"/>
                        <a:pt x="615" y="0"/>
                        <a:pt x="339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7" name="Google Shape;8037;p31"/>
                <p:cNvSpPr/>
                <p:nvPr/>
              </p:nvSpPr>
              <p:spPr>
                <a:xfrm>
                  <a:off x="1980044" y="2774758"/>
                  <a:ext cx="6785" cy="6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6" h="312" extrusionOk="0">
                      <a:moveTo>
                        <a:pt x="179" y="1"/>
                      </a:moveTo>
                      <a:cubicBezTo>
                        <a:pt x="171" y="1"/>
                        <a:pt x="162" y="1"/>
                        <a:pt x="153" y="3"/>
                      </a:cubicBezTo>
                      <a:cubicBezTo>
                        <a:pt x="77" y="80"/>
                        <a:pt x="38" y="80"/>
                        <a:pt x="0" y="194"/>
                      </a:cubicBezTo>
                      <a:cubicBezTo>
                        <a:pt x="38" y="233"/>
                        <a:pt x="77" y="271"/>
                        <a:pt x="153" y="309"/>
                      </a:cubicBezTo>
                      <a:cubicBezTo>
                        <a:pt x="162" y="311"/>
                        <a:pt x="171" y="312"/>
                        <a:pt x="179" y="312"/>
                      </a:cubicBezTo>
                      <a:cubicBezTo>
                        <a:pt x="336" y="312"/>
                        <a:pt x="336" y="1"/>
                        <a:pt x="17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8" name="Google Shape;8038;p31"/>
                <p:cNvSpPr/>
                <p:nvPr/>
              </p:nvSpPr>
              <p:spPr>
                <a:xfrm>
                  <a:off x="2047649" y="2780028"/>
                  <a:ext cx="16921" cy="13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8" h="676" extrusionOk="0">
                      <a:moveTo>
                        <a:pt x="397" y="1"/>
                      </a:moveTo>
                      <a:cubicBezTo>
                        <a:pt x="373" y="1"/>
                        <a:pt x="349" y="4"/>
                        <a:pt x="324" y="10"/>
                      </a:cubicBezTo>
                      <a:cubicBezTo>
                        <a:pt x="209" y="86"/>
                        <a:pt x="94" y="125"/>
                        <a:pt x="56" y="239"/>
                      </a:cubicBezTo>
                      <a:cubicBezTo>
                        <a:pt x="1" y="488"/>
                        <a:pt x="184" y="676"/>
                        <a:pt x="377" y="676"/>
                      </a:cubicBezTo>
                      <a:cubicBezTo>
                        <a:pt x="451" y="676"/>
                        <a:pt x="527" y="648"/>
                        <a:pt x="592" y="584"/>
                      </a:cubicBezTo>
                      <a:cubicBezTo>
                        <a:pt x="837" y="373"/>
                        <a:pt x="664" y="1"/>
                        <a:pt x="39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39" name="Google Shape;8039;p31"/>
                <p:cNvSpPr/>
                <p:nvPr/>
              </p:nvSpPr>
              <p:spPr>
                <a:xfrm>
                  <a:off x="2058815" y="2827279"/>
                  <a:ext cx="12136" cy="93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1" h="462" extrusionOk="0">
                      <a:moveTo>
                        <a:pt x="264" y="0"/>
                      </a:moveTo>
                      <a:cubicBezTo>
                        <a:pt x="253" y="0"/>
                        <a:pt x="241" y="1"/>
                        <a:pt x="230" y="3"/>
                      </a:cubicBezTo>
                      <a:cubicBezTo>
                        <a:pt x="153" y="41"/>
                        <a:pt x="115" y="79"/>
                        <a:pt x="77" y="156"/>
                      </a:cubicBezTo>
                      <a:cubicBezTo>
                        <a:pt x="0" y="309"/>
                        <a:pt x="153" y="462"/>
                        <a:pt x="344" y="462"/>
                      </a:cubicBezTo>
                      <a:cubicBezTo>
                        <a:pt x="601" y="389"/>
                        <a:pt x="507" y="0"/>
                        <a:pt x="264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0" name="Google Shape;8040;p31"/>
                <p:cNvSpPr/>
                <p:nvPr/>
              </p:nvSpPr>
              <p:spPr>
                <a:xfrm>
                  <a:off x="2061905" y="2740834"/>
                  <a:ext cx="22414" cy="278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10" h="1381" extrusionOk="0">
                      <a:moveTo>
                        <a:pt x="344" y="0"/>
                      </a:moveTo>
                      <a:cubicBezTo>
                        <a:pt x="230" y="77"/>
                        <a:pt x="77" y="115"/>
                        <a:pt x="39" y="268"/>
                      </a:cubicBezTo>
                      <a:cubicBezTo>
                        <a:pt x="0" y="421"/>
                        <a:pt x="115" y="612"/>
                        <a:pt x="268" y="651"/>
                      </a:cubicBezTo>
                      <a:cubicBezTo>
                        <a:pt x="230" y="727"/>
                        <a:pt x="191" y="765"/>
                        <a:pt x="153" y="842"/>
                      </a:cubicBezTo>
                      <a:cubicBezTo>
                        <a:pt x="117" y="1128"/>
                        <a:pt x="316" y="1381"/>
                        <a:pt x="592" y="1381"/>
                      </a:cubicBezTo>
                      <a:cubicBezTo>
                        <a:pt x="611" y="1381"/>
                        <a:pt x="631" y="1380"/>
                        <a:pt x="650" y="1377"/>
                      </a:cubicBezTo>
                      <a:cubicBezTo>
                        <a:pt x="1109" y="1263"/>
                        <a:pt x="1109" y="612"/>
                        <a:pt x="650" y="536"/>
                      </a:cubicBezTo>
                      <a:cubicBezTo>
                        <a:pt x="803" y="306"/>
                        <a:pt x="612" y="0"/>
                        <a:pt x="344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1" name="Google Shape;8041;p31"/>
                <p:cNvSpPr/>
                <p:nvPr/>
              </p:nvSpPr>
              <p:spPr>
                <a:xfrm>
                  <a:off x="2086621" y="2845856"/>
                  <a:ext cx="10056" cy="85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8" h="422" extrusionOk="0">
                      <a:moveTo>
                        <a:pt x="191" y="1"/>
                      </a:moveTo>
                      <a:cubicBezTo>
                        <a:pt x="115" y="39"/>
                        <a:pt x="38" y="77"/>
                        <a:pt x="38" y="154"/>
                      </a:cubicBezTo>
                      <a:cubicBezTo>
                        <a:pt x="0" y="307"/>
                        <a:pt x="115" y="422"/>
                        <a:pt x="268" y="422"/>
                      </a:cubicBezTo>
                      <a:cubicBezTo>
                        <a:pt x="497" y="345"/>
                        <a:pt x="459" y="1"/>
                        <a:pt x="19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2" name="Google Shape;8042;p31"/>
                <p:cNvSpPr/>
                <p:nvPr/>
              </p:nvSpPr>
              <p:spPr>
                <a:xfrm>
                  <a:off x="1937397" y="2686738"/>
                  <a:ext cx="7633" cy="58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8" h="289" extrusionOk="0">
                      <a:moveTo>
                        <a:pt x="191" y="0"/>
                      </a:moveTo>
                      <a:cubicBezTo>
                        <a:pt x="182" y="0"/>
                        <a:pt x="172" y="1"/>
                        <a:pt x="162" y="2"/>
                      </a:cubicBezTo>
                      <a:cubicBezTo>
                        <a:pt x="85" y="40"/>
                        <a:pt x="9" y="117"/>
                        <a:pt x="9" y="193"/>
                      </a:cubicBezTo>
                      <a:cubicBezTo>
                        <a:pt x="0" y="262"/>
                        <a:pt x="18" y="288"/>
                        <a:pt x="49" y="288"/>
                      </a:cubicBezTo>
                      <a:cubicBezTo>
                        <a:pt x="148" y="288"/>
                        <a:pt x="377" y="0"/>
                        <a:pt x="19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3" name="Google Shape;8043;p31"/>
                <p:cNvSpPr/>
                <p:nvPr/>
              </p:nvSpPr>
              <p:spPr>
                <a:xfrm>
                  <a:off x="2078887" y="2704528"/>
                  <a:ext cx="10843" cy="85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7" h="422" extrusionOk="0">
                      <a:moveTo>
                        <a:pt x="268" y="1"/>
                      </a:moveTo>
                      <a:cubicBezTo>
                        <a:pt x="77" y="116"/>
                        <a:pt x="1" y="307"/>
                        <a:pt x="268" y="422"/>
                      </a:cubicBezTo>
                      <a:cubicBezTo>
                        <a:pt x="536" y="422"/>
                        <a:pt x="536" y="1"/>
                        <a:pt x="26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4" name="Google Shape;8044;p31"/>
                <p:cNvSpPr/>
                <p:nvPr/>
              </p:nvSpPr>
              <p:spPr>
                <a:xfrm>
                  <a:off x="1951895" y="2657418"/>
                  <a:ext cx="15811" cy="123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3" h="614" extrusionOk="0">
                      <a:moveTo>
                        <a:pt x="323" y="1"/>
                      </a:moveTo>
                      <a:cubicBezTo>
                        <a:pt x="209" y="39"/>
                        <a:pt x="94" y="116"/>
                        <a:pt x="56" y="269"/>
                      </a:cubicBezTo>
                      <a:cubicBezTo>
                        <a:pt x="1" y="461"/>
                        <a:pt x="163" y="614"/>
                        <a:pt x="343" y="614"/>
                      </a:cubicBezTo>
                      <a:cubicBezTo>
                        <a:pt x="414" y="614"/>
                        <a:pt x="488" y="590"/>
                        <a:pt x="553" y="536"/>
                      </a:cubicBezTo>
                      <a:cubicBezTo>
                        <a:pt x="782" y="345"/>
                        <a:pt x="629" y="1"/>
                        <a:pt x="323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5" name="Google Shape;8045;p31"/>
                <p:cNvSpPr/>
                <p:nvPr/>
              </p:nvSpPr>
              <p:spPr>
                <a:xfrm>
                  <a:off x="1965364" y="2706083"/>
                  <a:ext cx="6199" cy="56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7" h="279" extrusionOk="0">
                      <a:moveTo>
                        <a:pt x="115" y="0"/>
                      </a:moveTo>
                      <a:cubicBezTo>
                        <a:pt x="77" y="0"/>
                        <a:pt x="1" y="77"/>
                        <a:pt x="1" y="115"/>
                      </a:cubicBezTo>
                      <a:cubicBezTo>
                        <a:pt x="1" y="192"/>
                        <a:pt x="39" y="268"/>
                        <a:pt x="115" y="268"/>
                      </a:cubicBezTo>
                      <a:cubicBezTo>
                        <a:pt x="129" y="275"/>
                        <a:pt x="143" y="278"/>
                        <a:pt x="157" y="278"/>
                      </a:cubicBezTo>
                      <a:cubicBezTo>
                        <a:pt x="219" y="278"/>
                        <a:pt x="275" y="216"/>
                        <a:pt x="306" y="153"/>
                      </a:cubicBezTo>
                      <a:cubicBezTo>
                        <a:pt x="306" y="153"/>
                        <a:pt x="306" y="115"/>
                        <a:pt x="306" y="115"/>
                      </a:cubicBezTo>
                      <a:cubicBezTo>
                        <a:pt x="230" y="39"/>
                        <a:pt x="230" y="0"/>
                        <a:pt x="11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6" name="Google Shape;8046;p31"/>
                <p:cNvSpPr/>
                <p:nvPr/>
              </p:nvSpPr>
              <p:spPr>
                <a:xfrm>
                  <a:off x="2011019" y="2617841"/>
                  <a:ext cx="25443" cy="195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0" h="970" extrusionOk="0">
                      <a:moveTo>
                        <a:pt x="593" y="1"/>
                      </a:moveTo>
                      <a:cubicBezTo>
                        <a:pt x="561" y="1"/>
                        <a:pt x="528" y="4"/>
                        <a:pt x="493" y="10"/>
                      </a:cubicBezTo>
                      <a:cubicBezTo>
                        <a:pt x="264" y="87"/>
                        <a:pt x="149" y="163"/>
                        <a:pt x="73" y="354"/>
                      </a:cubicBezTo>
                      <a:cubicBezTo>
                        <a:pt x="0" y="679"/>
                        <a:pt x="268" y="970"/>
                        <a:pt x="588" y="970"/>
                      </a:cubicBezTo>
                      <a:cubicBezTo>
                        <a:pt x="607" y="970"/>
                        <a:pt x="627" y="969"/>
                        <a:pt x="646" y="966"/>
                      </a:cubicBezTo>
                      <a:cubicBezTo>
                        <a:pt x="1260" y="858"/>
                        <a:pt x="1124" y="1"/>
                        <a:pt x="593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7" name="Google Shape;8047;p31"/>
                <p:cNvSpPr/>
                <p:nvPr/>
              </p:nvSpPr>
              <p:spPr>
                <a:xfrm>
                  <a:off x="2023276" y="2665879"/>
                  <a:ext cx="15992" cy="139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2" h="691" extrusionOk="0">
                      <a:moveTo>
                        <a:pt x="346" y="1"/>
                      </a:moveTo>
                      <a:cubicBezTo>
                        <a:pt x="334" y="1"/>
                        <a:pt x="320" y="1"/>
                        <a:pt x="307" y="3"/>
                      </a:cubicBezTo>
                      <a:cubicBezTo>
                        <a:pt x="192" y="41"/>
                        <a:pt x="77" y="117"/>
                        <a:pt x="39" y="232"/>
                      </a:cubicBezTo>
                      <a:cubicBezTo>
                        <a:pt x="1" y="461"/>
                        <a:pt x="192" y="691"/>
                        <a:pt x="422" y="691"/>
                      </a:cubicBezTo>
                      <a:cubicBezTo>
                        <a:pt x="792" y="543"/>
                        <a:pt x="732" y="1"/>
                        <a:pt x="34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8" name="Google Shape;8048;p31"/>
                <p:cNvSpPr/>
                <p:nvPr/>
              </p:nvSpPr>
              <p:spPr>
                <a:xfrm>
                  <a:off x="1994805" y="2647019"/>
                  <a:ext cx="19910" cy="151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6" h="749" extrusionOk="0">
                      <a:moveTo>
                        <a:pt x="499" y="1"/>
                      </a:moveTo>
                      <a:cubicBezTo>
                        <a:pt x="461" y="1"/>
                        <a:pt x="421" y="6"/>
                        <a:pt x="378" y="19"/>
                      </a:cubicBezTo>
                      <a:cubicBezTo>
                        <a:pt x="264" y="57"/>
                        <a:pt x="149" y="133"/>
                        <a:pt x="72" y="286"/>
                      </a:cubicBezTo>
                      <a:cubicBezTo>
                        <a:pt x="1" y="501"/>
                        <a:pt x="197" y="749"/>
                        <a:pt x="442" y="749"/>
                      </a:cubicBezTo>
                      <a:cubicBezTo>
                        <a:pt x="458" y="749"/>
                        <a:pt x="476" y="748"/>
                        <a:pt x="493" y="745"/>
                      </a:cubicBezTo>
                      <a:cubicBezTo>
                        <a:pt x="986" y="745"/>
                        <a:pt x="928" y="1"/>
                        <a:pt x="49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49" name="Google Shape;8049;p31"/>
                <p:cNvSpPr/>
                <p:nvPr/>
              </p:nvSpPr>
              <p:spPr>
                <a:xfrm>
                  <a:off x="1983901" y="2599223"/>
                  <a:ext cx="25362" cy="203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56" h="1009" extrusionOk="0">
                      <a:moveTo>
                        <a:pt x="588" y="0"/>
                      </a:moveTo>
                      <a:cubicBezTo>
                        <a:pt x="548" y="0"/>
                        <a:pt x="505" y="5"/>
                        <a:pt x="459" y="14"/>
                      </a:cubicBezTo>
                      <a:cubicBezTo>
                        <a:pt x="268" y="91"/>
                        <a:pt x="115" y="167"/>
                        <a:pt x="77" y="397"/>
                      </a:cubicBezTo>
                      <a:cubicBezTo>
                        <a:pt x="0" y="703"/>
                        <a:pt x="268" y="1009"/>
                        <a:pt x="574" y="1009"/>
                      </a:cubicBezTo>
                      <a:cubicBezTo>
                        <a:pt x="1255" y="1009"/>
                        <a:pt x="1197" y="0"/>
                        <a:pt x="58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0" name="Google Shape;8050;p31"/>
                <p:cNvSpPr/>
                <p:nvPr/>
              </p:nvSpPr>
              <p:spPr>
                <a:xfrm>
                  <a:off x="2109782" y="2724619"/>
                  <a:ext cx="4644" cy="38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" h="192" extrusionOk="0">
                      <a:moveTo>
                        <a:pt x="77" y="0"/>
                      </a:moveTo>
                      <a:cubicBezTo>
                        <a:pt x="39" y="38"/>
                        <a:pt x="39" y="38"/>
                        <a:pt x="1" y="77"/>
                      </a:cubicBezTo>
                      <a:lnTo>
                        <a:pt x="1" y="153"/>
                      </a:lnTo>
                      <a:cubicBezTo>
                        <a:pt x="39" y="153"/>
                        <a:pt x="39" y="191"/>
                        <a:pt x="77" y="191"/>
                      </a:cubicBezTo>
                      <a:cubicBezTo>
                        <a:pt x="153" y="191"/>
                        <a:pt x="230" y="38"/>
                        <a:pt x="7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1" name="Google Shape;8051;p31"/>
                <p:cNvSpPr/>
                <p:nvPr/>
              </p:nvSpPr>
              <p:spPr>
                <a:xfrm>
                  <a:off x="2036422" y="2714584"/>
                  <a:ext cx="6966" cy="69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5" h="345" extrusionOk="0">
                      <a:moveTo>
                        <a:pt x="153" y="0"/>
                      </a:moveTo>
                      <a:cubicBezTo>
                        <a:pt x="77" y="38"/>
                        <a:pt x="38" y="115"/>
                        <a:pt x="0" y="153"/>
                      </a:cubicBezTo>
                      <a:cubicBezTo>
                        <a:pt x="0" y="268"/>
                        <a:pt x="115" y="344"/>
                        <a:pt x="191" y="344"/>
                      </a:cubicBezTo>
                      <a:cubicBezTo>
                        <a:pt x="268" y="306"/>
                        <a:pt x="306" y="268"/>
                        <a:pt x="344" y="191"/>
                      </a:cubicBezTo>
                      <a:cubicBezTo>
                        <a:pt x="344" y="77"/>
                        <a:pt x="230" y="0"/>
                        <a:pt x="153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2" name="Google Shape;8052;p31"/>
                <p:cNvSpPr/>
                <p:nvPr/>
              </p:nvSpPr>
              <p:spPr>
                <a:xfrm>
                  <a:off x="2050859" y="2685022"/>
                  <a:ext cx="15286" cy="115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7" h="573" extrusionOk="0">
                      <a:moveTo>
                        <a:pt x="358" y="1"/>
                      </a:moveTo>
                      <a:cubicBezTo>
                        <a:pt x="333" y="1"/>
                        <a:pt x="307" y="4"/>
                        <a:pt x="280" y="11"/>
                      </a:cubicBezTo>
                      <a:cubicBezTo>
                        <a:pt x="203" y="11"/>
                        <a:pt x="127" y="87"/>
                        <a:pt x="88" y="164"/>
                      </a:cubicBezTo>
                      <a:cubicBezTo>
                        <a:pt x="1" y="368"/>
                        <a:pt x="181" y="573"/>
                        <a:pt x="373" y="573"/>
                      </a:cubicBezTo>
                      <a:cubicBezTo>
                        <a:pt x="432" y="573"/>
                        <a:pt x="493" y="553"/>
                        <a:pt x="547" y="508"/>
                      </a:cubicBezTo>
                      <a:cubicBezTo>
                        <a:pt x="756" y="334"/>
                        <a:pt x="616" y="1"/>
                        <a:pt x="35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3" name="Google Shape;8053;p31"/>
                <p:cNvSpPr/>
                <p:nvPr/>
              </p:nvSpPr>
              <p:spPr>
                <a:xfrm>
                  <a:off x="2065963" y="2655843"/>
                  <a:ext cx="28391" cy="445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6" h="2208" extrusionOk="0">
                      <a:moveTo>
                        <a:pt x="492" y="0"/>
                      </a:moveTo>
                      <a:cubicBezTo>
                        <a:pt x="478" y="0"/>
                        <a:pt x="464" y="1"/>
                        <a:pt x="449" y="2"/>
                      </a:cubicBezTo>
                      <a:cubicBezTo>
                        <a:pt x="296" y="79"/>
                        <a:pt x="182" y="117"/>
                        <a:pt x="143" y="308"/>
                      </a:cubicBezTo>
                      <a:cubicBezTo>
                        <a:pt x="67" y="500"/>
                        <a:pt x="220" y="729"/>
                        <a:pt x="449" y="767"/>
                      </a:cubicBezTo>
                      <a:cubicBezTo>
                        <a:pt x="373" y="805"/>
                        <a:pt x="335" y="844"/>
                        <a:pt x="335" y="920"/>
                      </a:cubicBezTo>
                      <a:cubicBezTo>
                        <a:pt x="296" y="997"/>
                        <a:pt x="335" y="1150"/>
                        <a:pt x="411" y="1226"/>
                      </a:cubicBezTo>
                      <a:cubicBezTo>
                        <a:pt x="373" y="1226"/>
                        <a:pt x="373" y="1264"/>
                        <a:pt x="335" y="1264"/>
                      </a:cubicBezTo>
                      <a:cubicBezTo>
                        <a:pt x="0" y="1754"/>
                        <a:pt x="445" y="2208"/>
                        <a:pt x="865" y="2208"/>
                      </a:cubicBezTo>
                      <a:cubicBezTo>
                        <a:pt x="1069" y="2208"/>
                        <a:pt x="1267" y="2101"/>
                        <a:pt x="1367" y="1838"/>
                      </a:cubicBezTo>
                      <a:cubicBezTo>
                        <a:pt x="1406" y="1723"/>
                        <a:pt x="1406" y="1609"/>
                        <a:pt x="1367" y="1532"/>
                      </a:cubicBezTo>
                      <a:cubicBezTo>
                        <a:pt x="1291" y="1226"/>
                        <a:pt x="1253" y="1035"/>
                        <a:pt x="908" y="1035"/>
                      </a:cubicBezTo>
                      <a:cubicBezTo>
                        <a:pt x="908" y="882"/>
                        <a:pt x="832" y="767"/>
                        <a:pt x="679" y="729"/>
                      </a:cubicBezTo>
                      <a:cubicBezTo>
                        <a:pt x="1048" y="507"/>
                        <a:pt x="883" y="0"/>
                        <a:pt x="49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4" name="Google Shape;8054;p31"/>
                <p:cNvSpPr/>
                <p:nvPr/>
              </p:nvSpPr>
              <p:spPr>
                <a:xfrm>
                  <a:off x="1979377" y="2675955"/>
                  <a:ext cx="14579" cy="116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22" h="579" extrusionOk="0">
                      <a:moveTo>
                        <a:pt x="301" y="1"/>
                      </a:moveTo>
                      <a:cubicBezTo>
                        <a:pt x="186" y="39"/>
                        <a:pt x="110" y="115"/>
                        <a:pt x="71" y="192"/>
                      </a:cubicBezTo>
                      <a:cubicBezTo>
                        <a:pt x="1" y="369"/>
                        <a:pt x="159" y="579"/>
                        <a:pt x="335" y="579"/>
                      </a:cubicBezTo>
                      <a:cubicBezTo>
                        <a:pt x="349" y="579"/>
                        <a:pt x="363" y="577"/>
                        <a:pt x="377" y="574"/>
                      </a:cubicBezTo>
                      <a:cubicBezTo>
                        <a:pt x="722" y="460"/>
                        <a:pt x="607" y="1"/>
                        <a:pt x="30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5" name="Google Shape;8055;p31"/>
                <p:cNvSpPr/>
                <p:nvPr/>
              </p:nvSpPr>
              <p:spPr>
                <a:xfrm>
                  <a:off x="2007506" y="2695017"/>
                  <a:ext cx="12297" cy="95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9" h="474" extrusionOk="0">
                      <a:moveTo>
                        <a:pt x="318" y="1"/>
                      </a:moveTo>
                      <a:cubicBezTo>
                        <a:pt x="295" y="1"/>
                        <a:pt x="271" y="5"/>
                        <a:pt x="247" y="13"/>
                      </a:cubicBezTo>
                      <a:cubicBezTo>
                        <a:pt x="132" y="13"/>
                        <a:pt x="94" y="89"/>
                        <a:pt x="55" y="166"/>
                      </a:cubicBezTo>
                      <a:cubicBezTo>
                        <a:pt x="1" y="329"/>
                        <a:pt x="121" y="474"/>
                        <a:pt x="264" y="474"/>
                      </a:cubicBezTo>
                      <a:cubicBezTo>
                        <a:pt x="322" y="474"/>
                        <a:pt x="383" y="450"/>
                        <a:pt x="438" y="395"/>
                      </a:cubicBezTo>
                      <a:cubicBezTo>
                        <a:pt x="608" y="259"/>
                        <a:pt x="505" y="1"/>
                        <a:pt x="31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6" name="Google Shape;8056;p31"/>
                <p:cNvSpPr/>
                <p:nvPr/>
              </p:nvSpPr>
              <p:spPr>
                <a:xfrm>
                  <a:off x="1956095" y="2580969"/>
                  <a:ext cx="25503" cy="216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3" h="1072" extrusionOk="0">
                      <a:moveTo>
                        <a:pt x="536" y="0"/>
                      </a:moveTo>
                      <a:cubicBezTo>
                        <a:pt x="345" y="77"/>
                        <a:pt x="192" y="153"/>
                        <a:pt x="115" y="345"/>
                      </a:cubicBezTo>
                      <a:cubicBezTo>
                        <a:pt x="1" y="727"/>
                        <a:pt x="268" y="1071"/>
                        <a:pt x="651" y="1071"/>
                      </a:cubicBezTo>
                      <a:cubicBezTo>
                        <a:pt x="1263" y="918"/>
                        <a:pt x="1186" y="0"/>
                        <a:pt x="53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7" name="Google Shape;8057;p31"/>
                <p:cNvSpPr/>
                <p:nvPr/>
              </p:nvSpPr>
              <p:spPr>
                <a:xfrm>
                  <a:off x="1967060" y="2628078"/>
                  <a:ext cx="21485" cy="170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4" h="846" extrusionOk="0">
                      <a:moveTo>
                        <a:pt x="452" y="0"/>
                      </a:moveTo>
                      <a:cubicBezTo>
                        <a:pt x="299" y="77"/>
                        <a:pt x="146" y="153"/>
                        <a:pt x="108" y="306"/>
                      </a:cubicBezTo>
                      <a:cubicBezTo>
                        <a:pt x="0" y="593"/>
                        <a:pt x="228" y="846"/>
                        <a:pt x="508" y="846"/>
                      </a:cubicBezTo>
                      <a:cubicBezTo>
                        <a:pt x="527" y="846"/>
                        <a:pt x="547" y="844"/>
                        <a:pt x="567" y="842"/>
                      </a:cubicBezTo>
                      <a:cubicBezTo>
                        <a:pt x="1064" y="727"/>
                        <a:pt x="949" y="0"/>
                        <a:pt x="45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8" name="Google Shape;8058;p31"/>
                <p:cNvSpPr/>
                <p:nvPr/>
              </p:nvSpPr>
              <p:spPr>
                <a:xfrm>
                  <a:off x="1966131" y="2544663"/>
                  <a:ext cx="5432" cy="123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9" h="613" extrusionOk="0">
                      <a:moveTo>
                        <a:pt x="230" y="1"/>
                      </a:moveTo>
                      <a:cubicBezTo>
                        <a:pt x="154" y="192"/>
                        <a:pt x="77" y="422"/>
                        <a:pt x="1" y="613"/>
                      </a:cubicBezTo>
                      <a:cubicBezTo>
                        <a:pt x="115" y="575"/>
                        <a:pt x="230" y="460"/>
                        <a:pt x="268" y="345"/>
                      </a:cubicBezTo>
                      <a:cubicBezTo>
                        <a:pt x="268" y="230"/>
                        <a:pt x="268" y="116"/>
                        <a:pt x="23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59" name="Google Shape;8059;p31"/>
                <p:cNvSpPr/>
                <p:nvPr/>
              </p:nvSpPr>
              <p:spPr>
                <a:xfrm>
                  <a:off x="1969988" y="2192503"/>
                  <a:ext cx="468042" cy="7809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179" h="38675" extrusionOk="0">
                      <a:moveTo>
                        <a:pt x="3481" y="1110"/>
                      </a:moveTo>
                      <a:cubicBezTo>
                        <a:pt x="3749" y="1148"/>
                        <a:pt x="3749" y="1378"/>
                        <a:pt x="3787" y="1607"/>
                      </a:cubicBezTo>
                      <a:cubicBezTo>
                        <a:pt x="3826" y="1684"/>
                        <a:pt x="3864" y="1760"/>
                        <a:pt x="3826" y="1875"/>
                      </a:cubicBezTo>
                      <a:cubicBezTo>
                        <a:pt x="3766" y="2143"/>
                        <a:pt x="3521" y="2295"/>
                        <a:pt x="3253" y="2295"/>
                      </a:cubicBezTo>
                      <a:cubicBezTo>
                        <a:pt x="3177" y="2295"/>
                        <a:pt x="3099" y="2283"/>
                        <a:pt x="3022" y="2257"/>
                      </a:cubicBezTo>
                      <a:cubicBezTo>
                        <a:pt x="2946" y="2219"/>
                        <a:pt x="2869" y="2181"/>
                        <a:pt x="2793" y="2104"/>
                      </a:cubicBezTo>
                      <a:cubicBezTo>
                        <a:pt x="2640" y="1951"/>
                        <a:pt x="2563" y="1454"/>
                        <a:pt x="2716" y="1301"/>
                      </a:cubicBezTo>
                      <a:lnTo>
                        <a:pt x="2755" y="1301"/>
                      </a:lnTo>
                      <a:cubicBezTo>
                        <a:pt x="2908" y="1186"/>
                        <a:pt x="3252" y="1225"/>
                        <a:pt x="3481" y="1110"/>
                      </a:cubicBezTo>
                      <a:close/>
                      <a:moveTo>
                        <a:pt x="6924" y="1607"/>
                      </a:moveTo>
                      <a:cubicBezTo>
                        <a:pt x="7229" y="1607"/>
                        <a:pt x="7268" y="1760"/>
                        <a:pt x="7344" y="1990"/>
                      </a:cubicBezTo>
                      <a:cubicBezTo>
                        <a:pt x="7382" y="2104"/>
                        <a:pt x="7382" y="2219"/>
                        <a:pt x="7382" y="2372"/>
                      </a:cubicBezTo>
                      <a:cubicBezTo>
                        <a:pt x="7318" y="2599"/>
                        <a:pt x="7087" y="2771"/>
                        <a:pt x="6855" y="2771"/>
                      </a:cubicBezTo>
                      <a:cubicBezTo>
                        <a:pt x="6814" y="2771"/>
                        <a:pt x="6773" y="2766"/>
                        <a:pt x="6732" y="2754"/>
                      </a:cubicBezTo>
                      <a:cubicBezTo>
                        <a:pt x="6273" y="2678"/>
                        <a:pt x="6082" y="2181"/>
                        <a:pt x="6312" y="1837"/>
                      </a:cubicBezTo>
                      <a:cubicBezTo>
                        <a:pt x="6465" y="1645"/>
                        <a:pt x="6732" y="1722"/>
                        <a:pt x="6924" y="1607"/>
                      </a:cubicBezTo>
                      <a:close/>
                      <a:moveTo>
                        <a:pt x="4552" y="2066"/>
                      </a:moveTo>
                      <a:cubicBezTo>
                        <a:pt x="5241" y="2066"/>
                        <a:pt x="5317" y="3022"/>
                        <a:pt x="4667" y="3175"/>
                      </a:cubicBezTo>
                      <a:cubicBezTo>
                        <a:pt x="4649" y="3177"/>
                        <a:pt x="4631" y="3178"/>
                        <a:pt x="4614" y="3178"/>
                      </a:cubicBezTo>
                      <a:cubicBezTo>
                        <a:pt x="4218" y="3178"/>
                        <a:pt x="3909" y="2776"/>
                        <a:pt x="4055" y="2410"/>
                      </a:cubicBezTo>
                      <a:lnTo>
                        <a:pt x="4093" y="2410"/>
                      </a:lnTo>
                      <a:cubicBezTo>
                        <a:pt x="4170" y="2181"/>
                        <a:pt x="4323" y="2181"/>
                        <a:pt x="4552" y="2066"/>
                      </a:cubicBezTo>
                      <a:close/>
                      <a:moveTo>
                        <a:pt x="2430" y="2512"/>
                      </a:moveTo>
                      <a:cubicBezTo>
                        <a:pt x="3109" y="2512"/>
                        <a:pt x="3166" y="3596"/>
                        <a:pt x="2410" y="3596"/>
                      </a:cubicBezTo>
                      <a:cubicBezTo>
                        <a:pt x="2391" y="3598"/>
                        <a:pt x="2372" y="3599"/>
                        <a:pt x="2352" y="3599"/>
                      </a:cubicBezTo>
                      <a:cubicBezTo>
                        <a:pt x="1998" y="3599"/>
                        <a:pt x="1726" y="3270"/>
                        <a:pt x="1799" y="2907"/>
                      </a:cubicBezTo>
                      <a:lnTo>
                        <a:pt x="1837" y="2907"/>
                      </a:lnTo>
                      <a:cubicBezTo>
                        <a:pt x="1875" y="2678"/>
                        <a:pt x="2066" y="2640"/>
                        <a:pt x="2296" y="2525"/>
                      </a:cubicBezTo>
                      <a:cubicBezTo>
                        <a:pt x="2343" y="2516"/>
                        <a:pt x="2388" y="2512"/>
                        <a:pt x="2430" y="2512"/>
                      </a:cubicBezTo>
                      <a:close/>
                      <a:moveTo>
                        <a:pt x="8186" y="2487"/>
                      </a:moveTo>
                      <a:cubicBezTo>
                        <a:pt x="8944" y="2487"/>
                        <a:pt x="8850" y="3647"/>
                        <a:pt x="8193" y="3647"/>
                      </a:cubicBezTo>
                      <a:cubicBezTo>
                        <a:pt x="8154" y="3647"/>
                        <a:pt x="8113" y="3643"/>
                        <a:pt x="8071" y="3634"/>
                      </a:cubicBezTo>
                      <a:cubicBezTo>
                        <a:pt x="7688" y="3558"/>
                        <a:pt x="7459" y="3137"/>
                        <a:pt x="7650" y="2793"/>
                      </a:cubicBezTo>
                      <a:lnTo>
                        <a:pt x="7688" y="2754"/>
                      </a:lnTo>
                      <a:cubicBezTo>
                        <a:pt x="7803" y="2563"/>
                        <a:pt x="7956" y="2601"/>
                        <a:pt x="8186" y="2487"/>
                      </a:cubicBezTo>
                      <a:close/>
                      <a:moveTo>
                        <a:pt x="5937" y="3016"/>
                      </a:moveTo>
                      <a:cubicBezTo>
                        <a:pt x="6379" y="3016"/>
                        <a:pt x="6595" y="3578"/>
                        <a:pt x="6235" y="3902"/>
                      </a:cubicBezTo>
                      <a:cubicBezTo>
                        <a:pt x="6133" y="3994"/>
                        <a:pt x="6017" y="4034"/>
                        <a:pt x="5906" y="4034"/>
                      </a:cubicBezTo>
                      <a:cubicBezTo>
                        <a:pt x="5598" y="4034"/>
                        <a:pt x="5320" y="3731"/>
                        <a:pt x="5432" y="3366"/>
                      </a:cubicBezTo>
                      <a:cubicBezTo>
                        <a:pt x="5470" y="3175"/>
                        <a:pt x="5623" y="3099"/>
                        <a:pt x="5853" y="3022"/>
                      </a:cubicBezTo>
                      <a:cubicBezTo>
                        <a:pt x="5881" y="3018"/>
                        <a:pt x="5909" y="3016"/>
                        <a:pt x="5937" y="3016"/>
                      </a:cubicBezTo>
                      <a:close/>
                      <a:moveTo>
                        <a:pt x="3710" y="3480"/>
                      </a:moveTo>
                      <a:cubicBezTo>
                        <a:pt x="4324" y="3480"/>
                        <a:pt x="4348" y="4400"/>
                        <a:pt x="3711" y="4437"/>
                      </a:cubicBezTo>
                      <a:cubicBezTo>
                        <a:pt x="3405" y="4437"/>
                        <a:pt x="3175" y="4131"/>
                        <a:pt x="3252" y="3825"/>
                      </a:cubicBezTo>
                      <a:cubicBezTo>
                        <a:pt x="3328" y="3596"/>
                        <a:pt x="3443" y="3558"/>
                        <a:pt x="3673" y="3481"/>
                      </a:cubicBezTo>
                      <a:cubicBezTo>
                        <a:pt x="3685" y="3480"/>
                        <a:pt x="3698" y="3480"/>
                        <a:pt x="3710" y="3480"/>
                      </a:cubicBezTo>
                      <a:close/>
                      <a:moveTo>
                        <a:pt x="9524" y="3405"/>
                      </a:moveTo>
                      <a:cubicBezTo>
                        <a:pt x="10292" y="3405"/>
                        <a:pt x="10186" y="4559"/>
                        <a:pt x="9573" y="4559"/>
                      </a:cubicBezTo>
                      <a:cubicBezTo>
                        <a:pt x="9545" y="4559"/>
                        <a:pt x="9516" y="4557"/>
                        <a:pt x="9486" y="4552"/>
                      </a:cubicBezTo>
                      <a:cubicBezTo>
                        <a:pt x="9027" y="4514"/>
                        <a:pt x="8798" y="4055"/>
                        <a:pt x="8989" y="3672"/>
                      </a:cubicBezTo>
                      <a:lnTo>
                        <a:pt x="9027" y="3672"/>
                      </a:lnTo>
                      <a:cubicBezTo>
                        <a:pt x="9142" y="3443"/>
                        <a:pt x="9295" y="3481"/>
                        <a:pt x="9524" y="3405"/>
                      </a:cubicBezTo>
                      <a:close/>
                      <a:moveTo>
                        <a:pt x="7298" y="3897"/>
                      </a:moveTo>
                      <a:cubicBezTo>
                        <a:pt x="7852" y="3897"/>
                        <a:pt x="7969" y="4786"/>
                        <a:pt x="7344" y="4896"/>
                      </a:cubicBezTo>
                      <a:lnTo>
                        <a:pt x="7382" y="4858"/>
                      </a:lnTo>
                      <a:lnTo>
                        <a:pt x="7382" y="4858"/>
                      </a:lnTo>
                      <a:cubicBezTo>
                        <a:pt x="7331" y="4873"/>
                        <a:pt x="7281" y="4880"/>
                        <a:pt x="7234" y="4880"/>
                      </a:cubicBezTo>
                      <a:cubicBezTo>
                        <a:pt x="6926" y="4880"/>
                        <a:pt x="6709" y="4582"/>
                        <a:pt x="6809" y="4284"/>
                      </a:cubicBezTo>
                      <a:cubicBezTo>
                        <a:pt x="6847" y="4055"/>
                        <a:pt x="7000" y="3978"/>
                        <a:pt x="7229" y="3902"/>
                      </a:cubicBezTo>
                      <a:cubicBezTo>
                        <a:pt x="7253" y="3899"/>
                        <a:pt x="7276" y="3897"/>
                        <a:pt x="7298" y="3897"/>
                      </a:cubicBezTo>
                      <a:close/>
                      <a:moveTo>
                        <a:pt x="5015" y="4392"/>
                      </a:moveTo>
                      <a:cubicBezTo>
                        <a:pt x="5388" y="4392"/>
                        <a:pt x="5603" y="4878"/>
                        <a:pt x="5317" y="5164"/>
                      </a:cubicBezTo>
                      <a:cubicBezTo>
                        <a:pt x="5231" y="5250"/>
                        <a:pt x="5126" y="5288"/>
                        <a:pt x="5023" y="5288"/>
                      </a:cubicBezTo>
                      <a:cubicBezTo>
                        <a:pt x="4761" y="5288"/>
                        <a:pt x="4508" y="5045"/>
                        <a:pt x="4591" y="4743"/>
                      </a:cubicBezTo>
                      <a:cubicBezTo>
                        <a:pt x="4667" y="4552"/>
                        <a:pt x="4782" y="4476"/>
                        <a:pt x="4935" y="4399"/>
                      </a:cubicBezTo>
                      <a:cubicBezTo>
                        <a:pt x="4962" y="4394"/>
                        <a:pt x="4989" y="4392"/>
                        <a:pt x="5015" y="4392"/>
                      </a:cubicBezTo>
                      <a:close/>
                      <a:moveTo>
                        <a:pt x="10939" y="4246"/>
                      </a:moveTo>
                      <a:cubicBezTo>
                        <a:pt x="11322" y="4246"/>
                        <a:pt x="11284" y="4476"/>
                        <a:pt x="11360" y="4781"/>
                      </a:cubicBezTo>
                      <a:cubicBezTo>
                        <a:pt x="11398" y="4896"/>
                        <a:pt x="11398" y="4973"/>
                        <a:pt x="11398" y="5087"/>
                      </a:cubicBezTo>
                      <a:cubicBezTo>
                        <a:pt x="11304" y="5309"/>
                        <a:pt x="11104" y="5451"/>
                        <a:pt x="10887" y="5451"/>
                      </a:cubicBezTo>
                      <a:cubicBezTo>
                        <a:pt x="10841" y="5451"/>
                        <a:pt x="10795" y="5445"/>
                        <a:pt x="10748" y="5432"/>
                      </a:cubicBezTo>
                      <a:cubicBezTo>
                        <a:pt x="10289" y="5355"/>
                        <a:pt x="10098" y="4820"/>
                        <a:pt x="10366" y="4437"/>
                      </a:cubicBezTo>
                      <a:cubicBezTo>
                        <a:pt x="10519" y="4323"/>
                        <a:pt x="10748" y="4361"/>
                        <a:pt x="10939" y="4246"/>
                      </a:cubicBezTo>
                      <a:close/>
                      <a:moveTo>
                        <a:pt x="2755" y="4858"/>
                      </a:moveTo>
                      <a:cubicBezTo>
                        <a:pt x="3290" y="4896"/>
                        <a:pt x="3328" y="5623"/>
                        <a:pt x="2831" y="5699"/>
                      </a:cubicBezTo>
                      <a:lnTo>
                        <a:pt x="2869" y="5699"/>
                      </a:lnTo>
                      <a:cubicBezTo>
                        <a:pt x="2837" y="5707"/>
                        <a:pt x="2805" y="5711"/>
                        <a:pt x="2774" y="5711"/>
                      </a:cubicBezTo>
                      <a:cubicBezTo>
                        <a:pt x="2511" y="5711"/>
                        <a:pt x="2304" y="5438"/>
                        <a:pt x="2372" y="5164"/>
                      </a:cubicBezTo>
                      <a:cubicBezTo>
                        <a:pt x="2449" y="4973"/>
                        <a:pt x="2602" y="4934"/>
                        <a:pt x="2755" y="4858"/>
                      </a:cubicBezTo>
                      <a:close/>
                      <a:moveTo>
                        <a:pt x="8616" y="4817"/>
                      </a:moveTo>
                      <a:cubicBezTo>
                        <a:pt x="8973" y="4817"/>
                        <a:pt x="9210" y="5217"/>
                        <a:pt x="9027" y="5546"/>
                      </a:cubicBezTo>
                      <a:cubicBezTo>
                        <a:pt x="9098" y="5298"/>
                        <a:pt x="8906" y="5083"/>
                        <a:pt x="8695" y="5083"/>
                      </a:cubicBezTo>
                      <a:cubicBezTo>
                        <a:pt x="8678" y="5083"/>
                        <a:pt x="8662" y="5085"/>
                        <a:pt x="8645" y="5087"/>
                      </a:cubicBezTo>
                      <a:cubicBezTo>
                        <a:pt x="8492" y="5164"/>
                        <a:pt x="8377" y="5202"/>
                        <a:pt x="8339" y="5355"/>
                      </a:cubicBezTo>
                      <a:cubicBezTo>
                        <a:pt x="8300" y="5585"/>
                        <a:pt x="8453" y="5776"/>
                        <a:pt x="8645" y="5814"/>
                      </a:cubicBezTo>
                      <a:cubicBezTo>
                        <a:pt x="8627" y="5816"/>
                        <a:pt x="8609" y="5817"/>
                        <a:pt x="8592" y="5817"/>
                      </a:cubicBezTo>
                      <a:cubicBezTo>
                        <a:pt x="8274" y="5817"/>
                        <a:pt x="8037" y="5490"/>
                        <a:pt x="8109" y="5164"/>
                      </a:cubicBezTo>
                      <a:lnTo>
                        <a:pt x="8109" y="5164"/>
                      </a:lnTo>
                      <a:lnTo>
                        <a:pt x="8109" y="5202"/>
                      </a:lnTo>
                      <a:cubicBezTo>
                        <a:pt x="8186" y="4934"/>
                        <a:pt x="8339" y="4896"/>
                        <a:pt x="8568" y="4820"/>
                      </a:cubicBezTo>
                      <a:cubicBezTo>
                        <a:pt x="8584" y="4818"/>
                        <a:pt x="8601" y="4817"/>
                        <a:pt x="8616" y="4817"/>
                      </a:cubicBezTo>
                      <a:close/>
                      <a:moveTo>
                        <a:pt x="6370" y="5351"/>
                      </a:moveTo>
                      <a:cubicBezTo>
                        <a:pt x="6606" y="5351"/>
                        <a:pt x="6768" y="5563"/>
                        <a:pt x="6732" y="5776"/>
                      </a:cubicBezTo>
                      <a:cubicBezTo>
                        <a:pt x="6732" y="5623"/>
                        <a:pt x="6579" y="5546"/>
                        <a:pt x="6426" y="5546"/>
                      </a:cubicBezTo>
                      <a:cubicBezTo>
                        <a:pt x="6312" y="5623"/>
                        <a:pt x="6197" y="5661"/>
                        <a:pt x="6120" y="5814"/>
                      </a:cubicBezTo>
                      <a:cubicBezTo>
                        <a:pt x="6120" y="5929"/>
                        <a:pt x="6159" y="6082"/>
                        <a:pt x="6273" y="6158"/>
                      </a:cubicBezTo>
                      <a:cubicBezTo>
                        <a:pt x="6044" y="6082"/>
                        <a:pt x="5929" y="5852"/>
                        <a:pt x="6006" y="5623"/>
                      </a:cubicBezTo>
                      <a:cubicBezTo>
                        <a:pt x="6044" y="5470"/>
                        <a:pt x="6159" y="5432"/>
                        <a:pt x="6312" y="5355"/>
                      </a:cubicBezTo>
                      <a:cubicBezTo>
                        <a:pt x="6331" y="5352"/>
                        <a:pt x="6351" y="5351"/>
                        <a:pt x="6370" y="5351"/>
                      </a:cubicBezTo>
                      <a:close/>
                      <a:moveTo>
                        <a:pt x="4125" y="5847"/>
                      </a:moveTo>
                      <a:cubicBezTo>
                        <a:pt x="4322" y="5847"/>
                        <a:pt x="4472" y="5991"/>
                        <a:pt x="4438" y="6197"/>
                      </a:cubicBezTo>
                      <a:cubicBezTo>
                        <a:pt x="4399" y="6082"/>
                        <a:pt x="4323" y="6044"/>
                        <a:pt x="4208" y="6044"/>
                      </a:cubicBezTo>
                      <a:cubicBezTo>
                        <a:pt x="4093" y="6082"/>
                        <a:pt x="4017" y="6120"/>
                        <a:pt x="3979" y="6197"/>
                      </a:cubicBezTo>
                      <a:cubicBezTo>
                        <a:pt x="3940" y="6311"/>
                        <a:pt x="3979" y="6464"/>
                        <a:pt x="4093" y="6541"/>
                      </a:cubicBezTo>
                      <a:cubicBezTo>
                        <a:pt x="3864" y="6503"/>
                        <a:pt x="3749" y="6311"/>
                        <a:pt x="3787" y="6082"/>
                      </a:cubicBezTo>
                      <a:cubicBezTo>
                        <a:pt x="3826" y="5967"/>
                        <a:pt x="3940" y="5891"/>
                        <a:pt x="4055" y="5852"/>
                      </a:cubicBezTo>
                      <a:cubicBezTo>
                        <a:pt x="4079" y="5848"/>
                        <a:pt x="4102" y="5847"/>
                        <a:pt x="4125" y="5847"/>
                      </a:cubicBezTo>
                      <a:close/>
                      <a:moveTo>
                        <a:pt x="9934" y="5696"/>
                      </a:moveTo>
                      <a:cubicBezTo>
                        <a:pt x="10246" y="5696"/>
                        <a:pt x="10478" y="5949"/>
                        <a:pt x="10442" y="6235"/>
                      </a:cubicBezTo>
                      <a:lnTo>
                        <a:pt x="10442" y="6273"/>
                      </a:lnTo>
                      <a:cubicBezTo>
                        <a:pt x="10407" y="6063"/>
                        <a:pt x="10213" y="5886"/>
                        <a:pt x="10004" y="5886"/>
                      </a:cubicBezTo>
                      <a:cubicBezTo>
                        <a:pt x="9985" y="5886"/>
                        <a:pt x="9965" y="5887"/>
                        <a:pt x="9945" y="5891"/>
                      </a:cubicBezTo>
                      <a:cubicBezTo>
                        <a:pt x="9792" y="5967"/>
                        <a:pt x="9677" y="6044"/>
                        <a:pt x="9601" y="6235"/>
                      </a:cubicBezTo>
                      <a:cubicBezTo>
                        <a:pt x="9562" y="6388"/>
                        <a:pt x="9601" y="6579"/>
                        <a:pt x="9754" y="6694"/>
                      </a:cubicBezTo>
                      <a:cubicBezTo>
                        <a:pt x="9524" y="6579"/>
                        <a:pt x="9409" y="6350"/>
                        <a:pt x="9448" y="6082"/>
                      </a:cubicBezTo>
                      <a:cubicBezTo>
                        <a:pt x="9524" y="5852"/>
                        <a:pt x="9677" y="5776"/>
                        <a:pt x="9868" y="5699"/>
                      </a:cubicBezTo>
                      <a:cubicBezTo>
                        <a:pt x="9891" y="5697"/>
                        <a:pt x="9912" y="5696"/>
                        <a:pt x="9934" y="5696"/>
                      </a:cubicBezTo>
                      <a:close/>
                      <a:moveTo>
                        <a:pt x="7650" y="6235"/>
                      </a:moveTo>
                      <a:cubicBezTo>
                        <a:pt x="7803" y="6235"/>
                        <a:pt x="7994" y="6311"/>
                        <a:pt x="8071" y="6426"/>
                      </a:cubicBezTo>
                      <a:cubicBezTo>
                        <a:pt x="7956" y="6388"/>
                        <a:pt x="7841" y="6350"/>
                        <a:pt x="7765" y="6350"/>
                      </a:cubicBezTo>
                      <a:cubicBezTo>
                        <a:pt x="7574" y="6426"/>
                        <a:pt x="7421" y="6464"/>
                        <a:pt x="7382" y="6656"/>
                      </a:cubicBezTo>
                      <a:lnTo>
                        <a:pt x="7421" y="6656"/>
                      </a:lnTo>
                      <a:cubicBezTo>
                        <a:pt x="7382" y="6732"/>
                        <a:pt x="7382" y="6809"/>
                        <a:pt x="7421" y="6847"/>
                      </a:cubicBezTo>
                      <a:cubicBezTo>
                        <a:pt x="7344" y="6770"/>
                        <a:pt x="7306" y="6656"/>
                        <a:pt x="7344" y="6541"/>
                      </a:cubicBezTo>
                      <a:cubicBezTo>
                        <a:pt x="7382" y="6350"/>
                        <a:pt x="7497" y="6311"/>
                        <a:pt x="7650" y="6235"/>
                      </a:cubicBezTo>
                      <a:close/>
                      <a:moveTo>
                        <a:pt x="1919" y="6233"/>
                      </a:moveTo>
                      <a:cubicBezTo>
                        <a:pt x="2272" y="6233"/>
                        <a:pt x="2438" y="6666"/>
                        <a:pt x="2181" y="6923"/>
                      </a:cubicBezTo>
                      <a:cubicBezTo>
                        <a:pt x="2095" y="6998"/>
                        <a:pt x="2000" y="7031"/>
                        <a:pt x="1909" y="7031"/>
                      </a:cubicBezTo>
                      <a:cubicBezTo>
                        <a:pt x="1678" y="7031"/>
                        <a:pt x="1476" y="6816"/>
                        <a:pt x="1531" y="6541"/>
                      </a:cubicBezTo>
                      <a:cubicBezTo>
                        <a:pt x="1569" y="6388"/>
                        <a:pt x="1684" y="6311"/>
                        <a:pt x="1875" y="6235"/>
                      </a:cubicBezTo>
                      <a:cubicBezTo>
                        <a:pt x="1890" y="6233"/>
                        <a:pt x="1905" y="6233"/>
                        <a:pt x="1919" y="6233"/>
                      </a:cubicBezTo>
                      <a:close/>
                      <a:moveTo>
                        <a:pt x="5432" y="6809"/>
                      </a:moveTo>
                      <a:cubicBezTo>
                        <a:pt x="5508" y="6809"/>
                        <a:pt x="5585" y="6809"/>
                        <a:pt x="5623" y="6847"/>
                      </a:cubicBezTo>
                      <a:lnTo>
                        <a:pt x="5547" y="6847"/>
                      </a:lnTo>
                      <a:cubicBezTo>
                        <a:pt x="5394" y="6923"/>
                        <a:pt x="5279" y="6961"/>
                        <a:pt x="5241" y="7114"/>
                      </a:cubicBezTo>
                      <a:lnTo>
                        <a:pt x="5241" y="7191"/>
                      </a:lnTo>
                      <a:cubicBezTo>
                        <a:pt x="5202" y="7114"/>
                        <a:pt x="5202" y="7038"/>
                        <a:pt x="5241" y="6961"/>
                      </a:cubicBezTo>
                      <a:cubicBezTo>
                        <a:pt x="5279" y="6885"/>
                        <a:pt x="5355" y="6847"/>
                        <a:pt x="5432" y="6809"/>
                      </a:cubicBezTo>
                      <a:close/>
                      <a:moveTo>
                        <a:pt x="9094" y="7104"/>
                      </a:moveTo>
                      <a:cubicBezTo>
                        <a:pt x="9197" y="7104"/>
                        <a:pt x="9316" y="7167"/>
                        <a:pt x="9409" y="7229"/>
                      </a:cubicBezTo>
                      <a:cubicBezTo>
                        <a:pt x="9295" y="7191"/>
                        <a:pt x="9180" y="7153"/>
                        <a:pt x="9065" y="7153"/>
                      </a:cubicBezTo>
                      <a:cubicBezTo>
                        <a:pt x="8874" y="7229"/>
                        <a:pt x="8721" y="7306"/>
                        <a:pt x="8683" y="7497"/>
                      </a:cubicBezTo>
                      <a:cubicBezTo>
                        <a:pt x="8670" y="7510"/>
                        <a:pt x="8662" y="7522"/>
                        <a:pt x="8657" y="7535"/>
                      </a:cubicBezTo>
                      <a:cubicBezTo>
                        <a:pt x="8649" y="7484"/>
                        <a:pt x="8657" y="7433"/>
                        <a:pt x="8683" y="7382"/>
                      </a:cubicBezTo>
                      <a:cubicBezTo>
                        <a:pt x="8721" y="7229"/>
                        <a:pt x="8874" y="7153"/>
                        <a:pt x="9027" y="7114"/>
                      </a:cubicBezTo>
                      <a:cubicBezTo>
                        <a:pt x="9048" y="7107"/>
                        <a:pt x="9070" y="7104"/>
                        <a:pt x="9094" y="7104"/>
                      </a:cubicBezTo>
                      <a:close/>
                      <a:moveTo>
                        <a:pt x="11312" y="6537"/>
                      </a:moveTo>
                      <a:cubicBezTo>
                        <a:pt x="11589" y="6537"/>
                        <a:pt x="11819" y="6757"/>
                        <a:pt x="11819" y="7076"/>
                      </a:cubicBezTo>
                      <a:cubicBezTo>
                        <a:pt x="11781" y="6847"/>
                        <a:pt x="11590" y="6694"/>
                        <a:pt x="11322" y="6694"/>
                      </a:cubicBezTo>
                      <a:cubicBezTo>
                        <a:pt x="11131" y="6770"/>
                        <a:pt x="10978" y="6809"/>
                        <a:pt x="10901" y="7000"/>
                      </a:cubicBezTo>
                      <a:cubicBezTo>
                        <a:pt x="10825" y="7191"/>
                        <a:pt x="10863" y="7382"/>
                        <a:pt x="10978" y="7535"/>
                      </a:cubicBezTo>
                      <a:cubicBezTo>
                        <a:pt x="10786" y="7420"/>
                        <a:pt x="10710" y="7153"/>
                        <a:pt x="10748" y="6923"/>
                      </a:cubicBezTo>
                      <a:cubicBezTo>
                        <a:pt x="10825" y="6694"/>
                        <a:pt x="11016" y="6617"/>
                        <a:pt x="11245" y="6541"/>
                      </a:cubicBezTo>
                      <a:cubicBezTo>
                        <a:pt x="11268" y="6538"/>
                        <a:pt x="11290" y="6537"/>
                        <a:pt x="11312" y="6537"/>
                      </a:cubicBezTo>
                      <a:close/>
                      <a:moveTo>
                        <a:pt x="3260" y="7253"/>
                      </a:moveTo>
                      <a:cubicBezTo>
                        <a:pt x="3343" y="7253"/>
                        <a:pt x="3414" y="7296"/>
                        <a:pt x="3443" y="7382"/>
                      </a:cubicBezTo>
                      <a:cubicBezTo>
                        <a:pt x="3424" y="7363"/>
                        <a:pt x="3405" y="7354"/>
                        <a:pt x="3386" y="7354"/>
                      </a:cubicBezTo>
                      <a:cubicBezTo>
                        <a:pt x="3367" y="7354"/>
                        <a:pt x="3348" y="7363"/>
                        <a:pt x="3328" y="7382"/>
                      </a:cubicBezTo>
                      <a:cubicBezTo>
                        <a:pt x="3214" y="7382"/>
                        <a:pt x="3137" y="7459"/>
                        <a:pt x="3099" y="7535"/>
                      </a:cubicBezTo>
                      <a:cubicBezTo>
                        <a:pt x="3061" y="7573"/>
                        <a:pt x="3022" y="7650"/>
                        <a:pt x="3061" y="7726"/>
                      </a:cubicBezTo>
                      <a:cubicBezTo>
                        <a:pt x="2984" y="7650"/>
                        <a:pt x="2946" y="7535"/>
                        <a:pt x="2984" y="7420"/>
                      </a:cubicBezTo>
                      <a:cubicBezTo>
                        <a:pt x="3022" y="7344"/>
                        <a:pt x="3099" y="7267"/>
                        <a:pt x="3175" y="7267"/>
                      </a:cubicBezTo>
                      <a:cubicBezTo>
                        <a:pt x="3204" y="7258"/>
                        <a:pt x="3233" y="7253"/>
                        <a:pt x="3260" y="7253"/>
                      </a:cubicBezTo>
                      <a:close/>
                      <a:moveTo>
                        <a:pt x="13234" y="8262"/>
                      </a:moveTo>
                      <a:cubicBezTo>
                        <a:pt x="13234" y="8262"/>
                        <a:pt x="13234" y="8300"/>
                        <a:pt x="13234" y="8338"/>
                      </a:cubicBezTo>
                      <a:cubicBezTo>
                        <a:pt x="13196" y="8338"/>
                        <a:pt x="13196" y="8377"/>
                        <a:pt x="13158" y="8377"/>
                      </a:cubicBezTo>
                      <a:cubicBezTo>
                        <a:pt x="13196" y="8338"/>
                        <a:pt x="13196" y="8300"/>
                        <a:pt x="13196" y="8262"/>
                      </a:cubicBezTo>
                      <a:close/>
                      <a:moveTo>
                        <a:pt x="10327" y="7956"/>
                      </a:moveTo>
                      <a:cubicBezTo>
                        <a:pt x="10442" y="7956"/>
                        <a:pt x="10519" y="7956"/>
                        <a:pt x="10633" y="8032"/>
                      </a:cubicBezTo>
                      <a:cubicBezTo>
                        <a:pt x="10595" y="8013"/>
                        <a:pt x="10557" y="8004"/>
                        <a:pt x="10523" y="8004"/>
                      </a:cubicBezTo>
                      <a:cubicBezTo>
                        <a:pt x="10490" y="8004"/>
                        <a:pt x="10461" y="8013"/>
                        <a:pt x="10442" y="8032"/>
                      </a:cubicBezTo>
                      <a:cubicBezTo>
                        <a:pt x="10174" y="8071"/>
                        <a:pt x="10021" y="8109"/>
                        <a:pt x="9945" y="8377"/>
                      </a:cubicBezTo>
                      <a:cubicBezTo>
                        <a:pt x="9932" y="8390"/>
                        <a:pt x="9923" y="8403"/>
                        <a:pt x="9919" y="8414"/>
                      </a:cubicBezTo>
                      <a:lnTo>
                        <a:pt x="9919" y="8414"/>
                      </a:lnTo>
                      <a:cubicBezTo>
                        <a:pt x="9911" y="8389"/>
                        <a:pt x="9920" y="8364"/>
                        <a:pt x="9945" y="8338"/>
                      </a:cubicBezTo>
                      <a:cubicBezTo>
                        <a:pt x="9983" y="8109"/>
                        <a:pt x="10136" y="8032"/>
                        <a:pt x="10327" y="7956"/>
                      </a:cubicBezTo>
                      <a:close/>
                      <a:moveTo>
                        <a:pt x="12966" y="7382"/>
                      </a:moveTo>
                      <a:cubicBezTo>
                        <a:pt x="13081" y="7497"/>
                        <a:pt x="13158" y="7650"/>
                        <a:pt x="13158" y="7803"/>
                      </a:cubicBezTo>
                      <a:cubicBezTo>
                        <a:pt x="13058" y="7636"/>
                        <a:pt x="12900" y="7528"/>
                        <a:pt x="12734" y="7528"/>
                      </a:cubicBezTo>
                      <a:cubicBezTo>
                        <a:pt x="12710" y="7528"/>
                        <a:pt x="12685" y="7530"/>
                        <a:pt x="12660" y="7535"/>
                      </a:cubicBezTo>
                      <a:cubicBezTo>
                        <a:pt x="12469" y="7612"/>
                        <a:pt x="12316" y="7612"/>
                        <a:pt x="12201" y="7803"/>
                      </a:cubicBezTo>
                      <a:cubicBezTo>
                        <a:pt x="12087" y="7994"/>
                        <a:pt x="12125" y="8224"/>
                        <a:pt x="12240" y="8415"/>
                      </a:cubicBezTo>
                      <a:cubicBezTo>
                        <a:pt x="12163" y="8338"/>
                        <a:pt x="12087" y="8224"/>
                        <a:pt x="12048" y="8109"/>
                      </a:cubicBezTo>
                      <a:cubicBezTo>
                        <a:pt x="12048" y="8032"/>
                        <a:pt x="12010" y="7918"/>
                        <a:pt x="12010" y="7841"/>
                      </a:cubicBezTo>
                      <a:cubicBezTo>
                        <a:pt x="12125" y="7382"/>
                        <a:pt x="12431" y="7535"/>
                        <a:pt x="12813" y="7382"/>
                      </a:cubicBezTo>
                      <a:close/>
                      <a:moveTo>
                        <a:pt x="2334" y="8606"/>
                      </a:moveTo>
                      <a:cubicBezTo>
                        <a:pt x="2410" y="8606"/>
                        <a:pt x="2487" y="8606"/>
                        <a:pt x="2525" y="8683"/>
                      </a:cubicBezTo>
                      <a:cubicBezTo>
                        <a:pt x="2506" y="8663"/>
                        <a:pt x="2487" y="8654"/>
                        <a:pt x="2463" y="8654"/>
                      </a:cubicBezTo>
                      <a:cubicBezTo>
                        <a:pt x="2439" y="8654"/>
                        <a:pt x="2410" y="8663"/>
                        <a:pt x="2372" y="8683"/>
                      </a:cubicBezTo>
                      <a:lnTo>
                        <a:pt x="2410" y="8683"/>
                      </a:lnTo>
                      <a:cubicBezTo>
                        <a:pt x="2296" y="8721"/>
                        <a:pt x="2181" y="8759"/>
                        <a:pt x="2143" y="8912"/>
                      </a:cubicBezTo>
                      <a:cubicBezTo>
                        <a:pt x="2143" y="8950"/>
                        <a:pt x="2143" y="8989"/>
                        <a:pt x="2143" y="9065"/>
                      </a:cubicBezTo>
                      <a:cubicBezTo>
                        <a:pt x="2105" y="8989"/>
                        <a:pt x="2066" y="8874"/>
                        <a:pt x="2105" y="8797"/>
                      </a:cubicBezTo>
                      <a:cubicBezTo>
                        <a:pt x="2143" y="8683"/>
                        <a:pt x="2219" y="8644"/>
                        <a:pt x="2334" y="8606"/>
                      </a:cubicBezTo>
                      <a:close/>
                      <a:moveTo>
                        <a:pt x="11704" y="8759"/>
                      </a:moveTo>
                      <a:cubicBezTo>
                        <a:pt x="11819" y="8759"/>
                        <a:pt x="11895" y="8797"/>
                        <a:pt x="12010" y="8874"/>
                      </a:cubicBezTo>
                      <a:cubicBezTo>
                        <a:pt x="11934" y="8836"/>
                        <a:pt x="11857" y="8836"/>
                        <a:pt x="11819" y="8836"/>
                      </a:cubicBezTo>
                      <a:cubicBezTo>
                        <a:pt x="11551" y="8950"/>
                        <a:pt x="11322" y="8874"/>
                        <a:pt x="11207" y="9180"/>
                      </a:cubicBezTo>
                      <a:cubicBezTo>
                        <a:pt x="11189" y="9234"/>
                        <a:pt x="11179" y="9289"/>
                        <a:pt x="11178" y="9343"/>
                      </a:cubicBezTo>
                      <a:lnTo>
                        <a:pt x="11178" y="9343"/>
                      </a:lnTo>
                      <a:cubicBezTo>
                        <a:pt x="11177" y="9273"/>
                        <a:pt x="11187" y="9202"/>
                        <a:pt x="11207" y="9142"/>
                      </a:cubicBezTo>
                      <a:cubicBezTo>
                        <a:pt x="11322" y="8874"/>
                        <a:pt x="11475" y="8874"/>
                        <a:pt x="11704" y="8759"/>
                      </a:cubicBezTo>
                      <a:close/>
                      <a:moveTo>
                        <a:pt x="10901" y="10174"/>
                      </a:moveTo>
                      <a:cubicBezTo>
                        <a:pt x="10825" y="10212"/>
                        <a:pt x="10710" y="10212"/>
                        <a:pt x="10633" y="10251"/>
                      </a:cubicBezTo>
                      <a:lnTo>
                        <a:pt x="10595" y="10251"/>
                      </a:lnTo>
                      <a:cubicBezTo>
                        <a:pt x="10633" y="10212"/>
                        <a:pt x="10710" y="10212"/>
                        <a:pt x="10786" y="10174"/>
                      </a:cubicBezTo>
                      <a:close/>
                      <a:moveTo>
                        <a:pt x="12507" y="10098"/>
                      </a:moveTo>
                      <a:cubicBezTo>
                        <a:pt x="12507" y="10174"/>
                        <a:pt x="12546" y="10289"/>
                        <a:pt x="12584" y="10404"/>
                      </a:cubicBezTo>
                      <a:cubicBezTo>
                        <a:pt x="12584" y="10480"/>
                        <a:pt x="12622" y="10557"/>
                        <a:pt x="12622" y="10633"/>
                      </a:cubicBezTo>
                      <a:cubicBezTo>
                        <a:pt x="12507" y="10480"/>
                        <a:pt x="12469" y="10289"/>
                        <a:pt x="12507" y="10098"/>
                      </a:cubicBezTo>
                      <a:close/>
                      <a:moveTo>
                        <a:pt x="12254" y="10987"/>
                      </a:moveTo>
                      <a:cubicBezTo>
                        <a:pt x="12278" y="10987"/>
                        <a:pt x="12297" y="10996"/>
                        <a:pt x="12316" y="11016"/>
                      </a:cubicBezTo>
                      <a:cubicBezTo>
                        <a:pt x="12232" y="11072"/>
                        <a:pt x="12107" y="11107"/>
                        <a:pt x="11986" y="11107"/>
                      </a:cubicBezTo>
                      <a:cubicBezTo>
                        <a:pt x="11942" y="11107"/>
                        <a:pt x="11898" y="11102"/>
                        <a:pt x="11857" y="11092"/>
                      </a:cubicBezTo>
                      <a:cubicBezTo>
                        <a:pt x="11934" y="11054"/>
                        <a:pt x="12048" y="11054"/>
                        <a:pt x="12163" y="11016"/>
                      </a:cubicBezTo>
                      <a:cubicBezTo>
                        <a:pt x="12201" y="10996"/>
                        <a:pt x="12230" y="10987"/>
                        <a:pt x="12254" y="10987"/>
                      </a:cubicBezTo>
                      <a:close/>
                      <a:moveTo>
                        <a:pt x="13808" y="11092"/>
                      </a:moveTo>
                      <a:cubicBezTo>
                        <a:pt x="13875" y="11226"/>
                        <a:pt x="13912" y="11389"/>
                        <a:pt x="13869" y="11531"/>
                      </a:cubicBezTo>
                      <a:lnTo>
                        <a:pt x="13869" y="11531"/>
                      </a:lnTo>
                      <a:cubicBezTo>
                        <a:pt x="13881" y="11451"/>
                        <a:pt x="13873" y="11376"/>
                        <a:pt x="13846" y="11322"/>
                      </a:cubicBezTo>
                      <a:cubicBezTo>
                        <a:pt x="13846" y="11245"/>
                        <a:pt x="13808" y="11169"/>
                        <a:pt x="13808" y="11092"/>
                      </a:cubicBezTo>
                      <a:close/>
                      <a:moveTo>
                        <a:pt x="9945" y="11513"/>
                      </a:moveTo>
                      <a:cubicBezTo>
                        <a:pt x="9917" y="11540"/>
                        <a:pt x="9870" y="11548"/>
                        <a:pt x="9831" y="11550"/>
                      </a:cubicBezTo>
                      <a:lnTo>
                        <a:pt x="9831" y="11550"/>
                      </a:lnTo>
                      <a:lnTo>
                        <a:pt x="9868" y="11513"/>
                      </a:lnTo>
                      <a:close/>
                      <a:moveTo>
                        <a:pt x="15682" y="10365"/>
                      </a:moveTo>
                      <a:cubicBezTo>
                        <a:pt x="15988" y="10365"/>
                        <a:pt x="16026" y="10518"/>
                        <a:pt x="16103" y="10786"/>
                      </a:cubicBezTo>
                      <a:cubicBezTo>
                        <a:pt x="16141" y="10901"/>
                        <a:pt x="16141" y="11016"/>
                        <a:pt x="16141" y="11130"/>
                      </a:cubicBezTo>
                      <a:cubicBezTo>
                        <a:pt x="16072" y="11405"/>
                        <a:pt x="15818" y="11557"/>
                        <a:pt x="15545" y="11557"/>
                      </a:cubicBezTo>
                      <a:cubicBezTo>
                        <a:pt x="15514" y="11557"/>
                        <a:pt x="15483" y="11555"/>
                        <a:pt x="15452" y="11551"/>
                      </a:cubicBezTo>
                      <a:cubicBezTo>
                        <a:pt x="15338" y="11513"/>
                        <a:pt x="15185" y="11436"/>
                        <a:pt x="15108" y="11283"/>
                      </a:cubicBezTo>
                      <a:lnTo>
                        <a:pt x="15108" y="11283"/>
                      </a:lnTo>
                      <a:cubicBezTo>
                        <a:pt x="15194" y="11369"/>
                        <a:pt x="15302" y="11412"/>
                        <a:pt x="15399" y="11412"/>
                      </a:cubicBezTo>
                      <a:cubicBezTo>
                        <a:pt x="15431" y="11412"/>
                        <a:pt x="15462" y="11408"/>
                        <a:pt x="15491" y="11398"/>
                      </a:cubicBezTo>
                      <a:cubicBezTo>
                        <a:pt x="16064" y="11360"/>
                        <a:pt x="16179" y="10557"/>
                        <a:pt x="15605" y="10365"/>
                      </a:cubicBezTo>
                      <a:close/>
                      <a:moveTo>
                        <a:pt x="13808" y="11666"/>
                      </a:moveTo>
                      <a:lnTo>
                        <a:pt x="13808" y="11704"/>
                      </a:lnTo>
                      <a:cubicBezTo>
                        <a:pt x="13731" y="11819"/>
                        <a:pt x="13617" y="11933"/>
                        <a:pt x="13425" y="11972"/>
                      </a:cubicBezTo>
                      <a:lnTo>
                        <a:pt x="13196" y="11972"/>
                      </a:lnTo>
                      <a:cubicBezTo>
                        <a:pt x="13425" y="11857"/>
                        <a:pt x="13693" y="11857"/>
                        <a:pt x="13808" y="11666"/>
                      </a:cubicBezTo>
                      <a:close/>
                      <a:moveTo>
                        <a:pt x="11284" y="12354"/>
                      </a:moveTo>
                      <a:cubicBezTo>
                        <a:pt x="11245" y="12392"/>
                        <a:pt x="11169" y="12392"/>
                        <a:pt x="11131" y="12392"/>
                      </a:cubicBezTo>
                      <a:lnTo>
                        <a:pt x="11092" y="12392"/>
                      </a:lnTo>
                      <a:lnTo>
                        <a:pt x="11245" y="12354"/>
                      </a:lnTo>
                      <a:close/>
                      <a:moveTo>
                        <a:pt x="16944" y="11283"/>
                      </a:moveTo>
                      <a:cubicBezTo>
                        <a:pt x="17665" y="11283"/>
                        <a:pt x="17604" y="12405"/>
                        <a:pt x="16954" y="12405"/>
                      </a:cubicBezTo>
                      <a:cubicBezTo>
                        <a:pt x="16915" y="12405"/>
                        <a:pt x="16873" y="12401"/>
                        <a:pt x="16829" y="12392"/>
                      </a:cubicBezTo>
                      <a:cubicBezTo>
                        <a:pt x="16561" y="12354"/>
                        <a:pt x="16370" y="12125"/>
                        <a:pt x="16332" y="11857"/>
                      </a:cubicBezTo>
                      <a:lnTo>
                        <a:pt x="16332" y="11857"/>
                      </a:lnTo>
                      <a:cubicBezTo>
                        <a:pt x="16401" y="12097"/>
                        <a:pt x="16593" y="12245"/>
                        <a:pt x="16797" y="12245"/>
                      </a:cubicBezTo>
                      <a:cubicBezTo>
                        <a:pt x="16821" y="12245"/>
                        <a:pt x="16844" y="12243"/>
                        <a:pt x="16867" y="12239"/>
                      </a:cubicBezTo>
                      <a:lnTo>
                        <a:pt x="16829" y="12239"/>
                      </a:lnTo>
                      <a:cubicBezTo>
                        <a:pt x="17250" y="12048"/>
                        <a:pt x="17212" y="11436"/>
                        <a:pt x="16791" y="11322"/>
                      </a:cubicBezTo>
                      <a:lnTo>
                        <a:pt x="16944" y="11283"/>
                      </a:lnTo>
                      <a:close/>
                      <a:moveTo>
                        <a:pt x="15070" y="11972"/>
                      </a:moveTo>
                      <a:lnTo>
                        <a:pt x="15070" y="11972"/>
                      </a:lnTo>
                      <a:cubicBezTo>
                        <a:pt x="15299" y="12278"/>
                        <a:pt x="15108" y="12737"/>
                        <a:pt x="14726" y="12775"/>
                      </a:cubicBezTo>
                      <a:cubicBezTo>
                        <a:pt x="14687" y="12794"/>
                        <a:pt x="14659" y="12804"/>
                        <a:pt x="14630" y="12804"/>
                      </a:cubicBezTo>
                      <a:cubicBezTo>
                        <a:pt x="14601" y="12804"/>
                        <a:pt x="14573" y="12794"/>
                        <a:pt x="14534" y="12775"/>
                      </a:cubicBezTo>
                      <a:lnTo>
                        <a:pt x="14611" y="12775"/>
                      </a:lnTo>
                      <a:cubicBezTo>
                        <a:pt x="14993" y="12698"/>
                        <a:pt x="15223" y="12316"/>
                        <a:pt x="15070" y="11972"/>
                      </a:cubicBezTo>
                      <a:close/>
                      <a:moveTo>
                        <a:pt x="18283" y="12163"/>
                      </a:moveTo>
                      <a:cubicBezTo>
                        <a:pt x="18971" y="12163"/>
                        <a:pt x="18933" y="13157"/>
                        <a:pt x="18436" y="13310"/>
                      </a:cubicBezTo>
                      <a:cubicBezTo>
                        <a:pt x="18436" y="13272"/>
                        <a:pt x="18436" y="13234"/>
                        <a:pt x="18436" y="13196"/>
                      </a:cubicBezTo>
                      <a:cubicBezTo>
                        <a:pt x="18359" y="13119"/>
                        <a:pt x="18321" y="13081"/>
                        <a:pt x="18206" y="13081"/>
                      </a:cubicBezTo>
                      <a:cubicBezTo>
                        <a:pt x="18091" y="13081"/>
                        <a:pt x="18053" y="13157"/>
                        <a:pt x="18053" y="13272"/>
                      </a:cubicBezTo>
                      <a:cubicBezTo>
                        <a:pt x="17709" y="13157"/>
                        <a:pt x="17556" y="12737"/>
                        <a:pt x="17747" y="12431"/>
                      </a:cubicBezTo>
                      <a:cubicBezTo>
                        <a:pt x="17900" y="12201"/>
                        <a:pt x="18015" y="12278"/>
                        <a:pt x="18283" y="12163"/>
                      </a:cubicBezTo>
                      <a:close/>
                      <a:moveTo>
                        <a:pt x="15720" y="13540"/>
                      </a:moveTo>
                      <a:cubicBezTo>
                        <a:pt x="15797" y="13578"/>
                        <a:pt x="15835" y="13578"/>
                        <a:pt x="15873" y="13578"/>
                      </a:cubicBezTo>
                      <a:cubicBezTo>
                        <a:pt x="15873" y="13578"/>
                        <a:pt x="15873" y="13616"/>
                        <a:pt x="15873" y="13616"/>
                      </a:cubicBezTo>
                      <a:cubicBezTo>
                        <a:pt x="15797" y="13616"/>
                        <a:pt x="15758" y="13578"/>
                        <a:pt x="15720" y="13540"/>
                      </a:cubicBezTo>
                      <a:close/>
                      <a:moveTo>
                        <a:pt x="16179" y="12737"/>
                      </a:moveTo>
                      <a:lnTo>
                        <a:pt x="16179" y="12737"/>
                      </a:lnTo>
                      <a:cubicBezTo>
                        <a:pt x="16600" y="12851"/>
                        <a:pt x="16638" y="13425"/>
                        <a:pt x="16217" y="13616"/>
                      </a:cubicBezTo>
                      <a:cubicBezTo>
                        <a:pt x="16179" y="13578"/>
                        <a:pt x="16141" y="13540"/>
                        <a:pt x="16103" y="13540"/>
                      </a:cubicBezTo>
                      <a:cubicBezTo>
                        <a:pt x="16409" y="13349"/>
                        <a:pt x="16447" y="12928"/>
                        <a:pt x="16179" y="12737"/>
                      </a:cubicBezTo>
                      <a:close/>
                      <a:moveTo>
                        <a:pt x="19736" y="13043"/>
                      </a:moveTo>
                      <a:cubicBezTo>
                        <a:pt x="20118" y="13043"/>
                        <a:pt x="20080" y="13272"/>
                        <a:pt x="20157" y="13578"/>
                      </a:cubicBezTo>
                      <a:cubicBezTo>
                        <a:pt x="20195" y="13655"/>
                        <a:pt x="20195" y="13769"/>
                        <a:pt x="20195" y="13846"/>
                      </a:cubicBezTo>
                      <a:cubicBezTo>
                        <a:pt x="20118" y="13999"/>
                        <a:pt x="20004" y="14113"/>
                        <a:pt x="19851" y="14152"/>
                      </a:cubicBezTo>
                      <a:cubicBezTo>
                        <a:pt x="19889" y="13999"/>
                        <a:pt x="19736" y="13884"/>
                        <a:pt x="19583" y="13884"/>
                      </a:cubicBezTo>
                      <a:cubicBezTo>
                        <a:pt x="19506" y="13922"/>
                        <a:pt x="19430" y="13999"/>
                        <a:pt x="19392" y="14075"/>
                      </a:cubicBezTo>
                      <a:cubicBezTo>
                        <a:pt x="19392" y="14075"/>
                        <a:pt x="19392" y="14113"/>
                        <a:pt x="19392" y="14152"/>
                      </a:cubicBezTo>
                      <a:cubicBezTo>
                        <a:pt x="19047" y="13961"/>
                        <a:pt x="18933" y="13540"/>
                        <a:pt x="19200" y="13234"/>
                      </a:cubicBezTo>
                      <a:cubicBezTo>
                        <a:pt x="19315" y="13081"/>
                        <a:pt x="19545" y="13119"/>
                        <a:pt x="19736" y="13043"/>
                      </a:cubicBezTo>
                      <a:close/>
                      <a:moveTo>
                        <a:pt x="16944" y="14190"/>
                      </a:moveTo>
                      <a:cubicBezTo>
                        <a:pt x="16982" y="14266"/>
                        <a:pt x="17097" y="14343"/>
                        <a:pt x="17212" y="14381"/>
                      </a:cubicBezTo>
                      <a:cubicBezTo>
                        <a:pt x="17173" y="14381"/>
                        <a:pt x="17135" y="14419"/>
                        <a:pt x="17135" y="14458"/>
                      </a:cubicBezTo>
                      <a:cubicBezTo>
                        <a:pt x="17020" y="14381"/>
                        <a:pt x="16944" y="14305"/>
                        <a:pt x="16944" y="14190"/>
                      </a:cubicBezTo>
                      <a:close/>
                      <a:moveTo>
                        <a:pt x="17433" y="13566"/>
                      </a:moveTo>
                      <a:cubicBezTo>
                        <a:pt x="17895" y="13566"/>
                        <a:pt x="18095" y="14247"/>
                        <a:pt x="17632" y="14496"/>
                      </a:cubicBezTo>
                      <a:lnTo>
                        <a:pt x="17594" y="14496"/>
                      </a:lnTo>
                      <a:cubicBezTo>
                        <a:pt x="17556" y="14419"/>
                        <a:pt x="17518" y="14343"/>
                        <a:pt x="17441" y="14343"/>
                      </a:cubicBezTo>
                      <a:cubicBezTo>
                        <a:pt x="17747" y="14113"/>
                        <a:pt x="17632" y="13616"/>
                        <a:pt x="17250" y="13616"/>
                      </a:cubicBezTo>
                      <a:lnTo>
                        <a:pt x="17326" y="13578"/>
                      </a:lnTo>
                      <a:cubicBezTo>
                        <a:pt x="17363" y="13570"/>
                        <a:pt x="17399" y="13566"/>
                        <a:pt x="17433" y="13566"/>
                      </a:cubicBezTo>
                      <a:close/>
                      <a:moveTo>
                        <a:pt x="15529" y="14419"/>
                      </a:moveTo>
                      <a:cubicBezTo>
                        <a:pt x="15567" y="14572"/>
                        <a:pt x="15491" y="14764"/>
                        <a:pt x="15376" y="14840"/>
                      </a:cubicBezTo>
                      <a:cubicBezTo>
                        <a:pt x="15491" y="14725"/>
                        <a:pt x="15529" y="14572"/>
                        <a:pt x="15529" y="14419"/>
                      </a:cubicBezTo>
                      <a:close/>
                      <a:moveTo>
                        <a:pt x="2258" y="14228"/>
                      </a:moveTo>
                      <a:cubicBezTo>
                        <a:pt x="2315" y="14228"/>
                        <a:pt x="2394" y="14250"/>
                        <a:pt x="2462" y="14277"/>
                      </a:cubicBezTo>
                      <a:lnTo>
                        <a:pt x="2462" y="14277"/>
                      </a:lnTo>
                      <a:cubicBezTo>
                        <a:pt x="2458" y="14276"/>
                        <a:pt x="2453" y="14276"/>
                        <a:pt x="2449" y="14276"/>
                      </a:cubicBezTo>
                      <a:cubicBezTo>
                        <a:pt x="2420" y="14276"/>
                        <a:pt x="2391" y="14286"/>
                        <a:pt x="2372" y="14305"/>
                      </a:cubicBezTo>
                      <a:cubicBezTo>
                        <a:pt x="2181" y="14381"/>
                        <a:pt x="2028" y="14458"/>
                        <a:pt x="1952" y="14687"/>
                      </a:cubicBezTo>
                      <a:cubicBezTo>
                        <a:pt x="1952" y="14840"/>
                        <a:pt x="1990" y="14955"/>
                        <a:pt x="2066" y="15070"/>
                      </a:cubicBezTo>
                      <a:cubicBezTo>
                        <a:pt x="1913" y="14955"/>
                        <a:pt x="1837" y="14764"/>
                        <a:pt x="1875" y="14572"/>
                      </a:cubicBezTo>
                      <a:cubicBezTo>
                        <a:pt x="1952" y="14381"/>
                        <a:pt x="2066" y="14305"/>
                        <a:pt x="2258" y="14228"/>
                      </a:cubicBezTo>
                      <a:close/>
                      <a:moveTo>
                        <a:pt x="18707" y="14456"/>
                      </a:moveTo>
                      <a:cubicBezTo>
                        <a:pt x="19164" y="14456"/>
                        <a:pt x="19405" y="15046"/>
                        <a:pt x="19041" y="15351"/>
                      </a:cubicBezTo>
                      <a:lnTo>
                        <a:pt x="19041" y="15351"/>
                      </a:lnTo>
                      <a:cubicBezTo>
                        <a:pt x="18997" y="15214"/>
                        <a:pt x="18886" y="15146"/>
                        <a:pt x="18742" y="15146"/>
                      </a:cubicBezTo>
                      <a:cubicBezTo>
                        <a:pt x="19009" y="14993"/>
                        <a:pt x="18894" y="14611"/>
                        <a:pt x="18589" y="14572"/>
                      </a:cubicBezTo>
                      <a:cubicBezTo>
                        <a:pt x="18512" y="14611"/>
                        <a:pt x="18397" y="14649"/>
                        <a:pt x="18359" y="14764"/>
                      </a:cubicBezTo>
                      <a:cubicBezTo>
                        <a:pt x="18283" y="14917"/>
                        <a:pt x="18397" y="15146"/>
                        <a:pt x="18589" y="15184"/>
                      </a:cubicBezTo>
                      <a:cubicBezTo>
                        <a:pt x="18512" y="15223"/>
                        <a:pt x="18436" y="15261"/>
                        <a:pt x="18397" y="15337"/>
                      </a:cubicBezTo>
                      <a:cubicBezTo>
                        <a:pt x="18244" y="15223"/>
                        <a:pt x="18206" y="15031"/>
                        <a:pt x="18244" y="14840"/>
                      </a:cubicBezTo>
                      <a:cubicBezTo>
                        <a:pt x="18321" y="14611"/>
                        <a:pt x="18436" y="14534"/>
                        <a:pt x="18665" y="14458"/>
                      </a:cubicBezTo>
                      <a:cubicBezTo>
                        <a:pt x="18679" y="14457"/>
                        <a:pt x="18693" y="14456"/>
                        <a:pt x="18707" y="14456"/>
                      </a:cubicBezTo>
                      <a:close/>
                      <a:moveTo>
                        <a:pt x="7229" y="15490"/>
                      </a:moveTo>
                      <a:lnTo>
                        <a:pt x="7191" y="15529"/>
                      </a:lnTo>
                      <a:lnTo>
                        <a:pt x="7115" y="15529"/>
                      </a:lnTo>
                      <a:lnTo>
                        <a:pt x="7191" y="15490"/>
                      </a:lnTo>
                      <a:close/>
                      <a:moveTo>
                        <a:pt x="16676" y="15070"/>
                      </a:moveTo>
                      <a:lnTo>
                        <a:pt x="16676" y="15070"/>
                      </a:lnTo>
                      <a:cubicBezTo>
                        <a:pt x="16906" y="15184"/>
                        <a:pt x="16944" y="15529"/>
                        <a:pt x="16753" y="15682"/>
                      </a:cubicBezTo>
                      <a:cubicBezTo>
                        <a:pt x="16753" y="15643"/>
                        <a:pt x="16714" y="15643"/>
                        <a:pt x="16676" y="15605"/>
                      </a:cubicBezTo>
                      <a:cubicBezTo>
                        <a:pt x="16791" y="15452"/>
                        <a:pt x="16791" y="15223"/>
                        <a:pt x="16676" y="15070"/>
                      </a:cubicBezTo>
                      <a:close/>
                      <a:moveTo>
                        <a:pt x="3711" y="15108"/>
                      </a:moveTo>
                      <a:cubicBezTo>
                        <a:pt x="3481" y="15223"/>
                        <a:pt x="3328" y="15261"/>
                        <a:pt x="3252" y="15452"/>
                      </a:cubicBezTo>
                      <a:cubicBezTo>
                        <a:pt x="3214" y="15567"/>
                        <a:pt x="3214" y="15643"/>
                        <a:pt x="3252" y="15758"/>
                      </a:cubicBezTo>
                      <a:cubicBezTo>
                        <a:pt x="3214" y="15682"/>
                        <a:pt x="3175" y="15567"/>
                        <a:pt x="3214" y="15490"/>
                      </a:cubicBezTo>
                      <a:cubicBezTo>
                        <a:pt x="3290" y="15223"/>
                        <a:pt x="3443" y="15184"/>
                        <a:pt x="3673" y="15108"/>
                      </a:cubicBezTo>
                      <a:close/>
                      <a:moveTo>
                        <a:pt x="5126" y="15949"/>
                      </a:moveTo>
                      <a:cubicBezTo>
                        <a:pt x="5011" y="15988"/>
                        <a:pt x="4858" y="15988"/>
                        <a:pt x="4782" y="16026"/>
                      </a:cubicBezTo>
                      <a:lnTo>
                        <a:pt x="4743" y="16026"/>
                      </a:lnTo>
                      <a:lnTo>
                        <a:pt x="4973" y="15949"/>
                      </a:lnTo>
                      <a:close/>
                      <a:moveTo>
                        <a:pt x="20013" y="15336"/>
                      </a:moveTo>
                      <a:cubicBezTo>
                        <a:pt x="20516" y="15336"/>
                        <a:pt x="20758" y="15921"/>
                        <a:pt x="20424" y="16255"/>
                      </a:cubicBezTo>
                      <a:lnTo>
                        <a:pt x="20386" y="16294"/>
                      </a:lnTo>
                      <a:cubicBezTo>
                        <a:pt x="20348" y="16102"/>
                        <a:pt x="20157" y="15988"/>
                        <a:pt x="19965" y="15988"/>
                      </a:cubicBezTo>
                      <a:cubicBezTo>
                        <a:pt x="19851" y="16026"/>
                        <a:pt x="19698" y="16141"/>
                        <a:pt x="19659" y="16255"/>
                      </a:cubicBezTo>
                      <a:cubicBezTo>
                        <a:pt x="19506" y="16141"/>
                        <a:pt x="19468" y="15911"/>
                        <a:pt x="19506" y="15758"/>
                      </a:cubicBezTo>
                      <a:cubicBezTo>
                        <a:pt x="19583" y="15490"/>
                        <a:pt x="19736" y="15414"/>
                        <a:pt x="19965" y="15337"/>
                      </a:cubicBezTo>
                      <a:cubicBezTo>
                        <a:pt x="19981" y="15336"/>
                        <a:pt x="19997" y="15336"/>
                        <a:pt x="20013" y="15336"/>
                      </a:cubicBezTo>
                      <a:close/>
                      <a:moveTo>
                        <a:pt x="17403" y="16294"/>
                      </a:moveTo>
                      <a:cubicBezTo>
                        <a:pt x="17403" y="16370"/>
                        <a:pt x="17479" y="16447"/>
                        <a:pt x="17556" y="16485"/>
                      </a:cubicBezTo>
                      <a:cubicBezTo>
                        <a:pt x="17518" y="16523"/>
                        <a:pt x="17479" y="16523"/>
                        <a:pt x="17479" y="16561"/>
                      </a:cubicBezTo>
                      <a:cubicBezTo>
                        <a:pt x="17403" y="16485"/>
                        <a:pt x="17403" y="16370"/>
                        <a:pt x="17403" y="16294"/>
                      </a:cubicBezTo>
                      <a:close/>
                      <a:moveTo>
                        <a:pt x="17838" y="15864"/>
                      </a:moveTo>
                      <a:cubicBezTo>
                        <a:pt x="18200" y="15864"/>
                        <a:pt x="18380" y="16278"/>
                        <a:pt x="18168" y="16561"/>
                      </a:cubicBezTo>
                      <a:cubicBezTo>
                        <a:pt x="18091" y="16485"/>
                        <a:pt x="18015" y="16447"/>
                        <a:pt x="17938" y="16408"/>
                      </a:cubicBezTo>
                      <a:cubicBezTo>
                        <a:pt x="18091" y="16179"/>
                        <a:pt x="17938" y="15911"/>
                        <a:pt x="17671" y="15911"/>
                      </a:cubicBezTo>
                      <a:lnTo>
                        <a:pt x="17747" y="15873"/>
                      </a:lnTo>
                      <a:cubicBezTo>
                        <a:pt x="17779" y="15867"/>
                        <a:pt x="17809" y="15864"/>
                        <a:pt x="17838" y="15864"/>
                      </a:cubicBezTo>
                      <a:close/>
                      <a:moveTo>
                        <a:pt x="1459" y="15484"/>
                      </a:moveTo>
                      <a:cubicBezTo>
                        <a:pt x="1691" y="15484"/>
                        <a:pt x="1883" y="15629"/>
                        <a:pt x="1952" y="15835"/>
                      </a:cubicBezTo>
                      <a:cubicBezTo>
                        <a:pt x="1888" y="15708"/>
                        <a:pt x="1746" y="15634"/>
                        <a:pt x="1590" y="15634"/>
                      </a:cubicBezTo>
                      <a:cubicBezTo>
                        <a:pt x="1558" y="15634"/>
                        <a:pt x="1525" y="15637"/>
                        <a:pt x="1493" y="15643"/>
                      </a:cubicBezTo>
                      <a:cubicBezTo>
                        <a:pt x="1301" y="15720"/>
                        <a:pt x="1148" y="15796"/>
                        <a:pt x="1110" y="15988"/>
                      </a:cubicBezTo>
                      <a:cubicBezTo>
                        <a:pt x="1034" y="16255"/>
                        <a:pt x="1225" y="16523"/>
                        <a:pt x="1531" y="16561"/>
                      </a:cubicBezTo>
                      <a:cubicBezTo>
                        <a:pt x="1498" y="16568"/>
                        <a:pt x="1464" y="16571"/>
                        <a:pt x="1432" y="16571"/>
                      </a:cubicBezTo>
                      <a:cubicBezTo>
                        <a:pt x="1092" y="16571"/>
                        <a:pt x="814" y="16222"/>
                        <a:pt x="919" y="15873"/>
                      </a:cubicBezTo>
                      <a:cubicBezTo>
                        <a:pt x="995" y="15643"/>
                        <a:pt x="1148" y="15567"/>
                        <a:pt x="1378" y="15490"/>
                      </a:cubicBezTo>
                      <a:cubicBezTo>
                        <a:pt x="1405" y="15486"/>
                        <a:pt x="1433" y="15484"/>
                        <a:pt x="1459" y="15484"/>
                      </a:cubicBezTo>
                      <a:close/>
                      <a:moveTo>
                        <a:pt x="4476" y="16447"/>
                      </a:moveTo>
                      <a:lnTo>
                        <a:pt x="4476" y="16447"/>
                      </a:lnTo>
                      <a:cubicBezTo>
                        <a:pt x="4514" y="16523"/>
                        <a:pt x="4514" y="16638"/>
                        <a:pt x="4552" y="16752"/>
                      </a:cubicBezTo>
                      <a:cubicBezTo>
                        <a:pt x="4514" y="16638"/>
                        <a:pt x="4476" y="16561"/>
                        <a:pt x="4476" y="16447"/>
                      </a:cubicBezTo>
                      <a:close/>
                      <a:moveTo>
                        <a:pt x="6465" y="16791"/>
                      </a:moveTo>
                      <a:cubicBezTo>
                        <a:pt x="6426" y="16829"/>
                        <a:pt x="6350" y="16867"/>
                        <a:pt x="6273" y="16905"/>
                      </a:cubicBezTo>
                      <a:lnTo>
                        <a:pt x="6044" y="16905"/>
                      </a:lnTo>
                      <a:lnTo>
                        <a:pt x="6273" y="16791"/>
                      </a:lnTo>
                      <a:close/>
                      <a:moveTo>
                        <a:pt x="15873" y="16714"/>
                      </a:moveTo>
                      <a:cubicBezTo>
                        <a:pt x="15873" y="16753"/>
                        <a:pt x="15873" y="16829"/>
                        <a:pt x="15835" y="16905"/>
                      </a:cubicBezTo>
                      <a:lnTo>
                        <a:pt x="15797" y="16905"/>
                      </a:lnTo>
                      <a:cubicBezTo>
                        <a:pt x="15835" y="16829"/>
                        <a:pt x="15873" y="16791"/>
                        <a:pt x="15873" y="16714"/>
                      </a:cubicBezTo>
                      <a:close/>
                      <a:moveTo>
                        <a:pt x="21725" y="16179"/>
                      </a:moveTo>
                      <a:cubicBezTo>
                        <a:pt x="21878" y="16255"/>
                        <a:pt x="21992" y="16867"/>
                        <a:pt x="21954" y="17135"/>
                      </a:cubicBezTo>
                      <a:cubicBezTo>
                        <a:pt x="21916" y="17173"/>
                        <a:pt x="21878" y="17211"/>
                        <a:pt x="21801" y="17250"/>
                      </a:cubicBezTo>
                      <a:cubicBezTo>
                        <a:pt x="21766" y="17005"/>
                        <a:pt x="21571" y="16824"/>
                        <a:pt x="21363" y="16824"/>
                      </a:cubicBezTo>
                      <a:cubicBezTo>
                        <a:pt x="21343" y="16824"/>
                        <a:pt x="21324" y="16826"/>
                        <a:pt x="21304" y="16829"/>
                      </a:cubicBezTo>
                      <a:cubicBezTo>
                        <a:pt x="21113" y="16905"/>
                        <a:pt x="20998" y="16944"/>
                        <a:pt x="20922" y="17135"/>
                      </a:cubicBezTo>
                      <a:cubicBezTo>
                        <a:pt x="20883" y="17058"/>
                        <a:pt x="20845" y="16982"/>
                        <a:pt x="20807" y="16905"/>
                      </a:cubicBezTo>
                      <a:cubicBezTo>
                        <a:pt x="20769" y="16791"/>
                        <a:pt x="20769" y="16714"/>
                        <a:pt x="20769" y="16599"/>
                      </a:cubicBezTo>
                      <a:cubicBezTo>
                        <a:pt x="20883" y="16179"/>
                        <a:pt x="21189" y="16294"/>
                        <a:pt x="21572" y="16179"/>
                      </a:cubicBezTo>
                      <a:close/>
                      <a:moveTo>
                        <a:pt x="2755" y="16332"/>
                      </a:moveTo>
                      <a:cubicBezTo>
                        <a:pt x="2908" y="16332"/>
                        <a:pt x="3099" y="16408"/>
                        <a:pt x="3214" y="16561"/>
                      </a:cubicBezTo>
                      <a:cubicBezTo>
                        <a:pt x="3099" y="16485"/>
                        <a:pt x="2946" y="16447"/>
                        <a:pt x="2793" y="16447"/>
                      </a:cubicBezTo>
                      <a:cubicBezTo>
                        <a:pt x="2602" y="16561"/>
                        <a:pt x="2449" y="16599"/>
                        <a:pt x="2372" y="16829"/>
                      </a:cubicBezTo>
                      <a:cubicBezTo>
                        <a:pt x="2296" y="17097"/>
                        <a:pt x="2449" y="17364"/>
                        <a:pt x="2678" y="17479"/>
                      </a:cubicBezTo>
                      <a:cubicBezTo>
                        <a:pt x="2334" y="17403"/>
                        <a:pt x="2143" y="17058"/>
                        <a:pt x="2258" y="16714"/>
                      </a:cubicBezTo>
                      <a:cubicBezTo>
                        <a:pt x="2372" y="16485"/>
                        <a:pt x="2525" y="16447"/>
                        <a:pt x="2755" y="16332"/>
                      </a:cubicBezTo>
                      <a:close/>
                      <a:moveTo>
                        <a:pt x="19211" y="16698"/>
                      </a:moveTo>
                      <a:cubicBezTo>
                        <a:pt x="19597" y="16698"/>
                        <a:pt x="19825" y="17167"/>
                        <a:pt x="19583" y="17479"/>
                      </a:cubicBezTo>
                      <a:cubicBezTo>
                        <a:pt x="19468" y="17326"/>
                        <a:pt x="19315" y="17250"/>
                        <a:pt x="19162" y="17250"/>
                      </a:cubicBezTo>
                      <a:cubicBezTo>
                        <a:pt x="19200" y="17211"/>
                        <a:pt x="19239" y="17135"/>
                        <a:pt x="19200" y="17058"/>
                      </a:cubicBezTo>
                      <a:cubicBezTo>
                        <a:pt x="19200" y="16982"/>
                        <a:pt x="19086" y="16905"/>
                        <a:pt x="19009" y="16905"/>
                      </a:cubicBezTo>
                      <a:cubicBezTo>
                        <a:pt x="18933" y="16944"/>
                        <a:pt x="18894" y="17020"/>
                        <a:pt x="18856" y="17097"/>
                      </a:cubicBezTo>
                      <a:cubicBezTo>
                        <a:pt x="18856" y="17173"/>
                        <a:pt x="18894" y="17250"/>
                        <a:pt x="19009" y="17288"/>
                      </a:cubicBezTo>
                      <a:cubicBezTo>
                        <a:pt x="18894" y="17326"/>
                        <a:pt x="18818" y="17364"/>
                        <a:pt x="18742" y="17441"/>
                      </a:cubicBezTo>
                      <a:cubicBezTo>
                        <a:pt x="18665" y="17326"/>
                        <a:pt x="18665" y="17211"/>
                        <a:pt x="18703" y="17097"/>
                      </a:cubicBezTo>
                      <a:cubicBezTo>
                        <a:pt x="18742" y="16867"/>
                        <a:pt x="18894" y="16791"/>
                        <a:pt x="19086" y="16714"/>
                      </a:cubicBezTo>
                      <a:cubicBezTo>
                        <a:pt x="19129" y="16703"/>
                        <a:pt x="19171" y="16698"/>
                        <a:pt x="19211" y="16698"/>
                      </a:cubicBezTo>
                      <a:close/>
                      <a:moveTo>
                        <a:pt x="5776" y="17288"/>
                      </a:moveTo>
                      <a:cubicBezTo>
                        <a:pt x="5891" y="17403"/>
                        <a:pt x="5891" y="17556"/>
                        <a:pt x="5891" y="17709"/>
                      </a:cubicBezTo>
                      <a:cubicBezTo>
                        <a:pt x="5814" y="17594"/>
                        <a:pt x="5776" y="17441"/>
                        <a:pt x="5776" y="17288"/>
                      </a:cubicBezTo>
                      <a:close/>
                      <a:moveTo>
                        <a:pt x="17020" y="17326"/>
                      </a:moveTo>
                      <a:cubicBezTo>
                        <a:pt x="17212" y="17326"/>
                        <a:pt x="17365" y="17556"/>
                        <a:pt x="17288" y="17785"/>
                      </a:cubicBezTo>
                      <a:lnTo>
                        <a:pt x="17250" y="17785"/>
                      </a:lnTo>
                      <a:cubicBezTo>
                        <a:pt x="17212" y="17747"/>
                        <a:pt x="17135" y="17709"/>
                        <a:pt x="17097" y="17670"/>
                      </a:cubicBezTo>
                      <a:cubicBezTo>
                        <a:pt x="17135" y="17556"/>
                        <a:pt x="17097" y="17403"/>
                        <a:pt x="17020" y="17326"/>
                      </a:cubicBezTo>
                      <a:close/>
                      <a:moveTo>
                        <a:pt x="5738" y="18053"/>
                      </a:moveTo>
                      <a:cubicBezTo>
                        <a:pt x="5700" y="18129"/>
                        <a:pt x="5623" y="18168"/>
                        <a:pt x="5585" y="18168"/>
                      </a:cubicBezTo>
                      <a:cubicBezTo>
                        <a:pt x="5467" y="18215"/>
                        <a:pt x="5349" y="18248"/>
                        <a:pt x="5230" y="18248"/>
                      </a:cubicBezTo>
                      <a:cubicBezTo>
                        <a:pt x="5157" y="18248"/>
                        <a:pt x="5084" y="18235"/>
                        <a:pt x="5011" y="18206"/>
                      </a:cubicBezTo>
                      <a:cubicBezTo>
                        <a:pt x="5202" y="18129"/>
                        <a:pt x="5394" y="18091"/>
                        <a:pt x="5585" y="18053"/>
                      </a:cubicBezTo>
                      <a:close/>
                      <a:moveTo>
                        <a:pt x="20512" y="17554"/>
                      </a:moveTo>
                      <a:cubicBezTo>
                        <a:pt x="20940" y="17554"/>
                        <a:pt x="21181" y="18029"/>
                        <a:pt x="20960" y="18397"/>
                      </a:cubicBezTo>
                      <a:cubicBezTo>
                        <a:pt x="20845" y="18206"/>
                        <a:pt x="20654" y="18091"/>
                        <a:pt x="20463" y="18091"/>
                      </a:cubicBezTo>
                      <a:cubicBezTo>
                        <a:pt x="20271" y="18168"/>
                        <a:pt x="20118" y="18244"/>
                        <a:pt x="20042" y="18397"/>
                      </a:cubicBezTo>
                      <a:cubicBezTo>
                        <a:pt x="19965" y="18244"/>
                        <a:pt x="19927" y="18053"/>
                        <a:pt x="20004" y="17900"/>
                      </a:cubicBezTo>
                      <a:cubicBezTo>
                        <a:pt x="20080" y="17670"/>
                        <a:pt x="20233" y="17632"/>
                        <a:pt x="20463" y="17556"/>
                      </a:cubicBezTo>
                      <a:cubicBezTo>
                        <a:pt x="20479" y="17554"/>
                        <a:pt x="20496" y="17554"/>
                        <a:pt x="20512" y="17554"/>
                      </a:cubicBezTo>
                      <a:close/>
                      <a:moveTo>
                        <a:pt x="4093" y="17211"/>
                      </a:moveTo>
                      <a:cubicBezTo>
                        <a:pt x="4170" y="17211"/>
                        <a:pt x="4285" y="17211"/>
                        <a:pt x="4361" y="17250"/>
                      </a:cubicBezTo>
                      <a:cubicBezTo>
                        <a:pt x="3902" y="17326"/>
                        <a:pt x="3520" y="17441"/>
                        <a:pt x="3673" y="18091"/>
                      </a:cubicBezTo>
                      <a:cubicBezTo>
                        <a:pt x="3711" y="18168"/>
                        <a:pt x="3711" y="18244"/>
                        <a:pt x="3787" y="18321"/>
                      </a:cubicBezTo>
                      <a:cubicBezTo>
                        <a:pt x="3826" y="18359"/>
                        <a:pt x="3864" y="18397"/>
                        <a:pt x="3902" y="18435"/>
                      </a:cubicBezTo>
                      <a:lnTo>
                        <a:pt x="3711" y="18435"/>
                      </a:lnTo>
                      <a:cubicBezTo>
                        <a:pt x="3596" y="18053"/>
                        <a:pt x="3405" y="17632"/>
                        <a:pt x="3711" y="17364"/>
                      </a:cubicBezTo>
                      <a:cubicBezTo>
                        <a:pt x="3826" y="17288"/>
                        <a:pt x="3940" y="17288"/>
                        <a:pt x="4093" y="17211"/>
                      </a:cubicBezTo>
                      <a:close/>
                      <a:moveTo>
                        <a:pt x="18301" y="18117"/>
                      </a:moveTo>
                      <a:cubicBezTo>
                        <a:pt x="18564" y="18117"/>
                        <a:pt x="18768" y="18391"/>
                        <a:pt x="18665" y="18665"/>
                      </a:cubicBezTo>
                      <a:cubicBezTo>
                        <a:pt x="18589" y="18588"/>
                        <a:pt x="18474" y="18512"/>
                        <a:pt x="18321" y="18512"/>
                      </a:cubicBezTo>
                      <a:cubicBezTo>
                        <a:pt x="18359" y="18474"/>
                        <a:pt x="18359" y="18435"/>
                        <a:pt x="18321" y="18397"/>
                      </a:cubicBezTo>
                      <a:cubicBezTo>
                        <a:pt x="18283" y="18282"/>
                        <a:pt x="18206" y="18244"/>
                        <a:pt x="18130" y="18244"/>
                      </a:cubicBezTo>
                      <a:cubicBezTo>
                        <a:pt x="17938" y="18359"/>
                        <a:pt x="17938" y="18474"/>
                        <a:pt x="18015" y="18588"/>
                      </a:cubicBezTo>
                      <a:cubicBezTo>
                        <a:pt x="17938" y="18588"/>
                        <a:pt x="17900" y="18627"/>
                        <a:pt x="17862" y="18665"/>
                      </a:cubicBezTo>
                      <a:cubicBezTo>
                        <a:pt x="17824" y="18588"/>
                        <a:pt x="17824" y="18512"/>
                        <a:pt x="17862" y="18435"/>
                      </a:cubicBezTo>
                      <a:cubicBezTo>
                        <a:pt x="17900" y="18244"/>
                        <a:pt x="18053" y="18168"/>
                        <a:pt x="18206" y="18129"/>
                      </a:cubicBezTo>
                      <a:cubicBezTo>
                        <a:pt x="18238" y="18121"/>
                        <a:pt x="18270" y="18117"/>
                        <a:pt x="18301" y="18117"/>
                      </a:cubicBezTo>
                      <a:close/>
                      <a:moveTo>
                        <a:pt x="16217" y="18780"/>
                      </a:moveTo>
                      <a:cubicBezTo>
                        <a:pt x="16294" y="18818"/>
                        <a:pt x="16332" y="18894"/>
                        <a:pt x="16332" y="19009"/>
                      </a:cubicBezTo>
                      <a:cubicBezTo>
                        <a:pt x="16294" y="19009"/>
                        <a:pt x="16256" y="18971"/>
                        <a:pt x="16217" y="18971"/>
                      </a:cubicBezTo>
                      <a:cubicBezTo>
                        <a:pt x="16256" y="18894"/>
                        <a:pt x="16217" y="18818"/>
                        <a:pt x="16179" y="18780"/>
                      </a:cubicBezTo>
                      <a:close/>
                      <a:moveTo>
                        <a:pt x="7000" y="18933"/>
                      </a:moveTo>
                      <a:lnTo>
                        <a:pt x="7000" y="18933"/>
                      </a:lnTo>
                      <a:cubicBezTo>
                        <a:pt x="6962" y="18971"/>
                        <a:pt x="6923" y="19009"/>
                        <a:pt x="6885" y="19047"/>
                      </a:cubicBezTo>
                      <a:cubicBezTo>
                        <a:pt x="6885" y="19047"/>
                        <a:pt x="6885" y="19028"/>
                        <a:pt x="6885" y="19009"/>
                      </a:cubicBezTo>
                      <a:lnTo>
                        <a:pt x="6924" y="19009"/>
                      </a:lnTo>
                      <a:cubicBezTo>
                        <a:pt x="6924" y="18971"/>
                        <a:pt x="6962" y="18971"/>
                        <a:pt x="7000" y="18933"/>
                      </a:cubicBezTo>
                      <a:close/>
                      <a:moveTo>
                        <a:pt x="19621" y="18932"/>
                      </a:moveTo>
                      <a:cubicBezTo>
                        <a:pt x="19965" y="18932"/>
                        <a:pt x="20233" y="19277"/>
                        <a:pt x="20080" y="19621"/>
                      </a:cubicBezTo>
                      <a:cubicBezTo>
                        <a:pt x="19965" y="19430"/>
                        <a:pt x="19774" y="19353"/>
                        <a:pt x="19583" y="19353"/>
                      </a:cubicBezTo>
                      <a:cubicBezTo>
                        <a:pt x="19468" y="19430"/>
                        <a:pt x="19315" y="19391"/>
                        <a:pt x="19239" y="19468"/>
                      </a:cubicBezTo>
                      <a:cubicBezTo>
                        <a:pt x="19200" y="19506"/>
                        <a:pt x="19162" y="19544"/>
                        <a:pt x="19124" y="19583"/>
                      </a:cubicBezTo>
                      <a:cubicBezTo>
                        <a:pt x="19086" y="19468"/>
                        <a:pt x="19086" y="19353"/>
                        <a:pt x="19124" y="19277"/>
                      </a:cubicBezTo>
                      <a:cubicBezTo>
                        <a:pt x="19200" y="19047"/>
                        <a:pt x="19353" y="19009"/>
                        <a:pt x="19621" y="18932"/>
                      </a:cubicBezTo>
                      <a:close/>
                      <a:moveTo>
                        <a:pt x="17385" y="19501"/>
                      </a:moveTo>
                      <a:cubicBezTo>
                        <a:pt x="17588" y="19501"/>
                        <a:pt x="17747" y="19679"/>
                        <a:pt x="17747" y="19889"/>
                      </a:cubicBezTo>
                      <a:cubicBezTo>
                        <a:pt x="17671" y="19812"/>
                        <a:pt x="17556" y="19774"/>
                        <a:pt x="17441" y="19774"/>
                      </a:cubicBezTo>
                      <a:cubicBezTo>
                        <a:pt x="17441" y="19659"/>
                        <a:pt x="17326" y="19583"/>
                        <a:pt x="17212" y="19583"/>
                      </a:cubicBezTo>
                      <a:cubicBezTo>
                        <a:pt x="17135" y="19621"/>
                        <a:pt x="17097" y="19697"/>
                        <a:pt x="17059" y="19774"/>
                      </a:cubicBezTo>
                      <a:cubicBezTo>
                        <a:pt x="17059" y="19812"/>
                        <a:pt x="17059" y="19850"/>
                        <a:pt x="17097" y="19889"/>
                      </a:cubicBezTo>
                      <a:lnTo>
                        <a:pt x="16982" y="19927"/>
                      </a:lnTo>
                      <a:cubicBezTo>
                        <a:pt x="16982" y="19850"/>
                        <a:pt x="16982" y="19812"/>
                        <a:pt x="16982" y="19774"/>
                      </a:cubicBezTo>
                      <a:cubicBezTo>
                        <a:pt x="17020" y="19621"/>
                        <a:pt x="17173" y="19583"/>
                        <a:pt x="17326" y="19506"/>
                      </a:cubicBezTo>
                      <a:cubicBezTo>
                        <a:pt x="17346" y="19503"/>
                        <a:pt x="17366" y="19501"/>
                        <a:pt x="17385" y="19501"/>
                      </a:cubicBezTo>
                      <a:close/>
                      <a:moveTo>
                        <a:pt x="15299" y="20118"/>
                      </a:moveTo>
                      <a:cubicBezTo>
                        <a:pt x="15338" y="20156"/>
                        <a:pt x="15376" y="20233"/>
                        <a:pt x="15414" y="20271"/>
                      </a:cubicBezTo>
                      <a:lnTo>
                        <a:pt x="15299" y="20271"/>
                      </a:lnTo>
                      <a:cubicBezTo>
                        <a:pt x="15299" y="20195"/>
                        <a:pt x="15299" y="20156"/>
                        <a:pt x="15299" y="20118"/>
                      </a:cubicBezTo>
                      <a:close/>
                      <a:moveTo>
                        <a:pt x="6159" y="19506"/>
                      </a:moveTo>
                      <a:cubicBezTo>
                        <a:pt x="6388" y="19774"/>
                        <a:pt x="6312" y="20195"/>
                        <a:pt x="6006" y="20386"/>
                      </a:cubicBezTo>
                      <a:lnTo>
                        <a:pt x="5967" y="20386"/>
                      </a:lnTo>
                      <a:cubicBezTo>
                        <a:pt x="5967" y="20348"/>
                        <a:pt x="5967" y="20309"/>
                        <a:pt x="5929" y="20271"/>
                      </a:cubicBezTo>
                      <a:cubicBezTo>
                        <a:pt x="6159" y="20118"/>
                        <a:pt x="6273" y="19812"/>
                        <a:pt x="6159" y="19506"/>
                      </a:cubicBezTo>
                      <a:close/>
                      <a:moveTo>
                        <a:pt x="5202" y="20042"/>
                      </a:moveTo>
                      <a:lnTo>
                        <a:pt x="5202" y="20042"/>
                      </a:lnTo>
                      <a:cubicBezTo>
                        <a:pt x="5317" y="20195"/>
                        <a:pt x="5432" y="20309"/>
                        <a:pt x="5623" y="20348"/>
                      </a:cubicBezTo>
                      <a:cubicBezTo>
                        <a:pt x="5585" y="20386"/>
                        <a:pt x="5585" y="20424"/>
                        <a:pt x="5623" y="20462"/>
                      </a:cubicBezTo>
                      <a:lnTo>
                        <a:pt x="5547" y="20462"/>
                      </a:lnTo>
                      <a:cubicBezTo>
                        <a:pt x="5432" y="20424"/>
                        <a:pt x="5317" y="20348"/>
                        <a:pt x="5279" y="20271"/>
                      </a:cubicBezTo>
                      <a:lnTo>
                        <a:pt x="5279" y="20233"/>
                      </a:lnTo>
                      <a:cubicBezTo>
                        <a:pt x="5241" y="20195"/>
                        <a:pt x="5241" y="20118"/>
                        <a:pt x="5202" y="20042"/>
                      </a:cubicBezTo>
                      <a:close/>
                      <a:moveTo>
                        <a:pt x="9673" y="20476"/>
                      </a:moveTo>
                      <a:cubicBezTo>
                        <a:pt x="9668" y="20500"/>
                        <a:pt x="9658" y="20520"/>
                        <a:pt x="9639" y="20539"/>
                      </a:cubicBezTo>
                      <a:cubicBezTo>
                        <a:pt x="9655" y="20523"/>
                        <a:pt x="9664" y="20500"/>
                        <a:pt x="9673" y="20476"/>
                      </a:cubicBezTo>
                      <a:close/>
                      <a:moveTo>
                        <a:pt x="21036" y="19697"/>
                      </a:moveTo>
                      <a:cubicBezTo>
                        <a:pt x="21380" y="19736"/>
                        <a:pt x="21419" y="20003"/>
                        <a:pt x="21495" y="20271"/>
                      </a:cubicBezTo>
                      <a:lnTo>
                        <a:pt x="21533" y="20233"/>
                      </a:lnTo>
                      <a:cubicBezTo>
                        <a:pt x="21572" y="20348"/>
                        <a:pt x="21572" y="20462"/>
                        <a:pt x="21572" y="20577"/>
                      </a:cubicBezTo>
                      <a:lnTo>
                        <a:pt x="21533" y="20654"/>
                      </a:lnTo>
                      <a:cubicBezTo>
                        <a:pt x="21500" y="20417"/>
                        <a:pt x="21436" y="20181"/>
                        <a:pt x="21159" y="20181"/>
                      </a:cubicBezTo>
                      <a:cubicBezTo>
                        <a:pt x="21122" y="20181"/>
                        <a:pt x="21081" y="20186"/>
                        <a:pt x="21036" y="20195"/>
                      </a:cubicBezTo>
                      <a:cubicBezTo>
                        <a:pt x="20845" y="20233"/>
                        <a:pt x="20577" y="20271"/>
                        <a:pt x="20463" y="20424"/>
                      </a:cubicBezTo>
                      <a:cubicBezTo>
                        <a:pt x="20424" y="20271"/>
                        <a:pt x="20424" y="20080"/>
                        <a:pt x="20539" y="19965"/>
                      </a:cubicBezTo>
                      <a:cubicBezTo>
                        <a:pt x="20654" y="19774"/>
                        <a:pt x="20807" y="19812"/>
                        <a:pt x="21036" y="19697"/>
                      </a:cubicBezTo>
                      <a:close/>
                      <a:moveTo>
                        <a:pt x="18703" y="20305"/>
                      </a:moveTo>
                      <a:cubicBezTo>
                        <a:pt x="18943" y="20305"/>
                        <a:pt x="19122" y="20453"/>
                        <a:pt x="19156" y="20686"/>
                      </a:cubicBezTo>
                      <a:lnTo>
                        <a:pt x="19156" y="20686"/>
                      </a:lnTo>
                      <a:cubicBezTo>
                        <a:pt x="19151" y="20659"/>
                        <a:pt x="19142" y="20633"/>
                        <a:pt x="19124" y="20615"/>
                      </a:cubicBezTo>
                      <a:cubicBezTo>
                        <a:pt x="18818" y="20615"/>
                        <a:pt x="18512" y="20692"/>
                        <a:pt x="18244" y="20768"/>
                      </a:cubicBezTo>
                      <a:cubicBezTo>
                        <a:pt x="18244" y="20730"/>
                        <a:pt x="18244" y="20692"/>
                        <a:pt x="18244" y="20654"/>
                      </a:cubicBezTo>
                      <a:cubicBezTo>
                        <a:pt x="18321" y="20424"/>
                        <a:pt x="18474" y="20386"/>
                        <a:pt x="18627" y="20309"/>
                      </a:cubicBezTo>
                      <a:cubicBezTo>
                        <a:pt x="18653" y="20306"/>
                        <a:pt x="18678" y="20305"/>
                        <a:pt x="18703" y="20305"/>
                      </a:cubicBezTo>
                      <a:close/>
                      <a:moveTo>
                        <a:pt x="7497" y="20424"/>
                      </a:moveTo>
                      <a:cubicBezTo>
                        <a:pt x="7688" y="20654"/>
                        <a:pt x="7650" y="20960"/>
                        <a:pt x="7459" y="21151"/>
                      </a:cubicBezTo>
                      <a:cubicBezTo>
                        <a:pt x="7421" y="21113"/>
                        <a:pt x="7421" y="21074"/>
                        <a:pt x="7382" y="21036"/>
                      </a:cubicBezTo>
                      <a:cubicBezTo>
                        <a:pt x="7535" y="20883"/>
                        <a:pt x="7574" y="20615"/>
                        <a:pt x="7459" y="20424"/>
                      </a:cubicBezTo>
                      <a:close/>
                      <a:moveTo>
                        <a:pt x="16447" y="20845"/>
                      </a:moveTo>
                      <a:cubicBezTo>
                        <a:pt x="16600" y="20845"/>
                        <a:pt x="16753" y="20883"/>
                        <a:pt x="16829" y="21036"/>
                      </a:cubicBezTo>
                      <a:lnTo>
                        <a:pt x="16753" y="21074"/>
                      </a:lnTo>
                      <a:lnTo>
                        <a:pt x="16561" y="21113"/>
                      </a:lnTo>
                      <a:cubicBezTo>
                        <a:pt x="16561" y="21036"/>
                        <a:pt x="16485" y="20960"/>
                        <a:pt x="16370" y="20960"/>
                      </a:cubicBezTo>
                      <a:cubicBezTo>
                        <a:pt x="16294" y="20998"/>
                        <a:pt x="16256" y="21036"/>
                        <a:pt x="16217" y="21113"/>
                      </a:cubicBezTo>
                      <a:cubicBezTo>
                        <a:pt x="16217" y="21113"/>
                        <a:pt x="16256" y="21151"/>
                        <a:pt x="16256" y="21189"/>
                      </a:cubicBezTo>
                      <a:lnTo>
                        <a:pt x="16141" y="21189"/>
                      </a:lnTo>
                      <a:cubicBezTo>
                        <a:pt x="16141" y="21151"/>
                        <a:pt x="16141" y="21113"/>
                        <a:pt x="16141" y="21113"/>
                      </a:cubicBezTo>
                      <a:cubicBezTo>
                        <a:pt x="16179" y="20960"/>
                        <a:pt x="16294" y="20921"/>
                        <a:pt x="16409" y="20845"/>
                      </a:cubicBezTo>
                      <a:close/>
                      <a:moveTo>
                        <a:pt x="6579" y="20960"/>
                      </a:moveTo>
                      <a:lnTo>
                        <a:pt x="6579" y="20960"/>
                      </a:lnTo>
                      <a:cubicBezTo>
                        <a:pt x="6656" y="21036"/>
                        <a:pt x="6732" y="21113"/>
                        <a:pt x="6847" y="21151"/>
                      </a:cubicBezTo>
                      <a:lnTo>
                        <a:pt x="6809" y="21189"/>
                      </a:lnTo>
                      <a:cubicBezTo>
                        <a:pt x="6809" y="21189"/>
                        <a:pt x="6809" y="21227"/>
                        <a:pt x="6809" y="21266"/>
                      </a:cubicBezTo>
                      <a:cubicBezTo>
                        <a:pt x="6694" y="21189"/>
                        <a:pt x="6618" y="21074"/>
                        <a:pt x="6579" y="20960"/>
                      </a:cubicBezTo>
                      <a:close/>
                      <a:moveTo>
                        <a:pt x="10978" y="21113"/>
                      </a:moveTo>
                      <a:cubicBezTo>
                        <a:pt x="10978" y="21189"/>
                        <a:pt x="10978" y="21266"/>
                        <a:pt x="10978" y="21342"/>
                      </a:cubicBezTo>
                      <a:lnTo>
                        <a:pt x="10939" y="21304"/>
                      </a:lnTo>
                      <a:cubicBezTo>
                        <a:pt x="10939" y="21266"/>
                        <a:pt x="10978" y="21189"/>
                        <a:pt x="10978" y="21113"/>
                      </a:cubicBezTo>
                      <a:close/>
                      <a:moveTo>
                        <a:pt x="14305" y="21342"/>
                      </a:moveTo>
                      <a:cubicBezTo>
                        <a:pt x="14420" y="21380"/>
                        <a:pt x="14496" y="21457"/>
                        <a:pt x="14534" y="21533"/>
                      </a:cubicBezTo>
                      <a:lnTo>
                        <a:pt x="14420" y="21533"/>
                      </a:lnTo>
                      <a:cubicBezTo>
                        <a:pt x="14381" y="21457"/>
                        <a:pt x="14343" y="21418"/>
                        <a:pt x="14305" y="21342"/>
                      </a:cubicBezTo>
                      <a:close/>
                      <a:moveTo>
                        <a:pt x="20141" y="21136"/>
                      </a:moveTo>
                      <a:cubicBezTo>
                        <a:pt x="20236" y="21136"/>
                        <a:pt x="20340" y="21171"/>
                        <a:pt x="20424" y="21227"/>
                      </a:cubicBezTo>
                      <a:lnTo>
                        <a:pt x="20424" y="21266"/>
                      </a:lnTo>
                      <a:cubicBezTo>
                        <a:pt x="20386" y="21342"/>
                        <a:pt x="20310" y="21418"/>
                        <a:pt x="20233" y="21495"/>
                      </a:cubicBezTo>
                      <a:cubicBezTo>
                        <a:pt x="20157" y="21533"/>
                        <a:pt x="20080" y="21571"/>
                        <a:pt x="20004" y="21571"/>
                      </a:cubicBezTo>
                      <a:cubicBezTo>
                        <a:pt x="19927" y="21610"/>
                        <a:pt x="19841" y="21629"/>
                        <a:pt x="19755" y="21629"/>
                      </a:cubicBezTo>
                      <a:cubicBezTo>
                        <a:pt x="19669" y="21629"/>
                        <a:pt x="19583" y="21610"/>
                        <a:pt x="19506" y="21571"/>
                      </a:cubicBezTo>
                      <a:cubicBezTo>
                        <a:pt x="19506" y="21533"/>
                        <a:pt x="19545" y="21457"/>
                        <a:pt x="19583" y="21418"/>
                      </a:cubicBezTo>
                      <a:cubicBezTo>
                        <a:pt x="19659" y="21227"/>
                        <a:pt x="19812" y="21227"/>
                        <a:pt x="20042" y="21151"/>
                      </a:cubicBezTo>
                      <a:cubicBezTo>
                        <a:pt x="20073" y="21141"/>
                        <a:pt x="20106" y="21136"/>
                        <a:pt x="20141" y="21136"/>
                      </a:cubicBezTo>
                      <a:close/>
                      <a:moveTo>
                        <a:pt x="5057" y="20602"/>
                      </a:moveTo>
                      <a:cubicBezTo>
                        <a:pt x="5203" y="20602"/>
                        <a:pt x="5334" y="20665"/>
                        <a:pt x="5394" y="20845"/>
                      </a:cubicBezTo>
                      <a:cubicBezTo>
                        <a:pt x="5470" y="21074"/>
                        <a:pt x="5585" y="21533"/>
                        <a:pt x="5394" y="21648"/>
                      </a:cubicBezTo>
                      <a:cubicBezTo>
                        <a:pt x="5279" y="21724"/>
                        <a:pt x="5202" y="21724"/>
                        <a:pt x="5088" y="21763"/>
                      </a:cubicBezTo>
                      <a:cubicBezTo>
                        <a:pt x="5126" y="21686"/>
                        <a:pt x="5088" y="21571"/>
                        <a:pt x="5011" y="21533"/>
                      </a:cubicBezTo>
                      <a:cubicBezTo>
                        <a:pt x="5470" y="21380"/>
                        <a:pt x="5432" y="20730"/>
                        <a:pt x="4935" y="20615"/>
                      </a:cubicBezTo>
                      <a:cubicBezTo>
                        <a:pt x="4976" y="20607"/>
                        <a:pt x="5017" y="20602"/>
                        <a:pt x="5057" y="20602"/>
                      </a:cubicBezTo>
                      <a:close/>
                      <a:moveTo>
                        <a:pt x="20654" y="21648"/>
                      </a:moveTo>
                      <a:cubicBezTo>
                        <a:pt x="20654" y="21697"/>
                        <a:pt x="20638" y="21747"/>
                        <a:pt x="20616" y="21806"/>
                      </a:cubicBezTo>
                      <a:lnTo>
                        <a:pt x="20616" y="21806"/>
                      </a:lnTo>
                      <a:cubicBezTo>
                        <a:pt x="20619" y="21742"/>
                        <a:pt x="20626" y="21675"/>
                        <a:pt x="20654" y="21648"/>
                      </a:cubicBezTo>
                      <a:close/>
                      <a:moveTo>
                        <a:pt x="8742" y="21348"/>
                      </a:moveTo>
                      <a:cubicBezTo>
                        <a:pt x="8924" y="21505"/>
                        <a:pt x="8975" y="21745"/>
                        <a:pt x="8836" y="21954"/>
                      </a:cubicBezTo>
                      <a:cubicBezTo>
                        <a:pt x="8798" y="21916"/>
                        <a:pt x="8759" y="21877"/>
                        <a:pt x="8721" y="21839"/>
                      </a:cubicBezTo>
                      <a:cubicBezTo>
                        <a:pt x="8825" y="21666"/>
                        <a:pt x="8803" y="21493"/>
                        <a:pt x="8742" y="21348"/>
                      </a:cubicBezTo>
                      <a:close/>
                      <a:moveTo>
                        <a:pt x="7918" y="21725"/>
                      </a:moveTo>
                      <a:cubicBezTo>
                        <a:pt x="7956" y="21839"/>
                        <a:pt x="8033" y="21916"/>
                        <a:pt x="8109" y="21954"/>
                      </a:cubicBezTo>
                      <a:cubicBezTo>
                        <a:pt x="8109" y="21992"/>
                        <a:pt x="8071" y="21992"/>
                        <a:pt x="8071" y="22030"/>
                      </a:cubicBezTo>
                      <a:cubicBezTo>
                        <a:pt x="7994" y="21954"/>
                        <a:pt x="7956" y="21839"/>
                        <a:pt x="7918" y="21725"/>
                      </a:cubicBezTo>
                      <a:close/>
                      <a:moveTo>
                        <a:pt x="17785" y="21686"/>
                      </a:moveTo>
                      <a:cubicBezTo>
                        <a:pt x="17900" y="21686"/>
                        <a:pt x="18015" y="21724"/>
                        <a:pt x="18091" y="21801"/>
                      </a:cubicBezTo>
                      <a:cubicBezTo>
                        <a:pt x="17970" y="21983"/>
                        <a:pt x="17753" y="22092"/>
                        <a:pt x="17536" y="22092"/>
                      </a:cubicBezTo>
                      <a:cubicBezTo>
                        <a:pt x="17478" y="22092"/>
                        <a:pt x="17421" y="22085"/>
                        <a:pt x="17365" y="22069"/>
                      </a:cubicBezTo>
                      <a:lnTo>
                        <a:pt x="17365" y="22030"/>
                      </a:lnTo>
                      <a:cubicBezTo>
                        <a:pt x="17403" y="21801"/>
                        <a:pt x="17556" y="21763"/>
                        <a:pt x="17785" y="21686"/>
                      </a:cubicBezTo>
                      <a:close/>
                      <a:moveTo>
                        <a:pt x="12163" y="21839"/>
                      </a:moveTo>
                      <a:cubicBezTo>
                        <a:pt x="12240" y="21877"/>
                        <a:pt x="12354" y="21992"/>
                        <a:pt x="12354" y="22107"/>
                      </a:cubicBezTo>
                      <a:lnTo>
                        <a:pt x="12354" y="22145"/>
                      </a:lnTo>
                      <a:cubicBezTo>
                        <a:pt x="12316" y="22107"/>
                        <a:pt x="12240" y="22069"/>
                        <a:pt x="12201" y="22069"/>
                      </a:cubicBezTo>
                      <a:cubicBezTo>
                        <a:pt x="12201" y="21992"/>
                        <a:pt x="12201" y="21916"/>
                        <a:pt x="12163" y="21839"/>
                      </a:cubicBezTo>
                      <a:close/>
                      <a:moveTo>
                        <a:pt x="21763" y="21801"/>
                      </a:moveTo>
                      <a:cubicBezTo>
                        <a:pt x="21801" y="21877"/>
                        <a:pt x="21801" y="21954"/>
                        <a:pt x="21763" y="22030"/>
                      </a:cubicBezTo>
                      <a:cubicBezTo>
                        <a:pt x="21694" y="22305"/>
                        <a:pt x="21440" y="22457"/>
                        <a:pt x="21195" y="22457"/>
                      </a:cubicBezTo>
                      <a:cubicBezTo>
                        <a:pt x="21167" y="22457"/>
                        <a:pt x="21140" y="22455"/>
                        <a:pt x="21113" y="22451"/>
                      </a:cubicBezTo>
                      <a:cubicBezTo>
                        <a:pt x="20998" y="22413"/>
                        <a:pt x="20883" y="22375"/>
                        <a:pt x="20807" y="22298"/>
                      </a:cubicBezTo>
                      <a:cubicBezTo>
                        <a:pt x="20807" y="22222"/>
                        <a:pt x="20807" y="22222"/>
                        <a:pt x="20845" y="22183"/>
                      </a:cubicBezTo>
                      <a:cubicBezTo>
                        <a:pt x="20998" y="21954"/>
                        <a:pt x="21572" y="22030"/>
                        <a:pt x="21725" y="21839"/>
                      </a:cubicBezTo>
                      <a:lnTo>
                        <a:pt x="21763" y="21801"/>
                      </a:lnTo>
                      <a:close/>
                      <a:moveTo>
                        <a:pt x="15605" y="22145"/>
                      </a:moveTo>
                      <a:cubicBezTo>
                        <a:pt x="15720" y="22145"/>
                        <a:pt x="15797" y="22183"/>
                        <a:pt x="15873" y="22260"/>
                      </a:cubicBezTo>
                      <a:cubicBezTo>
                        <a:pt x="15797" y="22375"/>
                        <a:pt x="15720" y="22413"/>
                        <a:pt x="15605" y="22451"/>
                      </a:cubicBezTo>
                      <a:cubicBezTo>
                        <a:pt x="15605" y="22413"/>
                        <a:pt x="15567" y="22375"/>
                        <a:pt x="15529" y="22336"/>
                      </a:cubicBezTo>
                      <a:lnTo>
                        <a:pt x="15491" y="22336"/>
                      </a:lnTo>
                      <a:cubicBezTo>
                        <a:pt x="15414" y="22375"/>
                        <a:pt x="15376" y="22375"/>
                        <a:pt x="15376" y="22451"/>
                      </a:cubicBezTo>
                      <a:cubicBezTo>
                        <a:pt x="15376" y="22489"/>
                        <a:pt x="15414" y="22489"/>
                        <a:pt x="15414" y="22528"/>
                      </a:cubicBezTo>
                      <a:lnTo>
                        <a:pt x="15185" y="22528"/>
                      </a:lnTo>
                      <a:lnTo>
                        <a:pt x="15185" y="22489"/>
                      </a:lnTo>
                      <a:cubicBezTo>
                        <a:pt x="15223" y="22260"/>
                        <a:pt x="15376" y="22222"/>
                        <a:pt x="15567" y="22145"/>
                      </a:cubicBezTo>
                      <a:close/>
                      <a:moveTo>
                        <a:pt x="6197" y="21533"/>
                      </a:moveTo>
                      <a:cubicBezTo>
                        <a:pt x="6618" y="21533"/>
                        <a:pt x="6924" y="21992"/>
                        <a:pt x="6771" y="22375"/>
                      </a:cubicBezTo>
                      <a:cubicBezTo>
                        <a:pt x="6732" y="22489"/>
                        <a:pt x="6656" y="22566"/>
                        <a:pt x="6541" y="22604"/>
                      </a:cubicBezTo>
                      <a:cubicBezTo>
                        <a:pt x="6541" y="22489"/>
                        <a:pt x="6503" y="22413"/>
                        <a:pt x="6388" y="22375"/>
                      </a:cubicBezTo>
                      <a:cubicBezTo>
                        <a:pt x="6732" y="22107"/>
                        <a:pt x="6541" y="21571"/>
                        <a:pt x="6120" y="21571"/>
                      </a:cubicBezTo>
                      <a:lnTo>
                        <a:pt x="6197" y="21533"/>
                      </a:lnTo>
                      <a:close/>
                      <a:moveTo>
                        <a:pt x="9868" y="22145"/>
                      </a:moveTo>
                      <a:lnTo>
                        <a:pt x="9868" y="22145"/>
                      </a:lnTo>
                      <a:cubicBezTo>
                        <a:pt x="10136" y="22183"/>
                        <a:pt x="10289" y="22451"/>
                        <a:pt x="10213" y="22719"/>
                      </a:cubicBezTo>
                      <a:cubicBezTo>
                        <a:pt x="10174" y="22642"/>
                        <a:pt x="10098" y="22604"/>
                        <a:pt x="10021" y="22566"/>
                      </a:cubicBezTo>
                      <a:cubicBezTo>
                        <a:pt x="10098" y="22413"/>
                        <a:pt x="10021" y="22222"/>
                        <a:pt x="9868" y="22145"/>
                      </a:cubicBezTo>
                      <a:close/>
                      <a:moveTo>
                        <a:pt x="5967" y="21610"/>
                      </a:moveTo>
                      <a:cubicBezTo>
                        <a:pt x="5814" y="21648"/>
                        <a:pt x="5738" y="21763"/>
                        <a:pt x="5700" y="21877"/>
                      </a:cubicBezTo>
                      <a:cubicBezTo>
                        <a:pt x="5623" y="22107"/>
                        <a:pt x="5776" y="22336"/>
                        <a:pt x="5967" y="22451"/>
                      </a:cubicBezTo>
                      <a:cubicBezTo>
                        <a:pt x="5967" y="22451"/>
                        <a:pt x="5929" y="22489"/>
                        <a:pt x="5929" y="22528"/>
                      </a:cubicBezTo>
                      <a:cubicBezTo>
                        <a:pt x="5929" y="22604"/>
                        <a:pt x="5929" y="22681"/>
                        <a:pt x="5967" y="22719"/>
                      </a:cubicBezTo>
                      <a:cubicBezTo>
                        <a:pt x="5948" y="22738"/>
                        <a:pt x="5929" y="22748"/>
                        <a:pt x="5910" y="22748"/>
                      </a:cubicBezTo>
                      <a:cubicBezTo>
                        <a:pt x="5891" y="22748"/>
                        <a:pt x="5872" y="22738"/>
                        <a:pt x="5853" y="22719"/>
                      </a:cubicBezTo>
                      <a:cubicBezTo>
                        <a:pt x="5661" y="22451"/>
                        <a:pt x="5585" y="22069"/>
                        <a:pt x="5661" y="21724"/>
                      </a:cubicBezTo>
                      <a:cubicBezTo>
                        <a:pt x="5738" y="21648"/>
                        <a:pt x="5853" y="21610"/>
                        <a:pt x="5967" y="21610"/>
                      </a:cubicBezTo>
                      <a:close/>
                      <a:moveTo>
                        <a:pt x="9333" y="22451"/>
                      </a:moveTo>
                      <a:cubicBezTo>
                        <a:pt x="9333" y="22566"/>
                        <a:pt x="9371" y="22642"/>
                        <a:pt x="9448" y="22719"/>
                      </a:cubicBezTo>
                      <a:cubicBezTo>
                        <a:pt x="9448" y="22757"/>
                        <a:pt x="9409" y="22757"/>
                        <a:pt x="9371" y="22795"/>
                      </a:cubicBezTo>
                      <a:cubicBezTo>
                        <a:pt x="9333" y="22719"/>
                        <a:pt x="9295" y="22566"/>
                        <a:pt x="9333" y="22451"/>
                      </a:cubicBezTo>
                      <a:close/>
                      <a:moveTo>
                        <a:pt x="3864" y="21954"/>
                      </a:moveTo>
                      <a:cubicBezTo>
                        <a:pt x="3673" y="22030"/>
                        <a:pt x="3520" y="22069"/>
                        <a:pt x="3481" y="22260"/>
                      </a:cubicBezTo>
                      <a:cubicBezTo>
                        <a:pt x="3410" y="22546"/>
                        <a:pt x="3640" y="22799"/>
                        <a:pt x="3889" y="22799"/>
                      </a:cubicBezTo>
                      <a:cubicBezTo>
                        <a:pt x="3906" y="22799"/>
                        <a:pt x="3923" y="22798"/>
                        <a:pt x="3940" y="22795"/>
                      </a:cubicBezTo>
                      <a:cubicBezTo>
                        <a:pt x="4438" y="22681"/>
                        <a:pt x="4361" y="21954"/>
                        <a:pt x="3864" y="21954"/>
                      </a:cubicBezTo>
                      <a:close/>
                      <a:moveTo>
                        <a:pt x="19086" y="22451"/>
                      </a:moveTo>
                      <a:cubicBezTo>
                        <a:pt x="19200" y="22451"/>
                        <a:pt x="19315" y="22451"/>
                        <a:pt x="19430" y="22528"/>
                      </a:cubicBezTo>
                      <a:cubicBezTo>
                        <a:pt x="19353" y="22719"/>
                        <a:pt x="19200" y="22834"/>
                        <a:pt x="19009" y="22872"/>
                      </a:cubicBezTo>
                      <a:cubicBezTo>
                        <a:pt x="18978" y="22882"/>
                        <a:pt x="18945" y="22887"/>
                        <a:pt x="18910" y="22887"/>
                      </a:cubicBezTo>
                      <a:cubicBezTo>
                        <a:pt x="18815" y="22887"/>
                        <a:pt x="18711" y="22851"/>
                        <a:pt x="18627" y="22795"/>
                      </a:cubicBezTo>
                      <a:cubicBezTo>
                        <a:pt x="18703" y="22604"/>
                        <a:pt x="18894" y="22528"/>
                        <a:pt x="19086" y="22451"/>
                      </a:cubicBezTo>
                      <a:close/>
                      <a:moveTo>
                        <a:pt x="13311" y="22642"/>
                      </a:moveTo>
                      <a:cubicBezTo>
                        <a:pt x="13464" y="22642"/>
                        <a:pt x="13617" y="22681"/>
                        <a:pt x="13693" y="22795"/>
                      </a:cubicBezTo>
                      <a:cubicBezTo>
                        <a:pt x="13617" y="22872"/>
                        <a:pt x="13540" y="22910"/>
                        <a:pt x="13464" y="22910"/>
                      </a:cubicBezTo>
                      <a:cubicBezTo>
                        <a:pt x="13464" y="22795"/>
                        <a:pt x="13349" y="22681"/>
                        <a:pt x="13234" y="22681"/>
                      </a:cubicBezTo>
                      <a:cubicBezTo>
                        <a:pt x="13158" y="22719"/>
                        <a:pt x="13081" y="22795"/>
                        <a:pt x="13043" y="22872"/>
                      </a:cubicBezTo>
                      <a:cubicBezTo>
                        <a:pt x="13043" y="22910"/>
                        <a:pt x="13043" y="22948"/>
                        <a:pt x="13043" y="22987"/>
                      </a:cubicBezTo>
                      <a:lnTo>
                        <a:pt x="12966" y="22987"/>
                      </a:lnTo>
                      <a:cubicBezTo>
                        <a:pt x="12966" y="22987"/>
                        <a:pt x="12966" y="22970"/>
                        <a:pt x="12966" y="22948"/>
                      </a:cubicBezTo>
                      <a:cubicBezTo>
                        <a:pt x="13005" y="22757"/>
                        <a:pt x="13158" y="22719"/>
                        <a:pt x="13311" y="22642"/>
                      </a:cubicBezTo>
                      <a:close/>
                      <a:moveTo>
                        <a:pt x="16867" y="22948"/>
                      </a:moveTo>
                      <a:cubicBezTo>
                        <a:pt x="16982" y="22948"/>
                        <a:pt x="17059" y="22987"/>
                        <a:pt x="17173" y="23025"/>
                      </a:cubicBezTo>
                      <a:cubicBezTo>
                        <a:pt x="17097" y="23178"/>
                        <a:pt x="16906" y="23293"/>
                        <a:pt x="16753" y="23331"/>
                      </a:cubicBezTo>
                      <a:cubicBezTo>
                        <a:pt x="16638" y="23331"/>
                        <a:pt x="16561" y="23331"/>
                        <a:pt x="16485" y="23293"/>
                      </a:cubicBezTo>
                      <a:cubicBezTo>
                        <a:pt x="16523" y="23101"/>
                        <a:pt x="16676" y="23063"/>
                        <a:pt x="16867" y="22948"/>
                      </a:cubicBezTo>
                      <a:close/>
                      <a:moveTo>
                        <a:pt x="7505" y="22449"/>
                      </a:moveTo>
                      <a:cubicBezTo>
                        <a:pt x="7938" y="22449"/>
                        <a:pt x="8216" y="22961"/>
                        <a:pt x="7994" y="23331"/>
                      </a:cubicBezTo>
                      <a:lnTo>
                        <a:pt x="7956" y="23369"/>
                      </a:lnTo>
                      <a:cubicBezTo>
                        <a:pt x="7918" y="23254"/>
                        <a:pt x="7841" y="23178"/>
                        <a:pt x="7765" y="23140"/>
                      </a:cubicBezTo>
                      <a:cubicBezTo>
                        <a:pt x="7947" y="22884"/>
                        <a:pt x="7782" y="22525"/>
                        <a:pt x="7468" y="22525"/>
                      </a:cubicBezTo>
                      <a:cubicBezTo>
                        <a:pt x="7453" y="22525"/>
                        <a:pt x="7437" y="22526"/>
                        <a:pt x="7421" y="22528"/>
                      </a:cubicBezTo>
                      <a:cubicBezTo>
                        <a:pt x="7268" y="22566"/>
                        <a:pt x="7153" y="22642"/>
                        <a:pt x="7076" y="22795"/>
                      </a:cubicBezTo>
                      <a:cubicBezTo>
                        <a:pt x="7306" y="22910"/>
                        <a:pt x="7344" y="23216"/>
                        <a:pt x="7191" y="23407"/>
                      </a:cubicBezTo>
                      <a:cubicBezTo>
                        <a:pt x="7153" y="23446"/>
                        <a:pt x="7153" y="23446"/>
                        <a:pt x="7191" y="23484"/>
                      </a:cubicBezTo>
                      <a:cubicBezTo>
                        <a:pt x="7000" y="23331"/>
                        <a:pt x="6924" y="23063"/>
                        <a:pt x="7000" y="22872"/>
                      </a:cubicBezTo>
                      <a:cubicBezTo>
                        <a:pt x="7038" y="22642"/>
                        <a:pt x="7229" y="22566"/>
                        <a:pt x="7459" y="22451"/>
                      </a:cubicBezTo>
                      <a:cubicBezTo>
                        <a:pt x="7475" y="22450"/>
                        <a:pt x="7490" y="22449"/>
                        <a:pt x="7505" y="22449"/>
                      </a:cubicBezTo>
                      <a:close/>
                      <a:moveTo>
                        <a:pt x="11016" y="23025"/>
                      </a:moveTo>
                      <a:cubicBezTo>
                        <a:pt x="11322" y="23025"/>
                        <a:pt x="11551" y="23216"/>
                        <a:pt x="11551" y="23522"/>
                      </a:cubicBezTo>
                      <a:cubicBezTo>
                        <a:pt x="11475" y="23407"/>
                        <a:pt x="11398" y="23369"/>
                        <a:pt x="11284" y="23369"/>
                      </a:cubicBezTo>
                      <a:cubicBezTo>
                        <a:pt x="11284" y="23232"/>
                        <a:pt x="11161" y="23095"/>
                        <a:pt x="10998" y="23095"/>
                      </a:cubicBezTo>
                      <a:cubicBezTo>
                        <a:pt x="10979" y="23095"/>
                        <a:pt x="10960" y="23097"/>
                        <a:pt x="10939" y="23101"/>
                      </a:cubicBezTo>
                      <a:cubicBezTo>
                        <a:pt x="10863" y="23140"/>
                        <a:pt x="10786" y="23178"/>
                        <a:pt x="10748" y="23293"/>
                      </a:cubicBezTo>
                      <a:cubicBezTo>
                        <a:pt x="10748" y="23331"/>
                        <a:pt x="10748" y="23407"/>
                        <a:pt x="10786" y="23484"/>
                      </a:cubicBezTo>
                      <a:cubicBezTo>
                        <a:pt x="10748" y="23522"/>
                        <a:pt x="10710" y="23560"/>
                        <a:pt x="10672" y="23560"/>
                      </a:cubicBezTo>
                      <a:cubicBezTo>
                        <a:pt x="10672" y="23560"/>
                        <a:pt x="10672" y="23637"/>
                        <a:pt x="10633" y="23637"/>
                      </a:cubicBezTo>
                      <a:cubicBezTo>
                        <a:pt x="10633" y="23560"/>
                        <a:pt x="10633" y="23484"/>
                        <a:pt x="10633" y="23369"/>
                      </a:cubicBezTo>
                      <a:cubicBezTo>
                        <a:pt x="10710" y="23178"/>
                        <a:pt x="10825" y="23101"/>
                        <a:pt x="11016" y="23025"/>
                      </a:cubicBezTo>
                      <a:close/>
                      <a:moveTo>
                        <a:pt x="20807" y="23216"/>
                      </a:moveTo>
                      <a:cubicBezTo>
                        <a:pt x="20807" y="23484"/>
                        <a:pt x="20616" y="23713"/>
                        <a:pt x="20348" y="23751"/>
                      </a:cubicBezTo>
                      <a:lnTo>
                        <a:pt x="20386" y="23713"/>
                      </a:lnTo>
                      <a:lnTo>
                        <a:pt x="20386" y="23713"/>
                      </a:lnTo>
                      <a:cubicBezTo>
                        <a:pt x="20359" y="23720"/>
                        <a:pt x="20332" y="23723"/>
                        <a:pt x="20305" y="23723"/>
                      </a:cubicBezTo>
                      <a:cubicBezTo>
                        <a:pt x="20180" y="23723"/>
                        <a:pt x="20060" y="23655"/>
                        <a:pt x="19965" y="23560"/>
                      </a:cubicBezTo>
                      <a:cubicBezTo>
                        <a:pt x="19965" y="23560"/>
                        <a:pt x="19965" y="23522"/>
                        <a:pt x="19965" y="23522"/>
                      </a:cubicBezTo>
                      <a:cubicBezTo>
                        <a:pt x="20080" y="23293"/>
                        <a:pt x="20577" y="23331"/>
                        <a:pt x="20807" y="23216"/>
                      </a:cubicBezTo>
                      <a:close/>
                      <a:moveTo>
                        <a:pt x="14609" y="23447"/>
                      </a:moveTo>
                      <a:cubicBezTo>
                        <a:pt x="14718" y="23453"/>
                        <a:pt x="14848" y="23488"/>
                        <a:pt x="14917" y="23522"/>
                      </a:cubicBezTo>
                      <a:cubicBezTo>
                        <a:pt x="14850" y="23722"/>
                        <a:pt x="14667" y="23835"/>
                        <a:pt x="14494" y="23835"/>
                      </a:cubicBezTo>
                      <a:cubicBezTo>
                        <a:pt x="14469" y="23835"/>
                        <a:pt x="14444" y="23833"/>
                        <a:pt x="14420" y="23828"/>
                      </a:cubicBezTo>
                      <a:cubicBezTo>
                        <a:pt x="14343" y="23790"/>
                        <a:pt x="14305" y="23790"/>
                        <a:pt x="14228" y="23751"/>
                      </a:cubicBezTo>
                      <a:cubicBezTo>
                        <a:pt x="14305" y="23599"/>
                        <a:pt x="14456" y="23523"/>
                        <a:pt x="14609" y="23447"/>
                      </a:cubicBezTo>
                      <a:close/>
                      <a:moveTo>
                        <a:pt x="18244" y="23790"/>
                      </a:moveTo>
                      <a:cubicBezTo>
                        <a:pt x="18321" y="23790"/>
                        <a:pt x="18397" y="23790"/>
                        <a:pt x="18512" y="23828"/>
                      </a:cubicBezTo>
                      <a:cubicBezTo>
                        <a:pt x="18436" y="24019"/>
                        <a:pt x="18283" y="24172"/>
                        <a:pt x="18091" y="24172"/>
                      </a:cubicBezTo>
                      <a:cubicBezTo>
                        <a:pt x="18050" y="24182"/>
                        <a:pt x="18012" y="24187"/>
                        <a:pt x="17977" y="24187"/>
                      </a:cubicBezTo>
                      <a:cubicBezTo>
                        <a:pt x="17880" y="24187"/>
                        <a:pt x="17803" y="24152"/>
                        <a:pt x="17747" y="24096"/>
                      </a:cubicBezTo>
                      <a:cubicBezTo>
                        <a:pt x="17862" y="23904"/>
                        <a:pt x="18015" y="23866"/>
                        <a:pt x="18244" y="23790"/>
                      </a:cubicBezTo>
                      <a:close/>
                      <a:moveTo>
                        <a:pt x="8836" y="23369"/>
                      </a:moveTo>
                      <a:cubicBezTo>
                        <a:pt x="9218" y="23369"/>
                        <a:pt x="9524" y="23790"/>
                        <a:pt x="9333" y="24134"/>
                      </a:cubicBezTo>
                      <a:cubicBezTo>
                        <a:pt x="9257" y="24019"/>
                        <a:pt x="9180" y="23943"/>
                        <a:pt x="9065" y="23904"/>
                      </a:cubicBezTo>
                      <a:cubicBezTo>
                        <a:pt x="9142" y="23713"/>
                        <a:pt x="8951" y="23484"/>
                        <a:pt x="8759" y="23484"/>
                      </a:cubicBezTo>
                      <a:cubicBezTo>
                        <a:pt x="8645" y="23560"/>
                        <a:pt x="8530" y="23599"/>
                        <a:pt x="8492" y="23713"/>
                      </a:cubicBezTo>
                      <a:cubicBezTo>
                        <a:pt x="8453" y="23828"/>
                        <a:pt x="8530" y="23943"/>
                        <a:pt x="8606" y="24019"/>
                      </a:cubicBezTo>
                      <a:cubicBezTo>
                        <a:pt x="8530" y="24057"/>
                        <a:pt x="8453" y="24134"/>
                        <a:pt x="8453" y="24210"/>
                      </a:cubicBezTo>
                      <a:lnTo>
                        <a:pt x="8453" y="24249"/>
                      </a:lnTo>
                      <a:cubicBezTo>
                        <a:pt x="8339" y="24134"/>
                        <a:pt x="8300" y="23943"/>
                        <a:pt x="8339" y="23790"/>
                      </a:cubicBezTo>
                      <a:cubicBezTo>
                        <a:pt x="8415" y="23522"/>
                        <a:pt x="8606" y="23484"/>
                        <a:pt x="8836" y="23369"/>
                      </a:cubicBezTo>
                      <a:close/>
                      <a:moveTo>
                        <a:pt x="12512" y="23894"/>
                      </a:moveTo>
                      <a:cubicBezTo>
                        <a:pt x="12626" y="23894"/>
                        <a:pt x="12720" y="23957"/>
                        <a:pt x="12813" y="24019"/>
                      </a:cubicBezTo>
                      <a:lnTo>
                        <a:pt x="12813" y="24057"/>
                      </a:lnTo>
                      <a:cubicBezTo>
                        <a:pt x="12775" y="24134"/>
                        <a:pt x="12660" y="24210"/>
                        <a:pt x="12546" y="24249"/>
                      </a:cubicBezTo>
                      <a:cubicBezTo>
                        <a:pt x="12507" y="24134"/>
                        <a:pt x="12431" y="24096"/>
                        <a:pt x="12354" y="24096"/>
                      </a:cubicBezTo>
                      <a:cubicBezTo>
                        <a:pt x="12278" y="24134"/>
                        <a:pt x="12240" y="24172"/>
                        <a:pt x="12201" y="24249"/>
                      </a:cubicBezTo>
                      <a:cubicBezTo>
                        <a:pt x="12201" y="24249"/>
                        <a:pt x="12240" y="24287"/>
                        <a:pt x="12240" y="24325"/>
                      </a:cubicBezTo>
                      <a:lnTo>
                        <a:pt x="12201" y="24325"/>
                      </a:lnTo>
                      <a:cubicBezTo>
                        <a:pt x="12125" y="24325"/>
                        <a:pt x="12048" y="24363"/>
                        <a:pt x="11972" y="24363"/>
                      </a:cubicBezTo>
                      <a:cubicBezTo>
                        <a:pt x="11972" y="24325"/>
                        <a:pt x="11972" y="24287"/>
                        <a:pt x="11972" y="24287"/>
                      </a:cubicBezTo>
                      <a:cubicBezTo>
                        <a:pt x="12048" y="24019"/>
                        <a:pt x="12201" y="23981"/>
                        <a:pt x="12431" y="23904"/>
                      </a:cubicBezTo>
                      <a:cubicBezTo>
                        <a:pt x="12459" y="23897"/>
                        <a:pt x="12486" y="23894"/>
                        <a:pt x="12512" y="23894"/>
                      </a:cubicBezTo>
                      <a:close/>
                      <a:moveTo>
                        <a:pt x="15950" y="24249"/>
                      </a:moveTo>
                      <a:cubicBezTo>
                        <a:pt x="16064" y="24249"/>
                        <a:pt x="16141" y="24287"/>
                        <a:pt x="16256" y="24325"/>
                      </a:cubicBezTo>
                      <a:cubicBezTo>
                        <a:pt x="16179" y="24478"/>
                        <a:pt x="16064" y="24593"/>
                        <a:pt x="15911" y="24593"/>
                      </a:cubicBezTo>
                      <a:cubicBezTo>
                        <a:pt x="15864" y="24609"/>
                        <a:pt x="15810" y="24618"/>
                        <a:pt x="15757" y="24618"/>
                      </a:cubicBezTo>
                      <a:cubicBezTo>
                        <a:pt x="15683" y="24618"/>
                        <a:pt x="15612" y="24599"/>
                        <a:pt x="15567" y="24555"/>
                      </a:cubicBezTo>
                      <a:cubicBezTo>
                        <a:pt x="15644" y="24402"/>
                        <a:pt x="15797" y="24325"/>
                        <a:pt x="15950" y="24249"/>
                      </a:cubicBezTo>
                      <a:close/>
                      <a:moveTo>
                        <a:pt x="19851" y="24593"/>
                      </a:moveTo>
                      <a:cubicBezTo>
                        <a:pt x="19851" y="24746"/>
                        <a:pt x="19736" y="24899"/>
                        <a:pt x="19545" y="24975"/>
                      </a:cubicBezTo>
                      <a:cubicBezTo>
                        <a:pt x="19493" y="24996"/>
                        <a:pt x="19442" y="25005"/>
                        <a:pt x="19392" y="25005"/>
                      </a:cubicBezTo>
                      <a:cubicBezTo>
                        <a:pt x="19256" y="25005"/>
                        <a:pt x="19131" y="24934"/>
                        <a:pt x="19047" y="24822"/>
                      </a:cubicBezTo>
                      <a:lnTo>
                        <a:pt x="19086" y="24822"/>
                      </a:lnTo>
                      <a:cubicBezTo>
                        <a:pt x="19239" y="24631"/>
                        <a:pt x="19621" y="24669"/>
                        <a:pt x="19851" y="24593"/>
                      </a:cubicBezTo>
                      <a:close/>
                      <a:moveTo>
                        <a:pt x="10243" y="24277"/>
                      </a:moveTo>
                      <a:cubicBezTo>
                        <a:pt x="10607" y="24277"/>
                        <a:pt x="10853" y="24626"/>
                        <a:pt x="10748" y="24975"/>
                      </a:cubicBezTo>
                      <a:cubicBezTo>
                        <a:pt x="10715" y="24809"/>
                        <a:pt x="10565" y="24700"/>
                        <a:pt x="10426" y="24700"/>
                      </a:cubicBezTo>
                      <a:cubicBezTo>
                        <a:pt x="10406" y="24700"/>
                        <a:pt x="10385" y="24703"/>
                        <a:pt x="10366" y="24708"/>
                      </a:cubicBezTo>
                      <a:cubicBezTo>
                        <a:pt x="10327" y="24593"/>
                        <a:pt x="10251" y="24516"/>
                        <a:pt x="10136" y="24478"/>
                      </a:cubicBezTo>
                      <a:cubicBezTo>
                        <a:pt x="10060" y="24516"/>
                        <a:pt x="9945" y="24555"/>
                        <a:pt x="9945" y="24631"/>
                      </a:cubicBezTo>
                      <a:lnTo>
                        <a:pt x="9907" y="24631"/>
                      </a:lnTo>
                      <a:cubicBezTo>
                        <a:pt x="9907" y="24708"/>
                        <a:pt x="9907" y="24746"/>
                        <a:pt x="9945" y="24784"/>
                      </a:cubicBezTo>
                      <a:cubicBezTo>
                        <a:pt x="9868" y="24822"/>
                        <a:pt x="9792" y="24899"/>
                        <a:pt x="9754" y="25014"/>
                      </a:cubicBezTo>
                      <a:cubicBezTo>
                        <a:pt x="9715" y="25014"/>
                        <a:pt x="9715" y="25052"/>
                        <a:pt x="9715" y="25090"/>
                      </a:cubicBezTo>
                      <a:cubicBezTo>
                        <a:pt x="9639" y="24937"/>
                        <a:pt x="9639" y="24822"/>
                        <a:pt x="9677" y="24669"/>
                      </a:cubicBezTo>
                      <a:cubicBezTo>
                        <a:pt x="9754" y="24440"/>
                        <a:pt x="9907" y="24363"/>
                        <a:pt x="10136" y="24287"/>
                      </a:cubicBezTo>
                      <a:cubicBezTo>
                        <a:pt x="10173" y="24280"/>
                        <a:pt x="10209" y="24277"/>
                        <a:pt x="10243" y="24277"/>
                      </a:cubicBezTo>
                      <a:close/>
                      <a:moveTo>
                        <a:pt x="13770" y="24746"/>
                      </a:moveTo>
                      <a:cubicBezTo>
                        <a:pt x="13846" y="24746"/>
                        <a:pt x="13961" y="24746"/>
                        <a:pt x="14037" y="24784"/>
                      </a:cubicBezTo>
                      <a:lnTo>
                        <a:pt x="14076" y="24822"/>
                      </a:lnTo>
                      <a:cubicBezTo>
                        <a:pt x="13999" y="24975"/>
                        <a:pt x="13846" y="25128"/>
                        <a:pt x="13693" y="25167"/>
                      </a:cubicBezTo>
                      <a:cubicBezTo>
                        <a:pt x="13652" y="25177"/>
                        <a:pt x="13614" y="25182"/>
                        <a:pt x="13578" y="25182"/>
                      </a:cubicBezTo>
                      <a:cubicBezTo>
                        <a:pt x="13479" y="25182"/>
                        <a:pt x="13395" y="25146"/>
                        <a:pt x="13311" y="25090"/>
                      </a:cubicBezTo>
                      <a:cubicBezTo>
                        <a:pt x="13387" y="24899"/>
                        <a:pt x="13540" y="24822"/>
                        <a:pt x="13770" y="24746"/>
                      </a:cubicBezTo>
                      <a:close/>
                      <a:moveTo>
                        <a:pt x="17350" y="25099"/>
                      </a:moveTo>
                      <a:cubicBezTo>
                        <a:pt x="17418" y="25099"/>
                        <a:pt x="17487" y="25109"/>
                        <a:pt x="17556" y="25128"/>
                      </a:cubicBezTo>
                      <a:cubicBezTo>
                        <a:pt x="17518" y="25281"/>
                        <a:pt x="17365" y="25434"/>
                        <a:pt x="17212" y="25473"/>
                      </a:cubicBezTo>
                      <a:cubicBezTo>
                        <a:pt x="17059" y="25473"/>
                        <a:pt x="16944" y="25434"/>
                        <a:pt x="16867" y="25358"/>
                      </a:cubicBezTo>
                      <a:lnTo>
                        <a:pt x="16867" y="25320"/>
                      </a:lnTo>
                      <a:cubicBezTo>
                        <a:pt x="16981" y="25178"/>
                        <a:pt x="17157" y="25099"/>
                        <a:pt x="17350" y="25099"/>
                      </a:cubicBezTo>
                      <a:close/>
                      <a:moveTo>
                        <a:pt x="11475" y="25167"/>
                      </a:moveTo>
                      <a:cubicBezTo>
                        <a:pt x="11628" y="25167"/>
                        <a:pt x="11781" y="25205"/>
                        <a:pt x="11895" y="25281"/>
                      </a:cubicBezTo>
                      <a:cubicBezTo>
                        <a:pt x="11857" y="25434"/>
                        <a:pt x="11742" y="25549"/>
                        <a:pt x="11628" y="25587"/>
                      </a:cubicBezTo>
                      <a:cubicBezTo>
                        <a:pt x="11437" y="25664"/>
                        <a:pt x="11054" y="25626"/>
                        <a:pt x="10939" y="25779"/>
                      </a:cubicBezTo>
                      <a:cubicBezTo>
                        <a:pt x="10939" y="25664"/>
                        <a:pt x="10978" y="25587"/>
                        <a:pt x="11016" y="25511"/>
                      </a:cubicBezTo>
                      <a:lnTo>
                        <a:pt x="10978" y="25511"/>
                      </a:lnTo>
                      <a:cubicBezTo>
                        <a:pt x="11092" y="25281"/>
                        <a:pt x="11245" y="25243"/>
                        <a:pt x="11475" y="25167"/>
                      </a:cubicBezTo>
                      <a:close/>
                      <a:moveTo>
                        <a:pt x="15070" y="25549"/>
                      </a:moveTo>
                      <a:cubicBezTo>
                        <a:pt x="15146" y="25549"/>
                        <a:pt x="15261" y="25549"/>
                        <a:pt x="15376" y="25587"/>
                      </a:cubicBezTo>
                      <a:cubicBezTo>
                        <a:pt x="15338" y="25740"/>
                        <a:pt x="15185" y="25893"/>
                        <a:pt x="15032" y="25932"/>
                      </a:cubicBezTo>
                      <a:cubicBezTo>
                        <a:pt x="15001" y="25942"/>
                        <a:pt x="14967" y="25947"/>
                        <a:pt x="14932" y="25947"/>
                      </a:cubicBezTo>
                      <a:cubicBezTo>
                        <a:pt x="14835" y="25947"/>
                        <a:pt x="14723" y="25911"/>
                        <a:pt x="14611" y="25855"/>
                      </a:cubicBezTo>
                      <a:cubicBezTo>
                        <a:pt x="14726" y="25702"/>
                        <a:pt x="14879" y="25587"/>
                        <a:pt x="15070" y="25549"/>
                      </a:cubicBezTo>
                      <a:close/>
                      <a:moveTo>
                        <a:pt x="18856" y="25932"/>
                      </a:moveTo>
                      <a:cubicBezTo>
                        <a:pt x="18856" y="26123"/>
                        <a:pt x="18703" y="26276"/>
                        <a:pt x="18512" y="26276"/>
                      </a:cubicBezTo>
                      <a:lnTo>
                        <a:pt x="18550" y="26237"/>
                      </a:lnTo>
                      <a:cubicBezTo>
                        <a:pt x="18397" y="26237"/>
                        <a:pt x="18283" y="26161"/>
                        <a:pt x="18206" y="26008"/>
                      </a:cubicBezTo>
                      <a:lnTo>
                        <a:pt x="18206" y="26008"/>
                      </a:lnTo>
                      <a:cubicBezTo>
                        <a:pt x="18268" y="26018"/>
                        <a:pt x="18329" y="26023"/>
                        <a:pt x="18390" y="26023"/>
                      </a:cubicBezTo>
                      <a:cubicBezTo>
                        <a:pt x="18556" y="26023"/>
                        <a:pt x="18716" y="25988"/>
                        <a:pt x="18856" y="25932"/>
                      </a:cubicBezTo>
                      <a:close/>
                      <a:moveTo>
                        <a:pt x="12852" y="26008"/>
                      </a:moveTo>
                      <a:cubicBezTo>
                        <a:pt x="12966" y="26008"/>
                        <a:pt x="13081" y="26008"/>
                        <a:pt x="13196" y="26046"/>
                      </a:cubicBezTo>
                      <a:lnTo>
                        <a:pt x="13196" y="26085"/>
                      </a:lnTo>
                      <a:cubicBezTo>
                        <a:pt x="13158" y="26314"/>
                        <a:pt x="12966" y="26467"/>
                        <a:pt x="12737" y="26505"/>
                      </a:cubicBezTo>
                      <a:cubicBezTo>
                        <a:pt x="12699" y="26515"/>
                        <a:pt x="12660" y="26520"/>
                        <a:pt x="12623" y="26520"/>
                      </a:cubicBezTo>
                      <a:cubicBezTo>
                        <a:pt x="12512" y="26520"/>
                        <a:pt x="12412" y="26477"/>
                        <a:pt x="12354" y="26390"/>
                      </a:cubicBezTo>
                      <a:cubicBezTo>
                        <a:pt x="12354" y="26276"/>
                        <a:pt x="12431" y="26199"/>
                        <a:pt x="12507" y="26161"/>
                      </a:cubicBezTo>
                      <a:cubicBezTo>
                        <a:pt x="12622" y="26046"/>
                        <a:pt x="12737" y="26085"/>
                        <a:pt x="12852" y="26008"/>
                      </a:cubicBezTo>
                      <a:close/>
                      <a:moveTo>
                        <a:pt x="9460" y="25574"/>
                      </a:moveTo>
                      <a:cubicBezTo>
                        <a:pt x="9752" y="25574"/>
                        <a:pt x="9818" y="25776"/>
                        <a:pt x="9907" y="26161"/>
                      </a:cubicBezTo>
                      <a:cubicBezTo>
                        <a:pt x="9945" y="26276"/>
                        <a:pt x="9983" y="26390"/>
                        <a:pt x="9945" y="26505"/>
                      </a:cubicBezTo>
                      <a:cubicBezTo>
                        <a:pt x="9945" y="26543"/>
                        <a:pt x="9907" y="26543"/>
                        <a:pt x="9907" y="26582"/>
                      </a:cubicBezTo>
                      <a:cubicBezTo>
                        <a:pt x="9830" y="26237"/>
                        <a:pt x="9715" y="26046"/>
                        <a:pt x="9333" y="26046"/>
                      </a:cubicBezTo>
                      <a:cubicBezTo>
                        <a:pt x="9333" y="26046"/>
                        <a:pt x="9333" y="26008"/>
                        <a:pt x="9333" y="26008"/>
                      </a:cubicBezTo>
                      <a:cubicBezTo>
                        <a:pt x="9295" y="25970"/>
                        <a:pt x="9257" y="25932"/>
                        <a:pt x="9218" y="25932"/>
                      </a:cubicBezTo>
                      <a:cubicBezTo>
                        <a:pt x="9180" y="25970"/>
                        <a:pt x="9180" y="25970"/>
                        <a:pt x="9142" y="26008"/>
                      </a:cubicBezTo>
                      <a:cubicBezTo>
                        <a:pt x="9142" y="26046"/>
                        <a:pt x="9142" y="26046"/>
                        <a:pt x="9142" y="26046"/>
                      </a:cubicBezTo>
                      <a:lnTo>
                        <a:pt x="9180" y="26123"/>
                      </a:lnTo>
                      <a:cubicBezTo>
                        <a:pt x="9027" y="26161"/>
                        <a:pt x="8874" y="26276"/>
                        <a:pt x="8836" y="26429"/>
                      </a:cubicBezTo>
                      <a:cubicBezTo>
                        <a:pt x="8798" y="26161"/>
                        <a:pt x="8606" y="25855"/>
                        <a:pt x="8836" y="25702"/>
                      </a:cubicBezTo>
                      <a:cubicBezTo>
                        <a:pt x="8912" y="25626"/>
                        <a:pt x="9027" y="25626"/>
                        <a:pt x="9142" y="25626"/>
                      </a:cubicBezTo>
                      <a:cubicBezTo>
                        <a:pt x="9271" y="25591"/>
                        <a:pt x="9375" y="25574"/>
                        <a:pt x="9460" y="25574"/>
                      </a:cubicBezTo>
                      <a:close/>
                      <a:moveTo>
                        <a:pt x="16600" y="26390"/>
                      </a:moveTo>
                      <a:cubicBezTo>
                        <a:pt x="16600" y="26543"/>
                        <a:pt x="16485" y="26696"/>
                        <a:pt x="16332" y="26735"/>
                      </a:cubicBezTo>
                      <a:cubicBezTo>
                        <a:pt x="16179" y="26735"/>
                        <a:pt x="16026" y="26696"/>
                        <a:pt x="15950" y="26582"/>
                      </a:cubicBezTo>
                      <a:cubicBezTo>
                        <a:pt x="16103" y="26505"/>
                        <a:pt x="16256" y="26429"/>
                        <a:pt x="16409" y="26429"/>
                      </a:cubicBezTo>
                      <a:lnTo>
                        <a:pt x="16600" y="26390"/>
                      </a:lnTo>
                      <a:close/>
                      <a:moveTo>
                        <a:pt x="20157" y="26773"/>
                      </a:moveTo>
                      <a:cubicBezTo>
                        <a:pt x="20157" y="26956"/>
                        <a:pt x="20051" y="27069"/>
                        <a:pt x="19908" y="27078"/>
                      </a:cubicBezTo>
                      <a:lnTo>
                        <a:pt x="19908" y="27078"/>
                      </a:lnTo>
                      <a:cubicBezTo>
                        <a:pt x="19762" y="27069"/>
                        <a:pt x="19620" y="26958"/>
                        <a:pt x="19583" y="26811"/>
                      </a:cubicBezTo>
                      <a:cubicBezTo>
                        <a:pt x="19659" y="26811"/>
                        <a:pt x="19736" y="26849"/>
                        <a:pt x="19812" y="26849"/>
                      </a:cubicBezTo>
                      <a:cubicBezTo>
                        <a:pt x="19843" y="26860"/>
                        <a:pt x="19874" y="26864"/>
                        <a:pt x="19905" y="26864"/>
                      </a:cubicBezTo>
                      <a:cubicBezTo>
                        <a:pt x="19989" y="26864"/>
                        <a:pt x="20073" y="26829"/>
                        <a:pt x="20157" y="26773"/>
                      </a:cubicBezTo>
                      <a:close/>
                      <a:moveTo>
                        <a:pt x="10659" y="26479"/>
                      </a:moveTo>
                      <a:cubicBezTo>
                        <a:pt x="10791" y="26479"/>
                        <a:pt x="10925" y="26500"/>
                        <a:pt x="11054" y="26543"/>
                      </a:cubicBezTo>
                      <a:cubicBezTo>
                        <a:pt x="11054" y="26658"/>
                        <a:pt x="11016" y="26773"/>
                        <a:pt x="10939" y="26849"/>
                      </a:cubicBezTo>
                      <a:cubicBezTo>
                        <a:pt x="10748" y="27002"/>
                        <a:pt x="10289" y="26926"/>
                        <a:pt x="10136" y="27117"/>
                      </a:cubicBezTo>
                      <a:cubicBezTo>
                        <a:pt x="10060" y="26964"/>
                        <a:pt x="10021" y="26811"/>
                        <a:pt x="10060" y="26658"/>
                      </a:cubicBezTo>
                      <a:cubicBezTo>
                        <a:pt x="10227" y="26539"/>
                        <a:pt x="10439" y="26479"/>
                        <a:pt x="10659" y="26479"/>
                      </a:cubicBezTo>
                      <a:close/>
                      <a:moveTo>
                        <a:pt x="14458" y="26849"/>
                      </a:moveTo>
                      <a:cubicBezTo>
                        <a:pt x="14420" y="27079"/>
                        <a:pt x="14267" y="27270"/>
                        <a:pt x="14037" y="27270"/>
                      </a:cubicBezTo>
                      <a:cubicBezTo>
                        <a:pt x="14010" y="27277"/>
                        <a:pt x="13983" y="27280"/>
                        <a:pt x="13956" y="27280"/>
                      </a:cubicBezTo>
                      <a:cubicBezTo>
                        <a:pt x="13831" y="27280"/>
                        <a:pt x="13711" y="27212"/>
                        <a:pt x="13617" y="27117"/>
                      </a:cubicBezTo>
                      <a:cubicBezTo>
                        <a:pt x="13731" y="26926"/>
                        <a:pt x="14114" y="26888"/>
                        <a:pt x="14381" y="26849"/>
                      </a:cubicBezTo>
                      <a:close/>
                      <a:moveTo>
                        <a:pt x="17824" y="27308"/>
                      </a:moveTo>
                      <a:cubicBezTo>
                        <a:pt x="17824" y="27423"/>
                        <a:pt x="17747" y="27500"/>
                        <a:pt x="17632" y="27538"/>
                      </a:cubicBezTo>
                      <a:cubicBezTo>
                        <a:pt x="17606" y="27544"/>
                        <a:pt x="17580" y="27548"/>
                        <a:pt x="17554" y="27548"/>
                      </a:cubicBezTo>
                      <a:cubicBezTo>
                        <a:pt x="17431" y="27548"/>
                        <a:pt x="17326" y="27473"/>
                        <a:pt x="17326" y="27347"/>
                      </a:cubicBezTo>
                      <a:lnTo>
                        <a:pt x="17326" y="27347"/>
                      </a:lnTo>
                      <a:cubicBezTo>
                        <a:pt x="17384" y="27366"/>
                        <a:pt x="17451" y="27375"/>
                        <a:pt x="17522" y="27375"/>
                      </a:cubicBezTo>
                      <a:cubicBezTo>
                        <a:pt x="17594" y="27375"/>
                        <a:pt x="17671" y="27366"/>
                        <a:pt x="17747" y="27347"/>
                      </a:cubicBezTo>
                      <a:lnTo>
                        <a:pt x="17824" y="27308"/>
                      </a:lnTo>
                      <a:close/>
                      <a:moveTo>
                        <a:pt x="11245" y="27002"/>
                      </a:moveTo>
                      <a:cubicBezTo>
                        <a:pt x="11245" y="27155"/>
                        <a:pt x="11284" y="27308"/>
                        <a:pt x="11398" y="27385"/>
                      </a:cubicBezTo>
                      <a:cubicBezTo>
                        <a:pt x="11450" y="27411"/>
                        <a:pt x="11512" y="27421"/>
                        <a:pt x="11579" y="27421"/>
                      </a:cubicBezTo>
                      <a:cubicBezTo>
                        <a:pt x="11810" y="27421"/>
                        <a:pt x="12109" y="27300"/>
                        <a:pt x="12316" y="27270"/>
                      </a:cubicBezTo>
                      <a:lnTo>
                        <a:pt x="12316" y="27270"/>
                      </a:lnTo>
                      <a:cubicBezTo>
                        <a:pt x="12316" y="27576"/>
                        <a:pt x="12125" y="27806"/>
                        <a:pt x="11819" y="27882"/>
                      </a:cubicBezTo>
                      <a:cubicBezTo>
                        <a:pt x="11797" y="27885"/>
                        <a:pt x="11775" y="27886"/>
                        <a:pt x="11755" y="27886"/>
                      </a:cubicBezTo>
                      <a:cubicBezTo>
                        <a:pt x="11455" y="27886"/>
                        <a:pt x="11317" y="27635"/>
                        <a:pt x="11245" y="27385"/>
                      </a:cubicBezTo>
                      <a:cubicBezTo>
                        <a:pt x="11210" y="27280"/>
                        <a:pt x="11207" y="27175"/>
                        <a:pt x="11207" y="27070"/>
                      </a:cubicBezTo>
                      <a:lnTo>
                        <a:pt x="11207" y="27070"/>
                      </a:lnTo>
                      <a:cubicBezTo>
                        <a:pt x="11207" y="27040"/>
                        <a:pt x="11210" y="27037"/>
                        <a:pt x="11245" y="27002"/>
                      </a:cubicBezTo>
                      <a:close/>
                      <a:moveTo>
                        <a:pt x="14993" y="27691"/>
                      </a:moveTo>
                      <a:cubicBezTo>
                        <a:pt x="15108" y="27748"/>
                        <a:pt x="15232" y="27777"/>
                        <a:pt x="15357" y="27777"/>
                      </a:cubicBezTo>
                      <a:cubicBezTo>
                        <a:pt x="15481" y="27777"/>
                        <a:pt x="15605" y="27748"/>
                        <a:pt x="15720" y="27691"/>
                      </a:cubicBezTo>
                      <a:lnTo>
                        <a:pt x="15720" y="27691"/>
                      </a:lnTo>
                      <a:cubicBezTo>
                        <a:pt x="15720" y="27882"/>
                        <a:pt x="15605" y="28035"/>
                        <a:pt x="15414" y="28073"/>
                      </a:cubicBezTo>
                      <a:cubicBezTo>
                        <a:pt x="15390" y="28077"/>
                        <a:pt x="15367" y="28079"/>
                        <a:pt x="15344" y="28079"/>
                      </a:cubicBezTo>
                      <a:cubicBezTo>
                        <a:pt x="15147" y="28079"/>
                        <a:pt x="14989" y="27935"/>
                        <a:pt x="14955" y="27729"/>
                      </a:cubicBezTo>
                      <a:lnTo>
                        <a:pt x="14993" y="27691"/>
                      </a:lnTo>
                      <a:close/>
                      <a:moveTo>
                        <a:pt x="19124" y="28073"/>
                      </a:moveTo>
                      <a:cubicBezTo>
                        <a:pt x="19162" y="28188"/>
                        <a:pt x="19086" y="28303"/>
                        <a:pt x="18971" y="28303"/>
                      </a:cubicBezTo>
                      <a:lnTo>
                        <a:pt x="19009" y="28265"/>
                      </a:lnTo>
                      <a:lnTo>
                        <a:pt x="18933" y="28265"/>
                      </a:lnTo>
                      <a:cubicBezTo>
                        <a:pt x="18894" y="28226"/>
                        <a:pt x="18856" y="28188"/>
                        <a:pt x="18818" y="28150"/>
                      </a:cubicBezTo>
                      <a:lnTo>
                        <a:pt x="19009" y="28150"/>
                      </a:lnTo>
                      <a:cubicBezTo>
                        <a:pt x="19047" y="28112"/>
                        <a:pt x="19086" y="28112"/>
                        <a:pt x="19124" y="28073"/>
                      </a:cubicBezTo>
                      <a:close/>
                      <a:moveTo>
                        <a:pt x="12622" y="28035"/>
                      </a:moveTo>
                      <a:cubicBezTo>
                        <a:pt x="12766" y="28199"/>
                        <a:pt x="12953" y="28275"/>
                        <a:pt x="13137" y="28275"/>
                      </a:cubicBezTo>
                      <a:cubicBezTo>
                        <a:pt x="13297" y="28275"/>
                        <a:pt x="13454" y="28218"/>
                        <a:pt x="13578" y="28112"/>
                      </a:cubicBezTo>
                      <a:lnTo>
                        <a:pt x="13578" y="28112"/>
                      </a:lnTo>
                      <a:cubicBezTo>
                        <a:pt x="13655" y="28379"/>
                        <a:pt x="13464" y="28609"/>
                        <a:pt x="13196" y="28685"/>
                      </a:cubicBezTo>
                      <a:cubicBezTo>
                        <a:pt x="13162" y="28692"/>
                        <a:pt x="13129" y="28695"/>
                        <a:pt x="13097" y="28695"/>
                      </a:cubicBezTo>
                      <a:cubicBezTo>
                        <a:pt x="12757" y="28695"/>
                        <a:pt x="12483" y="28349"/>
                        <a:pt x="12622" y="28035"/>
                      </a:cubicBezTo>
                      <a:close/>
                      <a:moveTo>
                        <a:pt x="16447" y="28570"/>
                      </a:moveTo>
                      <a:lnTo>
                        <a:pt x="16447" y="28570"/>
                      </a:lnTo>
                      <a:cubicBezTo>
                        <a:pt x="16485" y="28609"/>
                        <a:pt x="16561" y="28609"/>
                        <a:pt x="16600" y="28647"/>
                      </a:cubicBezTo>
                      <a:cubicBezTo>
                        <a:pt x="16714" y="28647"/>
                        <a:pt x="16829" y="28647"/>
                        <a:pt x="16944" y="28609"/>
                      </a:cubicBezTo>
                      <a:lnTo>
                        <a:pt x="16944" y="28609"/>
                      </a:lnTo>
                      <a:cubicBezTo>
                        <a:pt x="16962" y="28738"/>
                        <a:pt x="16838" y="28805"/>
                        <a:pt x="16709" y="28805"/>
                      </a:cubicBezTo>
                      <a:cubicBezTo>
                        <a:pt x="16571" y="28805"/>
                        <a:pt x="16427" y="28729"/>
                        <a:pt x="16447" y="28570"/>
                      </a:cubicBezTo>
                      <a:close/>
                      <a:moveTo>
                        <a:pt x="10327" y="28226"/>
                      </a:moveTo>
                      <a:cubicBezTo>
                        <a:pt x="10366" y="28494"/>
                        <a:pt x="10595" y="28685"/>
                        <a:pt x="10863" y="28723"/>
                      </a:cubicBezTo>
                      <a:cubicBezTo>
                        <a:pt x="10903" y="28737"/>
                        <a:pt x="10944" y="28743"/>
                        <a:pt x="10985" y="28743"/>
                      </a:cubicBezTo>
                      <a:cubicBezTo>
                        <a:pt x="11179" y="28743"/>
                        <a:pt x="11367" y="28600"/>
                        <a:pt x="11398" y="28379"/>
                      </a:cubicBezTo>
                      <a:lnTo>
                        <a:pt x="11398" y="28379"/>
                      </a:lnTo>
                      <a:cubicBezTo>
                        <a:pt x="11551" y="28685"/>
                        <a:pt x="11437" y="29029"/>
                        <a:pt x="11131" y="29182"/>
                      </a:cubicBezTo>
                      <a:cubicBezTo>
                        <a:pt x="11051" y="29209"/>
                        <a:pt x="10952" y="29226"/>
                        <a:pt x="10853" y="29226"/>
                      </a:cubicBezTo>
                      <a:cubicBezTo>
                        <a:pt x="10667" y="29226"/>
                        <a:pt x="10479" y="29166"/>
                        <a:pt x="10404" y="28991"/>
                      </a:cubicBezTo>
                      <a:lnTo>
                        <a:pt x="10404" y="29029"/>
                      </a:lnTo>
                      <a:lnTo>
                        <a:pt x="10366" y="28723"/>
                      </a:lnTo>
                      <a:cubicBezTo>
                        <a:pt x="10289" y="28570"/>
                        <a:pt x="10251" y="28379"/>
                        <a:pt x="10251" y="28226"/>
                      </a:cubicBezTo>
                      <a:close/>
                      <a:moveTo>
                        <a:pt x="14076" y="28915"/>
                      </a:moveTo>
                      <a:cubicBezTo>
                        <a:pt x="14152" y="28991"/>
                        <a:pt x="14267" y="29068"/>
                        <a:pt x="14381" y="29106"/>
                      </a:cubicBezTo>
                      <a:cubicBezTo>
                        <a:pt x="14418" y="29115"/>
                        <a:pt x="14456" y="29120"/>
                        <a:pt x="14495" y="29120"/>
                      </a:cubicBezTo>
                      <a:cubicBezTo>
                        <a:pt x="14620" y="29120"/>
                        <a:pt x="14753" y="29070"/>
                        <a:pt x="14840" y="28953"/>
                      </a:cubicBezTo>
                      <a:lnTo>
                        <a:pt x="14840" y="28953"/>
                      </a:lnTo>
                      <a:cubicBezTo>
                        <a:pt x="14898" y="29182"/>
                        <a:pt x="14668" y="29297"/>
                        <a:pt x="14444" y="29297"/>
                      </a:cubicBezTo>
                      <a:cubicBezTo>
                        <a:pt x="14219" y="29297"/>
                        <a:pt x="13999" y="29182"/>
                        <a:pt x="14076" y="28953"/>
                      </a:cubicBezTo>
                      <a:lnTo>
                        <a:pt x="14076" y="28915"/>
                      </a:lnTo>
                      <a:close/>
                      <a:moveTo>
                        <a:pt x="18168" y="29412"/>
                      </a:moveTo>
                      <a:lnTo>
                        <a:pt x="18168" y="29412"/>
                      </a:lnTo>
                      <a:cubicBezTo>
                        <a:pt x="18206" y="29527"/>
                        <a:pt x="18130" y="29603"/>
                        <a:pt x="18053" y="29641"/>
                      </a:cubicBezTo>
                      <a:lnTo>
                        <a:pt x="18091" y="29603"/>
                      </a:lnTo>
                      <a:cubicBezTo>
                        <a:pt x="18015" y="29603"/>
                        <a:pt x="17938" y="29527"/>
                        <a:pt x="17938" y="29450"/>
                      </a:cubicBezTo>
                      <a:lnTo>
                        <a:pt x="18091" y="29450"/>
                      </a:lnTo>
                      <a:lnTo>
                        <a:pt x="18168" y="29412"/>
                      </a:lnTo>
                      <a:close/>
                      <a:moveTo>
                        <a:pt x="11742" y="29259"/>
                      </a:moveTo>
                      <a:cubicBezTo>
                        <a:pt x="11811" y="29430"/>
                        <a:pt x="12002" y="29571"/>
                        <a:pt x="12206" y="29571"/>
                      </a:cubicBezTo>
                      <a:cubicBezTo>
                        <a:pt x="12230" y="29571"/>
                        <a:pt x="12254" y="29569"/>
                        <a:pt x="12278" y="29565"/>
                      </a:cubicBezTo>
                      <a:cubicBezTo>
                        <a:pt x="12431" y="29527"/>
                        <a:pt x="12584" y="29412"/>
                        <a:pt x="12660" y="29297"/>
                      </a:cubicBezTo>
                      <a:lnTo>
                        <a:pt x="12660" y="29297"/>
                      </a:lnTo>
                      <a:cubicBezTo>
                        <a:pt x="12851" y="29635"/>
                        <a:pt x="12481" y="29833"/>
                        <a:pt x="12137" y="29833"/>
                      </a:cubicBezTo>
                      <a:cubicBezTo>
                        <a:pt x="11859" y="29833"/>
                        <a:pt x="11598" y="29703"/>
                        <a:pt x="11666" y="29412"/>
                      </a:cubicBezTo>
                      <a:cubicBezTo>
                        <a:pt x="11704" y="29335"/>
                        <a:pt x="11704" y="29297"/>
                        <a:pt x="11742" y="29259"/>
                      </a:cubicBezTo>
                      <a:close/>
                      <a:moveTo>
                        <a:pt x="15491" y="29833"/>
                      </a:moveTo>
                      <a:lnTo>
                        <a:pt x="15491" y="29833"/>
                      </a:lnTo>
                      <a:cubicBezTo>
                        <a:pt x="15586" y="29909"/>
                        <a:pt x="15701" y="29947"/>
                        <a:pt x="15811" y="29947"/>
                      </a:cubicBezTo>
                      <a:cubicBezTo>
                        <a:pt x="15921" y="29947"/>
                        <a:pt x="16026" y="29909"/>
                        <a:pt x="16103" y="29833"/>
                      </a:cubicBezTo>
                      <a:lnTo>
                        <a:pt x="16103" y="29833"/>
                      </a:lnTo>
                      <a:cubicBezTo>
                        <a:pt x="16179" y="29986"/>
                        <a:pt x="16064" y="30177"/>
                        <a:pt x="15873" y="30253"/>
                      </a:cubicBezTo>
                      <a:cubicBezTo>
                        <a:pt x="15853" y="30257"/>
                        <a:pt x="15834" y="30258"/>
                        <a:pt x="15814" y="30258"/>
                      </a:cubicBezTo>
                      <a:cubicBezTo>
                        <a:pt x="15606" y="30258"/>
                        <a:pt x="15421" y="30077"/>
                        <a:pt x="15491" y="29833"/>
                      </a:cubicBezTo>
                      <a:close/>
                      <a:moveTo>
                        <a:pt x="13158" y="30215"/>
                      </a:moveTo>
                      <a:cubicBezTo>
                        <a:pt x="13257" y="30314"/>
                        <a:pt x="13385" y="30414"/>
                        <a:pt x="13542" y="30414"/>
                      </a:cubicBezTo>
                      <a:cubicBezTo>
                        <a:pt x="13566" y="30414"/>
                        <a:pt x="13591" y="30411"/>
                        <a:pt x="13617" y="30406"/>
                      </a:cubicBezTo>
                      <a:cubicBezTo>
                        <a:pt x="13770" y="30406"/>
                        <a:pt x="13884" y="30330"/>
                        <a:pt x="13961" y="30215"/>
                      </a:cubicBezTo>
                      <a:lnTo>
                        <a:pt x="13961" y="30215"/>
                      </a:lnTo>
                      <a:cubicBezTo>
                        <a:pt x="14148" y="30506"/>
                        <a:pt x="13816" y="30672"/>
                        <a:pt x="13511" y="30672"/>
                      </a:cubicBezTo>
                      <a:cubicBezTo>
                        <a:pt x="13253" y="30672"/>
                        <a:pt x="13014" y="30554"/>
                        <a:pt x="13119" y="30292"/>
                      </a:cubicBezTo>
                      <a:cubicBezTo>
                        <a:pt x="13119" y="30253"/>
                        <a:pt x="13158" y="30215"/>
                        <a:pt x="13158" y="30215"/>
                      </a:cubicBezTo>
                      <a:close/>
                      <a:moveTo>
                        <a:pt x="17365" y="30674"/>
                      </a:moveTo>
                      <a:cubicBezTo>
                        <a:pt x="17479" y="30827"/>
                        <a:pt x="17403" y="31018"/>
                        <a:pt x="17250" y="31095"/>
                      </a:cubicBezTo>
                      <a:cubicBezTo>
                        <a:pt x="17215" y="31106"/>
                        <a:pt x="17181" y="31112"/>
                        <a:pt x="17148" y="31112"/>
                      </a:cubicBezTo>
                      <a:cubicBezTo>
                        <a:pt x="16968" y="31112"/>
                        <a:pt x="16841" y="30945"/>
                        <a:pt x="16906" y="30751"/>
                      </a:cubicBezTo>
                      <a:lnTo>
                        <a:pt x="16944" y="30712"/>
                      </a:lnTo>
                      <a:cubicBezTo>
                        <a:pt x="17059" y="30751"/>
                        <a:pt x="17135" y="30751"/>
                        <a:pt x="17250" y="30751"/>
                      </a:cubicBezTo>
                      <a:cubicBezTo>
                        <a:pt x="17288" y="30751"/>
                        <a:pt x="17326" y="30712"/>
                        <a:pt x="17365" y="30674"/>
                      </a:cubicBezTo>
                      <a:close/>
                      <a:moveTo>
                        <a:pt x="10863" y="30445"/>
                      </a:moveTo>
                      <a:cubicBezTo>
                        <a:pt x="10928" y="30639"/>
                        <a:pt x="11102" y="30806"/>
                        <a:pt x="11317" y="30806"/>
                      </a:cubicBezTo>
                      <a:cubicBezTo>
                        <a:pt x="11356" y="30806"/>
                        <a:pt x="11396" y="30800"/>
                        <a:pt x="11437" y="30789"/>
                      </a:cubicBezTo>
                      <a:cubicBezTo>
                        <a:pt x="11590" y="30751"/>
                        <a:pt x="11742" y="30636"/>
                        <a:pt x="11781" y="30483"/>
                      </a:cubicBezTo>
                      <a:lnTo>
                        <a:pt x="11781" y="30483"/>
                      </a:lnTo>
                      <a:cubicBezTo>
                        <a:pt x="12032" y="30914"/>
                        <a:pt x="11710" y="31446"/>
                        <a:pt x="11227" y="31446"/>
                      </a:cubicBezTo>
                      <a:cubicBezTo>
                        <a:pt x="11195" y="31446"/>
                        <a:pt x="11163" y="31444"/>
                        <a:pt x="11131" y="31439"/>
                      </a:cubicBezTo>
                      <a:cubicBezTo>
                        <a:pt x="11016" y="31401"/>
                        <a:pt x="10901" y="31324"/>
                        <a:pt x="10863" y="31209"/>
                      </a:cubicBezTo>
                      <a:cubicBezTo>
                        <a:pt x="10748" y="30980"/>
                        <a:pt x="10748" y="30751"/>
                        <a:pt x="10786" y="30521"/>
                      </a:cubicBezTo>
                      <a:cubicBezTo>
                        <a:pt x="10825" y="30483"/>
                        <a:pt x="10863" y="30445"/>
                        <a:pt x="10863" y="30445"/>
                      </a:cubicBezTo>
                      <a:close/>
                      <a:moveTo>
                        <a:pt x="14573" y="31056"/>
                      </a:moveTo>
                      <a:cubicBezTo>
                        <a:pt x="14649" y="31152"/>
                        <a:pt x="14773" y="31200"/>
                        <a:pt x="14898" y="31200"/>
                      </a:cubicBezTo>
                      <a:cubicBezTo>
                        <a:pt x="15022" y="31200"/>
                        <a:pt x="15146" y="31152"/>
                        <a:pt x="15223" y="31056"/>
                      </a:cubicBezTo>
                      <a:lnTo>
                        <a:pt x="15223" y="31056"/>
                      </a:lnTo>
                      <a:cubicBezTo>
                        <a:pt x="15400" y="31301"/>
                        <a:pt x="15076" y="31467"/>
                        <a:pt x="14802" y="31467"/>
                      </a:cubicBezTo>
                      <a:cubicBezTo>
                        <a:pt x="14604" y="31467"/>
                        <a:pt x="14432" y="31380"/>
                        <a:pt x="14496" y="31171"/>
                      </a:cubicBezTo>
                      <a:cubicBezTo>
                        <a:pt x="14534" y="31133"/>
                        <a:pt x="14534" y="31095"/>
                        <a:pt x="14573" y="31056"/>
                      </a:cubicBezTo>
                      <a:close/>
                      <a:moveTo>
                        <a:pt x="18550" y="31974"/>
                      </a:moveTo>
                      <a:lnTo>
                        <a:pt x="18541" y="32000"/>
                      </a:lnTo>
                      <a:lnTo>
                        <a:pt x="18541" y="32000"/>
                      </a:lnTo>
                      <a:cubicBezTo>
                        <a:pt x="18550" y="31989"/>
                        <a:pt x="18550" y="31974"/>
                        <a:pt x="18550" y="31974"/>
                      </a:cubicBezTo>
                      <a:close/>
                      <a:moveTo>
                        <a:pt x="12278" y="31401"/>
                      </a:moveTo>
                      <a:cubicBezTo>
                        <a:pt x="12345" y="31567"/>
                        <a:pt x="12498" y="31676"/>
                        <a:pt x="12663" y="31676"/>
                      </a:cubicBezTo>
                      <a:cubicBezTo>
                        <a:pt x="12687" y="31676"/>
                        <a:pt x="12712" y="31673"/>
                        <a:pt x="12737" y="31668"/>
                      </a:cubicBezTo>
                      <a:cubicBezTo>
                        <a:pt x="12890" y="31630"/>
                        <a:pt x="13005" y="31554"/>
                        <a:pt x="13043" y="31439"/>
                      </a:cubicBezTo>
                      <a:lnTo>
                        <a:pt x="13043" y="31439"/>
                      </a:lnTo>
                      <a:cubicBezTo>
                        <a:pt x="13311" y="31707"/>
                        <a:pt x="13158" y="32204"/>
                        <a:pt x="12775" y="32319"/>
                      </a:cubicBezTo>
                      <a:cubicBezTo>
                        <a:pt x="12738" y="32325"/>
                        <a:pt x="12702" y="32328"/>
                        <a:pt x="12667" y="32328"/>
                      </a:cubicBezTo>
                      <a:cubicBezTo>
                        <a:pt x="12298" y="32328"/>
                        <a:pt x="12020" y="31979"/>
                        <a:pt x="12125" y="31630"/>
                      </a:cubicBezTo>
                      <a:lnTo>
                        <a:pt x="12163" y="31630"/>
                      </a:lnTo>
                      <a:cubicBezTo>
                        <a:pt x="12163" y="31554"/>
                        <a:pt x="12201" y="31477"/>
                        <a:pt x="12278" y="31401"/>
                      </a:cubicBezTo>
                      <a:close/>
                      <a:moveTo>
                        <a:pt x="15988" y="31936"/>
                      </a:moveTo>
                      <a:cubicBezTo>
                        <a:pt x="16064" y="31994"/>
                        <a:pt x="16160" y="32022"/>
                        <a:pt x="16256" y="32022"/>
                      </a:cubicBezTo>
                      <a:cubicBezTo>
                        <a:pt x="16351" y="32022"/>
                        <a:pt x="16447" y="31994"/>
                        <a:pt x="16523" y="31936"/>
                      </a:cubicBezTo>
                      <a:lnTo>
                        <a:pt x="16523" y="31936"/>
                      </a:lnTo>
                      <a:cubicBezTo>
                        <a:pt x="16714" y="32127"/>
                        <a:pt x="16638" y="32472"/>
                        <a:pt x="16370" y="32510"/>
                      </a:cubicBezTo>
                      <a:cubicBezTo>
                        <a:pt x="16327" y="32529"/>
                        <a:pt x="16283" y="32537"/>
                        <a:pt x="16240" y="32537"/>
                      </a:cubicBezTo>
                      <a:cubicBezTo>
                        <a:pt x="16023" y="32537"/>
                        <a:pt x="15841" y="32313"/>
                        <a:pt x="15873" y="32089"/>
                      </a:cubicBezTo>
                      <a:lnTo>
                        <a:pt x="15911" y="32089"/>
                      </a:lnTo>
                      <a:cubicBezTo>
                        <a:pt x="15911" y="32013"/>
                        <a:pt x="15950" y="31974"/>
                        <a:pt x="15988" y="31936"/>
                      </a:cubicBezTo>
                      <a:close/>
                      <a:moveTo>
                        <a:pt x="13655" y="32319"/>
                      </a:moveTo>
                      <a:cubicBezTo>
                        <a:pt x="13718" y="32445"/>
                        <a:pt x="13834" y="32520"/>
                        <a:pt x="13981" y="32520"/>
                      </a:cubicBezTo>
                      <a:cubicBezTo>
                        <a:pt x="14011" y="32520"/>
                        <a:pt x="14043" y="32516"/>
                        <a:pt x="14076" y="32510"/>
                      </a:cubicBezTo>
                      <a:cubicBezTo>
                        <a:pt x="14190" y="32472"/>
                        <a:pt x="14267" y="32395"/>
                        <a:pt x="14305" y="32319"/>
                      </a:cubicBezTo>
                      <a:lnTo>
                        <a:pt x="14305" y="32319"/>
                      </a:lnTo>
                      <a:cubicBezTo>
                        <a:pt x="14573" y="32548"/>
                        <a:pt x="14458" y="33007"/>
                        <a:pt x="14114" y="33122"/>
                      </a:cubicBezTo>
                      <a:cubicBezTo>
                        <a:pt x="14074" y="33130"/>
                        <a:pt x="14035" y="33134"/>
                        <a:pt x="13997" y="33134"/>
                      </a:cubicBezTo>
                      <a:cubicBezTo>
                        <a:pt x="13672" y="33134"/>
                        <a:pt x="13437" y="32852"/>
                        <a:pt x="13540" y="32510"/>
                      </a:cubicBezTo>
                      <a:cubicBezTo>
                        <a:pt x="13540" y="32433"/>
                        <a:pt x="13578" y="32357"/>
                        <a:pt x="13655" y="32319"/>
                      </a:cubicBezTo>
                      <a:close/>
                      <a:moveTo>
                        <a:pt x="17441" y="32739"/>
                      </a:moveTo>
                      <a:cubicBezTo>
                        <a:pt x="17479" y="32816"/>
                        <a:pt x="17556" y="32816"/>
                        <a:pt x="17671" y="32816"/>
                      </a:cubicBezTo>
                      <a:cubicBezTo>
                        <a:pt x="17709" y="32816"/>
                        <a:pt x="17747" y="32778"/>
                        <a:pt x="17824" y="32739"/>
                      </a:cubicBezTo>
                      <a:lnTo>
                        <a:pt x="17824" y="32739"/>
                      </a:lnTo>
                      <a:cubicBezTo>
                        <a:pt x="18206" y="32892"/>
                        <a:pt x="18091" y="33466"/>
                        <a:pt x="17671" y="33466"/>
                      </a:cubicBezTo>
                      <a:lnTo>
                        <a:pt x="17709" y="33428"/>
                      </a:lnTo>
                      <a:lnTo>
                        <a:pt x="17709" y="33428"/>
                      </a:lnTo>
                      <a:cubicBezTo>
                        <a:pt x="17686" y="33431"/>
                        <a:pt x="17664" y="33432"/>
                        <a:pt x="17643" y="33432"/>
                      </a:cubicBezTo>
                      <a:cubicBezTo>
                        <a:pt x="17371" y="33432"/>
                        <a:pt x="17179" y="33217"/>
                        <a:pt x="17250" y="32969"/>
                      </a:cubicBezTo>
                      <a:cubicBezTo>
                        <a:pt x="17288" y="32854"/>
                        <a:pt x="17365" y="32778"/>
                        <a:pt x="17441" y="32739"/>
                      </a:cubicBezTo>
                      <a:close/>
                      <a:moveTo>
                        <a:pt x="12087" y="32625"/>
                      </a:moveTo>
                      <a:cubicBezTo>
                        <a:pt x="12316" y="32778"/>
                        <a:pt x="12431" y="33045"/>
                        <a:pt x="12354" y="33313"/>
                      </a:cubicBezTo>
                      <a:lnTo>
                        <a:pt x="12354" y="33351"/>
                      </a:lnTo>
                      <a:cubicBezTo>
                        <a:pt x="12240" y="33542"/>
                        <a:pt x="12125" y="33581"/>
                        <a:pt x="11857" y="33657"/>
                      </a:cubicBezTo>
                      <a:cubicBezTo>
                        <a:pt x="11768" y="33702"/>
                        <a:pt x="11691" y="33721"/>
                        <a:pt x="11612" y="33721"/>
                      </a:cubicBezTo>
                      <a:cubicBezTo>
                        <a:pt x="11557" y="33721"/>
                        <a:pt x="11500" y="33711"/>
                        <a:pt x="11437" y="33695"/>
                      </a:cubicBezTo>
                      <a:cubicBezTo>
                        <a:pt x="11245" y="33428"/>
                        <a:pt x="11169" y="33045"/>
                        <a:pt x="11245" y="32739"/>
                      </a:cubicBezTo>
                      <a:cubicBezTo>
                        <a:pt x="11284" y="32663"/>
                        <a:pt x="11360" y="32625"/>
                        <a:pt x="11437" y="32625"/>
                      </a:cubicBezTo>
                      <a:cubicBezTo>
                        <a:pt x="11437" y="32796"/>
                        <a:pt x="11590" y="32936"/>
                        <a:pt x="11759" y="32936"/>
                      </a:cubicBezTo>
                      <a:cubicBezTo>
                        <a:pt x="11779" y="32936"/>
                        <a:pt x="11799" y="32935"/>
                        <a:pt x="11819" y="32931"/>
                      </a:cubicBezTo>
                      <a:cubicBezTo>
                        <a:pt x="11972" y="32892"/>
                        <a:pt x="12087" y="32778"/>
                        <a:pt x="12087" y="32625"/>
                      </a:cubicBezTo>
                      <a:close/>
                      <a:moveTo>
                        <a:pt x="15070" y="33198"/>
                      </a:moveTo>
                      <a:cubicBezTo>
                        <a:pt x="15146" y="33313"/>
                        <a:pt x="15261" y="33351"/>
                        <a:pt x="15376" y="33351"/>
                      </a:cubicBezTo>
                      <a:cubicBezTo>
                        <a:pt x="15452" y="33313"/>
                        <a:pt x="15529" y="33275"/>
                        <a:pt x="15567" y="33198"/>
                      </a:cubicBezTo>
                      <a:lnTo>
                        <a:pt x="15567" y="33198"/>
                      </a:lnTo>
                      <a:cubicBezTo>
                        <a:pt x="15911" y="33390"/>
                        <a:pt x="15873" y="33925"/>
                        <a:pt x="15491" y="34040"/>
                      </a:cubicBezTo>
                      <a:cubicBezTo>
                        <a:pt x="15431" y="34063"/>
                        <a:pt x="15373" y="34074"/>
                        <a:pt x="15317" y="34074"/>
                      </a:cubicBezTo>
                      <a:cubicBezTo>
                        <a:pt x="15013" y="34074"/>
                        <a:pt x="14782" y="33751"/>
                        <a:pt x="14879" y="33428"/>
                      </a:cubicBezTo>
                      <a:cubicBezTo>
                        <a:pt x="14917" y="33313"/>
                        <a:pt x="14993" y="33237"/>
                        <a:pt x="15070" y="33198"/>
                      </a:cubicBezTo>
                      <a:close/>
                      <a:moveTo>
                        <a:pt x="12813" y="33542"/>
                      </a:moveTo>
                      <a:cubicBezTo>
                        <a:pt x="12852" y="33695"/>
                        <a:pt x="13005" y="33772"/>
                        <a:pt x="13158" y="33772"/>
                      </a:cubicBezTo>
                      <a:cubicBezTo>
                        <a:pt x="13272" y="33734"/>
                        <a:pt x="13349" y="33657"/>
                        <a:pt x="13387" y="33542"/>
                      </a:cubicBezTo>
                      <a:lnTo>
                        <a:pt x="13387" y="33542"/>
                      </a:lnTo>
                      <a:cubicBezTo>
                        <a:pt x="13770" y="33810"/>
                        <a:pt x="13617" y="34460"/>
                        <a:pt x="13119" y="34537"/>
                      </a:cubicBezTo>
                      <a:lnTo>
                        <a:pt x="13119" y="34575"/>
                      </a:lnTo>
                      <a:cubicBezTo>
                        <a:pt x="13091" y="34581"/>
                        <a:pt x="13063" y="34584"/>
                        <a:pt x="13036" y="34584"/>
                      </a:cubicBezTo>
                      <a:cubicBezTo>
                        <a:pt x="12699" y="34584"/>
                        <a:pt x="12475" y="34164"/>
                        <a:pt x="12546" y="33810"/>
                      </a:cubicBezTo>
                      <a:cubicBezTo>
                        <a:pt x="12584" y="33695"/>
                        <a:pt x="12699" y="33581"/>
                        <a:pt x="12813" y="33542"/>
                      </a:cubicBezTo>
                      <a:close/>
                      <a:moveTo>
                        <a:pt x="16485" y="34040"/>
                      </a:moveTo>
                      <a:cubicBezTo>
                        <a:pt x="16523" y="34116"/>
                        <a:pt x="16561" y="34116"/>
                        <a:pt x="16600" y="34154"/>
                      </a:cubicBezTo>
                      <a:cubicBezTo>
                        <a:pt x="16621" y="34161"/>
                        <a:pt x="16641" y="34165"/>
                        <a:pt x="16659" y="34165"/>
                      </a:cubicBezTo>
                      <a:cubicBezTo>
                        <a:pt x="16741" y="34165"/>
                        <a:pt x="16798" y="34102"/>
                        <a:pt x="16829" y="34040"/>
                      </a:cubicBezTo>
                      <a:lnTo>
                        <a:pt x="16829" y="34040"/>
                      </a:lnTo>
                      <a:cubicBezTo>
                        <a:pt x="17212" y="34231"/>
                        <a:pt x="17173" y="34766"/>
                        <a:pt x="16791" y="34919"/>
                      </a:cubicBezTo>
                      <a:cubicBezTo>
                        <a:pt x="16771" y="34922"/>
                        <a:pt x="16752" y="34923"/>
                        <a:pt x="16732" y="34923"/>
                      </a:cubicBezTo>
                      <a:cubicBezTo>
                        <a:pt x="16413" y="34923"/>
                        <a:pt x="16145" y="34634"/>
                        <a:pt x="16217" y="34346"/>
                      </a:cubicBezTo>
                      <a:cubicBezTo>
                        <a:pt x="16256" y="34231"/>
                        <a:pt x="16332" y="34116"/>
                        <a:pt x="16485" y="34040"/>
                      </a:cubicBezTo>
                      <a:close/>
                      <a:moveTo>
                        <a:pt x="14649" y="34384"/>
                      </a:moveTo>
                      <a:lnTo>
                        <a:pt x="14649" y="34384"/>
                      </a:lnTo>
                      <a:cubicBezTo>
                        <a:pt x="15070" y="34613"/>
                        <a:pt x="14993" y="35264"/>
                        <a:pt x="14534" y="35417"/>
                      </a:cubicBezTo>
                      <a:lnTo>
                        <a:pt x="14496" y="35455"/>
                      </a:lnTo>
                      <a:cubicBezTo>
                        <a:pt x="14478" y="35457"/>
                        <a:pt x="14461" y="35457"/>
                        <a:pt x="14443" y="35457"/>
                      </a:cubicBezTo>
                      <a:cubicBezTo>
                        <a:pt x="14086" y="35457"/>
                        <a:pt x="13813" y="35093"/>
                        <a:pt x="13923" y="34728"/>
                      </a:cubicBezTo>
                      <a:cubicBezTo>
                        <a:pt x="13961" y="34575"/>
                        <a:pt x="14076" y="34460"/>
                        <a:pt x="14228" y="34422"/>
                      </a:cubicBezTo>
                      <a:cubicBezTo>
                        <a:pt x="14228" y="34460"/>
                        <a:pt x="14305" y="34537"/>
                        <a:pt x="14381" y="34575"/>
                      </a:cubicBezTo>
                      <a:cubicBezTo>
                        <a:pt x="14402" y="34580"/>
                        <a:pt x="14422" y="34583"/>
                        <a:pt x="14441" y="34583"/>
                      </a:cubicBezTo>
                      <a:cubicBezTo>
                        <a:pt x="14563" y="34583"/>
                        <a:pt x="14649" y="34483"/>
                        <a:pt x="14649" y="34384"/>
                      </a:cubicBezTo>
                      <a:close/>
                      <a:moveTo>
                        <a:pt x="15873" y="35264"/>
                      </a:moveTo>
                      <a:cubicBezTo>
                        <a:pt x="16370" y="35417"/>
                        <a:pt x="16370" y="36143"/>
                        <a:pt x="15873" y="36296"/>
                      </a:cubicBezTo>
                      <a:lnTo>
                        <a:pt x="15835" y="36334"/>
                      </a:lnTo>
                      <a:cubicBezTo>
                        <a:pt x="15801" y="36341"/>
                        <a:pt x="15768" y="36344"/>
                        <a:pt x="15736" y="36344"/>
                      </a:cubicBezTo>
                      <a:cubicBezTo>
                        <a:pt x="15396" y="36344"/>
                        <a:pt x="15118" y="35995"/>
                        <a:pt x="15223" y="35646"/>
                      </a:cubicBezTo>
                      <a:cubicBezTo>
                        <a:pt x="15299" y="35417"/>
                        <a:pt x="15452" y="35340"/>
                        <a:pt x="15682" y="35264"/>
                      </a:cubicBezTo>
                      <a:lnTo>
                        <a:pt x="15682" y="35302"/>
                      </a:lnTo>
                      <a:cubicBezTo>
                        <a:pt x="15720" y="35340"/>
                        <a:pt x="15720" y="35340"/>
                        <a:pt x="15758" y="35378"/>
                      </a:cubicBezTo>
                      <a:cubicBezTo>
                        <a:pt x="15797" y="35378"/>
                        <a:pt x="15873" y="35340"/>
                        <a:pt x="15873" y="35264"/>
                      </a:cubicBezTo>
                      <a:close/>
                      <a:moveTo>
                        <a:pt x="2984" y="1"/>
                      </a:moveTo>
                      <a:cubicBezTo>
                        <a:pt x="2716" y="115"/>
                        <a:pt x="2487" y="77"/>
                        <a:pt x="2372" y="383"/>
                      </a:cubicBezTo>
                      <a:cubicBezTo>
                        <a:pt x="2296" y="689"/>
                        <a:pt x="2678" y="1148"/>
                        <a:pt x="2334" y="1301"/>
                      </a:cubicBezTo>
                      <a:cubicBezTo>
                        <a:pt x="2028" y="1378"/>
                        <a:pt x="1760" y="1416"/>
                        <a:pt x="1454" y="1416"/>
                      </a:cubicBezTo>
                      <a:cubicBezTo>
                        <a:pt x="1454" y="1492"/>
                        <a:pt x="1454" y="1607"/>
                        <a:pt x="1416" y="1684"/>
                      </a:cubicBezTo>
                      <a:cubicBezTo>
                        <a:pt x="1454" y="1798"/>
                        <a:pt x="1493" y="1875"/>
                        <a:pt x="1493" y="1990"/>
                      </a:cubicBezTo>
                      <a:cubicBezTo>
                        <a:pt x="1531" y="2104"/>
                        <a:pt x="1569" y="2219"/>
                        <a:pt x="1531" y="2334"/>
                      </a:cubicBezTo>
                      <a:cubicBezTo>
                        <a:pt x="1493" y="2410"/>
                        <a:pt x="1454" y="2525"/>
                        <a:pt x="1340" y="2601"/>
                      </a:cubicBezTo>
                      <a:cubicBezTo>
                        <a:pt x="1340" y="3022"/>
                        <a:pt x="1301" y="3443"/>
                        <a:pt x="1301" y="3864"/>
                      </a:cubicBezTo>
                      <a:cubicBezTo>
                        <a:pt x="1339" y="3857"/>
                        <a:pt x="1375" y="3854"/>
                        <a:pt x="1409" y="3854"/>
                      </a:cubicBezTo>
                      <a:cubicBezTo>
                        <a:pt x="2004" y="3854"/>
                        <a:pt x="2107" y="4749"/>
                        <a:pt x="1493" y="4858"/>
                      </a:cubicBezTo>
                      <a:lnTo>
                        <a:pt x="1301" y="4858"/>
                      </a:lnTo>
                      <a:cubicBezTo>
                        <a:pt x="1416" y="8453"/>
                        <a:pt x="2334" y="10327"/>
                        <a:pt x="2334" y="10327"/>
                      </a:cubicBezTo>
                      <a:lnTo>
                        <a:pt x="1760" y="12048"/>
                      </a:lnTo>
                      <a:cubicBezTo>
                        <a:pt x="1837" y="12048"/>
                        <a:pt x="1913" y="12048"/>
                        <a:pt x="1952" y="12086"/>
                      </a:cubicBezTo>
                      <a:lnTo>
                        <a:pt x="1875" y="12086"/>
                      </a:lnTo>
                      <a:cubicBezTo>
                        <a:pt x="1837" y="12125"/>
                        <a:pt x="1760" y="12125"/>
                        <a:pt x="1722" y="12163"/>
                      </a:cubicBezTo>
                      <a:lnTo>
                        <a:pt x="1301" y="13463"/>
                      </a:lnTo>
                      <a:cubicBezTo>
                        <a:pt x="1301" y="13501"/>
                        <a:pt x="1339" y="13540"/>
                        <a:pt x="1340" y="13578"/>
                      </a:cubicBezTo>
                      <a:lnTo>
                        <a:pt x="1340" y="13578"/>
                      </a:lnTo>
                      <a:cubicBezTo>
                        <a:pt x="1339" y="13540"/>
                        <a:pt x="1301" y="13540"/>
                        <a:pt x="1263" y="13502"/>
                      </a:cubicBezTo>
                      <a:lnTo>
                        <a:pt x="154" y="16791"/>
                      </a:lnTo>
                      <a:lnTo>
                        <a:pt x="307" y="16752"/>
                      </a:lnTo>
                      <a:cubicBezTo>
                        <a:pt x="422" y="16731"/>
                        <a:pt x="516" y="16720"/>
                        <a:pt x="595" y="16720"/>
                      </a:cubicBezTo>
                      <a:cubicBezTo>
                        <a:pt x="937" y="16720"/>
                        <a:pt x="986" y="16922"/>
                        <a:pt x="1110" y="17326"/>
                      </a:cubicBezTo>
                      <a:cubicBezTo>
                        <a:pt x="1110" y="17441"/>
                        <a:pt x="1148" y="17556"/>
                        <a:pt x="1148" y="17670"/>
                      </a:cubicBezTo>
                      <a:cubicBezTo>
                        <a:pt x="957" y="18053"/>
                        <a:pt x="1" y="17632"/>
                        <a:pt x="154" y="18435"/>
                      </a:cubicBezTo>
                      <a:lnTo>
                        <a:pt x="230" y="18665"/>
                      </a:lnTo>
                      <a:cubicBezTo>
                        <a:pt x="269" y="18741"/>
                        <a:pt x="307" y="18856"/>
                        <a:pt x="422" y="18894"/>
                      </a:cubicBezTo>
                      <a:cubicBezTo>
                        <a:pt x="532" y="18968"/>
                        <a:pt x="650" y="19002"/>
                        <a:pt x="765" y="19002"/>
                      </a:cubicBezTo>
                      <a:cubicBezTo>
                        <a:pt x="1008" y="19002"/>
                        <a:pt x="1236" y="18848"/>
                        <a:pt x="1340" y="18588"/>
                      </a:cubicBezTo>
                      <a:cubicBezTo>
                        <a:pt x="1378" y="18321"/>
                        <a:pt x="1187" y="18053"/>
                        <a:pt x="1225" y="17823"/>
                      </a:cubicBezTo>
                      <a:cubicBezTo>
                        <a:pt x="1379" y="17713"/>
                        <a:pt x="1674" y="17603"/>
                        <a:pt x="1925" y="17603"/>
                      </a:cubicBezTo>
                      <a:cubicBezTo>
                        <a:pt x="2109" y="17603"/>
                        <a:pt x="2269" y="17662"/>
                        <a:pt x="2334" y="17823"/>
                      </a:cubicBezTo>
                      <a:cubicBezTo>
                        <a:pt x="2372" y="17900"/>
                        <a:pt x="2410" y="17976"/>
                        <a:pt x="2410" y="18053"/>
                      </a:cubicBezTo>
                      <a:cubicBezTo>
                        <a:pt x="2311" y="17886"/>
                        <a:pt x="2182" y="17778"/>
                        <a:pt x="1998" y="17778"/>
                      </a:cubicBezTo>
                      <a:cubicBezTo>
                        <a:pt x="1971" y="17778"/>
                        <a:pt x="1943" y="17780"/>
                        <a:pt x="1913" y="17785"/>
                      </a:cubicBezTo>
                      <a:cubicBezTo>
                        <a:pt x="1684" y="17862"/>
                        <a:pt x="1531" y="17900"/>
                        <a:pt x="1454" y="18129"/>
                      </a:cubicBezTo>
                      <a:cubicBezTo>
                        <a:pt x="1378" y="18435"/>
                        <a:pt x="1569" y="18741"/>
                        <a:pt x="1875" y="18780"/>
                      </a:cubicBezTo>
                      <a:cubicBezTo>
                        <a:pt x="1760" y="18780"/>
                        <a:pt x="1646" y="18856"/>
                        <a:pt x="1607" y="18932"/>
                      </a:cubicBezTo>
                      <a:cubicBezTo>
                        <a:pt x="1340" y="19315"/>
                        <a:pt x="1607" y="19812"/>
                        <a:pt x="2028" y="19850"/>
                      </a:cubicBezTo>
                      <a:cubicBezTo>
                        <a:pt x="2061" y="19856"/>
                        <a:pt x="2092" y="19858"/>
                        <a:pt x="2122" y="19858"/>
                      </a:cubicBezTo>
                      <a:cubicBezTo>
                        <a:pt x="2763" y="19858"/>
                        <a:pt x="2840" y="18740"/>
                        <a:pt x="2219" y="18703"/>
                      </a:cubicBezTo>
                      <a:cubicBezTo>
                        <a:pt x="2372" y="18627"/>
                        <a:pt x="2449" y="18474"/>
                        <a:pt x="2449" y="18282"/>
                      </a:cubicBezTo>
                      <a:cubicBezTo>
                        <a:pt x="2487" y="18397"/>
                        <a:pt x="2525" y="18512"/>
                        <a:pt x="2602" y="18550"/>
                      </a:cubicBezTo>
                      <a:cubicBezTo>
                        <a:pt x="2643" y="18571"/>
                        <a:pt x="2694" y="18579"/>
                        <a:pt x="2751" y="18579"/>
                      </a:cubicBezTo>
                      <a:cubicBezTo>
                        <a:pt x="2991" y="18579"/>
                        <a:pt x="3344" y="18432"/>
                        <a:pt x="3546" y="18432"/>
                      </a:cubicBezTo>
                      <a:cubicBezTo>
                        <a:pt x="3564" y="18432"/>
                        <a:pt x="3581" y="18433"/>
                        <a:pt x="3596" y="18435"/>
                      </a:cubicBezTo>
                      <a:cubicBezTo>
                        <a:pt x="3634" y="18550"/>
                        <a:pt x="3673" y="18627"/>
                        <a:pt x="3673" y="18741"/>
                      </a:cubicBezTo>
                      <a:cubicBezTo>
                        <a:pt x="3578" y="18647"/>
                        <a:pt x="3458" y="18578"/>
                        <a:pt x="3333" y="18578"/>
                      </a:cubicBezTo>
                      <a:cubicBezTo>
                        <a:pt x="3306" y="18578"/>
                        <a:pt x="3279" y="18582"/>
                        <a:pt x="3252" y="18588"/>
                      </a:cubicBezTo>
                      <a:cubicBezTo>
                        <a:pt x="3022" y="18703"/>
                        <a:pt x="2869" y="18741"/>
                        <a:pt x="2793" y="18971"/>
                      </a:cubicBezTo>
                      <a:cubicBezTo>
                        <a:pt x="2678" y="19277"/>
                        <a:pt x="2831" y="19621"/>
                        <a:pt x="3175" y="19697"/>
                      </a:cubicBezTo>
                      <a:cubicBezTo>
                        <a:pt x="3061" y="19774"/>
                        <a:pt x="2946" y="19850"/>
                        <a:pt x="2908" y="19965"/>
                      </a:cubicBezTo>
                      <a:cubicBezTo>
                        <a:pt x="2869" y="20080"/>
                        <a:pt x="2869" y="20156"/>
                        <a:pt x="2908" y="20271"/>
                      </a:cubicBezTo>
                      <a:cubicBezTo>
                        <a:pt x="2831" y="20080"/>
                        <a:pt x="2602" y="19965"/>
                        <a:pt x="2372" y="19965"/>
                      </a:cubicBezTo>
                      <a:cubicBezTo>
                        <a:pt x="2181" y="20080"/>
                        <a:pt x="2028" y="20118"/>
                        <a:pt x="1952" y="20386"/>
                      </a:cubicBezTo>
                      <a:cubicBezTo>
                        <a:pt x="1847" y="20681"/>
                        <a:pt x="2098" y="20811"/>
                        <a:pt x="2374" y="20811"/>
                      </a:cubicBezTo>
                      <a:cubicBezTo>
                        <a:pt x="2664" y="20811"/>
                        <a:pt x="2983" y="20667"/>
                        <a:pt x="2946" y="20420"/>
                      </a:cubicBezTo>
                      <a:lnTo>
                        <a:pt x="2946" y="20420"/>
                      </a:lnTo>
                      <a:cubicBezTo>
                        <a:pt x="2996" y="20514"/>
                        <a:pt x="3075" y="20552"/>
                        <a:pt x="3167" y="20552"/>
                      </a:cubicBezTo>
                      <a:cubicBezTo>
                        <a:pt x="3554" y="20552"/>
                        <a:pt x="4158" y="19863"/>
                        <a:pt x="3634" y="19659"/>
                      </a:cubicBezTo>
                      <a:cubicBezTo>
                        <a:pt x="3787" y="19583"/>
                        <a:pt x="3864" y="19430"/>
                        <a:pt x="3864" y="19238"/>
                      </a:cubicBezTo>
                      <a:cubicBezTo>
                        <a:pt x="3988" y="19363"/>
                        <a:pt x="4154" y="19421"/>
                        <a:pt x="4322" y="19421"/>
                      </a:cubicBezTo>
                      <a:cubicBezTo>
                        <a:pt x="4517" y="19421"/>
                        <a:pt x="4715" y="19344"/>
                        <a:pt x="4858" y="19200"/>
                      </a:cubicBezTo>
                      <a:cubicBezTo>
                        <a:pt x="5011" y="18932"/>
                        <a:pt x="4782" y="18665"/>
                        <a:pt x="4820" y="18397"/>
                      </a:cubicBezTo>
                      <a:lnTo>
                        <a:pt x="4820" y="18397"/>
                      </a:lnTo>
                      <a:cubicBezTo>
                        <a:pt x="4935" y="18588"/>
                        <a:pt x="5011" y="18818"/>
                        <a:pt x="5011" y="19047"/>
                      </a:cubicBezTo>
                      <a:cubicBezTo>
                        <a:pt x="5088" y="19544"/>
                        <a:pt x="4552" y="19430"/>
                        <a:pt x="4246" y="19544"/>
                      </a:cubicBezTo>
                      <a:cubicBezTo>
                        <a:pt x="3979" y="19659"/>
                        <a:pt x="4017" y="20080"/>
                        <a:pt x="4132" y="20386"/>
                      </a:cubicBezTo>
                      <a:cubicBezTo>
                        <a:pt x="4165" y="20519"/>
                        <a:pt x="4313" y="20623"/>
                        <a:pt x="4452" y="20623"/>
                      </a:cubicBezTo>
                      <a:cubicBezTo>
                        <a:pt x="4473" y="20623"/>
                        <a:pt x="4494" y="20620"/>
                        <a:pt x="4514" y="20615"/>
                      </a:cubicBezTo>
                      <a:lnTo>
                        <a:pt x="4514" y="20615"/>
                      </a:lnTo>
                      <a:cubicBezTo>
                        <a:pt x="4399" y="20692"/>
                        <a:pt x="4323" y="20768"/>
                        <a:pt x="4285" y="20921"/>
                      </a:cubicBezTo>
                      <a:cubicBezTo>
                        <a:pt x="4285" y="20960"/>
                        <a:pt x="4285" y="21036"/>
                        <a:pt x="4285" y="21113"/>
                      </a:cubicBezTo>
                      <a:cubicBezTo>
                        <a:pt x="4184" y="20912"/>
                        <a:pt x="4026" y="20799"/>
                        <a:pt x="3860" y="20799"/>
                      </a:cubicBezTo>
                      <a:cubicBezTo>
                        <a:pt x="3836" y="20799"/>
                        <a:pt x="3812" y="20802"/>
                        <a:pt x="3787" y="20807"/>
                      </a:cubicBezTo>
                      <a:cubicBezTo>
                        <a:pt x="3558" y="20883"/>
                        <a:pt x="3405" y="20883"/>
                        <a:pt x="3290" y="21074"/>
                      </a:cubicBezTo>
                      <a:cubicBezTo>
                        <a:pt x="3099" y="21418"/>
                        <a:pt x="3290" y="21877"/>
                        <a:pt x="3711" y="21954"/>
                      </a:cubicBezTo>
                      <a:lnTo>
                        <a:pt x="3864" y="21954"/>
                      </a:lnTo>
                      <a:cubicBezTo>
                        <a:pt x="4170" y="21877"/>
                        <a:pt x="4399" y="21571"/>
                        <a:pt x="4323" y="21266"/>
                      </a:cubicBezTo>
                      <a:lnTo>
                        <a:pt x="4323" y="21266"/>
                      </a:lnTo>
                      <a:cubicBezTo>
                        <a:pt x="4399" y="21418"/>
                        <a:pt x="4552" y="21533"/>
                        <a:pt x="4705" y="21533"/>
                      </a:cubicBezTo>
                      <a:cubicBezTo>
                        <a:pt x="4705" y="21571"/>
                        <a:pt x="4705" y="21571"/>
                        <a:pt x="4667" y="21610"/>
                      </a:cubicBezTo>
                      <a:cubicBezTo>
                        <a:pt x="4667" y="21686"/>
                        <a:pt x="4705" y="21724"/>
                        <a:pt x="4743" y="21763"/>
                      </a:cubicBezTo>
                      <a:cubicBezTo>
                        <a:pt x="4514" y="21877"/>
                        <a:pt x="4438" y="22030"/>
                        <a:pt x="4514" y="22413"/>
                      </a:cubicBezTo>
                      <a:lnTo>
                        <a:pt x="4591" y="22642"/>
                      </a:lnTo>
                      <a:cubicBezTo>
                        <a:pt x="4687" y="22788"/>
                        <a:pt x="4831" y="22841"/>
                        <a:pt x="5010" y="22841"/>
                      </a:cubicBezTo>
                      <a:cubicBezTo>
                        <a:pt x="5114" y="22841"/>
                        <a:pt x="5229" y="22823"/>
                        <a:pt x="5355" y="22795"/>
                      </a:cubicBezTo>
                      <a:cubicBezTo>
                        <a:pt x="5417" y="22795"/>
                        <a:pt x="5527" y="22746"/>
                        <a:pt x="5608" y="22746"/>
                      </a:cubicBezTo>
                      <a:cubicBezTo>
                        <a:pt x="5628" y="22746"/>
                        <a:pt x="5646" y="22749"/>
                        <a:pt x="5661" y="22757"/>
                      </a:cubicBezTo>
                      <a:cubicBezTo>
                        <a:pt x="5967" y="22910"/>
                        <a:pt x="5776" y="23599"/>
                        <a:pt x="6082" y="23751"/>
                      </a:cubicBezTo>
                      <a:cubicBezTo>
                        <a:pt x="6126" y="23773"/>
                        <a:pt x="6171" y="23782"/>
                        <a:pt x="6219" y="23782"/>
                      </a:cubicBezTo>
                      <a:cubicBezTo>
                        <a:pt x="6401" y="23782"/>
                        <a:pt x="6607" y="23655"/>
                        <a:pt x="6801" y="23655"/>
                      </a:cubicBezTo>
                      <a:cubicBezTo>
                        <a:pt x="6912" y="23655"/>
                        <a:pt x="7019" y="23696"/>
                        <a:pt x="7115" y="23828"/>
                      </a:cubicBezTo>
                      <a:cubicBezTo>
                        <a:pt x="7191" y="24096"/>
                        <a:pt x="7268" y="24325"/>
                        <a:pt x="7268" y="24593"/>
                      </a:cubicBezTo>
                      <a:cubicBezTo>
                        <a:pt x="7229" y="24669"/>
                        <a:pt x="7191" y="24708"/>
                        <a:pt x="7153" y="24746"/>
                      </a:cubicBezTo>
                      <a:cubicBezTo>
                        <a:pt x="7115" y="24746"/>
                        <a:pt x="7076" y="24746"/>
                        <a:pt x="7076" y="24784"/>
                      </a:cubicBezTo>
                      <a:cubicBezTo>
                        <a:pt x="7076" y="24593"/>
                        <a:pt x="6924" y="24402"/>
                        <a:pt x="6732" y="24363"/>
                      </a:cubicBezTo>
                      <a:cubicBezTo>
                        <a:pt x="6950" y="24182"/>
                        <a:pt x="6824" y="23863"/>
                        <a:pt x="6549" y="23863"/>
                      </a:cubicBezTo>
                      <a:cubicBezTo>
                        <a:pt x="6534" y="23863"/>
                        <a:pt x="6519" y="23864"/>
                        <a:pt x="6503" y="23866"/>
                      </a:cubicBezTo>
                      <a:cubicBezTo>
                        <a:pt x="6388" y="23904"/>
                        <a:pt x="6312" y="23943"/>
                        <a:pt x="6273" y="24057"/>
                      </a:cubicBezTo>
                      <a:cubicBezTo>
                        <a:pt x="6197" y="24210"/>
                        <a:pt x="6273" y="24402"/>
                        <a:pt x="6426" y="24440"/>
                      </a:cubicBezTo>
                      <a:cubicBezTo>
                        <a:pt x="6350" y="24478"/>
                        <a:pt x="6312" y="24555"/>
                        <a:pt x="6273" y="24631"/>
                      </a:cubicBezTo>
                      <a:cubicBezTo>
                        <a:pt x="6235" y="24784"/>
                        <a:pt x="6273" y="24899"/>
                        <a:pt x="6350" y="25014"/>
                      </a:cubicBezTo>
                      <a:cubicBezTo>
                        <a:pt x="6235" y="25281"/>
                        <a:pt x="6273" y="25626"/>
                        <a:pt x="6503" y="25817"/>
                      </a:cubicBezTo>
                      <a:cubicBezTo>
                        <a:pt x="6606" y="25905"/>
                        <a:pt x="6759" y="25948"/>
                        <a:pt x="6914" y="25948"/>
                      </a:cubicBezTo>
                      <a:cubicBezTo>
                        <a:pt x="7162" y="25948"/>
                        <a:pt x="7412" y="25838"/>
                        <a:pt x="7459" y="25626"/>
                      </a:cubicBezTo>
                      <a:cubicBezTo>
                        <a:pt x="7497" y="25320"/>
                        <a:pt x="7268" y="25052"/>
                        <a:pt x="7344" y="24784"/>
                      </a:cubicBezTo>
                      <a:cubicBezTo>
                        <a:pt x="7375" y="24691"/>
                        <a:pt x="7786" y="24572"/>
                        <a:pt x="8041" y="24572"/>
                      </a:cubicBezTo>
                      <a:cubicBezTo>
                        <a:pt x="8099" y="24572"/>
                        <a:pt x="8150" y="24579"/>
                        <a:pt x="8186" y="24593"/>
                      </a:cubicBezTo>
                      <a:cubicBezTo>
                        <a:pt x="8300" y="24631"/>
                        <a:pt x="8377" y="24708"/>
                        <a:pt x="8453" y="24784"/>
                      </a:cubicBezTo>
                      <a:cubicBezTo>
                        <a:pt x="8568" y="25014"/>
                        <a:pt x="8568" y="25281"/>
                        <a:pt x="8530" y="25549"/>
                      </a:cubicBezTo>
                      <a:cubicBezTo>
                        <a:pt x="8530" y="25549"/>
                        <a:pt x="8492" y="25587"/>
                        <a:pt x="8492" y="25587"/>
                      </a:cubicBezTo>
                      <a:cubicBezTo>
                        <a:pt x="8453" y="25358"/>
                        <a:pt x="8262" y="25205"/>
                        <a:pt x="8033" y="25167"/>
                      </a:cubicBezTo>
                      <a:cubicBezTo>
                        <a:pt x="8071" y="25128"/>
                        <a:pt x="8109" y="25052"/>
                        <a:pt x="8071" y="24975"/>
                      </a:cubicBezTo>
                      <a:cubicBezTo>
                        <a:pt x="8033" y="24899"/>
                        <a:pt x="7918" y="24822"/>
                        <a:pt x="7803" y="24822"/>
                      </a:cubicBezTo>
                      <a:cubicBezTo>
                        <a:pt x="7650" y="24937"/>
                        <a:pt x="7612" y="25128"/>
                        <a:pt x="7765" y="25243"/>
                      </a:cubicBezTo>
                      <a:cubicBezTo>
                        <a:pt x="7650" y="25320"/>
                        <a:pt x="7535" y="25396"/>
                        <a:pt x="7497" y="25549"/>
                      </a:cubicBezTo>
                      <a:cubicBezTo>
                        <a:pt x="7459" y="25702"/>
                        <a:pt x="7497" y="25855"/>
                        <a:pt x="7612" y="25970"/>
                      </a:cubicBezTo>
                      <a:cubicBezTo>
                        <a:pt x="7574" y="26046"/>
                        <a:pt x="7574" y="26161"/>
                        <a:pt x="7612" y="26237"/>
                      </a:cubicBezTo>
                      <a:cubicBezTo>
                        <a:pt x="7612" y="26314"/>
                        <a:pt x="7650" y="26390"/>
                        <a:pt x="7650" y="26429"/>
                      </a:cubicBezTo>
                      <a:cubicBezTo>
                        <a:pt x="7688" y="26543"/>
                        <a:pt x="7727" y="26620"/>
                        <a:pt x="7803" y="26696"/>
                      </a:cubicBezTo>
                      <a:cubicBezTo>
                        <a:pt x="7924" y="26787"/>
                        <a:pt x="8062" y="26830"/>
                        <a:pt x="8200" y="26830"/>
                      </a:cubicBezTo>
                      <a:cubicBezTo>
                        <a:pt x="8411" y="26830"/>
                        <a:pt x="8620" y="26729"/>
                        <a:pt x="8759" y="26543"/>
                      </a:cubicBezTo>
                      <a:cubicBezTo>
                        <a:pt x="8798" y="26696"/>
                        <a:pt x="8836" y="26849"/>
                        <a:pt x="8951" y="26926"/>
                      </a:cubicBezTo>
                      <a:cubicBezTo>
                        <a:pt x="8951" y="27002"/>
                        <a:pt x="8951" y="27117"/>
                        <a:pt x="8951" y="27155"/>
                      </a:cubicBezTo>
                      <a:cubicBezTo>
                        <a:pt x="8989" y="27232"/>
                        <a:pt x="8989" y="27308"/>
                        <a:pt x="9027" y="27385"/>
                      </a:cubicBezTo>
                      <a:cubicBezTo>
                        <a:pt x="9065" y="27500"/>
                        <a:pt x="9104" y="27576"/>
                        <a:pt x="9218" y="27653"/>
                      </a:cubicBezTo>
                      <a:cubicBezTo>
                        <a:pt x="9310" y="27705"/>
                        <a:pt x="9416" y="27731"/>
                        <a:pt x="9522" y="27731"/>
                      </a:cubicBezTo>
                      <a:cubicBezTo>
                        <a:pt x="9726" y="27731"/>
                        <a:pt x="9934" y="27637"/>
                        <a:pt x="10060" y="27461"/>
                      </a:cubicBezTo>
                      <a:cubicBezTo>
                        <a:pt x="10136" y="27653"/>
                        <a:pt x="10174" y="27882"/>
                        <a:pt x="10174" y="28073"/>
                      </a:cubicBezTo>
                      <a:cubicBezTo>
                        <a:pt x="9639" y="28188"/>
                        <a:pt x="9027" y="28226"/>
                        <a:pt x="9218" y="28991"/>
                      </a:cubicBezTo>
                      <a:cubicBezTo>
                        <a:pt x="9257" y="29068"/>
                        <a:pt x="9295" y="29144"/>
                        <a:pt x="9333" y="29182"/>
                      </a:cubicBezTo>
                      <a:cubicBezTo>
                        <a:pt x="9371" y="29259"/>
                        <a:pt x="9448" y="29297"/>
                        <a:pt x="9486" y="29335"/>
                      </a:cubicBezTo>
                      <a:cubicBezTo>
                        <a:pt x="9486" y="29641"/>
                        <a:pt x="9715" y="29871"/>
                        <a:pt x="10021" y="29871"/>
                      </a:cubicBezTo>
                      <a:cubicBezTo>
                        <a:pt x="10251" y="29833"/>
                        <a:pt x="10442" y="29680"/>
                        <a:pt x="10480" y="29450"/>
                      </a:cubicBezTo>
                      <a:cubicBezTo>
                        <a:pt x="10557" y="29603"/>
                        <a:pt x="10595" y="29794"/>
                        <a:pt x="10595" y="29986"/>
                      </a:cubicBezTo>
                      <a:cubicBezTo>
                        <a:pt x="10710" y="30483"/>
                        <a:pt x="10136" y="30368"/>
                        <a:pt x="9830" y="30483"/>
                      </a:cubicBezTo>
                      <a:cubicBezTo>
                        <a:pt x="9562" y="30598"/>
                        <a:pt x="9601" y="31018"/>
                        <a:pt x="9715" y="31324"/>
                      </a:cubicBezTo>
                      <a:cubicBezTo>
                        <a:pt x="9754" y="31477"/>
                        <a:pt x="9907" y="31554"/>
                        <a:pt x="10060" y="31554"/>
                      </a:cubicBezTo>
                      <a:cubicBezTo>
                        <a:pt x="10021" y="31783"/>
                        <a:pt x="10251" y="31974"/>
                        <a:pt x="10480" y="31974"/>
                      </a:cubicBezTo>
                      <a:cubicBezTo>
                        <a:pt x="10672" y="31936"/>
                        <a:pt x="10825" y="31745"/>
                        <a:pt x="10786" y="31515"/>
                      </a:cubicBezTo>
                      <a:lnTo>
                        <a:pt x="10786" y="31515"/>
                      </a:lnTo>
                      <a:cubicBezTo>
                        <a:pt x="10863" y="31554"/>
                        <a:pt x="10939" y="31630"/>
                        <a:pt x="10939" y="31707"/>
                      </a:cubicBezTo>
                      <a:cubicBezTo>
                        <a:pt x="11016" y="31936"/>
                        <a:pt x="11131" y="32395"/>
                        <a:pt x="10939" y="32548"/>
                      </a:cubicBezTo>
                      <a:cubicBezTo>
                        <a:pt x="10863" y="32586"/>
                        <a:pt x="10748" y="32625"/>
                        <a:pt x="10633" y="32625"/>
                      </a:cubicBezTo>
                      <a:cubicBezTo>
                        <a:pt x="10213" y="32739"/>
                        <a:pt x="9983" y="32816"/>
                        <a:pt x="10136" y="33351"/>
                      </a:cubicBezTo>
                      <a:lnTo>
                        <a:pt x="10213" y="33581"/>
                      </a:lnTo>
                      <a:cubicBezTo>
                        <a:pt x="10276" y="33707"/>
                        <a:pt x="10418" y="33782"/>
                        <a:pt x="10574" y="33782"/>
                      </a:cubicBezTo>
                      <a:cubicBezTo>
                        <a:pt x="10606" y="33782"/>
                        <a:pt x="10639" y="33779"/>
                        <a:pt x="10672" y="33772"/>
                      </a:cubicBezTo>
                      <a:lnTo>
                        <a:pt x="10672" y="33772"/>
                      </a:lnTo>
                      <a:cubicBezTo>
                        <a:pt x="10637" y="33909"/>
                        <a:pt x="10756" y="34046"/>
                        <a:pt x="10891" y="34046"/>
                      </a:cubicBezTo>
                      <a:cubicBezTo>
                        <a:pt x="10907" y="34046"/>
                        <a:pt x="10923" y="34044"/>
                        <a:pt x="10939" y="34040"/>
                      </a:cubicBezTo>
                      <a:cubicBezTo>
                        <a:pt x="11092" y="34001"/>
                        <a:pt x="11169" y="33848"/>
                        <a:pt x="11092" y="33695"/>
                      </a:cubicBezTo>
                      <a:cubicBezTo>
                        <a:pt x="11131" y="33676"/>
                        <a:pt x="11159" y="33667"/>
                        <a:pt x="11188" y="33667"/>
                      </a:cubicBezTo>
                      <a:cubicBezTo>
                        <a:pt x="11217" y="33667"/>
                        <a:pt x="11245" y="33676"/>
                        <a:pt x="11284" y="33695"/>
                      </a:cubicBezTo>
                      <a:cubicBezTo>
                        <a:pt x="11551" y="33848"/>
                        <a:pt x="11360" y="34537"/>
                        <a:pt x="11704" y="34690"/>
                      </a:cubicBezTo>
                      <a:cubicBezTo>
                        <a:pt x="11762" y="34709"/>
                        <a:pt x="11819" y="34719"/>
                        <a:pt x="11881" y="34719"/>
                      </a:cubicBezTo>
                      <a:cubicBezTo>
                        <a:pt x="11943" y="34719"/>
                        <a:pt x="12010" y="34709"/>
                        <a:pt x="12087" y="34690"/>
                      </a:cubicBezTo>
                      <a:cubicBezTo>
                        <a:pt x="12087" y="34805"/>
                        <a:pt x="12163" y="34881"/>
                        <a:pt x="12278" y="34881"/>
                      </a:cubicBezTo>
                      <a:cubicBezTo>
                        <a:pt x="12316" y="34843"/>
                        <a:pt x="12393" y="34805"/>
                        <a:pt x="12393" y="34728"/>
                      </a:cubicBezTo>
                      <a:cubicBezTo>
                        <a:pt x="12431" y="34690"/>
                        <a:pt x="12393" y="34652"/>
                        <a:pt x="12354" y="34613"/>
                      </a:cubicBezTo>
                      <a:cubicBezTo>
                        <a:pt x="12382" y="34607"/>
                        <a:pt x="12409" y="34603"/>
                        <a:pt x="12435" y="34603"/>
                      </a:cubicBezTo>
                      <a:cubicBezTo>
                        <a:pt x="12559" y="34603"/>
                        <a:pt x="12674" y="34672"/>
                        <a:pt x="12737" y="34766"/>
                      </a:cubicBezTo>
                      <a:cubicBezTo>
                        <a:pt x="12813" y="35034"/>
                        <a:pt x="12890" y="35264"/>
                        <a:pt x="12890" y="35531"/>
                      </a:cubicBezTo>
                      <a:cubicBezTo>
                        <a:pt x="12852" y="35608"/>
                        <a:pt x="12813" y="35646"/>
                        <a:pt x="12775" y="35684"/>
                      </a:cubicBezTo>
                      <a:cubicBezTo>
                        <a:pt x="12584" y="35799"/>
                        <a:pt x="12240" y="35723"/>
                        <a:pt x="12087" y="35837"/>
                      </a:cubicBezTo>
                      <a:cubicBezTo>
                        <a:pt x="11857" y="36105"/>
                        <a:pt x="11857" y="36526"/>
                        <a:pt x="12125" y="36755"/>
                      </a:cubicBezTo>
                      <a:cubicBezTo>
                        <a:pt x="12228" y="36843"/>
                        <a:pt x="12382" y="36886"/>
                        <a:pt x="12536" y="36886"/>
                      </a:cubicBezTo>
                      <a:cubicBezTo>
                        <a:pt x="12784" y="36886"/>
                        <a:pt x="13034" y="36776"/>
                        <a:pt x="13081" y="36564"/>
                      </a:cubicBezTo>
                      <a:cubicBezTo>
                        <a:pt x="13119" y="36296"/>
                        <a:pt x="12890" y="35990"/>
                        <a:pt x="12966" y="35761"/>
                      </a:cubicBezTo>
                      <a:cubicBezTo>
                        <a:pt x="12998" y="35636"/>
                        <a:pt x="13411" y="35511"/>
                        <a:pt x="13666" y="35511"/>
                      </a:cubicBezTo>
                      <a:cubicBezTo>
                        <a:pt x="13723" y="35511"/>
                        <a:pt x="13773" y="35517"/>
                        <a:pt x="13808" y="35531"/>
                      </a:cubicBezTo>
                      <a:cubicBezTo>
                        <a:pt x="13923" y="35570"/>
                        <a:pt x="13999" y="35646"/>
                        <a:pt x="14076" y="35723"/>
                      </a:cubicBezTo>
                      <a:cubicBezTo>
                        <a:pt x="14190" y="35952"/>
                        <a:pt x="14228" y="36220"/>
                        <a:pt x="14152" y="36487"/>
                      </a:cubicBezTo>
                      <a:cubicBezTo>
                        <a:pt x="13923" y="36793"/>
                        <a:pt x="13119" y="36487"/>
                        <a:pt x="13196" y="37176"/>
                      </a:cubicBezTo>
                      <a:cubicBezTo>
                        <a:pt x="13196" y="37252"/>
                        <a:pt x="13234" y="37329"/>
                        <a:pt x="13234" y="37405"/>
                      </a:cubicBezTo>
                      <a:cubicBezTo>
                        <a:pt x="13272" y="37482"/>
                        <a:pt x="13311" y="37558"/>
                        <a:pt x="13387" y="37635"/>
                      </a:cubicBezTo>
                      <a:cubicBezTo>
                        <a:pt x="13496" y="37728"/>
                        <a:pt x="13667" y="37777"/>
                        <a:pt x="13837" y="37777"/>
                      </a:cubicBezTo>
                      <a:cubicBezTo>
                        <a:pt x="14087" y="37777"/>
                        <a:pt x="14336" y="37671"/>
                        <a:pt x="14381" y="37444"/>
                      </a:cubicBezTo>
                      <a:cubicBezTo>
                        <a:pt x="14496" y="37061"/>
                        <a:pt x="14114" y="36717"/>
                        <a:pt x="14381" y="36526"/>
                      </a:cubicBezTo>
                      <a:cubicBezTo>
                        <a:pt x="14496" y="36487"/>
                        <a:pt x="14573" y="36449"/>
                        <a:pt x="14687" y="36449"/>
                      </a:cubicBezTo>
                      <a:cubicBezTo>
                        <a:pt x="14802" y="36428"/>
                        <a:pt x="14898" y="36417"/>
                        <a:pt x="14979" y="36417"/>
                      </a:cubicBezTo>
                      <a:cubicBezTo>
                        <a:pt x="15329" y="36417"/>
                        <a:pt x="15397" y="36619"/>
                        <a:pt x="15491" y="37023"/>
                      </a:cubicBezTo>
                      <a:cubicBezTo>
                        <a:pt x="15529" y="37138"/>
                        <a:pt x="15529" y="37252"/>
                        <a:pt x="15529" y="37367"/>
                      </a:cubicBezTo>
                      <a:cubicBezTo>
                        <a:pt x="15338" y="37711"/>
                        <a:pt x="14381" y="37329"/>
                        <a:pt x="14534" y="38132"/>
                      </a:cubicBezTo>
                      <a:cubicBezTo>
                        <a:pt x="14534" y="38170"/>
                        <a:pt x="14573" y="38247"/>
                        <a:pt x="14611" y="38323"/>
                      </a:cubicBezTo>
                      <a:cubicBezTo>
                        <a:pt x="14649" y="38438"/>
                        <a:pt x="14726" y="38514"/>
                        <a:pt x="14802" y="38591"/>
                      </a:cubicBezTo>
                      <a:cubicBezTo>
                        <a:pt x="14905" y="38648"/>
                        <a:pt x="15014" y="38674"/>
                        <a:pt x="15121" y="38674"/>
                      </a:cubicBezTo>
                      <a:cubicBezTo>
                        <a:pt x="15373" y="38674"/>
                        <a:pt x="15613" y="38527"/>
                        <a:pt x="15720" y="38285"/>
                      </a:cubicBezTo>
                      <a:cubicBezTo>
                        <a:pt x="15758" y="37979"/>
                        <a:pt x="15567" y="37750"/>
                        <a:pt x="15605" y="37482"/>
                      </a:cubicBezTo>
                      <a:cubicBezTo>
                        <a:pt x="15809" y="37380"/>
                        <a:pt x="16030" y="37312"/>
                        <a:pt x="16246" y="37312"/>
                      </a:cubicBezTo>
                      <a:cubicBezTo>
                        <a:pt x="16353" y="37312"/>
                        <a:pt x="16459" y="37329"/>
                        <a:pt x="16561" y="37367"/>
                      </a:cubicBezTo>
                      <a:cubicBezTo>
                        <a:pt x="16600" y="37214"/>
                        <a:pt x="16638" y="37099"/>
                        <a:pt x="16714" y="36985"/>
                      </a:cubicBezTo>
                      <a:cubicBezTo>
                        <a:pt x="16600" y="36832"/>
                        <a:pt x="16561" y="36640"/>
                        <a:pt x="16600" y="36449"/>
                      </a:cubicBezTo>
                      <a:cubicBezTo>
                        <a:pt x="16676" y="36220"/>
                        <a:pt x="16867" y="36181"/>
                        <a:pt x="17097" y="36067"/>
                      </a:cubicBezTo>
                      <a:lnTo>
                        <a:pt x="18541" y="32000"/>
                      </a:lnTo>
                      <a:lnTo>
                        <a:pt x="18541" y="32000"/>
                      </a:lnTo>
                      <a:cubicBezTo>
                        <a:pt x="18535" y="32007"/>
                        <a:pt x="18526" y="32013"/>
                        <a:pt x="18512" y="32013"/>
                      </a:cubicBezTo>
                      <a:cubicBezTo>
                        <a:pt x="18495" y="32016"/>
                        <a:pt x="18479" y="32018"/>
                        <a:pt x="18462" y="32018"/>
                      </a:cubicBezTo>
                      <a:cubicBezTo>
                        <a:pt x="18290" y="32018"/>
                        <a:pt x="18136" y="31843"/>
                        <a:pt x="18206" y="31668"/>
                      </a:cubicBezTo>
                      <a:cubicBezTo>
                        <a:pt x="18206" y="31630"/>
                        <a:pt x="18244" y="31592"/>
                        <a:pt x="18283" y="31554"/>
                      </a:cubicBezTo>
                      <a:cubicBezTo>
                        <a:pt x="18359" y="31592"/>
                        <a:pt x="18436" y="31592"/>
                        <a:pt x="18550" y="31592"/>
                      </a:cubicBezTo>
                      <a:lnTo>
                        <a:pt x="18627" y="31554"/>
                      </a:lnTo>
                      <a:cubicBezTo>
                        <a:pt x="18627" y="31554"/>
                        <a:pt x="18665" y="31592"/>
                        <a:pt x="18665" y="31630"/>
                      </a:cubicBezTo>
                      <a:lnTo>
                        <a:pt x="20769" y="25855"/>
                      </a:lnTo>
                      <a:lnTo>
                        <a:pt x="20730" y="25855"/>
                      </a:lnTo>
                      <a:cubicBezTo>
                        <a:pt x="20501" y="25855"/>
                        <a:pt x="20310" y="25664"/>
                        <a:pt x="20310" y="25434"/>
                      </a:cubicBezTo>
                      <a:lnTo>
                        <a:pt x="20310" y="25434"/>
                      </a:lnTo>
                      <a:cubicBezTo>
                        <a:pt x="20386" y="25511"/>
                        <a:pt x="20463" y="25549"/>
                        <a:pt x="20577" y="25549"/>
                      </a:cubicBezTo>
                      <a:cubicBezTo>
                        <a:pt x="20616" y="25568"/>
                        <a:pt x="20663" y="25578"/>
                        <a:pt x="20716" y="25578"/>
                      </a:cubicBezTo>
                      <a:cubicBezTo>
                        <a:pt x="20769" y="25578"/>
                        <a:pt x="20826" y="25568"/>
                        <a:pt x="20883" y="25549"/>
                      </a:cubicBezTo>
                      <a:cubicBezTo>
                        <a:pt x="20998" y="25167"/>
                        <a:pt x="21113" y="24822"/>
                        <a:pt x="21266" y="24478"/>
                      </a:cubicBezTo>
                      <a:cubicBezTo>
                        <a:pt x="21113" y="24363"/>
                        <a:pt x="21075" y="24172"/>
                        <a:pt x="21113" y="24019"/>
                      </a:cubicBezTo>
                      <a:lnTo>
                        <a:pt x="21113" y="24019"/>
                      </a:lnTo>
                      <a:cubicBezTo>
                        <a:pt x="21151" y="24134"/>
                        <a:pt x="21227" y="24172"/>
                        <a:pt x="21342" y="24210"/>
                      </a:cubicBezTo>
                      <a:cubicBezTo>
                        <a:pt x="21839" y="22834"/>
                        <a:pt x="22222" y="21763"/>
                        <a:pt x="22451" y="21074"/>
                      </a:cubicBezTo>
                      <a:cubicBezTo>
                        <a:pt x="22260" y="21074"/>
                        <a:pt x="21989" y="21207"/>
                        <a:pt x="21794" y="21207"/>
                      </a:cubicBezTo>
                      <a:cubicBezTo>
                        <a:pt x="21754" y="21207"/>
                        <a:pt x="21718" y="21202"/>
                        <a:pt x="21686" y="21189"/>
                      </a:cubicBezTo>
                      <a:cubicBezTo>
                        <a:pt x="21686" y="21189"/>
                        <a:pt x="21648" y="21189"/>
                        <a:pt x="21648" y="21151"/>
                      </a:cubicBezTo>
                      <a:cubicBezTo>
                        <a:pt x="21572" y="21036"/>
                        <a:pt x="21572" y="20921"/>
                        <a:pt x="21648" y="20845"/>
                      </a:cubicBezTo>
                      <a:cubicBezTo>
                        <a:pt x="21801" y="20577"/>
                        <a:pt x="22337" y="20730"/>
                        <a:pt x="22528" y="20424"/>
                      </a:cubicBezTo>
                      <a:cubicBezTo>
                        <a:pt x="22528" y="20501"/>
                        <a:pt x="22566" y="20539"/>
                        <a:pt x="22604" y="20615"/>
                      </a:cubicBezTo>
                      <a:cubicBezTo>
                        <a:pt x="22643" y="20424"/>
                        <a:pt x="22681" y="20309"/>
                        <a:pt x="22719" y="20233"/>
                      </a:cubicBezTo>
                      <a:cubicBezTo>
                        <a:pt x="22719" y="20156"/>
                        <a:pt x="22719" y="20080"/>
                        <a:pt x="22757" y="19927"/>
                      </a:cubicBezTo>
                      <a:lnTo>
                        <a:pt x="22757" y="19927"/>
                      </a:lnTo>
                      <a:cubicBezTo>
                        <a:pt x="22681" y="19965"/>
                        <a:pt x="22604" y="20042"/>
                        <a:pt x="22566" y="20118"/>
                      </a:cubicBezTo>
                      <a:lnTo>
                        <a:pt x="22566" y="20042"/>
                      </a:lnTo>
                      <a:cubicBezTo>
                        <a:pt x="22528" y="19812"/>
                        <a:pt x="22528" y="19583"/>
                        <a:pt x="22337" y="19506"/>
                      </a:cubicBezTo>
                      <a:cubicBezTo>
                        <a:pt x="22372" y="19184"/>
                        <a:pt x="22107" y="18929"/>
                        <a:pt x="21790" y="18929"/>
                      </a:cubicBezTo>
                      <a:cubicBezTo>
                        <a:pt x="21769" y="18929"/>
                        <a:pt x="21747" y="18930"/>
                        <a:pt x="21725" y="18932"/>
                      </a:cubicBezTo>
                      <a:cubicBezTo>
                        <a:pt x="21495" y="19009"/>
                        <a:pt x="21380" y="19085"/>
                        <a:pt x="21266" y="19277"/>
                      </a:cubicBezTo>
                      <a:cubicBezTo>
                        <a:pt x="21151" y="19009"/>
                        <a:pt x="21227" y="18665"/>
                        <a:pt x="21419" y="18474"/>
                      </a:cubicBezTo>
                      <a:cubicBezTo>
                        <a:pt x="21648" y="18359"/>
                        <a:pt x="21992" y="18397"/>
                        <a:pt x="22184" y="18244"/>
                      </a:cubicBezTo>
                      <a:cubicBezTo>
                        <a:pt x="22222" y="18015"/>
                        <a:pt x="21954" y="17479"/>
                        <a:pt x="22069" y="17288"/>
                      </a:cubicBezTo>
                      <a:cubicBezTo>
                        <a:pt x="22145" y="17135"/>
                        <a:pt x="22528" y="17135"/>
                        <a:pt x="22757" y="17058"/>
                      </a:cubicBezTo>
                      <a:cubicBezTo>
                        <a:pt x="23178" y="16905"/>
                        <a:pt x="23063" y="16217"/>
                        <a:pt x="22757" y="16026"/>
                      </a:cubicBezTo>
                      <a:cubicBezTo>
                        <a:pt x="22703" y="15999"/>
                        <a:pt x="22668" y="15972"/>
                        <a:pt x="22625" y="15972"/>
                      </a:cubicBezTo>
                      <a:cubicBezTo>
                        <a:pt x="22608" y="15972"/>
                        <a:pt x="22589" y="15976"/>
                        <a:pt x="22566" y="15988"/>
                      </a:cubicBezTo>
                      <a:cubicBezTo>
                        <a:pt x="22604" y="15758"/>
                        <a:pt x="22413" y="15567"/>
                        <a:pt x="22184" y="15567"/>
                      </a:cubicBezTo>
                      <a:cubicBezTo>
                        <a:pt x="22031" y="15643"/>
                        <a:pt x="21916" y="15682"/>
                        <a:pt x="21878" y="15835"/>
                      </a:cubicBezTo>
                      <a:cubicBezTo>
                        <a:pt x="21839" y="15911"/>
                        <a:pt x="21839" y="15988"/>
                        <a:pt x="21878" y="16064"/>
                      </a:cubicBezTo>
                      <a:cubicBezTo>
                        <a:pt x="21839" y="16064"/>
                        <a:pt x="21801" y="16064"/>
                        <a:pt x="21801" y="16026"/>
                      </a:cubicBezTo>
                      <a:cubicBezTo>
                        <a:pt x="21610" y="15835"/>
                        <a:pt x="21686" y="15184"/>
                        <a:pt x="21495" y="15031"/>
                      </a:cubicBezTo>
                      <a:cubicBezTo>
                        <a:pt x="21473" y="15020"/>
                        <a:pt x="21444" y="15016"/>
                        <a:pt x="21412" y="15016"/>
                      </a:cubicBezTo>
                      <a:cubicBezTo>
                        <a:pt x="21336" y="15016"/>
                        <a:pt x="21243" y="15043"/>
                        <a:pt x="21189" y="15070"/>
                      </a:cubicBezTo>
                      <a:cubicBezTo>
                        <a:pt x="21189" y="14878"/>
                        <a:pt x="20998" y="14725"/>
                        <a:pt x="20807" y="14725"/>
                      </a:cubicBezTo>
                      <a:cubicBezTo>
                        <a:pt x="20692" y="14802"/>
                        <a:pt x="20616" y="14840"/>
                        <a:pt x="20577" y="14993"/>
                      </a:cubicBezTo>
                      <a:cubicBezTo>
                        <a:pt x="20577" y="14993"/>
                        <a:pt x="20577" y="15031"/>
                        <a:pt x="20577" y="15031"/>
                      </a:cubicBezTo>
                      <a:cubicBezTo>
                        <a:pt x="20463" y="14993"/>
                        <a:pt x="20424" y="14955"/>
                        <a:pt x="20386" y="14878"/>
                      </a:cubicBezTo>
                      <a:cubicBezTo>
                        <a:pt x="20386" y="14764"/>
                        <a:pt x="20348" y="14687"/>
                        <a:pt x="20310" y="14611"/>
                      </a:cubicBezTo>
                      <a:cubicBezTo>
                        <a:pt x="20118" y="13846"/>
                        <a:pt x="20807" y="14152"/>
                        <a:pt x="21151" y="13884"/>
                      </a:cubicBezTo>
                      <a:cubicBezTo>
                        <a:pt x="21342" y="13731"/>
                        <a:pt x="21227" y="13310"/>
                        <a:pt x="21151" y="13081"/>
                      </a:cubicBezTo>
                      <a:cubicBezTo>
                        <a:pt x="21058" y="12894"/>
                        <a:pt x="20936" y="12836"/>
                        <a:pt x="20803" y="12836"/>
                      </a:cubicBezTo>
                      <a:cubicBezTo>
                        <a:pt x="20718" y="12836"/>
                        <a:pt x="20629" y="12860"/>
                        <a:pt x="20539" y="12890"/>
                      </a:cubicBezTo>
                      <a:cubicBezTo>
                        <a:pt x="20577" y="12775"/>
                        <a:pt x="20501" y="12660"/>
                        <a:pt x="20424" y="12660"/>
                      </a:cubicBezTo>
                      <a:cubicBezTo>
                        <a:pt x="20348" y="12737"/>
                        <a:pt x="20310" y="12737"/>
                        <a:pt x="20310" y="12851"/>
                      </a:cubicBezTo>
                      <a:lnTo>
                        <a:pt x="20386" y="12928"/>
                      </a:lnTo>
                      <a:cubicBezTo>
                        <a:pt x="20323" y="12944"/>
                        <a:pt x="20266" y="12953"/>
                        <a:pt x="20213" y="12953"/>
                      </a:cubicBezTo>
                      <a:cubicBezTo>
                        <a:pt x="20138" y="12953"/>
                        <a:pt x="20071" y="12934"/>
                        <a:pt x="20004" y="12890"/>
                      </a:cubicBezTo>
                      <a:cubicBezTo>
                        <a:pt x="19774" y="12698"/>
                        <a:pt x="19927" y="12125"/>
                        <a:pt x="19659" y="11933"/>
                      </a:cubicBezTo>
                      <a:cubicBezTo>
                        <a:pt x="19611" y="11893"/>
                        <a:pt x="19552" y="11878"/>
                        <a:pt x="19487" y="11878"/>
                      </a:cubicBezTo>
                      <a:cubicBezTo>
                        <a:pt x="19310" y="11878"/>
                        <a:pt x="19085" y="11989"/>
                        <a:pt x="18895" y="11989"/>
                      </a:cubicBezTo>
                      <a:cubicBezTo>
                        <a:pt x="18825" y="11989"/>
                        <a:pt x="18760" y="11974"/>
                        <a:pt x="18703" y="11933"/>
                      </a:cubicBezTo>
                      <a:cubicBezTo>
                        <a:pt x="18474" y="11742"/>
                        <a:pt x="18589" y="11283"/>
                        <a:pt x="18397" y="11054"/>
                      </a:cubicBezTo>
                      <a:cubicBezTo>
                        <a:pt x="18351" y="10998"/>
                        <a:pt x="18284" y="10978"/>
                        <a:pt x="18206" y="10978"/>
                      </a:cubicBezTo>
                      <a:cubicBezTo>
                        <a:pt x="18019" y="10978"/>
                        <a:pt x="17765" y="11091"/>
                        <a:pt x="17566" y="11091"/>
                      </a:cubicBezTo>
                      <a:cubicBezTo>
                        <a:pt x="17505" y="11091"/>
                        <a:pt x="17450" y="11081"/>
                        <a:pt x="17403" y="11054"/>
                      </a:cubicBezTo>
                      <a:cubicBezTo>
                        <a:pt x="17135" y="10863"/>
                        <a:pt x="17288" y="10327"/>
                        <a:pt x="17020" y="10136"/>
                      </a:cubicBezTo>
                      <a:cubicBezTo>
                        <a:pt x="16961" y="10093"/>
                        <a:pt x="16893" y="10077"/>
                        <a:pt x="16822" y="10077"/>
                      </a:cubicBezTo>
                      <a:cubicBezTo>
                        <a:pt x="16606" y="10077"/>
                        <a:pt x="16351" y="10224"/>
                        <a:pt x="16152" y="10224"/>
                      </a:cubicBezTo>
                      <a:cubicBezTo>
                        <a:pt x="16121" y="10224"/>
                        <a:pt x="16092" y="10220"/>
                        <a:pt x="16064" y="10212"/>
                      </a:cubicBezTo>
                      <a:cubicBezTo>
                        <a:pt x="15911" y="10136"/>
                        <a:pt x="15873" y="9906"/>
                        <a:pt x="15835" y="9677"/>
                      </a:cubicBezTo>
                      <a:lnTo>
                        <a:pt x="15835" y="9677"/>
                      </a:lnTo>
                      <a:cubicBezTo>
                        <a:pt x="15903" y="9848"/>
                        <a:pt x="16095" y="9989"/>
                        <a:pt x="16299" y="9989"/>
                      </a:cubicBezTo>
                      <a:cubicBezTo>
                        <a:pt x="16322" y="9989"/>
                        <a:pt x="16346" y="9987"/>
                        <a:pt x="16370" y="9983"/>
                      </a:cubicBezTo>
                      <a:cubicBezTo>
                        <a:pt x="16982" y="9983"/>
                        <a:pt x="16982" y="9027"/>
                        <a:pt x="16370" y="9027"/>
                      </a:cubicBezTo>
                      <a:cubicBezTo>
                        <a:pt x="16958" y="8806"/>
                        <a:pt x="16770" y="7951"/>
                        <a:pt x="16178" y="7951"/>
                      </a:cubicBezTo>
                      <a:cubicBezTo>
                        <a:pt x="16154" y="7951"/>
                        <a:pt x="16128" y="7953"/>
                        <a:pt x="16103" y="7956"/>
                      </a:cubicBezTo>
                      <a:cubicBezTo>
                        <a:pt x="15873" y="8032"/>
                        <a:pt x="15720" y="8109"/>
                        <a:pt x="15605" y="8300"/>
                      </a:cubicBezTo>
                      <a:cubicBezTo>
                        <a:pt x="15491" y="8644"/>
                        <a:pt x="15682" y="8989"/>
                        <a:pt x="16026" y="9065"/>
                      </a:cubicBezTo>
                      <a:lnTo>
                        <a:pt x="16064" y="9065"/>
                      </a:lnTo>
                      <a:cubicBezTo>
                        <a:pt x="15950" y="9103"/>
                        <a:pt x="15835" y="9218"/>
                        <a:pt x="15797" y="9371"/>
                      </a:cubicBezTo>
                      <a:cubicBezTo>
                        <a:pt x="15784" y="9384"/>
                        <a:pt x="15775" y="9397"/>
                        <a:pt x="15771" y="9410"/>
                      </a:cubicBezTo>
                      <a:lnTo>
                        <a:pt x="15771" y="9410"/>
                      </a:lnTo>
                      <a:cubicBezTo>
                        <a:pt x="15712" y="9289"/>
                        <a:pt x="15578" y="9198"/>
                        <a:pt x="15443" y="9198"/>
                      </a:cubicBezTo>
                      <a:cubicBezTo>
                        <a:pt x="15408" y="9198"/>
                        <a:pt x="15372" y="9204"/>
                        <a:pt x="15338" y="9218"/>
                      </a:cubicBezTo>
                      <a:cubicBezTo>
                        <a:pt x="15108" y="9256"/>
                        <a:pt x="14764" y="9295"/>
                        <a:pt x="14687" y="9486"/>
                      </a:cubicBezTo>
                      <a:cubicBezTo>
                        <a:pt x="14534" y="9830"/>
                        <a:pt x="14993" y="10174"/>
                        <a:pt x="14611" y="10480"/>
                      </a:cubicBezTo>
                      <a:cubicBezTo>
                        <a:pt x="14534" y="10518"/>
                        <a:pt x="14420" y="10557"/>
                        <a:pt x="14343" y="10557"/>
                      </a:cubicBezTo>
                      <a:cubicBezTo>
                        <a:pt x="14241" y="10586"/>
                        <a:pt x="14155" y="10598"/>
                        <a:pt x="14082" y="10598"/>
                      </a:cubicBezTo>
                      <a:cubicBezTo>
                        <a:pt x="13964" y="10598"/>
                        <a:pt x="13879" y="10566"/>
                        <a:pt x="13808" y="10518"/>
                      </a:cubicBezTo>
                      <a:lnTo>
                        <a:pt x="13808" y="10518"/>
                      </a:lnTo>
                      <a:cubicBezTo>
                        <a:pt x="13859" y="10529"/>
                        <a:pt x="13910" y="10533"/>
                        <a:pt x="13961" y="10533"/>
                      </a:cubicBezTo>
                      <a:cubicBezTo>
                        <a:pt x="14099" y="10533"/>
                        <a:pt x="14231" y="10498"/>
                        <a:pt x="14343" y="10442"/>
                      </a:cubicBezTo>
                      <a:cubicBezTo>
                        <a:pt x="14726" y="10212"/>
                        <a:pt x="14726" y="9715"/>
                        <a:pt x="14420" y="9486"/>
                      </a:cubicBezTo>
                      <a:cubicBezTo>
                        <a:pt x="14496" y="9447"/>
                        <a:pt x="14534" y="9371"/>
                        <a:pt x="14573" y="9295"/>
                      </a:cubicBezTo>
                      <a:cubicBezTo>
                        <a:pt x="14611" y="9218"/>
                        <a:pt x="14611" y="9103"/>
                        <a:pt x="14573" y="9027"/>
                      </a:cubicBezTo>
                      <a:lnTo>
                        <a:pt x="14573" y="9027"/>
                      </a:lnTo>
                      <a:cubicBezTo>
                        <a:pt x="14687" y="9142"/>
                        <a:pt x="14879" y="9218"/>
                        <a:pt x="15070" y="9218"/>
                      </a:cubicBezTo>
                      <a:cubicBezTo>
                        <a:pt x="15644" y="9142"/>
                        <a:pt x="15720" y="8262"/>
                        <a:pt x="15146" y="8109"/>
                      </a:cubicBezTo>
                      <a:cubicBezTo>
                        <a:pt x="15605" y="7841"/>
                        <a:pt x="15414" y="7114"/>
                        <a:pt x="14840" y="7114"/>
                      </a:cubicBezTo>
                      <a:cubicBezTo>
                        <a:pt x="14611" y="7191"/>
                        <a:pt x="14458" y="7267"/>
                        <a:pt x="14381" y="7497"/>
                      </a:cubicBezTo>
                      <a:cubicBezTo>
                        <a:pt x="14267" y="7765"/>
                        <a:pt x="14458" y="8109"/>
                        <a:pt x="14764" y="8185"/>
                      </a:cubicBezTo>
                      <a:cubicBezTo>
                        <a:pt x="14611" y="8224"/>
                        <a:pt x="14534" y="8300"/>
                        <a:pt x="14458" y="8415"/>
                      </a:cubicBezTo>
                      <a:cubicBezTo>
                        <a:pt x="14458" y="8491"/>
                        <a:pt x="14420" y="8530"/>
                        <a:pt x="14420" y="8606"/>
                      </a:cubicBezTo>
                      <a:cubicBezTo>
                        <a:pt x="14343" y="8453"/>
                        <a:pt x="14152" y="8377"/>
                        <a:pt x="13961" y="8377"/>
                      </a:cubicBezTo>
                      <a:cubicBezTo>
                        <a:pt x="13846" y="8453"/>
                        <a:pt x="13693" y="8415"/>
                        <a:pt x="13617" y="8491"/>
                      </a:cubicBezTo>
                      <a:cubicBezTo>
                        <a:pt x="13311" y="8721"/>
                        <a:pt x="13387" y="9218"/>
                        <a:pt x="13540" y="9562"/>
                      </a:cubicBezTo>
                      <a:lnTo>
                        <a:pt x="13502" y="9562"/>
                      </a:lnTo>
                      <a:cubicBezTo>
                        <a:pt x="13502" y="9600"/>
                        <a:pt x="13502" y="9639"/>
                        <a:pt x="13502" y="9639"/>
                      </a:cubicBezTo>
                      <a:cubicBezTo>
                        <a:pt x="13234" y="9639"/>
                        <a:pt x="12890" y="9792"/>
                        <a:pt x="12584" y="9792"/>
                      </a:cubicBezTo>
                      <a:cubicBezTo>
                        <a:pt x="12584" y="9753"/>
                        <a:pt x="12622" y="9715"/>
                        <a:pt x="12660" y="9715"/>
                      </a:cubicBezTo>
                      <a:cubicBezTo>
                        <a:pt x="12890" y="9562"/>
                        <a:pt x="13234" y="9639"/>
                        <a:pt x="13425" y="9486"/>
                      </a:cubicBezTo>
                      <a:cubicBezTo>
                        <a:pt x="13464" y="9256"/>
                        <a:pt x="13196" y="8683"/>
                        <a:pt x="13272" y="8530"/>
                      </a:cubicBezTo>
                      <a:cubicBezTo>
                        <a:pt x="13349" y="8377"/>
                        <a:pt x="13770" y="8377"/>
                        <a:pt x="13999" y="8300"/>
                      </a:cubicBezTo>
                      <a:cubicBezTo>
                        <a:pt x="14420" y="8147"/>
                        <a:pt x="14305" y="7459"/>
                        <a:pt x="13999" y="7267"/>
                      </a:cubicBezTo>
                      <a:cubicBezTo>
                        <a:pt x="13923" y="7229"/>
                        <a:pt x="13846" y="7191"/>
                        <a:pt x="13770" y="7191"/>
                      </a:cubicBezTo>
                      <a:cubicBezTo>
                        <a:pt x="14324" y="7018"/>
                        <a:pt x="14125" y="6247"/>
                        <a:pt x="13627" y="6247"/>
                      </a:cubicBezTo>
                      <a:cubicBezTo>
                        <a:pt x="13575" y="6247"/>
                        <a:pt x="13521" y="6255"/>
                        <a:pt x="13464" y="6273"/>
                      </a:cubicBezTo>
                      <a:cubicBezTo>
                        <a:pt x="13272" y="6388"/>
                        <a:pt x="13119" y="6426"/>
                        <a:pt x="13043" y="6656"/>
                      </a:cubicBezTo>
                      <a:cubicBezTo>
                        <a:pt x="13005" y="6923"/>
                        <a:pt x="13158" y="7191"/>
                        <a:pt x="13425" y="7267"/>
                      </a:cubicBezTo>
                      <a:cubicBezTo>
                        <a:pt x="13337" y="7290"/>
                        <a:pt x="13249" y="7312"/>
                        <a:pt x="13175" y="7312"/>
                      </a:cubicBezTo>
                      <a:cubicBezTo>
                        <a:pt x="13121" y="7312"/>
                        <a:pt x="13075" y="7300"/>
                        <a:pt x="13043" y="7267"/>
                      </a:cubicBezTo>
                      <a:cubicBezTo>
                        <a:pt x="12852" y="7076"/>
                        <a:pt x="12966" y="6426"/>
                        <a:pt x="12737" y="6273"/>
                      </a:cubicBezTo>
                      <a:cubicBezTo>
                        <a:pt x="12713" y="6249"/>
                        <a:pt x="12678" y="6240"/>
                        <a:pt x="12639" y="6240"/>
                      </a:cubicBezTo>
                      <a:cubicBezTo>
                        <a:pt x="12553" y="6240"/>
                        <a:pt x="12445" y="6285"/>
                        <a:pt x="12393" y="6311"/>
                      </a:cubicBezTo>
                      <a:cubicBezTo>
                        <a:pt x="12293" y="6334"/>
                        <a:pt x="12196" y="6346"/>
                        <a:pt x="12106" y="6346"/>
                      </a:cubicBezTo>
                      <a:cubicBezTo>
                        <a:pt x="11887" y="6346"/>
                        <a:pt x="11709" y="6272"/>
                        <a:pt x="11628" y="6082"/>
                      </a:cubicBezTo>
                      <a:cubicBezTo>
                        <a:pt x="11628" y="6005"/>
                        <a:pt x="11590" y="5929"/>
                        <a:pt x="11551" y="5852"/>
                      </a:cubicBezTo>
                      <a:cubicBezTo>
                        <a:pt x="11360" y="5049"/>
                        <a:pt x="12010" y="5355"/>
                        <a:pt x="12393" y="5087"/>
                      </a:cubicBezTo>
                      <a:cubicBezTo>
                        <a:pt x="12584" y="4973"/>
                        <a:pt x="12469" y="4514"/>
                        <a:pt x="12393" y="4323"/>
                      </a:cubicBezTo>
                      <a:cubicBezTo>
                        <a:pt x="12314" y="4126"/>
                        <a:pt x="12191" y="4069"/>
                        <a:pt x="12051" y="4069"/>
                      </a:cubicBezTo>
                      <a:cubicBezTo>
                        <a:pt x="11851" y="4069"/>
                        <a:pt x="11617" y="4185"/>
                        <a:pt x="11427" y="4185"/>
                      </a:cubicBezTo>
                      <a:cubicBezTo>
                        <a:pt x="11360" y="4185"/>
                        <a:pt x="11298" y="4171"/>
                        <a:pt x="11245" y="4131"/>
                      </a:cubicBezTo>
                      <a:cubicBezTo>
                        <a:pt x="10978" y="3902"/>
                        <a:pt x="11169" y="3366"/>
                        <a:pt x="10901" y="3175"/>
                      </a:cubicBezTo>
                      <a:cubicBezTo>
                        <a:pt x="10849" y="3123"/>
                        <a:pt x="10786" y="3105"/>
                        <a:pt x="10715" y="3105"/>
                      </a:cubicBezTo>
                      <a:cubicBezTo>
                        <a:pt x="10535" y="3105"/>
                        <a:pt x="10310" y="3227"/>
                        <a:pt x="10121" y="3227"/>
                      </a:cubicBezTo>
                      <a:cubicBezTo>
                        <a:pt x="10057" y="3227"/>
                        <a:pt x="9997" y="3213"/>
                        <a:pt x="9945" y="3175"/>
                      </a:cubicBezTo>
                      <a:cubicBezTo>
                        <a:pt x="9715" y="2946"/>
                        <a:pt x="9830" y="2487"/>
                        <a:pt x="9639" y="2295"/>
                      </a:cubicBezTo>
                      <a:cubicBezTo>
                        <a:pt x="9593" y="2240"/>
                        <a:pt x="9526" y="2220"/>
                        <a:pt x="9448" y="2220"/>
                      </a:cubicBezTo>
                      <a:cubicBezTo>
                        <a:pt x="9260" y="2220"/>
                        <a:pt x="9007" y="2333"/>
                        <a:pt x="8808" y="2333"/>
                      </a:cubicBezTo>
                      <a:cubicBezTo>
                        <a:pt x="8747" y="2333"/>
                        <a:pt x="8692" y="2322"/>
                        <a:pt x="8645" y="2295"/>
                      </a:cubicBezTo>
                      <a:cubicBezTo>
                        <a:pt x="8377" y="2104"/>
                        <a:pt x="8530" y="1531"/>
                        <a:pt x="8262" y="1339"/>
                      </a:cubicBezTo>
                      <a:cubicBezTo>
                        <a:pt x="8212" y="1311"/>
                        <a:pt x="8156" y="1299"/>
                        <a:pt x="8097" y="1299"/>
                      </a:cubicBezTo>
                      <a:cubicBezTo>
                        <a:pt x="7888" y="1299"/>
                        <a:pt x="7637" y="1440"/>
                        <a:pt x="7434" y="1440"/>
                      </a:cubicBezTo>
                      <a:cubicBezTo>
                        <a:pt x="7388" y="1440"/>
                        <a:pt x="7346" y="1433"/>
                        <a:pt x="7306" y="1416"/>
                      </a:cubicBezTo>
                      <a:cubicBezTo>
                        <a:pt x="6945" y="1308"/>
                        <a:pt x="7231" y="450"/>
                        <a:pt x="6686" y="450"/>
                      </a:cubicBezTo>
                      <a:cubicBezTo>
                        <a:pt x="6654" y="450"/>
                        <a:pt x="6618" y="453"/>
                        <a:pt x="6579" y="460"/>
                      </a:cubicBezTo>
                      <a:cubicBezTo>
                        <a:pt x="6350" y="498"/>
                        <a:pt x="6006" y="536"/>
                        <a:pt x="5929" y="727"/>
                      </a:cubicBezTo>
                      <a:cubicBezTo>
                        <a:pt x="5776" y="1033"/>
                        <a:pt x="6235" y="1416"/>
                        <a:pt x="5853" y="1722"/>
                      </a:cubicBezTo>
                      <a:cubicBezTo>
                        <a:pt x="5776" y="1760"/>
                        <a:pt x="5700" y="1798"/>
                        <a:pt x="5585" y="1798"/>
                      </a:cubicBezTo>
                      <a:cubicBezTo>
                        <a:pt x="5477" y="1825"/>
                        <a:pt x="5386" y="1838"/>
                        <a:pt x="5310" y="1838"/>
                      </a:cubicBezTo>
                      <a:cubicBezTo>
                        <a:pt x="4957" y="1838"/>
                        <a:pt x="4914" y="1564"/>
                        <a:pt x="4820" y="1186"/>
                      </a:cubicBezTo>
                      <a:lnTo>
                        <a:pt x="4743" y="842"/>
                      </a:lnTo>
                      <a:cubicBezTo>
                        <a:pt x="4716" y="839"/>
                        <a:pt x="4688" y="837"/>
                        <a:pt x="4659" y="837"/>
                      </a:cubicBezTo>
                      <a:cubicBezTo>
                        <a:pt x="4375" y="837"/>
                        <a:pt x="4062" y="995"/>
                        <a:pt x="3749" y="995"/>
                      </a:cubicBezTo>
                      <a:cubicBezTo>
                        <a:pt x="3367" y="689"/>
                        <a:pt x="3673" y="1"/>
                        <a:pt x="2984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8060" name="Google Shape;8060;p31"/>
              <p:cNvSpPr/>
              <p:nvPr/>
            </p:nvSpPr>
            <p:spPr>
              <a:xfrm>
                <a:off x="1987573" y="1918607"/>
                <a:ext cx="1392434" cy="2014444"/>
              </a:xfrm>
              <a:custGeom>
                <a:avLst/>
                <a:gdLst/>
                <a:ahLst/>
                <a:cxnLst/>
                <a:rect l="l" t="t" r="r" b="b"/>
                <a:pathLst>
                  <a:path w="68958" h="99762" extrusionOk="0">
                    <a:moveTo>
                      <a:pt x="16076" y="1"/>
                    </a:moveTo>
                    <a:cubicBezTo>
                      <a:pt x="8792" y="1"/>
                      <a:pt x="3259" y="4090"/>
                      <a:pt x="842" y="12676"/>
                    </a:cubicBezTo>
                    <a:cubicBezTo>
                      <a:pt x="0" y="16386"/>
                      <a:pt x="230" y="20210"/>
                      <a:pt x="1415" y="23805"/>
                    </a:cubicBezTo>
                    <a:lnTo>
                      <a:pt x="16102" y="34667"/>
                    </a:lnTo>
                    <a:lnTo>
                      <a:pt x="44748" y="56697"/>
                    </a:lnTo>
                    <a:lnTo>
                      <a:pt x="27652" y="92342"/>
                    </a:lnTo>
                    <a:lnTo>
                      <a:pt x="39700" y="99762"/>
                    </a:lnTo>
                    <a:lnTo>
                      <a:pt x="63527" y="60330"/>
                    </a:lnTo>
                    <a:cubicBezTo>
                      <a:pt x="68958" y="51878"/>
                      <a:pt x="61691" y="45720"/>
                      <a:pt x="61691" y="45720"/>
                    </a:cubicBezTo>
                    <a:lnTo>
                      <a:pt x="31247" y="16424"/>
                    </a:lnTo>
                    <a:cubicBezTo>
                      <a:pt x="31247" y="16424"/>
                      <a:pt x="28838" y="1355"/>
                      <a:pt x="28991" y="667"/>
                    </a:cubicBezTo>
                    <a:lnTo>
                      <a:pt x="21456" y="667"/>
                    </a:lnTo>
                    <a:cubicBezTo>
                      <a:pt x="19579" y="224"/>
                      <a:pt x="17779" y="1"/>
                      <a:pt x="160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1" name="Google Shape;8061;p31"/>
              <p:cNvSpPr/>
              <p:nvPr/>
            </p:nvSpPr>
            <p:spPr>
              <a:xfrm>
                <a:off x="2261146" y="3900033"/>
                <a:ext cx="679644" cy="566888"/>
              </a:xfrm>
              <a:custGeom>
                <a:avLst/>
                <a:gdLst/>
                <a:ahLst/>
                <a:cxnLst/>
                <a:rect l="l" t="t" r="r" b="b"/>
                <a:pathLst>
                  <a:path w="33658" h="28074" extrusionOk="0">
                    <a:moveTo>
                      <a:pt x="6961" y="1"/>
                    </a:moveTo>
                    <a:lnTo>
                      <a:pt x="1" y="10327"/>
                    </a:lnTo>
                    <a:lnTo>
                      <a:pt x="31860" y="28073"/>
                    </a:lnTo>
                    <a:cubicBezTo>
                      <a:pt x="31860" y="28073"/>
                      <a:pt x="33657" y="25358"/>
                      <a:pt x="30177" y="20960"/>
                    </a:cubicBezTo>
                    <a:cubicBezTo>
                      <a:pt x="26696" y="16561"/>
                      <a:pt x="21495" y="7153"/>
                      <a:pt x="20501" y="6694"/>
                    </a:cubicBezTo>
                    <a:cubicBezTo>
                      <a:pt x="20195" y="6553"/>
                      <a:pt x="19883" y="6498"/>
                      <a:pt x="19559" y="6498"/>
                    </a:cubicBezTo>
                    <a:cubicBezTo>
                      <a:pt x="18827" y="6498"/>
                      <a:pt x="18036" y="6776"/>
                      <a:pt x="17135" y="6961"/>
                    </a:cubicBezTo>
                    <a:cubicBezTo>
                      <a:pt x="16370" y="7114"/>
                      <a:pt x="15643" y="7267"/>
                      <a:pt x="14878" y="7344"/>
                    </a:cubicBezTo>
                    <a:cubicBezTo>
                      <a:pt x="14777" y="7352"/>
                      <a:pt x="14677" y="7356"/>
                      <a:pt x="14577" y="7356"/>
                    </a:cubicBezTo>
                    <a:cubicBezTo>
                      <a:pt x="12861" y="7356"/>
                      <a:pt x="11339" y="6136"/>
                      <a:pt x="10977" y="4437"/>
                    </a:cubicBezTo>
                    <a:cubicBezTo>
                      <a:pt x="10633" y="2984"/>
                      <a:pt x="9753" y="689"/>
                      <a:pt x="696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2" name="Google Shape;8062;p31"/>
              <p:cNvSpPr/>
              <p:nvPr/>
            </p:nvSpPr>
            <p:spPr>
              <a:xfrm>
                <a:off x="2666594" y="4144849"/>
                <a:ext cx="87293" cy="31682"/>
              </a:xfrm>
              <a:custGeom>
                <a:avLst/>
                <a:gdLst/>
                <a:ahLst/>
                <a:cxnLst/>
                <a:rect l="l" t="t" r="r" b="b"/>
                <a:pathLst>
                  <a:path w="4323" h="1569" fill="none" extrusionOk="0">
                    <a:moveTo>
                      <a:pt x="4323" y="268"/>
                    </a:moveTo>
                    <a:cubicBezTo>
                      <a:pt x="2755" y="1"/>
                      <a:pt x="1148" y="460"/>
                      <a:pt x="1" y="1569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3" name="Google Shape;8063;p31"/>
              <p:cNvSpPr/>
              <p:nvPr/>
            </p:nvSpPr>
            <p:spPr>
              <a:xfrm>
                <a:off x="2692864" y="4188869"/>
                <a:ext cx="91917" cy="39416"/>
              </a:xfrm>
              <a:custGeom>
                <a:avLst/>
                <a:gdLst/>
                <a:ahLst/>
                <a:cxnLst/>
                <a:rect l="l" t="t" r="r" b="b"/>
                <a:pathLst>
                  <a:path w="4552" h="1952" fill="none" extrusionOk="0">
                    <a:moveTo>
                      <a:pt x="4551" y="345"/>
                    </a:moveTo>
                    <a:cubicBezTo>
                      <a:pt x="2869" y="1"/>
                      <a:pt x="1109" y="613"/>
                      <a:pt x="0" y="1951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4" name="Google Shape;8064;p31"/>
              <p:cNvSpPr/>
              <p:nvPr/>
            </p:nvSpPr>
            <p:spPr>
              <a:xfrm>
                <a:off x="2722972" y="4236746"/>
                <a:ext cx="91937" cy="38649"/>
              </a:xfrm>
              <a:custGeom>
                <a:avLst/>
                <a:gdLst/>
                <a:ahLst/>
                <a:cxnLst/>
                <a:rect l="l" t="t" r="r" b="b"/>
                <a:pathLst>
                  <a:path w="4553" h="1914" fill="none" extrusionOk="0">
                    <a:moveTo>
                      <a:pt x="4552" y="307"/>
                    </a:moveTo>
                    <a:cubicBezTo>
                      <a:pt x="2869" y="1"/>
                      <a:pt x="1110" y="613"/>
                      <a:pt x="1" y="1913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5" name="Google Shape;8065;p31"/>
              <p:cNvSpPr/>
              <p:nvPr/>
            </p:nvSpPr>
            <p:spPr>
              <a:xfrm>
                <a:off x="2214036" y="4108563"/>
                <a:ext cx="694304" cy="424773"/>
              </a:xfrm>
              <a:custGeom>
                <a:avLst/>
                <a:gdLst/>
                <a:ahLst/>
                <a:cxnLst/>
                <a:rect l="l" t="t" r="r" b="b"/>
                <a:pathLst>
                  <a:path w="34384" h="21036" extrusionOk="0">
                    <a:moveTo>
                      <a:pt x="2334" y="0"/>
                    </a:moveTo>
                    <a:lnTo>
                      <a:pt x="1" y="4169"/>
                    </a:lnTo>
                    <a:cubicBezTo>
                      <a:pt x="1837" y="5508"/>
                      <a:pt x="2754" y="4437"/>
                      <a:pt x="4093" y="5316"/>
                    </a:cubicBezTo>
                    <a:cubicBezTo>
                      <a:pt x="5240" y="6043"/>
                      <a:pt x="4552" y="6617"/>
                      <a:pt x="6694" y="7841"/>
                    </a:cubicBezTo>
                    <a:cubicBezTo>
                      <a:pt x="8071" y="8644"/>
                      <a:pt x="9945" y="8414"/>
                      <a:pt x="11169" y="9103"/>
                    </a:cubicBezTo>
                    <a:cubicBezTo>
                      <a:pt x="12813" y="10059"/>
                      <a:pt x="12890" y="11091"/>
                      <a:pt x="14496" y="12162"/>
                    </a:cubicBezTo>
                    <a:cubicBezTo>
                      <a:pt x="16638" y="13577"/>
                      <a:pt x="18168" y="13004"/>
                      <a:pt x="20271" y="14266"/>
                    </a:cubicBezTo>
                    <a:cubicBezTo>
                      <a:pt x="21724" y="15107"/>
                      <a:pt x="22413" y="16561"/>
                      <a:pt x="24363" y="17632"/>
                    </a:cubicBezTo>
                    <a:cubicBezTo>
                      <a:pt x="25473" y="18243"/>
                      <a:pt x="27385" y="18090"/>
                      <a:pt x="28456" y="18817"/>
                    </a:cubicBezTo>
                    <a:cubicBezTo>
                      <a:pt x="29527" y="19506"/>
                      <a:pt x="30100" y="20959"/>
                      <a:pt x="32357" y="21035"/>
                    </a:cubicBezTo>
                    <a:lnTo>
                      <a:pt x="34384" y="17479"/>
                    </a:lnTo>
                    <a:lnTo>
                      <a:pt x="2334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6" name="Google Shape;8066;p31"/>
              <p:cNvSpPr/>
              <p:nvPr/>
            </p:nvSpPr>
            <p:spPr>
              <a:xfrm>
                <a:off x="1437124" y="3108441"/>
                <a:ext cx="342144" cy="792380"/>
              </a:xfrm>
              <a:custGeom>
                <a:avLst/>
                <a:gdLst/>
                <a:ahLst/>
                <a:cxnLst/>
                <a:rect l="l" t="t" r="r" b="b"/>
                <a:pathLst>
                  <a:path w="16944" h="39241" extrusionOk="0">
                    <a:moveTo>
                      <a:pt x="16943" y="1"/>
                    </a:moveTo>
                    <a:lnTo>
                      <a:pt x="16943" y="1"/>
                    </a:lnTo>
                    <a:cubicBezTo>
                      <a:pt x="14648" y="5049"/>
                      <a:pt x="12583" y="6541"/>
                      <a:pt x="12545" y="10442"/>
                    </a:cubicBezTo>
                    <a:cubicBezTo>
                      <a:pt x="12507" y="12086"/>
                      <a:pt x="12468" y="13425"/>
                      <a:pt x="11780" y="14916"/>
                    </a:cubicBezTo>
                    <a:cubicBezTo>
                      <a:pt x="10900" y="16791"/>
                      <a:pt x="9065" y="18129"/>
                      <a:pt x="7955" y="19812"/>
                    </a:cubicBezTo>
                    <a:cubicBezTo>
                      <a:pt x="6540" y="21877"/>
                      <a:pt x="6808" y="24593"/>
                      <a:pt x="6770" y="27079"/>
                    </a:cubicBezTo>
                    <a:cubicBezTo>
                      <a:pt x="6770" y="27767"/>
                      <a:pt x="6655" y="28456"/>
                      <a:pt x="6387" y="29144"/>
                    </a:cubicBezTo>
                    <a:cubicBezTo>
                      <a:pt x="5508" y="30942"/>
                      <a:pt x="3022" y="31286"/>
                      <a:pt x="1645" y="32739"/>
                    </a:cubicBezTo>
                    <a:cubicBezTo>
                      <a:pt x="612" y="33810"/>
                      <a:pt x="268" y="35378"/>
                      <a:pt x="0" y="36831"/>
                    </a:cubicBezTo>
                    <a:lnTo>
                      <a:pt x="7076" y="39241"/>
                    </a:lnTo>
                    <a:lnTo>
                      <a:pt x="16943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7" name="Google Shape;8067;p31"/>
              <p:cNvSpPr/>
              <p:nvPr/>
            </p:nvSpPr>
            <p:spPr>
              <a:xfrm>
                <a:off x="2415415" y="3061915"/>
                <a:ext cx="485791" cy="720569"/>
              </a:xfrm>
              <a:custGeom>
                <a:avLst/>
                <a:gdLst/>
                <a:ahLst/>
                <a:cxnLst/>
                <a:rect l="l" t="t" r="r" b="b"/>
                <a:pathLst>
                  <a:path w="24058" h="35685" extrusionOk="0">
                    <a:moveTo>
                      <a:pt x="24057" y="0"/>
                    </a:moveTo>
                    <a:cubicBezTo>
                      <a:pt x="20806" y="4475"/>
                      <a:pt x="18397" y="4781"/>
                      <a:pt x="17556" y="8606"/>
                    </a:cubicBezTo>
                    <a:cubicBezTo>
                      <a:pt x="17211" y="10250"/>
                      <a:pt x="16905" y="11551"/>
                      <a:pt x="15911" y="12889"/>
                    </a:cubicBezTo>
                    <a:cubicBezTo>
                      <a:pt x="14687" y="14496"/>
                      <a:pt x="12660" y="15452"/>
                      <a:pt x="11168" y="16867"/>
                    </a:cubicBezTo>
                    <a:cubicBezTo>
                      <a:pt x="9371" y="18626"/>
                      <a:pt x="9141" y="21342"/>
                      <a:pt x="8568" y="23751"/>
                    </a:cubicBezTo>
                    <a:cubicBezTo>
                      <a:pt x="8453" y="24440"/>
                      <a:pt x="8185" y="25090"/>
                      <a:pt x="7803" y="25664"/>
                    </a:cubicBezTo>
                    <a:cubicBezTo>
                      <a:pt x="6579" y="27270"/>
                      <a:pt x="4093" y="27117"/>
                      <a:pt x="2448" y="28264"/>
                    </a:cubicBezTo>
                    <a:cubicBezTo>
                      <a:pt x="1225" y="29106"/>
                      <a:pt x="574" y="30559"/>
                      <a:pt x="1" y="31936"/>
                    </a:cubicBezTo>
                    <a:lnTo>
                      <a:pt x="6502" y="35684"/>
                    </a:lnTo>
                    <a:lnTo>
                      <a:pt x="24057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8" name="Google Shape;8068;p31"/>
              <p:cNvSpPr/>
              <p:nvPr/>
            </p:nvSpPr>
            <p:spPr>
              <a:xfrm>
                <a:off x="2023092" y="2404705"/>
                <a:ext cx="868076" cy="658760"/>
              </a:xfrm>
              <a:custGeom>
                <a:avLst/>
                <a:gdLst/>
                <a:ahLst/>
                <a:cxnLst/>
                <a:rect l="l" t="t" r="r" b="b"/>
                <a:pathLst>
                  <a:path w="42990" h="32624" fill="none" extrusionOk="0">
                    <a:moveTo>
                      <a:pt x="42989" y="32624"/>
                    </a:moveTo>
                    <a:cubicBezTo>
                      <a:pt x="42989" y="32624"/>
                      <a:pt x="4475" y="3022"/>
                      <a:pt x="1" y="0"/>
                    </a:cubicBezTo>
                  </a:path>
                </a:pathLst>
              </a:custGeom>
              <a:noFill/>
              <a:ln w="8600" cap="rnd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9" name="Google Shape;8069;p31"/>
              <p:cNvSpPr/>
              <p:nvPr/>
            </p:nvSpPr>
            <p:spPr>
              <a:xfrm>
                <a:off x="2042601" y="1193169"/>
                <a:ext cx="632514" cy="764574"/>
              </a:xfrm>
              <a:custGeom>
                <a:avLst/>
                <a:gdLst/>
                <a:ahLst/>
                <a:cxnLst/>
                <a:rect l="l" t="t" r="r" b="b"/>
                <a:pathLst>
                  <a:path w="31324" h="37864" extrusionOk="0">
                    <a:moveTo>
                      <a:pt x="13616" y="0"/>
                    </a:moveTo>
                    <a:cubicBezTo>
                      <a:pt x="13616" y="0"/>
                      <a:pt x="0" y="2525"/>
                      <a:pt x="650" y="12813"/>
                    </a:cubicBezTo>
                    <a:cubicBezTo>
                      <a:pt x="995" y="18817"/>
                      <a:pt x="6158" y="35837"/>
                      <a:pt x="6158" y="35837"/>
                    </a:cubicBezTo>
                    <a:lnTo>
                      <a:pt x="28646" y="37864"/>
                    </a:lnTo>
                    <a:cubicBezTo>
                      <a:pt x="28646" y="37864"/>
                      <a:pt x="30826" y="21762"/>
                      <a:pt x="31094" y="17096"/>
                    </a:cubicBezTo>
                    <a:cubicBezTo>
                      <a:pt x="31324" y="12430"/>
                      <a:pt x="28034" y="8606"/>
                      <a:pt x="24248" y="5355"/>
                    </a:cubicBezTo>
                    <a:cubicBezTo>
                      <a:pt x="23062" y="4284"/>
                      <a:pt x="18855" y="1186"/>
                      <a:pt x="18855" y="1186"/>
                    </a:cubicBezTo>
                    <a:lnTo>
                      <a:pt x="13616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0" name="Google Shape;8070;p31"/>
              <p:cNvSpPr/>
              <p:nvPr/>
            </p:nvSpPr>
            <p:spPr>
              <a:xfrm>
                <a:off x="2749242" y="1458056"/>
                <a:ext cx="265675" cy="264140"/>
              </a:xfrm>
              <a:custGeom>
                <a:avLst/>
                <a:gdLst/>
                <a:ahLst/>
                <a:cxnLst/>
                <a:rect l="l" t="t" r="r" b="b"/>
                <a:pathLst>
                  <a:path w="13157" h="13081" extrusionOk="0">
                    <a:moveTo>
                      <a:pt x="9141" y="1"/>
                    </a:moveTo>
                    <a:lnTo>
                      <a:pt x="0" y="7344"/>
                    </a:lnTo>
                    <a:lnTo>
                      <a:pt x="4781" y="13081"/>
                    </a:lnTo>
                    <a:lnTo>
                      <a:pt x="13157" y="5164"/>
                    </a:lnTo>
                    <a:lnTo>
                      <a:pt x="9141" y="1"/>
                    </a:lnTo>
                    <a:close/>
                  </a:path>
                </a:pathLst>
              </a:custGeom>
              <a:solidFill>
                <a:srgbClr val="8553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1" name="Google Shape;8071;p31"/>
              <p:cNvSpPr/>
              <p:nvPr/>
            </p:nvSpPr>
            <p:spPr>
              <a:xfrm>
                <a:off x="2912197" y="1274262"/>
                <a:ext cx="228601" cy="288856"/>
              </a:xfrm>
              <a:custGeom>
                <a:avLst/>
                <a:gdLst/>
                <a:ahLst/>
                <a:cxnLst/>
                <a:rect l="l" t="t" r="r" b="b"/>
                <a:pathLst>
                  <a:path w="11321" h="14305" extrusionOk="0">
                    <a:moveTo>
                      <a:pt x="6425" y="0"/>
                    </a:moveTo>
                    <a:lnTo>
                      <a:pt x="6425" y="0"/>
                    </a:lnTo>
                    <a:cubicBezTo>
                      <a:pt x="4819" y="115"/>
                      <a:pt x="3327" y="918"/>
                      <a:pt x="2371" y="2218"/>
                    </a:cubicBezTo>
                    <a:cubicBezTo>
                      <a:pt x="765" y="4360"/>
                      <a:pt x="0" y="6731"/>
                      <a:pt x="230" y="8950"/>
                    </a:cubicBezTo>
                    <a:cubicBezTo>
                      <a:pt x="306" y="10135"/>
                      <a:pt x="612" y="11283"/>
                      <a:pt x="1071" y="12354"/>
                    </a:cubicBezTo>
                    <a:lnTo>
                      <a:pt x="5087" y="14304"/>
                    </a:lnTo>
                    <a:lnTo>
                      <a:pt x="10097" y="8070"/>
                    </a:lnTo>
                    <a:lnTo>
                      <a:pt x="9638" y="6502"/>
                    </a:lnTo>
                    <a:lnTo>
                      <a:pt x="10326" y="5852"/>
                    </a:lnTo>
                    <a:cubicBezTo>
                      <a:pt x="11321" y="4961"/>
                      <a:pt x="10594" y="3455"/>
                      <a:pt x="9414" y="3455"/>
                    </a:cubicBezTo>
                    <a:cubicBezTo>
                      <a:pt x="9277" y="3455"/>
                      <a:pt x="9135" y="3475"/>
                      <a:pt x="8988" y="3519"/>
                    </a:cubicBezTo>
                    <a:lnTo>
                      <a:pt x="8911" y="3557"/>
                    </a:lnTo>
                    <a:cubicBezTo>
                      <a:pt x="8911" y="3557"/>
                      <a:pt x="10097" y="2677"/>
                      <a:pt x="9409" y="1798"/>
                    </a:cubicBezTo>
                    <a:cubicBezTo>
                      <a:pt x="9040" y="1327"/>
                      <a:pt x="8530" y="1218"/>
                      <a:pt x="8135" y="1218"/>
                    </a:cubicBezTo>
                    <a:cubicBezTo>
                      <a:pt x="7791" y="1218"/>
                      <a:pt x="7535" y="1301"/>
                      <a:pt x="7535" y="1301"/>
                    </a:cubicBezTo>
                    <a:cubicBezTo>
                      <a:pt x="6119" y="2371"/>
                      <a:pt x="4896" y="3634"/>
                      <a:pt x="3901" y="5049"/>
                    </a:cubicBezTo>
                    <a:lnTo>
                      <a:pt x="6425" y="0"/>
                    </a:lnTo>
                    <a:close/>
                  </a:path>
                </a:pathLst>
              </a:custGeom>
              <a:solidFill>
                <a:srgbClr val="8553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2" name="Google Shape;8072;p31"/>
              <p:cNvSpPr/>
              <p:nvPr/>
            </p:nvSpPr>
            <p:spPr>
              <a:xfrm>
                <a:off x="3004861" y="1399356"/>
                <a:ext cx="163742" cy="169154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8377" extrusionOk="0">
                    <a:moveTo>
                      <a:pt x="5554" y="1"/>
                    </a:moveTo>
                    <a:cubicBezTo>
                      <a:pt x="5345" y="1"/>
                      <a:pt x="5135" y="70"/>
                      <a:pt x="4934" y="231"/>
                    </a:cubicBezTo>
                    <a:lnTo>
                      <a:pt x="1" y="8377"/>
                    </a:lnTo>
                    <a:lnTo>
                      <a:pt x="6617" y="5661"/>
                    </a:lnTo>
                    <a:cubicBezTo>
                      <a:pt x="7038" y="5508"/>
                      <a:pt x="7382" y="5317"/>
                      <a:pt x="7688" y="5011"/>
                    </a:cubicBezTo>
                    <a:cubicBezTo>
                      <a:pt x="8032" y="4591"/>
                      <a:pt x="8109" y="3979"/>
                      <a:pt x="7841" y="3481"/>
                    </a:cubicBezTo>
                    <a:cubicBezTo>
                      <a:pt x="7604" y="3041"/>
                      <a:pt x="7156" y="2780"/>
                      <a:pt x="6657" y="2780"/>
                    </a:cubicBezTo>
                    <a:cubicBezTo>
                      <a:pt x="6594" y="2780"/>
                      <a:pt x="6529" y="2784"/>
                      <a:pt x="6464" y="2793"/>
                    </a:cubicBezTo>
                    <a:cubicBezTo>
                      <a:pt x="7830" y="2240"/>
                      <a:pt x="6735" y="1"/>
                      <a:pt x="5554" y="1"/>
                    </a:cubicBezTo>
                    <a:close/>
                  </a:path>
                </a:pathLst>
              </a:custGeom>
              <a:solidFill>
                <a:srgbClr val="8553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3" name="Google Shape;8073;p31"/>
              <p:cNvSpPr/>
              <p:nvPr/>
            </p:nvSpPr>
            <p:spPr>
              <a:xfrm>
                <a:off x="2267325" y="1275797"/>
                <a:ext cx="663409" cy="762192"/>
              </a:xfrm>
              <a:custGeom>
                <a:avLst/>
                <a:gdLst/>
                <a:ahLst/>
                <a:cxnLst/>
                <a:rect l="l" t="t" r="r" b="b"/>
                <a:pathLst>
                  <a:path w="32854" h="37746" extrusionOk="0">
                    <a:moveTo>
                      <a:pt x="9027" y="1"/>
                    </a:moveTo>
                    <a:lnTo>
                      <a:pt x="1760" y="5546"/>
                    </a:lnTo>
                    <a:cubicBezTo>
                      <a:pt x="498" y="14458"/>
                      <a:pt x="1" y="30062"/>
                      <a:pt x="2104" y="34154"/>
                    </a:cubicBezTo>
                    <a:cubicBezTo>
                      <a:pt x="3250" y="36375"/>
                      <a:pt x="6290" y="37746"/>
                      <a:pt x="9314" y="37746"/>
                    </a:cubicBezTo>
                    <a:cubicBezTo>
                      <a:pt x="11134" y="37746"/>
                      <a:pt x="12949" y="37250"/>
                      <a:pt x="14343" y="36143"/>
                    </a:cubicBezTo>
                    <a:cubicBezTo>
                      <a:pt x="18015" y="33198"/>
                      <a:pt x="32854" y="19812"/>
                      <a:pt x="32854" y="19812"/>
                    </a:cubicBezTo>
                    <a:lnTo>
                      <a:pt x="27461" y="12163"/>
                    </a:lnTo>
                    <a:lnTo>
                      <a:pt x="12775" y="23178"/>
                    </a:lnTo>
                    <a:lnTo>
                      <a:pt x="14343" y="7229"/>
                    </a:lnTo>
                    <a:cubicBezTo>
                      <a:pt x="14802" y="3596"/>
                      <a:pt x="12660" y="383"/>
                      <a:pt x="902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4" name="Google Shape;8074;p31"/>
              <p:cNvSpPr/>
              <p:nvPr/>
            </p:nvSpPr>
            <p:spPr>
              <a:xfrm>
                <a:off x="2267325" y="1275797"/>
                <a:ext cx="663409" cy="789310"/>
              </a:xfrm>
              <a:custGeom>
                <a:avLst/>
                <a:gdLst/>
                <a:ahLst/>
                <a:cxnLst/>
                <a:rect l="l" t="t" r="r" b="b"/>
                <a:pathLst>
                  <a:path w="32854" h="39089" fill="none" extrusionOk="0">
                    <a:moveTo>
                      <a:pt x="1760" y="5546"/>
                    </a:moveTo>
                    <a:cubicBezTo>
                      <a:pt x="498" y="14458"/>
                      <a:pt x="1" y="30062"/>
                      <a:pt x="2104" y="34154"/>
                    </a:cubicBezTo>
                    <a:cubicBezTo>
                      <a:pt x="3940" y="37711"/>
                      <a:pt x="10633" y="39088"/>
                      <a:pt x="14343" y="36143"/>
                    </a:cubicBezTo>
                    <a:cubicBezTo>
                      <a:pt x="18015" y="33198"/>
                      <a:pt x="32854" y="19812"/>
                      <a:pt x="32854" y="19812"/>
                    </a:cubicBezTo>
                    <a:lnTo>
                      <a:pt x="27461" y="12163"/>
                    </a:lnTo>
                    <a:lnTo>
                      <a:pt x="12775" y="23178"/>
                    </a:lnTo>
                    <a:lnTo>
                      <a:pt x="14343" y="7229"/>
                    </a:lnTo>
                    <a:cubicBezTo>
                      <a:pt x="14802" y="3596"/>
                      <a:pt x="12660" y="383"/>
                      <a:pt x="9027" y="1"/>
                    </a:cubicBezTo>
                  </a:path>
                </a:pathLst>
              </a:custGeom>
              <a:noFill/>
              <a:ln w="8600" cap="rnd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5" name="Google Shape;8075;p31"/>
              <p:cNvSpPr/>
              <p:nvPr/>
            </p:nvSpPr>
            <p:spPr>
              <a:xfrm>
                <a:off x="2228716" y="1680478"/>
                <a:ext cx="561477" cy="545262"/>
              </a:xfrm>
              <a:custGeom>
                <a:avLst/>
                <a:gdLst/>
                <a:ahLst/>
                <a:cxnLst/>
                <a:rect l="l" t="t" r="r" b="b"/>
                <a:pathLst>
                  <a:path w="27806" h="27003" fill="none" extrusionOk="0">
                    <a:moveTo>
                      <a:pt x="24669" y="8797"/>
                    </a:moveTo>
                    <a:cubicBezTo>
                      <a:pt x="27805" y="16293"/>
                      <a:pt x="23024" y="24708"/>
                      <a:pt x="14993" y="25855"/>
                    </a:cubicBezTo>
                    <a:cubicBezTo>
                      <a:pt x="6961" y="27002"/>
                      <a:pt x="0" y="20233"/>
                      <a:pt x="918" y="12201"/>
                    </a:cubicBezTo>
                    <a:cubicBezTo>
                      <a:pt x="1683" y="5393"/>
                      <a:pt x="7917" y="1"/>
                      <a:pt x="14649" y="1263"/>
                    </a:cubicBezTo>
                    <a:cubicBezTo>
                      <a:pt x="15108" y="1339"/>
                      <a:pt x="15566" y="1492"/>
                      <a:pt x="15987" y="1683"/>
                    </a:cubicBezTo>
                  </a:path>
                </a:pathLst>
              </a:custGeom>
              <a:noFill/>
              <a:ln w="12425" cap="rnd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6" name="Google Shape;8076;p31"/>
              <p:cNvSpPr/>
              <p:nvPr/>
            </p:nvSpPr>
            <p:spPr>
              <a:xfrm>
                <a:off x="2119050" y="1889007"/>
                <a:ext cx="763807" cy="566868"/>
              </a:xfrm>
              <a:custGeom>
                <a:avLst/>
                <a:gdLst/>
                <a:ahLst/>
                <a:cxnLst/>
                <a:rect l="l" t="t" r="r" b="b"/>
                <a:pathLst>
                  <a:path w="37826" h="28073" extrusionOk="0">
                    <a:moveTo>
                      <a:pt x="35799" y="0"/>
                    </a:moveTo>
                    <a:lnTo>
                      <a:pt x="0" y="2868"/>
                    </a:lnTo>
                    <a:lnTo>
                      <a:pt x="1989" y="28073"/>
                    </a:lnTo>
                    <a:lnTo>
                      <a:pt x="37826" y="25204"/>
                    </a:lnTo>
                    <a:lnTo>
                      <a:pt x="3579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7" name="Google Shape;8077;p31"/>
              <p:cNvSpPr/>
              <p:nvPr/>
            </p:nvSpPr>
            <p:spPr>
              <a:xfrm>
                <a:off x="2118283" y="1889007"/>
                <a:ext cx="763807" cy="508956"/>
              </a:xfrm>
              <a:custGeom>
                <a:avLst/>
                <a:gdLst/>
                <a:ahLst/>
                <a:cxnLst/>
                <a:rect l="l" t="t" r="r" b="b"/>
                <a:pathLst>
                  <a:path w="37826" h="25205" fill="none" extrusionOk="0">
                    <a:moveTo>
                      <a:pt x="0" y="2868"/>
                    </a:moveTo>
                    <a:lnTo>
                      <a:pt x="18511" y="14878"/>
                    </a:lnTo>
                    <a:lnTo>
                      <a:pt x="35837" y="0"/>
                    </a:lnTo>
                    <a:lnTo>
                      <a:pt x="37825" y="25204"/>
                    </a:lnTo>
                  </a:path>
                </a:pathLst>
              </a:custGeom>
              <a:noFill/>
              <a:ln w="8600" cap="rnd" cmpd="sng">
                <a:solidFill>
                  <a:srgbClr val="000E3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8" name="Google Shape;8078;p31"/>
              <p:cNvSpPr/>
              <p:nvPr/>
            </p:nvSpPr>
            <p:spPr>
              <a:xfrm>
                <a:off x="2444192" y="2152239"/>
                <a:ext cx="85072" cy="71038"/>
              </a:xfrm>
              <a:custGeom>
                <a:avLst/>
                <a:gdLst/>
                <a:ahLst/>
                <a:cxnLst/>
                <a:rect l="l" t="t" r="r" b="b"/>
                <a:pathLst>
                  <a:path w="4213" h="3518" extrusionOk="0">
                    <a:moveTo>
                      <a:pt x="2363" y="0"/>
                    </a:moveTo>
                    <a:cubicBezTo>
                      <a:pt x="2315" y="0"/>
                      <a:pt x="2267" y="2"/>
                      <a:pt x="2218" y="6"/>
                    </a:cubicBezTo>
                    <a:cubicBezTo>
                      <a:pt x="650" y="121"/>
                      <a:pt x="0" y="2071"/>
                      <a:pt x="1224" y="3104"/>
                    </a:cubicBezTo>
                    <a:cubicBezTo>
                      <a:pt x="1564" y="3389"/>
                      <a:pt x="1959" y="3517"/>
                      <a:pt x="2345" y="3517"/>
                    </a:cubicBezTo>
                    <a:cubicBezTo>
                      <a:pt x="3303" y="3517"/>
                      <a:pt x="4212" y="2730"/>
                      <a:pt x="4131" y="1612"/>
                    </a:cubicBezTo>
                    <a:cubicBezTo>
                      <a:pt x="4022" y="668"/>
                      <a:pt x="3258" y="0"/>
                      <a:pt x="236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9" name="Google Shape;8079;p31"/>
              <p:cNvSpPr/>
              <p:nvPr/>
            </p:nvSpPr>
            <p:spPr>
              <a:xfrm>
                <a:off x="2055726" y="1427949"/>
                <a:ext cx="111221" cy="488864"/>
              </a:xfrm>
              <a:custGeom>
                <a:avLst/>
                <a:gdLst/>
                <a:ahLst/>
                <a:cxnLst/>
                <a:rect l="l" t="t" r="r" b="b"/>
                <a:pathLst>
                  <a:path w="5508" h="24210" fill="none" extrusionOk="0">
                    <a:moveTo>
                      <a:pt x="5508" y="24210"/>
                    </a:moveTo>
                    <a:cubicBezTo>
                      <a:pt x="3595" y="15949"/>
                      <a:pt x="574" y="8414"/>
                      <a:pt x="0" y="0"/>
                    </a:cubicBezTo>
                  </a:path>
                </a:pathLst>
              </a:custGeom>
              <a:noFill/>
              <a:ln w="8600" cap="rnd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0" name="Google Shape;8080;p31"/>
              <p:cNvSpPr/>
              <p:nvPr/>
            </p:nvSpPr>
            <p:spPr>
              <a:xfrm>
                <a:off x="2755421" y="4026702"/>
                <a:ext cx="52521" cy="117400"/>
              </a:xfrm>
              <a:custGeom>
                <a:avLst/>
                <a:gdLst/>
                <a:ahLst/>
                <a:cxnLst/>
                <a:rect l="l" t="t" r="r" b="b"/>
                <a:pathLst>
                  <a:path w="2601" h="5814" fill="none" extrusionOk="0">
                    <a:moveTo>
                      <a:pt x="115" y="5813"/>
                    </a:moveTo>
                    <a:cubicBezTo>
                      <a:pt x="1530" y="4437"/>
                      <a:pt x="2601" y="2677"/>
                      <a:pt x="2410" y="918"/>
                    </a:cubicBezTo>
                    <a:cubicBezTo>
                      <a:pt x="2410" y="574"/>
                      <a:pt x="2257" y="268"/>
                      <a:pt x="1989" y="115"/>
                    </a:cubicBezTo>
                    <a:cubicBezTo>
                      <a:pt x="1721" y="0"/>
                      <a:pt x="1415" y="77"/>
                      <a:pt x="1224" y="268"/>
                    </a:cubicBezTo>
                    <a:cubicBezTo>
                      <a:pt x="1033" y="459"/>
                      <a:pt x="880" y="727"/>
                      <a:pt x="803" y="994"/>
                    </a:cubicBezTo>
                    <a:cubicBezTo>
                      <a:pt x="230" y="2524"/>
                      <a:pt x="0" y="4169"/>
                      <a:pt x="115" y="5813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1" name="Google Shape;8081;p31"/>
              <p:cNvSpPr/>
              <p:nvPr/>
            </p:nvSpPr>
            <p:spPr>
              <a:xfrm>
                <a:off x="2761600" y="4079203"/>
                <a:ext cx="108899" cy="66434"/>
              </a:xfrm>
              <a:custGeom>
                <a:avLst/>
                <a:gdLst/>
                <a:ahLst/>
                <a:cxnLst/>
                <a:rect l="l" t="t" r="r" b="b"/>
                <a:pathLst>
                  <a:path w="5393" h="3290" fill="none" extrusionOk="0">
                    <a:moveTo>
                      <a:pt x="38" y="3290"/>
                    </a:moveTo>
                    <a:cubicBezTo>
                      <a:pt x="1989" y="3252"/>
                      <a:pt x="3978" y="2678"/>
                      <a:pt x="5049" y="1301"/>
                    </a:cubicBezTo>
                    <a:cubicBezTo>
                      <a:pt x="5278" y="1072"/>
                      <a:pt x="5393" y="727"/>
                      <a:pt x="5316" y="421"/>
                    </a:cubicBezTo>
                    <a:cubicBezTo>
                      <a:pt x="5202" y="154"/>
                      <a:pt x="4934" y="1"/>
                      <a:pt x="4628" y="1"/>
                    </a:cubicBezTo>
                    <a:cubicBezTo>
                      <a:pt x="4360" y="39"/>
                      <a:pt x="4092" y="116"/>
                      <a:pt x="3825" y="268"/>
                    </a:cubicBezTo>
                    <a:cubicBezTo>
                      <a:pt x="2371" y="957"/>
                      <a:pt x="1071" y="1990"/>
                      <a:pt x="0" y="3290"/>
                    </a:cubicBezTo>
                  </a:path>
                </a:pathLst>
              </a:custGeom>
              <a:noFill/>
              <a:ln w="8600" cap="rnd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2" name="Google Shape;8082;p31"/>
              <p:cNvSpPr/>
              <p:nvPr/>
            </p:nvSpPr>
            <p:spPr>
              <a:xfrm>
                <a:off x="2193197" y="1139113"/>
                <a:ext cx="284212" cy="118167"/>
              </a:xfrm>
              <a:custGeom>
                <a:avLst/>
                <a:gdLst/>
                <a:ahLst/>
                <a:cxnLst/>
                <a:rect l="l" t="t" r="r" b="b"/>
                <a:pathLst>
                  <a:path w="14075" h="5852" extrusionOk="0">
                    <a:moveTo>
                      <a:pt x="1109" y="0"/>
                    </a:moveTo>
                    <a:lnTo>
                      <a:pt x="0" y="5087"/>
                    </a:lnTo>
                    <a:lnTo>
                      <a:pt x="14075" y="5852"/>
                    </a:lnTo>
                    <a:lnTo>
                      <a:pt x="12086" y="1377"/>
                    </a:lnTo>
                    <a:lnTo>
                      <a:pt x="1109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3" name="Google Shape;8083;p31"/>
              <p:cNvSpPr/>
              <p:nvPr/>
            </p:nvSpPr>
            <p:spPr>
              <a:xfrm>
                <a:off x="2197821" y="1166898"/>
                <a:ext cx="275731" cy="90382"/>
              </a:xfrm>
              <a:custGeom>
                <a:avLst/>
                <a:gdLst/>
                <a:ahLst/>
                <a:cxnLst/>
                <a:rect l="l" t="t" r="r" b="b"/>
                <a:pathLst>
                  <a:path w="13655" h="4476" fill="none" extrusionOk="0">
                    <a:moveTo>
                      <a:pt x="1" y="3290"/>
                    </a:moveTo>
                    <a:lnTo>
                      <a:pt x="13654" y="4476"/>
                    </a:lnTo>
                    <a:lnTo>
                      <a:pt x="11857" y="1"/>
                    </a:lnTo>
                  </a:path>
                </a:pathLst>
              </a:custGeom>
              <a:noFill/>
              <a:ln w="8600" cap="rnd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4" name="Google Shape;8084;p31"/>
              <p:cNvSpPr/>
              <p:nvPr/>
            </p:nvSpPr>
            <p:spPr>
              <a:xfrm>
                <a:off x="1820179" y="1233332"/>
                <a:ext cx="666499" cy="454112"/>
              </a:xfrm>
              <a:custGeom>
                <a:avLst/>
                <a:gdLst/>
                <a:ahLst/>
                <a:cxnLst/>
                <a:rect l="l" t="t" r="r" b="b"/>
                <a:pathLst>
                  <a:path w="33007" h="22489" extrusionOk="0">
                    <a:moveTo>
                      <a:pt x="32127" y="0"/>
                    </a:moveTo>
                    <a:cubicBezTo>
                      <a:pt x="31744" y="1033"/>
                      <a:pt x="30482" y="1530"/>
                      <a:pt x="29335" y="1530"/>
                    </a:cubicBezTo>
                    <a:cubicBezTo>
                      <a:pt x="28226" y="1530"/>
                      <a:pt x="26849" y="1186"/>
                      <a:pt x="25702" y="1186"/>
                    </a:cubicBezTo>
                    <a:cubicBezTo>
                      <a:pt x="25603" y="1182"/>
                      <a:pt x="25505" y="1181"/>
                      <a:pt x="25407" y="1181"/>
                    </a:cubicBezTo>
                    <a:cubicBezTo>
                      <a:pt x="23256" y="1181"/>
                      <a:pt x="21192" y="1979"/>
                      <a:pt x="19582" y="3442"/>
                    </a:cubicBezTo>
                    <a:cubicBezTo>
                      <a:pt x="18014" y="4934"/>
                      <a:pt x="17287" y="6387"/>
                      <a:pt x="16676" y="8835"/>
                    </a:cubicBezTo>
                    <a:cubicBezTo>
                      <a:pt x="16331" y="10059"/>
                      <a:pt x="15872" y="11818"/>
                      <a:pt x="14954" y="12736"/>
                    </a:cubicBezTo>
                    <a:cubicBezTo>
                      <a:pt x="13731" y="13883"/>
                      <a:pt x="11704" y="13692"/>
                      <a:pt x="10021" y="13769"/>
                    </a:cubicBezTo>
                    <a:cubicBezTo>
                      <a:pt x="8338" y="13845"/>
                      <a:pt x="6617" y="13769"/>
                      <a:pt x="4972" y="14228"/>
                    </a:cubicBezTo>
                    <a:cubicBezTo>
                      <a:pt x="3366" y="14725"/>
                      <a:pt x="1033" y="15796"/>
                      <a:pt x="0" y="17555"/>
                    </a:cubicBezTo>
                    <a:lnTo>
                      <a:pt x="0" y="21915"/>
                    </a:lnTo>
                    <a:lnTo>
                      <a:pt x="5316" y="22489"/>
                    </a:lnTo>
                    <a:cubicBezTo>
                      <a:pt x="5316" y="22489"/>
                      <a:pt x="5967" y="19429"/>
                      <a:pt x="9906" y="19238"/>
                    </a:cubicBezTo>
                    <a:cubicBezTo>
                      <a:pt x="9983" y="19235"/>
                      <a:pt x="10062" y="19234"/>
                      <a:pt x="10141" y="19234"/>
                    </a:cubicBezTo>
                    <a:cubicBezTo>
                      <a:pt x="11043" y="19234"/>
                      <a:pt x="12075" y="19392"/>
                      <a:pt x="13206" y="19392"/>
                    </a:cubicBezTo>
                    <a:cubicBezTo>
                      <a:pt x="14828" y="19392"/>
                      <a:pt x="16652" y="19066"/>
                      <a:pt x="18588" y="17479"/>
                    </a:cubicBezTo>
                    <a:cubicBezTo>
                      <a:pt x="21992" y="14725"/>
                      <a:pt x="20768" y="5699"/>
                      <a:pt x="24822" y="3825"/>
                    </a:cubicBezTo>
                    <a:cubicBezTo>
                      <a:pt x="26102" y="3245"/>
                      <a:pt x="27173" y="3104"/>
                      <a:pt x="28092" y="3104"/>
                    </a:cubicBezTo>
                    <a:cubicBezTo>
                      <a:pt x="28965" y="3104"/>
                      <a:pt x="29702" y="3231"/>
                      <a:pt x="30353" y="3231"/>
                    </a:cubicBezTo>
                    <a:cubicBezTo>
                      <a:pt x="31190" y="3231"/>
                      <a:pt x="31886" y="3022"/>
                      <a:pt x="32548" y="2065"/>
                    </a:cubicBezTo>
                    <a:lnTo>
                      <a:pt x="33007" y="497"/>
                    </a:lnTo>
                    <a:lnTo>
                      <a:pt x="32127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2B27F9E-4D16-45F3-99DC-00847DC5D9DC}"/>
              </a:ext>
            </a:extLst>
          </p:cNvPr>
          <p:cNvSpPr txBox="1"/>
          <p:nvPr/>
        </p:nvSpPr>
        <p:spPr>
          <a:xfrm>
            <a:off x="255924" y="4580323"/>
            <a:ext cx="2762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Image 1 (</a:t>
            </a:r>
            <a:r>
              <a:rPr lang="en-GB" dirty="0" err="1">
                <a:solidFill>
                  <a:schemeClr val="bg1"/>
                </a:solidFill>
              </a:rPr>
              <a:t>Slidesgo</a:t>
            </a:r>
            <a:r>
              <a:rPr lang="en-GB" dirty="0">
                <a:solidFill>
                  <a:schemeClr val="bg1"/>
                </a:solidFill>
              </a:rPr>
              <a:t>, 2021)(SG).</a:t>
            </a:r>
          </a:p>
          <a:p>
            <a:r>
              <a:rPr lang="en-GB" dirty="0">
                <a:solidFill>
                  <a:schemeClr val="bg1"/>
                </a:solidFill>
              </a:rPr>
              <a:t>Background 1 (SG, 2021).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" name="Google Shape;8089;p32"/>
          <p:cNvSpPr txBox="1">
            <a:spLocks noGrp="1"/>
          </p:cNvSpPr>
          <p:nvPr>
            <p:ph type="title"/>
          </p:nvPr>
        </p:nvSpPr>
        <p:spPr>
          <a:xfrm>
            <a:off x="721199" y="661307"/>
            <a:ext cx="8006421" cy="415562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0" i="0" dirty="0">
                <a:effectLst/>
                <a:latin typeface="Open Sans" panose="020B0604020202020204" pitchFamily="34" charset="0"/>
              </a:rPr>
              <a:t>“Study skills are the skills you need to enable you to study and learn efficiently – they are an important set of transferable life skills” </a:t>
            </a:r>
            <a:br>
              <a:rPr lang="en-GB" sz="2800" b="0" i="0" dirty="0">
                <a:effectLst/>
                <a:latin typeface="Open Sans" panose="020B0604020202020204" pitchFamily="34" charset="0"/>
              </a:rPr>
            </a:br>
            <a:r>
              <a:rPr lang="en-GB" sz="2800" b="0" i="0" dirty="0">
                <a:effectLst/>
                <a:latin typeface="Open Sans" panose="020B0604020202020204" pitchFamily="34" charset="0"/>
              </a:rPr>
              <a:t>				(Skills You Need, 2021).</a:t>
            </a:r>
            <a:br>
              <a:rPr lang="en-GB" dirty="0">
                <a:solidFill>
                  <a:schemeClr val="accent4"/>
                </a:solidFill>
              </a:rPr>
            </a:br>
            <a:br>
              <a:rPr lang="en-GB" dirty="0">
                <a:solidFill>
                  <a:schemeClr val="accent4"/>
                </a:solidFill>
              </a:rPr>
            </a:br>
            <a:endParaRPr dirty="0">
              <a:solidFill>
                <a:schemeClr val="accent4"/>
              </a:solidFill>
            </a:endParaRPr>
          </a:p>
        </p:txBody>
      </p:sp>
      <p:sp>
        <p:nvSpPr>
          <p:cNvPr id="8091" name="Google Shape;8091;p32"/>
          <p:cNvSpPr/>
          <p:nvPr/>
        </p:nvSpPr>
        <p:spPr>
          <a:xfrm>
            <a:off x="8642171" y="1543601"/>
            <a:ext cx="4959" cy="4965"/>
          </a:xfrm>
          <a:custGeom>
            <a:avLst/>
            <a:gdLst/>
            <a:ahLst/>
            <a:cxnLst/>
            <a:rect l="l" t="t" r="r" b="b"/>
            <a:pathLst>
              <a:path w="63" h="62" extrusionOk="0">
                <a:moveTo>
                  <a:pt x="1" y="0"/>
                </a:moveTo>
                <a:lnTo>
                  <a:pt x="1" y="62"/>
                </a:lnTo>
                <a:lnTo>
                  <a:pt x="62" y="62"/>
                </a:lnTo>
                <a:lnTo>
                  <a:pt x="62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46C9DB-794F-4A2F-BC6A-8FAA2D276E21}"/>
              </a:ext>
            </a:extLst>
          </p:cNvPr>
          <p:cNvSpPr txBox="1"/>
          <p:nvPr/>
        </p:nvSpPr>
        <p:spPr>
          <a:xfrm>
            <a:off x="146957" y="4676758"/>
            <a:ext cx="2427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Background 2 (SG, 2021).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8" name="Google Shape;8098;p33"/>
          <p:cNvSpPr/>
          <p:nvPr/>
        </p:nvSpPr>
        <p:spPr>
          <a:xfrm>
            <a:off x="173672" y="724675"/>
            <a:ext cx="3875631" cy="807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099" name="Google Shape;8099;p33"/>
          <p:cNvSpPr/>
          <p:nvPr/>
        </p:nvSpPr>
        <p:spPr>
          <a:xfrm>
            <a:off x="173672" y="1653388"/>
            <a:ext cx="3875629" cy="807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01" name="Google Shape;8101;p33"/>
          <p:cNvSpPr/>
          <p:nvPr/>
        </p:nvSpPr>
        <p:spPr>
          <a:xfrm>
            <a:off x="173672" y="2582101"/>
            <a:ext cx="3875627" cy="807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102" name="Google Shape;8102;p33"/>
          <p:cNvSpPr/>
          <p:nvPr/>
        </p:nvSpPr>
        <p:spPr>
          <a:xfrm>
            <a:off x="173674" y="3511541"/>
            <a:ext cx="3875621" cy="80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105" name="Google Shape;8105;p33"/>
          <p:cNvSpPr txBox="1">
            <a:spLocks noGrp="1"/>
          </p:cNvSpPr>
          <p:nvPr>
            <p:ph type="title" idx="6"/>
          </p:nvPr>
        </p:nvSpPr>
        <p:spPr>
          <a:xfrm>
            <a:off x="285553" y="2213609"/>
            <a:ext cx="3651855" cy="20494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GB" dirty="0"/>
              <a:t>Organisation</a:t>
            </a:r>
            <a:br>
              <a:rPr lang="en-GB" dirty="0"/>
            </a:br>
            <a:endParaRPr dirty="0">
              <a:solidFill>
                <a:schemeClr val="dk1"/>
              </a:solidFill>
            </a:endParaRPr>
          </a:p>
        </p:txBody>
      </p:sp>
      <p:sp>
        <p:nvSpPr>
          <p:cNvPr id="8106" name="Google Shape;8106;p33"/>
          <p:cNvSpPr txBox="1">
            <a:spLocks noGrp="1"/>
          </p:cNvSpPr>
          <p:nvPr>
            <p:ph type="title" idx="9"/>
          </p:nvPr>
        </p:nvSpPr>
        <p:spPr>
          <a:xfrm>
            <a:off x="173672" y="9500"/>
            <a:ext cx="73302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dirty="0"/>
              <a:t>Study Skills Consist of:</a:t>
            </a:r>
            <a:endParaRPr sz="4000" b="1" dirty="0"/>
          </a:p>
        </p:txBody>
      </p:sp>
      <p:sp>
        <p:nvSpPr>
          <p:cNvPr id="8107" name="Google Shape;8107;p33"/>
          <p:cNvSpPr txBox="1">
            <a:spLocks noGrp="1"/>
          </p:cNvSpPr>
          <p:nvPr>
            <p:ph type="title" idx="13"/>
          </p:nvPr>
        </p:nvSpPr>
        <p:spPr>
          <a:xfrm>
            <a:off x="531072" y="3730725"/>
            <a:ext cx="2987163" cy="37962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Numeracy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8108" name="Google Shape;8108;p33"/>
          <p:cNvSpPr txBox="1">
            <a:spLocks noGrp="1"/>
          </p:cNvSpPr>
          <p:nvPr>
            <p:ph type="title"/>
          </p:nvPr>
        </p:nvSpPr>
        <p:spPr>
          <a:xfrm>
            <a:off x="340542" y="1093413"/>
            <a:ext cx="3541879" cy="52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GB" dirty="0"/>
              <a:t>Communication</a:t>
            </a:r>
            <a:br>
              <a:rPr lang="en-GB" dirty="0"/>
            </a:br>
            <a:endParaRPr dirty="0">
              <a:solidFill>
                <a:schemeClr val="dk1"/>
              </a:solidFill>
            </a:endParaRPr>
          </a:p>
        </p:txBody>
      </p:sp>
      <p:sp>
        <p:nvSpPr>
          <p:cNvPr id="8109" name="Google Shape;8109;p33"/>
          <p:cNvSpPr txBox="1">
            <a:spLocks noGrp="1"/>
          </p:cNvSpPr>
          <p:nvPr>
            <p:ph type="title" idx="3"/>
          </p:nvPr>
        </p:nvSpPr>
        <p:spPr>
          <a:xfrm>
            <a:off x="361407" y="2802012"/>
            <a:ext cx="3326494" cy="4192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GB" dirty="0"/>
              <a:t>Academic Writing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8114" name="Google Shape;8114;p33"/>
          <p:cNvSpPr txBox="1">
            <a:spLocks noGrp="1"/>
          </p:cNvSpPr>
          <p:nvPr>
            <p:ph type="subTitle" idx="14"/>
          </p:nvPr>
        </p:nvSpPr>
        <p:spPr>
          <a:xfrm>
            <a:off x="1187229" y="3714383"/>
            <a:ext cx="1674848" cy="37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 </a:t>
            </a:r>
            <a:endParaRPr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B024300-5CF5-4505-8F65-2E05A351D3CB}"/>
              </a:ext>
            </a:extLst>
          </p:cNvPr>
          <p:cNvSpPr txBox="1"/>
          <p:nvPr/>
        </p:nvSpPr>
        <p:spPr>
          <a:xfrm>
            <a:off x="0" y="4783092"/>
            <a:ext cx="40493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Background 3 (SG, 2021).</a:t>
            </a:r>
          </a:p>
          <a:p>
            <a:endParaRPr lang="en-GB" dirty="0"/>
          </a:p>
        </p:txBody>
      </p:sp>
      <p:sp>
        <p:nvSpPr>
          <p:cNvPr id="102" name="Google Shape;8098;p33">
            <a:extLst>
              <a:ext uri="{FF2B5EF4-FFF2-40B4-BE49-F238E27FC236}">
                <a16:creationId xmlns:a16="http://schemas.microsoft.com/office/drawing/2014/main" id="{4EB412DF-C240-4A05-A11B-F0FCDC1C8034}"/>
              </a:ext>
            </a:extLst>
          </p:cNvPr>
          <p:cNvSpPr/>
          <p:nvPr/>
        </p:nvSpPr>
        <p:spPr>
          <a:xfrm>
            <a:off x="5090773" y="730962"/>
            <a:ext cx="3875631" cy="807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8099;p33">
            <a:extLst>
              <a:ext uri="{FF2B5EF4-FFF2-40B4-BE49-F238E27FC236}">
                <a16:creationId xmlns:a16="http://schemas.microsoft.com/office/drawing/2014/main" id="{3E8FF4CF-B9DF-4012-B929-3C91C5489E4A}"/>
              </a:ext>
            </a:extLst>
          </p:cNvPr>
          <p:cNvSpPr/>
          <p:nvPr/>
        </p:nvSpPr>
        <p:spPr>
          <a:xfrm>
            <a:off x="5090773" y="1652831"/>
            <a:ext cx="3875629" cy="807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8101;p33">
            <a:extLst>
              <a:ext uri="{FF2B5EF4-FFF2-40B4-BE49-F238E27FC236}">
                <a16:creationId xmlns:a16="http://schemas.microsoft.com/office/drawing/2014/main" id="{18BCEE5A-C2A2-4CB9-B1C2-5753DBA0565D}"/>
              </a:ext>
            </a:extLst>
          </p:cNvPr>
          <p:cNvSpPr/>
          <p:nvPr/>
        </p:nvSpPr>
        <p:spPr>
          <a:xfrm>
            <a:off x="5090775" y="2577209"/>
            <a:ext cx="3875627" cy="807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3" name="Google Shape;8103;p33">
            <a:extLst>
              <a:ext uri="{FF2B5EF4-FFF2-40B4-BE49-F238E27FC236}">
                <a16:creationId xmlns:a16="http://schemas.microsoft.com/office/drawing/2014/main" id="{57E76D1A-16A5-4ECE-845E-8A338677AA72}"/>
              </a:ext>
            </a:extLst>
          </p:cNvPr>
          <p:cNvSpPr txBox="1">
            <a:spLocks/>
          </p:cNvSpPr>
          <p:nvPr/>
        </p:nvSpPr>
        <p:spPr>
          <a:xfrm>
            <a:off x="5800157" y="920590"/>
            <a:ext cx="25731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9pPr>
          </a:lstStyle>
          <a:p>
            <a:pPr marL="0" indent="0" algn="ctr"/>
            <a:r>
              <a:rPr lang="en-GB" sz="3200" dirty="0"/>
              <a:t>Reading</a:t>
            </a:r>
          </a:p>
        </p:txBody>
      </p:sp>
      <p:sp>
        <p:nvSpPr>
          <p:cNvPr id="84" name="Google Shape;8103;p33">
            <a:extLst>
              <a:ext uri="{FF2B5EF4-FFF2-40B4-BE49-F238E27FC236}">
                <a16:creationId xmlns:a16="http://schemas.microsoft.com/office/drawing/2014/main" id="{FF8BA28E-2C2B-4FA1-9C87-27A70A7D7CE6}"/>
              </a:ext>
            </a:extLst>
          </p:cNvPr>
          <p:cNvSpPr txBox="1">
            <a:spLocks/>
          </p:cNvSpPr>
          <p:nvPr/>
        </p:nvSpPr>
        <p:spPr>
          <a:xfrm>
            <a:off x="5624541" y="1764499"/>
            <a:ext cx="3158052" cy="675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9pPr>
          </a:lstStyle>
          <a:p>
            <a:pPr marL="0" indent="0" algn="ctr"/>
            <a:r>
              <a:rPr lang="en-GB" sz="3200" dirty="0"/>
              <a:t>Use of Language</a:t>
            </a:r>
          </a:p>
        </p:txBody>
      </p:sp>
      <p:sp>
        <p:nvSpPr>
          <p:cNvPr id="82" name="Google Shape;8103;p33">
            <a:extLst>
              <a:ext uri="{FF2B5EF4-FFF2-40B4-BE49-F238E27FC236}">
                <a16:creationId xmlns:a16="http://schemas.microsoft.com/office/drawing/2014/main" id="{9E34117C-7951-4297-A452-82DD17C1115B}"/>
              </a:ext>
            </a:extLst>
          </p:cNvPr>
          <p:cNvSpPr txBox="1">
            <a:spLocks/>
          </p:cNvSpPr>
          <p:nvPr/>
        </p:nvSpPr>
        <p:spPr>
          <a:xfrm>
            <a:off x="5500276" y="2806347"/>
            <a:ext cx="3282317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2200" b="0" i="0" u="none" strike="noStrike" cap="none">
                <a:solidFill>
                  <a:schemeClr val="lt1"/>
                </a:solidFill>
                <a:latin typeface="Sora Medium"/>
                <a:ea typeface="Sora Medium"/>
                <a:cs typeface="Sora Medium"/>
                <a:sym typeface="Sora Medium"/>
              </a:defRPr>
            </a:lvl9pPr>
          </a:lstStyle>
          <a:p>
            <a:pPr marL="0" indent="0" algn="ctr"/>
            <a:r>
              <a:rPr lang="en-GB" sz="3200" dirty="0"/>
              <a:t>Digital Learning</a:t>
            </a:r>
          </a:p>
        </p:txBody>
      </p:sp>
      <p:sp>
        <p:nvSpPr>
          <p:cNvPr id="105" name="Google Shape;8102;p33">
            <a:extLst>
              <a:ext uri="{FF2B5EF4-FFF2-40B4-BE49-F238E27FC236}">
                <a16:creationId xmlns:a16="http://schemas.microsoft.com/office/drawing/2014/main" id="{C835288A-D028-4BF6-9D6F-079F66173010}"/>
              </a:ext>
            </a:extLst>
          </p:cNvPr>
          <p:cNvSpPr/>
          <p:nvPr/>
        </p:nvSpPr>
        <p:spPr>
          <a:xfrm>
            <a:off x="5090773" y="3507484"/>
            <a:ext cx="3875621" cy="807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  <a:latin typeface="Sora Medium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6A8D622F-B65E-4BFB-BAA5-3702B348131F}"/>
              </a:ext>
            </a:extLst>
          </p:cNvPr>
          <p:cNvSpPr txBox="1"/>
          <p:nvPr/>
        </p:nvSpPr>
        <p:spPr>
          <a:xfrm>
            <a:off x="5977444" y="3628151"/>
            <a:ext cx="22185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Sora Medium"/>
              </a:rPr>
              <a:t>Referencing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2" name="Google Shape;8142;p35"/>
          <p:cNvSpPr txBox="1">
            <a:spLocks noGrp="1"/>
          </p:cNvSpPr>
          <p:nvPr>
            <p:ph type="title"/>
          </p:nvPr>
        </p:nvSpPr>
        <p:spPr>
          <a:xfrm>
            <a:off x="2042079" y="0"/>
            <a:ext cx="5059842" cy="118787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 dirty="0"/>
              <a:t>Time Management</a:t>
            </a:r>
            <a:endParaRPr sz="4400" b="1" dirty="0"/>
          </a:p>
        </p:txBody>
      </p:sp>
      <p:sp>
        <p:nvSpPr>
          <p:cNvPr id="8143" name="Google Shape;8143;p35"/>
          <p:cNvSpPr txBox="1">
            <a:spLocks noGrp="1"/>
          </p:cNvSpPr>
          <p:nvPr>
            <p:ph type="title" idx="2"/>
          </p:nvPr>
        </p:nvSpPr>
        <p:spPr>
          <a:xfrm>
            <a:off x="884648" y="1425447"/>
            <a:ext cx="1313100" cy="92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01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8144" name="Google Shape;8144;p35"/>
          <p:cNvSpPr txBox="1">
            <a:spLocks noGrp="1"/>
          </p:cNvSpPr>
          <p:nvPr>
            <p:ph type="subTitle" idx="1"/>
          </p:nvPr>
        </p:nvSpPr>
        <p:spPr>
          <a:xfrm>
            <a:off x="2424564" y="4693200"/>
            <a:ext cx="4743600" cy="45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Image 2 (Safety Skills, 2021).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Background 4 (SG, 2021).</a:t>
            </a:r>
            <a:endParaRPr sz="1400" dirty="0">
              <a:latin typeface="+mn-lt"/>
            </a:endParaRPr>
          </a:p>
        </p:txBody>
      </p:sp>
      <p:pic>
        <p:nvPicPr>
          <p:cNvPr id="1026" name="Picture 2" descr="Time Management Skills - SafetySkills">
            <a:extLst>
              <a:ext uri="{FF2B5EF4-FFF2-40B4-BE49-F238E27FC236}">
                <a16:creationId xmlns:a16="http://schemas.microsoft.com/office/drawing/2014/main" id="{88F9E9CF-51A7-4797-BF3B-75A85F360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836" y="974207"/>
            <a:ext cx="5192328" cy="3634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2" name="Google Shape;8142;p35"/>
          <p:cNvSpPr txBox="1">
            <a:spLocks noGrp="1"/>
          </p:cNvSpPr>
          <p:nvPr>
            <p:ph type="title"/>
          </p:nvPr>
        </p:nvSpPr>
        <p:spPr>
          <a:xfrm>
            <a:off x="-62172" y="18189"/>
            <a:ext cx="7062062" cy="118787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 dirty="0"/>
              <a:t>What is Time Management?</a:t>
            </a:r>
            <a:endParaRPr sz="4400" b="1" dirty="0"/>
          </a:p>
        </p:txBody>
      </p:sp>
      <p:sp>
        <p:nvSpPr>
          <p:cNvPr id="8143" name="Google Shape;8143;p35"/>
          <p:cNvSpPr txBox="1">
            <a:spLocks noGrp="1"/>
          </p:cNvSpPr>
          <p:nvPr>
            <p:ph type="title" idx="2"/>
          </p:nvPr>
        </p:nvSpPr>
        <p:spPr>
          <a:xfrm>
            <a:off x="884648" y="1425447"/>
            <a:ext cx="1313100" cy="92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01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2CC1DB-05BC-4C9C-96BF-DB56BBF977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6075" y="612125"/>
            <a:ext cx="7533277" cy="4150271"/>
          </a:xfrm>
        </p:spPr>
        <p:txBody>
          <a:bodyPr/>
          <a:lstStyle/>
          <a:p>
            <a:pPr marL="127000" indent="0"/>
            <a:r>
              <a:rPr lang="en-GB" sz="2800" b="0" i="0" dirty="0">
                <a:solidFill>
                  <a:schemeClr val="bg1"/>
                </a:solidFill>
                <a:effectLst/>
                <a:latin typeface="Sora Medium"/>
              </a:rPr>
              <a:t>“Time management is the process of organizing and planning how to divide your time between specific activities” (Mind Tools, unknown).</a:t>
            </a:r>
            <a:endParaRPr lang="en-GB" sz="2800" dirty="0">
              <a:solidFill>
                <a:schemeClr val="bg1"/>
              </a:solidFill>
              <a:latin typeface="Sora Medium"/>
            </a:endParaRPr>
          </a:p>
          <a:p>
            <a:pPr marL="127000" indent="0"/>
            <a:endParaRPr lang="en-GB" sz="2000" dirty="0">
              <a:latin typeface="Sora Medium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Sora Medium"/>
              </a:rPr>
              <a:t>Organisation of Time.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Sora Medium"/>
              </a:rPr>
              <a:t>Prioritising Tasks.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Sora Medium"/>
              </a:rPr>
              <a:t>Effective Planning.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5B4B72-B84F-489B-B544-72BECB9276B8}"/>
              </a:ext>
            </a:extLst>
          </p:cNvPr>
          <p:cNvSpPr txBox="1"/>
          <p:nvPr/>
        </p:nvSpPr>
        <p:spPr>
          <a:xfrm>
            <a:off x="165539" y="4720171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5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658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6841" y="1058885"/>
            <a:ext cx="7765982" cy="3463959"/>
          </a:xfrm>
        </p:spPr>
        <p:txBody>
          <a:bodyPr anchor="t"/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Diary Keeping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– Helps to keep Organised.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Manage Distractions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– Helps to stay Focused.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Planning Ahead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– Helps to keep Organised.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Checklists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 – Helps to keep Track of everything you need to do.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Priorities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 – Helps to Organise those tasks that are most important.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Set Earlier Deadlines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– Helps to keep Realistic on the Time Frame.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200B0A4-E6CF-4159-829C-6440BED6F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223" y="269358"/>
            <a:ext cx="7701600" cy="592200"/>
          </a:xfrm>
        </p:spPr>
        <p:txBody>
          <a:bodyPr/>
          <a:lstStyle/>
          <a:p>
            <a:r>
              <a:rPr lang="en-GB" sz="4000" b="1" dirty="0"/>
              <a:t>Time Management Strategies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8C6D7013-7762-4D4A-9003-40DD40CA2FE1}"/>
              </a:ext>
            </a:extLst>
          </p:cNvPr>
          <p:cNvSpPr txBox="1"/>
          <p:nvPr/>
        </p:nvSpPr>
        <p:spPr>
          <a:xfrm>
            <a:off x="0" y="4791116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6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D1FDAE-1214-43C0-8581-B463D39A62AC}"/>
              </a:ext>
            </a:extLst>
          </p:cNvPr>
          <p:cNvSpPr/>
          <p:nvPr/>
        </p:nvSpPr>
        <p:spPr>
          <a:xfrm>
            <a:off x="2926437" y="1719771"/>
            <a:ext cx="3291125" cy="10870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26437" y="1822541"/>
            <a:ext cx="3291126" cy="881530"/>
          </a:xfrm>
        </p:spPr>
        <p:txBody>
          <a:bodyPr anchor="ctr"/>
          <a:lstStyle/>
          <a:p>
            <a:pPr marL="127000" indent="0" algn="ctr">
              <a:buNone/>
            </a:pPr>
            <a:r>
              <a:rPr lang="en-GB" sz="2400" b="1" dirty="0">
                <a:solidFill>
                  <a:schemeClr val="tx2"/>
                </a:solidFill>
                <a:latin typeface="Sora Medium"/>
              </a:rPr>
              <a:t>Planning &amp; Organising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6CD94B-E592-4212-AED8-BD8C1081C2E9}"/>
              </a:ext>
            </a:extLst>
          </p:cNvPr>
          <p:cNvSpPr txBox="1"/>
          <p:nvPr/>
        </p:nvSpPr>
        <p:spPr>
          <a:xfrm>
            <a:off x="165539" y="4720171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7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FE461BB5-10A7-493B-894B-61C56D26F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434" y="0"/>
            <a:ext cx="6737129" cy="592138"/>
          </a:xfrm>
        </p:spPr>
        <p:txBody>
          <a:bodyPr/>
          <a:lstStyle/>
          <a:p>
            <a:pPr algn="ctr"/>
            <a:r>
              <a:rPr lang="en-GB" sz="4000" b="1" dirty="0"/>
              <a:t>Time Management &amp; Future Employment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DAE4F90-03AF-480D-BF9E-CCE3C06B8258}"/>
              </a:ext>
            </a:extLst>
          </p:cNvPr>
          <p:cNvSpPr/>
          <p:nvPr/>
        </p:nvSpPr>
        <p:spPr>
          <a:xfrm>
            <a:off x="7230168" y="2744449"/>
            <a:ext cx="1594218" cy="662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Project Management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566BBA-653A-4691-85AC-7249194F0F03}"/>
              </a:ext>
            </a:extLst>
          </p:cNvPr>
          <p:cNvSpPr/>
          <p:nvPr/>
        </p:nvSpPr>
        <p:spPr>
          <a:xfrm>
            <a:off x="7367754" y="1401127"/>
            <a:ext cx="1319047" cy="592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Decision Making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2C8989-E623-4715-8940-8E278CF4B892}"/>
              </a:ext>
            </a:extLst>
          </p:cNvPr>
          <p:cNvSpPr/>
          <p:nvPr/>
        </p:nvSpPr>
        <p:spPr>
          <a:xfrm>
            <a:off x="5399932" y="3637367"/>
            <a:ext cx="1448976" cy="662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Working to Deadlines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E62D44-1B64-4B00-987C-9FAFB06EF817}"/>
              </a:ext>
            </a:extLst>
          </p:cNvPr>
          <p:cNvSpPr/>
          <p:nvPr/>
        </p:nvSpPr>
        <p:spPr>
          <a:xfrm>
            <a:off x="2366209" y="3637367"/>
            <a:ext cx="1606702" cy="662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Self Management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84D444C-A414-4352-88FF-9FB2003C6733}"/>
              </a:ext>
            </a:extLst>
          </p:cNvPr>
          <p:cNvSpPr/>
          <p:nvPr/>
        </p:nvSpPr>
        <p:spPr>
          <a:xfrm>
            <a:off x="165539" y="2743135"/>
            <a:ext cx="1854312" cy="12140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Personal Responsibility (Cottrell, 2019, p. 57).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983978-CDD9-4FF8-9CA9-77FEED047324}"/>
              </a:ext>
            </a:extLst>
          </p:cNvPr>
          <p:cNvSpPr/>
          <p:nvPr/>
        </p:nvSpPr>
        <p:spPr>
          <a:xfrm>
            <a:off x="475039" y="1401127"/>
            <a:ext cx="1250868" cy="592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Time Efficiency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8C48C70-BBC2-47CC-BE62-079C14F8C3C5}"/>
              </a:ext>
            </a:extLst>
          </p:cNvPr>
          <p:cNvCxnSpPr>
            <a:stCxn id="3" idx="3"/>
          </p:cNvCxnSpPr>
          <p:nvPr/>
        </p:nvCxnSpPr>
        <p:spPr>
          <a:xfrm flipV="1">
            <a:off x="6217563" y="1719772"/>
            <a:ext cx="1081871" cy="543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0246ECC-4380-4A4B-B758-545A69198A5A}"/>
              </a:ext>
            </a:extLst>
          </p:cNvPr>
          <p:cNvCxnSpPr/>
          <p:nvPr/>
        </p:nvCxnSpPr>
        <p:spPr>
          <a:xfrm>
            <a:off x="6124420" y="2704071"/>
            <a:ext cx="994798" cy="3701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A3305DA-D350-4D87-953F-7C74BCEF54C3}"/>
              </a:ext>
            </a:extLst>
          </p:cNvPr>
          <p:cNvCxnSpPr/>
          <p:nvPr/>
        </p:nvCxnSpPr>
        <p:spPr>
          <a:xfrm>
            <a:off x="5147441" y="2673156"/>
            <a:ext cx="630621" cy="8614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EAA7A0D-32A2-48DF-B528-23C23073C2A2}"/>
              </a:ext>
            </a:extLst>
          </p:cNvPr>
          <p:cNvCxnSpPr/>
          <p:nvPr/>
        </p:nvCxnSpPr>
        <p:spPr>
          <a:xfrm flipH="1">
            <a:off x="3225311" y="2648607"/>
            <a:ext cx="533979" cy="88599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B9B99340-9A97-4E8C-8341-331CB6219065}"/>
              </a:ext>
            </a:extLst>
          </p:cNvPr>
          <p:cNvCxnSpPr/>
          <p:nvPr/>
        </p:nvCxnSpPr>
        <p:spPr>
          <a:xfrm flipH="1">
            <a:off x="2135731" y="2673156"/>
            <a:ext cx="851835" cy="4307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9AED582-B9E4-47B9-BFD9-96C59CBF9C37}"/>
              </a:ext>
            </a:extLst>
          </p:cNvPr>
          <p:cNvCxnSpPr>
            <a:stCxn id="3" idx="1"/>
          </p:cNvCxnSpPr>
          <p:nvPr/>
        </p:nvCxnSpPr>
        <p:spPr>
          <a:xfrm flipH="1" flipV="1">
            <a:off x="1837161" y="1719772"/>
            <a:ext cx="1089276" cy="543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3099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4" name="Google Shape;8144;p35"/>
          <p:cNvSpPr txBox="1">
            <a:spLocks noGrp="1"/>
          </p:cNvSpPr>
          <p:nvPr>
            <p:ph type="subTitle" idx="1"/>
          </p:nvPr>
        </p:nvSpPr>
        <p:spPr>
          <a:xfrm>
            <a:off x="4238416" y="4382820"/>
            <a:ext cx="4743600" cy="45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Background 8 (SG, 2021).</a:t>
            </a:r>
            <a:endParaRPr sz="1400" dirty="0">
              <a:latin typeface="+mn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BC6CADF-7A85-4F21-8B97-638733C9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5953" y="89092"/>
            <a:ext cx="5612093" cy="1037725"/>
          </a:xfrm>
        </p:spPr>
        <p:txBody>
          <a:bodyPr/>
          <a:lstStyle/>
          <a:p>
            <a:pPr algn="ctr"/>
            <a:r>
              <a:rPr lang="en-GB" sz="4000" b="1" dirty="0"/>
              <a:t>Time Management Skills at a Youth Work Setting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1A6A07-C714-4BE4-AD11-ED9A001A7B50}"/>
              </a:ext>
            </a:extLst>
          </p:cNvPr>
          <p:cNvSpPr txBox="1"/>
          <p:nvPr/>
        </p:nvSpPr>
        <p:spPr>
          <a:xfrm flipH="1">
            <a:off x="78827" y="1201357"/>
            <a:ext cx="8986344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Time Efficiency -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Through the use of Diary Keeping, Checklists and Personal Planners you are able to Organise your time effectively in order to Plan Ahead; i.e., scheduling meetings or planning Youth sessions.</a:t>
            </a:r>
          </a:p>
          <a:p>
            <a:endParaRPr lang="en-GB" sz="2400" dirty="0">
              <a:solidFill>
                <a:schemeClr val="bg1"/>
              </a:solidFill>
              <a:latin typeface="Sora Medium"/>
            </a:endParaRPr>
          </a:p>
          <a:p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Project Management -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Through the use of Checklists and Planners you are able to Plan, Priorities and Organise any future Field Trips or Funding Opportunities for a Youth Work Setting.</a:t>
            </a:r>
          </a:p>
          <a:p>
            <a:endParaRPr lang="en-GB" sz="2400" dirty="0">
              <a:solidFill>
                <a:schemeClr val="bg1"/>
              </a:solidFill>
              <a:latin typeface="Sora Medium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1155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D53FE691-A006-4395-BF96-D98489D93EC8}"/>
              </a:ext>
            </a:extLst>
          </p:cNvPr>
          <p:cNvSpPr/>
          <p:nvPr/>
        </p:nvSpPr>
        <p:spPr>
          <a:xfrm>
            <a:off x="4769067" y="1174529"/>
            <a:ext cx="4233041" cy="3334407"/>
          </a:xfrm>
          <a:prstGeom prst="round2Diag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id="{CCD01DC2-8F4F-4C32-838E-523CBA16F278}"/>
              </a:ext>
            </a:extLst>
          </p:cNvPr>
          <p:cNvSpPr/>
          <p:nvPr/>
        </p:nvSpPr>
        <p:spPr>
          <a:xfrm>
            <a:off x="141890" y="1174529"/>
            <a:ext cx="4233041" cy="3334407"/>
          </a:xfrm>
          <a:prstGeom prst="round2Diag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8811" y="1749973"/>
            <a:ext cx="4099200" cy="2392419"/>
          </a:xfrm>
        </p:spPr>
        <p:txBody>
          <a:bodyPr anchor="t"/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Decreased Stress.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Greater Work Quality.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Efficiency.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Increases Future Work Opportunities.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200B0A4-E6CF-4159-829C-6440BED6F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024" y="1174529"/>
            <a:ext cx="2858772" cy="592200"/>
          </a:xfrm>
        </p:spPr>
        <p:txBody>
          <a:bodyPr/>
          <a:lstStyle/>
          <a:p>
            <a:pPr algn="ctr"/>
            <a:r>
              <a:rPr lang="en-GB" sz="4000" b="1" dirty="0"/>
              <a:t>Benefits</a:t>
            </a:r>
          </a:p>
        </p:txBody>
      </p:sp>
      <p:sp>
        <p:nvSpPr>
          <p:cNvPr id="4" name="Title 4">
            <a:extLst>
              <a:ext uri="{FF2B5EF4-FFF2-40B4-BE49-F238E27FC236}">
                <a16:creationId xmlns:a16="http://schemas.microsoft.com/office/drawing/2014/main" id="{E5A5D4CA-7FEC-4FEB-9AE5-4398562B4B18}"/>
              </a:ext>
            </a:extLst>
          </p:cNvPr>
          <p:cNvSpPr txBox="1">
            <a:spLocks/>
          </p:cNvSpPr>
          <p:nvPr/>
        </p:nvSpPr>
        <p:spPr>
          <a:xfrm>
            <a:off x="5083072" y="1157773"/>
            <a:ext cx="3605029" cy="5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200"/>
              <a:buFont typeface="Fredoka One"/>
              <a:buNone/>
              <a:defRPr sz="3200" b="0" i="0" u="none" strike="noStrike" cap="none">
                <a:solidFill>
                  <a:schemeClr val="accent3"/>
                </a:solidFill>
                <a:latin typeface="Sora Medium"/>
                <a:ea typeface="Sora Medium"/>
                <a:cs typeface="Sora Medium"/>
                <a:sym typeface="Sora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pPr algn="ctr"/>
            <a:r>
              <a:rPr lang="en-GB" sz="4000" b="1" dirty="0"/>
              <a:t>Consequences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FC39A75-48B0-4DDA-BBA3-B6645AD6CC75}"/>
              </a:ext>
            </a:extLst>
          </p:cNvPr>
          <p:cNvSpPr txBox="1">
            <a:spLocks/>
          </p:cNvSpPr>
          <p:nvPr/>
        </p:nvSpPr>
        <p:spPr>
          <a:xfrm>
            <a:off x="4835989" y="1749973"/>
            <a:ext cx="4099200" cy="2341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Lato Black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●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●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Increased Stress.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Poorer Work Quality.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Missed Deadlines.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Decreases Future Work Opportunities.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04D272-34CB-4EC4-ACFB-F373EEE00906}"/>
              </a:ext>
            </a:extLst>
          </p:cNvPr>
          <p:cNvSpPr txBox="1"/>
          <p:nvPr/>
        </p:nvSpPr>
        <p:spPr>
          <a:xfrm>
            <a:off x="141890" y="178921"/>
            <a:ext cx="86552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C000"/>
                </a:solidFill>
                <a:latin typeface="Sora Medium"/>
              </a:rPr>
              <a:t>Why Is Time Management Important?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0CC74F-2BED-4DAC-AF7B-D74FF4EAB0E1}"/>
              </a:ext>
            </a:extLst>
          </p:cNvPr>
          <p:cNvSpPr txBox="1"/>
          <p:nvPr/>
        </p:nvSpPr>
        <p:spPr>
          <a:xfrm>
            <a:off x="165539" y="4720171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9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033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538" y="979800"/>
            <a:ext cx="8828689" cy="3212075"/>
          </a:xfrm>
        </p:spPr>
        <p:txBody>
          <a:bodyPr anchor="t"/>
          <a:lstStyle/>
          <a:p>
            <a:pPr marL="127000" indent="0">
              <a:buNone/>
            </a:pPr>
            <a:r>
              <a:rPr lang="en-GB" sz="2400" dirty="0">
                <a:solidFill>
                  <a:schemeClr val="bg1"/>
                </a:solidFill>
                <a:effectLst/>
                <a:latin typeface="Sora Medium"/>
                <a:ea typeface="Calibri" panose="020F0502020204030204" pitchFamily="34" charset="0"/>
              </a:rPr>
              <a:t>“Time management is increasingly challenging for adult learners who juggle different priorities in life such as academic studies, work, and family” (Charles Darwin University, unknown). </a:t>
            </a:r>
          </a:p>
          <a:p>
            <a:pPr marL="127000" indent="0">
              <a:buNone/>
            </a:pPr>
            <a:endParaRPr lang="en-GB" sz="2400" dirty="0">
              <a:solidFill>
                <a:schemeClr val="bg1"/>
              </a:solidFill>
              <a:latin typeface="Sora Medium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I shall continue to make use of my current Planner alongside my Diary.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I shall manage distractions better in order to focus more efficiently on future tasks.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6CD94B-E592-4212-AED8-BD8C1081C2E9}"/>
              </a:ext>
            </a:extLst>
          </p:cNvPr>
          <p:cNvSpPr txBox="1"/>
          <p:nvPr/>
        </p:nvSpPr>
        <p:spPr>
          <a:xfrm>
            <a:off x="165539" y="4720171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10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A7BC56F-5E9E-4655-B100-8B3CF909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538" y="155404"/>
            <a:ext cx="7701600" cy="592200"/>
          </a:xfrm>
        </p:spPr>
        <p:txBody>
          <a:bodyPr/>
          <a:lstStyle/>
          <a:p>
            <a:r>
              <a:rPr lang="en-GB" sz="4000" b="1" dirty="0"/>
              <a:t>Personal Development Plan</a:t>
            </a:r>
          </a:p>
        </p:txBody>
      </p:sp>
    </p:spTree>
    <p:extLst>
      <p:ext uri="{BB962C8B-B14F-4D97-AF65-F5344CB8AC3E}">
        <p14:creationId xmlns:p14="http://schemas.microsoft.com/office/powerpoint/2010/main" val="3499113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2" name="Google Shape;8142;p35"/>
          <p:cNvSpPr txBox="1">
            <a:spLocks noGrp="1"/>
          </p:cNvSpPr>
          <p:nvPr>
            <p:ph type="title"/>
          </p:nvPr>
        </p:nvSpPr>
        <p:spPr>
          <a:xfrm>
            <a:off x="1943545" y="0"/>
            <a:ext cx="5059842" cy="118787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 dirty="0"/>
              <a:t>Stress Management</a:t>
            </a:r>
            <a:endParaRPr sz="4400" b="1" dirty="0"/>
          </a:p>
        </p:txBody>
      </p:sp>
      <p:sp>
        <p:nvSpPr>
          <p:cNvPr id="8144" name="Google Shape;8144;p35"/>
          <p:cNvSpPr txBox="1">
            <a:spLocks noGrp="1"/>
          </p:cNvSpPr>
          <p:nvPr>
            <p:ph type="subTitle" idx="1"/>
          </p:nvPr>
        </p:nvSpPr>
        <p:spPr>
          <a:xfrm>
            <a:off x="3150983" y="4445882"/>
            <a:ext cx="4743600" cy="45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Image 3 (Bravo, 2019).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Background 11 (SG, 2021).</a:t>
            </a:r>
            <a:endParaRPr sz="1400" dirty="0">
              <a:latin typeface="+mn-lt"/>
            </a:endParaRPr>
          </a:p>
        </p:txBody>
      </p:sp>
      <p:pic>
        <p:nvPicPr>
          <p:cNvPr id="2050" name="Picture 2" descr="Implementing Stress Management Programs to Empower Employees">
            <a:extLst>
              <a:ext uri="{FF2B5EF4-FFF2-40B4-BE49-F238E27FC236}">
                <a16:creationId xmlns:a16="http://schemas.microsoft.com/office/drawing/2014/main" id="{854F1B8B-D1C1-4E39-A5C7-344BD4993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349" y="861191"/>
            <a:ext cx="6842234" cy="342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8273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>
            <a:extLst>
              <a:ext uri="{FF2B5EF4-FFF2-40B4-BE49-F238E27FC236}">
                <a16:creationId xmlns:a16="http://schemas.microsoft.com/office/drawing/2014/main" id="{CCBD6940-6565-42B4-A56B-D73A7A1B67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949" y="842471"/>
            <a:ext cx="8868102" cy="1647497"/>
          </a:xfrm>
        </p:spPr>
        <p:txBody>
          <a:bodyPr anchor="t"/>
          <a:lstStyle/>
          <a:p>
            <a:r>
              <a:rPr lang="en-GB" sz="2400" b="0" i="0" dirty="0">
                <a:solidFill>
                  <a:schemeClr val="accent3"/>
                </a:solidFill>
                <a:effectLst/>
                <a:latin typeface="Sora Medium"/>
              </a:rPr>
              <a:t>  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ora Medium"/>
              </a:rPr>
              <a:t>  “Stress arises in a situation where a person is unsure if they can cope with the demands being placed on them. 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S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ora Medium"/>
              </a:rPr>
              <a:t>tress can have a variety of negative effects on our bodies, minds and, ultimately, our lives” (Joseph and Irons, 2018, </a:t>
            </a:r>
            <a:r>
              <a:rPr lang="en-GB" sz="2400" b="0" i="0" dirty="0" err="1">
                <a:solidFill>
                  <a:schemeClr val="bg1"/>
                </a:solidFill>
                <a:effectLst/>
                <a:latin typeface="Sora Medium"/>
              </a:rPr>
              <a:t>ch.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ora Medium"/>
              </a:rPr>
              <a:t> 3 &amp; 5).</a:t>
            </a:r>
          </a:p>
          <a:p>
            <a:endParaRPr lang="en-GB" sz="2400" dirty="0">
              <a:solidFill>
                <a:schemeClr val="accent3"/>
              </a:solidFill>
              <a:latin typeface="Sora Medium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1DC55F6-5677-4477-B447-FC7F1E566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411" y="42254"/>
            <a:ext cx="8599178" cy="885000"/>
          </a:xfrm>
        </p:spPr>
        <p:txBody>
          <a:bodyPr/>
          <a:lstStyle/>
          <a:p>
            <a:r>
              <a:rPr lang="en-GB" sz="4000" b="1" dirty="0"/>
              <a:t>What is Stress?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2A26E1-F723-4FD9-A1D9-4A3E9E399C0F}"/>
              </a:ext>
            </a:extLst>
          </p:cNvPr>
          <p:cNvSpPr txBox="1"/>
          <p:nvPr/>
        </p:nvSpPr>
        <p:spPr>
          <a:xfrm>
            <a:off x="165539" y="4720171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12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3A3AE9-7725-4220-8C2F-711210E7EF89}"/>
              </a:ext>
            </a:extLst>
          </p:cNvPr>
          <p:cNvSpPr txBox="1"/>
          <p:nvPr/>
        </p:nvSpPr>
        <p:spPr>
          <a:xfrm>
            <a:off x="462238" y="2629546"/>
            <a:ext cx="88405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Sora Medium"/>
              </a:rPr>
              <a:t>Stress can be caused by factors such as;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Work Overload.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Assignment Deadlines.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Family Issues.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Health Problems.</a:t>
            </a:r>
          </a:p>
        </p:txBody>
      </p:sp>
    </p:spTree>
    <p:extLst>
      <p:ext uri="{BB962C8B-B14F-4D97-AF65-F5344CB8AC3E}">
        <p14:creationId xmlns:p14="http://schemas.microsoft.com/office/powerpoint/2010/main" val="3859119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538" y="969579"/>
            <a:ext cx="8852337" cy="3222296"/>
          </a:xfrm>
        </p:spPr>
        <p:txBody>
          <a:bodyPr anchor="t"/>
          <a:lstStyle/>
          <a:p>
            <a:pPr marL="127000" indent="0">
              <a:buNone/>
            </a:pPr>
            <a:r>
              <a:rPr lang="en-GB" sz="2000" dirty="0">
                <a:latin typeface="Sora Medium"/>
              </a:rPr>
              <a:t>As suggested by Cottrell (2019, pp. 164-166) small doses of stress can stimulate a person, but high levels of stress can cause concentration and memory issues. The following strategies can help a person acknowledge and manage stress;</a:t>
            </a:r>
          </a:p>
          <a:p>
            <a:pPr marL="127000" indent="0">
              <a:buNone/>
            </a:pPr>
            <a:endParaRPr lang="en-GB" sz="2000" dirty="0">
              <a:latin typeface="Sora Medium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Rest</a:t>
            </a:r>
            <a:r>
              <a:rPr lang="en-GB" sz="2000" dirty="0">
                <a:latin typeface="Sora Medium"/>
              </a:rPr>
              <a:t> – Regular breaks and/or enough sleep.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Relax</a:t>
            </a:r>
            <a:r>
              <a:rPr lang="en-GB" sz="2000" dirty="0">
                <a:latin typeface="Sora Medium"/>
              </a:rPr>
              <a:t> – Have some ‘YOU’ time and reflection.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Exercise</a:t>
            </a:r>
            <a:r>
              <a:rPr lang="en-GB" sz="2000" dirty="0">
                <a:latin typeface="Sora Medium"/>
              </a:rPr>
              <a:t> – Boost your adrenaline and mood.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Feed Your Body </a:t>
            </a:r>
            <a:r>
              <a:rPr lang="en-GB" sz="2000" dirty="0">
                <a:latin typeface="Sora Medium"/>
              </a:rPr>
              <a:t>– Stay Hydrated.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Be Organised </a:t>
            </a:r>
            <a:r>
              <a:rPr lang="en-GB" sz="2000" dirty="0">
                <a:latin typeface="Sora Medium"/>
              </a:rPr>
              <a:t>– Take Charge of your time.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Acknowledge your achievements </a:t>
            </a:r>
            <a:r>
              <a:rPr lang="en-GB" sz="2000" dirty="0">
                <a:latin typeface="Sora Medium"/>
              </a:rPr>
              <a:t>– Boost your mood.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Know your goals and stay focused.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6CD94B-E592-4212-AED8-BD8C1081C2E9}"/>
              </a:ext>
            </a:extLst>
          </p:cNvPr>
          <p:cNvSpPr txBox="1"/>
          <p:nvPr/>
        </p:nvSpPr>
        <p:spPr>
          <a:xfrm>
            <a:off x="165539" y="4720171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13</a:t>
            </a:r>
            <a:r>
              <a:rPr lang="en-GB" sz="1400" dirty="0">
                <a:solidFill>
                  <a:schemeClr val="bg1"/>
                </a:solidFill>
                <a:latin typeface="+mn-lt"/>
              </a:rPr>
              <a:t>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5037266-7126-487B-B584-F3D092405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539" y="127469"/>
            <a:ext cx="7701600" cy="592200"/>
          </a:xfrm>
        </p:spPr>
        <p:txBody>
          <a:bodyPr/>
          <a:lstStyle/>
          <a:p>
            <a:r>
              <a:rPr lang="en-GB" sz="4000" b="1" dirty="0"/>
              <a:t>Stress Management Strategies</a:t>
            </a:r>
          </a:p>
        </p:txBody>
      </p:sp>
    </p:spTree>
    <p:extLst>
      <p:ext uri="{BB962C8B-B14F-4D97-AF65-F5344CB8AC3E}">
        <p14:creationId xmlns:p14="http://schemas.microsoft.com/office/powerpoint/2010/main" val="37006014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D1FDAE-1214-43C0-8581-B463D39A62AC}"/>
              </a:ext>
            </a:extLst>
          </p:cNvPr>
          <p:cNvSpPr/>
          <p:nvPr/>
        </p:nvSpPr>
        <p:spPr>
          <a:xfrm>
            <a:off x="2926437" y="1719771"/>
            <a:ext cx="3291125" cy="10870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26437" y="1822541"/>
            <a:ext cx="3291126" cy="881530"/>
          </a:xfrm>
        </p:spPr>
        <p:txBody>
          <a:bodyPr anchor="ctr"/>
          <a:lstStyle/>
          <a:p>
            <a:pPr marL="127000" indent="0" algn="ctr">
              <a:buNone/>
            </a:pPr>
            <a:r>
              <a:rPr lang="en-GB" sz="2400" b="1" dirty="0">
                <a:solidFill>
                  <a:schemeClr val="tx2"/>
                </a:solidFill>
                <a:latin typeface="Sora Medium"/>
              </a:rPr>
              <a:t>Acknowledging &amp; Managing Anxiety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6CD94B-E592-4212-AED8-BD8C1081C2E9}"/>
              </a:ext>
            </a:extLst>
          </p:cNvPr>
          <p:cNvSpPr txBox="1"/>
          <p:nvPr/>
        </p:nvSpPr>
        <p:spPr>
          <a:xfrm>
            <a:off x="165539" y="4720171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14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FE461BB5-10A7-493B-894B-61C56D26F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434" y="0"/>
            <a:ext cx="6737129" cy="592138"/>
          </a:xfrm>
        </p:spPr>
        <p:txBody>
          <a:bodyPr/>
          <a:lstStyle/>
          <a:p>
            <a:pPr algn="ctr"/>
            <a:r>
              <a:rPr lang="en-GB" sz="4000" b="1" dirty="0"/>
              <a:t>Stress Management &amp; Future Employment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DAE4F90-03AF-480D-BF9E-CCE3C06B8258}"/>
              </a:ext>
            </a:extLst>
          </p:cNvPr>
          <p:cNvSpPr/>
          <p:nvPr/>
        </p:nvSpPr>
        <p:spPr>
          <a:xfrm>
            <a:off x="7166213" y="2743135"/>
            <a:ext cx="1854311" cy="12516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Coping with Challenges (Cottrell, 2019, p. 57).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566BBA-653A-4691-85AC-7249194F0F03}"/>
              </a:ext>
            </a:extLst>
          </p:cNvPr>
          <p:cNvSpPr/>
          <p:nvPr/>
        </p:nvSpPr>
        <p:spPr>
          <a:xfrm>
            <a:off x="7367754" y="1401127"/>
            <a:ext cx="1319047" cy="592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Decision Making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2C8989-E623-4715-8940-8E278CF4B892}"/>
              </a:ext>
            </a:extLst>
          </p:cNvPr>
          <p:cNvSpPr/>
          <p:nvPr/>
        </p:nvSpPr>
        <p:spPr>
          <a:xfrm>
            <a:off x="5198864" y="3183901"/>
            <a:ext cx="1448976" cy="662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Resilience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E62D44-1B64-4B00-987C-9FAFB06EF817}"/>
              </a:ext>
            </a:extLst>
          </p:cNvPr>
          <p:cNvSpPr/>
          <p:nvPr/>
        </p:nvSpPr>
        <p:spPr>
          <a:xfrm>
            <a:off x="2338435" y="3177581"/>
            <a:ext cx="1606702" cy="662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Self Management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84D444C-A414-4352-88FF-9FB2003C6733}"/>
              </a:ext>
            </a:extLst>
          </p:cNvPr>
          <p:cNvSpPr/>
          <p:nvPr/>
        </p:nvSpPr>
        <p:spPr>
          <a:xfrm>
            <a:off x="462111" y="2802254"/>
            <a:ext cx="1623834" cy="6937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Personal Responsibility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983978-CDD9-4FF8-9CA9-77FEED047324}"/>
              </a:ext>
            </a:extLst>
          </p:cNvPr>
          <p:cNvSpPr/>
          <p:nvPr/>
        </p:nvSpPr>
        <p:spPr>
          <a:xfrm>
            <a:off x="475039" y="1401127"/>
            <a:ext cx="1250868" cy="592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Reflective Skills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8C48C70-BBC2-47CC-BE62-079C14F8C3C5}"/>
              </a:ext>
            </a:extLst>
          </p:cNvPr>
          <p:cNvCxnSpPr>
            <a:stCxn id="3" idx="3"/>
          </p:cNvCxnSpPr>
          <p:nvPr/>
        </p:nvCxnSpPr>
        <p:spPr>
          <a:xfrm flipV="1">
            <a:off x="6217563" y="1719772"/>
            <a:ext cx="1081871" cy="543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0246ECC-4380-4A4B-B758-545A69198A5A}"/>
              </a:ext>
            </a:extLst>
          </p:cNvPr>
          <p:cNvCxnSpPr/>
          <p:nvPr/>
        </p:nvCxnSpPr>
        <p:spPr>
          <a:xfrm>
            <a:off x="6124420" y="2704071"/>
            <a:ext cx="994798" cy="3701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A3305DA-D350-4D87-953F-7C74BCEF54C3}"/>
              </a:ext>
            </a:extLst>
          </p:cNvPr>
          <p:cNvCxnSpPr>
            <a:cxnSpLocks/>
          </p:cNvCxnSpPr>
          <p:nvPr/>
        </p:nvCxnSpPr>
        <p:spPr>
          <a:xfrm>
            <a:off x="5147441" y="2673156"/>
            <a:ext cx="402021" cy="54230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EAA7A0D-32A2-48DF-B528-23C23073C2A2}"/>
              </a:ext>
            </a:extLst>
          </p:cNvPr>
          <p:cNvCxnSpPr>
            <a:cxnSpLocks/>
          </p:cNvCxnSpPr>
          <p:nvPr/>
        </p:nvCxnSpPr>
        <p:spPr>
          <a:xfrm flipH="1">
            <a:off x="3321728" y="2648607"/>
            <a:ext cx="437563" cy="5675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B9B99340-9A97-4E8C-8341-331CB6219065}"/>
              </a:ext>
            </a:extLst>
          </p:cNvPr>
          <p:cNvCxnSpPr/>
          <p:nvPr/>
        </p:nvCxnSpPr>
        <p:spPr>
          <a:xfrm flipH="1">
            <a:off x="2135731" y="2673156"/>
            <a:ext cx="851835" cy="4307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9AED582-B9E4-47B9-BFD9-96C59CBF9C37}"/>
              </a:ext>
            </a:extLst>
          </p:cNvPr>
          <p:cNvCxnSpPr>
            <a:stCxn id="3" idx="1"/>
          </p:cNvCxnSpPr>
          <p:nvPr/>
        </p:nvCxnSpPr>
        <p:spPr>
          <a:xfrm flipH="1" flipV="1">
            <a:off x="1837161" y="1719772"/>
            <a:ext cx="1089276" cy="543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FDDF9C46-A2BA-4B7A-8CB8-647C5FF77F38}"/>
              </a:ext>
            </a:extLst>
          </p:cNvPr>
          <p:cNvSpPr/>
          <p:nvPr/>
        </p:nvSpPr>
        <p:spPr>
          <a:xfrm>
            <a:off x="2833295" y="4066077"/>
            <a:ext cx="3291125" cy="901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Sora Medium"/>
                <a:cs typeface="Sabon Next LT" panose="020B0502040204020203" pitchFamily="2" charset="0"/>
              </a:rPr>
              <a:t>Self-Reliance &amp; Knowing when to ask for help (Cottrell, 2019, p. 57).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C2AB8DC-96DD-4E5F-B106-D5C69F1329D1}"/>
              </a:ext>
            </a:extLst>
          </p:cNvPr>
          <p:cNvCxnSpPr>
            <a:endCxn id="2" idx="0"/>
          </p:cNvCxnSpPr>
          <p:nvPr/>
        </p:nvCxnSpPr>
        <p:spPr>
          <a:xfrm flipH="1">
            <a:off x="4478858" y="2704071"/>
            <a:ext cx="22197" cy="136200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2878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4" name="Google Shape;8144;p35"/>
          <p:cNvSpPr txBox="1">
            <a:spLocks noGrp="1"/>
          </p:cNvSpPr>
          <p:nvPr>
            <p:ph type="subTitle" idx="1"/>
          </p:nvPr>
        </p:nvSpPr>
        <p:spPr>
          <a:xfrm>
            <a:off x="4238416" y="4382820"/>
            <a:ext cx="4743600" cy="45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Background 15 (SG, 2021).</a:t>
            </a:r>
            <a:endParaRPr sz="1400" dirty="0">
              <a:latin typeface="+mn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BC6CADF-7A85-4F21-8B97-638733C9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5953" y="89092"/>
            <a:ext cx="5612093" cy="1037725"/>
          </a:xfrm>
        </p:spPr>
        <p:txBody>
          <a:bodyPr/>
          <a:lstStyle/>
          <a:p>
            <a:pPr algn="ctr"/>
            <a:r>
              <a:rPr lang="en-GB" sz="4000" b="1" dirty="0"/>
              <a:t>Stress Management Skills at a Youth Work Setting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1A6A07-C714-4BE4-AD11-ED9A001A7B50}"/>
              </a:ext>
            </a:extLst>
          </p:cNvPr>
          <p:cNvSpPr txBox="1"/>
          <p:nvPr/>
        </p:nvSpPr>
        <p:spPr>
          <a:xfrm flipH="1">
            <a:off x="78827" y="1201357"/>
            <a:ext cx="8986344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Self Awareness -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Through the use of Relaxation, Reflection and Rest you are able to become more Focused in order to Support and Mentor those Young People during a Youth session.</a:t>
            </a:r>
          </a:p>
          <a:p>
            <a:endParaRPr lang="en-GB" sz="2400" dirty="0">
              <a:solidFill>
                <a:schemeClr val="bg1"/>
              </a:solidFill>
              <a:latin typeface="Sora Medium"/>
            </a:endParaRPr>
          </a:p>
          <a:p>
            <a:endParaRPr lang="en-GB" sz="2400" dirty="0">
              <a:solidFill>
                <a:schemeClr val="bg1"/>
              </a:solidFill>
              <a:latin typeface="Sora Medium"/>
            </a:endParaRPr>
          </a:p>
          <a:p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Mood -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In order to deliver upbeat and fun Youth sessions is dependant on your frame of mind. With the balance of exercise and rest will provide a boost in your mood, attention to detail and individual needs.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213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D53FE691-A006-4395-BF96-D98489D93EC8}"/>
              </a:ext>
            </a:extLst>
          </p:cNvPr>
          <p:cNvSpPr/>
          <p:nvPr/>
        </p:nvSpPr>
        <p:spPr>
          <a:xfrm>
            <a:off x="4769067" y="886807"/>
            <a:ext cx="4233041" cy="4019148"/>
          </a:xfrm>
          <a:prstGeom prst="round2Diag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id="{CCD01DC2-8F4F-4C32-838E-523CBA16F278}"/>
              </a:ext>
            </a:extLst>
          </p:cNvPr>
          <p:cNvSpPr/>
          <p:nvPr/>
        </p:nvSpPr>
        <p:spPr>
          <a:xfrm>
            <a:off x="141890" y="886807"/>
            <a:ext cx="4233041" cy="3995083"/>
          </a:xfrm>
          <a:prstGeom prst="round2Diag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8811" y="1383429"/>
            <a:ext cx="4099200" cy="2758963"/>
          </a:xfrm>
        </p:spPr>
        <p:txBody>
          <a:bodyPr anchor="t"/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Better Decision Making.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Decreases Anxiety.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Greater Work Quality.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Efficiency.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Increases Future Work Opportunities.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Overall Wellbeing.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Focused Learning.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200B0A4-E6CF-4159-829C-6440BED6F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024" y="791229"/>
            <a:ext cx="2858772" cy="592200"/>
          </a:xfrm>
        </p:spPr>
        <p:txBody>
          <a:bodyPr/>
          <a:lstStyle/>
          <a:p>
            <a:pPr algn="ctr"/>
            <a:r>
              <a:rPr lang="en-GB" sz="4000" b="1" dirty="0"/>
              <a:t>Benefits</a:t>
            </a:r>
          </a:p>
        </p:txBody>
      </p:sp>
      <p:sp>
        <p:nvSpPr>
          <p:cNvPr id="4" name="Title 4">
            <a:extLst>
              <a:ext uri="{FF2B5EF4-FFF2-40B4-BE49-F238E27FC236}">
                <a16:creationId xmlns:a16="http://schemas.microsoft.com/office/drawing/2014/main" id="{E5A5D4CA-7FEC-4FEB-9AE5-4398562B4B18}"/>
              </a:ext>
            </a:extLst>
          </p:cNvPr>
          <p:cNvSpPr txBox="1">
            <a:spLocks/>
          </p:cNvSpPr>
          <p:nvPr/>
        </p:nvSpPr>
        <p:spPr>
          <a:xfrm>
            <a:off x="5083072" y="791229"/>
            <a:ext cx="3605029" cy="5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200"/>
              <a:buFont typeface="Fredoka One"/>
              <a:buNone/>
              <a:defRPr sz="3200" b="0" i="0" u="none" strike="noStrike" cap="none">
                <a:solidFill>
                  <a:schemeClr val="accent3"/>
                </a:solidFill>
                <a:latin typeface="Sora Medium"/>
                <a:ea typeface="Sora Medium"/>
                <a:cs typeface="Sora Medium"/>
                <a:sym typeface="Sora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pPr algn="ctr"/>
            <a:r>
              <a:rPr lang="en-GB" sz="4000" b="1" dirty="0"/>
              <a:t>Consequences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FC39A75-48B0-4DDA-BBA3-B6645AD6CC75}"/>
              </a:ext>
            </a:extLst>
          </p:cNvPr>
          <p:cNvSpPr txBox="1">
            <a:spLocks/>
          </p:cNvSpPr>
          <p:nvPr/>
        </p:nvSpPr>
        <p:spPr>
          <a:xfrm>
            <a:off x="4835989" y="1383429"/>
            <a:ext cx="4099200" cy="2707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Lato Black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●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●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Increased Anxiety.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Poorer Work Quality.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Missed Deadlines.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Decreases Future Work Opportunities.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Fatigue.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Trouble Learning.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Illnesses.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04D272-34CB-4EC4-ACFB-F373EEE00906}"/>
              </a:ext>
            </a:extLst>
          </p:cNvPr>
          <p:cNvSpPr txBox="1"/>
          <p:nvPr/>
        </p:nvSpPr>
        <p:spPr>
          <a:xfrm>
            <a:off x="141890" y="178921"/>
            <a:ext cx="86552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C000"/>
                </a:solidFill>
                <a:latin typeface="Sora Medium"/>
              </a:rPr>
              <a:t>Why Is Stress Management Important?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0CC74F-2BED-4DAC-AF7B-D74FF4EAB0E1}"/>
              </a:ext>
            </a:extLst>
          </p:cNvPr>
          <p:cNvSpPr txBox="1"/>
          <p:nvPr/>
        </p:nvSpPr>
        <p:spPr>
          <a:xfrm>
            <a:off x="-73000" y="4881890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16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363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491CF2-F0C8-4662-81FC-55525AA39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7137" y="378373"/>
            <a:ext cx="6069724" cy="885000"/>
          </a:xfrm>
        </p:spPr>
        <p:txBody>
          <a:bodyPr/>
          <a:lstStyle/>
          <a:p>
            <a:r>
              <a:rPr lang="en-GB" sz="4000" b="1" dirty="0"/>
              <a:t>Personal Development Plan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1A8E099-F8BE-4776-B3C0-295D0CAA47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2312" y="1385653"/>
            <a:ext cx="8379373" cy="2918925"/>
          </a:xfrm>
        </p:spPr>
        <p:txBody>
          <a:bodyPr/>
          <a:lstStyle/>
          <a:p>
            <a:pPr marL="127000" indent="0"/>
            <a:r>
              <a:rPr lang="en-GB" sz="2400" b="0" i="0" dirty="0">
                <a:solidFill>
                  <a:schemeClr val="bg1"/>
                </a:solidFill>
                <a:effectLst/>
                <a:latin typeface="Sora Medium"/>
              </a:rPr>
              <a:t>“It is not stress that kills us ,It is our reaction to it” (Selye, 1976).</a:t>
            </a:r>
          </a:p>
          <a:p>
            <a:pPr marL="127000" indent="0"/>
            <a:endParaRPr lang="en-GB" sz="2400" dirty="0">
              <a:latin typeface="Sora Medium"/>
            </a:endParaRPr>
          </a:p>
          <a:p>
            <a:pPr marL="127000" indent="0"/>
            <a:endParaRPr lang="en-GB" sz="2400" dirty="0">
              <a:latin typeface="Sora Medium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Sora Medium"/>
              </a:rPr>
              <a:t>Take extra time for self care &amp; reflection.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Sora Medium"/>
              </a:rPr>
              <a:t>I shall continue to use my planner in order to stay organised and reduce stress levels.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Sora Medium"/>
              </a:rPr>
              <a:t>Make use of the Stop! Exercise in order to manage my mindset.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51AB24-EF84-417D-B0BA-7794C7A35D55}"/>
              </a:ext>
            </a:extLst>
          </p:cNvPr>
          <p:cNvSpPr txBox="1"/>
          <p:nvPr/>
        </p:nvSpPr>
        <p:spPr>
          <a:xfrm>
            <a:off x="3662313" y="4765127"/>
            <a:ext cx="460970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bg1"/>
                </a:solidFill>
                <a:latin typeface="+mn-lt"/>
              </a:rPr>
              <a:t>Background 17 (SG, 2021).</a:t>
            </a:r>
          </a:p>
        </p:txBody>
      </p:sp>
    </p:spTree>
    <p:extLst>
      <p:ext uri="{BB962C8B-B14F-4D97-AF65-F5344CB8AC3E}">
        <p14:creationId xmlns:p14="http://schemas.microsoft.com/office/powerpoint/2010/main" val="12075251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2" name="Google Shape;8142;p35"/>
          <p:cNvSpPr txBox="1">
            <a:spLocks noGrp="1"/>
          </p:cNvSpPr>
          <p:nvPr>
            <p:ph type="title"/>
          </p:nvPr>
        </p:nvSpPr>
        <p:spPr>
          <a:xfrm>
            <a:off x="1565246" y="0"/>
            <a:ext cx="5346336" cy="118787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 dirty="0"/>
              <a:t>Communication Skills</a:t>
            </a:r>
            <a:endParaRPr sz="4400" b="1" dirty="0"/>
          </a:p>
        </p:txBody>
      </p:sp>
      <p:sp>
        <p:nvSpPr>
          <p:cNvPr id="8144" name="Google Shape;8144;p35"/>
          <p:cNvSpPr txBox="1">
            <a:spLocks noGrp="1"/>
          </p:cNvSpPr>
          <p:nvPr>
            <p:ph type="subTitle" idx="1"/>
          </p:nvPr>
        </p:nvSpPr>
        <p:spPr>
          <a:xfrm>
            <a:off x="4238416" y="4382820"/>
            <a:ext cx="4743600" cy="45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Image 4 (Dinardi, 2019).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Background 18 (SG, 2021).</a:t>
            </a:r>
            <a:endParaRPr sz="1400" dirty="0">
              <a:latin typeface="+mn-lt"/>
            </a:endParaRPr>
          </a:p>
        </p:txBody>
      </p:sp>
      <p:pic>
        <p:nvPicPr>
          <p:cNvPr id="3078" name="Picture 6" descr="What is Business Communication? Why Do You Need It?">
            <a:extLst>
              <a:ext uri="{FF2B5EF4-FFF2-40B4-BE49-F238E27FC236}">
                <a16:creationId xmlns:a16="http://schemas.microsoft.com/office/drawing/2014/main" id="{E7153D4A-6683-4EE3-A714-28F19802C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023" y="940842"/>
            <a:ext cx="5798783" cy="326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0619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4" name="Google Shape;8144;p35"/>
          <p:cNvSpPr txBox="1">
            <a:spLocks noGrp="1"/>
          </p:cNvSpPr>
          <p:nvPr>
            <p:ph type="subTitle" idx="1"/>
          </p:nvPr>
        </p:nvSpPr>
        <p:spPr>
          <a:xfrm>
            <a:off x="3465418" y="4712524"/>
            <a:ext cx="4743600" cy="45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Background 19 (SG, 2021).</a:t>
            </a:r>
            <a:endParaRPr sz="1400" dirty="0">
              <a:latin typeface="+mn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BC6CADF-7A85-4F21-8B97-638733C9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322" y="193957"/>
            <a:ext cx="6855959" cy="885000"/>
          </a:xfrm>
        </p:spPr>
        <p:txBody>
          <a:bodyPr/>
          <a:lstStyle/>
          <a:p>
            <a:r>
              <a:rPr lang="en-GB" sz="4000" b="1" dirty="0"/>
              <a:t>What are Communication Skills?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E65E8F-5A51-4D9B-BAFF-B7B35602B78F}"/>
              </a:ext>
            </a:extLst>
          </p:cNvPr>
          <p:cNvSpPr txBox="1"/>
          <p:nvPr/>
        </p:nvSpPr>
        <p:spPr>
          <a:xfrm>
            <a:off x="193322" y="1191650"/>
            <a:ext cx="88677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0" i="0" dirty="0">
                <a:solidFill>
                  <a:schemeClr val="bg1"/>
                </a:solidFill>
                <a:effectLst/>
                <a:latin typeface="Sora Medium"/>
              </a:rPr>
              <a:t>“Communication skills are important whether you are speaking face-to-face, on a video call or through letters and emails” (Indeed Editorial Team, 2021)(IET).</a:t>
            </a:r>
          </a:p>
          <a:p>
            <a:endParaRPr lang="en-GB" sz="2400" b="0" i="0" dirty="0">
              <a:solidFill>
                <a:schemeClr val="bg1"/>
              </a:solidFill>
              <a:effectLst/>
              <a:latin typeface="Sora Medium"/>
            </a:endParaRP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Non Verbal Skills - Body Language.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Listening Skills.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Observation Skills.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Verbal Skills.</a:t>
            </a:r>
          </a:p>
          <a:p>
            <a:pPr marL="342900" indent="-342900">
              <a:buClr>
                <a:schemeClr val="accent3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Empathy Skills.</a:t>
            </a:r>
          </a:p>
        </p:txBody>
      </p:sp>
    </p:spTree>
    <p:extLst>
      <p:ext uri="{BB962C8B-B14F-4D97-AF65-F5344CB8AC3E}">
        <p14:creationId xmlns:p14="http://schemas.microsoft.com/office/powerpoint/2010/main" val="2885103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539" y="869987"/>
            <a:ext cx="8341000" cy="3403526"/>
          </a:xfrm>
        </p:spPr>
        <p:txBody>
          <a:bodyPr/>
          <a:lstStyle/>
          <a:p>
            <a:pPr marL="127000" indent="0">
              <a:buNone/>
            </a:pPr>
            <a:r>
              <a:rPr lang="en-GB" sz="2000" dirty="0">
                <a:latin typeface="Sora Medium"/>
              </a:rPr>
              <a:t>As suggested by </a:t>
            </a:r>
            <a:r>
              <a:rPr lang="en-GB" sz="2000" dirty="0" err="1">
                <a:latin typeface="Sora Medium"/>
              </a:rPr>
              <a:t>MasterClass</a:t>
            </a:r>
            <a:r>
              <a:rPr lang="en-GB" sz="2000" dirty="0">
                <a:latin typeface="Sora Medium"/>
              </a:rPr>
              <a:t> (2020) The ways in which to improve your communication skills can be done through the processes of;</a:t>
            </a:r>
          </a:p>
          <a:p>
            <a:pPr marL="127000" indent="0">
              <a:buNone/>
            </a:pPr>
            <a:endParaRPr lang="en-GB" sz="2000" dirty="0">
              <a:latin typeface="Sora Medium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Active Listening </a:t>
            </a:r>
            <a:r>
              <a:rPr lang="en-GB" sz="2000" dirty="0">
                <a:latin typeface="Sora Medium"/>
              </a:rPr>
              <a:t>– Engage with others and ask questions in order to show you are paying attention.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Nonverbal Communication</a:t>
            </a:r>
            <a:r>
              <a:rPr lang="en-GB" sz="2000" dirty="0">
                <a:latin typeface="Sora Medium"/>
              </a:rPr>
              <a:t> – Acknowledging your body language and facial expressions can show that you are interested in the topic.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Manage and Express your Emotions </a:t>
            </a:r>
            <a:r>
              <a:rPr lang="en-GB" sz="2000" dirty="0">
                <a:latin typeface="Sora Medium"/>
              </a:rPr>
              <a:t>– Make sure your emotions are managed to the correct audience.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accent3"/>
                </a:solidFill>
                <a:latin typeface="Sora Medium"/>
              </a:rPr>
              <a:t>Critical Feedback </a:t>
            </a:r>
            <a:r>
              <a:rPr lang="en-GB" sz="2000" dirty="0">
                <a:latin typeface="Sora Medium"/>
              </a:rPr>
              <a:t>– Personal Development.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6CD94B-E592-4212-AED8-BD8C1081C2E9}"/>
              </a:ext>
            </a:extLst>
          </p:cNvPr>
          <p:cNvSpPr txBox="1"/>
          <p:nvPr/>
        </p:nvSpPr>
        <p:spPr>
          <a:xfrm>
            <a:off x="165539" y="4720171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20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5037266-7126-487B-B584-F3D092405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79" y="38403"/>
            <a:ext cx="7701600" cy="592200"/>
          </a:xfrm>
        </p:spPr>
        <p:txBody>
          <a:bodyPr/>
          <a:lstStyle/>
          <a:p>
            <a:r>
              <a:rPr lang="en-GB" sz="4000" b="1" dirty="0"/>
              <a:t>Effective Communication Strategies</a:t>
            </a:r>
          </a:p>
        </p:txBody>
      </p:sp>
    </p:spTree>
    <p:extLst>
      <p:ext uri="{BB962C8B-B14F-4D97-AF65-F5344CB8AC3E}">
        <p14:creationId xmlns:p14="http://schemas.microsoft.com/office/powerpoint/2010/main" val="42071904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D1FDAE-1214-43C0-8581-B463D39A62AC}"/>
              </a:ext>
            </a:extLst>
          </p:cNvPr>
          <p:cNvSpPr/>
          <p:nvPr/>
        </p:nvSpPr>
        <p:spPr>
          <a:xfrm>
            <a:off x="2926437" y="1719771"/>
            <a:ext cx="3291125" cy="10870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26437" y="1822541"/>
            <a:ext cx="3291126" cy="881530"/>
          </a:xfrm>
        </p:spPr>
        <p:txBody>
          <a:bodyPr anchor="ctr"/>
          <a:lstStyle/>
          <a:p>
            <a:pPr marL="127000" indent="0" algn="ctr">
              <a:buNone/>
            </a:pPr>
            <a:r>
              <a:rPr lang="en-GB" sz="2400" b="1" dirty="0">
                <a:solidFill>
                  <a:schemeClr val="tx2"/>
                </a:solidFill>
                <a:latin typeface="Sora Medium"/>
              </a:rPr>
              <a:t>Effective Communication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6CD94B-E592-4212-AED8-BD8C1081C2E9}"/>
              </a:ext>
            </a:extLst>
          </p:cNvPr>
          <p:cNvSpPr txBox="1"/>
          <p:nvPr/>
        </p:nvSpPr>
        <p:spPr>
          <a:xfrm>
            <a:off x="165539" y="4720171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21</a:t>
            </a:r>
            <a:r>
              <a:rPr lang="en-GB" sz="1400" dirty="0">
                <a:solidFill>
                  <a:schemeClr val="bg1"/>
                </a:solidFill>
                <a:latin typeface="+mn-lt"/>
              </a:rPr>
              <a:t>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FE461BB5-10A7-493B-894B-61C56D26F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434" y="0"/>
            <a:ext cx="6737129" cy="592138"/>
          </a:xfrm>
        </p:spPr>
        <p:txBody>
          <a:bodyPr/>
          <a:lstStyle/>
          <a:p>
            <a:pPr algn="ctr"/>
            <a:r>
              <a:rPr lang="en-GB" sz="4000" b="1" dirty="0"/>
              <a:t>Communication Skills &amp; Future Employment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DAE4F90-03AF-480D-BF9E-CCE3C06B8258}"/>
              </a:ext>
            </a:extLst>
          </p:cNvPr>
          <p:cNvSpPr/>
          <p:nvPr/>
        </p:nvSpPr>
        <p:spPr>
          <a:xfrm>
            <a:off x="7166213" y="2743135"/>
            <a:ext cx="1854311" cy="15837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Dealing with Difference in Opinion (Cottrell, 2019, p. 57).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566BBA-653A-4691-85AC-7249194F0F03}"/>
              </a:ext>
            </a:extLst>
          </p:cNvPr>
          <p:cNvSpPr/>
          <p:nvPr/>
        </p:nvSpPr>
        <p:spPr>
          <a:xfrm>
            <a:off x="7418092" y="1803296"/>
            <a:ext cx="1319047" cy="592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Decision Making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2C8989-E623-4715-8940-8E278CF4B892}"/>
              </a:ext>
            </a:extLst>
          </p:cNvPr>
          <p:cNvSpPr/>
          <p:nvPr/>
        </p:nvSpPr>
        <p:spPr>
          <a:xfrm>
            <a:off x="5198864" y="3183901"/>
            <a:ext cx="1448976" cy="662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Teamwork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E62D44-1B64-4B00-987C-9FAFB06EF817}"/>
              </a:ext>
            </a:extLst>
          </p:cNvPr>
          <p:cNvSpPr/>
          <p:nvPr/>
        </p:nvSpPr>
        <p:spPr>
          <a:xfrm>
            <a:off x="2338435" y="3177581"/>
            <a:ext cx="1606702" cy="662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Self Management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84D444C-A414-4352-88FF-9FB2003C6733}"/>
              </a:ext>
            </a:extLst>
          </p:cNvPr>
          <p:cNvSpPr/>
          <p:nvPr/>
        </p:nvSpPr>
        <p:spPr>
          <a:xfrm>
            <a:off x="462111" y="2802254"/>
            <a:ext cx="1623834" cy="6937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Personal Responsibility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983978-CDD9-4FF8-9CA9-77FEED047324}"/>
              </a:ext>
            </a:extLst>
          </p:cNvPr>
          <p:cNvSpPr/>
          <p:nvPr/>
        </p:nvSpPr>
        <p:spPr>
          <a:xfrm>
            <a:off x="357554" y="1803296"/>
            <a:ext cx="1250868" cy="592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Reflective Skills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8C48C70-BBC2-47CC-BE62-079C14F8C3C5}"/>
              </a:ext>
            </a:extLst>
          </p:cNvPr>
          <p:cNvCxnSpPr>
            <a:cxnSpLocks/>
            <a:stCxn id="3" idx="3"/>
            <a:endCxn id="10" idx="1"/>
          </p:cNvCxnSpPr>
          <p:nvPr/>
        </p:nvCxnSpPr>
        <p:spPr>
          <a:xfrm flipV="1">
            <a:off x="6217563" y="2099365"/>
            <a:ext cx="1200529" cy="1639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0246ECC-4380-4A4B-B758-545A69198A5A}"/>
              </a:ext>
            </a:extLst>
          </p:cNvPr>
          <p:cNvCxnSpPr/>
          <p:nvPr/>
        </p:nvCxnSpPr>
        <p:spPr>
          <a:xfrm>
            <a:off x="6124420" y="2704071"/>
            <a:ext cx="994798" cy="3701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A3305DA-D350-4D87-953F-7C74BCEF54C3}"/>
              </a:ext>
            </a:extLst>
          </p:cNvPr>
          <p:cNvCxnSpPr>
            <a:cxnSpLocks/>
          </p:cNvCxnSpPr>
          <p:nvPr/>
        </p:nvCxnSpPr>
        <p:spPr>
          <a:xfrm>
            <a:off x="5147441" y="2673156"/>
            <a:ext cx="402021" cy="54230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EAA7A0D-32A2-48DF-B528-23C23073C2A2}"/>
              </a:ext>
            </a:extLst>
          </p:cNvPr>
          <p:cNvCxnSpPr>
            <a:cxnSpLocks/>
          </p:cNvCxnSpPr>
          <p:nvPr/>
        </p:nvCxnSpPr>
        <p:spPr>
          <a:xfrm flipH="1">
            <a:off x="3321728" y="2648607"/>
            <a:ext cx="437563" cy="5675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B9B99340-9A97-4E8C-8341-331CB6219065}"/>
              </a:ext>
            </a:extLst>
          </p:cNvPr>
          <p:cNvCxnSpPr/>
          <p:nvPr/>
        </p:nvCxnSpPr>
        <p:spPr>
          <a:xfrm flipH="1">
            <a:off x="2135731" y="2673156"/>
            <a:ext cx="851835" cy="4307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9AED582-B9E4-47B9-BFD9-96C59CBF9C37}"/>
              </a:ext>
            </a:extLst>
          </p:cNvPr>
          <p:cNvCxnSpPr>
            <a:cxnSpLocks/>
            <a:stCxn id="3" idx="1"/>
            <a:endCxn id="14" idx="3"/>
          </p:cNvCxnSpPr>
          <p:nvPr/>
        </p:nvCxnSpPr>
        <p:spPr>
          <a:xfrm flipH="1" flipV="1">
            <a:off x="1608422" y="2099365"/>
            <a:ext cx="1318015" cy="1639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FDDF9C46-A2BA-4B7A-8CB8-647C5FF77F38}"/>
              </a:ext>
            </a:extLst>
          </p:cNvPr>
          <p:cNvSpPr/>
          <p:nvPr/>
        </p:nvSpPr>
        <p:spPr>
          <a:xfrm>
            <a:off x="2962062" y="4105141"/>
            <a:ext cx="1399340" cy="901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Sora Medium"/>
                <a:cs typeface="Sabon Next LT" panose="020B0502040204020203" pitchFamily="2" charset="0"/>
              </a:rPr>
              <a:t>Listening Skills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C2AB8DC-96DD-4E5F-B106-D5C69F1329D1}"/>
              </a:ext>
            </a:extLst>
          </p:cNvPr>
          <p:cNvCxnSpPr>
            <a:cxnSpLocks/>
            <a:endCxn id="2" idx="0"/>
          </p:cNvCxnSpPr>
          <p:nvPr/>
        </p:nvCxnSpPr>
        <p:spPr>
          <a:xfrm flipH="1">
            <a:off x="3661732" y="2743135"/>
            <a:ext cx="968090" cy="136200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0286F6A-A020-4A83-B127-4AEC59500D3F}"/>
              </a:ext>
            </a:extLst>
          </p:cNvPr>
          <p:cNvSpPr txBox="1"/>
          <p:nvPr/>
        </p:nvSpPr>
        <p:spPr>
          <a:xfrm>
            <a:off x="5013608" y="4249144"/>
            <a:ext cx="1500398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Attention to Detail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107656BA-0D23-42BB-81AF-DB8E198B6E07}"/>
              </a:ext>
            </a:extLst>
          </p:cNvPr>
          <p:cNvCxnSpPr/>
          <p:nvPr/>
        </p:nvCxnSpPr>
        <p:spPr>
          <a:xfrm>
            <a:off x="4782600" y="2802254"/>
            <a:ext cx="416264" cy="15246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29DF1E9-6A2D-4CBD-B0CB-4C7714EC83AD}"/>
              </a:ext>
            </a:extLst>
          </p:cNvPr>
          <p:cNvSpPr txBox="1"/>
          <p:nvPr/>
        </p:nvSpPr>
        <p:spPr>
          <a:xfrm>
            <a:off x="6807597" y="840138"/>
            <a:ext cx="1855636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 Skills of Compassion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E13BFBD-22CC-446B-8170-75C1421C40C8}"/>
              </a:ext>
            </a:extLst>
          </p:cNvPr>
          <p:cNvSpPr txBox="1"/>
          <p:nvPr/>
        </p:nvSpPr>
        <p:spPr>
          <a:xfrm>
            <a:off x="792885" y="950158"/>
            <a:ext cx="1676938" cy="72101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Sora Medium"/>
              </a:rPr>
              <a:t>Observational Skills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B2CB978-3820-437D-A82A-375882C4F9C7}"/>
              </a:ext>
            </a:extLst>
          </p:cNvPr>
          <p:cNvCxnSpPr>
            <a:cxnSpLocks/>
          </p:cNvCxnSpPr>
          <p:nvPr/>
        </p:nvCxnSpPr>
        <p:spPr>
          <a:xfrm flipH="1" flipV="1">
            <a:off x="2338436" y="1452400"/>
            <a:ext cx="623626" cy="31576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D16B00CF-4EC8-46A8-813E-18333E867365}"/>
              </a:ext>
            </a:extLst>
          </p:cNvPr>
          <p:cNvCxnSpPr/>
          <p:nvPr/>
        </p:nvCxnSpPr>
        <p:spPr>
          <a:xfrm flipV="1">
            <a:off x="6124420" y="1442753"/>
            <a:ext cx="883848" cy="3407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1420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4" name="Google Shape;8144;p35"/>
          <p:cNvSpPr txBox="1">
            <a:spLocks noGrp="1"/>
          </p:cNvSpPr>
          <p:nvPr>
            <p:ph type="subTitle" idx="1"/>
          </p:nvPr>
        </p:nvSpPr>
        <p:spPr>
          <a:xfrm>
            <a:off x="3552616" y="4693200"/>
            <a:ext cx="4743600" cy="45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Background 22 (SG, 2021).</a:t>
            </a:r>
            <a:endParaRPr sz="1400" dirty="0">
              <a:latin typeface="+mn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BC6CADF-7A85-4F21-8B97-638733C9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5953" y="89092"/>
            <a:ext cx="5612093" cy="1037725"/>
          </a:xfrm>
        </p:spPr>
        <p:txBody>
          <a:bodyPr/>
          <a:lstStyle/>
          <a:p>
            <a:pPr algn="ctr"/>
            <a:r>
              <a:rPr lang="en-GB" sz="4000" b="1" dirty="0"/>
              <a:t>Communication Skills at a Youth Work Setting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1A6A07-C714-4BE4-AD11-ED9A001A7B50}"/>
              </a:ext>
            </a:extLst>
          </p:cNvPr>
          <p:cNvSpPr txBox="1"/>
          <p:nvPr/>
        </p:nvSpPr>
        <p:spPr>
          <a:xfrm flipH="1">
            <a:off x="78827" y="1201357"/>
            <a:ext cx="8986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Observational Skills –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As suggested by Youth Work Practice (unknown) Listening Skills and Empathy, will enable us to understand and guide each Young Persons needs.</a:t>
            </a:r>
          </a:p>
          <a:p>
            <a:endParaRPr lang="en-GB" sz="2400" dirty="0">
              <a:solidFill>
                <a:schemeClr val="bg1"/>
              </a:solidFill>
              <a:latin typeface="Sora Medium"/>
            </a:endParaRPr>
          </a:p>
          <a:p>
            <a:r>
              <a:rPr lang="en-GB" sz="2400" b="1" dirty="0">
                <a:solidFill>
                  <a:schemeClr val="accent3"/>
                </a:solidFill>
                <a:latin typeface="Sora Medium"/>
              </a:rPr>
              <a:t>Communication Style – </a:t>
            </a:r>
            <a:r>
              <a:rPr lang="en-GB" sz="2400" dirty="0">
                <a:solidFill>
                  <a:schemeClr val="bg1"/>
                </a:solidFill>
                <a:latin typeface="Sora Medium"/>
              </a:rPr>
              <a:t>The ability to adapt your language and communication style in order to suite each environmental need is a great attribute in a Youth Work Setting. As you will need to communicate in a formal style when emailing compared to a less formal approach when verbally communicating with Young People.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1565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D53FE691-A006-4395-BF96-D98489D93EC8}"/>
              </a:ext>
            </a:extLst>
          </p:cNvPr>
          <p:cNvSpPr/>
          <p:nvPr/>
        </p:nvSpPr>
        <p:spPr>
          <a:xfrm>
            <a:off x="4769067" y="886807"/>
            <a:ext cx="4233041" cy="4019148"/>
          </a:xfrm>
          <a:prstGeom prst="round2Diag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id="{CCD01DC2-8F4F-4C32-838E-523CBA16F278}"/>
              </a:ext>
            </a:extLst>
          </p:cNvPr>
          <p:cNvSpPr/>
          <p:nvPr/>
        </p:nvSpPr>
        <p:spPr>
          <a:xfrm>
            <a:off x="141890" y="886807"/>
            <a:ext cx="4233041" cy="3995083"/>
          </a:xfrm>
          <a:prstGeom prst="round2Diag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37384-05EC-4FE6-9037-BD393DD8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8811" y="1383427"/>
            <a:ext cx="4099200" cy="3498461"/>
          </a:xfrm>
        </p:spPr>
        <p:txBody>
          <a:bodyPr anchor="t"/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Friendliness.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Increases Empathy.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Ability to earn Respect.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Greater Influence on Young People.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Increases Future Work Opportunities.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Shows Confidence.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200B0A4-E6CF-4159-829C-6440BED6F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024" y="791229"/>
            <a:ext cx="2858772" cy="592200"/>
          </a:xfrm>
        </p:spPr>
        <p:txBody>
          <a:bodyPr/>
          <a:lstStyle/>
          <a:p>
            <a:pPr algn="ctr"/>
            <a:r>
              <a:rPr lang="en-GB" sz="4000" b="1" dirty="0"/>
              <a:t>Benefits</a:t>
            </a:r>
          </a:p>
        </p:txBody>
      </p:sp>
      <p:sp>
        <p:nvSpPr>
          <p:cNvPr id="4" name="Title 4">
            <a:extLst>
              <a:ext uri="{FF2B5EF4-FFF2-40B4-BE49-F238E27FC236}">
                <a16:creationId xmlns:a16="http://schemas.microsoft.com/office/drawing/2014/main" id="{E5A5D4CA-7FEC-4FEB-9AE5-4398562B4B18}"/>
              </a:ext>
            </a:extLst>
          </p:cNvPr>
          <p:cNvSpPr txBox="1">
            <a:spLocks/>
          </p:cNvSpPr>
          <p:nvPr/>
        </p:nvSpPr>
        <p:spPr>
          <a:xfrm>
            <a:off x="5083072" y="791229"/>
            <a:ext cx="3605029" cy="5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200"/>
              <a:buFont typeface="Fredoka One"/>
              <a:buNone/>
              <a:defRPr sz="3200" b="0" i="0" u="none" strike="noStrike" cap="none">
                <a:solidFill>
                  <a:schemeClr val="accent3"/>
                </a:solidFill>
                <a:latin typeface="Sora Medium"/>
                <a:ea typeface="Sora Medium"/>
                <a:cs typeface="Sora Medium"/>
                <a:sym typeface="Sora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redoka One"/>
              <a:buNone/>
              <a:defRPr sz="3600" b="0" i="0" u="none" strike="noStrike" cap="none">
                <a:solidFill>
                  <a:schemeClr val="lt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pPr algn="ctr"/>
            <a:r>
              <a:rPr lang="en-GB" sz="4000" b="1" dirty="0"/>
              <a:t>Consequences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FC39A75-48B0-4DDA-BBA3-B6645AD6CC75}"/>
              </a:ext>
            </a:extLst>
          </p:cNvPr>
          <p:cNvSpPr txBox="1">
            <a:spLocks/>
          </p:cNvSpPr>
          <p:nvPr/>
        </p:nvSpPr>
        <p:spPr>
          <a:xfrm>
            <a:off x="4835989" y="1383428"/>
            <a:ext cx="4099200" cy="3498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Lato Black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●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●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○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Char char="■"/>
              <a:defRPr sz="16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Awkward Body Language.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Poor Contributions.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Decreases Future Work Opportunities.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Less Aware of Others.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Sora Medium"/>
              </a:rPr>
              <a:t>Inability to Work as a Team.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800" dirty="0">
              <a:latin typeface="Sora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04D272-34CB-4EC4-ACFB-F373EEE00906}"/>
              </a:ext>
            </a:extLst>
          </p:cNvPr>
          <p:cNvSpPr txBox="1"/>
          <p:nvPr/>
        </p:nvSpPr>
        <p:spPr>
          <a:xfrm>
            <a:off x="0" y="42654"/>
            <a:ext cx="9391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C000"/>
                </a:solidFill>
                <a:latin typeface="Sora Medium"/>
              </a:rPr>
              <a:t>Why Are Communication Skills Important?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0CC74F-2BED-4DAC-AF7B-D74FF4EAB0E1}"/>
              </a:ext>
            </a:extLst>
          </p:cNvPr>
          <p:cNvSpPr txBox="1"/>
          <p:nvPr/>
        </p:nvSpPr>
        <p:spPr>
          <a:xfrm>
            <a:off x="-73000" y="4881890"/>
            <a:ext cx="2546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+mn-lt"/>
              </a:rPr>
              <a:t>Background 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23</a:t>
            </a:r>
            <a:r>
              <a:rPr lang="en-GB" sz="1400" dirty="0">
                <a:solidFill>
                  <a:schemeClr val="bg1"/>
                </a:solidFill>
                <a:latin typeface="+mn-lt"/>
              </a:rPr>
              <a:t> (SG, 2021).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8853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4" name="Google Shape;8144;p35"/>
          <p:cNvSpPr txBox="1">
            <a:spLocks noGrp="1"/>
          </p:cNvSpPr>
          <p:nvPr>
            <p:ph type="subTitle" idx="1"/>
          </p:nvPr>
        </p:nvSpPr>
        <p:spPr>
          <a:xfrm>
            <a:off x="4238416" y="4382820"/>
            <a:ext cx="4743600" cy="450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+mn-lt"/>
              </a:rPr>
              <a:t>Background 24 (SG, 2021).</a:t>
            </a:r>
            <a:endParaRPr sz="1400" dirty="0">
              <a:latin typeface="+mn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BC6CADF-7A85-4F21-8B97-638733C9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029" y="123450"/>
            <a:ext cx="8255941" cy="885000"/>
          </a:xfrm>
        </p:spPr>
        <p:txBody>
          <a:bodyPr/>
          <a:lstStyle/>
          <a:p>
            <a:pPr algn="ctr"/>
            <a:r>
              <a:rPr lang="en-GB" sz="4000" b="1" dirty="0"/>
              <a:t>Personal Development Plan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ED6757-FC76-445B-B1BE-53F28225BB05}"/>
              </a:ext>
            </a:extLst>
          </p:cNvPr>
          <p:cNvSpPr txBox="1"/>
          <p:nvPr/>
        </p:nvSpPr>
        <p:spPr>
          <a:xfrm>
            <a:off x="128616" y="1209675"/>
            <a:ext cx="88867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Sora Medium"/>
              </a:rPr>
              <a:t>“The most important thing in communication is hearing what isn’t said” (Drucker, unknown).</a:t>
            </a:r>
          </a:p>
          <a:p>
            <a:endParaRPr lang="en-GB" sz="2400" dirty="0">
              <a:solidFill>
                <a:schemeClr val="bg1"/>
              </a:solidFill>
              <a:latin typeface="Sora Medium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I shall take extra time in order to practice the delivery of oral presentations.</a:t>
            </a: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I will aim to become more self aware of my nonverbal communication skills.</a:t>
            </a:r>
          </a:p>
          <a:p>
            <a:endParaRPr lang="en-GB" sz="2400" dirty="0">
              <a:solidFill>
                <a:schemeClr val="bg1"/>
              </a:solidFill>
              <a:latin typeface="Sora Medium"/>
            </a:endParaRPr>
          </a:p>
          <a:p>
            <a:endParaRPr lang="en-GB" sz="2400" dirty="0">
              <a:solidFill>
                <a:schemeClr val="bg1"/>
              </a:solidFill>
              <a:latin typeface="Sora Medium"/>
            </a:endParaRPr>
          </a:p>
          <a:p>
            <a:endParaRPr lang="en-GB" sz="2400" dirty="0">
              <a:solidFill>
                <a:schemeClr val="bg1"/>
              </a:solidFill>
              <a:latin typeface="Sora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172075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1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8" name="Google Shape;11808;p65">
            <a:hlinkClick r:id="rId3"/>
          </p:cNvPr>
          <p:cNvSpPr txBox="1"/>
          <p:nvPr/>
        </p:nvSpPr>
        <p:spPr>
          <a:xfrm>
            <a:off x="678041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0" name="Google Shape;11810;p65">
            <a:hlinkClick r:id="rId4"/>
          </p:cNvPr>
          <p:cNvSpPr txBox="1"/>
          <p:nvPr/>
        </p:nvSpPr>
        <p:spPr>
          <a:xfrm>
            <a:off x="3900404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6" name="Google Shape;11816;p65">
            <a:hlinkClick r:id="rId5"/>
          </p:cNvPr>
          <p:cNvSpPr txBox="1"/>
          <p:nvPr/>
        </p:nvSpPr>
        <p:spPr>
          <a:xfrm>
            <a:off x="7122738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BCBD79F3-A982-4CEB-881C-D2EDB538FFCE}"/>
              </a:ext>
            </a:extLst>
          </p:cNvPr>
          <p:cNvSpPr txBox="1">
            <a:spLocks/>
          </p:cNvSpPr>
          <p:nvPr/>
        </p:nvSpPr>
        <p:spPr>
          <a:xfrm>
            <a:off x="408583" y="80761"/>
            <a:ext cx="8255941" cy="88500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Conclusion</a:t>
            </a:r>
          </a:p>
        </p:txBody>
      </p:sp>
      <p:sp>
        <p:nvSpPr>
          <p:cNvPr id="10" name="Rectangle: Diagonal Corners Rounded 9">
            <a:extLst>
              <a:ext uri="{FF2B5EF4-FFF2-40B4-BE49-F238E27FC236}">
                <a16:creationId xmlns:a16="http://schemas.microsoft.com/office/drawing/2014/main" id="{94683FB9-9CDB-4489-ABB7-7A94FD5AB584}"/>
              </a:ext>
            </a:extLst>
          </p:cNvPr>
          <p:cNvSpPr/>
          <p:nvPr/>
        </p:nvSpPr>
        <p:spPr>
          <a:xfrm>
            <a:off x="285750" y="1019175"/>
            <a:ext cx="8696266" cy="3363645"/>
          </a:xfrm>
          <a:prstGeom prst="round2Diag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6B60FC-3236-4CE3-8E37-66B763390BF6}"/>
              </a:ext>
            </a:extLst>
          </p:cNvPr>
          <p:cNvSpPr txBox="1"/>
          <p:nvPr/>
        </p:nvSpPr>
        <p:spPr>
          <a:xfrm>
            <a:off x="533400" y="1699482"/>
            <a:ext cx="8077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3"/>
              </a:buClr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Although all the Study Skills are relevant and transferable into future employability, I believe that the three Study Skills I chose are extremely beneficial in a Youth Work Setting due to the following factors.</a:t>
            </a:r>
          </a:p>
          <a:p>
            <a:pPr>
              <a:buClr>
                <a:schemeClr val="accent3"/>
              </a:buClr>
            </a:pPr>
            <a:r>
              <a:rPr lang="en-GB" sz="2400" dirty="0">
                <a:solidFill>
                  <a:schemeClr val="bg1"/>
                </a:solidFill>
                <a:latin typeface="Sora Medium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35781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1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" name="Google Shape;11806;p65"/>
          <p:cNvSpPr txBox="1"/>
          <p:nvPr/>
        </p:nvSpPr>
        <p:spPr>
          <a:xfrm>
            <a:off x="85781" y="86710"/>
            <a:ext cx="8960248" cy="4984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869FB2"/>
              </a:solidFill>
            </a:endParaRPr>
          </a:p>
        </p:txBody>
      </p:sp>
      <p:sp>
        <p:nvSpPr>
          <p:cNvPr id="11808" name="Google Shape;11808;p65">
            <a:hlinkClick r:id="rId3"/>
          </p:cNvPr>
          <p:cNvSpPr txBox="1"/>
          <p:nvPr/>
        </p:nvSpPr>
        <p:spPr>
          <a:xfrm>
            <a:off x="678041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0" name="Google Shape;11810;p65">
            <a:hlinkClick r:id="rId4"/>
          </p:cNvPr>
          <p:cNvSpPr txBox="1"/>
          <p:nvPr/>
        </p:nvSpPr>
        <p:spPr>
          <a:xfrm>
            <a:off x="3900404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6" name="Google Shape;11816;p65">
            <a:hlinkClick r:id="rId5"/>
          </p:cNvPr>
          <p:cNvSpPr txBox="1"/>
          <p:nvPr/>
        </p:nvSpPr>
        <p:spPr>
          <a:xfrm>
            <a:off x="7122738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01D0B0-6888-4E1A-BBFB-2A696D1B6804}"/>
              </a:ext>
            </a:extLst>
          </p:cNvPr>
          <p:cNvSpPr txBox="1"/>
          <p:nvPr/>
        </p:nvSpPr>
        <p:spPr>
          <a:xfrm>
            <a:off x="-6095" y="-59695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3"/>
              </a:buClr>
            </a:pPr>
            <a:r>
              <a:rPr lang="en-GB" sz="2000" dirty="0">
                <a:solidFill>
                  <a:schemeClr val="bg1"/>
                </a:solidFill>
                <a:latin typeface="Sora Medium"/>
              </a:rPr>
              <a:t>As suggested by National Careers Service (2021) you will need the following skills in order to become a successful Youth Worker:</a:t>
            </a: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latin typeface="Sora Medium"/>
              </a:rPr>
              <a:t>E</a:t>
            </a:r>
            <a:r>
              <a:rPr lang="en-GB" sz="2000" b="0" dirty="0">
                <a:solidFill>
                  <a:schemeClr val="bg1"/>
                </a:solidFill>
                <a:effectLst/>
                <a:latin typeface="Sora Medium"/>
              </a:rPr>
              <a:t>xcellent verbal communication skills – </a:t>
            </a:r>
            <a:r>
              <a:rPr lang="en-GB" sz="2000" b="0" dirty="0">
                <a:solidFill>
                  <a:schemeClr val="bg1"/>
                </a:solidFill>
                <a:effectLst/>
                <a:highlight>
                  <a:srgbClr val="0000FF"/>
                </a:highlight>
                <a:latin typeface="Sora Medium"/>
              </a:rPr>
              <a:t>Communication Skills</a:t>
            </a:r>
          </a:p>
          <a:p>
            <a:pPr>
              <a:buClr>
                <a:schemeClr val="accent1"/>
              </a:buClr>
            </a:pPr>
            <a:endParaRPr lang="en-GB" sz="2000" b="0" dirty="0">
              <a:solidFill>
                <a:schemeClr val="bg1"/>
              </a:solidFill>
              <a:effectLst/>
              <a:highlight>
                <a:srgbClr val="0000FF"/>
              </a:highlight>
              <a:latin typeface="Sora Medium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GB" sz="2000" b="0" dirty="0">
                <a:solidFill>
                  <a:schemeClr val="bg1"/>
                </a:solidFill>
                <a:effectLst/>
                <a:latin typeface="Sora Medium"/>
              </a:rPr>
              <a:t>Sensitivity and understanding – </a:t>
            </a:r>
            <a:r>
              <a:rPr lang="en-GB" sz="2000" b="0" dirty="0">
                <a:solidFill>
                  <a:schemeClr val="bg1"/>
                </a:solidFill>
                <a:effectLst/>
                <a:highlight>
                  <a:srgbClr val="0000FF"/>
                </a:highlight>
                <a:latin typeface="Sora Medium"/>
              </a:rPr>
              <a:t>Communication Skills &amp; Stress Management</a:t>
            </a:r>
          </a:p>
          <a:p>
            <a:pPr>
              <a:buClr>
                <a:schemeClr val="accent1"/>
              </a:buClr>
            </a:pPr>
            <a:endParaRPr lang="en-GB" sz="2000" b="0" dirty="0">
              <a:solidFill>
                <a:schemeClr val="bg1"/>
              </a:solidFill>
              <a:effectLst/>
              <a:highlight>
                <a:srgbClr val="0000FF"/>
              </a:highlight>
              <a:latin typeface="Sora Medium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latin typeface="Sora Medium"/>
              </a:rPr>
              <a:t>T</a:t>
            </a:r>
            <a:r>
              <a:rPr lang="en-GB" sz="2000" b="0" dirty="0">
                <a:solidFill>
                  <a:schemeClr val="bg1"/>
                </a:solidFill>
                <a:effectLst/>
                <a:latin typeface="Sora Medium"/>
              </a:rPr>
              <a:t>he ability to work well with others – </a:t>
            </a:r>
            <a:r>
              <a:rPr lang="en-GB" sz="2000" b="0" dirty="0">
                <a:solidFill>
                  <a:schemeClr val="bg1"/>
                </a:solidFill>
                <a:effectLst/>
                <a:highlight>
                  <a:srgbClr val="0000FF"/>
                </a:highlight>
                <a:latin typeface="Sora Medium"/>
              </a:rPr>
              <a:t>Communication Skills, Stress Management &amp; Time Management</a:t>
            </a:r>
          </a:p>
          <a:p>
            <a:pPr>
              <a:buClr>
                <a:schemeClr val="accent1"/>
              </a:buClr>
            </a:pPr>
            <a:endParaRPr lang="en-GB" sz="2000" b="0" dirty="0">
              <a:solidFill>
                <a:schemeClr val="bg1"/>
              </a:solidFill>
              <a:effectLst/>
              <a:highlight>
                <a:srgbClr val="0000FF"/>
              </a:highlight>
              <a:latin typeface="Sora Medium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latin typeface="Sora Medium"/>
              </a:rPr>
              <a:t>P</a:t>
            </a:r>
            <a:r>
              <a:rPr lang="en-GB" sz="2000" b="0" dirty="0">
                <a:solidFill>
                  <a:schemeClr val="bg1"/>
                </a:solidFill>
                <a:effectLst/>
                <a:latin typeface="Sora Medium"/>
              </a:rPr>
              <a:t>atience and the ability to remain calm in stressful situations – </a:t>
            </a:r>
            <a:r>
              <a:rPr lang="en-GB" sz="2000" b="0" dirty="0">
                <a:solidFill>
                  <a:schemeClr val="bg1"/>
                </a:solidFill>
                <a:effectLst/>
                <a:highlight>
                  <a:srgbClr val="0000FF"/>
                </a:highlight>
                <a:latin typeface="Sora Medium"/>
              </a:rPr>
              <a:t>Stress Management</a:t>
            </a:r>
          </a:p>
          <a:p>
            <a:pPr>
              <a:buClr>
                <a:schemeClr val="accent1"/>
              </a:buClr>
            </a:pPr>
            <a:endParaRPr lang="en-GB" sz="2000" b="0" dirty="0">
              <a:solidFill>
                <a:schemeClr val="bg1"/>
              </a:solidFill>
              <a:effectLst/>
              <a:highlight>
                <a:srgbClr val="0000FF"/>
              </a:highlight>
              <a:latin typeface="Sora Medium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latin typeface="Sora Medium"/>
              </a:rPr>
              <a:t>T</a:t>
            </a:r>
            <a:r>
              <a:rPr lang="en-GB" sz="2000" b="0" dirty="0">
                <a:solidFill>
                  <a:schemeClr val="bg1"/>
                </a:solidFill>
                <a:effectLst/>
                <a:latin typeface="Sora Medium"/>
              </a:rPr>
              <a:t>o be thorough and pay attention to detail – </a:t>
            </a:r>
            <a:r>
              <a:rPr lang="en-GB" sz="2000" b="0" dirty="0">
                <a:solidFill>
                  <a:schemeClr val="bg1"/>
                </a:solidFill>
                <a:effectLst/>
                <a:highlight>
                  <a:srgbClr val="0000FF"/>
                </a:highlight>
                <a:latin typeface="Sora Medium"/>
              </a:rPr>
              <a:t>Communication Skills &amp; Time Management</a:t>
            </a:r>
          </a:p>
          <a:p>
            <a:pPr>
              <a:buClr>
                <a:schemeClr val="accent1"/>
              </a:buClr>
            </a:pPr>
            <a:endParaRPr lang="en-GB" sz="2000" b="0" dirty="0">
              <a:solidFill>
                <a:schemeClr val="bg1"/>
              </a:solidFill>
              <a:effectLst/>
              <a:highlight>
                <a:srgbClr val="0000FF"/>
              </a:highlight>
              <a:latin typeface="Sora Medium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chemeClr val="bg1"/>
                </a:solidFill>
                <a:latin typeface="Sora Medium"/>
              </a:rPr>
              <a:t>C</a:t>
            </a:r>
            <a:r>
              <a:rPr lang="en-GB" sz="2000" b="0" dirty="0">
                <a:solidFill>
                  <a:schemeClr val="bg1"/>
                </a:solidFill>
                <a:effectLst/>
                <a:latin typeface="Sora Medium"/>
              </a:rPr>
              <a:t>ounselling skills including active listening and a non-judgemental approach – </a:t>
            </a:r>
            <a:r>
              <a:rPr lang="en-GB" sz="2000" b="0" dirty="0">
                <a:solidFill>
                  <a:schemeClr val="bg1"/>
                </a:solidFill>
                <a:effectLst/>
                <a:highlight>
                  <a:srgbClr val="0000FF"/>
                </a:highlight>
                <a:latin typeface="Sora Medium"/>
              </a:rPr>
              <a:t>Communication Skills, Stress Management &amp; Time Management</a:t>
            </a:r>
            <a:endParaRPr lang="en-GB" sz="2000" dirty="0">
              <a:solidFill>
                <a:schemeClr val="bg1"/>
              </a:solidFill>
              <a:highlight>
                <a:srgbClr val="0000FF"/>
              </a:highlight>
              <a:latin typeface="Sora Medium"/>
            </a:endParaRPr>
          </a:p>
        </p:txBody>
      </p:sp>
    </p:spTree>
    <p:extLst>
      <p:ext uri="{BB962C8B-B14F-4D97-AF65-F5344CB8AC3E}">
        <p14:creationId xmlns:p14="http://schemas.microsoft.com/office/powerpoint/2010/main" val="16486246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1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" name="Google Shape;11806;p65"/>
          <p:cNvSpPr txBox="1"/>
          <p:nvPr/>
        </p:nvSpPr>
        <p:spPr>
          <a:xfrm>
            <a:off x="85781" y="554911"/>
            <a:ext cx="8960248" cy="45160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>
                <a:solidFill>
                  <a:srgbClr val="FFFFFF"/>
                </a:solidFill>
              </a:rPr>
              <a:t>Background 1: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2: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3: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4: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5: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6: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7: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8: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869FB2"/>
              </a:solidFill>
            </a:endParaRPr>
          </a:p>
        </p:txBody>
      </p:sp>
      <p:sp>
        <p:nvSpPr>
          <p:cNvPr id="11808" name="Google Shape;11808;p65">
            <a:hlinkClick r:id="rId4"/>
          </p:cNvPr>
          <p:cNvSpPr txBox="1"/>
          <p:nvPr/>
        </p:nvSpPr>
        <p:spPr>
          <a:xfrm>
            <a:off x="678041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0" name="Google Shape;11810;p65">
            <a:hlinkClick r:id="rId5"/>
          </p:cNvPr>
          <p:cNvSpPr txBox="1"/>
          <p:nvPr/>
        </p:nvSpPr>
        <p:spPr>
          <a:xfrm>
            <a:off x="3900404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6" name="Google Shape;11816;p65">
            <a:hlinkClick r:id="rId6"/>
          </p:cNvPr>
          <p:cNvSpPr txBox="1"/>
          <p:nvPr/>
        </p:nvSpPr>
        <p:spPr>
          <a:xfrm>
            <a:off x="7122738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7" name="Google Shape;11817;p65"/>
          <p:cNvSpPr txBox="1"/>
          <p:nvPr/>
        </p:nvSpPr>
        <p:spPr>
          <a:xfrm>
            <a:off x="85781" y="72511"/>
            <a:ext cx="2456819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solidFill>
                  <a:srgbClr val="FFC000"/>
                </a:solidFill>
              </a:rPr>
              <a:t>Reference List</a:t>
            </a:r>
            <a:endParaRPr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1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" name="Google Shape;11806;p65"/>
          <p:cNvSpPr txBox="1"/>
          <p:nvPr/>
        </p:nvSpPr>
        <p:spPr>
          <a:xfrm>
            <a:off x="85781" y="55179"/>
            <a:ext cx="8960248" cy="50158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9: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10: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11: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12: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13: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14: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15: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16: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17: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i="1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869FB2"/>
              </a:solidFill>
            </a:endParaRPr>
          </a:p>
        </p:txBody>
      </p:sp>
      <p:sp>
        <p:nvSpPr>
          <p:cNvPr id="11808" name="Google Shape;11808;p65">
            <a:hlinkClick r:id="rId4"/>
          </p:cNvPr>
          <p:cNvSpPr txBox="1"/>
          <p:nvPr/>
        </p:nvSpPr>
        <p:spPr>
          <a:xfrm>
            <a:off x="678041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0" name="Google Shape;11810;p65">
            <a:hlinkClick r:id="rId5"/>
          </p:cNvPr>
          <p:cNvSpPr txBox="1"/>
          <p:nvPr/>
        </p:nvSpPr>
        <p:spPr>
          <a:xfrm>
            <a:off x="3900404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6" name="Google Shape;11816;p65">
            <a:hlinkClick r:id="rId6"/>
          </p:cNvPr>
          <p:cNvSpPr txBox="1"/>
          <p:nvPr/>
        </p:nvSpPr>
        <p:spPr>
          <a:xfrm>
            <a:off x="7122738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9586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1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" name="Google Shape;11806;p65"/>
          <p:cNvSpPr txBox="1"/>
          <p:nvPr/>
        </p:nvSpPr>
        <p:spPr>
          <a:xfrm>
            <a:off x="85781" y="63062"/>
            <a:ext cx="8960248" cy="5007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>
                <a:solidFill>
                  <a:srgbClr val="FFFFFF"/>
                </a:solidFill>
              </a:rPr>
              <a:t>Background 18: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19: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20: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21: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22: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23: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Background 24:  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rgbClr val="FFFFFF"/>
                </a:solidFill>
              </a:rPr>
              <a:t>Charles Darwin University (unknown) </a:t>
            </a:r>
            <a:r>
              <a:rPr lang="en-GB" sz="1100" i="1" dirty="0">
                <a:solidFill>
                  <a:srgbClr val="FFFFFF"/>
                </a:solidFill>
              </a:rPr>
              <a:t>10 time management strategies for mature age </a:t>
            </a:r>
            <a:r>
              <a:rPr lang="en-GB" sz="1100" i="1" dirty="0" err="1">
                <a:solidFill>
                  <a:srgbClr val="FFFFFF"/>
                </a:solidFill>
              </a:rPr>
              <a:t>uni</a:t>
            </a:r>
            <a:r>
              <a:rPr lang="en-GB" sz="1100" i="1" dirty="0">
                <a:solidFill>
                  <a:srgbClr val="FFFFFF"/>
                </a:solidFill>
              </a:rPr>
              <a:t> students</a:t>
            </a:r>
            <a:r>
              <a:rPr lang="en-GB" sz="1100" dirty="0">
                <a:solidFill>
                  <a:srgbClr val="FFFFFF"/>
                </a:solidFill>
              </a:rPr>
              <a:t>. Available at: </a:t>
            </a:r>
            <a:r>
              <a:rPr lang="en-GB" sz="1100" dirty="0">
                <a:solidFill>
                  <a:srgbClr val="FFFFFF"/>
                </a:solidFill>
                <a:hlinkClick r:id="rId4"/>
              </a:rPr>
              <a:t>https://www.cdu.edu.au/launchpad/student-life/10-time-management-strategies-mature-age-uni-students</a:t>
            </a:r>
            <a:r>
              <a:rPr lang="en-GB" sz="1100" dirty="0">
                <a:solidFill>
                  <a:srgbClr val="FFFFFF"/>
                </a:solidFill>
              </a:rPr>
              <a:t> (Accessed: 16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rgbClr val="FFFFFF"/>
                </a:solidFill>
              </a:rPr>
              <a:t>Cottrell, S. (2019) </a:t>
            </a:r>
            <a:r>
              <a:rPr lang="en-GB" sz="1100" i="1" dirty="0">
                <a:solidFill>
                  <a:srgbClr val="FFFFFF"/>
                </a:solidFill>
              </a:rPr>
              <a:t>The Study Skills Handbook. </a:t>
            </a:r>
            <a:r>
              <a:rPr lang="en-GB" sz="1100" dirty="0">
                <a:solidFill>
                  <a:srgbClr val="FFFFFF"/>
                </a:solidFill>
              </a:rPr>
              <a:t>5</a:t>
            </a:r>
            <a:r>
              <a:rPr lang="en-GB" sz="1100" baseline="30000" dirty="0">
                <a:solidFill>
                  <a:srgbClr val="FFFFFF"/>
                </a:solidFill>
              </a:rPr>
              <a:t>th</a:t>
            </a:r>
            <a:r>
              <a:rPr lang="en-GB" sz="1100" dirty="0">
                <a:solidFill>
                  <a:srgbClr val="FFFFFF"/>
                </a:solidFill>
              </a:rPr>
              <a:t> </a:t>
            </a:r>
            <a:r>
              <a:rPr lang="en-GB" sz="1100" dirty="0" err="1">
                <a:solidFill>
                  <a:srgbClr val="FFFFFF"/>
                </a:solidFill>
              </a:rPr>
              <a:t>edn</a:t>
            </a:r>
            <a:r>
              <a:rPr lang="en-GB" sz="1100" i="1" dirty="0">
                <a:solidFill>
                  <a:srgbClr val="FFFFFF"/>
                </a:solidFill>
              </a:rPr>
              <a:t>. </a:t>
            </a:r>
            <a:r>
              <a:rPr lang="en-GB" sz="1100" dirty="0">
                <a:solidFill>
                  <a:srgbClr val="FFFFFF"/>
                </a:solidFill>
              </a:rPr>
              <a:t>London: Red Globe Press. 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869FB2"/>
              </a:solidFill>
            </a:endParaRPr>
          </a:p>
        </p:txBody>
      </p:sp>
      <p:sp>
        <p:nvSpPr>
          <p:cNvPr id="11808" name="Google Shape;11808;p65">
            <a:hlinkClick r:id="rId5"/>
          </p:cNvPr>
          <p:cNvSpPr txBox="1"/>
          <p:nvPr/>
        </p:nvSpPr>
        <p:spPr>
          <a:xfrm>
            <a:off x="678041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0" name="Google Shape;11810;p65">
            <a:hlinkClick r:id="rId6"/>
          </p:cNvPr>
          <p:cNvSpPr txBox="1"/>
          <p:nvPr/>
        </p:nvSpPr>
        <p:spPr>
          <a:xfrm>
            <a:off x="3900404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6" name="Google Shape;11816;p65">
            <a:hlinkClick r:id="rId7"/>
          </p:cNvPr>
          <p:cNvSpPr txBox="1"/>
          <p:nvPr/>
        </p:nvSpPr>
        <p:spPr>
          <a:xfrm>
            <a:off x="7122738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4512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1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" name="Google Shape;11806;p65"/>
          <p:cNvSpPr txBox="1"/>
          <p:nvPr/>
        </p:nvSpPr>
        <p:spPr>
          <a:xfrm>
            <a:off x="85781" y="86710"/>
            <a:ext cx="8960248" cy="4984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GB" sz="1100" dirty="0">
                <a:solidFill>
                  <a:srgbClr val="FFFFFF"/>
                </a:solidFill>
              </a:rPr>
              <a:t>Cottrell, S. (2019) </a:t>
            </a:r>
            <a:r>
              <a:rPr lang="en-GB" sz="1100" i="1" dirty="0">
                <a:solidFill>
                  <a:srgbClr val="FFFFFF"/>
                </a:solidFill>
              </a:rPr>
              <a:t>The Study Skills Handbook. </a:t>
            </a:r>
            <a:r>
              <a:rPr lang="en-GB" sz="1100" dirty="0">
                <a:solidFill>
                  <a:srgbClr val="FFFFFF"/>
                </a:solidFill>
              </a:rPr>
              <a:t>5</a:t>
            </a:r>
            <a:r>
              <a:rPr lang="en-GB" sz="1100" baseline="30000" dirty="0">
                <a:solidFill>
                  <a:srgbClr val="FFFFFF"/>
                </a:solidFill>
              </a:rPr>
              <a:t>th</a:t>
            </a:r>
            <a:r>
              <a:rPr lang="en-GB" sz="1100" dirty="0">
                <a:solidFill>
                  <a:srgbClr val="FFFFFF"/>
                </a:solidFill>
              </a:rPr>
              <a:t> </a:t>
            </a:r>
            <a:r>
              <a:rPr lang="en-GB" sz="1100" dirty="0" err="1">
                <a:solidFill>
                  <a:srgbClr val="FFFFFF"/>
                </a:solidFill>
              </a:rPr>
              <a:t>edn</a:t>
            </a:r>
            <a:r>
              <a:rPr lang="en-GB" sz="1100" i="1" dirty="0">
                <a:solidFill>
                  <a:srgbClr val="FFFFFF"/>
                </a:solidFill>
              </a:rPr>
              <a:t>. </a:t>
            </a:r>
            <a:r>
              <a:rPr lang="en-GB" sz="1100" dirty="0">
                <a:solidFill>
                  <a:srgbClr val="FFFFFF"/>
                </a:solidFill>
              </a:rPr>
              <a:t>London: Red Globe Press.  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rgbClr val="FFFFFF"/>
                </a:solidFill>
              </a:rPr>
              <a:t>Cottrell, S. (2019) </a:t>
            </a:r>
            <a:r>
              <a:rPr lang="en-GB" sz="1100" i="1" dirty="0">
                <a:solidFill>
                  <a:srgbClr val="FFFFFF"/>
                </a:solidFill>
              </a:rPr>
              <a:t>The Study Skills Handbook. </a:t>
            </a:r>
            <a:r>
              <a:rPr lang="en-GB" sz="1100" dirty="0">
                <a:solidFill>
                  <a:srgbClr val="FFFFFF"/>
                </a:solidFill>
              </a:rPr>
              <a:t>5</a:t>
            </a:r>
            <a:r>
              <a:rPr lang="en-GB" sz="1100" baseline="30000" dirty="0">
                <a:solidFill>
                  <a:srgbClr val="FFFFFF"/>
                </a:solidFill>
              </a:rPr>
              <a:t>th</a:t>
            </a:r>
            <a:r>
              <a:rPr lang="en-GB" sz="1100" dirty="0">
                <a:solidFill>
                  <a:srgbClr val="FFFFFF"/>
                </a:solidFill>
              </a:rPr>
              <a:t> </a:t>
            </a:r>
            <a:r>
              <a:rPr lang="en-GB" sz="1100" dirty="0" err="1">
                <a:solidFill>
                  <a:srgbClr val="FFFFFF"/>
                </a:solidFill>
              </a:rPr>
              <a:t>edn</a:t>
            </a:r>
            <a:r>
              <a:rPr lang="en-GB" sz="1100" i="1" dirty="0">
                <a:solidFill>
                  <a:srgbClr val="FFFFFF"/>
                </a:solidFill>
              </a:rPr>
              <a:t>. </a:t>
            </a:r>
            <a:r>
              <a:rPr lang="en-GB" sz="1100" dirty="0">
                <a:solidFill>
                  <a:srgbClr val="FFFFFF"/>
                </a:solidFill>
              </a:rPr>
              <a:t>London: Red Globe Press. 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-GB" sz="1100" dirty="0">
                <a:solidFill>
                  <a:srgbClr val="FFFFFF"/>
                </a:solidFill>
              </a:rPr>
              <a:t>Cottrell, S. (2019) </a:t>
            </a:r>
            <a:r>
              <a:rPr lang="en-GB" sz="1100" i="1" dirty="0">
                <a:solidFill>
                  <a:srgbClr val="FFFFFF"/>
                </a:solidFill>
              </a:rPr>
              <a:t>The Study Skills Handbook. </a:t>
            </a:r>
            <a:r>
              <a:rPr lang="en-GB" sz="1100" dirty="0">
                <a:solidFill>
                  <a:srgbClr val="FFFFFF"/>
                </a:solidFill>
              </a:rPr>
              <a:t>5</a:t>
            </a:r>
            <a:r>
              <a:rPr lang="en-GB" sz="1100" baseline="30000" dirty="0">
                <a:solidFill>
                  <a:srgbClr val="FFFFFF"/>
                </a:solidFill>
              </a:rPr>
              <a:t>th</a:t>
            </a:r>
            <a:r>
              <a:rPr lang="en-GB" sz="1100" dirty="0">
                <a:solidFill>
                  <a:srgbClr val="FFFFFF"/>
                </a:solidFill>
              </a:rPr>
              <a:t> </a:t>
            </a:r>
            <a:r>
              <a:rPr lang="en-GB" sz="1100" dirty="0" err="1">
                <a:solidFill>
                  <a:srgbClr val="FFFFFF"/>
                </a:solidFill>
              </a:rPr>
              <a:t>edn</a:t>
            </a:r>
            <a:r>
              <a:rPr lang="en-GB" sz="1100" i="1" dirty="0">
                <a:solidFill>
                  <a:srgbClr val="FFFFFF"/>
                </a:solidFill>
              </a:rPr>
              <a:t>. </a:t>
            </a:r>
            <a:r>
              <a:rPr lang="en-GB" sz="1100" dirty="0">
                <a:solidFill>
                  <a:srgbClr val="FFFFFF"/>
                </a:solidFill>
              </a:rPr>
              <a:t>London: Red Globe Press.   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-GB" sz="1100" dirty="0">
                <a:solidFill>
                  <a:srgbClr val="FFFFFF"/>
                </a:solidFill>
              </a:rPr>
              <a:t>Cottrell, S. (2019) </a:t>
            </a:r>
            <a:r>
              <a:rPr lang="en-GB" sz="1100" i="1" dirty="0">
                <a:solidFill>
                  <a:srgbClr val="FFFFFF"/>
                </a:solidFill>
              </a:rPr>
              <a:t>The Study Skills Handbook. </a:t>
            </a:r>
            <a:r>
              <a:rPr lang="en-GB" sz="1100" dirty="0">
                <a:solidFill>
                  <a:srgbClr val="FFFFFF"/>
                </a:solidFill>
              </a:rPr>
              <a:t>5</a:t>
            </a:r>
            <a:r>
              <a:rPr lang="en-GB" sz="1100" baseline="30000" dirty="0">
                <a:solidFill>
                  <a:srgbClr val="FFFFFF"/>
                </a:solidFill>
              </a:rPr>
              <a:t>th</a:t>
            </a:r>
            <a:r>
              <a:rPr lang="en-GB" sz="1100" dirty="0">
                <a:solidFill>
                  <a:srgbClr val="FFFFFF"/>
                </a:solidFill>
              </a:rPr>
              <a:t> </a:t>
            </a:r>
            <a:r>
              <a:rPr lang="en-GB" sz="1100" dirty="0" err="1">
                <a:solidFill>
                  <a:srgbClr val="FFFFFF"/>
                </a:solidFill>
              </a:rPr>
              <a:t>edn</a:t>
            </a:r>
            <a:r>
              <a:rPr lang="en-GB" sz="1100" i="1" dirty="0">
                <a:solidFill>
                  <a:srgbClr val="FFFFFF"/>
                </a:solidFill>
              </a:rPr>
              <a:t>. </a:t>
            </a:r>
            <a:r>
              <a:rPr lang="en-GB" sz="1100" dirty="0">
                <a:solidFill>
                  <a:srgbClr val="FFFFFF"/>
                </a:solidFill>
              </a:rPr>
              <a:t>London: Red Globe Press.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-GB" sz="1100" dirty="0">
                <a:solidFill>
                  <a:srgbClr val="FFFFFF"/>
                </a:solidFill>
              </a:rPr>
              <a:t>Drucker, P. (unknown) </a:t>
            </a:r>
            <a:r>
              <a:rPr lang="en-GB" sz="1100" i="1" dirty="0">
                <a:solidFill>
                  <a:srgbClr val="FFFFFF"/>
                </a:solidFill>
              </a:rPr>
              <a:t>Communication Quotes For All Situations. </a:t>
            </a:r>
            <a:r>
              <a:rPr lang="en-GB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https://www.chanty.com/blog/communication-quotes/</a:t>
            </a:r>
            <a:r>
              <a:rPr lang="en-GB" sz="1100" dirty="0">
                <a:solidFill>
                  <a:srgbClr val="FFFFFF"/>
                </a:solidFill>
              </a:rPr>
              <a:t> (Accessed: 22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rgbClr val="FFFFFF"/>
                </a:solidFill>
              </a:rPr>
              <a:t>Image 1: </a:t>
            </a:r>
            <a:r>
              <a:rPr lang="en" sz="1100" dirty="0">
                <a:solidFill>
                  <a:srgbClr val="FFFFFF"/>
                </a:solidFill>
              </a:rPr>
              <a:t>Slidesgo. (2021) </a:t>
            </a:r>
            <a:r>
              <a:rPr lang="en" sz="1100" i="1" dirty="0">
                <a:solidFill>
                  <a:srgbClr val="FFFFFF"/>
                </a:solidFill>
              </a:rPr>
              <a:t>Career Timeline CV Presentation.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4"/>
              </a:rPr>
              <a:t>https://slidesgo.com/theme/career-timeline-cv#search-employment&amp;position-5&amp;results-16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-GB" sz="1100" dirty="0">
                <a:solidFill>
                  <a:srgbClr val="FFFFFF"/>
                </a:solidFill>
              </a:rPr>
              <a:t>Image 2: </a:t>
            </a:r>
            <a:r>
              <a:rPr lang="en" sz="1100" dirty="0">
                <a:solidFill>
                  <a:srgbClr val="FFFFFF"/>
                </a:solidFill>
              </a:rPr>
              <a:t>Safety Skills. (2021) </a:t>
            </a:r>
            <a:r>
              <a:rPr lang="en" sz="1100" i="1" dirty="0">
                <a:solidFill>
                  <a:srgbClr val="FFFFFF"/>
                </a:solidFill>
              </a:rPr>
              <a:t>Time Management Skills.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5"/>
              </a:rPr>
              <a:t>https://safetyskills.com/time-management-skills/</a:t>
            </a:r>
            <a:r>
              <a:rPr lang="en-GB" sz="1100" dirty="0">
                <a:solidFill>
                  <a:srgbClr val="FFFFFF"/>
                </a:solidFill>
              </a:rPr>
              <a:t> (Accessed: 15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-GB" sz="1100" dirty="0">
                <a:solidFill>
                  <a:srgbClr val="FFFFFF"/>
                </a:solidFill>
              </a:rPr>
              <a:t>Image 3:  Bravo. (2019) </a:t>
            </a:r>
            <a:r>
              <a:rPr lang="en-GB" sz="1100" i="1" dirty="0">
                <a:solidFill>
                  <a:srgbClr val="FFFFFF"/>
                </a:solidFill>
              </a:rPr>
              <a:t>Implementing Stress Management Programs to Empower Employees. </a:t>
            </a:r>
            <a:r>
              <a:rPr lang="en-GB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6"/>
              </a:rPr>
              <a:t>https://www.bravowell.com/resources/implementing-stress-management-programs-to-empower-employees</a:t>
            </a:r>
            <a:r>
              <a:rPr lang="en-GB" sz="1100" dirty="0">
                <a:solidFill>
                  <a:srgbClr val="FFFFFF"/>
                </a:solidFill>
              </a:rPr>
              <a:t> (Accessed: 16 November 2021).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" sz="1100" dirty="0">
                <a:solidFill>
                  <a:srgbClr val="FFFFFF"/>
                </a:solidFill>
              </a:rPr>
              <a:t>Image 4: Dinardi, G. (2019) </a:t>
            </a:r>
            <a:r>
              <a:rPr lang="en" sz="1100" i="1" dirty="0">
                <a:solidFill>
                  <a:srgbClr val="FFFFFF"/>
                </a:solidFill>
              </a:rPr>
              <a:t>Communication &amp; Why Do You Need It?.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7"/>
              </a:rPr>
              <a:t>https://www.nextiva.com/blog/what-is-business-communication.html</a:t>
            </a:r>
            <a:r>
              <a:rPr lang="en-GB" sz="1100" dirty="0">
                <a:solidFill>
                  <a:srgbClr val="FFFFFF"/>
                </a:solidFill>
              </a:rPr>
              <a:t> (Accessed: 16 November 2021). </a:t>
            </a:r>
          </a:p>
          <a:p>
            <a:pPr>
              <a:lnSpc>
                <a:spcPct val="115000"/>
              </a:lnSpc>
            </a:pPr>
            <a:endParaRPr lang="en-GB" sz="1100" dirty="0">
              <a:solidFill>
                <a:srgbClr val="FFFFFF"/>
              </a:solidFill>
            </a:endParaRPr>
          </a:p>
          <a:p>
            <a:pPr>
              <a:lnSpc>
                <a:spcPct val="115000"/>
              </a:lnSpc>
            </a:pPr>
            <a:r>
              <a:rPr lang="en-GB" sz="1100" dirty="0">
                <a:solidFill>
                  <a:srgbClr val="FFFFFF"/>
                </a:solidFill>
              </a:rPr>
              <a:t>Indeed Editorial Team (2021) </a:t>
            </a:r>
            <a:r>
              <a:rPr lang="en-GB" sz="1100" i="1" dirty="0">
                <a:solidFill>
                  <a:srgbClr val="FFFFFF"/>
                </a:solidFill>
              </a:rPr>
              <a:t>What Are Communication Skills. </a:t>
            </a:r>
            <a:r>
              <a:rPr lang="en-GB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8"/>
              </a:rPr>
              <a:t>https://uk.indeed.com/career-advice/career-development/communication-skills</a:t>
            </a:r>
            <a:r>
              <a:rPr lang="en-GB" sz="1100" dirty="0">
                <a:solidFill>
                  <a:srgbClr val="FFFFFF"/>
                </a:solidFill>
              </a:rPr>
              <a:t> (Accessed: 18 November 2021).</a:t>
            </a:r>
          </a:p>
          <a:p>
            <a:pPr>
              <a:lnSpc>
                <a:spcPct val="115000"/>
              </a:lnSpc>
            </a:pPr>
            <a:endParaRPr lang="en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100" i="1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869FB2"/>
              </a:solidFill>
            </a:endParaRPr>
          </a:p>
        </p:txBody>
      </p:sp>
      <p:sp>
        <p:nvSpPr>
          <p:cNvPr id="11808" name="Google Shape;11808;p65">
            <a:hlinkClick r:id="rId9"/>
          </p:cNvPr>
          <p:cNvSpPr txBox="1"/>
          <p:nvPr/>
        </p:nvSpPr>
        <p:spPr>
          <a:xfrm>
            <a:off x="720793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0" name="Google Shape;11810;p65">
            <a:hlinkClick r:id="rId10"/>
          </p:cNvPr>
          <p:cNvSpPr txBox="1"/>
          <p:nvPr/>
        </p:nvSpPr>
        <p:spPr>
          <a:xfrm>
            <a:off x="3921765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6" name="Google Shape;11816;p65">
            <a:hlinkClick r:id="rId11"/>
          </p:cNvPr>
          <p:cNvSpPr txBox="1"/>
          <p:nvPr/>
        </p:nvSpPr>
        <p:spPr>
          <a:xfrm>
            <a:off x="7122738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1371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1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" name="Google Shape;11806;p65"/>
          <p:cNvSpPr txBox="1"/>
          <p:nvPr/>
        </p:nvSpPr>
        <p:spPr>
          <a:xfrm>
            <a:off x="85781" y="86710"/>
            <a:ext cx="8960248" cy="4984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GB" sz="1100" dirty="0">
                <a:solidFill>
                  <a:srgbClr val="FFFFFF"/>
                </a:solidFill>
              </a:rPr>
              <a:t>Joseph, K. and Irons, C. (2018) </a:t>
            </a:r>
            <a:r>
              <a:rPr lang="en-GB" sz="1100" i="1" dirty="0">
                <a:solidFill>
                  <a:srgbClr val="FFFFFF"/>
                </a:solidFill>
              </a:rPr>
              <a:t>Study Skills – Managing Stress. </a:t>
            </a:r>
            <a:r>
              <a:rPr lang="en-GB" sz="1100" dirty="0">
                <a:solidFill>
                  <a:srgbClr val="FFFFFF"/>
                </a:solidFill>
              </a:rPr>
              <a:t>1</a:t>
            </a:r>
            <a:r>
              <a:rPr lang="en-GB" sz="1100" baseline="30000" dirty="0">
                <a:solidFill>
                  <a:srgbClr val="FFFFFF"/>
                </a:solidFill>
              </a:rPr>
              <a:t>st</a:t>
            </a:r>
            <a:r>
              <a:rPr lang="en-GB" sz="1100" dirty="0">
                <a:solidFill>
                  <a:srgbClr val="FFFFFF"/>
                </a:solidFill>
              </a:rPr>
              <a:t> </a:t>
            </a:r>
            <a:r>
              <a:rPr lang="en-GB" sz="1100" dirty="0" err="1">
                <a:solidFill>
                  <a:srgbClr val="FFFFFF"/>
                </a:solidFill>
              </a:rPr>
              <a:t>edn</a:t>
            </a:r>
            <a:r>
              <a:rPr lang="en-GB" sz="1100" dirty="0">
                <a:solidFill>
                  <a:srgbClr val="FFFFFF"/>
                </a:solidFill>
              </a:rPr>
              <a:t>. Available at: </a:t>
            </a:r>
            <a:r>
              <a:rPr lang="en-GB" sz="1100" dirty="0">
                <a:solidFill>
                  <a:srgbClr val="FFFFFF"/>
                </a:solidFill>
                <a:hlinkClick r:id="rId3"/>
              </a:rPr>
              <a:t>https://www.macmillanexplorers.com/study-skills/managing-stress/17849774</a:t>
            </a:r>
            <a:r>
              <a:rPr lang="en-GB" sz="1100" dirty="0">
                <a:solidFill>
                  <a:srgbClr val="FFFFFF"/>
                </a:solidFill>
              </a:rPr>
              <a:t> (Accessed: 18 November 2021).</a:t>
            </a:r>
            <a:endParaRPr lang="en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>
                <a:solidFill>
                  <a:srgbClr val="FFFFFF"/>
                </a:solidFill>
              </a:rPr>
              <a:t>MasterClass staff (2020) </a:t>
            </a:r>
            <a:r>
              <a:rPr lang="en" sz="1100" i="1" dirty="0">
                <a:solidFill>
                  <a:srgbClr val="FFFFFF"/>
                </a:solidFill>
              </a:rPr>
              <a:t>Effective Communication: 6 Ways to Improve Communication Skills.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4"/>
              </a:rPr>
              <a:t>https://www.masterclass.com/articles/how-to-improve-your-communication-skills#why-is-effective-communication-important</a:t>
            </a:r>
            <a:r>
              <a:rPr lang="en-GB" sz="1100" dirty="0">
                <a:solidFill>
                  <a:srgbClr val="FFFFFF"/>
                </a:solidFill>
              </a:rPr>
              <a:t> (Accessed: 20 November 2021).</a:t>
            </a:r>
            <a:endParaRPr lang="en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>
                <a:solidFill>
                  <a:srgbClr val="FFFFFF"/>
                </a:solidFill>
              </a:rPr>
              <a:t>Mind Tools (unknown) </a:t>
            </a:r>
            <a:r>
              <a:rPr lang="en" sz="1100" i="1" dirty="0">
                <a:solidFill>
                  <a:srgbClr val="FFFFFF"/>
                </a:solidFill>
              </a:rPr>
              <a:t>What Is Time Mnagaement?. </a:t>
            </a:r>
            <a:r>
              <a:rPr lang="en" sz="1100" dirty="0">
                <a:solidFill>
                  <a:srgbClr val="FFFFFF"/>
                </a:solidFill>
              </a:rPr>
              <a:t>Avaialable at: </a:t>
            </a:r>
            <a:r>
              <a:rPr lang="en-GB" sz="1100" dirty="0">
                <a:solidFill>
                  <a:srgbClr val="FFFFFF"/>
                </a:solidFill>
                <a:hlinkClick r:id="rId5"/>
              </a:rPr>
              <a:t>https://www.mindtools.com/pages/article/newHTE_00.htm</a:t>
            </a:r>
            <a:r>
              <a:rPr lang="en-GB" sz="1100" dirty="0">
                <a:solidFill>
                  <a:srgbClr val="FFFFFF"/>
                </a:solidFill>
              </a:rPr>
              <a:t> (Accessed: 20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rgbClr val="FFFFFF"/>
                </a:solidFill>
              </a:rPr>
              <a:t>National Careers Service (2021) </a:t>
            </a:r>
            <a:r>
              <a:rPr lang="en-GB" sz="1100" i="1" dirty="0">
                <a:solidFill>
                  <a:srgbClr val="FFFFFF"/>
                </a:solidFill>
              </a:rPr>
              <a:t>Youth Worker. </a:t>
            </a:r>
            <a:r>
              <a:rPr lang="en-GB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6"/>
              </a:rPr>
              <a:t>https://nationalcareers.service.gov.uk/job-profiles/youth-worker</a:t>
            </a:r>
            <a:r>
              <a:rPr lang="en-GB" sz="1100" dirty="0">
                <a:solidFill>
                  <a:srgbClr val="FFFFFF"/>
                </a:solidFill>
              </a:rPr>
              <a:t> (Accessed: 23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>
                <a:solidFill>
                  <a:srgbClr val="FFFFFF"/>
                </a:solidFill>
              </a:rPr>
              <a:t>Selye, H. (1978) </a:t>
            </a:r>
            <a:r>
              <a:rPr lang="en" sz="1100" i="1" dirty="0">
                <a:solidFill>
                  <a:srgbClr val="FFFFFF"/>
                </a:solidFill>
              </a:rPr>
              <a:t>The Stress of Life.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7"/>
              </a:rPr>
              <a:t>https://www.goodreads.com/quotes/8580409-it-is-not-stress-that-kills-us-it-is-our</a:t>
            </a:r>
            <a:r>
              <a:rPr lang="en-GB" sz="1100" dirty="0">
                <a:solidFill>
                  <a:srgbClr val="FFFFFF"/>
                </a:solidFill>
              </a:rPr>
              <a:t> (Accessed: 23 November 2021).</a:t>
            </a:r>
            <a:r>
              <a:rPr lang="en" sz="1100" dirty="0">
                <a:solidFill>
                  <a:srgbClr val="FFFFFF"/>
                </a:solidFill>
              </a:rPr>
              <a:t> 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>
                <a:solidFill>
                  <a:srgbClr val="FFFFFF"/>
                </a:solidFill>
              </a:rPr>
              <a:t>Skills You Need (2021) </a:t>
            </a:r>
            <a:r>
              <a:rPr lang="en" sz="1100" i="1" dirty="0">
                <a:solidFill>
                  <a:srgbClr val="FFFFFF"/>
                </a:solidFill>
              </a:rPr>
              <a:t>Study Skills – What are Study Skills?.  </a:t>
            </a:r>
            <a:r>
              <a:rPr lang="en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8"/>
              </a:rPr>
              <a:t>https://www.skillsyouneed.com/learn/study-skills.html</a:t>
            </a:r>
            <a:r>
              <a:rPr lang="en-GB" sz="1100" dirty="0">
                <a:solidFill>
                  <a:srgbClr val="FFFFFF"/>
                </a:solidFill>
              </a:rPr>
              <a:t> (Accessed: 19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rgbClr val="FFFFFF"/>
              </a:solidFill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rgbClr val="FFFFFF"/>
                </a:solidFill>
              </a:rPr>
              <a:t>Youth Work Practice (unknown) </a:t>
            </a:r>
            <a:r>
              <a:rPr lang="en-GB" sz="1100" i="1" dirty="0">
                <a:solidFill>
                  <a:srgbClr val="FFFFFF"/>
                </a:solidFill>
              </a:rPr>
              <a:t>Empathy. </a:t>
            </a:r>
            <a:r>
              <a:rPr lang="en-GB" sz="1100" dirty="0">
                <a:solidFill>
                  <a:srgbClr val="FFFFFF"/>
                </a:solidFill>
              </a:rPr>
              <a:t>Available at: </a:t>
            </a:r>
            <a:r>
              <a:rPr lang="en-GB" sz="1100" dirty="0">
                <a:solidFill>
                  <a:srgbClr val="FFFFFF"/>
                </a:solidFill>
                <a:hlinkClick r:id="rId9"/>
              </a:rPr>
              <a:t>https://www.youthwork-practice.com/youth-education/27-Empathy.html</a:t>
            </a:r>
            <a:r>
              <a:rPr lang="en-GB" sz="1100" dirty="0">
                <a:solidFill>
                  <a:srgbClr val="FFFFFF"/>
                </a:solidFill>
              </a:rPr>
              <a:t> (Accessed: 22 November 2021).</a:t>
            </a: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869FB2"/>
              </a:solidFill>
            </a:endParaRPr>
          </a:p>
        </p:txBody>
      </p:sp>
      <p:sp>
        <p:nvSpPr>
          <p:cNvPr id="11808" name="Google Shape;11808;p65">
            <a:hlinkClick r:id="rId10"/>
          </p:cNvPr>
          <p:cNvSpPr txBox="1"/>
          <p:nvPr/>
        </p:nvSpPr>
        <p:spPr>
          <a:xfrm>
            <a:off x="678041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0" name="Google Shape;11810;p65">
            <a:hlinkClick r:id="rId11"/>
          </p:cNvPr>
          <p:cNvSpPr txBox="1"/>
          <p:nvPr/>
        </p:nvSpPr>
        <p:spPr>
          <a:xfrm>
            <a:off x="3900404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6" name="Google Shape;11816;p65">
            <a:hlinkClick r:id="rId12"/>
          </p:cNvPr>
          <p:cNvSpPr txBox="1"/>
          <p:nvPr/>
        </p:nvSpPr>
        <p:spPr>
          <a:xfrm>
            <a:off x="7122738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1116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1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" name="Google Shape;11806;p65"/>
          <p:cNvSpPr txBox="1"/>
          <p:nvPr/>
        </p:nvSpPr>
        <p:spPr>
          <a:xfrm>
            <a:off x="85781" y="86710"/>
            <a:ext cx="8960248" cy="4984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869FB2"/>
              </a:solidFill>
            </a:endParaRPr>
          </a:p>
        </p:txBody>
      </p:sp>
      <p:sp>
        <p:nvSpPr>
          <p:cNvPr id="11808" name="Google Shape;11808;p65">
            <a:hlinkClick r:id="rId3"/>
          </p:cNvPr>
          <p:cNvSpPr txBox="1"/>
          <p:nvPr/>
        </p:nvSpPr>
        <p:spPr>
          <a:xfrm>
            <a:off x="678041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0" name="Google Shape;11810;p65">
            <a:hlinkClick r:id="rId4"/>
          </p:cNvPr>
          <p:cNvSpPr txBox="1"/>
          <p:nvPr/>
        </p:nvSpPr>
        <p:spPr>
          <a:xfrm>
            <a:off x="3900404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  <p:sp>
        <p:nvSpPr>
          <p:cNvPr id="11816" name="Google Shape;11816;p65">
            <a:hlinkClick r:id="rId5"/>
          </p:cNvPr>
          <p:cNvSpPr txBox="1"/>
          <p:nvPr/>
        </p:nvSpPr>
        <p:spPr>
          <a:xfrm>
            <a:off x="7122738" y="3976375"/>
            <a:ext cx="1272300" cy="3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869F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649738"/>
      </p:ext>
    </p:extLst>
  </p:cSld>
  <p:clrMapOvr>
    <a:masterClrMapping/>
  </p:clrMapOvr>
</p:sld>
</file>

<file path=ppt/theme/theme1.xml><?xml version="1.0" encoding="utf-8"?>
<a:theme xmlns:a="http://schemas.openxmlformats.org/drawingml/2006/main" name="Career Timeline CV by Slidesgo">
  <a:themeElements>
    <a:clrScheme name="Simple Light">
      <a:dk1>
        <a:srgbClr val="000E39"/>
      </a:dk1>
      <a:lt1>
        <a:srgbClr val="FFFFFF"/>
      </a:lt1>
      <a:dk2>
        <a:srgbClr val="0023AC"/>
      </a:dk2>
      <a:lt2>
        <a:srgbClr val="007EF3"/>
      </a:lt2>
      <a:accent1>
        <a:srgbClr val="00B15F"/>
      </a:accent1>
      <a:accent2>
        <a:srgbClr val="008648"/>
      </a:accent2>
      <a:accent3>
        <a:srgbClr val="FFA81F"/>
      </a:accent3>
      <a:accent4>
        <a:srgbClr val="FF7439"/>
      </a:accent4>
      <a:accent5>
        <a:srgbClr val="D73F28"/>
      </a:accent5>
      <a:accent6>
        <a:srgbClr val="C2E0FC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869FB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3086</Words>
  <Application>Microsoft Office PowerPoint</Application>
  <PresentationFormat>On-screen Show (16:9)</PresentationFormat>
  <Paragraphs>300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4" baseType="lpstr">
      <vt:lpstr>Arial</vt:lpstr>
      <vt:lpstr>Fredoka One</vt:lpstr>
      <vt:lpstr>Lato</vt:lpstr>
      <vt:lpstr>Lato Black</vt:lpstr>
      <vt:lpstr>Open Sans</vt:lpstr>
      <vt:lpstr>Proxima Nova</vt:lpstr>
      <vt:lpstr>Proxima Nova Semibold</vt:lpstr>
      <vt:lpstr>Roboto Condensed Light</vt:lpstr>
      <vt:lpstr>Sora Medium</vt:lpstr>
      <vt:lpstr>Wingdings</vt:lpstr>
      <vt:lpstr>Career Timeline CV by Slidesgo</vt:lpstr>
      <vt:lpstr>Slidesgo Final Pages</vt:lpstr>
      <vt:lpstr>Academic Study Skills for Students</vt:lpstr>
      <vt:lpstr>“Study skills are the skills you need to enable you to study and learn efficiently – they are an important set of transferable life skills”      (Skills You Need, 2021).  </vt:lpstr>
      <vt:lpstr>Organisation </vt:lpstr>
      <vt:lpstr>Time Management</vt:lpstr>
      <vt:lpstr>What is Time Management?</vt:lpstr>
      <vt:lpstr>Time Management Strategies</vt:lpstr>
      <vt:lpstr>Time Management &amp; Future Employment</vt:lpstr>
      <vt:lpstr>Time Management Skills at a Youth Work Setting</vt:lpstr>
      <vt:lpstr>Benefits</vt:lpstr>
      <vt:lpstr>Personal Development Plan</vt:lpstr>
      <vt:lpstr>Stress Management</vt:lpstr>
      <vt:lpstr>What is Stress?</vt:lpstr>
      <vt:lpstr>Stress Management Strategies</vt:lpstr>
      <vt:lpstr>Stress Management &amp; Future Employment</vt:lpstr>
      <vt:lpstr>Stress Management Skills at a Youth Work Setting</vt:lpstr>
      <vt:lpstr>Benefits</vt:lpstr>
      <vt:lpstr>Personal Development Plan</vt:lpstr>
      <vt:lpstr>Communication Skills</vt:lpstr>
      <vt:lpstr>What are Communication Skills?</vt:lpstr>
      <vt:lpstr>Effective Communication Strategies</vt:lpstr>
      <vt:lpstr>Communication Skills &amp; Future Employment</vt:lpstr>
      <vt:lpstr>Communication Skills at a Youth Work Setting</vt:lpstr>
      <vt:lpstr>Benefits</vt:lpstr>
      <vt:lpstr>Personal Development Plan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Study Skills for Students</dc:title>
  <cp:lastModifiedBy>Leanne Peake (2106835)</cp:lastModifiedBy>
  <cp:revision>1</cp:revision>
  <dcterms:modified xsi:type="dcterms:W3CDTF">2021-11-24T11:59:06Z</dcterms:modified>
</cp:coreProperties>
</file>