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1pPr>
    <a:lvl2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2pPr>
    <a:lvl3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3pPr>
    <a:lvl4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4pPr>
    <a:lvl5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5pPr>
    <a:lvl6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6pPr>
    <a:lvl7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7pPr>
    <a:lvl8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8pPr>
    <a:lvl9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0DEEF"/>
          </a:solidFill>
        </a:fill>
      </a:tcStyle>
    </a:wholeTbl>
    <a:band2H>
      <a:tcTxStyle b="def" i="def"/>
      <a:tcStyle>
        <a:tcBdr/>
        <a:fill>
          <a:solidFill>
            <a:srgbClr val="E9EFF7"/>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b="def" i="def"/>
      <a:tcStyle>
        <a:tcBdr/>
        <a:fill>
          <a:solidFill>
            <a:srgbClr val="F0F0F0"/>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b="def" i="def"/>
      <a:tcStyle>
        <a:tcBdr/>
        <a:fill>
          <a:solidFill>
            <a:srgbClr val="EBF1E8"/>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b="def" i="def"/>
      <a:tcStyle>
        <a:tcBdr/>
        <a:fill>
          <a:solidFill>
            <a:srgbClr val="FFFFFF"/>
          </a:solidFill>
        </a:fill>
      </a:tcStyle>
    </a:band2H>
    <a:firstCol>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91" name="Shape 91"/>
          <p:cNvSpPr/>
          <p:nvPr>
            <p:ph type="sldImg"/>
          </p:nvPr>
        </p:nvSpPr>
        <p:spPr>
          <a:xfrm>
            <a:off x="1143000" y="685800"/>
            <a:ext cx="4572000" cy="3429000"/>
          </a:xfrm>
          <a:prstGeom prst="rect">
            <a:avLst/>
          </a:prstGeom>
        </p:spPr>
        <p:txBody>
          <a:bodyPr/>
          <a:lstStyle/>
          <a:p>
            <a:pPr/>
          </a:p>
        </p:txBody>
      </p:sp>
      <p:sp>
        <p:nvSpPr>
          <p:cNvPr id="92" name="Shape 92"/>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Slide">
    <p:spTree>
      <p:nvGrpSpPr>
        <p:cNvPr id="1" name=""/>
        <p:cNvGrpSpPr/>
        <p:nvPr/>
      </p:nvGrpSpPr>
      <p:grpSpPr>
        <a:xfrm>
          <a:off x="0" y="0"/>
          <a:ext cx="0" cy="0"/>
          <a:chOff x="0" y="0"/>
          <a:chExt cx="0" cy="0"/>
        </a:xfrm>
      </p:grpSpPr>
      <p:sp>
        <p:nvSpPr>
          <p:cNvPr id="11" name="标题文本"/>
          <p:cNvSpPr txBox="1"/>
          <p:nvPr>
            <p:ph type="title"/>
          </p:nvPr>
        </p:nvSpPr>
        <p:spPr>
          <a:xfrm>
            <a:off x="1524000" y="1122362"/>
            <a:ext cx="9144000" cy="2387601"/>
          </a:xfrm>
          <a:prstGeom prst="rect">
            <a:avLst/>
          </a:prstGeom>
        </p:spPr>
        <p:txBody>
          <a:bodyPr anchor="b"/>
          <a:lstStyle>
            <a:lvl1pPr algn="ctr">
              <a:defRPr sz="6000"/>
            </a:lvl1pPr>
          </a:lstStyle>
          <a:p>
            <a:pPr/>
            <a:r>
              <a:t>标题文本</a:t>
            </a:r>
          </a:p>
        </p:txBody>
      </p:sp>
      <p:sp>
        <p:nvSpPr>
          <p:cNvPr id="12" name="正文级别 1…"/>
          <p:cNvSpPr txBox="1"/>
          <p:nvPr>
            <p:ph type="body" sz="quarter" idx="1"/>
          </p:nvPr>
        </p:nvSpPr>
        <p:spPr>
          <a:xfrm>
            <a:off x="1524000" y="3602037"/>
            <a:ext cx="9144000" cy="1655764"/>
          </a:xfrm>
          <a:prstGeom prst="rect">
            <a:avLst/>
          </a:prstGeom>
        </p:spPr>
        <p:txBody>
          <a:bodyPr/>
          <a:lstStyle>
            <a:lvl1pPr marL="0" indent="0" algn="ctr">
              <a:buSzTx/>
              <a:buFontTx/>
              <a:buNone/>
              <a:defRPr sz="2400"/>
            </a:lvl1pPr>
            <a:lvl2pPr marL="0" indent="0" algn="ctr">
              <a:buSzTx/>
              <a:buFontTx/>
              <a:buNone/>
              <a:defRPr sz="2400"/>
            </a:lvl2pPr>
            <a:lvl3pPr marL="0" indent="0" algn="ctr">
              <a:buSzTx/>
              <a:buFontTx/>
              <a:buNone/>
              <a:defRPr sz="2400"/>
            </a:lvl3pPr>
            <a:lvl4pPr marL="0" indent="0" algn="ctr">
              <a:buSzTx/>
              <a:buFontTx/>
              <a:buNone/>
              <a:defRPr sz="2400"/>
            </a:lvl4pPr>
            <a:lvl5pPr marL="0" indent="0" algn="ctr">
              <a:buSzTx/>
              <a:buFontTx/>
              <a:buNone/>
              <a:defRPr sz="2400"/>
            </a:lvl5pPr>
          </a:lstStyle>
          <a:p>
            <a:pPr/>
            <a:r>
              <a:t>正文级别 1</a:t>
            </a:r>
          </a:p>
          <a:p>
            <a:pPr lvl="1"/>
            <a:r>
              <a:t>正文级别 2</a:t>
            </a:r>
          </a:p>
          <a:p>
            <a:pPr lvl="2"/>
            <a:r>
              <a:t>正文级别 3</a:t>
            </a:r>
          </a:p>
          <a:p>
            <a:pPr lvl="3"/>
            <a:r>
              <a:t>正文级别 4</a:t>
            </a:r>
          </a:p>
          <a:p>
            <a:pPr lvl="4"/>
            <a:r>
              <a:t>正文级别 5</a:t>
            </a:r>
          </a:p>
        </p:txBody>
      </p:sp>
      <p:sp>
        <p:nvSpPr>
          <p:cNvPr id="13"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20" name="标题文本"/>
          <p:cNvSpPr txBox="1"/>
          <p:nvPr>
            <p:ph type="title"/>
          </p:nvPr>
        </p:nvSpPr>
        <p:spPr>
          <a:prstGeom prst="rect">
            <a:avLst/>
          </a:prstGeom>
        </p:spPr>
        <p:txBody>
          <a:bodyPr/>
          <a:lstStyle/>
          <a:p>
            <a:pPr/>
            <a:r>
              <a:t>标题文本</a:t>
            </a:r>
          </a:p>
        </p:txBody>
      </p:sp>
      <p:sp>
        <p:nvSpPr>
          <p:cNvPr id="21" name="正文级别 1…"/>
          <p:cNvSpPr txBox="1"/>
          <p:nvPr>
            <p:ph type="body" idx="1"/>
          </p:nvPr>
        </p:nvSpPr>
        <p:spPr>
          <a:prstGeom prst="rect">
            <a:avLst/>
          </a:prstGeom>
        </p:spPr>
        <p:txBody>
          <a:bodyPr/>
          <a:lstStyle/>
          <a:p>
            <a:pPr/>
            <a:r>
              <a:t>正文级别 1</a:t>
            </a:r>
          </a:p>
          <a:p>
            <a:pPr lvl="1"/>
            <a:r>
              <a:t>正文级别 2</a:t>
            </a:r>
          </a:p>
          <a:p>
            <a:pPr lvl="2"/>
            <a:r>
              <a:t>正文级别 3</a:t>
            </a:r>
          </a:p>
          <a:p>
            <a:pPr lvl="3"/>
            <a:r>
              <a:t>正文级别 4</a:t>
            </a:r>
          </a:p>
          <a:p>
            <a:pPr lvl="4"/>
            <a:r>
              <a:t>正文级别 5</a:t>
            </a:r>
          </a:p>
        </p:txBody>
      </p:sp>
      <p:sp>
        <p:nvSpPr>
          <p:cNvPr id="22"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Header">
    <p:spTree>
      <p:nvGrpSpPr>
        <p:cNvPr id="1" name=""/>
        <p:cNvGrpSpPr/>
        <p:nvPr/>
      </p:nvGrpSpPr>
      <p:grpSpPr>
        <a:xfrm>
          <a:off x="0" y="0"/>
          <a:ext cx="0" cy="0"/>
          <a:chOff x="0" y="0"/>
          <a:chExt cx="0" cy="0"/>
        </a:xfrm>
      </p:grpSpPr>
      <p:sp>
        <p:nvSpPr>
          <p:cNvPr id="29" name="标题文本"/>
          <p:cNvSpPr txBox="1"/>
          <p:nvPr>
            <p:ph type="title"/>
          </p:nvPr>
        </p:nvSpPr>
        <p:spPr>
          <a:xfrm>
            <a:off x="831850" y="1709738"/>
            <a:ext cx="10515600" cy="2852737"/>
          </a:xfrm>
          <a:prstGeom prst="rect">
            <a:avLst/>
          </a:prstGeom>
        </p:spPr>
        <p:txBody>
          <a:bodyPr anchor="b"/>
          <a:lstStyle>
            <a:lvl1pPr>
              <a:defRPr sz="6000"/>
            </a:lvl1pPr>
          </a:lstStyle>
          <a:p>
            <a:pPr/>
            <a:r>
              <a:t>标题文本</a:t>
            </a:r>
          </a:p>
        </p:txBody>
      </p:sp>
      <p:sp>
        <p:nvSpPr>
          <p:cNvPr id="30" name="正文级别 1…"/>
          <p:cNvSpPr txBox="1"/>
          <p:nvPr>
            <p:ph type="body" sz="quarter" idx="1"/>
          </p:nvPr>
        </p:nvSpPr>
        <p:spPr>
          <a:xfrm>
            <a:off x="831850" y="4589462"/>
            <a:ext cx="10515600" cy="1500189"/>
          </a:xfrm>
          <a:prstGeom prst="rect">
            <a:avLst/>
          </a:prstGeom>
        </p:spPr>
        <p:txBody>
          <a:bodyPr/>
          <a:lstStyle>
            <a:lvl1pPr marL="0" indent="0">
              <a:buSzTx/>
              <a:buFontTx/>
              <a:buNone/>
              <a:defRPr sz="2400">
                <a:solidFill>
                  <a:srgbClr val="888888"/>
                </a:solidFill>
              </a:defRPr>
            </a:lvl1pPr>
            <a:lvl2pPr marL="0" indent="0">
              <a:buSzTx/>
              <a:buFontTx/>
              <a:buNone/>
              <a:defRPr sz="2400">
                <a:solidFill>
                  <a:srgbClr val="888888"/>
                </a:solidFill>
              </a:defRPr>
            </a:lvl2pPr>
            <a:lvl3pPr marL="0" indent="0">
              <a:buSzTx/>
              <a:buFontTx/>
              <a:buNone/>
              <a:defRPr sz="2400">
                <a:solidFill>
                  <a:srgbClr val="888888"/>
                </a:solidFill>
              </a:defRPr>
            </a:lvl3pPr>
            <a:lvl4pPr marL="0" indent="0">
              <a:buSzTx/>
              <a:buFontTx/>
              <a:buNone/>
              <a:defRPr sz="2400">
                <a:solidFill>
                  <a:srgbClr val="888888"/>
                </a:solidFill>
              </a:defRPr>
            </a:lvl4pPr>
            <a:lvl5pPr marL="0" indent="0">
              <a:buSzTx/>
              <a:buFontTx/>
              <a:buNone/>
              <a:defRPr sz="2400">
                <a:solidFill>
                  <a:srgbClr val="888888"/>
                </a:solidFill>
              </a:defRPr>
            </a:lvl5pPr>
          </a:lstStyle>
          <a:p>
            <a:pPr/>
            <a:r>
              <a:t>正文级别 1</a:t>
            </a:r>
          </a:p>
          <a:p>
            <a:pPr lvl="1"/>
            <a:r>
              <a:t>正文级别 2</a:t>
            </a:r>
          </a:p>
          <a:p>
            <a:pPr lvl="2"/>
            <a:r>
              <a:t>正文级别 3</a:t>
            </a:r>
          </a:p>
          <a:p>
            <a:pPr lvl="3"/>
            <a:r>
              <a:t>正文级别 4</a:t>
            </a:r>
          </a:p>
          <a:p>
            <a:pPr lvl="4"/>
            <a:r>
              <a:t>正文级别 5</a:t>
            </a:r>
          </a:p>
        </p:txBody>
      </p:sp>
      <p:sp>
        <p:nvSpPr>
          <p:cNvPr id="31"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spTree>
      <p:nvGrpSpPr>
        <p:cNvPr id="1" name=""/>
        <p:cNvGrpSpPr/>
        <p:nvPr/>
      </p:nvGrpSpPr>
      <p:grpSpPr>
        <a:xfrm>
          <a:off x="0" y="0"/>
          <a:ext cx="0" cy="0"/>
          <a:chOff x="0" y="0"/>
          <a:chExt cx="0" cy="0"/>
        </a:xfrm>
      </p:grpSpPr>
      <p:sp>
        <p:nvSpPr>
          <p:cNvPr id="38" name="标题文本"/>
          <p:cNvSpPr txBox="1"/>
          <p:nvPr>
            <p:ph type="title"/>
          </p:nvPr>
        </p:nvSpPr>
        <p:spPr>
          <a:prstGeom prst="rect">
            <a:avLst/>
          </a:prstGeom>
        </p:spPr>
        <p:txBody>
          <a:bodyPr/>
          <a:lstStyle/>
          <a:p>
            <a:pPr/>
            <a:r>
              <a:t>标题文本</a:t>
            </a:r>
          </a:p>
        </p:txBody>
      </p:sp>
      <p:sp>
        <p:nvSpPr>
          <p:cNvPr id="39" name="正文级别 1…"/>
          <p:cNvSpPr txBox="1"/>
          <p:nvPr>
            <p:ph type="body" sz="half" idx="1"/>
          </p:nvPr>
        </p:nvSpPr>
        <p:spPr>
          <a:xfrm>
            <a:off x="838200" y="1825625"/>
            <a:ext cx="5181600" cy="4351338"/>
          </a:xfrm>
          <a:prstGeom prst="rect">
            <a:avLst/>
          </a:prstGeom>
        </p:spPr>
        <p:txBody>
          <a:bodyPr/>
          <a:lstStyle/>
          <a:p>
            <a:pPr/>
            <a:r>
              <a:t>正文级别 1</a:t>
            </a:r>
          </a:p>
          <a:p>
            <a:pPr lvl="1"/>
            <a:r>
              <a:t>正文级别 2</a:t>
            </a:r>
          </a:p>
          <a:p>
            <a:pPr lvl="2"/>
            <a:r>
              <a:t>正文级别 3</a:t>
            </a:r>
          </a:p>
          <a:p>
            <a:pPr lvl="3"/>
            <a:r>
              <a:t>正文级别 4</a:t>
            </a:r>
          </a:p>
          <a:p>
            <a:pPr lvl="4"/>
            <a:r>
              <a:t>正文级别 5</a:t>
            </a:r>
          </a:p>
        </p:txBody>
      </p:sp>
      <p:sp>
        <p:nvSpPr>
          <p:cNvPr id="40"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mparison">
    <p:spTree>
      <p:nvGrpSpPr>
        <p:cNvPr id="1" name=""/>
        <p:cNvGrpSpPr/>
        <p:nvPr/>
      </p:nvGrpSpPr>
      <p:grpSpPr>
        <a:xfrm>
          <a:off x="0" y="0"/>
          <a:ext cx="0" cy="0"/>
          <a:chOff x="0" y="0"/>
          <a:chExt cx="0" cy="0"/>
        </a:xfrm>
      </p:grpSpPr>
      <p:sp>
        <p:nvSpPr>
          <p:cNvPr id="47" name="标题文本"/>
          <p:cNvSpPr txBox="1"/>
          <p:nvPr>
            <p:ph type="title"/>
          </p:nvPr>
        </p:nvSpPr>
        <p:spPr>
          <a:xfrm>
            <a:off x="839787" y="365125"/>
            <a:ext cx="10515601" cy="1325563"/>
          </a:xfrm>
          <a:prstGeom prst="rect">
            <a:avLst/>
          </a:prstGeom>
        </p:spPr>
        <p:txBody>
          <a:bodyPr/>
          <a:lstStyle/>
          <a:p>
            <a:pPr/>
            <a:r>
              <a:t>标题文本</a:t>
            </a:r>
          </a:p>
        </p:txBody>
      </p:sp>
      <p:sp>
        <p:nvSpPr>
          <p:cNvPr id="48" name="正文级别 1…"/>
          <p:cNvSpPr txBox="1"/>
          <p:nvPr>
            <p:ph type="body" sz="quarter" idx="1"/>
          </p:nvPr>
        </p:nvSpPr>
        <p:spPr>
          <a:xfrm>
            <a:off x="839787" y="1681163"/>
            <a:ext cx="5157790" cy="823914"/>
          </a:xfrm>
          <a:prstGeom prst="rect">
            <a:avLst/>
          </a:prstGeom>
        </p:spPr>
        <p:txBody>
          <a:bodyPr anchor="b"/>
          <a:lstStyle>
            <a:lvl1pPr marL="0" indent="0">
              <a:buSzTx/>
              <a:buFontTx/>
              <a:buNone/>
              <a:defRPr b="1" sz="2400"/>
            </a:lvl1pPr>
            <a:lvl2pPr marL="0" indent="0">
              <a:buSzTx/>
              <a:buFontTx/>
              <a:buNone/>
              <a:defRPr b="1" sz="2400"/>
            </a:lvl2pPr>
            <a:lvl3pPr marL="0" indent="0">
              <a:buSzTx/>
              <a:buFontTx/>
              <a:buNone/>
              <a:defRPr b="1" sz="2400"/>
            </a:lvl3pPr>
            <a:lvl4pPr marL="0" indent="0">
              <a:buSzTx/>
              <a:buFontTx/>
              <a:buNone/>
              <a:defRPr b="1" sz="2400"/>
            </a:lvl4pPr>
            <a:lvl5pPr marL="0" indent="0">
              <a:buSzTx/>
              <a:buFontTx/>
              <a:buNone/>
              <a:defRPr b="1" sz="2400"/>
            </a:lvl5pPr>
          </a:lstStyle>
          <a:p>
            <a:pPr/>
            <a:r>
              <a:t>正文级别 1</a:t>
            </a:r>
          </a:p>
          <a:p>
            <a:pPr lvl="1"/>
            <a:r>
              <a:t>正文级别 2</a:t>
            </a:r>
          </a:p>
          <a:p>
            <a:pPr lvl="2"/>
            <a:r>
              <a:t>正文级别 3</a:t>
            </a:r>
          </a:p>
          <a:p>
            <a:pPr lvl="3"/>
            <a:r>
              <a:t>正文级别 4</a:t>
            </a:r>
          </a:p>
          <a:p>
            <a:pPr lvl="4"/>
            <a:r>
              <a:t>正文级别 5</a:t>
            </a:r>
          </a:p>
        </p:txBody>
      </p:sp>
      <p:sp>
        <p:nvSpPr>
          <p:cNvPr id="49" name="Text Placeholder 4"/>
          <p:cNvSpPr/>
          <p:nvPr>
            <p:ph type="body" sz="quarter" idx="13"/>
          </p:nvPr>
        </p:nvSpPr>
        <p:spPr>
          <a:xfrm>
            <a:off x="6172200" y="1681163"/>
            <a:ext cx="5183188" cy="823914"/>
          </a:xfrm>
          <a:prstGeom prst="rect">
            <a:avLst/>
          </a:prstGeom>
        </p:spPr>
        <p:txBody>
          <a:bodyPr anchor="b"/>
          <a:lstStyle/>
          <a:p>
            <a:pPr/>
          </a:p>
        </p:txBody>
      </p:sp>
      <p:sp>
        <p:nvSpPr>
          <p:cNvPr id="50"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57" name="标题文本"/>
          <p:cNvSpPr txBox="1"/>
          <p:nvPr>
            <p:ph type="title"/>
          </p:nvPr>
        </p:nvSpPr>
        <p:spPr>
          <a:prstGeom prst="rect">
            <a:avLst/>
          </a:prstGeom>
        </p:spPr>
        <p:txBody>
          <a:bodyPr/>
          <a:lstStyle/>
          <a:p>
            <a:pPr/>
            <a:r>
              <a:t>标题文本</a:t>
            </a:r>
          </a:p>
        </p:txBody>
      </p:sp>
      <p:sp>
        <p:nvSpPr>
          <p:cNvPr id="58"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65"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spTree>
      <p:nvGrpSpPr>
        <p:cNvPr id="1" name=""/>
        <p:cNvGrpSpPr/>
        <p:nvPr/>
      </p:nvGrpSpPr>
      <p:grpSpPr>
        <a:xfrm>
          <a:off x="0" y="0"/>
          <a:ext cx="0" cy="0"/>
          <a:chOff x="0" y="0"/>
          <a:chExt cx="0" cy="0"/>
        </a:xfrm>
      </p:grpSpPr>
      <p:sp>
        <p:nvSpPr>
          <p:cNvPr id="72" name="标题文本"/>
          <p:cNvSpPr txBox="1"/>
          <p:nvPr>
            <p:ph type="title"/>
          </p:nvPr>
        </p:nvSpPr>
        <p:spPr>
          <a:xfrm>
            <a:off x="839787" y="457200"/>
            <a:ext cx="3932240" cy="1600200"/>
          </a:xfrm>
          <a:prstGeom prst="rect">
            <a:avLst/>
          </a:prstGeom>
        </p:spPr>
        <p:txBody>
          <a:bodyPr anchor="b"/>
          <a:lstStyle>
            <a:lvl1pPr>
              <a:defRPr sz="3200"/>
            </a:lvl1pPr>
          </a:lstStyle>
          <a:p>
            <a:pPr/>
            <a:r>
              <a:t>标题文本</a:t>
            </a:r>
          </a:p>
        </p:txBody>
      </p:sp>
      <p:sp>
        <p:nvSpPr>
          <p:cNvPr id="73" name="正文级别 1…"/>
          <p:cNvSpPr txBox="1"/>
          <p:nvPr>
            <p:ph type="body" sz="half" idx="1"/>
          </p:nvPr>
        </p:nvSpPr>
        <p:spPr>
          <a:xfrm>
            <a:off x="5183187" y="987425"/>
            <a:ext cx="6172202" cy="4873625"/>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pPr/>
            <a:r>
              <a:t>正文级别 1</a:t>
            </a:r>
          </a:p>
          <a:p>
            <a:pPr lvl="1"/>
            <a:r>
              <a:t>正文级别 2</a:t>
            </a:r>
          </a:p>
          <a:p>
            <a:pPr lvl="2"/>
            <a:r>
              <a:t>正文级别 3</a:t>
            </a:r>
          </a:p>
          <a:p>
            <a:pPr lvl="3"/>
            <a:r>
              <a:t>正文级别 4</a:t>
            </a:r>
          </a:p>
          <a:p>
            <a:pPr lvl="4"/>
            <a:r>
              <a:t>正文级别 5</a:t>
            </a:r>
          </a:p>
        </p:txBody>
      </p:sp>
      <p:sp>
        <p:nvSpPr>
          <p:cNvPr id="74" name="Text Placeholder 3"/>
          <p:cNvSpPr/>
          <p:nvPr>
            <p:ph type="body" sz="quarter" idx="13"/>
          </p:nvPr>
        </p:nvSpPr>
        <p:spPr>
          <a:xfrm>
            <a:off x="839786" y="2057400"/>
            <a:ext cx="3932241" cy="3811588"/>
          </a:xfrm>
          <a:prstGeom prst="rect">
            <a:avLst/>
          </a:prstGeom>
        </p:spPr>
        <p:txBody>
          <a:bodyPr/>
          <a:lstStyle/>
          <a:p>
            <a:pPr/>
          </a:p>
        </p:txBody>
      </p:sp>
      <p:sp>
        <p:nvSpPr>
          <p:cNvPr id="75"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icture with Caption">
    <p:spTree>
      <p:nvGrpSpPr>
        <p:cNvPr id="1" name=""/>
        <p:cNvGrpSpPr/>
        <p:nvPr/>
      </p:nvGrpSpPr>
      <p:grpSpPr>
        <a:xfrm>
          <a:off x="0" y="0"/>
          <a:ext cx="0" cy="0"/>
          <a:chOff x="0" y="0"/>
          <a:chExt cx="0" cy="0"/>
        </a:xfrm>
      </p:grpSpPr>
      <p:sp>
        <p:nvSpPr>
          <p:cNvPr id="82" name="标题文本"/>
          <p:cNvSpPr txBox="1"/>
          <p:nvPr>
            <p:ph type="title"/>
          </p:nvPr>
        </p:nvSpPr>
        <p:spPr>
          <a:xfrm>
            <a:off x="839787" y="457200"/>
            <a:ext cx="3932240" cy="1600200"/>
          </a:xfrm>
          <a:prstGeom prst="rect">
            <a:avLst/>
          </a:prstGeom>
        </p:spPr>
        <p:txBody>
          <a:bodyPr anchor="b"/>
          <a:lstStyle>
            <a:lvl1pPr>
              <a:defRPr sz="3200"/>
            </a:lvl1pPr>
          </a:lstStyle>
          <a:p>
            <a:pPr/>
            <a:r>
              <a:t>标题文本</a:t>
            </a:r>
          </a:p>
        </p:txBody>
      </p:sp>
      <p:sp>
        <p:nvSpPr>
          <p:cNvPr id="83" name="Picture Placeholder 2"/>
          <p:cNvSpPr/>
          <p:nvPr>
            <p:ph type="pic" sz="half" idx="13"/>
          </p:nvPr>
        </p:nvSpPr>
        <p:spPr>
          <a:xfrm>
            <a:off x="5183187" y="987425"/>
            <a:ext cx="6172202" cy="4873625"/>
          </a:xfrm>
          <a:prstGeom prst="rect">
            <a:avLst/>
          </a:prstGeom>
        </p:spPr>
        <p:txBody>
          <a:bodyPr lIns="91439" tIns="45719" rIns="91439" bIns="45719">
            <a:noAutofit/>
          </a:bodyPr>
          <a:lstStyle/>
          <a:p>
            <a:pPr/>
          </a:p>
        </p:txBody>
      </p:sp>
      <p:sp>
        <p:nvSpPr>
          <p:cNvPr id="84" name="正文级别 1…"/>
          <p:cNvSpPr txBox="1"/>
          <p:nvPr>
            <p:ph type="body" sz="quarter" idx="1"/>
          </p:nvPr>
        </p:nvSpPr>
        <p:spPr>
          <a:xfrm>
            <a:off x="839787" y="2057400"/>
            <a:ext cx="3932240" cy="3811588"/>
          </a:xfrm>
          <a:prstGeom prst="rect">
            <a:avLst/>
          </a:prstGeom>
        </p:spPr>
        <p:txBody>
          <a:bodyPr/>
          <a:lstStyle>
            <a:lvl1pPr marL="0" indent="0">
              <a:buSzTx/>
              <a:buFontTx/>
              <a:buNone/>
              <a:defRPr sz="1600"/>
            </a:lvl1pPr>
            <a:lvl2pPr marL="0" indent="0">
              <a:buSzTx/>
              <a:buFontTx/>
              <a:buNone/>
              <a:defRPr sz="1600"/>
            </a:lvl2pPr>
            <a:lvl3pPr marL="0" indent="0">
              <a:buSzTx/>
              <a:buFontTx/>
              <a:buNone/>
              <a:defRPr sz="1600"/>
            </a:lvl3pPr>
            <a:lvl4pPr marL="0" indent="0">
              <a:buSzTx/>
              <a:buFontTx/>
              <a:buNone/>
              <a:defRPr sz="1600"/>
            </a:lvl4pPr>
            <a:lvl5pPr marL="0" indent="0">
              <a:buSzTx/>
              <a:buFontTx/>
              <a:buNone/>
              <a:defRPr sz="1600"/>
            </a:lvl5pPr>
          </a:lstStyle>
          <a:p>
            <a:pPr/>
            <a:r>
              <a:t>正文级别 1</a:t>
            </a:r>
          </a:p>
          <a:p>
            <a:pPr lvl="1"/>
            <a:r>
              <a:t>正文级别 2</a:t>
            </a:r>
          </a:p>
          <a:p>
            <a:pPr lvl="2"/>
            <a:r>
              <a:t>正文级别 3</a:t>
            </a:r>
          </a:p>
          <a:p>
            <a:pPr lvl="3"/>
            <a:r>
              <a:t>正文级别 4</a:t>
            </a:r>
          </a:p>
          <a:p>
            <a:pPr lvl="4"/>
            <a:r>
              <a:t>正文级别 5</a:t>
            </a:r>
          </a:p>
        </p:txBody>
      </p:sp>
      <p:sp>
        <p:nvSpPr>
          <p:cNvPr id="85"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标题文本"/>
          <p:cNvSpPr txBox="1"/>
          <p:nvPr>
            <p:ph type="title"/>
          </p:nvPr>
        </p:nvSpPr>
        <p:spPr>
          <a:xfrm>
            <a:off x="838200" y="365125"/>
            <a:ext cx="10515600" cy="1325563"/>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normAutofit fontScale="100000" lnSpcReduction="0"/>
          </a:bodyPr>
          <a:lstStyle/>
          <a:p>
            <a:pPr/>
            <a:r>
              <a:t>标题文本</a:t>
            </a:r>
          </a:p>
        </p:txBody>
      </p:sp>
      <p:sp>
        <p:nvSpPr>
          <p:cNvPr id="3" name="正文级别 1…"/>
          <p:cNvSpPr txBox="1"/>
          <p:nvPr>
            <p:ph type="body" idx="1"/>
          </p:nvPr>
        </p:nvSpPr>
        <p:spPr>
          <a:xfrm>
            <a:off x="838200" y="1825625"/>
            <a:ext cx="10515600" cy="4351338"/>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p>
            <a:pPr/>
            <a:r>
              <a:t>正文级别 1</a:t>
            </a:r>
          </a:p>
          <a:p>
            <a:pPr lvl="1"/>
            <a:r>
              <a:t>正文级别 2</a:t>
            </a:r>
          </a:p>
          <a:p>
            <a:pPr lvl="2"/>
            <a:r>
              <a:t>正文级别 3</a:t>
            </a:r>
          </a:p>
          <a:p>
            <a:pPr lvl="3"/>
            <a:r>
              <a:t>正文级别 4</a:t>
            </a:r>
          </a:p>
          <a:p>
            <a:pPr lvl="4"/>
            <a:r>
              <a:t>正文级别 5</a:t>
            </a:r>
          </a:p>
        </p:txBody>
      </p:sp>
      <p:sp>
        <p:nvSpPr>
          <p:cNvPr id="4" name="幻灯片编号"/>
          <p:cNvSpPr txBox="1"/>
          <p:nvPr>
            <p:ph type="sldNum" sz="quarter" idx="2"/>
          </p:nvPr>
        </p:nvSpPr>
        <p:spPr>
          <a:xfrm>
            <a:off x="11089821" y="6404293"/>
            <a:ext cx="263980" cy="269239"/>
          </a:xfrm>
          <a:prstGeom prst="rect">
            <a:avLst/>
          </a:prstGeom>
          <a:ln w="12700">
            <a:miter lim="400000"/>
          </a:ln>
        </p:spPr>
        <p:txBody>
          <a:bodyPr wrap="none" lIns="45718" tIns="45718" rIns="45718" bIns="45718" anchor="ctr">
            <a:spAutoFit/>
          </a:bodyPr>
          <a:lstStyle>
            <a:lvl1pPr algn="r">
              <a:defRPr sz="1200">
                <a:solidFill>
                  <a:srgbClr val="888888"/>
                </a:solidFill>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Lst>
  <p:transition xmlns:p14="http://schemas.microsoft.com/office/powerpoint/2010/main" spd="med" advClick="1"/>
  <p:txStyles>
    <p:titleStyle>
      <a:lvl1pPr marL="0" marR="0" indent="0" algn="l" defTabSz="914400" rtl="0" latinLnBrk="0">
        <a:lnSpc>
          <a:spcPct val="90000"/>
        </a:lnSpc>
        <a:spcBef>
          <a:spcPts val="0"/>
        </a:spcBef>
        <a:spcAft>
          <a:spcPts val="0"/>
        </a:spcAft>
        <a:buClrTx/>
        <a:buSzTx/>
        <a:buFontTx/>
        <a:buNone/>
        <a:tabLst/>
        <a:defRPr b="0" baseline="0" cap="none" i="0" spc="0" strike="noStrike" sz="4400" u="none">
          <a:ln>
            <a:noFill/>
          </a:ln>
          <a:solidFill>
            <a:srgbClr val="000000"/>
          </a:solidFill>
          <a:uFillTx/>
          <a:latin typeface="Calibri Light"/>
          <a:ea typeface="Calibri Light"/>
          <a:cs typeface="Calibri Light"/>
          <a:sym typeface="Calibri Light"/>
        </a:defRPr>
      </a:lvl1pPr>
      <a:lvl2pPr marL="0" marR="0" indent="0" algn="l" defTabSz="914400" rtl="0" latinLnBrk="0">
        <a:lnSpc>
          <a:spcPct val="90000"/>
        </a:lnSpc>
        <a:spcBef>
          <a:spcPts val="0"/>
        </a:spcBef>
        <a:spcAft>
          <a:spcPts val="0"/>
        </a:spcAft>
        <a:buClrTx/>
        <a:buSzTx/>
        <a:buFontTx/>
        <a:buNone/>
        <a:tabLst/>
        <a:defRPr b="0" baseline="0" cap="none" i="0" spc="0" strike="noStrike" sz="4400" u="none">
          <a:ln>
            <a:noFill/>
          </a:ln>
          <a:solidFill>
            <a:srgbClr val="000000"/>
          </a:solidFill>
          <a:uFillTx/>
          <a:latin typeface="Calibri Light"/>
          <a:ea typeface="Calibri Light"/>
          <a:cs typeface="Calibri Light"/>
          <a:sym typeface="Calibri Light"/>
        </a:defRPr>
      </a:lvl2pPr>
      <a:lvl3pPr marL="0" marR="0" indent="0" algn="l" defTabSz="914400" rtl="0" latinLnBrk="0">
        <a:lnSpc>
          <a:spcPct val="90000"/>
        </a:lnSpc>
        <a:spcBef>
          <a:spcPts val="0"/>
        </a:spcBef>
        <a:spcAft>
          <a:spcPts val="0"/>
        </a:spcAft>
        <a:buClrTx/>
        <a:buSzTx/>
        <a:buFontTx/>
        <a:buNone/>
        <a:tabLst/>
        <a:defRPr b="0" baseline="0" cap="none" i="0" spc="0" strike="noStrike" sz="4400" u="none">
          <a:ln>
            <a:noFill/>
          </a:ln>
          <a:solidFill>
            <a:srgbClr val="000000"/>
          </a:solidFill>
          <a:uFillTx/>
          <a:latin typeface="Calibri Light"/>
          <a:ea typeface="Calibri Light"/>
          <a:cs typeface="Calibri Light"/>
          <a:sym typeface="Calibri Light"/>
        </a:defRPr>
      </a:lvl3pPr>
      <a:lvl4pPr marL="0" marR="0" indent="0" algn="l" defTabSz="914400" rtl="0" latinLnBrk="0">
        <a:lnSpc>
          <a:spcPct val="90000"/>
        </a:lnSpc>
        <a:spcBef>
          <a:spcPts val="0"/>
        </a:spcBef>
        <a:spcAft>
          <a:spcPts val="0"/>
        </a:spcAft>
        <a:buClrTx/>
        <a:buSzTx/>
        <a:buFontTx/>
        <a:buNone/>
        <a:tabLst/>
        <a:defRPr b="0" baseline="0" cap="none" i="0" spc="0" strike="noStrike" sz="4400" u="none">
          <a:ln>
            <a:noFill/>
          </a:ln>
          <a:solidFill>
            <a:srgbClr val="000000"/>
          </a:solidFill>
          <a:uFillTx/>
          <a:latin typeface="Calibri Light"/>
          <a:ea typeface="Calibri Light"/>
          <a:cs typeface="Calibri Light"/>
          <a:sym typeface="Calibri Light"/>
        </a:defRPr>
      </a:lvl4pPr>
      <a:lvl5pPr marL="0" marR="0" indent="0" algn="l" defTabSz="914400" rtl="0" latinLnBrk="0">
        <a:lnSpc>
          <a:spcPct val="90000"/>
        </a:lnSpc>
        <a:spcBef>
          <a:spcPts val="0"/>
        </a:spcBef>
        <a:spcAft>
          <a:spcPts val="0"/>
        </a:spcAft>
        <a:buClrTx/>
        <a:buSzTx/>
        <a:buFontTx/>
        <a:buNone/>
        <a:tabLst/>
        <a:defRPr b="0" baseline="0" cap="none" i="0" spc="0" strike="noStrike" sz="4400" u="none">
          <a:ln>
            <a:noFill/>
          </a:ln>
          <a:solidFill>
            <a:srgbClr val="000000"/>
          </a:solidFill>
          <a:uFillTx/>
          <a:latin typeface="Calibri Light"/>
          <a:ea typeface="Calibri Light"/>
          <a:cs typeface="Calibri Light"/>
          <a:sym typeface="Calibri Light"/>
        </a:defRPr>
      </a:lvl5pPr>
      <a:lvl6pPr marL="0" marR="0" indent="0" algn="l" defTabSz="914400" rtl="0" latinLnBrk="0">
        <a:lnSpc>
          <a:spcPct val="90000"/>
        </a:lnSpc>
        <a:spcBef>
          <a:spcPts val="0"/>
        </a:spcBef>
        <a:spcAft>
          <a:spcPts val="0"/>
        </a:spcAft>
        <a:buClrTx/>
        <a:buSzTx/>
        <a:buFontTx/>
        <a:buNone/>
        <a:tabLst/>
        <a:defRPr b="0" baseline="0" cap="none" i="0" spc="0" strike="noStrike" sz="4400" u="none">
          <a:ln>
            <a:noFill/>
          </a:ln>
          <a:solidFill>
            <a:srgbClr val="000000"/>
          </a:solidFill>
          <a:uFillTx/>
          <a:latin typeface="Calibri Light"/>
          <a:ea typeface="Calibri Light"/>
          <a:cs typeface="Calibri Light"/>
          <a:sym typeface="Calibri Light"/>
        </a:defRPr>
      </a:lvl6pPr>
      <a:lvl7pPr marL="0" marR="0" indent="0" algn="l" defTabSz="914400" rtl="0" latinLnBrk="0">
        <a:lnSpc>
          <a:spcPct val="90000"/>
        </a:lnSpc>
        <a:spcBef>
          <a:spcPts val="0"/>
        </a:spcBef>
        <a:spcAft>
          <a:spcPts val="0"/>
        </a:spcAft>
        <a:buClrTx/>
        <a:buSzTx/>
        <a:buFontTx/>
        <a:buNone/>
        <a:tabLst/>
        <a:defRPr b="0" baseline="0" cap="none" i="0" spc="0" strike="noStrike" sz="4400" u="none">
          <a:ln>
            <a:noFill/>
          </a:ln>
          <a:solidFill>
            <a:srgbClr val="000000"/>
          </a:solidFill>
          <a:uFillTx/>
          <a:latin typeface="Calibri Light"/>
          <a:ea typeface="Calibri Light"/>
          <a:cs typeface="Calibri Light"/>
          <a:sym typeface="Calibri Light"/>
        </a:defRPr>
      </a:lvl7pPr>
      <a:lvl8pPr marL="0" marR="0" indent="0" algn="l" defTabSz="914400" rtl="0" latinLnBrk="0">
        <a:lnSpc>
          <a:spcPct val="90000"/>
        </a:lnSpc>
        <a:spcBef>
          <a:spcPts val="0"/>
        </a:spcBef>
        <a:spcAft>
          <a:spcPts val="0"/>
        </a:spcAft>
        <a:buClrTx/>
        <a:buSzTx/>
        <a:buFontTx/>
        <a:buNone/>
        <a:tabLst/>
        <a:defRPr b="0" baseline="0" cap="none" i="0" spc="0" strike="noStrike" sz="4400" u="none">
          <a:ln>
            <a:noFill/>
          </a:ln>
          <a:solidFill>
            <a:srgbClr val="000000"/>
          </a:solidFill>
          <a:uFillTx/>
          <a:latin typeface="Calibri Light"/>
          <a:ea typeface="Calibri Light"/>
          <a:cs typeface="Calibri Light"/>
          <a:sym typeface="Calibri Light"/>
        </a:defRPr>
      </a:lvl8pPr>
      <a:lvl9pPr marL="0" marR="0" indent="0" algn="l" defTabSz="914400" rtl="0" latinLnBrk="0">
        <a:lnSpc>
          <a:spcPct val="90000"/>
        </a:lnSpc>
        <a:spcBef>
          <a:spcPts val="0"/>
        </a:spcBef>
        <a:spcAft>
          <a:spcPts val="0"/>
        </a:spcAft>
        <a:buClrTx/>
        <a:buSzTx/>
        <a:buFontTx/>
        <a:buNone/>
        <a:tabLst/>
        <a:defRPr b="0" baseline="0" cap="none" i="0" spc="0" strike="noStrike" sz="4400" u="none">
          <a:ln>
            <a:noFill/>
          </a:ln>
          <a:solidFill>
            <a:srgbClr val="000000"/>
          </a:solidFill>
          <a:uFillTx/>
          <a:latin typeface="Calibri Light"/>
          <a:ea typeface="Calibri Light"/>
          <a:cs typeface="Calibri Light"/>
          <a:sym typeface="Calibri Light"/>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b="0" baseline="0" cap="none" i="0" spc="0" strike="noStrike" sz="2800" u="none">
          <a:ln>
            <a:noFill/>
          </a:ln>
          <a:solidFill>
            <a:srgbClr val="000000"/>
          </a:solidFill>
          <a:uFillTx/>
          <a:latin typeface="+mn-lt"/>
          <a:ea typeface="+mn-ea"/>
          <a:cs typeface="+mn-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b="0" baseline="0" cap="none" i="0" spc="0" strike="noStrike" sz="2800" u="none">
          <a:ln>
            <a:noFill/>
          </a:ln>
          <a:solidFill>
            <a:srgbClr val="000000"/>
          </a:solidFill>
          <a:uFillTx/>
          <a:latin typeface="+mn-lt"/>
          <a:ea typeface="+mn-ea"/>
          <a:cs typeface="+mn-cs"/>
          <a:sym typeface="Calibri"/>
        </a:defRPr>
      </a:lvl2pPr>
      <a:lvl3pPr marL="1234438" marR="0" indent="-320038" algn="l" defTabSz="914400" rtl="0" latinLnBrk="0">
        <a:lnSpc>
          <a:spcPct val="90000"/>
        </a:lnSpc>
        <a:spcBef>
          <a:spcPts val="1000"/>
        </a:spcBef>
        <a:spcAft>
          <a:spcPts val="0"/>
        </a:spcAft>
        <a:buClrTx/>
        <a:buSzPct val="100000"/>
        <a:buFont typeface="Arial"/>
        <a:buChar char="•"/>
        <a:tabLst/>
        <a:defRPr b="0" baseline="0" cap="none" i="0" spc="0" strike="noStrike" sz="2800" u="none">
          <a:ln>
            <a:noFill/>
          </a:ln>
          <a:solidFill>
            <a:srgbClr val="000000"/>
          </a:solidFill>
          <a:uFillTx/>
          <a:latin typeface="+mn-lt"/>
          <a:ea typeface="+mn-ea"/>
          <a:cs typeface="+mn-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ln>
            <a:noFill/>
          </a:ln>
          <a:solidFill>
            <a:srgbClr val="000000"/>
          </a:solidFill>
          <a:uFillTx/>
          <a:latin typeface="+mn-lt"/>
          <a:ea typeface="+mn-ea"/>
          <a:cs typeface="+mn-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ln>
            <a:noFill/>
          </a:ln>
          <a:solidFill>
            <a:srgbClr val="000000"/>
          </a:solidFill>
          <a:uFillTx/>
          <a:latin typeface="+mn-lt"/>
          <a:ea typeface="+mn-ea"/>
          <a:cs typeface="+mn-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ln>
            <a:noFill/>
          </a:ln>
          <a:solidFill>
            <a:srgbClr val="000000"/>
          </a:solidFill>
          <a:uFillTx/>
          <a:latin typeface="+mn-lt"/>
          <a:ea typeface="+mn-ea"/>
          <a:cs typeface="+mn-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ln>
            <a:noFill/>
          </a:ln>
          <a:solidFill>
            <a:srgbClr val="000000"/>
          </a:solidFill>
          <a:uFillTx/>
          <a:latin typeface="+mn-lt"/>
          <a:ea typeface="+mn-ea"/>
          <a:cs typeface="+mn-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ln>
            <a:noFill/>
          </a:ln>
          <a:solidFill>
            <a:srgbClr val="000000"/>
          </a:solidFill>
          <a:uFillTx/>
          <a:latin typeface="+mn-lt"/>
          <a:ea typeface="+mn-ea"/>
          <a:cs typeface="+mn-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ln>
            <a:noFill/>
          </a:ln>
          <a:solidFill>
            <a:srgbClr val="000000"/>
          </a:solidFill>
          <a:uFillTx/>
          <a:latin typeface="+mn-lt"/>
          <a:ea typeface="+mn-ea"/>
          <a:cs typeface="+mn-cs"/>
          <a:sym typeface="Calibri"/>
        </a:defRPr>
      </a:lvl9pPr>
    </p:bodyStyle>
    <p:otherStyle>
      <a:lvl1pPr marL="0" marR="0" indent="0" algn="r" defTabSz="914400" rtl="0" latinLnBrk="0">
        <a:lnSpc>
          <a:spcPct val="100000"/>
        </a:lnSpc>
        <a:spcBef>
          <a:spcPts val="0"/>
        </a:spcBef>
        <a:spcAft>
          <a:spcPts val="0"/>
        </a:spcAft>
        <a:buClrTx/>
        <a:buSzTx/>
        <a:buFontTx/>
        <a:buNone/>
        <a:tabLst/>
        <a:defRPr b="0" baseline="0" cap="none" i="0" spc="0" strike="noStrike" sz="1200" u="none">
          <a:ln>
            <a:noFill/>
          </a:ln>
          <a:solidFill>
            <a:schemeClr val="tx1"/>
          </a:solidFill>
          <a:uFillTx/>
          <a:latin typeface="+mn-lt"/>
          <a:ea typeface="+mn-ea"/>
          <a:cs typeface="+mn-cs"/>
          <a:sym typeface="Calibri"/>
        </a:defRPr>
      </a:lvl1pPr>
      <a:lvl2pPr marL="0" marR="0" indent="0" algn="r" defTabSz="914400" rtl="0" latinLnBrk="0">
        <a:lnSpc>
          <a:spcPct val="100000"/>
        </a:lnSpc>
        <a:spcBef>
          <a:spcPts val="0"/>
        </a:spcBef>
        <a:spcAft>
          <a:spcPts val="0"/>
        </a:spcAft>
        <a:buClrTx/>
        <a:buSzTx/>
        <a:buFontTx/>
        <a:buNone/>
        <a:tabLst/>
        <a:defRPr b="0" baseline="0" cap="none" i="0" spc="0" strike="noStrike" sz="1200" u="none">
          <a:ln>
            <a:noFill/>
          </a:ln>
          <a:solidFill>
            <a:schemeClr val="tx1"/>
          </a:solidFill>
          <a:uFillTx/>
          <a:latin typeface="+mn-lt"/>
          <a:ea typeface="+mn-ea"/>
          <a:cs typeface="+mn-cs"/>
          <a:sym typeface="Calibri"/>
        </a:defRPr>
      </a:lvl2pPr>
      <a:lvl3pPr marL="0" marR="0" indent="0" algn="r" defTabSz="914400" rtl="0" latinLnBrk="0">
        <a:lnSpc>
          <a:spcPct val="100000"/>
        </a:lnSpc>
        <a:spcBef>
          <a:spcPts val="0"/>
        </a:spcBef>
        <a:spcAft>
          <a:spcPts val="0"/>
        </a:spcAft>
        <a:buClrTx/>
        <a:buSzTx/>
        <a:buFontTx/>
        <a:buNone/>
        <a:tabLst/>
        <a:defRPr b="0" baseline="0" cap="none" i="0" spc="0" strike="noStrike" sz="1200" u="none">
          <a:ln>
            <a:noFill/>
          </a:ln>
          <a:solidFill>
            <a:schemeClr val="tx1"/>
          </a:solidFill>
          <a:uFillTx/>
          <a:latin typeface="+mn-lt"/>
          <a:ea typeface="+mn-ea"/>
          <a:cs typeface="+mn-cs"/>
          <a:sym typeface="Calibri"/>
        </a:defRPr>
      </a:lvl3pPr>
      <a:lvl4pPr marL="0" marR="0" indent="0" algn="r" defTabSz="914400" rtl="0" latinLnBrk="0">
        <a:lnSpc>
          <a:spcPct val="100000"/>
        </a:lnSpc>
        <a:spcBef>
          <a:spcPts val="0"/>
        </a:spcBef>
        <a:spcAft>
          <a:spcPts val="0"/>
        </a:spcAft>
        <a:buClrTx/>
        <a:buSzTx/>
        <a:buFontTx/>
        <a:buNone/>
        <a:tabLst/>
        <a:defRPr b="0" baseline="0" cap="none" i="0" spc="0" strike="noStrike" sz="1200" u="none">
          <a:ln>
            <a:noFill/>
          </a:ln>
          <a:solidFill>
            <a:schemeClr val="tx1"/>
          </a:solidFill>
          <a:uFillTx/>
          <a:latin typeface="+mn-lt"/>
          <a:ea typeface="+mn-ea"/>
          <a:cs typeface="+mn-cs"/>
          <a:sym typeface="Calibri"/>
        </a:defRPr>
      </a:lvl4pPr>
      <a:lvl5pPr marL="0" marR="0" indent="0" algn="r" defTabSz="914400" rtl="0" latinLnBrk="0">
        <a:lnSpc>
          <a:spcPct val="100000"/>
        </a:lnSpc>
        <a:spcBef>
          <a:spcPts val="0"/>
        </a:spcBef>
        <a:spcAft>
          <a:spcPts val="0"/>
        </a:spcAft>
        <a:buClrTx/>
        <a:buSzTx/>
        <a:buFontTx/>
        <a:buNone/>
        <a:tabLst/>
        <a:defRPr b="0" baseline="0" cap="none" i="0" spc="0" strike="noStrike" sz="1200" u="none">
          <a:ln>
            <a:noFill/>
          </a:ln>
          <a:solidFill>
            <a:schemeClr val="tx1"/>
          </a:solidFill>
          <a:uFillTx/>
          <a:latin typeface="+mn-lt"/>
          <a:ea typeface="+mn-ea"/>
          <a:cs typeface="+mn-cs"/>
          <a:sym typeface="Calibri"/>
        </a:defRPr>
      </a:lvl5pPr>
      <a:lvl6pPr marL="0" marR="0" indent="0" algn="r" defTabSz="914400" rtl="0" latinLnBrk="0">
        <a:lnSpc>
          <a:spcPct val="100000"/>
        </a:lnSpc>
        <a:spcBef>
          <a:spcPts val="0"/>
        </a:spcBef>
        <a:spcAft>
          <a:spcPts val="0"/>
        </a:spcAft>
        <a:buClrTx/>
        <a:buSzTx/>
        <a:buFontTx/>
        <a:buNone/>
        <a:tabLst/>
        <a:defRPr b="0" baseline="0" cap="none" i="0" spc="0" strike="noStrike" sz="1200" u="none">
          <a:ln>
            <a:noFill/>
          </a:ln>
          <a:solidFill>
            <a:schemeClr val="tx1"/>
          </a:solidFill>
          <a:uFillTx/>
          <a:latin typeface="+mn-lt"/>
          <a:ea typeface="+mn-ea"/>
          <a:cs typeface="+mn-cs"/>
          <a:sym typeface="Calibri"/>
        </a:defRPr>
      </a:lvl6pPr>
      <a:lvl7pPr marL="0" marR="0" indent="0" algn="r" defTabSz="914400" rtl="0" latinLnBrk="0">
        <a:lnSpc>
          <a:spcPct val="100000"/>
        </a:lnSpc>
        <a:spcBef>
          <a:spcPts val="0"/>
        </a:spcBef>
        <a:spcAft>
          <a:spcPts val="0"/>
        </a:spcAft>
        <a:buClrTx/>
        <a:buSzTx/>
        <a:buFontTx/>
        <a:buNone/>
        <a:tabLst/>
        <a:defRPr b="0" baseline="0" cap="none" i="0" spc="0" strike="noStrike" sz="1200" u="none">
          <a:ln>
            <a:noFill/>
          </a:ln>
          <a:solidFill>
            <a:schemeClr val="tx1"/>
          </a:solidFill>
          <a:uFillTx/>
          <a:latin typeface="+mn-lt"/>
          <a:ea typeface="+mn-ea"/>
          <a:cs typeface="+mn-cs"/>
          <a:sym typeface="Calibri"/>
        </a:defRPr>
      </a:lvl7pPr>
      <a:lvl8pPr marL="0" marR="0" indent="0" algn="r" defTabSz="914400" rtl="0" latinLnBrk="0">
        <a:lnSpc>
          <a:spcPct val="100000"/>
        </a:lnSpc>
        <a:spcBef>
          <a:spcPts val="0"/>
        </a:spcBef>
        <a:spcAft>
          <a:spcPts val="0"/>
        </a:spcAft>
        <a:buClrTx/>
        <a:buSzTx/>
        <a:buFontTx/>
        <a:buNone/>
        <a:tabLst/>
        <a:defRPr b="0" baseline="0" cap="none" i="0" spc="0" strike="noStrike" sz="1200" u="none">
          <a:ln>
            <a:noFill/>
          </a:ln>
          <a:solidFill>
            <a:schemeClr val="tx1"/>
          </a:solidFill>
          <a:uFillTx/>
          <a:latin typeface="+mn-lt"/>
          <a:ea typeface="+mn-ea"/>
          <a:cs typeface="+mn-cs"/>
          <a:sym typeface="Calibri"/>
        </a:defRPr>
      </a:lvl8pPr>
      <a:lvl9pPr marL="0" marR="0" indent="0" algn="r" defTabSz="914400" rtl="0" latinLnBrk="0">
        <a:lnSpc>
          <a:spcPct val="100000"/>
        </a:lnSpc>
        <a:spcBef>
          <a:spcPts val="0"/>
        </a:spcBef>
        <a:spcAft>
          <a:spcPts val="0"/>
        </a:spcAft>
        <a:buClrTx/>
        <a:buSzTx/>
        <a:buFontTx/>
        <a:buNone/>
        <a:tabLst/>
        <a:defRPr b="0" baseline="0" cap="none" i="0" spc="0" strike="noStrike" sz="1200" u="none">
          <a:ln>
            <a:noFill/>
          </a:ln>
          <a:solidFill>
            <a:schemeClr val="tx1"/>
          </a:solidFill>
          <a:uFillTx/>
          <a:latin typeface="+mn-lt"/>
          <a:ea typeface="+mn-ea"/>
          <a:cs typeface="+mn-cs"/>
          <a:sym typeface="Calibri"/>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E2F0D9"/>
        </a:solidFill>
      </p:bgPr>
    </p:bg>
    <p:spTree>
      <p:nvGrpSpPr>
        <p:cNvPr id="1" name=""/>
        <p:cNvGrpSpPr/>
        <p:nvPr/>
      </p:nvGrpSpPr>
      <p:grpSpPr>
        <a:xfrm>
          <a:off x="0" y="0"/>
          <a:ext cx="0" cy="0"/>
          <a:chOff x="0" y="0"/>
          <a:chExt cx="0" cy="0"/>
        </a:xfrm>
      </p:grpSpPr>
      <p:sp>
        <p:nvSpPr>
          <p:cNvPr id="94" name="Title 1"/>
          <p:cNvSpPr txBox="1"/>
          <p:nvPr>
            <p:ph type="ctrTitle"/>
          </p:nvPr>
        </p:nvSpPr>
        <p:spPr>
          <a:xfrm>
            <a:off x="1656915" y="162229"/>
            <a:ext cx="9071983" cy="706637"/>
          </a:xfrm>
          <a:prstGeom prst="rect">
            <a:avLst/>
          </a:prstGeom>
          <a:solidFill>
            <a:srgbClr val="FFFFFF"/>
          </a:solidFill>
          <a:ln w="28575">
            <a:solidFill>
              <a:srgbClr val="527E34"/>
            </a:solidFill>
            <a:miter lim="800000"/>
          </a:ln>
        </p:spPr>
        <p:txBody>
          <a:bodyPr/>
          <a:lstStyle/>
          <a:p>
            <a:pPr>
              <a:defRPr b="1" sz="1400">
                <a:solidFill>
                  <a:srgbClr val="002060"/>
                </a:solidFill>
                <a:latin typeface="Trebuchet MS"/>
                <a:ea typeface="Trebuchet MS"/>
                <a:cs typeface="Trebuchet MS"/>
                <a:sym typeface="Trebuchet MS"/>
              </a:defRPr>
            </a:pPr>
            <a:r>
              <a:t>An Investigation of Integrating MOOC into Traditional Classroom Teaching in a Follow-up College English Course “Intercultural Communication”</a:t>
            </a:r>
            <a:r>
              <a:rPr sz="2000"/>
              <a:t> </a:t>
            </a:r>
          </a:p>
        </p:txBody>
      </p:sp>
      <p:sp>
        <p:nvSpPr>
          <p:cNvPr id="95" name="Subtitle 2"/>
          <p:cNvSpPr txBox="1"/>
          <p:nvPr>
            <p:ph type="subTitle" sz="quarter" idx="1"/>
          </p:nvPr>
        </p:nvSpPr>
        <p:spPr>
          <a:xfrm>
            <a:off x="141081" y="1010546"/>
            <a:ext cx="2855211" cy="2190116"/>
          </a:xfrm>
          <a:prstGeom prst="rect">
            <a:avLst/>
          </a:prstGeom>
          <a:solidFill>
            <a:srgbClr val="FFFFFF"/>
          </a:solidFill>
          <a:ln w="28575">
            <a:solidFill>
              <a:srgbClr val="527E34"/>
            </a:solidFill>
            <a:miter lim="800000"/>
          </a:ln>
        </p:spPr>
        <p:txBody>
          <a:bodyPr/>
          <a:lstStyle/>
          <a:p>
            <a:pPr>
              <a:lnSpc>
                <a:spcPct val="72000"/>
              </a:lnSpc>
              <a:defRPr sz="1400" u="sng">
                <a:solidFill>
                  <a:srgbClr val="002060"/>
                </a:solidFill>
                <a:latin typeface="Trebuchet MS"/>
                <a:ea typeface="Trebuchet MS"/>
                <a:cs typeface="Trebuchet MS"/>
                <a:sym typeface="Trebuchet MS"/>
              </a:defRPr>
            </a:pPr>
            <a:r>
              <a:t>Aims</a:t>
            </a:r>
            <a:endParaRPr>
              <a:solidFill>
                <a:srgbClr val="FFFFFF"/>
              </a:solidFill>
            </a:endParaRPr>
          </a:p>
          <a:p>
            <a:pPr>
              <a:lnSpc>
                <a:spcPct val="72000"/>
              </a:lnSpc>
              <a:defRPr sz="1400">
                <a:solidFill>
                  <a:srgbClr val="002060"/>
                </a:solidFill>
                <a:latin typeface="Trebuchet MS"/>
                <a:ea typeface="Trebuchet MS"/>
                <a:cs typeface="Trebuchet MS"/>
                <a:sym typeface="Trebuchet MS"/>
              </a:defRPr>
            </a:pPr>
            <a:r>
              <a:t>The aim of this study is to answer the questions:</a:t>
            </a:r>
            <a:endParaRPr>
              <a:solidFill>
                <a:srgbClr val="FFFFFF"/>
              </a:solidFill>
            </a:endParaRPr>
          </a:p>
          <a:p>
            <a:pPr>
              <a:lnSpc>
                <a:spcPct val="72000"/>
              </a:lnSpc>
              <a:defRPr sz="1400">
                <a:solidFill>
                  <a:srgbClr val="002060"/>
                </a:solidFill>
                <a:latin typeface="Trebuchet MS"/>
                <a:ea typeface="Trebuchet MS"/>
                <a:cs typeface="Trebuchet MS"/>
                <a:sym typeface="Trebuchet MS"/>
              </a:defRPr>
            </a:pPr>
            <a:r>
              <a:t>I what is the effect of blended learning based on MOOC in the course of “Intercultural Communication”?</a:t>
            </a:r>
          </a:p>
          <a:p>
            <a:pPr>
              <a:lnSpc>
                <a:spcPct val="72000"/>
              </a:lnSpc>
              <a:defRPr sz="1400">
                <a:solidFill>
                  <a:srgbClr val="002060"/>
                </a:solidFill>
                <a:latin typeface="Trebuchet MS"/>
                <a:ea typeface="Trebuchet MS"/>
                <a:cs typeface="Trebuchet MS"/>
                <a:sym typeface="Trebuchet MS"/>
              </a:defRPr>
            </a:pPr>
            <a:r>
              <a:t>2 what are the problems in the implementation process? How to improve the blended learning design based on MOOC? </a:t>
            </a:r>
          </a:p>
        </p:txBody>
      </p:sp>
      <p:sp>
        <p:nvSpPr>
          <p:cNvPr id="96" name="TextBox 4"/>
          <p:cNvSpPr txBox="1"/>
          <p:nvPr/>
        </p:nvSpPr>
        <p:spPr>
          <a:xfrm>
            <a:off x="3214376" y="908945"/>
            <a:ext cx="4910745" cy="2393314"/>
          </a:xfrm>
          <a:prstGeom prst="rect">
            <a:avLst/>
          </a:prstGeom>
          <a:solidFill>
            <a:srgbClr val="FFFFFF"/>
          </a:solidFill>
          <a:ln w="28575">
            <a:solidFill>
              <a:srgbClr val="527E34"/>
            </a:solidFill>
            <a:miter/>
          </a:ln>
          <a:extLst>
            <a:ext uri="{C572A759-6A51-4108-AA02-DFA0A04FC94B}">
              <ma14:wrappingTextBoxFlag xmlns:ma14="http://schemas.microsoft.com/office/mac/drawingml/2011/main" val="1"/>
            </a:ext>
          </a:extLst>
        </p:spPr>
        <p:txBody>
          <a:bodyPr lIns="45718" tIns="45718" rIns="45718" bIns="45718">
            <a:spAutoFit/>
          </a:bodyPr>
          <a:lstStyle/>
          <a:p>
            <a:pPr algn="ctr">
              <a:defRPr sz="1600" u="sng">
                <a:solidFill>
                  <a:srgbClr val="002060"/>
                </a:solidFill>
              </a:defRPr>
            </a:pPr>
            <a:r>
              <a:t>Rationale</a:t>
            </a:r>
          </a:p>
          <a:p>
            <a:pPr algn="ctr">
              <a:defRPr sz="1400">
                <a:solidFill>
                  <a:srgbClr val="002060"/>
                </a:solidFill>
                <a:latin typeface="Trebuchet MS"/>
                <a:ea typeface="Trebuchet MS"/>
                <a:cs typeface="Trebuchet MS"/>
                <a:sym typeface="Trebuchet MS"/>
              </a:defRPr>
            </a:pPr>
            <a:r>
              <a:t>College English in Chinese universities, especially follow-up courses which have launched in recent years, is confronted with complaints about unsatisfactory effect. MOOC is questioned for its high rate of drop-outs and low completion rate.</a:t>
            </a:r>
            <a:r>
              <a:rPr>
                <a:latin typeface="+mn-lt"/>
                <a:ea typeface="+mn-ea"/>
                <a:cs typeface="+mn-cs"/>
                <a:sym typeface="Calibri"/>
              </a:rPr>
              <a:t>The study involves in framing a blended instructional design, so it is important to get clear about classification of the mode of blended learning, learning theories like constructivist learning theory and autonomous learning theory, social learning theory and theories of instructional design.</a:t>
            </a:r>
          </a:p>
        </p:txBody>
      </p:sp>
      <p:sp>
        <p:nvSpPr>
          <p:cNvPr id="97" name="TextBox 6"/>
          <p:cNvSpPr txBox="1"/>
          <p:nvPr/>
        </p:nvSpPr>
        <p:spPr>
          <a:xfrm>
            <a:off x="2534490" y="3342342"/>
            <a:ext cx="2037676" cy="1377314"/>
          </a:xfrm>
          <a:prstGeom prst="rect">
            <a:avLst/>
          </a:prstGeom>
          <a:solidFill>
            <a:srgbClr val="FFFFFF"/>
          </a:solidFill>
          <a:ln w="28575">
            <a:solidFill>
              <a:srgbClr val="527E34"/>
            </a:solidFill>
            <a:miter/>
          </a:ln>
          <a:extLst>
            <a:ext uri="{C572A759-6A51-4108-AA02-DFA0A04FC94B}">
              <ma14:wrappingTextBoxFlag xmlns:ma14="http://schemas.microsoft.com/office/mac/drawingml/2011/main" val="1"/>
            </a:ext>
          </a:extLst>
        </p:spPr>
        <p:txBody>
          <a:bodyPr lIns="45718" tIns="45718" rIns="45718" bIns="45718">
            <a:spAutoFit/>
          </a:bodyPr>
          <a:lstStyle/>
          <a:p>
            <a:pPr algn="ctr">
              <a:defRPr sz="1600" u="sng">
                <a:solidFill>
                  <a:srgbClr val="002060"/>
                </a:solidFill>
              </a:defRPr>
            </a:pPr>
            <a:r>
              <a:t>Evidence</a:t>
            </a:r>
            <a:endParaRPr>
              <a:solidFill>
                <a:srgbClr val="FFFFFF"/>
              </a:solidFill>
            </a:endParaRPr>
          </a:p>
          <a:p>
            <a:pPr algn="ctr">
              <a:defRPr sz="1400">
                <a:solidFill>
                  <a:srgbClr val="130F48"/>
                </a:solidFill>
              </a:defRPr>
            </a:pPr>
            <a:r>
              <a:t>Questionnaires, Intercultural Sensitivity Scale,</a:t>
            </a:r>
          </a:p>
          <a:p>
            <a:pPr algn="ctr">
              <a:defRPr sz="1400">
                <a:solidFill>
                  <a:srgbClr val="130F48"/>
                </a:solidFill>
              </a:defRPr>
            </a:pPr>
            <a:r>
              <a:t>Observation notes,</a:t>
            </a:r>
          </a:p>
          <a:p>
            <a:pPr algn="ctr">
              <a:defRPr sz="1400">
                <a:solidFill>
                  <a:srgbClr val="130F48"/>
                </a:solidFill>
              </a:defRPr>
            </a:pPr>
            <a:r>
              <a:t>Interviews.</a:t>
            </a:r>
          </a:p>
        </p:txBody>
      </p:sp>
      <p:sp>
        <p:nvSpPr>
          <p:cNvPr id="98" name="TextBox 7"/>
          <p:cNvSpPr txBox="1"/>
          <p:nvPr/>
        </p:nvSpPr>
        <p:spPr>
          <a:xfrm>
            <a:off x="8343206" y="1034912"/>
            <a:ext cx="3754763" cy="1783714"/>
          </a:xfrm>
          <a:prstGeom prst="rect">
            <a:avLst/>
          </a:prstGeom>
          <a:solidFill>
            <a:srgbClr val="FFFFFF"/>
          </a:solidFill>
          <a:ln w="28575">
            <a:solidFill>
              <a:srgbClr val="527E34"/>
            </a:solidFill>
            <a:miter/>
          </a:ln>
          <a:extLst>
            <a:ext uri="{C572A759-6A51-4108-AA02-DFA0A04FC94B}">
              <ma14:wrappingTextBoxFlag xmlns:ma14="http://schemas.microsoft.com/office/mac/drawingml/2011/main" val="1"/>
            </a:ext>
          </a:extLst>
        </p:spPr>
        <p:txBody>
          <a:bodyPr lIns="45718" tIns="45718" rIns="45718" bIns="45718">
            <a:spAutoFit/>
          </a:bodyPr>
          <a:lstStyle/>
          <a:p>
            <a:pPr algn="ctr">
              <a:defRPr sz="1600" u="sng">
                <a:solidFill>
                  <a:srgbClr val="002060"/>
                </a:solidFill>
              </a:defRPr>
            </a:pPr>
            <a:r>
              <a:t>Method</a:t>
            </a:r>
            <a:endParaRPr>
              <a:solidFill>
                <a:srgbClr val="FFFFFF"/>
              </a:solidFill>
            </a:endParaRPr>
          </a:p>
          <a:p>
            <a:pPr algn="ctr">
              <a:defRPr sz="1400">
                <a:solidFill>
                  <a:srgbClr val="002060"/>
                </a:solidFill>
              </a:defRPr>
            </a:pPr>
            <a:r>
              <a:t>Mixed method: Quatitative data: Pre-test and post-test of ISS (CC and EC), Pre- and post-questionnaires (pre- for both CC and EC, post- for EC); Qualitative data: pre- and post interviews for teachers, post interviews for students in EC, observation notes in MOOC based seminars in EC.</a:t>
            </a:r>
          </a:p>
        </p:txBody>
      </p:sp>
      <p:sp>
        <p:nvSpPr>
          <p:cNvPr id="99" name="TextBox 8"/>
          <p:cNvSpPr txBox="1"/>
          <p:nvPr/>
        </p:nvSpPr>
        <p:spPr>
          <a:xfrm>
            <a:off x="164612" y="3342342"/>
            <a:ext cx="2139102" cy="3206114"/>
          </a:xfrm>
          <a:prstGeom prst="rect">
            <a:avLst/>
          </a:prstGeom>
          <a:solidFill>
            <a:srgbClr val="FFFFFF"/>
          </a:solidFill>
          <a:ln w="28575">
            <a:solidFill>
              <a:srgbClr val="527E34"/>
            </a:solidFill>
            <a:miter/>
          </a:ln>
          <a:extLst>
            <a:ext uri="{C572A759-6A51-4108-AA02-DFA0A04FC94B}">
              <ma14:wrappingTextBoxFlag xmlns:ma14="http://schemas.microsoft.com/office/mac/drawingml/2011/main" val="1"/>
            </a:ext>
          </a:extLst>
        </p:spPr>
        <p:txBody>
          <a:bodyPr lIns="45718" tIns="45718" rIns="45718" bIns="45718">
            <a:spAutoFit/>
          </a:bodyPr>
          <a:lstStyle/>
          <a:p>
            <a:pPr algn="ctr">
              <a:defRPr sz="1600" u="sng">
                <a:solidFill>
                  <a:srgbClr val="002060"/>
                </a:solidFill>
              </a:defRPr>
            </a:pPr>
            <a:r>
              <a:t>Setting</a:t>
            </a:r>
            <a:endParaRPr>
              <a:solidFill>
                <a:srgbClr val="FFFFFF"/>
              </a:solidFill>
            </a:endParaRPr>
          </a:p>
          <a:p>
            <a:pPr algn="ctr">
              <a:defRPr sz="1400">
                <a:solidFill>
                  <a:srgbClr val="002060"/>
                </a:solidFill>
              </a:defRPr>
            </a:pPr>
            <a:r>
              <a:t>The study will take place in four classes at a Chinese university. Two teachers, responsible for one controlled class (CC) and one experimental class (EC) each, will conduct traditional teaching in CC and blended teaching in EC in a follow-up college English course “Intercultural Communication”.</a:t>
            </a:r>
          </a:p>
        </p:txBody>
      </p:sp>
      <p:sp>
        <p:nvSpPr>
          <p:cNvPr id="100" name="TextBox 24"/>
          <p:cNvSpPr txBox="1"/>
          <p:nvPr/>
        </p:nvSpPr>
        <p:spPr>
          <a:xfrm>
            <a:off x="2534490" y="4959765"/>
            <a:ext cx="2037676" cy="1174114"/>
          </a:xfrm>
          <a:prstGeom prst="rect">
            <a:avLst/>
          </a:prstGeom>
          <a:solidFill>
            <a:srgbClr val="FFFFFF"/>
          </a:solidFill>
          <a:ln w="28575">
            <a:solidFill>
              <a:srgbClr val="527E34"/>
            </a:solidFill>
            <a:miter/>
          </a:ln>
          <a:extLst>
            <a:ext uri="{C572A759-6A51-4108-AA02-DFA0A04FC94B}">
              <ma14:wrappingTextBoxFlag xmlns:ma14="http://schemas.microsoft.com/office/mac/drawingml/2011/main" val="1"/>
            </a:ext>
          </a:extLst>
        </p:spPr>
        <p:txBody>
          <a:bodyPr lIns="45718" tIns="45718" rIns="45718" bIns="45718">
            <a:spAutoFit/>
          </a:bodyPr>
          <a:lstStyle/>
          <a:p>
            <a:pPr algn="ctr">
              <a:defRPr sz="1600" u="sng">
                <a:solidFill>
                  <a:srgbClr val="002060"/>
                </a:solidFill>
              </a:defRPr>
            </a:pPr>
            <a:r>
              <a:t>Ethical Issues.</a:t>
            </a:r>
            <a:endParaRPr>
              <a:solidFill>
                <a:srgbClr val="FFFFFF"/>
              </a:solidFill>
            </a:endParaRPr>
          </a:p>
          <a:p>
            <a:pPr algn="ctr">
              <a:defRPr sz="1400">
                <a:solidFill>
                  <a:srgbClr val="002060"/>
                </a:solidFill>
              </a:defRPr>
            </a:pPr>
            <a:r>
              <a:t>Consent forms, </a:t>
            </a:r>
            <a:r>
              <a:rPr>
                <a:latin typeface="Trebuchet MS"/>
                <a:ea typeface="Trebuchet MS"/>
                <a:cs typeface="Trebuchet MS"/>
                <a:sym typeface="Trebuchet MS"/>
              </a:rPr>
              <a:t>confidentiality and anonymity,</a:t>
            </a:r>
            <a:endParaRPr>
              <a:latin typeface="Trebuchet MS"/>
              <a:ea typeface="Trebuchet MS"/>
              <a:cs typeface="Trebuchet MS"/>
              <a:sym typeface="Trebuchet MS"/>
            </a:endParaRPr>
          </a:p>
          <a:p>
            <a:pPr algn="ctr">
              <a:defRPr sz="1400">
                <a:solidFill>
                  <a:srgbClr val="002060"/>
                </a:solidFill>
                <a:latin typeface="Trebuchet MS"/>
                <a:ea typeface="Trebuchet MS"/>
                <a:cs typeface="Trebuchet MS"/>
                <a:sym typeface="Trebuchet MS"/>
              </a:defRPr>
            </a:pPr>
            <a:r>
              <a:t>Right to withdraw</a:t>
            </a:r>
          </a:p>
        </p:txBody>
      </p:sp>
      <p:grpSp>
        <p:nvGrpSpPr>
          <p:cNvPr id="116" name="Diagram 28"/>
          <p:cNvGrpSpPr/>
          <p:nvPr/>
        </p:nvGrpSpPr>
        <p:grpSpPr>
          <a:xfrm>
            <a:off x="5580253" y="4936057"/>
            <a:ext cx="5203212" cy="1877866"/>
            <a:chOff x="0" y="0"/>
            <a:chExt cx="5203210" cy="1877864"/>
          </a:xfrm>
        </p:grpSpPr>
        <p:grpSp>
          <p:nvGrpSpPr>
            <p:cNvPr id="103" name="成组"/>
            <p:cNvGrpSpPr/>
            <p:nvPr/>
          </p:nvGrpSpPr>
          <p:grpSpPr>
            <a:xfrm>
              <a:off x="0" y="0"/>
              <a:ext cx="1000619" cy="1877865"/>
              <a:chOff x="0" y="0"/>
              <a:chExt cx="1000618" cy="1877864"/>
            </a:xfrm>
          </p:grpSpPr>
          <p:sp>
            <p:nvSpPr>
              <p:cNvPr id="101" name="圆角矩形"/>
              <p:cNvSpPr/>
              <p:nvPr/>
            </p:nvSpPr>
            <p:spPr>
              <a:xfrm>
                <a:off x="0" y="0"/>
                <a:ext cx="1000619" cy="1877865"/>
              </a:xfrm>
              <a:prstGeom prst="roundRect">
                <a:avLst>
                  <a:gd name="adj" fmla="val 10000"/>
                </a:avLst>
              </a:prstGeom>
              <a:solidFill>
                <a:srgbClr val="FFFFFF"/>
              </a:solidFill>
              <a:ln w="28575" cap="flat">
                <a:solidFill>
                  <a:schemeClr val="accent6"/>
                </a:solidFill>
                <a:prstDash val="solid"/>
                <a:miter lim="800000"/>
              </a:ln>
              <a:effectLst/>
            </p:spPr>
            <p:txBody>
              <a:bodyPr wrap="square" lIns="45718" tIns="45718" rIns="45718" bIns="45718" numCol="1" anchor="ctr">
                <a:noAutofit/>
              </a:bodyPr>
              <a:lstStyle/>
              <a:p>
                <a:pPr algn="ctr" defTabSz="488950">
                  <a:lnSpc>
                    <a:spcPct val="90000"/>
                  </a:lnSpc>
                  <a:spcBef>
                    <a:spcPts val="700"/>
                  </a:spcBef>
                </a:pPr>
              </a:p>
            </p:txBody>
          </p:sp>
          <p:sp>
            <p:nvSpPr>
              <p:cNvPr id="102" name="Weeks 1-2…"/>
              <p:cNvSpPr txBox="1"/>
              <p:nvPr/>
            </p:nvSpPr>
            <p:spPr>
              <a:xfrm>
                <a:off x="29306" y="462682"/>
                <a:ext cx="942006" cy="95249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1909" tIns="41909" rIns="41909" bIns="41909" numCol="1" anchor="ctr">
                <a:spAutoFit/>
              </a:bodyPr>
              <a:lstStyle/>
              <a:p>
                <a:pPr algn="ctr" defTabSz="488950">
                  <a:lnSpc>
                    <a:spcPct val="90000"/>
                  </a:lnSpc>
                  <a:spcBef>
                    <a:spcPts val="400"/>
                  </a:spcBef>
                  <a:defRPr sz="1200">
                    <a:solidFill>
                      <a:srgbClr val="27385F"/>
                    </a:solidFill>
                  </a:defRPr>
                </a:pPr>
                <a:r>
                  <a:t>Weeks 1-2</a:t>
                </a:r>
              </a:p>
              <a:p>
                <a:pPr algn="ctr" defTabSz="488950">
                  <a:lnSpc>
                    <a:spcPct val="90000"/>
                  </a:lnSpc>
                  <a:spcBef>
                    <a:spcPts val="400"/>
                  </a:spcBef>
                  <a:defRPr sz="1200">
                    <a:solidFill>
                      <a:srgbClr val="27385F"/>
                    </a:solidFill>
                  </a:defRPr>
                </a:pPr>
                <a:r>
                  <a:t> Literature review and questionnaires prepared</a:t>
                </a:r>
              </a:p>
            </p:txBody>
          </p:sp>
        </p:grpSp>
        <p:sp>
          <p:nvSpPr>
            <p:cNvPr id="104" name="箭头"/>
            <p:cNvSpPr/>
            <p:nvPr/>
          </p:nvSpPr>
          <p:spPr>
            <a:xfrm>
              <a:off x="1100678" y="814854"/>
              <a:ext cx="212133" cy="248154"/>
            </a:xfrm>
            <a:prstGeom prst="rightArrow">
              <a:avLst>
                <a:gd name="adj1" fmla="val 60000"/>
                <a:gd name="adj2" fmla="val 50000"/>
              </a:avLst>
            </a:prstGeom>
            <a:solidFill>
              <a:schemeClr val="accent6"/>
            </a:solidFill>
            <a:ln w="12700" cap="flat">
              <a:noFill/>
              <a:miter lim="400000"/>
            </a:ln>
            <a:effectLst/>
          </p:spPr>
          <p:txBody>
            <a:bodyPr wrap="square" lIns="45718" tIns="45718" rIns="45718" bIns="45718" numCol="1" anchor="ctr">
              <a:noAutofit/>
            </a:bodyPr>
            <a:lstStyle/>
            <a:p>
              <a:pPr algn="ctr" defTabSz="311150">
                <a:lnSpc>
                  <a:spcPct val="90000"/>
                </a:lnSpc>
                <a:spcBef>
                  <a:spcPts val="700"/>
                </a:spcBef>
                <a:defRPr sz="700">
                  <a:solidFill>
                    <a:srgbClr val="FFFFFF"/>
                  </a:solidFill>
                </a:defRPr>
              </a:pPr>
            </a:p>
          </p:txBody>
        </p:sp>
        <p:grpSp>
          <p:nvGrpSpPr>
            <p:cNvPr id="107" name="成组"/>
            <p:cNvGrpSpPr/>
            <p:nvPr/>
          </p:nvGrpSpPr>
          <p:grpSpPr>
            <a:xfrm>
              <a:off x="1400864" y="0"/>
              <a:ext cx="1000619" cy="1877865"/>
              <a:chOff x="0" y="0"/>
              <a:chExt cx="1000618" cy="1877864"/>
            </a:xfrm>
          </p:grpSpPr>
          <p:sp>
            <p:nvSpPr>
              <p:cNvPr id="105" name="圆角矩形"/>
              <p:cNvSpPr/>
              <p:nvPr/>
            </p:nvSpPr>
            <p:spPr>
              <a:xfrm>
                <a:off x="0" y="0"/>
                <a:ext cx="1000619" cy="1877865"/>
              </a:xfrm>
              <a:prstGeom prst="roundRect">
                <a:avLst>
                  <a:gd name="adj" fmla="val 10000"/>
                </a:avLst>
              </a:prstGeom>
              <a:solidFill>
                <a:srgbClr val="FFFFFF"/>
              </a:solidFill>
              <a:ln w="28575" cap="flat">
                <a:solidFill>
                  <a:schemeClr val="accent6"/>
                </a:solidFill>
                <a:prstDash val="solid"/>
                <a:miter lim="800000"/>
              </a:ln>
              <a:effectLst/>
            </p:spPr>
            <p:txBody>
              <a:bodyPr wrap="square" lIns="45718" tIns="45718" rIns="45718" bIns="45718" numCol="1" anchor="ctr">
                <a:noAutofit/>
              </a:bodyPr>
              <a:lstStyle/>
              <a:p>
                <a:pPr algn="ctr" defTabSz="488950">
                  <a:lnSpc>
                    <a:spcPct val="90000"/>
                  </a:lnSpc>
                  <a:spcBef>
                    <a:spcPts val="700"/>
                  </a:spcBef>
                </a:pPr>
              </a:p>
            </p:txBody>
          </p:sp>
          <p:sp>
            <p:nvSpPr>
              <p:cNvPr id="106" name="Weeks 3-5…"/>
              <p:cNvSpPr txBox="1"/>
              <p:nvPr/>
            </p:nvSpPr>
            <p:spPr>
              <a:xfrm>
                <a:off x="29306" y="542692"/>
                <a:ext cx="942006" cy="79247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1909" tIns="41909" rIns="41909" bIns="41909" numCol="1" anchor="ctr">
                <a:spAutoFit/>
              </a:bodyPr>
              <a:lstStyle/>
              <a:p>
                <a:pPr algn="ctr" defTabSz="488950">
                  <a:lnSpc>
                    <a:spcPct val="90000"/>
                  </a:lnSpc>
                  <a:spcBef>
                    <a:spcPts val="400"/>
                  </a:spcBef>
                  <a:defRPr sz="1200">
                    <a:solidFill>
                      <a:srgbClr val="263753"/>
                    </a:solidFill>
                  </a:defRPr>
                </a:pPr>
                <a:r>
                  <a:t>Weeks 3-5</a:t>
                </a:r>
              </a:p>
              <a:p>
                <a:pPr algn="ctr" defTabSz="488950">
                  <a:lnSpc>
                    <a:spcPct val="90000"/>
                  </a:lnSpc>
                  <a:spcBef>
                    <a:spcPts val="400"/>
                  </a:spcBef>
                  <a:defRPr sz="1200">
                    <a:solidFill>
                      <a:srgbClr val="263753"/>
                    </a:solidFill>
                  </a:defRPr>
                </a:pPr>
                <a:r>
                  <a:t>Need analysis and corse design</a:t>
                </a:r>
              </a:p>
            </p:txBody>
          </p:sp>
        </p:grpSp>
        <p:sp>
          <p:nvSpPr>
            <p:cNvPr id="108" name="箭头"/>
            <p:cNvSpPr/>
            <p:nvPr/>
          </p:nvSpPr>
          <p:spPr>
            <a:xfrm>
              <a:off x="2501543" y="814854"/>
              <a:ext cx="212133" cy="248154"/>
            </a:xfrm>
            <a:prstGeom prst="rightArrow">
              <a:avLst>
                <a:gd name="adj1" fmla="val 60000"/>
                <a:gd name="adj2" fmla="val 50000"/>
              </a:avLst>
            </a:prstGeom>
            <a:solidFill>
              <a:schemeClr val="accent6"/>
            </a:solidFill>
            <a:ln w="12700" cap="flat">
              <a:noFill/>
              <a:miter lim="400000"/>
            </a:ln>
            <a:effectLst/>
          </p:spPr>
          <p:txBody>
            <a:bodyPr wrap="square" lIns="45718" tIns="45718" rIns="45718" bIns="45718" numCol="1" anchor="ctr">
              <a:noAutofit/>
            </a:bodyPr>
            <a:lstStyle/>
            <a:p>
              <a:pPr algn="ctr" defTabSz="311150">
                <a:lnSpc>
                  <a:spcPct val="90000"/>
                </a:lnSpc>
                <a:spcBef>
                  <a:spcPts val="700"/>
                </a:spcBef>
                <a:defRPr sz="700">
                  <a:solidFill>
                    <a:srgbClr val="FFFFFF"/>
                  </a:solidFill>
                </a:defRPr>
              </a:pPr>
            </a:p>
          </p:txBody>
        </p:sp>
        <p:grpSp>
          <p:nvGrpSpPr>
            <p:cNvPr id="111" name="成组"/>
            <p:cNvGrpSpPr/>
            <p:nvPr/>
          </p:nvGrpSpPr>
          <p:grpSpPr>
            <a:xfrm>
              <a:off x="2801729" y="0"/>
              <a:ext cx="1000619" cy="1877864"/>
              <a:chOff x="0" y="0"/>
              <a:chExt cx="1000618" cy="1877863"/>
            </a:xfrm>
          </p:grpSpPr>
          <p:sp>
            <p:nvSpPr>
              <p:cNvPr id="109" name="圆角矩形"/>
              <p:cNvSpPr/>
              <p:nvPr/>
            </p:nvSpPr>
            <p:spPr>
              <a:xfrm>
                <a:off x="0" y="0"/>
                <a:ext cx="1000619" cy="1877864"/>
              </a:xfrm>
              <a:prstGeom prst="roundRect">
                <a:avLst>
                  <a:gd name="adj" fmla="val 10000"/>
                </a:avLst>
              </a:prstGeom>
              <a:solidFill>
                <a:srgbClr val="FFFFFF"/>
              </a:solidFill>
              <a:ln w="28575" cap="flat">
                <a:solidFill>
                  <a:schemeClr val="accent6"/>
                </a:solidFill>
                <a:prstDash val="solid"/>
                <a:miter lim="800000"/>
              </a:ln>
              <a:effectLst/>
            </p:spPr>
            <p:txBody>
              <a:bodyPr wrap="square" lIns="45718" tIns="45718" rIns="45718" bIns="45718" numCol="1" anchor="ctr">
                <a:noAutofit/>
              </a:bodyPr>
              <a:lstStyle/>
              <a:p>
                <a:pPr algn="ctr" defTabSz="488950">
                  <a:lnSpc>
                    <a:spcPct val="90000"/>
                  </a:lnSpc>
                  <a:spcBef>
                    <a:spcPts val="700"/>
                  </a:spcBef>
                </a:pPr>
              </a:p>
            </p:txBody>
          </p:sp>
          <p:sp>
            <p:nvSpPr>
              <p:cNvPr id="110" name="Weeks 6-13…"/>
              <p:cNvSpPr txBox="1"/>
              <p:nvPr/>
            </p:nvSpPr>
            <p:spPr>
              <a:xfrm>
                <a:off x="29306" y="462681"/>
                <a:ext cx="942006" cy="95249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1909" tIns="41909" rIns="41909" bIns="41909" numCol="1" anchor="ctr">
                <a:spAutoFit/>
              </a:bodyPr>
              <a:lstStyle/>
              <a:p>
                <a:pPr algn="ctr" defTabSz="488950">
                  <a:lnSpc>
                    <a:spcPct val="90000"/>
                  </a:lnSpc>
                  <a:spcBef>
                    <a:spcPts val="400"/>
                  </a:spcBef>
                  <a:defRPr sz="1200">
                    <a:solidFill>
                      <a:srgbClr val="415371"/>
                    </a:solidFill>
                  </a:defRPr>
                </a:pPr>
                <a:r>
                  <a:t>Weeks 6-13</a:t>
                </a:r>
              </a:p>
              <a:p>
                <a:pPr algn="ctr" defTabSz="488950">
                  <a:lnSpc>
                    <a:spcPct val="90000"/>
                  </a:lnSpc>
                  <a:spcBef>
                    <a:spcPts val="400"/>
                  </a:spcBef>
                  <a:defRPr sz="1200">
                    <a:solidFill>
                      <a:srgbClr val="415371"/>
                    </a:solidFill>
                  </a:defRPr>
                </a:pPr>
                <a:r>
                  <a:t>Data collection (teaching experiment)</a:t>
                </a:r>
              </a:p>
            </p:txBody>
          </p:sp>
        </p:grpSp>
        <p:sp>
          <p:nvSpPr>
            <p:cNvPr id="112" name="箭头"/>
            <p:cNvSpPr/>
            <p:nvPr/>
          </p:nvSpPr>
          <p:spPr>
            <a:xfrm>
              <a:off x="3902408" y="814854"/>
              <a:ext cx="212133" cy="248154"/>
            </a:xfrm>
            <a:prstGeom prst="rightArrow">
              <a:avLst>
                <a:gd name="adj1" fmla="val 60000"/>
                <a:gd name="adj2" fmla="val 50000"/>
              </a:avLst>
            </a:prstGeom>
            <a:solidFill>
              <a:schemeClr val="accent6"/>
            </a:solidFill>
            <a:ln w="12700" cap="flat">
              <a:noFill/>
              <a:miter lim="400000"/>
            </a:ln>
            <a:effectLst/>
          </p:spPr>
          <p:txBody>
            <a:bodyPr wrap="square" lIns="45718" tIns="45718" rIns="45718" bIns="45718" numCol="1" anchor="ctr">
              <a:noAutofit/>
            </a:bodyPr>
            <a:lstStyle/>
            <a:p>
              <a:pPr algn="ctr" defTabSz="311150">
                <a:lnSpc>
                  <a:spcPct val="90000"/>
                </a:lnSpc>
                <a:spcBef>
                  <a:spcPts val="700"/>
                </a:spcBef>
                <a:defRPr sz="700">
                  <a:solidFill>
                    <a:srgbClr val="FFFFFF"/>
                  </a:solidFill>
                </a:defRPr>
              </a:pPr>
            </a:p>
          </p:txBody>
        </p:sp>
        <p:grpSp>
          <p:nvGrpSpPr>
            <p:cNvPr id="115" name="成组"/>
            <p:cNvGrpSpPr/>
            <p:nvPr/>
          </p:nvGrpSpPr>
          <p:grpSpPr>
            <a:xfrm>
              <a:off x="4202592" y="0"/>
              <a:ext cx="1000619" cy="1877865"/>
              <a:chOff x="0" y="0"/>
              <a:chExt cx="1000618" cy="1877864"/>
            </a:xfrm>
          </p:grpSpPr>
          <p:sp>
            <p:nvSpPr>
              <p:cNvPr id="113" name="圆角矩形"/>
              <p:cNvSpPr/>
              <p:nvPr/>
            </p:nvSpPr>
            <p:spPr>
              <a:xfrm>
                <a:off x="0" y="0"/>
                <a:ext cx="1000619" cy="1877865"/>
              </a:xfrm>
              <a:prstGeom prst="roundRect">
                <a:avLst>
                  <a:gd name="adj" fmla="val 10000"/>
                </a:avLst>
              </a:prstGeom>
              <a:solidFill>
                <a:srgbClr val="FFFFFF"/>
              </a:solidFill>
              <a:ln w="28575" cap="flat">
                <a:solidFill>
                  <a:schemeClr val="accent6"/>
                </a:solidFill>
                <a:prstDash val="solid"/>
                <a:miter lim="800000"/>
              </a:ln>
              <a:effectLst/>
            </p:spPr>
            <p:txBody>
              <a:bodyPr wrap="square" lIns="45718" tIns="45718" rIns="45718" bIns="45718" numCol="1" anchor="ctr">
                <a:noAutofit/>
              </a:bodyPr>
              <a:lstStyle/>
              <a:p>
                <a:pPr algn="ctr" defTabSz="488950">
                  <a:lnSpc>
                    <a:spcPct val="90000"/>
                  </a:lnSpc>
                  <a:spcBef>
                    <a:spcPts val="700"/>
                  </a:spcBef>
                  <a:defRPr sz="1200"/>
                </a:pPr>
              </a:p>
            </p:txBody>
          </p:sp>
          <p:sp>
            <p:nvSpPr>
              <p:cNvPr id="114" name="Week 14-15…"/>
              <p:cNvSpPr txBox="1"/>
              <p:nvPr/>
            </p:nvSpPr>
            <p:spPr>
              <a:xfrm>
                <a:off x="29306" y="542692"/>
                <a:ext cx="942006" cy="79247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1909" tIns="41909" rIns="41909" bIns="41909" numCol="1" anchor="ctr">
                <a:spAutoFit/>
              </a:bodyPr>
              <a:lstStyle/>
              <a:p>
                <a:pPr algn="ctr" defTabSz="488950">
                  <a:lnSpc>
                    <a:spcPct val="90000"/>
                  </a:lnSpc>
                  <a:spcBef>
                    <a:spcPts val="400"/>
                  </a:spcBef>
                  <a:defRPr sz="1200">
                    <a:solidFill>
                      <a:srgbClr val="2E4371"/>
                    </a:solidFill>
                  </a:defRPr>
                </a:pPr>
                <a:r>
                  <a:t>Week 14-15</a:t>
                </a:r>
              </a:p>
              <a:p>
                <a:pPr algn="ctr" defTabSz="488950">
                  <a:lnSpc>
                    <a:spcPct val="90000"/>
                  </a:lnSpc>
                  <a:spcBef>
                    <a:spcPts val="400"/>
                  </a:spcBef>
                  <a:defRPr sz="1200">
                    <a:solidFill>
                      <a:srgbClr val="2E4371"/>
                    </a:solidFill>
                  </a:defRPr>
                </a:pPr>
                <a:r>
                  <a:t>Data analysis and conclusion</a:t>
                </a:r>
              </a:p>
            </p:txBody>
          </p:sp>
        </p:grpSp>
      </p:grpSp>
      <p:sp>
        <p:nvSpPr>
          <p:cNvPr id="117" name="TextBox 29"/>
          <p:cNvSpPr txBox="1"/>
          <p:nvPr/>
        </p:nvSpPr>
        <p:spPr>
          <a:xfrm>
            <a:off x="4701342" y="3342342"/>
            <a:ext cx="7506452" cy="1377314"/>
          </a:xfrm>
          <a:prstGeom prst="rect">
            <a:avLst/>
          </a:prstGeom>
          <a:solidFill>
            <a:srgbClr val="FFFFFF"/>
          </a:solidFill>
          <a:ln w="28575">
            <a:solidFill>
              <a:srgbClr val="527E34"/>
            </a:solidFill>
            <a:miter/>
          </a:ln>
          <a:extLst>
            <a:ext uri="{C572A759-6A51-4108-AA02-DFA0A04FC94B}">
              <ma14:wrappingTextBoxFlag xmlns:ma14="http://schemas.microsoft.com/office/mac/drawingml/2011/main" val="1"/>
            </a:ext>
          </a:extLst>
        </p:spPr>
        <p:txBody>
          <a:bodyPr lIns="45718" tIns="45718" rIns="45718" bIns="45718">
            <a:spAutoFit/>
          </a:bodyPr>
          <a:lstStyle/>
          <a:p>
            <a:pPr algn="ctr">
              <a:defRPr sz="1600" u="sng">
                <a:solidFill>
                  <a:srgbClr val="002060"/>
                </a:solidFill>
              </a:defRPr>
            </a:pPr>
            <a:r>
              <a:t>Analysis</a:t>
            </a:r>
            <a:endParaRPr>
              <a:solidFill>
                <a:srgbClr val="FFFFFF"/>
              </a:solidFill>
            </a:endParaRPr>
          </a:p>
          <a:p>
            <a:pPr algn="ctr">
              <a:defRPr sz="1400">
                <a:solidFill>
                  <a:srgbClr val="002060"/>
                </a:solidFill>
              </a:defRPr>
            </a:pPr>
            <a:r>
              <a:t>First, a two-tailed t test will be carried out in SPSS to analyse results of ISS.</a:t>
            </a:r>
          </a:p>
          <a:p>
            <a:pPr algn="ctr">
              <a:defRPr sz="1400">
                <a:solidFill>
                  <a:srgbClr val="002060"/>
                </a:solidFill>
              </a:defRPr>
            </a:pPr>
            <a:r>
              <a:t>Second, each choice of participants making in two questionnaires will be counted and convert into percentage to find their needs, attitude, or problems of the new mode of learning. Third, observations and interviews are subjective and related to a small number of people, so all of them will be transcribed into words and reported to readers.</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Theme">
      <a:majorFont>
        <a:latin typeface="Helvetica"/>
        <a:ea typeface="Helvetica"/>
        <a:cs typeface="Helvetica"/>
      </a:majorFont>
      <a:minorFont>
        <a:latin typeface="Calibri"/>
        <a:ea typeface="Calibri"/>
        <a:cs typeface="Calibri"/>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Theme">
      <a:majorFont>
        <a:latin typeface="Helvetica"/>
        <a:ea typeface="Helvetica"/>
        <a:cs typeface="Helvetica"/>
      </a:majorFont>
      <a:minorFont>
        <a:latin typeface="Calibri"/>
        <a:ea typeface="Calibri"/>
        <a:cs typeface="Calibri"/>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