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1"/>
    <p:sldMasterId id="2147483674" r:id="rId2"/>
  </p:sldMasterIdLst>
  <p:sldIdLst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4518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12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9/11/2024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198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82898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853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1450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1536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45499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1743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275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036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4EF5-93F9-4522-9E0D-7DC70130CE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88165" y="1594004"/>
            <a:ext cx="6815669" cy="943715"/>
          </a:xfrm>
        </p:spPr>
        <p:txBody>
          <a:bodyPr/>
          <a:lstStyle/>
          <a:p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ECYW4003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01B159-C481-46B5-84D6-D4C0A97C7ABD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216943" y="3029863"/>
            <a:ext cx="7758112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90000"/>
              </a:lnSpc>
              <a:spcAft>
                <a:spcPct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Adolescence</a:t>
            </a:r>
          </a:p>
          <a:p>
            <a:pPr eaLnBrk="1" fontAlgn="auto" hangingPunct="1">
              <a:lnSpc>
                <a:spcPct val="90000"/>
              </a:lnSpc>
              <a:spcAft>
                <a:spcPct val="0"/>
              </a:spcAft>
              <a:buFont typeface="Wingdings" panose="05000000000000000000" pitchFamily="2" charset="2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90000"/>
              </a:lnSpc>
              <a:spcAft>
                <a:spcPct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 2</a:t>
            </a:r>
          </a:p>
          <a:p>
            <a:pPr eaLnBrk="1" fontAlgn="auto" hangingPunct="1">
              <a:lnSpc>
                <a:spcPct val="90000"/>
              </a:lnSpc>
              <a:spcAft>
                <a:spcPct val="0"/>
              </a:spcAft>
              <a:buFont typeface="Wingdings" panose="05000000000000000000" pitchFamily="2" charset="2"/>
              <a:buNone/>
              <a:defRPr/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Kidulthood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Directed Study</a:t>
            </a:r>
          </a:p>
          <a:p>
            <a:pPr eaLnBrk="1" fontAlgn="auto" hangingPunct="1">
              <a:lnSpc>
                <a:spcPct val="90000"/>
              </a:lnSpc>
              <a:spcAft>
                <a:spcPct val="0"/>
              </a:spcAft>
              <a:buFont typeface="Wingdings" panose="05000000000000000000" pitchFamily="2" charset="2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90000"/>
              </a:lnSpc>
              <a:spcAft>
                <a:spcPct val="0"/>
              </a:spcAft>
              <a:buFont typeface="Wingdings" panose="05000000000000000000" pitchFamily="2" charset="2"/>
              <a:buNone/>
              <a:defRPr/>
            </a:pPr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11786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9344DCE-8266-427F-B807-0B1B8D8A4EA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  <a:lvl2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err="1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Kidulthood</a:t>
            </a:r>
            <a:endParaRPr lang="en-GB" altLang="en-US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80522-D9F3-40AC-A72E-F3A7652DA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Individual Task </a:t>
            </a:r>
          </a:p>
          <a:p>
            <a:pPr lvl="1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Watch the film and make notes on some of the issues that are apparent to you.</a:t>
            </a:r>
          </a:p>
          <a:p>
            <a:pPr lvl="1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Consider some of the challenges young people face and whether this is a true reflection of young people’s lives.</a:t>
            </a:r>
          </a:p>
          <a:p>
            <a:pPr lvl="1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What are the issues that are apparent and how do these effect the young people in the film? Does this have a wider effect on the family and the community in which they belong?</a:t>
            </a:r>
          </a:p>
          <a:p>
            <a:pPr lvl="1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Can you think of any youth work interventions that could be introduced?</a:t>
            </a:r>
          </a:p>
          <a:p>
            <a:pPr lvl="1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Feedback your observations and findings in the next lecture.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81346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</Template>
  <TotalTime>5</TotalTime>
  <Words>109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Holding PAge</vt:lpstr>
      <vt:lpstr>Accessible 2</vt:lpstr>
      <vt:lpstr>ECYW4003</vt:lpstr>
      <vt:lpstr>Kidulthood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ECYW4003</dc:title>
  <dc:creator>Devion McKenzie</dc:creator>
  <cp:lastModifiedBy>Alana Enoch</cp:lastModifiedBy>
  <cp:revision>5</cp:revision>
  <dcterms:created xsi:type="dcterms:W3CDTF">2022-01-16T21:44:13Z</dcterms:created>
  <dcterms:modified xsi:type="dcterms:W3CDTF">2024-09-11T13:02:56Z</dcterms:modified>
</cp:coreProperties>
</file>