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5" autoAdjust="0"/>
    <p:restoredTop sz="94660"/>
  </p:normalViewPr>
  <p:slideViewPr>
    <p:cSldViewPr snapToGrid="0">
      <p:cViewPr varScale="1">
        <p:scale>
          <a:sx n="61" d="100"/>
          <a:sy n="61" d="100"/>
        </p:scale>
        <p:origin x="72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149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448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546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986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727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193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405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10/21/2019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512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0972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91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174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243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88" r:id="rId2"/>
    <p:sldLayoutId id="2147483687" r:id="rId3"/>
    <p:sldLayoutId id="2147483686" r:id="rId4"/>
    <p:sldLayoutId id="2147483685" r:id="rId5"/>
    <p:sldLayoutId id="2147483684" r:id="rId6"/>
    <p:sldLayoutId id="2147483683" r:id="rId7"/>
    <p:sldLayoutId id="2147483682" r:id="rId8"/>
    <p:sldLayoutId id="2147483681" r:id="rId9"/>
    <p:sldLayoutId id="2147483680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b="1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2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DC31831-A7C3-4A05-B6A9-86141D9D05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000"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9D3AA-E3AC-4186-8DE7-533B3A7838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GB" sz="6000" dirty="0"/>
              <a:t>Initial meeting &amp; Video session sequence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A782F-9D7C-4B51-BBBC-42AE14B0A8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rmAutofit/>
          </a:bodyPr>
          <a:lstStyle/>
          <a:p>
            <a:r>
              <a:rPr lang="en-GB" dirty="0"/>
              <a:t>Counselling and </a:t>
            </a:r>
            <a:r>
              <a:rPr lang="en-GB"/>
              <a:t>communication module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0185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4C7C3-C860-43DA-BB51-C7A8F6041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First session meeting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DE1D9-3EB0-499E-AC44-8C0BC2DD74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Hello my name is Sharon , how would you like to be addressed? </a:t>
            </a:r>
          </a:p>
          <a:p>
            <a:r>
              <a:rPr lang="en-GB" sz="1800" dirty="0"/>
              <a:t>If you already know the client/patient name then you could start with; Hello Andrew , is Andrew how you  would like to be called ? My name is Sharon, nice to meet you.</a:t>
            </a:r>
          </a:p>
          <a:p>
            <a:endParaRPr lang="en-GB" sz="1800" dirty="0"/>
          </a:p>
          <a:p>
            <a:r>
              <a:rPr lang="en-GB" sz="1800" dirty="0"/>
              <a:t>In your own time what has prompted you to seek counselling/ help today?</a:t>
            </a:r>
          </a:p>
          <a:p>
            <a:r>
              <a:rPr lang="en-GB" sz="1800" dirty="0"/>
              <a:t>Where would you like to begin today</a:t>
            </a:r>
          </a:p>
          <a:p>
            <a:r>
              <a:rPr lang="en-GB" sz="1800" dirty="0"/>
              <a:t>What concerns do you have that you would like  to discuss today</a:t>
            </a:r>
          </a:p>
          <a:p>
            <a:r>
              <a:rPr lang="en-GB" sz="1800" dirty="0"/>
              <a:t>Please tell me  a little bit what is concerning you . </a:t>
            </a:r>
          </a:p>
        </p:txBody>
      </p:sp>
    </p:spTree>
    <p:extLst>
      <p:ext uri="{BB962C8B-B14F-4D97-AF65-F5344CB8AC3E}">
        <p14:creationId xmlns:p14="http://schemas.microsoft.com/office/powerpoint/2010/main" val="1165412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92E62-09B1-462A-B52E-5EC3D63F0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Confidentiality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3B417-DB97-4799-890A-BDC285F44C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Means not passing on personal and secret information which has been disclosed in counselling</a:t>
            </a:r>
          </a:p>
          <a:p>
            <a:r>
              <a:rPr lang="en-GB" dirty="0"/>
              <a:t>BACP Ethical Guidelines lay down a strict code of conduct.</a:t>
            </a:r>
          </a:p>
          <a:p>
            <a:r>
              <a:rPr lang="en-GB" dirty="0"/>
              <a:t>Confidentiality provides the client with safety and privacy. </a:t>
            </a:r>
          </a:p>
          <a:p>
            <a:endParaRPr lang="en-GB" dirty="0"/>
          </a:p>
          <a:p>
            <a:r>
              <a:rPr lang="en-GB" b="1" dirty="0"/>
              <a:t>Although our sessions are confidential, I reserve the right to breach confidentiality in executional circumstances</a:t>
            </a:r>
            <a:r>
              <a:rPr lang="en-GB" dirty="0"/>
              <a:t>: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You are at risk of seriously harming yourself or injuring someone else.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If you disclose content such as murder, armed robbery, child or drug trafficking, money laundering , sexual assault  or plan to commit an act of crime or terrorism and  Child abuse.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If I am ordered by a court to disclose information about you/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As part of my ongoing training  and professional development I attend regular supervision sessions  to discuss  cases so that I am working ethically. 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009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B27B3-3D82-4EA6-891F-13784EB4D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Sequence for the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00A50-C38E-43BE-9A68-A74FAD7BD8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800" dirty="0"/>
              <a:t>Introduce yourself, make client feel at ease.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Briefly discuss level of confidentiality you can offer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Please tell me what you would like to discuss  and state how much time the client/patient has.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Active listening, SOLER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Use core conditions  Empathy – UPR- Congruence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Reply using empathic responses  - Reflection and Paraphrasing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Use open-ended questions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Summarise last minute of the session. </a:t>
            </a:r>
          </a:p>
        </p:txBody>
      </p:sp>
    </p:spTree>
    <p:extLst>
      <p:ext uri="{BB962C8B-B14F-4D97-AF65-F5344CB8AC3E}">
        <p14:creationId xmlns:p14="http://schemas.microsoft.com/office/powerpoint/2010/main" val="42646240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">
      <a:dk1>
        <a:srgbClr val="000000"/>
      </a:dk1>
      <a:lt1>
        <a:srgbClr val="FFFFFF"/>
      </a:lt1>
      <a:dk2>
        <a:srgbClr val="243A41"/>
      </a:dk2>
      <a:lt2>
        <a:srgbClr val="E8E8E2"/>
      </a:lt2>
      <a:accent1>
        <a:srgbClr val="827BE1"/>
      </a:accent1>
      <a:accent2>
        <a:srgbClr val="5E8ADA"/>
      </a:accent2>
      <a:accent3>
        <a:srgbClr val="43B0D1"/>
      </a:accent3>
      <a:accent4>
        <a:srgbClr val="4EB5A2"/>
      </a:accent4>
      <a:accent5>
        <a:srgbClr val="54B77B"/>
      </a:accent5>
      <a:accent6>
        <a:srgbClr val="50B94F"/>
      </a:accent6>
      <a:hlink>
        <a:srgbClr val="838651"/>
      </a:hlink>
      <a:folHlink>
        <a:srgbClr val="828282"/>
      </a:folHlink>
    </a:clrScheme>
    <a:fontScheme name="Savon">
      <a:majorFont>
        <a:latin typeface="Sagona Extra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Sagona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318</Words>
  <Application>Microsoft Office PowerPoint</Application>
  <PresentationFormat>Widescreen</PresentationFormat>
  <Paragraphs>29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Garamond</vt:lpstr>
      <vt:lpstr>Sagona Book</vt:lpstr>
      <vt:lpstr>Sagona ExtraLight</vt:lpstr>
      <vt:lpstr>SavonVTI</vt:lpstr>
      <vt:lpstr>Initial meeting &amp; Video session sequence  </vt:lpstr>
      <vt:lpstr> First session meeting </vt:lpstr>
      <vt:lpstr>Confidentiality </vt:lpstr>
      <vt:lpstr>Sequence for the video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Initial meeting</dc:title>
  <dc:creator>steve langford</dc:creator>
  <cp:lastModifiedBy>steve langford</cp:lastModifiedBy>
  <cp:revision>5</cp:revision>
  <dcterms:created xsi:type="dcterms:W3CDTF">2019-10-21T16:08:56Z</dcterms:created>
  <dcterms:modified xsi:type="dcterms:W3CDTF">2019-10-21T16:37:23Z</dcterms:modified>
</cp:coreProperties>
</file>