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theme" Target="theme/theme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viewProps" Target="viewProps.xml" /><Relationship Id="rId5" Type="http://schemas.openxmlformats.org/officeDocument/2006/relationships/slide" Target="slides/slide4.xml" /><Relationship Id="rId10" Type="http://schemas.openxmlformats.org/officeDocument/2006/relationships/presProps" Target="pres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microsoft.com/office/2016/11/relationships/changesInfo" Target="changesInfos/changesInfo1.xml" 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eem ahmed" userId="1bca56c13aaeac2f" providerId="LiveId" clId="{C1C845C6-44A5-3F3B-AC88-49BE1D8D9318}"/>
    <pc:docChg chg="modSld">
      <pc:chgData name="naeem ahmed" userId="1bca56c13aaeac2f" providerId="LiveId" clId="{C1C845C6-44A5-3F3B-AC88-49BE1D8D9318}" dt="2026-03-21T10:20:38.947" v="72" actId="14100"/>
      <pc:docMkLst>
        <pc:docMk/>
      </pc:docMkLst>
      <pc:sldChg chg="addSp modSp mod">
        <pc:chgData name="naeem ahmed" userId="1bca56c13aaeac2f" providerId="LiveId" clId="{C1C845C6-44A5-3F3B-AC88-49BE1D8D9318}" dt="2026-03-21T10:20:38.947" v="72" actId="14100"/>
        <pc:sldMkLst>
          <pc:docMk/>
          <pc:sldMk cId="0" sldId="256"/>
        </pc:sldMkLst>
        <pc:spChg chg="mod">
          <ac:chgData name="naeem ahmed" userId="1bca56c13aaeac2f" providerId="LiveId" clId="{C1C845C6-44A5-3F3B-AC88-49BE1D8D9318}" dt="2026-03-21T10:18:45.146" v="65" actId="20577"/>
          <ac:spMkLst>
            <pc:docMk/>
            <pc:sldMk cId="0" sldId="256"/>
            <ac:spMk id="3" creationId="{00000000-0000-0000-0000-000000000000}"/>
          </ac:spMkLst>
        </pc:spChg>
        <pc:picChg chg="add mod">
          <ac:chgData name="naeem ahmed" userId="1bca56c13aaeac2f" providerId="LiveId" clId="{C1C845C6-44A5-3F3B-AC88-49BE1D8D9318}" dt="2026-03-21T10:20:38.947" v="72" actId="14100"/>
          <ac:picMkLst>
            <pc:docMk/>
            <pc:sldMk cId="0" sldId="256"/>
            <ac:picMk id="4" creationId="{3139415E-4DBB-CEF9-1E46-690A4DA42E4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Bridging Motivation Theory and Modern Corporate Reality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Name</a:t>
            </a:r>
            <a:r>
              <a:rPr lang="en-US" dirty="0"/>
              <a:t>: </a:t>
            </a:r>
            <a:r>
              <a:rPr lang="en-US" dirty="0" err="1"/>
              <a:t>Naeem</a:t>
            </a:r>
            <a:r>
              <a:rPr lang="en-US" dirty="0"/>
              <a:t> Ahmed </a:t>
            </a:r>
          </a:p>
          <a:p>
            <a:r>
              <a:rPr lang="en-US" dirty="0"/>
              <a:t>Student Number: 1810765</a:t>
            </a:r>
            <a:endParaRPr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39415E-4DBB-CEF9-1E46-690A4DA42E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215" y="2770868"/>
            <a:ext cx="7620000" cy="3537857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Low motivation still exists</a:t>
            </a:r>
          </a:p>
          <a:p>
            <a:r>
              <a:t>High turnover &amp; low productivity</a:t>
            </a:r>
          </a:p>
          <a:p>
            <a:r>
              <a:t>Even with good pay &amp; HR practices</a:t>
            </a:r>
          </a:p>
          <a:p>
            <a:endParaRPr/>
          </a:p>
          <a:p>
            <a:r>
              <a:t>Traditional theories may not fit modern workplaces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Aim &amp;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Aim: Understand motivation and performance</a:t>
            </a:r>
          </a:p>
          <a:p>
            <a:endParaRPr/>
          </a:p>
          <a:p>
            <a:r>
              <a:t>Objectives:</a:t>
            </a:r>
          </a:p>
          <a:p>
            <a:r>
              <a:t>- Impact on performance</a:t>
            </a:r>
          </a:p>
          <a:p>
            <a:r>
              <a:t>- Key motivators</a:t>
            </a:r>
          </a:p>
          <a:p>
            <a:r>
              <a:t>- Effectiveness of practices</a:t>
            </a:r>
          </a:p>
          <a:p>
            <a:endParaRPr/>
          </a:p>
          <a:p>
            <a:r>
              <a:t>Limitation: Not fully time-bound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Research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Does motivation affect performance?</a:t>
            </a:r>
          </a:p>
          <a:p>
            <a:r>
              <a:t>What motivates employees most?</a:t>
            </a:r>
          </a:p>
          <a:p>
            <a:r>
              <a:t>Do current practices work?</a:t>
            </a:r>
          </a:p>
          <a:p>
            <a:endParaRPr/>
          </a:p>
          <a:p>
            <a:r>
              <a:t>All questions link to the problem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Literature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Maslow</a:t>
            </a:r>
          </a:p>
          <a:p>
            <a:r>
              <a:t>Herzberg</a:t>
            </a:r>
          </a:p>
          <a:p>
            <a:r>
              <a:t>Deci &amp; Ryan</a:t>
            </a:r>
          </a:p>
          <a:p>
            <a:endParaRPr/>
          </a:p>
          <a:p>
            <a:r>
              <a:t>Useful but outdated</a:t>
            </a:r>
          </a:p>
          <a:p>
            <a:r>
              <a:t>Debate: intrinsic vs extrinsic motivation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Research Gap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Limited research on remote/hybrid work</a:t>
            </a:r>
          </a:p>
          <a:p>
            <a:r>
              <a:t>Theory doesn’t match real workplaces</a:t>
            </a:r>
          </a:p>
          <a:p>
            <a:endParaRPr/>
          </a:p>
          <a:p>
            <a:r>
              <a:t>Study combines data + real experiences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Mixed methods (survey + interviews)</a:t>
            </a:r>
          </a:p>
          <a:p>
            <a:endParaRPr/>
          </a:p>
          <a:p>
            <a:r>
              <a:t>Surveys = trends</a:t>
            </a:r>
          </a:p>
          <a:p>
            <a:r>
              <a:t>Interviews = deeper insight</a:t>
            </a:r>
          </a:p>
          <a:p>
            <a:endParaRPr/>
          </a:p>
          <a:p>
            <a:r>
              <a:t>Limitations: small sample, bias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Implications &amp; 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Improves HR strategies</a:t>
            </a:r>
          </a:p>
          <a:p>
            <a:r>
              <a:t>Better leadership approaches</a:t>
            </a:r>
          </a:p>
          <a:p>
            <a:r>
              <a:t>Increases performance</a:t>
            </a:r>
          </a:p>
          <a:p>
            <a:endParaRPr/>
          </a:p>
          <a:p>
            <a:r>
              <a:t>Challenges: cost, resistance</a:t>
            </a:r>
          </a:p>
          <a:p>
            <a:endParaRPr/>
          </a:p>
          <a:p>
            <a:r>
              <a:t>Motivation is changing → businesses must adapt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Bridging Motivation Theory and Modern Corporate Reality</vt:lpstr>
      <vt:lpstr>Problem</vt:lpstr>
      <vt:lpstr>Aim &amp; Objectives</vt:lpstr>
      <vt:lpstr>Research Questions</vt:lpstr>
      <vt:lpstr>Literature</vt:lpstr>
      <vt:lpstr>Research Gap</vt:lpstr>
      <vt:lpstr>Methodology</vt:lpstr>
      <vt:lpstr>Implications &amp; 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Bridging Motivation Theory and Modern Corporate Reality</dc:title>
  <dc:subject/>
  <dc:creator/>
  <cp:keywords/>
  <dc:description>generated using python-pptx</dc:description>
  <cp:lastModifiedBy>naeem ahmed</cp:lastModifiedBy>
  <cp:revision>4</cp:revision>
  <dcterms:created xsi:type="dcterms:W3CDTF">2013-01-27T09:14:16Z</dcterms:created>
  <dcterms:modified xsi:type="dcterms:W3CDTF">2026-03-21T10:20:49Z</dcterms:modified>
  <cp:category/>
</cp:coreProperties>
</file>