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60" r:id="rId5"/>
    <p:sldId id="261" r:id="rId6"/>
    <p:sldId id="264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  <p:sldId id="259" r:id="rId17"/>
    <p:sldId id="272" r:id="rId18"/>
    <p:sldId id="26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0E4C71-8FFB-4466-817C-E299862A696E}" v="66" dt="2025-12-04T08:54:34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88" autoAdjust="0"/>
  </p:normalViewPr>
  <p:slideViewPr>
    <p:cSldViewPr snapToGrid="0">
      <p:cViewPr>
        <p:scale>
          <a:sx n="80" d="100"/>
          <a:sy n="80" d="100"/>
        </p:scale>
        <p:origin x="720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modSld sldOrd">
      <pc:chgData name="Simona Ferraraccio" userId="c9694aeb-2f50-401b-8abf-67f8a7106701" providerId="ADAL" clId="{728671C3-614E-440E-8F04-5DA1EFA065FD}" dt="2025-12-04T10:49:45.858" v="6721"/>
      <pc:docMkLst>
        <pc:docMk/>
      </pc:docMkLst>
      <pc:sldChg chg="modSp mod">
        <pc:chgData name="Simona Ferraraccio" userId="c9694aeb-2f50-401b-8abf-67f8a7106701" providerId="ADAL" clId="{728671C3-614E-440E-8F04-5DA1EFA065FD}" dt="2025-12-03T14:23:55.889" v="5518" actId="1076"/>
        <pc:sldMkLst>
          <pc:docMk/>
          <pc:sldMk cId="841951585" sldId="257"/>
        </pc:sldMkLst>
        <pc:spChg chg="mod">
          <ac:chgData name="Simona Ferraraccio" userId="c9694aeb-2f50-401b-8abf-67f8a7106701" providerId="ADAL" clId="{728671C3-614E-440E-8F04-5DA1EFA065FD}" dt="2025-12-03T14:23:55.889" v="5518" actId="1076"/>
          <ac:spMkLst>
            <pc:docMk/>
            <pc:sldMk cId="841951585" sldId="257"/>
            <ac:spMk id="3" creationId="{B186018F-6178-4A0E-D61D-BD03C43AB2A3}"/>
          </ac:spMkLst>
        </pc:spChg>
      </pc:sldChg>
      <pc:sldChg chg="addSp delSp modSp new mod modAnim">
        <pc:chgData name="Simona Ferraraccio" userId="c9694aeb-2f50-401b-8abf-67f8a7106701" providerId="ADAL" clId="{728671C3-614E-440E-8F04-5DA1EFA065FD}" dt="2025-12-02T14:36:47.261" v="855" actId="1076"/>
        <pc:sldMkLst>
          <pc:docMk/>
          <pc:sldMk cId="3533881689" sldId="258"/>
        </pc:sldMkLst>
        <pc:spChg chg="mod">
          <ac:chgData name="Simona Ferraraccio" userId="c9694aeb-2f50-401b-8abf-67f8a7106701" providerId="ADAL" clId="{728671C3-614E-440E-8F04-5DA1EFA065FD}" dt="2025-12-02T14:36:47.261" v="855" actId="1076"/>
          <ac:spMkLst>
            <pc:docMk/>
            <pc:sldMk cId="3533881689" sldId="258"/>
            <ac:spMk id="2" creationId="{38467735-0782-A162-8B6A-F93D103E9818}"/>
          </ac:spMkLst>
        </pc:spChg>
        <pc:spChg chg="add mod">
          <ac:chgData name="Simona Ferraraccio" userId="c9694aeb-2f50-401b-8abf-67f8a7106701" providerId="ADAL" clId="{728671C3-614E-440E-8F04-5DA1EFA065FD}" dt="2025-12-02T14:24:51.556" v="536" actId="20577"/>
          <ac:spMkLst>
            <pc:docMk/>
            <pc:sldMk cId="3533881689" sldId="258"/>
            <ac:spMk id="18" creationId="{E96CED8B-F908-F1A9-0E38-8EBA2BC69597}"/>
          </ac:spMkLst>
        </pc:spChg>
        <pc:spChg chg="add mod">
          <ac:chgData name="Simona Ferraraccio" userId="c9694aeb-2f50-401b-8abf-67f8a7106701" providerId="ADAL" clId="{728671C3-614E-440E-8F04-5DA1EFA065FD}" dt="2025-12-02T14:36:42.912" v="854" actId="1076"/>
          <ac:spMkLst>
            <pc:docMk/>
            <pc:sldMk cId="3533881689" sldId="258"/>
            <ac:spMk id="19" creationId="{8877E5DE-2C45-95D9-7D24-D5B5A735FE03}"/>
          </ac:spMkLst>
        </pc:spChg>
        <pc:spChg chg="add mod">
          <ac:chgData name="Simona Ferraraccio" userId="c9694aeb-2f50-401b-8abf-67f8a7106701" providerId="ADAL" clId="{728671C3-614E-440E-8F04-5DA1EFA065FD}" dt="2025-12-02T14:36:31.110" v="850" actId="1076"/>
          <ac:spMkLst>
            <pc:docMk/>
            <pc:sldMk cId="3533881689" sldId="258"/>
            <ac:spMk id="22" creationId="{E58FDBC5-1889-0051-C574-5E67F4718CE5}"/>
          </ac:spMkLst>
        </pc:spChg>
        <pc:picChg chg="add mod modCrop">
          <ac:chgData name="Simona Ferraraccio" userId="c9694aeb-2f50-401b-8abf-67f8a7106701" providerId="ADAL" clId="{728671C3-614E-440E-8F04-5DA1EFA065FD}" dt="2025-12-02T14:23:41.363" v="504" actId="1076"/>
          <ac:picMkLst>
            <pc:docMk/>
            <pc:sldMk cId="3533881689" sldId="258"/>
            <ac:picMk id="15" creationId="{E8CBC1D3-50BF-4F50-9DDD-2848030E38F7}"/>
          </ac:picMkLst>
        </pc:picChg>
        <pc:picChg chg="add mod">
          <ac:chgData name="Simona Ferraraccio" userId="c9694aeb-2f50-401b-8abf-67f8a7106701" providerId="ADAL" clId="{728671C3-614E-440E-8F04-5DA1EFA065FD}" dt="2025-12-02T13:49:11.042" v="471"/>
          <ac:picMkLst>
            <pc:docMk/>
            <pc:sldMk cId="3533881689" sldId="258"/>
            <ac:picMk id="16" creationId="{EF4D303B-ED2E-583B-97E6-3FC43C9D524A}"/>
          </ac:picMkLst>
        </pc:picChg>
        <pc:picChg chg="add mod">
          <ac:chgData name="Simona Ferraraccio" userId="c9694aeb-2f50-401b-8abf-67f8a7106701" providerId="ADAL" clId="{728671C3-614E-440E-8F04-5DA1EFA065FD}" dt="2025-12-02T13:49:11.042" v="471"/>
          <ac:picMkLst>
            <pc:docMk/>
            <pc:sldMk cId="3533881689" sldId="258"/>
            <ac:picMk id="17" creationId="{C8FC256D-47B3-A118-A37E-87FF38A7A4C4}"/>
          </ac:picMkLst>
        </pc:picChg>
        <pc:cxnChg chg="add mod">
          <ac:chgData name="Simona Ferraraccio" userId="c9694aeb-2f50-401b-8abf-67f8a7106701" providerId="ADAL" clId="{728671C3-614E-440E-8F04-5DA1EFA065FD}" dt="2025-12-02T14:36:31.110" v="850" actId="1076"/>
          <ac:cxnSpMkLst>
            <pc:docMk/>
            <pc:sldMk cId="3533881689" sldId="258"/>
            <ac:cxnSpMk id="21" creationId="{885D4570-C92B-1BA5-CD09-146DB9D5C615}"/>
          </ac:cxnSpMkLst>
        </pc:cxnChg>
      </pc:sldChg>
      <pc:sldChg chg="modSp new mod ord">
        <pc:chgData name="Simona Ferraraccio" userId="c9694aeb-2f50-401b-8abf-67f8a7106701" providerId="ADAL" clId="{728671C3-614E-440E-8F04-5DA1EFA065FD}" dt="2025-12-04T10:49:45.858" v="6721"/>
        <pc:sldMkLst>
          <pc:docMk/>
          <pc:sldMk cId="731540735" sldId="259"/>
        </pc:sldMkLst>
        <pc:spChg chg="mod">
          <ac:chgData name="Simona Ferraraccio" userId="c9694aeb-2f50-401b-8abf-67f8a7106701" providerId="ADAL" clId="{728671C3-614E-440E-8F04-5DA1EFA065FD}" dt="2025-12-02T12:26:06.999" v="417" actId="20577"/>
          <ac:spMkLst>
            <pc:docMk/>
            <pc:sldMk cId="731540735" sldId="259"/>
            <ac:spMk id="2" creationId="{686AA18E-D7D3-0E64-91DE-7F8BFAC407B0}"/>
          </ac:spMkLst>
        </pc:spChg>
        <pc:spChg chg="mod">
          <ac:chgData name="Simona Ferraraccio" userId="c9694aeb-2f50-401b-8abf-67f8a7106701" providerId="ADAL" clId="{728671C3-614E-440E-8F04-5DA1EFA065FD}" dt="2025-12-03T17:31:12.405" v="6576" actId="1076"/>
          <ac:spMkLst>
            <pc:docMk/>
            <pc:sldMk cId="731540735" sldId="259"/>
            <ac:spMk id="3" creationId="{2E98A258-C2A9-5F6B-5A1A-E727CFC63247}"/>
          </ac:spMkLst>
        </pc:spChg>
      </pc:sldChg>
      <pc:sldChg chg="addSp modSp new mod">
        <pc:chgData name="Simona Ferraraccio" userId="c9694aeb-2f50-401b-8abf-67f8a7106701" providerId="ADAL" clId="{728671C3-614E-440E-8F04-5DA1EFA065FD}" dt="2025-12-02T14:51:53.852" v="1402"/>
        <pc:sldMkLst>
          <pc:docMk/>
          <pc:sldMk cId="190149003" sldId="260"/>
        </pc:sldMkLst>
        <pc:spChg chg="mod">
          <ac:chgData name="Simona Ferraraccio" userId="c9694aeb-2f50-401b-8abf-67f8a7106701" providerId="ADAL" clId="{728671C3-614E-440E-8F04-5DA1EFA065FD}" dt="2025-12-02T14:51:03.177" v="1389"/>
          <ac:spMkLst>
            <pc:docMk/>
            <pc:sldMk cId="190149003" sldId="260"/>
            <ac:spMk id="2" creationId="{0560E631-67BB-2DA0-0352-085BA71F79CB}"/>
          </ac:spMkLst>
        </pc:spChg>
        <pc:spChg chg="mod">
          <ac:chgData name="Simona Ferraraccio" userId="c9694aeb-2f50-401b-8abf-67f8a7106701" providerId="ADAL" clId="{728671C3-614E-440E-8F04-5DA1EFA065FD}" dt="2025-12-02T14:51:44.226" v="1400" actId="1076"/>
          <ac:spMkLst>
            <pc:docMk/>
            <pc:sldMk cId="190149003" sldId="260"/>
            <ac:spMk id="3" creationId="{92A77EE1-7D7B-DE40-9D7A-8FCF1B380678}"/>
          </ac:spMkLst>
        </pc:spChg>
        <pc:picChg chg="add mod modCrop">
          <ac:chgData name="Simona Ferraraccio" userId="c9694aeb-2f50-401b-8abf-67f8a7106701" providerId="ADAL" clId="{728671C3-614E-440E-8F04-5DA1EFA065FD}" dt="2025-12-02T14:51:48.031" v="1401" actId="1076"/>
          <ac:picMkLst>
            <pc:docMk/>
            <pc:sldMk cId="190149003" sldId="260"/>
            <ac:picMk id="6" creationId="{36729906-B7CB-8C15-BBDE-147A89666D2A}"/>
          </ac:picMkLst>
        </pc:picChg>
        <pc:picChg chg="add mod">
          <ac:chgData name="Simona Ferraraccio" userId="c9694aeb-2f50-401b-8abf-67f8a7106701" providerId="ADAL" clId="{728671C3-614E-440E-8F04-5DA1EFA065FD}" dt="2025-12-02T14:51:53.852" v="1402"/>
          <ac:picMkLst>
            <pc:docMk/>
            <pc:sldMk cId="190149003" sldId="260"/>
            <ac:picMk id="7" creationId="{02505DFD-6B52-1C28-D742-987075430B59}"/>
          </ac:picMkLst>
        </pc:picChg>
        <pc:picChg chg="add mod">
          <ac:chgData name="Simona Ferraraccio" userId="c9694aeb-2f50-401b-8abf-67f8a7106701" providerId="ADAL" clId="{728671C3-614E-440E-8F04-5DA1EFA065FD}" dt="2025-12-02T14:51:53.852" v="1402"/>
          <ac:picMkLst>
            <pc:docMk/>
            <pc:sldMk cId="190149003" sldId="260"/>
            <ac:picMk id="8" creationId="{9EB1F27C-9E8E-95CF-91A6-7BF7ABBE1AB8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5-12-03T14:13:30.707" v="5414"/>
        <pc:sldMkLst>
          <pc:docMk/>
          <pc:sldMk cId="1898479313" sldId="261"/>
        </pc:sldMkLst>
        <pc:spChg chg="mod">
          <ac:chgData name="Simona Ferraraccio" userId="c9694aeb-2f50-401b-8abf-67f8a7106701" providerId="ADAL" clId="{728671C3-614E-440E-8F04-5DA1EFA065FD}" dt="2025-12-02T15:48:59.537" v="1551" actId="1076"/>
          <ac:spMkLst>
            <pc:docMk/>
            <pc:sldMk cId="1898479313" sldId="261"/>
            <ac:spMk id="2" creationId="{85F54A77-D792-A089-E3F8-412B718D3B12}"/>
          </ac:spMkLst>
        </pc:spChg>
        <pc:spChg chg="mod">
          <ac:chgData name="Simona Ferraraccio" userId="c9694aeb-2f50-401b-8abf-67f8a7106701" providerId="ADAL" clId="{728671C3-614E-440E-8F04-5DA1EFA065FD}" dt="2025-12-02T15:48:54.560" v="1550" actId="14100"/>
          <ac:spMkLst>
            <pc:docMk/>
            <pc:sldMk cId="1898479313" sldId="261"/>
            <ac:spMk id="3" creationId="{83FCE52F-3133-5BE6-1154-99C0E4D907F8}"/>
          </ac:spMkLst>
        </pc:spChg>
        <pc:spChg chg="add del mod">
          <ac:chgData name="Simona Ferraraccio" userId="c9694aeb-2f50-401b-8abf-67f8a7106701" providerId="ADAL" clId="{728671C3-614E-440E-8F04-5DA1EFA065FD}" dt="2025-12-03T14:12:18.332" v="5255"/>
          <ac:spMkLst>
            <pc:docMk/>
            <pc:sldMk cId="1898479313" sldId="261"/>
            <ac:spMk id="7" creationId="{AC264ADE-CB6C-B795-D0B8-75FD0755310A}"/>
          </ac:spMkLst>
        </pc:spChg>
        <pc:spChg chg="add mod">
          <ac:chgData name="Simona Ferraraccio" userId="c9694aeb-2f50-401b-8abf-67f8a7106701" providerId="ADAL" clId="{728671C3-614E-440E-8F04-5DA1EFA065FD}" dt="2025-12-03T14:13:26.091" v="5413" actId="20577"/>
          <ac:spMkLst>
            <pc:docMk/>
            <pc:sldMk cId="1898479313" sldId="261"/>
            <ac:spMk id="8" creationId="{E52E312E-0532-9DA6-F966-2BE5FB3F09AE}"/>
          </ac:spMkLst>
        </pc:spChg>
        <pc:picChg chg="add mod modCrop">
          <ac:chgData name="Simona Ferraraccio" userId="c9694aeb-2f50-401b-8abf-67f8a7106701" providerId="ADAL" clId="{728671C3-614E-440E-8F04-5DA1EFA065FD}" dt="2025-12-02T15:23:49.266" v="1495" actId="14100"/>
          <ac:picMkLst>
            <pc:docMk/>
            <pc:sldMk cId="1898479313" sldId="261"/>
            <ac:picMk id="10" creationId="{C4D2209A-0583-7DED-E2E3-F089E261889A}"/>
          </ac:picMkLst>
        </pc:picChg>
        <pc:picChg chg="add mod">
          <ac:chgData name="Simona Ferraraccio" userId="c9694aeb-2f50-401b-8abf-67f8a7106701" providerId="ADAL" clId="{728671C3-614E-440E-8F04-5DA1EFA065FD}" dt="2025-12-02T15:24:27.318" v="1526" actId="1076"/>
          <ac:picMkLst>
            <pc:docMk/>
            <pc:sldMk cId="1898479313" sldId="261"/>
            <ac:picMk id="11" creationId="{B98BE0B4-2DFA-22EB-AB01-F03F015A0F1D}"/>
          </ac:picMkLst>
        </pc:picChg>
        <pc:picChg chg="add mod">
          <ac:chgData name="Simona Ferraraccio" userId="c9694aeb-2f50-401b-8abf-67f8a7106701" providerId="ADAL" clId="{728671C3-614E-440E-8F04-5DA1EFA065FD}" dt="2025-12-02T15:24:22.821" v="1525" actId="1076"/>
          <ac:picMkLst>
            <pc:docMk/>
            <pc:sldMk cId="1898479313" sldId="261"/>
            <ac:picMk id="12" creationId="{3745F6AE-D889-160C-3738-167A5DDAEDF8}"/>
          </ac:picMkLst>
        </pc:picChg>
        <pc:cxnChg chg="add">
          <ac:chgData name="Simona Ferraraccio" userId="c9694aeb-2f50-401b-8abf-67f8a7106701" providerId="ADAL" clId="{728671C3-614E-440E-8F04-5DA1EFA065FD}" dt="2025-12-03T14:12:06.613" v="5251" actId="11529"/>
          <ac:cxnSpMkLst>
            <pc:docMk/>
            <pc:sldMk cId="1898479313" sldId="261"/>
            <ac:cxnSpMk id="6" creationId="{F7D616D8-9C14-A6C4-42D1-6A6BBEEA4A49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5-12-02T16:50:52.580" v="2312" actId="14100"/>
        <pc:sldMkLst>
          <pc:docMk/>
          <pc:sldMk cId="2953473928" sldId="262"/>
        </pc:sldMkLst>
        <pc:spChg chg="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5" creationId="{96CF19DF-AE03-0BE4-6300-79A4AB277A0F}"/>
          </ac:spMkLst>
        </pc:spChg>
        <pc:spChg chg="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6" creationId="{96688EEB-06A8-E066-9117-CBC367A7A37F}"/>
          </ac:spMkLst>
        </pc:spChg>
        <pc:spChg chg="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7" creationId="{FFF3EC4E-9B77-BA9E-0A2E-8485105A4516}"/>
          </ac:spMkLst>
        </pc:spChg>
        <pc:spChg chg="add mod">
          <ac:chgData name="Simona Ferraraccio" userId="c9694aeb-2f50-401b-8abf-67f8a7106701" providerId="ADAL" clId="{728671C3-614E-440E-8F04-5DA1EFA065FD}" dt="2025-12-02T15:50:40.639" v="1652" actId="1038"/>
          <ac:spMkLst>
            <pc:docMk/>
            <pc:sldMk cId="2953473928" sldId="262"/>
            <ac:spMk id="8" creationId="{04AC43AA-87C6-4B39-F1CB-0A0D639CA395}"/>
          </ac:spMkLst>
        </pc:spChg>
        <pc:spChg chg="add 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9" creationId="{D718FBE8-404E-F54A-F02E-1112D5DE4453}"/>
          </ac:spMkLst>
        </pc:spChg>
        <pc:spChg chg="mod">
          <ac:chgData name="Simona Ferraraccio" userId="c9694aeb-2f50-401b-8abf-67f8a7106701" providerId="ADAL" clId="{728671C3-614E-440E-8F04-5DA1EFA065FD}" dt="2025-12-02T15:51:40.194" v="1744" actId="1037"/>
          <ac:spMkLst>
            <pc:docMk/>
            <pc:sldMk cId="2953473928" sldId="262"/>
            <ac:spMk id="11" creationId="{329C14B5-32AB-EB9F-79D4-E11175C3CB83}"/>
          </ac:spMkLst>
        </pc:spChg>
        <pc:spChg chg="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12" creationId="{B64B04EA-7A32-3AFA-8173-E35FC5C9248F}"/>
          </ac:spMkLst>
        </pc:spChg>
        <pc:spChg chg="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13" creationId="{501A6788-E0D6-3D5C-FFE0-E9655D58BC9E}"/>
          </ac:spMkLst>
        </pc:spChg>
        <pc:spChg chg="mod">
          <ac:chgData name="Simona Ferraraccio" userId="c9694aeb-2f50-401b-8abf-67f8a7106701" providerId="ADAL" clId="{728671C3-614E-440E-8F04-5DA1EFA065FD}" dt="2025-12-02T15:54:25.596" v="1932" actId="1038"/>
          <ac:spMkLst>
            <pc:docMk/>
            <pc:sldMk cId="2953473928" sldId="262"/>
            <ac:spMk id="14" creationId="{F2D4C8FF-2636-205C-6F1C-D097602A4625}"/>
          </ac:spMkLst>
        </pc:spChg>
        <pc:spChg chg="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15" creationId="{360CE2E5-236C-8266-C9AE-3D4D801D8E7C}"/>
          </ac:spMkLst>
        </pc:spChg>
        <pc:spChg chg="add mod">
          <ac:chgData name="Simona Ferraraccio" userId="c9694aeb-2f50-401b-8abf-67f8a7106701" providerId="ADAL" clId="{728671C3-614E-440E-8F04-5DA1EFA065FD}" dt="2025-12-02T15:54:14.070" v="1924" actId="1036"/>
          <ac:spMkLst>
            <pc:docMk/>
            <pc:sldMk cId="2953473928" sldId="262"/>
            <ac:spMk id="16" creationId="{DD34C1F8-2AB1-1910-8933-B41FB712B55E}"/>
          </ac:spMkLst>
        </pc:spChg>
        <pc:spChg chg="add 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21" creationId="{314DFEAE-C1C1-E4BC-0AFD-8134799360B1}"/>
          </ac:spMkLst>
        </pc:spChg>
        <pc:spChg chg="add 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22" creationId="{AF21A767-FFF6-9EBB-7896-6003A9643F1C}"/>
          </ac:spMkLst>
        </pc:spChg>
        <pc:spChg chg="mod">
          <ac:chgData name="Simona Ferraraccio" userId="c9694aeb-2f50-401b-8abf-67f8a7106701" providerId="ADAL" clId="{728671C3-614E-440E-8F04-5DA1EFA065FD}" dt="2025-12-02T16:48:22.607" v="2222" actId="1076"/>
          <ac:spMkLst>
            <pc:docMk/>
            <pc:sldMk cId="2953473928" sldId="262"/>
            <ac:spMk id="23" creationId="{675982A5-9BB5-A3A9-40A7-BD6E286C3C64}"/>
          </ac:spMkLst>
        </pc:spChg>
        <pc:spChg chg="add mod">
          <ac:chgData name="Simona Ferraraccio" userId="c9694aeb-2f50-401b-8abf-67f8a7106701" providerId="ADAL" clId="{728671C3-614E-440E-8F04-5DA1EFA065FD}" dt="2025-12-02T16:48:22.607" v="2222" actId="1076"/>
          <ac:spMkLst>
            <pc:docMk/>
            <pc:sldMk cId="2953473928" sldId="262"/>
            <ac:spMk id="24" creationId="{B90FE617-CCA2-C431-332F-200F16D7CC60}"/>
          </ac:spMkLst>
        </pc:spChg>
        <pc:spChg chg="add mod">
          <ac:chgData name="Simona Ferraraccio" userId="c9694aeb-2f50-401b-8abf-67f8a7106701" providerId="ADAL" clId="{728671C3-614E-440E-8F04-5DA1EFA065FD}" dt="2025-12-02T16:50:39.426" v="2309" actId="1037"/>
          <ac:spMkLst>
            <pc:docMk/>
            <pc:sldMk cId="2953473928" sldId="262"/>
            <ac:spMk id="25" creationId="{92A83E05-57C8-783A-9EDC-36ED234DACFF}"/>
          </ac:spMkLst>
        </pc:spChg>
        <pc:spChg chg="add mod">
          <ac:chgData name="Simona Ferraraccio" userId="c9694aeb-2f50-401b-8abf-67f8a7106701" providerId="ADAL" clId="{728671C3-614E-440E-8F04-5DA1EFA065FD}" dt="2025-12-02T15:53:42.545" v="1896" actId="1035"/>
          <ac:spMkLst>
            <pc:docMk/>
            <pc:sldMk cId="2953473928" sldId="262"/>
            <ac:spMk id="31" creationId="{0C058B2D-FCEA-D485-CB65-92B7369C8BB7}"/>
          </ac:spMkLst>
        </pc:spChg>
        <pc:spChg chg="add mod">
          <ac:chgData name="Simona Ferraraccio" userId="c9694aeb-2f50-401b-8abf-67f8a7106701" providerId="ADAL" clId="{728671C3-614E-440E-8F04-5DA1EFA065FD}" dt="2025-12-02T15:52:25.967" v="1884" actId="1038"/>
          <ac:spMkLst>
            <pc:docMk/>
            <pc:sldMk cId="2953473928" sldId="262"/>
            <ac:spMk id="38" creationId="{CB3B1367-2667-D9AF-D869-0FA865BC16FE}"/>
          </ac:spMkLst>
        </pc:spChg>
        <pc:spChg chg="mod">
          <ac:chgData name="Simona Ferraraccio" userId="c9694aeb-2f50-401b-8abf-67f8a7106701" providerId="ADAL" clId="{728671C3-614E-440E-8F04-5DA1EFA065FD}" dt="2025-12-02T15:54:34.684" v="1935" actId="1037"/>
          <ac:spMkLst>
            <pc:docMk/>
            <pc:sldMk cId="2953473928" sldId="262"/>
            <ac:spMk id="42" creationId="{CC50AEC6-121C-B8AC-1A6C-ABDF42E382C1}"/>
          </ac:spMkLst>
        </pc:spChg>
        <pc:spChg chg="add">
          <ac:chgData name="Simona Ferraraccio" userId="c9694aeb-2f50-401b-8abf-67f8a7106701" providerId="ADAL" clId="{728671C3-614E-440E-8F04-5DA1EFA065FD}" dt="2025-12-02T15:49:54.406" v="1571"/>
          <ac:spMkLst>
            <pc:docMk/>
            <pc:sldMk cId="2953473928" sldId="262"/>
            <ac:spMk id="44" creationId="{F5242F59-845F-5241-1D76-D2B1371CF9B4}"/>
          </ac:spMkLst>
        </pc:spChg>
        <pc:spChg chg="add mod">
          <ac:chgData name="Simona Ferraraccio" userId="c9694aeb-2f50-401b-8abf-67f8a7106701" providerId="ADAL" clId="{728671C3-614E-440E-8F04-5DA1EFA065FD}" dt="2025-12-02T16:50:52.580" v="2312" actId="14100"/>
          <ac:spMkLst>
            <pc:docMk/>
            <pc:sldMk cId="2953473928" sldId="262"/>
            <ac:spMk id="50" creationId="{040025E0-601C-E0AD-C856-B5F7E4DFF8C1}"/>
          </ac:spMkLst>
        </pc:spChg>
        <pc:spChg chg="add mod ord">
          <ac:chgData name="Simona Ferraraccio" userId="c9694aeb-2f50-401b-8abf-67f8a7106701" providerId="ADAL" clId="{728671C3-614E-440E-8F04-5DA1EFA065FD}" dt="2025-12-02T16:50:43.956" v="2310" actId="14100"/>
          <ac:spMkLst>
            <pc:docMk/>
            <pc:sldMk cId="2953473928" sldId="262"/>
            <ac:spMk id="51" creationId="{BCAC2E50-A653-B2A2-E142-831A2F717D47}"/>
          </ac:spMkLst>
        </pc:spChg>
        <pc:cxnChg chg="mod">
          <ac:chgData name="Simona Ferraraccio" userId="c9694aeb-2f50-401b-8abf-67f8a7106701" providerId="ADAL" clId="{728671C3-614E-440E-8F04-5DA1EFA065FD}" dt="2025-12-02T15:51:31.454" v="1741" actId="1037"/>
          <ac:cxnSpMkLst>
            <pc:docMk/>
            <pc:sldMk cId="2953473928" sldId="262"/>
            <ac:cxnSpMk id="17" creationId="{DB2D8B2C-EB5D-A527-4B94-B4E6B79281B8}"/>
          </ac:cxnSpMkLst>
        </pc:cxnChg>
        <pc:cxnChg chg="mod">
          <ac:chgData name="Simona Ferraraccio" userId="c9694aeb-2f50-401b-8abf-67f8a7106701" providerId="ADAL" clId="{728671C3-614E-440E-8F04-5DA1EFA065FD}" dt="2025-12-02T15:51:31.454" v="1741" actId="1037"/>
          <ac:cxnSpMkLst>
            <pc:docMk/>
            <pc:sldMk cId="2953473928" sldId="262"/>
            <ac:cxnSpMk id="18" creationId="{D1DC1006-B464-CA4F-8E96-E569EABF2CC3}"/>
          </ac:cxnSpMkLst>
        </pc:cxnChg>
        <pc:cxnChg chg="mod">
          <ac:chgData name="Simona Ferraraccio" userId="c9694aeb-2f50-401b-8abf-67f8a7106701" providerId="ADAL" clId="{728671C3-614E-440E-8F04-5DA1EFA065FD}" dt="2025-12-02T15:51:31.454" v="1741" actId="1037"/>
          <ac:cxnSpMkLst>
            <pc:docMk/>
            <pc:sldMk cId="2953473928" sldId="262"/>
            <ac:cxnSpMk id="19" creationId="{D2BA15FC-2768-D24B-ABA6-95E4787FDD3C}"/>
          </ac:cxnSpMkLst>
        </pc:cxnChg>
        <pc:cxnChg chg="mod">
          <ac:chgData name="Simona Ferraraccio" userId="c9694aeb-2f50-401b-8abf-67f8a7106701" providerId="ADAL" clId="{728671C3-614E-440E-8F04-5DA1EFA065FD}" dt="2025-12-02T15:51:31.454" v="1741" actId="1037"/>
          <ac:cxnSpMkLst>
            <pc:docMk/>
            <pc:sldMk cId="2953473928" sldId="262"/>
            <ac:cxnSpMk id="20" creationId="{7EDEA901-43F6-1C28-491A-DA8BC40D94EF}"/>
          </ac:cxnSpMkLst>
        </pc:cxnChg>
        <pc:cxnChg chg="mod">
          <ac:chgData name="Simona Ferraraccio" userId="c9694aeb-2f50-401b-8abf-67f8a7106701" providerId="ADAL" clId="{728671C3-614E-440E-8F04-5DA1EFA065FD}" dt="2025-12-02T15:53:53.218" v="1904" actId="1035"/>
          <ac:cxnSpMkLst>
            <pc:docMk/>
            <pc:sldMk cId="2953473928" sldId="262"/>
            <ac:cxnSpMk id="26" creationId="{AB730D28-9B1F-620D-EE69-64B71DE72692}"/>
          </ac:cxnSpMkLst>
        </pc:cxnChg>
        <pc:cxnChg chg="mod">
          <ac:chgData name="Simona Ferraraccio" userId="c9694aeb-2f50-401b-8abf-67f8a7106701" providerId="ADAL" clId="{728671C3-614E-440E-8F04-5DA1EFA065FD}" dt="2025-12-02T15:54:03.624" v="1915" actId="1035"/>
          <ac:cxnSpMkLst>
            <pc:docMk/>
            <pc:sldMk cId="2953473928" sldId="262"/>
            <ac:cxnSpMk id="27" creationId="{9FAC35D5-4633-67C3-431D-073B4C3B1561}"/>
          </ac:cxnSpMkLst>
        </pc:cxnChg>
        <pc:cxnChg chg="mod">
          <ac:chgData name="Simona Ferraraccio" userId="c9694aeb-2f50-401b-8abf-67f8a7106701" providerId="ADAL" clId="{728671C3-614E-440E-8F04-5DA1EFA065FD}" dt="2025-12-02T15:53:47.725" v="1897" actId="1036"/>
          <ac:cxnSpMkLst>
            <pc:docMk/>
            <pc:sldMk cId="2953473928" sldId="262"/>
            <ac:cxnSpMk id="28" creationId="{45A9E006-84DC-B69A-6180-2A3ECE2E3D59}"/>
          </ac:cxnSpMkLst>
        </pc:cxnChg>
        <pc:cxnChg chg="mod">
          <ac:chgData name="Simona Ferraraccio" userId="c9694aeb-2f50-401b-8abf-67f8a7106701" providerId="ADAL" clId="{728671C3-614E-440E-8F04-5DA1EFA065FD}" dt="2025-12-02T15:51:51.360" v="1800" actId="1036"/>
          <ac:cxnSpMkLst>
            <pc:docMk/>
            <pc:sldMk cId="2953473928" sldId="262"/>
            <ac:cxnSpMk id="29" creationId="{D0431A4C-0F57-14F9-1D5E-12F203BDFBA2}"/>
          </ac:cxnSpMkLst>
        </pc:cxnChg>
        <pc:cxnChg chg="mod">
          <ac:chgData name="Simona Ferraraccio" userId="c9694aeb-2f50-401b-8abf-67f8a7106701" providerId="ADAL" clId="{728671C3-614E-440E-8F04-5DA1EFA065FD}" dt="2025-12-02T15:54:43.627" v="1944" actId="1036"/>
          <ac:cxnSpMkLst>
            <pc:docMk/>
            <pc:sldMk cId="2953473928" sldId="262"/>
            <ac:cxnSpMk id="30" creationId="{53B914AD-6AFC-E876-2535-14A552B48C4D}"/>
          </ac:cxnSpMkLst>
        </pc:cxnChg>
        <pc:cxnChg chg="mod">
          <ac:chgData name="Simona Ferraraccio" userId="c9694aeb-2f50-401b-8abf-67f8a7106701" providerId="ADAL" clId="{728671C3-614E-440E-8F04-5DA1EFA065FD}" dt="2025-12-02T15:51:51.360" v="1800" actId="1036"/>
          <ac:cxnSpMkLst>
            <pc:docMk/>
            <pc:sldMk cId="2953473928" sldId="262"/>
            <ac:cxnSpMk id="32" creationId="{8B776B08-B9D3-A6CE-A1A5-271C0D575097}"/>
          </ac:cxnSpMkLst>
        </pc:cxnChg>
        <pc:cxnChg chg="mod">
          <ac:chgData name="Simona Ferraraccio" userId="c9694aeb-2f50-401b-8abf-67f8a7106701" providerId="ADAL" clId="{728671C3-614E-440E-8F04-5DA1EFA065FD}" dt="2025-12-02T15:54:28.777" v="1934" actId="1038"/>
          <ac:cxnSpMkLst>
            <pc:docMk/>
            <pc:sldMk cId="2953473928" sldId="262"/>
            <ac:cxnSpMk id="34" creationId="{3510C022-C569-141F-F421-01EDCB2BEF04}"/>
          </ac:cxnSpMkLst>
        </pc:cxnChg>
        <pc:cxnChg chg="mod">
          <ac:chgData name="Simona Ferraraccio" userId="c9694aeb-2f50-401b-8abf-67f8a7106701" providerId="ADAL" clId="{728671C3-614E-440E-8F04-5DA1EFA065FD}" dt="2025-12-02T15:52:19.970" v="1880" actId="1037"/>
          <ac:cxnSpMkLst>
            <pc:docMk/>
            <pc:sldMk cId="2953473928" sldId="262"/>
            <ac:cxnSpMk id="39" creationId="{4F8CFECA-075E-D4B7-E18E-B28B441D8672}"/>
          </ac:cxnSpMkLst>
        </pc:cxnChg>
        <pc:cxnChg chg="mod">
          <ac:chgData name="Simona Ferraraccio" userId="c9694aeb-2f50-401b-8abf-67f8a7106701" providerId="ADAL" clId="{728671C3-614E-440E-8F04-5DA1EFA065FD}" dt="2025-12-02T15:52:08.453" v="1814" actId="1076"/>
          <ac:cxnSpMkLst>
            <pc:docMk/>
            <pc:sldMk cId="2953473928" sldId="262"/>
            <ac:cxnSpMk id="40" creationId="{A6168B31-47D4-1945-4266-932D63D14046}"/>
          </ac:cxnSpMkLst>
        </pc:cxnChg>
        <pc:cxnChg chg="mod">
          <ac:chgData name="Simona Ferraraccio" userId="c9694aeb-2f50-401b-8abf-67f8a7106701" providerId="ADAL" clId="{728671C3-614E-440E-8F04-5DA1EFA065FD}" dt="2025-12-02T15:54:21.323" v="1925" actId="1076"/>
          <ac:cxnSpMkLst>
            <pc:docMk/>
            <pc:sldMk cId="2953473928" sldId="262"/>
            <ac:cxnSpMk id="41" creationId="{5E40C377-DE7D-EA7B-02B6-F9B1CE9468EC}"/>
          </ac:cxnSpMkLst>
        </pc:cxnChg>
      </pc:sldChg>
      <pc:sldChg chg="addSp delSp modSp new mod modAnim">
        <pc:chgData name="Simona Ferraraccio" userId="c9694aeb-2f50-401b-8abf-67f8a7106701" providerId="ADAL" clId="{728671C3-614E-440E-8F04-5DA1EFA065FD}" dt="2025-12-03T17:31:20.773" v="6579" actId="20577"/>
        <pc:sldMkLst>
          <pc:docMk/>
          <pc:sldMk cId="3954047905" sldId="263"/>
        </pc:sldMkLst>
        <pc:spChg chg="mod">
          <ac:chgData name="Simona Ferraraccio" userId="c9694aeb-2f50-401b-8abf-67f8a7106701" providerId="ADAL" clId="{728671C3-614E-440E-8F04-5DA1EFA065FD}" dt="2025-12-03T16:45:33.179" v="6283" actId="14100"/>
          <ac:spMkLst>
            <pc:docMk/>
            <pc:sldMk cId="3954047905" sldId="263"/>
            <ac:spMk id="2" creationId="{09F71B7E-EB2D-F0AE-3C75-9C64BF8360D4}"/>
          </ac:spMkLst>
        </pc:spChg>
        <pc:spChg chg="del mod">
          <ac:chgData name="Simona Ferraraccio" userId="c9694aeb-2f50-401b-8abf-67f8a7106701" providerId="ADAL" clId="{728671C3-614E-440E-8F04-5DA1EFA065FD}" dt="2025-12-03T14:23:30.018" v="5478" actId="478"/>
          <ac:spMkLst>
            <pc:docMk/>
            <pc:sldMk cId="3954047905" sldId="263"/>
            <ac:spMk id="3" creationId="{5231DE8E-AF28-E537-6719-3C3E8DF8A0E0}"/>
          </ac:spMkLst>
        </pc:spChg>
        <pc:spChg chg="add del mod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5" creationId="{D493379D-9425-5C4F-7A58-8782837D1651}"/>
          </ac:spMkLst>
        </pc:spChg>
        <pc:spChg chg="del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6" creationId="{92D5E351-515A-D091-3856-4A07D03A2672}"/>
          </ac:spMkLst>
        </pc:spChg>
        <pc:spChg chg="add del mod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11" creationId="{6BA87ECF-4222-0B7E-512C-9FF070E86F4A}"/>
          </ac:spMkLst>
        </pc:spChg>
        <pc:spChg chg="add del mod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14" creationId="{FE8A24B2-013C-D6A8-9597-0F029023D07E}"/>
          </ac:spMkLst>
        </pc:spChg>
        <pc:spChg chg="add del mod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18" creationId="{A9A463C7-5BF4-7BFB-5043-EEAB4EC58EFF}"/>
          </ac:spMkLst>
        </pc:spChg>
        <pc:spChg chg="add del mod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19" creationId="{5525C97A-34E7-418E-7531-3FDC1D57AEB9}"/>
          </ac:spMkLst>
        </pc:spChg>
        <pc:spChg chg="del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21" creationId="{B9E89C9D-603F-D13C-31AD-D9254FAE3D63}"/>
          </ac:spMkLst>
        </pc:spChg>
        <pc:spChg chg="del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22" creationId="{BDDE1AC1-3ADC-F91A-A7C8-ECAC4E3E6D5B}"/>
          </ac:spMkLst>
        </pc:spChg>
        <pc:spChg chg="del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24" creationId="{FBDA36C4-2B06-049B-D75D-4F3ABD175C47}"/>
          </ac:spMkLst>
        </pc:spChg>
        <pc:spChg chg="del">
          <ac:chgData name="Simona Ferraraccio" userId="c9694aeb-2f50-401b-8abf-67f8a7106701" providerId="ADAL" clId="{728671C3-614E-440E-8F04-5DA1EFA065FD}" dt="2025-12-03T14:23:22.948" v="5477" actId="478"/>
          <ac:spMkLst>
            <pc:docMk/>
            <pc:sldMk cId="3954047905" sldId="263"/>
            <ac:spMk id="28" creationId="{84AD753E-AB99-2489-A3F2-AEED70374300}"/>
          </ac:spMkLst>
        </pc:spChg>
        <pc:spChg chg="add mod">
          <ac:chgData name="Simona Ferraraccio" userId="c9694aeb-2f50-401b-8abf-67f8a7106701" providerId="ADAL" clId="{728671C3-614E-440E-8F04-5DA1EFA065FD}" dt="2025-12-03T16:48:07.225" v="6416" actId="20577"/>
          <ac:spMkLst>
            <pc:docMk/>
            <pc:sldMk cId="3954047905" sldId="263"/>
            <ac:spMk id="34" creationId="{D889F7E2-6016-E749-7828-537B1C908093}"/>
          </ac:spMkLst>
        </pc:spChg>
        <pc:spChg chg="add del mod">
          <ac:chgData name="Simona Ferraraccio" userId="c9694aeb-2f50-401b-8abf-67f8a7106701" providerId="ADAL" clId="{728671C3-614E-440E-8F04-5DA1EFA065FD}" dt="2025-12-03T16:45:20.048" v="6267" actId="478"/>
          <ac:spMkLst>
            <pc:docMk/>
            <pc:sldMk cId="3954047905" sldId="263"/>
            <ac:spMk id="35" creationId="{1FE889AE-F01E-EE31-3CF3-C551BCC436FD}"/>
          </ac:spMkLst>
        </pc:spChg>
        <pc:spChg chg="add del mod">
          <ac:chgData name="Simona Ferraraccio" userId="c9694aeb-2f50-401b-8abf-67f8a7106701" providerId="ADAL" clId="{728671C3-614E-440E-8F04-5DA1EFA065FD}" dt="2025-12-03T16:45:23.250" v="6269" actId="478"/>
          <ac:spMkLst>
            <pc:docMk/>
            <pc:sldMk cId="3954047905" sldId="263"/>
            <ac:spMk id="36" creationId="{F3D875FA-184C-CC22-F4D4-84417DDBB1BF}"/>
          </ac:spMkLst>
        </pc:spChg>
        <pc:spChg chg="add mod">
          <ac:chgData name="Simona Ferraraccio" userId="c9694aeb-2f50-401b-8abf-67f8a7106701" providerId="ADAL" clId="{728671C3-614E-440E-8F04-5DA1EFA065FD}" dt="2025-12-03T17:31:20.773" v="6579" actId="20577"/>
          <ac:spMkLst>
            <pc:docMk/>
            <pc:sldMk cId="3954047905" sldId="263"/>
            <ac:spMk id="41" creationId="{EBCAF1ED-188D-F630-C2E4-9114562E0B78}"/>
          </ac:spMkLst>
        </pc:spChg>
        <pc:picChg chg="add mod">
          <ac:chgData name="Simona Ferraraccio" userId="c9694aeb-2f50-401b-8abf-67f8a7106701" providerId="ADAL" clId="{728671C3-614E-440E-8F04-5DA1EFA065FD}" dt="2025-12-02T19:26:23.678" v="5244"/>
          <ac:picMkLst>
            <pc:docMk/>
            <pc:sldMk cId="3954047905" sldId="263"/>
            <ac:picMk id="31" creationId="{C541941B-B046-FCDA-4E35-A2F324934E34}"/>
          </ac:picMkLst>
        </pc:picChg>
        <pc:picChg chg="add mod">
          <ac:chgData name="Simona Ferraraccio" userId="c9694aeb-2f50-401b-8abf-67f8a7106701" providerId="ADAL" clId="{728671C3-614E-440E-8F04-5DA1EFA065FD}" dt="2025-12-02T19:26:23.678" v="5244"/>
          <ac:picMkLst>
            <pc:docMk/>
            <pc:sldMk cId="3954047905" sldId="263"/>
            <ac:picMk id="32" creationId="{9F0406B6-118C-FF87-57B2-2C36460731DF}"/>
          </ac:picMkLst>
        </pc:picChg>
        <pc:picChg chg="add mod">
          <ac:chgData name="Simona Ferraraccio" userId="c9694aeb-2f50-401b-8abf-67f8a7106701" providerId="ADAL" clId="{728671C3-614E-440E-8F04-5DA1EFA065FD}" dt="2025-12-03T16:46:56.151" v="6328" actId="1076"/>
          <ac:picMkLst>
            <pc:docMk/>
            <pc:sldMk cId="3954047905" sldId="263"/>
            <ac:picMk id="38" creationId="{D83620AC-8532-6928-8697-162F8D062F17}"/>
          </ac:picMkLst>
        </pc:picChg>
        <pc:picChg chg="add mod">
          <ac:chgData name="Simona Ferraraccio" userId="c9694aeb-2f50-401b-8abf-67f8a7106701" providerId="ADAL" clId="{728671C3-614E-440E-8F04-5DA1EFA065FD}" dt="2025-12-03T16:46:49.349" v="6326" actId="1076"/>
          <ac:picMkLst>
            <pc:docMk/>
            <pc:sldMk cId="3954047905" sldId="263"/>
            <ac:picMk id="40" creationId="{3C36A968-5AB5-56FA-84E3-941D47B994F3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5-12-02T16:27:05.330" v="2033" actId="1076"/>
        <pc:sldMkLst>
          <pc:docMk/>
          <pc:sldMk cId="1317391519" sldId="264"/>
        </pc:sldMkLst>
        <pc:spChg chg="mod">
          <ac:chgData name="Simona Ferraraccio" userId="c9694aeb-2f50-401b-8abf-67f8a7106701" providerId="ADAL" clId="{728671C3-614E-440E-8F04-5DA1EFA065FD}" dt="2025-12-02T16:25:45.765" v="2023" actId="26606"/>
          <ac:spMkLst>
            <pc:docMk/>
            <pc:sldMk cId="1317391519" sldId="264"/>
            <ac:spMk id="2" creationId="{149F9C08-C961-7190-C3A3-CF375E98F187}"/>
          </ac:spMkLst>
        </pc:spChg>
        <pc:spChg chg="mod ord">
          <ac:chgData name="Simona Ferraraccio" userId="c9694aeb-2f50-401b-8abf-67f8a7106701" providerId="ADAL" clId="{728671C3-614E-440E-8F04-5DA1EFA065FD}" dt="2025-12-02T16:25:45.765" v="2023" actId="26606"/>
          <ac:spMkLst>
            <pc:docMk/>
            <pc:sldMk cId="1317391519" sldId="264"/>
            <ac:spMk id="4" creationId="{451A2271-C64A-2E3C-9766-42A478CE9E8F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7" creationId="{E2238528-FAE6-708E-FFFE-22DF01889D00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12" creationId="{EF0CA352-3334-2550-7EF2-F3095D5346BA}"/>
          </ac:spMkLst>
        </pc:spChg>
        <pc:spChg chg="add">
          <ac:chgData name="Simona Ferraraccio" userId="c9694aeb-2f50-401b-8abf-67f8a7106701" providerId="ADAL" clId="{728671C3-614E-440E-8F04-5DA1EFA065FD}" dt="2025-12-02T16:25:45.765" v="2023" actId="26606"/>
          <ac:spMkLst>
            <pc:docMk/>
            <pc:sldMk cId="1317391519" sldId="264"/>
            <ac:spMk id="13" creationId="{047C8CCB-F95D-4249-92DD-651249D3535A}"/>
          </ac:spMkLst>
        </pc:spChg>
        <pc:spChg chg="add">
          <ac:chgData name="Simona Ferraraccio" userId="c9694aeb-2f50-401b-8abf-67f8a7106701" providerId="ADAL" clId="{728671C3-614E-440E-8F04-5DA1EFA065FD}" dt="2025-12-02T16:25:45.765" v="2023" actId="26606"/>
          <ac:spMkLst>
            <pc:docMk/>
            <pc:sldMk cId="1317391519" sldId="264"/>
            <ac:spMk id="14" creationId="{6753252F-4873-4F63-801D-CC719279A7D5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15" creationId="{60E545C9-E211-AD2C-44CA-1CD80A9269A9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17" creationId="{49FFC681-CACD-2468-00C5-36BC7D9C11E1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18" creationId="{FB9AE6E7-B5EE-B9F9-6648-CAA194F7D690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25" creationId="{93304E61-9870-DA7E-28B1-E8865A6A31C2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26" creationId="{5BCDDEDD-CA40-713C-FE51-068E1891D314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30" creationId="{1F4807AC-9346-D3C9-E08D-FFF556D2DCE6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32" creationId="{4DA2DE03-F9FD-205E-B9EF-188C4B030A43}"/>
          </ac:spMkLst>
        </pc:spChg>
        <pc:spChg chg="add mod">
          <ac:chgData name="Simona Ferraraccio" userId="c9694aeb-2f50-401b-8abf-67f8a7106701" providerId="ADAL" clId="{728671C3-614E-440E-8F04-5DA1EFA065FD}" dt="2025-12-02T16:27:05.330" v="2033" actId="1076"/>
          <ac:spMkLst>
            <pc:docMk/>
            <pc:sldMk cId="1317391519" sldId="264"/>
            <ac:spMk id="34" creationId="{0C5E14D4-F863-39B4-4DC6-C2F5EE3F59D2}"/>
          </ac:spMkLst>
        </pc:spChg>
      </pc:sldChg>
      <pc:sldChg chg="addSp delSp modSp new mod">
        <pc:chgData name="Simona Ferraraccio" userId="c9694aeb-2f50-401b-8abf-67f8a7106701" providerId="ADAL" clId="{728671C3-614E-440E-8F04-5DA1EFA065FD}" dt="2025-12-02T16:56:55.602" v="2511" actId="1076"/>
        <pc:sldMkLst>
          <pc:docMk/>
          <pc:sldMk cId="2852698215" sldId="265"/>
        </pc:sldMkLst>
        <pc:spChg chg="mod">
          <ac:chgData name="Simona Ferraraccio" userId="c9694aeb-2f50-401b-8abf-67f8a7106701" providerId="ADAL" clId="{728671C3-614E-440E-8F04-5DA1EFA065FD}" dt="2025-12-02T16:52:19.851" v="2357" actId="1035"/>
          <ac:spMkLst>
            <pc:docMk/>
            <pc:sldMk cId="2852698215" sldId="265"/>
            <ac:spMk id="2" creationId="{EBD565E7-634C-DA7A-2610-713947863A73}"/>
          </ac:spMkLst>
        </pc:spChg>
        <pc:spChg chg="add mod">
          <ac:chgData name="Simona Ferraraccio" userId="c9694aeb-2f50-401b-8abf-67f8a7106701" providerId="ADAL" clId="{728671C3-614E-440E-8F04-5DA1EFA065FD}" dt="2025-12-02T16:52:19.851" v="2357" actId="1035"/>
          <ac:spMkLst>
            <pc:docMk/>
            <pc:sldMk cId="2852698215" sldId="265"/>
            <ac:spMk id="5" creationId="{61824B01-5D61-5B49-CF81-DAD78F2FE42A}"/>
          </ac:spMkLst>
        </pc:spChg>
        <pc:spChg chg="add mod">
          <ac:chgData name="Simona Ferraraccio" userId="c9694aeb-2f50-401b-8abf-67f8a7106701" providerId="ADAL" clId="{728671C3-614E-440E-8F04-5DA1EFA065FD}" dt="2025-12-02T16:52:19.851" v="2357" actId="1035"/>
          <ac:spMkLst>
            <pc:docMk/>
            <pc:sldMk cId="2852698215" sldId="265"/>
            <ac:spMk id="8" creationId="{7F11473F-77C5-82B1-398D-B754176ADBCB}"/>
          </ac:spMkLst>
        </pc:spChg>
        <pc:spChg chg="add mod">
          <ac:chgData name="Simona Ferraraccio" userId="c9694aeb-2f50-401b-8abf-67f8a7106701" providerId="ADAL" clId="{728671C3-614E-440E-8F04-5DA1EFA065FD}" dt="2025-12-02T16:52:40.372" v="2362" actId="1076"/>
          <ac:spMkLst>
            <pc:docMk/>
            <pc:sldMk cId="2852698215" sldId="265"/>
            <ac:spMk id="10" creationId="{59E03D27-E9E8-AAEE-D3BA-CEDC69595FF6}"/>
          </ac:spMkLst>
        </pc:spChg>
        <pc:spChg chg="add mod">
          <ac:chgData name="Simona Ferraraccio" userId="c9694aeb-2f50-401b-8abf-67f8a7106701" providerId="ADAL" clId="{728671C3-614E-440E-8F04-5DA1EFA065FD}" dt="2025-12-02T16:52:19.851" v="2357" actId="1035"/>
          <ac:spMkLst>
            <pc:docMk/>
            <pc:sldMk cId="2852698215" sldId="265"/>
            <ac:spMk id="11" creationId="{8A1F0790-7FF7-5EC9-806C-5979420E66B9}"/>
          </ac:spMkLst>
        </pc:spChg>
        <pc:spChg chg="add mod">
          <ac:chgData name="Simona Ferraraccio" userId="c9694aeb-2f50-401b-8abf-67f8a7106701" providerId="ADAL" clId="{728671C3-614E-440E-8F04-5DA1EFA065FD}" dt="2025-12-02T16:52:29.859" v="2359" actId="1076"/>
          <ac:spMkLst>
            <pc:docMk/>
            <pc:sldMk cId="2852698215" sldId="265"/>
            <ac:spMk id="14" creationId="{82F492E1-4DFC-4D2D-341B-F47B0D5882C8}"/>
          </ac:spMkLst>
        </pc:spChg>
        <pc:spChg chg="add mod">
          <ac:chgData name="Simona Ferraraccio" userId="c9694aeb-2f50-401b-8abf-67f8a7106701" providerId="ADAL" clId="{728671C3-614E-440E-8F04-5DA1EFA065FD}" dt="2025-12-02T16:53:30.755" v="2374" actId="1076"/>
          <ac:spMkLst>
            <pc:docMk/>
            <pc:sldMk cId="2852698215" sldId="265"/>
            <ac:spMk id="16" creationId="{C106DCAC-D6B0-BA96-706E-C86C121F544D}"/>
          </ac:spMkLst>
        </pc:spChg>
        <pc:spChg chg="add mod">
          <ac:chgData name="Simona Ferraraccio" userId="c9694aeb-2f50-401b-8abf-67f8a7106701" providerId="ADAL" clId="{728671C3-614E-440E-8F04-5DA1EFA065FD}" dt="2025-12-02T16:53:30.755" v="2374" actId="1076"/>
          <ac:spMkLst>
            <pc:docMk/>
            <pc:sldMk cId="2852698215" sldId="265"/>
            <ac:spMk id="17" creationId="{A202CDF2-F348-8B5E-E18C-DA7E366B376D}"/>
          </ac:spMkLst>
        </pc:spChg>
        <pc:spChg chg="add mod">
          <ac:chgData name="Simona Ferraraccio" userId="c9694aeb-2f50-401b-8abf-67f8a7106701" providerId="ADAL" clId="{728671C3-614E-440E-8F04-5DA1EFA065FD}" dt="2025-12-02T16:53:30.755" v="2374" actId="1076"/>
          <ac:spMkLst>
            <pc:docMk/>
            <pc:sldMk cId="2852698215" sldId="265"/>
            <ac:spMk id="18" creationId="{A8443143-AE61-E8F2-C6F1-0DE1252434D9}"/>
          </ac:spMkLst>
        </pc:spChg>
        <pc:spChg chg="add mod">
          <ac:chgData name="Simona Ferraraccio" userId="c9694aeb-2f50-401b-8abf-67f8a7106701" providerId="ADAL" clId="{728671C3-614E-440E-8F04-5DA1EFA065FD}" dt="2025-12-02T16:53:11.003" v="2371" actId="1076"/>
          <ac:spMkLst>
            <pc:docMk/>
            <pc:sldMk cId="2852698215" sldId="265"/>
            <ac:spMk id="19" creationId="{7A77297B-6CDA-5B43-61D8-35D7BBE05B4E}"/>
          </ac:spMkLst>
        </pc:spChg>
        <pc:spChg chg="add mod">
          <ac:chgData name="Simona Ferraraccio" userId="c9694aeb-2f50-401b-8abf-67f8a7106701" providerId="ADAL" clId="{728671C3-614E-440E-8F04-5DA1EFA065FD}" dt="2025-12-02T16:56:55.602" v="2511" actId="1076"/>
          <ac:spMkLst>
            <pc:docMk/>
            <pc:sldMk cId="2852698215" sldId="265"/>
            <ac:spMk id="23" creationId="{0A8155C0-0952-651D-498B-15D9A64D3A87}"/>
          </ac:spMkLst>
        </pc:spChg>
        <pc:picChg chg="add mod">
          <ac:chgData name="Simona Ferraraccio" userId="c9694aeb-2f50-401b-8abf-67f8a7106701" providerId="ADAL" clId="{728671C3-614E-440E-8F04-5DA1EFA065FD}" dt="2025-12-02T16:55:35.653" v="2375"/>
          <ac:picMkLst>
            <pc:docMk/>
            <pc:sldMk cId="2852698215" sldId="265"/>
            <ac:picMk id="21" creationId="{3862A3AC-8B00-F5C9-676E-85F477442A5B}"/>
          </ac:picMkLst>
        </pc:picChg>
        <pc:picChg chg="add mod">
          <ac:chgData name="Simona Ferraraccio" userId="c9694aeb-2f50-401b-8abf-67f8a7106701" providerId="ADAL" clId="{728671C3-614E-440E-8F04-5DA1EFA065FD}" dt="2025-12-02T16:55:35.653" v="2375"/>
          <ac:picMkLst>
            <pc:docMk/>
            <pc:sldMk cId="2852698215" sldId="265"/>
            <ac:picMk id="22" creationId="{190E1E66-21D3-0854-19B2-455EE99D6BD9}"/>
          </ac:picMkLst>
        </pc:picChg>
        <pc:cxnChg chg="add mod">
          <ac:chgData name="Simona Ferraraccio" userId="c9694aeb-2f50-401b-8abf-67f8a7106701" providerId="ADAL" clId="{728671C3-614E-440E-8F04-5DA1EFA065FD}" dt="2025-12-02T16:52:26.297" v="2358" actId="1076"/>
          <ac:cxnSpMkLst>
            <pc:docMk/>
            <pc:sldMk cId="2852698215" sldId="265"/>
            <ac:cxnSpMk id="13" creationId="{D06FCFC7-EDAA-E549-5D62-9D2AC1A06140}"/>
          </ac:cxnSpMkLst>
        </pc:cxnChg>
        <pc:cxnChg chg="add mod">
          <ac:chgData name="Simona Ferraraccio" userId="c9694aeb-2f50-401b-8abf-67f8a7106701" providerId="ADAL" clId="{728671C3-614E-440E-8F04-5DA1EFA065FD}" dt="2025-12-02T16:53:22.053" v="2373" actId="1076"/>
          <ac:cxnSpMkLst>
            <pc:docMk/>
            <pc:sldMk cId="2852698215" sldId="265"/>
            <ac:cxnSpMk id="20" creationId="{ED6F70F5-8E81-FC01-380D-132CAB80D404}"/>
          </ac:cxnSpMkLst>
        </pc:cxnChg>
      </pc:sldChg>
      <pc:sldChg chg="addSp delSp modSp new mod delAnim modAnim">
        <pc:chgData name="Simona Ferraraccio" userId="c9694aeb-2f50-401b-8abf-67f8a7106701" providerId="ADAL" clId="{728671C3-614E-440E-8F04-5DA1EFA065FD}" dt="2025-12-04T08:49:57.205" v="6665" actId="1038"/>
        <pc:sldMkLst>
          <pc:docMk/>
          <pc:sldMk cId="366636131" sldId="266"/>
        </pc:sldMkLst>
        <pc:spChg chg="mod">
          <ac:chgData name="Simona Ferraraccio" userId="c9694aeb-2f50-401b-8abf-67f8a7106701" providerId="ADAL" clId="{728671C3-614E-440E-8F04-5DA1EFA065FD}" dt="2025-12-04T08:49:57.205" v="6665" actId="1038"/>
          <ac:spMkLst>
            <pc:docMk/>
            <pc:sldMk cId="366636131" sldId="266"/>
            <ac:spMk id="2" creationId="{6C32C432-E27B-AE05-510C-2ED98E10253D}"/>
          </ac:spMkLst>
        </pc:spChg>
        <pc:spChg chg="add mod">
          <ac:chgData name="Simona Ferraraccio" userId="c9694aeb-2f50-401b-8abf-67f8a7106701" providerId="ADAL" clId="{728671C3-614E-440E-8F04-5DA1EFA065FD}" dt="2025-12-02T18:08:44.782" v="3014" actId="1076"/>
          <ac:spMkLst>
            <pc:docMk/>
            <pc:sldMk cId="366636131" sldId="266"/>
            <ac:spMk id="5" creationId="{09788385-3BA3-6BE1-9F51-06582B34C9C5}"/>
          </ac:spMkLst>
        </pc:spChg>
        <pc:spChg chg="add mod">
          <ac:chgData name="Simona Ferraraccio" userId="c9694aeb-2f50-401b-8abf-67f8a7106701" providerId="ADAL" clId="{728671C3-614E-440E-8F04-5DA1EFA065FD}" dt="2025-12-02T18:08:44.782" v="3014" actId="1076"/>
          <ac:spMkLst>
            <pc:docMk/>
            <pc:sldMk cId="366636131" sldId="266"/>
            <ac:spMk id="6" creationId="{E3609294-1E6F-58EA-1A30-827C2C12E360}"/>
          </ac:spMkLst>
        </pc:spChg>
        <pc:spChg chg="add mod">
          <ac:chgData name="Simona Ferraraccio" userId="c9694aeb-2f50-401b-8abf-67f8a7106701" providerId="ADAL" clId="{728671C3-614E-440E-8F04-5DA1EFA065FD}" dt="2025-12-02T18:08:44.782" v="3014" actId="1076"/>
          <ac:spMkLst>
            <pc:docMk/>
            <pc:sldMk cId="366636131" sldId="266"/>
            <ac:spMk id="7" creationId="{E489EB3B-BC17-45F3-7CED-77D4DEA66189}"/>
          </ac:spMkLst>
        </pc:spChg>
        <pc:spChg chg="add mod">
          <ac:chgData name="Simona Ferraraccio" userId="c9694aeb-2f50-401b-8abf-67f8a7106701" providerId="ADAL" clId="{728671C3-614E-440E-8F04-5DA1EFA065FD}" dt="2025-12-02T18:08:44.782" v="3014" actId="1076"/>
          <ac:spMkLst>
            <pc:docMk/>
            <pc:sldMk cId="366636131" sldId="266"/>
            <ac:spMk id="9" creationId="{0C948828-1FB6-249A-9FE3-C9CBC7D61865}"/>
          </ac:spMkLst>
        </pc:spChg>
        <pc:spChg chg="add mod">
          <ac:chgData name="Simona Ferraraccio" userId="c9694aeb-2f50-401b-8abf-67f8a7106701" providerId="ADAL" clId="{728671C3-614E-440E-8F04-5DA1EFA065FD}" dt="2025-12-02T18:08:44.782" v="3014" actId="1076"/>
          <ac:spMkLst>
            <pc:docMk/>
            <pc:sldMk cId="366636131" sldId="266"/>
            <ac:spMk id="10" creationId="{D1C791EE-BA84-340B-B728-3B1D9AEC5D56}"/>
          </ac:spMkLst>
        </pc:spChg>
        <pc:spChg chg="add mod">
          <ac:chgData name="Simona Ferraraccio" userId="c9694aeb-2f50-401b-8abf-67f8a7106701" providerId="ADAL" clId="{728671C3-614E-440E-8F04-5DA1EFA065FD}" dt="2025-12-02T18:08:44.782" v="3014" actId="1076"/>
          <ac:spMkLst>
            <pc:docMk/>
            <pc:sldMk cId="366636131" sldId="266"/>
            <ac:spMk id="12" creationId="{2A226A18-55A6-A036-CC00-54A382308944}"/>
          </ac:spMkLst>
        </pc:spChg>
        <pc:spChg chg="add mod">
          <ac:chgData name="Simona Ferraraccio" userId="c9694aeb-2f50-401b-8abf-67f8a7106701" providerId="ADAL" clId="{728671C3-614E-440E-8F04-5DA1EFA065FD}" dt="2025-12-04T08:49:57.205" v="6665" actId="1038"/>
          <ac:spMkLst>
            <pc:docMk/>
            <pc:sldMk cId="366636131" sldId="266"/>
            <ac:spMk id="13" creationId="{D9406D39-B222-A776-D447-AA9BD2A2491D}"/>
          </ac:spMkLst>
        </pc:spChg>
        <pc:spChg chg="add mod">
          <ac:chgData name="Simona Ferraraccio" userId="c9694aeb-2f50-401b-8abf-67f8a7106701" providerId="ADAL" clId="{728671C3-614E-440E-8F04-5DA1EFA065FD}" dt="2025-12-04T08:49:57.205" v="6665" actId="1038"/>
          <ac:spMkLst>
            <pc:docMk/>
            <pc:sldMk cId="366636131" sldId="266"/>
            <ac:spMk id="15" creationId="{E8C7E021-B0D1-6F5C-EF9C-C776DB233A43}"/>
          </ac:spMkLst>
        </pc:spChg>
        <pc:spChg chg="add mod">
          <ac:chgData name="Simona Ferraraccio" userId="c9694aeb-2f50-401b-8abf-67f8a7106701" providerId="ADAL" clId="{728671C3-614E-440E-8F04-5DA1EFA065FD}" dt="2025-12-02T18:08:44.782" v="3014" actId="1076"/>
          <ac:spMkLst>
            <pc:docMk/>
            <pc:sldMk cId="366636131" sldId="266"/>
            <ac:spMk id="17" creationId="{2A5D1253-C888-35D2-8114-C02E5FEA82BE}"/>
          </ac:spMkLst>
        </pc:spChg>
        <pc:spChg chg="add mod">
          <ac:chgData name="Simona Ferraraccio" userId="c9694aeb-2f50-401b-8abf-67f8a7106701" providerId="ADAL" clId="{728671C3-614E-440E-8F04-5DA1EFA065FD}" dt="2025-12-04T08:49:57.205" v="6665" actId="1038"/>
          <ac:spMkLst>
            <pc:docMk/>
            <pc:sldMk cId="366636131" sldId="266"/>
            <ac:spMk id="19" creationId="{37316BCB-F492-5CCC-1102-6E4814EDBDB3}"/>
          </ac:spMkLst>
        </pc:spChg>
        <pc:spChg chg="add mod">
          <ac:chgData name="Simona Ferraraccio" userId="c9694aeb-2f50-401b-8abf-67f8a7106701" providerId="ADAL" clId="{728671C3-614E-440E-8F04-5DA1EFA065FD}" dt="2025-12-04T08:49:57.205" v="6665" actId="1038"/>
          <ac:spMkLst>
            <pc:docMk/>
            <pc:sldMk cId="366636131" sldId="266"/>
            <ac:spMk id="21" creationId="{D683AC84-1CFF-859E-9221-BBF229C04AEC}"/>
          </ac:spMkLst>
        </pc:spChg>
        <pc:spChg chg="add mod">
          <ac:chgData name="Simona Ferraraccio" userId="c9694aeb-2f50-401b-8abf-67f8a7106701" providerId="ADAL" clId="{728671C3-614E-440E-8F04-5DA1EFA065FD}" dt="2025-12-02T18:08:44.782" v="3014" actId="1076"/>
          <ac:spMkLst>
            <pc:docMk/>
            <pc:sldMk cId="366636131" sldId="266"/>
            <ac:spMk id="22" creationId="{021DF842-32E6-8C46-621D-FDB464E16064}"/>
          </ac:spMkLst>
        </pc:spChg>
        <pc:spChg chg="add mod">
          <ac:chgData name="Simona Ferraraccio" userId="c9694aeb-2f50-401b-8abf-67f8a7106701" providerId="ADAL" clId="{728671C3-614E-440E-8F04-5DA1EFA065FD}" dt="2025-12-04T08:49:57.205" v="6665" actId="1038"/>
          <ac:spMkLst>
            <pc:docMk/>
            <pc:sldMk cId="366636131" sldId="266"/>
            <ac:spMk id="26" creationId="{43468FEE-DED9-54BB-DA58-4485B628C07B}"/>
          </ac:spMkLst>
        </pc:spChg>
        <pc:spChg chg="add mod">
          <ac:chgData name="Simona Ferraraccio" userId="c9694aeb-2f50-401b-8abf-67f8a7106701" providerId="ADAL" clId="{728671C3-614E-440E-8F04-5DA1EFA065FD}" dt="2025-12-04T08:49:57.205" v="6665" actId="1038"/>
          <ac:spMkLst>
            <pc:docMk/>
            <pc:sldMk cId="366636131" sldId="266"/>
            <ac:spMk id="28" creationId="{3C0007F5-665F-BC8E-8BBB-74FA61959B62}"/>
          </ac:spMkLst>
        </pc:spChg>
        <pc:spChg chg="add mod">
          <ac:chgData name="Simona Ferraraccio" userId="c9694aeb-2f50-401b-8abf-67f8a7106701" providerId="ADAL" clId="{728671C3-614E-440E-8F04-5DA1EFA065FD}" dt="2025-12-02T18:08:44.782" v="3014" actId="1076"/>
          <ac:spMkLst>
            <pc:docMk/>
            <pc:sldMk cId="366636131" sldId="266"/>
            <ac:spMk id="31" creationId="{9002173D-8F5A-ED19-E8F3-60405D9A9B37}"/>
          </ac:spMkLst>
        </pc:spChg>
        <pc:spChg chg="add mod">
          <ac:chgData name="Simona Ferraraccio" userId="c9694aeb-2f50-401b-8abf-67f8a7106701" providerId="ADAL" clId="{728671C3-614E-440E-8F04-5DA1EFA065FD}" dt="2025-12-04T08:49:57.205" v="6665" actId="1038"/>
          <ac:spMkLst>
            <pc:docMk/>
            <pc:sldMk cId="366636131" sldId="266"/>
            <ac:spMk id="36" creationId="{4A56D3C7-E0B3-7E41-50AF-102D37D7B75C}"/>
          </ac:spMkLst>
        </pc:spChg>
        <pc:spChg chg="add del mod">
          <ac:chgData name="Simona Ferraraccio" userId="c9694aeb-2f50-401b-8abf-67f8a7106701" providerId="ADAL" clId="{728671C3-614E-440E-8F04-5DA1EFA065FD}" dt="2025-12-04T08:46:24.802" v="6594" actId="21"/>
          <ac:spMkLst>
            <pc:docMk/>
            <pc:sldMk cId="366636131" sldId="266"/>
            <ac:spMk id="38" creationId="{B35F2C6D-9DBE-A0ED-36CF-20A0EA451E24}"/>
          </ac:spMkLst>
        </pc:spChg>
        <pc:spChg chg="add del mod">
          <ac:chgData name="Simona Ferraraccio" userId="c9694aeb-2f50-401b-8abf-67f8a7106701" providerId="ADAL" clId="{728671C3-614E-440E-8F04-5DA1EFA065FD}" dt="2025-12-04T08:46:24.802" v="6594" actId="21"/>
          <ac:spMkLst>
            <pc:docMk/>
            <pc:sldMk cId="366636131" sldId="266"/>
            <ac:spMk id="39" creationId="{98F32AEA-D3B6-B704-F612-4C039427B03B}"/>
          </ac:spMkLst>
        </pc:spChg>
        <pc:spChg chg="add del mod">
          <ac:chgData name="Simona Ferraraccio" userId="c9694aeb-2f50-401b-8abf-67f8a7106701" providerId="ADAL" clId="{728671C3-614E-440E-8F04-5DA1EFA065FD}" dt="2025-12-04T08:46:24.802" v="6594" actId="21"/>
          <ac:spMkLst>
            <pc:docMk/>
            <pc:sldMk cId="366636131" sldId="266"/>
            <ac:spMk id="41" creationId="{D0A71EF9-9E5A-8867-7C3E-AF26265999D1}"/>
          </ac:spMkLst>
        </pc:spChg>
        <pc:picChg chg="add mod">
          <ac:chgData name="Simona Ferraraccio" userId="c9694aeb-2f50-401b-8abf-67f8a7106701" providerId="ADAL" clId="{728671C3-614E-440E-8F04-5DA1EFA065FD}" dt="2025-12-02T18:14:59.248" v="3192" actId="1076"/>
          <ac:picMkLst>
            <pc:docMk/>
            <pc:sldMk cId="366636131" sldId="266"/>
            <ac:picMk id="29" creationId="{C05BD2D1-0186-3F8B-A7DE-0E1914CF203E}"/>
          </ac:picMkLst>
        </pc:picChg>
        <pc:picChg chg="add mod">
          <ac:chgData name="Simona Ferraraccio" userId="c9694aeb-2f50-401b-8abf-67f8a7106701" providerId="ADAL" clId="{728671C3-614E-440E-8F04-5DA1EFA065FD}" dt="2025-12-02T18:14:56.133" v="3191" actId="1076"/>
          <ac:picMkLst>
            <pc:docMk/>
            <pc:sldMk cId="366636131" sldId="266"/>
            <ac:picMk id="30" creationId="{6766B08A-FEB9-04F3-9F08-95E19E4A7473}"/>
          </ac:picMkLst>
        </pc:picChg>
        <pc:cxnChg chg="add mod">
          <ac:chgData name="Simona Ferraraccio" userId="c9694aeb-2f50-401b-8abf-67f8a7106701" providerId="ADAL" clId="{728671C3-614E-440E-8F04-5DA1EFA065FD}" dt="2025-12-02T16:59:17.565" v="2554" actId="1036"/>
          <ac:cxnSpMkLst>
            <pc:docMk/>
            <pc:sldMk cId="366636131" sldId="266"/>
            <ac:cxnSpMk id="8" creationId="{CE41E7DF-0EF1-7D6B-D55D-17FEFA402E83}"/>
          </ac:cxnSpMkLst>
        </pc:cxnChg>
        <pc:cxnChg chg="add mod">
          <ac:chgData name="Simona Ferraraccio" userId="c9694aeb-2f50-401b-8abf-67f8a7106701" providerId="ADAL" clId="{728671C3-614E-440E-8F04-5DA1EFA065FD}" dt="2025-12-02T18:08:44.782" v="3014" actId="1076"/>
          <ac:cxnSpMkLst>
            <pc:docMk/>
            <pc:sldMk cId="366636131" sldId="266"/>
            <ac:cxnSpMk id="11" creationId="{5F63AC62-21EA-6308-2CDC-B45ACED8956D}"/>
          </ac:cxnSpMkLst>
        </pc:cxnChg>
        <pc:cxnChg chg="add mod">
          <ac:chgData name="Simona Ferraraccio" userId="c9694aeb-2f50-401b-8abf-67f8a7106701" providerId="ADAL" clId="{728671C3-614E-440E-8F04-5DA1EFA065FD}" dt="2025-12-04T08:49:57.205" v="6665" actId="1038"/>
          <ac:cxnSpMkLst>
            <pc:docMk/>
            <pc:sldMk cId="366636131" sldId="266"/>
            <ac:cxnSpMk id="14" creationId="{04445AC0-80B9-B9B4-E202-EDE5D1C06992}"/>
          </ac:cxnSpMkLst>
        </pc:cxnChg>
        <pc:cxnChg chg="add mod">
          <ac:chgData name="Simona Ferraraccio" userId="c9694aeb-2f50-401b-8abf-67f8a7106701" providerId="ADAL" clId="{728671C3-614E-440E-8F04-5DA1EFA065FD}" dt="2025-12-02T17:02:50.564" v="2667" actId="1076"/>
          <ac:cxnSpMkLst>
            <pc:docMk/>
            <pc:sldMk cId="366636131" sldId="266"/>
            <ac:cxnSpMk id="18" creationId="{FC10B5E3-6B01-1D9E-1EC9-09A49A41C809}"/>
          </ac:cxnSpMkLst>
        </pc:cxnChg>
        <pc:cxnChg chg="add mod">
          <ac:chgData name="Simona Ferraraccio" userId="c9694aeb-2f50-401b-8abf-67f8a7106701" providerId="ADAL" clId="{728671C3-614E-440E-8F04-5DA1EFA065FD}" dt="2025-12-04T08:49:36.881" v="6642" actId="1035"/>
          <ac:cxnSpMkLst>
            <pc:docMk/>
            <pc:sldMk cId="366636131" sldId="266"/>
            <ac:cxnSpMk id="20" creationId="{0DF814D5-1EC2-BD5E-42CC-2E1ACC27E1D5}"/>
          </ac:cxnSpMkLst>
        </pc:cxnChg>
        <pc:cxnChg chg="add mod">
          <ac:chgData name="Simona Ferraraccio" userId="c9694aeb-2f50-401b-8abf-67f8a7106701" providerId="ADAL" clId="{728671C3-614E-440E-8F04-5DA1EFA065FD}" dt="2025-12-02T17:10:25.356" v="2810" actId="1076"/>
          <ac:cxnSpMkLst>
            <pc:docMk/>
            <pc:sldMk cId="366636131" sldId="266"/>
            <ac:cxnSpMk id="23" creationId="{AF4EFCD4-76AD-A822-2D8D-36DD9C61744F}"/>
          </ac:cxnSpMkLst>
        </pc:cxnChg>
        <pc:cxnChg chg="add mod">
          <ac:chgData name="Simona Ferraraccio" userId="c9694aeb-2f50-401b-8abf-67f8a7106701" providerId="ADAL" clId="{728671C3-614E-440E-8F04-5DA1EFA065FD}" dt="2025-12-04T08:49:57.205" v="6665" actId="1038"/>
          <ac:cxnSpMkLst>
            <pc:docMk/>
            <pc:sldMk cId="366636131" sldId="266"/>
            <ac:cxnSpMk id="27" creationId="{94DA5AC9-BFB5-F70D-8CE3-8CE9D6C5B2C1}"/>
          </ac:cxnSpMkLst>
        </pc:cxnChg>
        <pc:cxnChg chg="add mod">
          <ac:chgData name="Simona Ferraraccio" userId="c9694aeb-2f50-401b-8abf-67f8a7106701" providerId="ADAL" clId="{728671C3-614E-440E-8F04-5DA1EFA065FD}" dt="2025-12-02T17:16:31.752" v="2928" actId="1076"/>
          <ac:cxnSpMkLst>
            <pc:docMk/>
            <pc:sldMk cId="366636131" sldId="266"/>
            <ac:cxnSpMk id="32" creationId="{261B700B-4A97-418E-4664-115AC553DB32}"/>
          </ac:cxnSpMkLst>
        </pc:cxnChg>
        <pc:cxnChg chg="add del mod">
          <ac:chgData name="Simona Ferraraccio" userId="c9694aeb-2f50-401b-8abf-67f8a7106701" providerId="ADAL" clId="{728671C3-614E-440E-8F04-5DA1EFA065FD}" dt="2025-12-04T08:46:24.802" v="6594" actId="21"/>
          <ac:cxnSpMkLst>
            <pc:docMk/>
            <pc:sldMk cId="366636131" sldId="266"/>
            <ac:cxnSpMk id="37" creationId="{A0F5D405-1297-9CF3-6583-B3CC613EDBA5}"/>
          </ac:cxnSpMkLst>
        </pc:cxnChg>
        <pc:cxnChg chg="add del mod">
          <ac:chgData name="Simona Ferraraccio" userId="c9694aeb-2f50-401b-8abf-67f8a7106701" providerId="ADAL" clId="{728671C3-614E-440E-8F04-5DA1EFA065FD}" dt="2025-12-04T08:46:24.802" v="6594" actId="21"/>
          <ac:cxnSpMkLst>
            <pc:docMk/>
            <pc:sldMk cId="366636131" sldId="266"/>
            <ac:cxnSpMk id="40" creationId="{374861F0-AE08-67F9-B564-4F6476D3166D}"/>
          </ac:cxnSpMkLst>
        </pc:cxnChg>
      </pc:sldChg>
      <pc:sldChg chg="addSp delSp modSp new mod modAnim">
        <pc:chgData name="Simona Ferraraccio" userId="c9694aeb-2f50-401b-8abf-67f8a7106701" providerId="ADAL" clId="{728671C3-614E-440E-8F04-5DA1EFA065FD}" dt="2025-12-04T08:50:23.044" v="6686" actId="14100"/>
        <pc:sldMkLst>
          <pc:docMk/>
          <pc:sldMk cId="1017694641" sldId="267"/>
        </pc:sldMkLst>
        <pc:spChg chg="add 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5" creationId="{F739BB69-37EC-992C-D72C-31EB75391C98}"/>
          </ac:spMkLst>
        </pc:spChg>
        <pc:spChg chg="add 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6" creationId="{4210C7C0-2C3E-A884-8B2E-29B9A3C2CF02}"/>
          </ac:spMkLst>
        </pc:spChg>
        <pc:spChg chg="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7" creationId="{9FBA3DD8-0C82-2A69-4A64-40EC0BFB1372}"/>
          </ac:spMkLst>
        </pc:spChg>
        <pc:spChg chg="add mod">
          <ac:chgData name="Simona Ferraraccio" userId="c9694aeb-2f50-401b-8abf-67f8a7106701" providerId="ADAL" clId="{728671C3-614E-440E-8F04-5DA1EFA065FD}" dt="2025-12-02T18:19:19.363" v="3315" actId="1076"/>
          <ac:spMkLst>
            <pc:docMk/>
            <pc:sldMk cId="1017694641" sldId="267"/>
            <ac:spMk id="9" creationId="{880F9740-E793-ECAD-FBA6-081906487D15}"/>
          </ac:spMkLst>
        </pc:spChg>
        <pc:spChg chg="add 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10" creationId="{C359C64E-A0BD-F58D-F381-86C55FE89918}"/>
          </ac:spMkLst>
        </pc:spChg>
        <pc:spChg chg="add 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12" creationId="{309A2B98-6880-2697-2CE3-3E890BB0567F}"/>
          </ac:spMkLst>
        </pc:spChg>
        <pc:spChg chg="add 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13" creationId="{25E40CFB-605B-8CF1-0109-9169E0F6C620}"/>
          </ac:spMkLst>
        </pc:spChg>
        <pc:spChg chg="add 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15" creationId="{2F413D30-ADC6-EE29-01B3-15BD381AD336}"/>
          </ac:spMkLst>
        </pc:spChg>
        <pc:spChg chg="add 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17" creationId="{F0564E04-3D32-0CAC-E61D-480D9F17CC98}"/>
          </ac:spMkLst>
        </pc:spChg>
        <pc:spChg chg="add mod">
          <ac:chgData name="Simona Ferraraccio" userId="c9694aeb-2f50-401b-8abf-67f8a7106701" providerId="ADAL" clId="{728671C3-614E-440E-8F04-5DA1EFA065FD}" dt="2025-12-04T08:50:16.249" v="6685" actId="1036"/>
          <ac:spMkLst>
            <pc:docMk/>
            <pc:sldMk cId="1017694641" sldId="267"/>
            <ac:spMk id="20" creationId="{833BAAFF-3F4B-6A81-5894-237C285F33C4}"/>
          </ac:spMkLst>
        </pc:spChg>
        <pc:spChg chg="add 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21" creationId="{F4D402CA-FA28-620A-F3D5-F1F3CFEE7E3B}"/>
          </ac:spMkLst>
        </pc:spChg>
        <pc:spChg chg="add mod">
          <ac:chgData name="Simona Ferraraccio" userId="c9694aeb-2f50-401b-8abf-67f8a7106701" providerId="ADAL" clId="{728671C3-614E-440E-8F04-5DA1EFA065FD}" dt="2025-12-02T18:24:05.631" v="3342" actId="1037"/>
          <ac:spMkLst>
            <pc:docMk/>
            <pc:sldMk cId="1017694641" sldId="267"/>
            <ac:spMk id="23" creationId="{128BA26D-7A88-152F-8594-90648EFE8128}"/>
          </ac:spMkLst>
        </pc:spChg>
        <pc:spChg chg="add mod">
          <ac:chgData name="Simona Ferraraccio" userId="c9694aeb-2f50-401b-8abf-67f8a7106701" providerId="ADAL" clId="{728671C3-614E-440E-8F04-5DA1EFA065FD}" dt="2025-12-04T08:50:16.249" v="6685" actId="1036"/>
          <ac:spMkLst>
            <pc:docMk/>
            <pc:sldMk cId="1017694641" sldId="267"/>
            <ac:spMk id="25" creationId="{7D01A996-885A-3354-AEA2-8B00519A972F}"/>
          </ac:spMkLst>
        </pc:spChg>
        <pc:spChg chg="add mod">
          <ac:chgData name="Simona Ferraraccio" userId="c9694aeb-2f50-401b-8abf-67f8a7106701" providerId="ADAL" clId="{728671C3-614E-440E-8F04-5DA1EFA065FD}" dt="2025-12-04T08:50:16.249" v="6685" actId="1036"/>
          <ac:spMkLst>
            <pc:docMk/>
            <pc:sldMk cId="1017694641" sldId="267"/>
            <ac:spMk id="26" creationId="{669AF5FC-E8F4-6304-66DC-0AF8D9EF75F9}"/>
          </ac:spMkLst>
        </pc:spChg>
        <pc:spChg chg="add mod">
          <ac:chgData name="Simona Ferraraccio" userId="c9694aeb-2f50-401b-8abf-67f8a7106701" providerId="ADAL" clId="{728671C3-614E-440E-8F04-5DA1EFA065FD}" dt="2025-12-02T18:19:30.498" v="3316" actId="1076"/>
          <ac:spMkLst>
            <pc:docMk/>
            <pc:sldMk cId="1017694641" sldId="267"/>
            <ac:spMk id="27" creationId="{5EB020FB-E28B-97D8-B6A6-43F213CC4AF7}"/>
          </ac:spMkLst>
        </pc:spChg>
        <pc:spChg chg="add mod">
          <ac:chgData name="Simona Ferraraccio" userId="c9694aeb-2f50-401b-8abf-67f8a7106701" providerId="ADAL" clId="{728671C3-614E-440E-8F04-5DA1EFA065FD}" dt="2025-12-02T18:19:08.784" v="3314" actId="1076"/>
          <ac:spMkLst>
            <pc:docMk/>
            <pc:sldMk cId="1017694641" sldId="267"/>
            <ac:spMk id="28" creationId="{2F019949-03CD-E2C3-2B62-BF7D98E5B7C3}"/>
          </ac:spMkLst>
        </pc:spChg>
        <pc:spChg chg="add mod">
          <ac:chgData name="Simona Ferraraccio" userId="c9694aeb-2f50-401b-8abf-67f8a7106701" providerId="ADAL" clId="{728671C3-614E-440E-8F04-5DA1EFA065FD}" dt="2025-12-04T08:50:16.249" v="6685" actId="1036"/>
          <ac:spMkLst>
            <pc:docMk/>
            <pc:sldMk cId="1017694641" sldId="267"/>
            <ac:spMk id="38" creationId="{B35F2C6D-9DBE-A0ED-36CF-20A0EA451E24}"/>
          </ac:spMkLst>
        </pc:spChg>
        <pc:spChg chg="add del mod">
          <ac:chgData name="Simona Ferraraccio" userId="c9694aeb-2f50-401b-8abf-67f8a7106701" providerId="ADAL" clId="{728671C3-614E-440E-8F04-5DA1EFA065FD}" dt="2025-12-04T08:46:49.150" v="6598" actId="478"/>
          <ac:spMkLst>
            <pc:docMk/>
            <pc:sldMk cId="1017694641" sldId="267"/>
            <ac:spMk id="39" creationId="{98F32AEA-D3B6-B704-F612-4C039427B03B}"/>
          </ac:spMkLst>
        </pc:spChg>
        <pc:spChg chg="add mod">
          <ac:chgData name="Simona Ferraraccio" userId="c9694aeb-2f50-401b-8abf-67f8a7106701" providerId="ADAL" clId="{728671C3-614E-440E-8F04-5DA1EFA065FD}" dt="2025-12-04T08:50:16.249" v="6685" actId="1036"/>
          <ac:spMkLst>
            <pc:docMk/>
            <pc:sldMk cId="1017694641" sldId="267"/>
            <ac:spMk id="41" creationId="{D0A71EF9-9E5A-8867-7C3E-AF26265999D1}"/>
          </ac:spMkLst>
        </pc:spChg>
        <pc:spChg chg="add mod">
          <ac:chgData name="Simona Ferraraccio" userId="c9694aeb-2f50-401b-8abf-67f8a7106701" providerId="ADAL" clId="{728671C3-614E-440E-8F04-5DA1EFA065FD}" dt="2025-12-02T18:24:12.850" v="3343" actId="1076"/>
          <ac:spMkLst>
            <pc:docMk/>
            <pc:sldMk cId="1017694641" sldId="267"/>
            <ac:spMk id="42" creationId="{18CCC47F-4150-3DD7-CF4A-17DA3A7A0C96}"/>
          </ac:spMkLst>
        </pc:spChg>
        <pc:spChg chg="add mod">
          <ac:chgData name="Simona Ferraraccio" userId="c9694aeb-2f50-401b-8abf-67f8a7106701" providerId="ADAL" clId="{728671C3-614E-440E-8F04-5DA1EFA065FD}" dt="2025-12-04T08:50:16.249" v="6685" actId="1036"/>
          <ac:spMkLst>
            <pc:docMk/>
            <pc:sldMk cId="1017694641" sldId="267"/>
            <ac:spMk id="44" creationId="{90C3FEA7-A147-E533-F747-6471B2D5C35E}"/>
          </ac:spMkLst>
        </pc:spChg>
        <pc:spChg chg="add mod">
          <ac:chgData name="Simona Ferraraccio" userId="c9694aeb-2f50-401b-8abf-67f8a7106701" providerId="ADAL" clId="{728671C3-614E-440E-8F04-5DA1EFA065FD}" dt="2025-12-04T08:47:35.644" v="6604" actId="1076"/>
          <ac:spMkLst>
            <pc:docMk/>
            <pc:sldMk cId="1017694641" sldId="267"/>
            <ac:spMk id="47" creationId="{F36AD631-5727-8ADD-6182-C613B1BC6D6E}"/>
          </ac:spMkLst>
        </pc:spChg>
        <pc:picChg chg="add mod">
          <ac:chgData name="Simona Ferraraccio" userId="c9694aeb-2f50-401b-8abf-67f8a7106701" providerId="ADAL" clId="{728671C3-614E-440E-8F04-5DA1EFA065FD}" dt="2025-12-02T18:27:21.891" v="3549" actId="1076"/>
          <ac:picMkLst>
            <pc:docMk/>
            <pc:sldMk cId="1017694641" sldId="267"/>
            <ac:picMk id="48" creationId="{F8C1C0AF-CD8C-EF39-C6F6-D863F839F0FF}"/>
          </ac:picMkLst>
        </pc:picChg>
        <pc:picChg chg="add mod">
          <ac:chgData name="Simona Ferraraccio" userId="c9694aeb-2f50-401b-8abf-67f8a7106701" providerId="ADAL" clId="{728671C3-614E-440E-8F04-5DA1EFA065FD}" dt="2025-12-02T18:27:18.117" v="3548" actId="1076"/>
          <ac:picMkLst>
            <pc:docMk/>
            <pc:sldMk cId="1017694641" sldId="267"/>
            <ac:picMk id="49" creationId="{D125C7F7-F3B4-3569-1B09-CA769FBF659F}"/>
          </ac:picMkLst>
        </pc:picChg>
        <pc:cxnChg chg="mod">
          <ac:chgData name="Simona Ferraraccio" userId="c9694aeb-2f50-401b-8abf-67f8a7106701" providerId="ADAL" clId="{728671C3-614E-440E-8F04-5DA1EFA065FD}" dt="2025-12-04T08:50:16.249" v="6685" actId="1036"/>
          <ac:cxnSpMkLst>
            <pc:docMk/>
            <pc:sldMk cId="1017694641" sldId="267"/>
            <ac:cxnSpMk id="19" creationId="{9E467203-B7E2-B999-62A4-6AB35066EB02}"/>
          </ac:cxnSpMkLst>
        </pc:cxnChg>
        <pc:cxnChg chg="add mod">
          <ac:chgData name="Simona Ferraraccio" userId="c9694aeb-2f50-401b-8abf-67f8a7106701" providerId="ADAL" clId="{728671C3-614E-440E-8F04-5DA1EFA065FD}" dt="2025-12-02T18:17:58.835" v="3212" actId="1076"/>
          <ac:cxnSpMkLst>
            <pc:docMk/>
            <pc:sldMk cId="1017694641" sldId="267"/>
            <ac:cxnSpMk id="24" creationId="{50C057CF-6058-38DF-F332-07905F02E485}"/>
          </ac:cxnSpMkLst>
        </pc:cxnChg>
        <pc:cxnChg chg="add mod">
          <ac:chgData name="Simona Ferraraccio" userId="c9694aeb-2f50-401b-8abf-67f8a7106701" providerId="ADAL" clId="{728671C3-614E-440E-8F04-5DA1EFA065FD}" dt="2025-12-02T18:19:30.498" v="3316" actId="1076"/>
          <ac:cxnSpMkLst>
            <pc:docMk/>
            <pc:sldMk cId="1017694641" sldId="267"/>
            <ac:cxnSpMk id="29" creationId="{13DA4842-B859-E46A-72A8-A26E216E9AB5}"/>
          </ac:cxnSpMkLst>
        </pc:cxnChg>
        <pc:cxnChg chg="add mod">
          <ac:chgData name="Simona Ferraraccio" userId="c9694aeb-2f50-401b-8abf-67f8a7106701" providerId="ADAL" clId="{728671C3-614E-440E-8F04-5DA1EFA065FD}" dt="2025-12-04T08:50:16.249" v="6685" actId="1036"/>
          <ac:cxnSpMkLst>
            <pc:docMk/>
            <pc:sldMk cId="1017694641" sldId="267"/>
            <ac:cxnSpMk id="37" creationId="{A0F5D405-1297-9CF3-6583-B3CC613EDBA5}"/>
          </ac:cxnSpMkLst>
        </pc:cxnChg>
        <pc:cxnChg chg="add del mod">
          <ac:chgData name="Simona Ferraraccio" userId="c9694aeb-2f50-401b-8abf-67f8a7106701" providerId="ADAL" clId="{728671C3-614E-440E-8F04-5DA1EFA065FD}" dt="2025-12-04T08:46:51.234" v="6599" actId="478"/>
          <ac:cxnSpMkLst>
            <pc:docMk/>
            <pc:sldMk cId="1017694641" sldId="267"/>
            <ac:cxnSpMk id="40" creationId="{374861F0-AE08-67F9-B564-4F6476D3166D}"/>
          </ac:cxnSpMkLst>
        </pc:cxnChg>
        <pc:cxnChg chg="add mod">
          <ac:chgData name="Simona Ferraraccio" userId="c9694aeb-2f50-401b-8abf-67f8a7106701" providerId="ADAL" clId="{728671C3-614E-440E-8F04-5DA1EFA065FD}" dt="2025-12-02T18:24:12.850" v="3343" actId="1076"/>
          <ac:cxnSpMkLst>
            <pc:docMk/>
            <pc:sldMk cId="1017694641" sldId="267"/>
            <ac:cxnSpMk id="43" creationId="{5FB9AE91-9DE7-C880-421E-DEC27750D646}"/>
          </ac:cxnSpMkLst>
        </pc:cxnChg>
        <pc:cxnChg chg="add mod">
          <ac:chgData name="Simona Ferraraccio" userId="c9694aeb-2f50-401b-8abf-67f8a7106701" providerId="ADAL" clId="{728671C3-614E-440E-8F04-5DA1EFA065FD}" dt="2025-12-04T08:50:23.044" v="6686" actId="14100"/>
          <ac:cxnSpMkLst>
            <pc:docMk/>
            <pc:sldMk cId="1017694641" sldId="267"/>
            <ac:cxnSpMk id="46" creationId="{AB9BE81E-ABBC-5046-46C7-FD1348CB5A05}"/>
          </ac:cxnSpMkLst>
        </pc:cxnChg>
      </pc:sldChg>
      <pc:sldChg chg="addSp modSp new mod setBg">
        <pc:chgData name="Simona Ferraraccio" userId="c9694aeb-2f50-401b-8abf-67f8a7106701" providerId="ADAL" clId="{728671C3-614E-440E-8F04-5DA1EFA065FD}" dt="2025-12-02T18:36:50.029" v="3824" actId="1076"/>
        <pc:sldMkLst>
          <pc:docMk/>
          <pc:sldMk cId="625288591" sldId="268"/>
        </pc:sldMkLst>
        <pc:spChg chg="mod">
          <ac:chgData name="Simona Ferraraccio" userId="c9694aeb-2f50-401b-8abf-67f8a7106701" providerId="ADAL" clId="{728671C3-614E-440E-8F04-5DA1EFA065FD}" dt="2025-12-02T18:36:34.327" v="3820" actId="14100"/>
          <ac:spMkLst>
            <pc:docMk/>
            <pc:sldMk cId="625288591" sldId="268"/>
            <ac:spMk id="2" creationId="{283B5599-B2AE-8873-8AD5-C5252237140D}"/>
          </ac:spMkLst>
        </pc:spChg>
        <pc:spChg chg="mod">
          <ac:chgData name="Simona Ferraraccio" userId="c9694aeb-2f50-401b-8abf-67f8a7106701" providerId="ADAL" clId="{728671C3-614E-440E-8F04-5DA1EFA065FD}" dt="2025-12-02T18:36:45.340" v="3823" actId="1076"/>
          <ac:spMkLst>
            <pc:docMk/>
            <pc:sldMk cId="625288591" sldId="268"/>
            <ac:spMk id="3" creationId="{81553CC3-936C-DFA0-4E58-F94F285A63FC}"/>
          </ac:spMkLst>
        </pc:spChg>
        <pc:spChg chg="mod ord">
          <ac:chgData name="Simona Ferraraccio" userId="c9694aeb-2f50-401b-8abf-67f8a7106701" providerId="ADAL" clId="{728671C3-614E-440E-8F04-5DA1EFA065FD}" dt="2025-12-02T18:36:16.042" v="3816" actId="26606"/>
          <ac:spMkLst>
            <pc:docMk/>
            <pc:sldMk cId="625288591" sldId="268"/>
            <ac:spMk id="4" creationId="{32B76A25-18A0-AD21-9875-A51739F2CD70}"/>
          </ac:spMkLst>
        </pc:spChg>
        <pc:spChg chg="add">
          <ac:chgData name="Simona Ferraraccio" userId="c9694aeb-2f50-401b-8abf-67f8a7106701" providerId="ADAL" clId="{728671C3-614E-440E-8F04-5DA1EFA065FD}" dt="2025-12-02T18:36:16.042" v="3816" actId="26606"/>
          <ac:spMkLst>
            <pc:docMk/>
            <pc:sldMk cId="625288591" sldId="268"/>
            <ac:spMk id="11" creationId="{B712E947-0734-45F9-9C4F-41114EC3A33E}"/>
          </ac:spMkLst>
        </pc:spChg>
        <pc:spChg chg="add">
          <ac:chgData name="Simona Ferraraccio" userId="c9694aeb-2f50-401b-8abf-67f8a7106701" providerId="ADAL" clId="{728671C3-614E-440E-8F04-5DA1EFA065FD}" dt="2025-12-02T18:36:16.042" v="3816" actId="26606"/>
          <ac:spMkLst>
            <pc:docMk/>
            <pc:sldMk cId="625288591" sldId="268"/>
            <ac:spMk id="13" creationId="{4C6B5652-C661-4C58-B937-F0F490F7FCB2}"/>
          </ac:spMkLst>
        </pc:spChg>
        <pc:spChg chg="add">
          <ac:chgData name="Simona Ferraraccio" userId="c9694aeb-2f50-401b-8abf-67f8a7106701" providerId="ADAL" clId="{728671C3-614E-440E-8F04-5DA1EFA065FD}" dt="2025-12-02T18:36:16.042" v="3816" actId="26606"/>
          <ac:spMkLst>
            <pc:docMk/>
            <pc:sldMk cId="625288591" sldId="268"/>
            <ac:spMk id="15" creationId="{0B936867-6407-43FB-9DE6-1B0879D0CB31}"/>
          </ac:spMkLst>
        </pc:spChg>
        <pc:spChg chg="add">
          <ac:chgData name="Simona Ferraraccio" userId="c9694aeb-2f50-401b-8abf-67f8a7106701" providerId="ADAL" clId="{728671C3-614E-440E-8F04-5DA1EFA065FD}" dt="2025-12-02T18:36:16.042" v="3816" actId="26606"/>
          <ac:spMkLst>
            <pc:docMk/>
            <pc:sldMk cId="625288591" sldId="268"/>
            <ac:spMk id="17" creationId="{ACD0B258-678B-4A8C-894F-848AF24A1922}"/>
          </ac:spMkLst>
        </pc:spChg>
        <pc:spChg chg="add">
          <ac:chgData name="Simona Ferraraccio" userId="c9694aeb-2f50-401b-8abf-67f8a7106701" providerId="ADAL" clId="{728671C3-614E-440E-8F04-5DA1EFA065FD}" dt="2025-12-02T18:36:16.042" v="3816" actId="26606"/>
          <ac:spMkLst>
            <pc:docMk/>
            <pc:sldMk cId="625288591" sldId="268"/>
            <ac:spMk id="19" creationId="{C8D58395-74AF-401A-AF2F-76B6FCF71DFE}"/>
          </ac:spMkLst>
        </pc:spChg>
        <pc:spChg chg="add">
          <ac:chgData name="Simona Ferraraccio" userId="c9694aeb-2f50-401b-8abf-67f8a7106701" providerId="ADAL" clId="{728671C3-614E-440E-8F04-5DA1EFA065FD}" dt="2025-12-02T18:36:16.042" v="3816" actId="26606"/>
          <ac:spMkLst>
            <pc:docMk/>
            <pc:sldMk cId="625288591" sldId="268"/>
            <ac:spMk id="21" creationId="{2F003F3F-F118-41D2-AA3F-74DB0D1970BB}"/>
          </ac:spMkLst>
        </pc:spChg>
        <pc:picChg chg="add mod">
          <ac:chgData name="Simona Ferraraccio" userId="c9694aeb-2f50-401b-8abf-67f8a7106701" providerId="ADAL" clId="{728671C3-614E-440E-8F04-5DA1EFA065FD}" dt="2025-12-02T18:36:25.728" v="3818" actId="1076"/>
          <ac:picMkLst>
            <pc:docMk/>
            <pc:sldMk cId="625288591" sldId="268"/>
            <ac:picMk id="5" creationId="{E40B3A35-6366-2765-2AE4-42E0216BF9E6}"/>
          </ac:picMkLst>
        </pc:picChg>
        <pc:picChg chg="add mod">
          <ac:chgData name="Simona Ferraraccio" userId="c9694aeb-2f50-401b-8abf-67f8a7106701" providerId="ADAL" clId="{728671C3-614E-440E-8F04-5DA1EFA065FD}" dt="2025-12-02T18:36:50.029" v="3824" actId="1076"/>
          <ac:picMkLst>
            <pc:docMk/>
            <pc:sldMk cId="625288591" sldId="268"/>
            <ac:picMk id="6" creationId="{C5366916-2487-A704-A3BD-D82CC9FB8886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5-12-03T14:18:04.313" v="5447" actId="20577"/>
        <pc:sldMkLst>
          <pc:docMk/>
          <pc:sldMk cId="2061543098" sldId="269"/>
        </pc:sldMkLst>
        <pc:spChg chg="mod">
          <ac:chgData name="Simona Ferraraccio" userId="c9694aeb-2f50-401b-8abf-67f8a7106701" providerId="ADAL" clId="{728671C3-614E-440E-8F04-5DA1EFA065FD}" dt="2025-12-02T18:38:04.575" v="3855" actId="26606"/>
          <ac:spMkLst>
            <pc:docMk/>
            <pc:sldMk cId="2061543098" sldId="269"/>
            <ac:spMk id="2" creationId="{A8659B2B-FF16-46FC-1A14-5B0056183A3A}"/>
          </ac:spMkLst>
        </pc:spChg>
        <pc:spChg chg="mod">
          <ac:chgData name="Simona Ferraraccio" userId="c9694aeb-2f50-401b-8abf-67f8a7106701" providerId="ADAL" clId="{728671C3-614E-440E-8F04-5DA1EFA065FD}" dt="2025-12-03T14:18:04.313" v="5447" actId="20577"/>
          <ac:spMkLst>
            <pc:docMk/>
            <pc:sldMk cId="2061543098" sldId="269"/>
            <ac:spMk id="3" creationId="{05279864-18C6-4417-E2EF-5EDC5BCCD911}"/>
          </ac:spMkLst>
        </pc:spChg>
        <pc:spChg chg="mod ord">
          <ac:chgData name="Simona Ferraraccio" userId="c9694aeb-2f50-401b-8abf-67f8a7106701" providerId="ADAL" clId="{728671C3-614E-440E-8F04-5DA1EFA065FD}" dt="2025-12-02T18:38:04.575" v="3855" actId="26606"/>
          <ac:spMkLst>
            <pc:docMk/>
            <pc:sldMk cId="2061543098" sldId="269"/>
            <ac:spMk id="4" creationId="{BBBEFA46-4DE4-780C-3FC1-3D3939AA339F}"/>
          </ac:spMkLst>
        </pc:spChg>
        <pc:spChg chg="add">
          <ac:chgData name="Simona Ferraraccio" userId="c9694aeb-2f50-401b-8abf-67f8a7106701" providerId="ADAL" clId="{728671C3-614E-440E-8F04-5DA1EFA065FD}" dt="2025-12-02T18:38:04.575" v="3855" actId="26606"/>
          <ac:spMkLst>
            <pc:docMk/>
            <pc:sldMk cId="2061543098" sldId="269"/>
            <ac:spMk id="11" creationId="{B712E947-0734-45F9-9C4F-41114EC3A33E}"/>
          </ac:spMkLst>
        </pc:spChg>
        <pc:spChg chg="add">
          <ac:chgData name="Simona Ferraraccio" userId="c9694aeb-2f50-401b-8abf-67f8a7106701" providerId="ADAL" clId="{728671C3-614E-440E-8F04-5DA1EFA065FD}" dt="2025-12-02T18:38:04.575" v="3855" actId="26606"/>
          <ac:spMkLst>
            <pc:docMk/>
            <pc:sldMk cId="2061543098" sldId="269"/>
            <ac:spMk id="13" creationId="{4C6B5652-C661-4C58-B937-F0F490F7FCB2}"/>
          </ac:spMkLst>
        </pc:spChg>
        <pc:spChg chg="add">
          <ac:chgData name="Simona Ferraraccio" userId="c9694aeb-2f50-401b-8abf-67f8a7106701" providerId="ADAL" clId="{728671C3-614E-440E-8F04-5DA1EFA065FD}" dt="2025-12-02T18:38:04.575" v="3855" actId="26606"/>
          <ac:spMkLst>
            <pc:docMk/>
            <pc:sldMk cId="2061543098" sldId="269"/>
            <ac:spMk id="15" creationId="{0B936867-6407-43FB-9DE6-1B0879D0CB31}"/>
          </ac:spMkLst>
        </pc:spChg>
        <pc:spChg chg="add">
          <ac:chgData name="Simona Ferraraccio" userId="c9694aeb-2f50-401b-8abf-67f8a7106701" providerId="ADAL" clId="{728671C3-614E-440E-8F04-5DA1EFA065FD}" dt="2025-12-02T18:38:04.575" v="3855" actId="26606"/>
          <ac:spMkLst>
            <pc:docMk/>
            <pc:sldMk cId="2061543098" sldId="269"/>
            <ac:spMk id="17" creationId="{ACD0B258-678B-4A8C-894F-848AF24A1922}"/>
          </ac:spMkLst>
        </pc:spChg>
        <pc:spChg chg="add">
          <ac:chgData name="Simona Ferraraccio" userId="c9694aeb-2f50-401b-8abf-67f8a7106701" providerId="ADAL" clId="{728671C3-614E-440E-8F04-5DA1EFA065FD}" dt="2025-12-02T18:38:04.575" v="3855" actId="26606"/>
          <ac:spMkLst>
            <pc:docMk/>
            <pc:sldMk cId="2061543098" sldId="269"/>
            <ac:spMk id="19" creationId="{C8D58395-74AF-401A-AF2F-76B6FCF71DFE}"/>
          </ac:spMkLst>
        </pc:spChg>
        <pc:spChg chg="add">
          <ac:chgData name="Simona Ferraraccio" userId="c9694aeb-2f50-401b-8abf-67f8a7106701" providerId="ADAL" clId="{728671C3-614E-440E-8F04-5DA1EFA065FD}" dt="2025-12-02T18:38:04.575" v="3855" actId="26606"/>
          <ac:spMkLst>
            <pc:docMk/>
            <pc:sldMk cId="2061543098" sldId="269"/>
            <ac:spMk id="21" creationId="{2F003F3F-F118-41D2-AA3F-74DB0D1970BB}"/>
          </ac:spMkLst>
        </pc:spChg>
        <pc:picChg chg="add mod">
          <ac:chgData name="Simona Ferraraccio" userId="c9694aeb-2f50-401b-8abf-67f8a7106701" providerId="ADAL" clId="{728671C3-614E-440E-8F04-5DA1EFA065FD}" dt="2025-12-02T18:38:08.203" v="3856" actId="1076"/>
          <ac:picMkLst>
            <pc:docMk/>
            <pc:sldMk cId="2061543098" sldId="269"/>
            <ac:picMk id="5" creationId="{C29CB46D-6005-4760-F878-6A0F4F4BA0D7}"/>
          </ac:picMkLst>
        </pc:picChg>
        <pc:picChg chg="add mod">
          <ac:chgData name="Simona Ferraraccio" userId="c9694aeb-2f50-401b-8abf-67f8a7106701" providerId="ADAL" clId="{728671C3-614E-440E-8F04-5DA1EFA065FD}" dt="2025-12-02T18:38:11.109" v="3857" actId="1076"/>
          <ac:picMkLst>
            <pc:docMk/>
            <pc:sldMk cId="2061543098" sldId="269"/>
            <ac:picMk id="6" creationId="{F82072DF-84DF-0335-F9C0-A626E327446C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5-12-04T08:54:34.622" v="6707"/>
        <pc:sldMkLst>
          <pc:docMk/>
          <pc:sldMk cId="1443280109" sldId="270"/>
        </pc:sldMkLst>
        <pc:spChg chg="mod">
          <ac:chgData name="Simona Ferraraccio" userId="c9694aeb-2f50-401b-8abf-67f8a7106701" providerId="ADAL" clId="{728671C3-614E-440E-8F04-5DA1EFA065FD}" dt="2025-12-02T18:43:39.428" v="4083" actId="14100"/>
          <ac:spMkLst>
            <pc:docMk/>
            <pc:sldMk cId="1443280109" sldId="270"/>
            <ac:spMk id="2" creationId="{5BCC6B59-7DF3-7A4D-95B3-38E3F4BAB64C}"/>
          </ac:spMkLst>
        </pc:spChg>
        <pc:spChg chg="mod">
          <ac:chgData name="Simona Ferraraccio" userId="c9694aeb-2f50-401b-8abf-67f8a7106701" providerId="ADAL" clId="{728671C3-614E-440E-8F04-5DA1EFA065FD}" dt="2025-12-02T18:44:33.307" v="4124" actId="14100"/>
          <ac:spMkLst>
            <pc:docMk/>
            <pc:sldMk cId="1443280109" sldId="270"/>
            <ac:spMk id="3" creationId="{27C24C5C-A72B-F311-CE3E-832DE168C1D9}"/>
          </ac:spMkLst>
        </pc:spChg>
        <pc:spChg chg="add mod">
          <ac:chgData name="Simona Ferraraccio" userId="c9694aeb-2f50-401b-8abf-67f8a7106701" providerId="ADAL" clId="{728671C3-614E-440E-8F04-5DA1EFA065FD}" dt="2025-12-02T18:58:20.328" v="4587" actId="1076"/>
          <ac:spMkLst>
            <pc:docMk/>
            <pc:sldMk cId="1443280109" sldId="270"/>
            <ac:spMk id="7" creationId="{34C97B30-770F-644A-4940-9D8CA12F93AC}"/>
          </ac:spMkLst>
        </pc:spChg>
        <pc:spChg chg="add mod">
          <ac:chgData name="Simona Ferraraccio" userId="c9694aeb-2f50-401b-8abf-67f8a7106701" providerId="ADAL" clId="{728671C3-614E-440E-8F04-5DA1EFA065FD}" dt="2025-12-02T18:58:20.328" v="4587" actId="1076"/>
          <ac:spMkLst>
            <pc:docMk/>
            <pc:sldMk cId="1443280109" sldId="270"/>
            <ac:spMk id="8" creationId="{D0EC853E-E629-6C48-8009-D86A6AC06AFB}"/>
          </ac:spMkLst>
        </pc:spChg>
        <pc:spChg chg="add mod">
          <ac:chgData name="Simona Ferraraccio" userId="c9694aeb-2f50-401b-8abf-67f8a7106701" providerId="ADAL" clId="{728671C3-614E-440E-8F04-5DA1EFA065FD}" dt="2025-12-02T18:58:20.328" v="4587" actId="1076"/>
          <ac:spMkLst>
            <pc:docMk/>
            <pc:sldMk cId="1443280109" sldId="270"/>
            <ac:spMk id="9" creationId="{1B2C1206-FB1D-E7F2-AE06-550C258C4FC7}"/>
          </ac:spMkLst>
        </pc:spChg>
        <pc:spChg chg="add mod">
          <ac:chgData name="Simona Ferraraccio" userId="c9694aeb-2f50-401b-8abf-67f8a7106701" providerId="ADAL" clId="{728671C3-614E-440E-8F04-5DA1EFA065FD}" dt="2025-12-02T18:45:13.309" v="4185" actId="12"/>
          <ac:spMkLst>
            <pc:docMk/>
            <pc:sldMk cId="1443280109" sldId="270"/>
            <ac:spMk id="10" creationId="{3046AB63-779C-E2B3-09AB-79F24A046D00}"/>
          </ac:spMkLst>
        </pc:spChg>
        <pc:spChg chg="add mod">
          <ac:chgData name="Simona Ferraraccio" userId="c9694aeb-2f50-401b-8abf-67f8a7106701" providerId="ADAL" clId="{728671C3-614E-440E-8F04-5DA1EFA065FD}" dt="2025-12-04T08:43:29.386" v="6581" actId="1076"/>
          <ac:spMkLst>
            <pc:docMk/>
            <pc:sldMk cId="1443280109" sldId="270"/>
            <ac:spMk id="15" creationId="{99020515-FDFF-8417-3C12-74091827C849}"/>
          </ac:spMkLst>
        </pc:spChg>
        <pc:spChg chg="add mod">
          <ac:chgData name="Simona Ferraraccio" userId="c9694aeb-2f50-401b-8abf-67f8a7106701" providerId="ADAL" clId="{728671C3-614E-440E-8F04-5DA1EFA065FD}" dt="2025-12-02T18:50:08.040" v="4311" actId="20577"/>
          <ac:spMkLst>
            <pc:docMk/>
            <pc:sldMk cId="1443280109" sldId="270"/>
            <ac:spMk id="16" creationId="{1FD1D77E-AA73-8DC0-3B70-A094A93EC68A}"/>
          </ac:spMkLst>
        </pc:spChg>
        <pc:spChg chg="add mod">
          <ac:chgData name="Simona Ferraraccio" userId="c9694aeb-2f50-401b-8abf-67f8a7106701" providerId="ADAL" clId="{728671C3-614E-440E-8F04-5DA1EFA065FD}" dt="2025-12-02T18:58:20.328" v="4587" actId="1076"/>
          <ac:spMkLst>
            <pc:docMk/>
            <pc:sldMk cId="1443280109" sldId="270"/>
            <ac:spMk id="18" creationId="{8EC0CC8E-CF3C-9195-2B93-52C888C9DC5B}"/>
          </ac:spMkLst>
        </pc:spChg>
        <pc:spChg chg="add mod">
          <ac:chgData name="Simona Ferraraccio" userId="c9694aeb-2f50-401b-8abf-67f8a7106701" providerId="ADAL" clId="{728671C3-614E-440E-8F04-5DA1EFA065FD}" dt="2025-12-02T18:58:20.328" v="4587" actId="1076"/>
          <ac:spMkLst>
            <pc:docMk/>
            <pc:sldMk cId="1443280109" sldId="270"/>
            <ac:spMk id="22" creationId="{E1A4D68D-2422-5967-1492-F1D3F5EDA270}"/>
          </ac:spMkLst>
        </pc:spChg>
        <pc:spChg chg="add mod">
          <ac:chgData name="Simona Ferraraccio" userId="c9694aeb-2f50-401b-8abf-67f8a7106701" providerId="ADAL" clId="{728671C3-614E-440E-8F04-5DA1EFA065FD}" dt="2025-12-02T18:51:23.532" v="4332" actId="20577"/>
          <ac:spMkLst>
            <pc:docMk/>
            <pc:sldMk cId="1443280109" sldId="270"/>
            <ac:spMk id="25" creationId="{6F7D1DFE-9A7E-E2EC-8247-8D8C2806E21D}"/>
          </ac:spMkLst>
        </pc:spChg>
        <pc:spChg chg="add mod">
          <ac:chgData name="Simona Ferraraccio" userId="c9694aeb-2f50-401b-8abf-67f8a7106701" providerId="ADAL" clId="{728671C3-614E-440E-8F04-5DA1EFA065FD}" dt="2025-12-02T18:51:58.443" v="4405" actId="20577"/>
          <ac:spMkLst>
            <pc:docMk/>
            <pc:sldMk cId="1443280109" sldId="270"/>
            <ac:spMk id="26" creationId="{CF42029C-F121-C7C2-F9B1-CADB9D17A20A}"/>
          </ac:spMkLst>
        </pc:spChg>
        <pc:spChg chg="add mod">
          <ac:chgData name="Simona Ferraraccio" userId="c9694aeb-2f50-401b-8abf-67f8a7106701" providerId="ADAL" clId="{728671C3-614E-440E-8F04-5DA1EFA065FD}" dt="2025-12-02T18:58:20.328" v="4587" actId="1076"/>
          <ac:spMkLst>
            <pc:docMk/>
            <pc:sldMk cId="1443280109" sldId="270"/>
            <ac:spMk id="27" creationId="{8F8F9F65-9BBA-1876-4100-8F25C9946862}"/>
          </ac:spMkLst>
        </pc:spChg>
        <pc:spChg chg="add mod">
          <ac:chgData name="Simona Ferraraccio" userId="c9694aeb-2f50-401b-8abf-67f8a7106701" providerId="ADAL" clId="{728671C3-614E-440E-8F04-5DA1EFA065FD}" dt="2025-12-02T18:53:10.444" v="4440" actId="20577"/>
          <ac:spMkLst>
            <pc:docMk/>
            <pc:sldMk cId="1443280109" sldId="270"/>
            <ac:spMk id="30" creationId="{81148097-1C37-E478-D09D-6EACFD9EBFEA}"/>
          </ac:spMkLst>
        </pc:spChg>
        <pc:spChg chg="add mod">
          <ac:chgData name="Simona Ferraraccio" userId="c9694aeb-2f50-401b-8abf-67f8a7106701" providerId="ADAL" clId="{728671C3-614E-440E-8F04-5DA1EFA065FD}" dt="2025-12-02T18:53:56.121" v="4529" actId="20577"/>
          <ac:spMkLst>
            <pc:docMk/>
            <pc:sldMk cId="1443280109" sldId="270"/>
            <ac:spMk id="31" creationId="{4AC9DBBD-B593-E0F6-F5B1-668081BED753}"/>
          </ac:spMkLst>
        </pc:spChg>
        <pc:spChg chg="add mod">
          <ac:chgData name="Simona Ferraraccio" userId="c9694aeb-2f50-401b-8abf-67f8a7106701" providerId="ADAL" clId="{728671C3-614E-440E-8F04-5DA1EFA065FD}" dt="2025-12-02T18:58:20.328" v="4587" actId="1076"/>
          <ac:spMkLst>
            <pc:docMk/>
            <pc:sldMk cId="1443280109" sldId="270"/>
            <ac:spMk id="32" creationId="{C154CE37-41E4-4D4D-8BE1-5E1420007A20}"/>
          </ac:spMkLst>
        </pc:spChg>
        <pc:spChg chg="add mod">
          <ac:chgData name="Simona Ferraraccio" userId="c9694aeb-2f50-401b-8abf-67f8a7106701" providerId="ADAL" clId="{728671C3-614E-440E-8F04-5DA1EFA065FD}" dt="2025-12-02T18:54:42.627" v="4544" actId="20577"/>
          <ac:spMkLst>
            <pc:docMk/>
            <pc:sldMk cId="1443280109" sldId="270"/>
            <ac:spMk id="35" creationId="{B4C645CD-63F3-25DF-1B54-D43F976694E3}"/>
          </ac:spMkLst>
        </pc:spChg>
        <pc:spChg chg="add mod">
          <ac:chgData name="Simona Ferraraccio" userId="c9694aeb-2f50-401b-8abf-67f8a7106701" providerId="ADAL" clId="{728671C3-614E-440E-8F04-5DA1EFA065FD}" dt="2025-12-02T18:55:22.759" v="4583" actId="20577"/>
          <ac:spMkLst>
            <pc:docMk/>
            <pc:sldMk cId="1443280109" sldId="270"/>
            <ac:spMk id="36" creationId="{85FD331D-6FA1-E4DD-413A-ABC38216BBE2}"/>
          </ac:spMkLst>
        </pc:spChg>
        <pc:spChg chg="add mod">
          <ac:chgData name="Simona Ferraraccio" userId="c9694aeb-2f50-401b-8abf-67f8a7106701" providerId="ADAL" clId="{728671C3-614E-440E-8F04-5DA1EFA065FD}" dt="2025-12-02T18:58:20.328" v="4587" actId="1076"/>
          <ac:spMkLst>
            <pc:docMk/>
            <pc:sldMk cId="1443280109" sldId="270"/>
            <ac:spMk id="37" creationId="{4B5BF3B4-58FE-8B6F-A4DD-8C4757A45DD6}"/>
          </ac:spMkLst>
        </pc:spChg>
        <pc:picChg chg="add mod">
          <ac:chgData name="Simona Ferraraccio" userId="c9694aeb-2f50-401b-8abf-67f8a7106701" providerId="ADAL" clId="{728671C3-614E-440E-8F04-5DA1EFA065FD}" dt="2025-12-02T18:43:41.530" v="4084"/>
          <ac:picMkLst>
            <pc:docMk/>
            <pc:sldMk cId="1443280109" sldId="270"/>
            <ac:picMk id="5" creationId="{522313FB-9A1B-6F0E-5C4A-9EA305286EC8}"/>
          </ac:picMkLst>
        </pc:picChg>
        <pc:picChg chg="add mod">
          <ac:chgData name="Simona Ferraraccio" userId="c9694aeb-2f50-401b-8abf-67f8a7106701" providerId="ADAL" clId="{728671C3-614E-440E-8F04-5DA1EFA065FD}" dt="2025-12-02T18:43:41.530" v="4084"/>
          <ac:picMkLst>
            <pc:docMk/>
            <pc:sldMk cId="1443280109" sldId="270"/>
            <ac:picMk id="6" creationId="{FA2A5B65-BD01-CAD9-F68D-1B3A670C83BC}"/>
          </ac:picMkLst>
        </pc:picChg>
        <pc:cxnChg chg="add mod">
          <ac:chgData name="Simona Ferraraccio" userId="c9694aeb-2f50-401b-8abf-67f8a7106701" providerId="ADAL" clId="{728671C3-614E-440E-8F04-5DA1EFA065FD}" dt="2025-12-02T18:49:25.052" v="4242" actId="14100"/>
          <ac:cxnSpMkLst>
            <pc:docMk/>
            <pc:sldMk cId="1443280109" sldId="270"/>
            <ac:cxnSpMk id="14" creationId="{B35A6D6B-3BEB-4625-7DFA-C1E4415069EB}"/>
          </ac:cxnSpMkLst>
        </pc:cxnChg>
        <pc:cxnChg chg="add mod">
          <ac:chgData name="Simona Ferraraccio" userId="c9694aeb-2f50-401b-8abf-67f8a7106701" providerId="ADAL" clId="{728671C3-614E-440E-8F04-5DA1EFA065FD}" dt="2025-12-02T18:49:19.890" v="4241" actId="14100"/>
          <ac:cxnSpMkLst>
            <pc:docMk/>
            <pc:sldMk cId="1443280109" sldId="270"/>
            <ac:cxnSpMk id="17" creationId="{F948DB41-C787-B547-983D-6A7D47218EFF}"/>
          </ac:cxnSpMkLst>
        </pc:cxnChg>
        <pc:cxnChg chg="add mod">
          <ac:chgData name="Simona Ferraraccio" userId="c9694aeb-2f50-401b-8abf-67f8a7106701" providerId="ADAL" clId="{728671C3-614E-440E-8F04-5DA1EFA065FD}" dt="2025-12-02T18:48:40.908" v="4236"/>
          <ac:cxnSpMkLst>
            <pc:docMk/>
            <pc:sldMk cId="1443280109" sldId="270"/>
            <ac:cxnSpMk id="19" creationId="{6520E3CC-BD41-269C-64C9-0751EF676FC8}"/>
          </ac:cxnSpMkLst>
        </pc:cxnChg>
        <pc:cxnChg chg="add mod">
          <ac:chgData name="Simona Ferraraccio" userId="c9694aeb-2f50-401b-8abf-67f8a7106701" providerId="ADAL" clId="{728671C3-614E-440E-8F04-5DA1EFA065FD}" dt="2025-12-02T18:58:20.328" v="4587" actId="1076"/>
          <ac:cxnSpMkLst>
            <pc:docMk/>
            <pc:sldMk cId="1443280109" sldId="270"/>
            <ac:cxnSpMk id="28" creationId="{BAC9C342-D139-9C69-8119-9F23AEA2CCBD}"/>
          </ac:cxnSpMkLst>
        </pc:cxnChg>
        <pc:cxnChg chg="add mod">
          <ac:chgData name="Simona Ferraraccio" userId="c9694aeb-2f50-401b-8abf-67f8a7106701" providerId="ADAL" clId="{728671C3-614E-440E-8F04-5DA1EFA065FD}" dt="2025-12-02T18:53:00.179" v="4414" actId="1076"/>
          <ac:cxnSpMkLst>
            <pc:docMk/>
            <pc:sldMk cId="1443280109" sldId="270"/>
            <ac:cxnSpMk id="29" creationId="{7B230385-C33E-8565-D289-884AEB242E68}"/>
          </ac:cxnSpMkLst>
        </pc:cxnChg>
        <pc:cxnChg chg="add mod">
          <ac:chgData name="Simona Ferraraccio" userId="c9694aeb-2f50-401b-8abf-67f8a7106701" providerId="ADAL" clId="{728671C3-614E-440E-8F04-5DA1EFA065FD}" dt="2025-12-02T18:58:20.328" v="4587" actId="1076"/>
          <ac:cxnSpMkLst>
            <pc:docMk/>
            <pc:sldMk cId="1443280109" sldId="270"/>
            <ac:cxnSpMk id="33" creationId="{B9A17604-A209-AD4C-DC6D-1343693A6683}"/>
          </ac:cxnSpMkLst>
        </pc:cxnChg>
        <pc:cxnChg chg="add mod">
          <ac:chgData name="Simona Ferraraccio" userId="c9694aeb-2f50-401b-8abf-67f8a7106701" providerId="ADAL" clId="{728671C3-614E-440E-8F04-5DA1EFA065FD}" dt="2025-12-02T18:54:30.406" v="4534" actId="1076"/>
          <ac:cxnSpMkLst>
            <pc:docMk/>
            <pc:sldMk cId="1443280109" sldId="270"/>
            <ac:cxnSpMk id="34" creationId="{CF819A54-A117-4DCB-868B-9D1CF9F4DC3A}"/>
          </ac:cxnSpMkLst>
        </pc:cxnChg>
        <pc:cxnChg chg="add mod">
          <ac:chgData name="Simona Ferraraccio" userId="c9694aeb-2f50-401b-8abf-67f8a7106701" providerId="ADAL" clId="{728671C3-614E-440E-8F04-5DA1EFA065FD}" dt="2025-12-02T18:58:05.149" v="4584"/>
          <ac:cxnSpMkLst>
            <pc:docMk/>
            <pc:sldMk cId="1443280109" sldId="270"/>
            <ac:cxnSpMk id="38" creationId="{8D553A9B-ED7D-092E-A823-5373C83EA967}"/>
          </ac:cxnSpMkLst>
        </pc:cxnChg>
      </pc:sldChg>
      <pc:sldChg chg="addSp delSp modSp new mod modAnim">
        <pc:chgData name="Simona Ferraraccio" userId="c9694aeb-2f50-401b-8abf-67f8a7106701" providerId="ADAL" clId="{728671C3-614E-440E-8F04-5DA1EFA065FD}" dt="2025-12-02T19:06:51.192" v="4787" actId="1076"/>
        <pc:sldMkLst>
          <pc:docMk/>
          <pc:sldMk cId="1299275844" sldId="271"/>
        </pc:sldMkLst>
        <pc:spChg chg="add mod">
          <ac:chgData name="Simona Ferraraccio" userId="c9694aeb-2f50-401b-8abf-67f8a7106701" providerId="ADAL" clId="{728671C3-614E-440E-8F04-5DA1EFA065FD}" dt="2025-12-02T19:01:07.754" v="4767" actId="1076"/>
          <ac:spMkLst>
            <pc:docMk/>
            <pc:sldMk cId="1299275844" sldId="271"/>
            <ac:spMk id="5" creationId="{69F98F17-9631-833A-B22F-D59B0910211F}"/>
          </ac:spMkLst>
        </pc:spChg>
        <pc:spChg chg="add mod">
          <ac:chgData name="Simona Ferraraccio" userId="c9694aeb-2f50-401b-8abf-67f8a7106701" providerId="ADAL" clId="{728671C3-614E-440E-8F04-5DA1EFA065FD}" dt="2025-12-02T19:01:07.754" v="4767" actId="1076"/>
          <ac:spMkLst>
            <pc:docMk/>
            <pc:sldMk cId="1299275844" sldId="271"/>
            <ac:spMk id="6" creationId="{99E026FF-C365-4FC2-4C2D-BA3C1A9FF1E0}"/>
          </ac:spMkLst>
        </pc:spChg>
        <pc:spChg chg="add mod">
          <ac:chgData name="Simona Ferraraccio" userId="c9694aeb-2f50-401b-8abf-67f8a7106701" providerId="ADAL" clId="{728671C3-614E-440E-8F04-5DA1EFA065FD}" dt="2025-12-02T19:01:07.754" v="4767" actId="1076"/>
          <ac:spMkLst>
            <pc:docMk/>
            <pc:sldMk cId="1299275844" sldId="271"/>
            <ac:spMk id="8" creationId="{2DED796B-A384-A788-CBAA-170D4A229BE3}"/>
          </ac:spMkLst>
        </pc:spChg>
        <pc:spChg chg="add mod">
          <ac:chgData name="Simona Ferraraccio" userId="c9694aeb-2f50-401b-8abf-67f8a7106701" providerId="ADAL" clId="{728671C3-614E-440E-8F04-5DA1EFA065FD}" dt="2025-12-02T19:01:07.754" v="4767" actId="1076"/>
          <ac:spMkLst>
            <pc:docMk/>
            <pc:sldMk cId="1299275844" sldId="271"/>
            <ac:spMk id="11" creationId="{8F91160F-1CEB-2185-5761-48B7E03CB550}"/>
          </ac:spMkLst>
        </pc:spChg>
        <pc:spChg chg="add mod">
          <ac:chgData name="Simona Ferraraccio" userId="c9694aeb-2f50-401b-8abf-67f8a7106701" providerId="ADAL" clId="{728671C3-614E-440E-8F04-5DA1EFA065FD}" dt="2025-12-02T19:01:07.754" v="4767" actId="1076"/>
          <ac:spMkLst>
            <pc:docMk/>
            <pc:sldMk cId="1299275844" sldId="271"/>
            <ac:spMk id="13" creationId="{EC141CDB-ACAA-E85B-C03B-EF9E90442588}"/>
          </ac:spMkLst>
        </pc:spChg>
        <pc:spChg chg="add mod">
          <ac:chgData name="Simona Ferraraccio" userId="c9694aeb-2f50-401b-8abf-67f8a7106701" providerId="ADAL" clId="{728671C3-614E-440E-8F04-5DA1EFA065FD}" dt="2025-12-02T19:06:51.192" v="4787" actId="1076"/>
          <ac:spMkLst>
            <pc:docMk/>
            <pc:sldMk cId="1299275844" sldId="271"/>
            <ac:spMk id="15" creationId="{E9DB2459-8A1B-AD5A-3525-38CA48D3ACA1}"/>
          </ac:spMkLst>
        </pc:spChg>
        <pc:spChg chg="add mod">
          <ac:chgData name="Simona Ferraraccio" userId="c9694aeb-2f50-401b-8abf-67f8a7106701" providerId="ADAL" clId="{728671C3-614E-440E-8F04-5DA1EFA065FD}" dt="2025-12-02T19:06:51.192" v="4787" actId="1076"/>
          <ac:spMkLst>
            <pc:docMk/>
            <pc:sldMk cId="1299275844" sldId="271"/>
            <ac:spMk id="16" creationId="{A286A407-5D57-6E9D-343A-654A6B9554B0}"/>
          </ac:spMkLst>
        </pc:spChg>
        <pc:spChg chg="add mod">
          <ac:chgData name="Simona Ferraraccio" userId="c9694aeb-2f50-401b-8abf-67f8a7106701" providerId="ADAL" clId="{728671C3-614E-440E-8F04-5DA1EFA065FD}" dt="2025-12-02T19:01:07.754" v="4767" actId="1076"/>
          <ac:spMkLst>
            <pc:docMk/>
            <pc:sldMk cId="1299275844" sldId="271"/>
            <ac:spMk id="17" creationId="{4B2F9029-FBF4-0BC0-6D9E-FDB23B598BC0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20" creationId="{585207AA-B506-3590-9C99-EDA82F8CF9DB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21" creationId="{FDAC814D-9DBE-EE28-9F6E-872D91BB84AB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22" creationId="{9A61813D-73C5-8CD3-B776-3665B1698379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27" creationId="{2CD5432C-C05C-E7BA-8EA7-A583945B7EB9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28" creationId="{923DBAEE-2712-69CC-7452-B7FA145443FE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30" creationId="{843AB716-CF46-574E-99DA-DF71272C2640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34" creationId="{45C2BFA5-CF64-83C6-4B91-E5D8FCE3F545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36" creationId="{DFA55C98-4DD1-018C-1EBF-B00FDE97FD94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38" creationId="{7A34D621-E992-37B1-5D11-9AED6623E076}"/>
          </ac:spMkLst>
        </pc:spChg>
        <pc:spChg chg="add mod">
          <ac:chgData name="Simona Ferraraccio" userId="c9694aeb-2f50-401b-8abf-67f8a7106701" providerId="ADAL" clId="{728671C3-614E-440E-8F04-5DA1EFA065FD}" dt="2025-12-02T19:01:35.929" v="4781" actId="1038"/>
          <ac:spMkLst>
            <pc:docMk/>
            <pc:sldMk cId="1299275844" sldId="271"/>
            <ac:spMk id="41" creationId="{04587F10-B034-9F6C-F449-B6204C381CA7}"/>
          </ac:spMkLst>
        </pc:spChg>
        <pc:cxnChg chg="mod">
          <ac:chgData name="Simona Ferraraccio" userId="c9694aeb-2f50-401b-8abf-67f8a7106701" providerId="ADAL" clId="{728671C3-614E-440E-8F04-5DA1EFA065FD}" dt="2025-12-02T19:01:07.754" v="4767" actId="1076"/>
          <ac:cxnSpMkLst>
            <pc:docMk/>
            <pc:sldMk cId="1299275844" sldId="271"/>
            <ac:cxnSpMk id="9" creationId="{16E9DB2A-1B3B-5940-7719-5209A623AA21}"/>
          </ac:cxnSpMkLst>
        </pc:cxnChg>
        <pc:cxnChg chg="mod">
          <ac:chgData name="Simona Ferraraccio" userId="c9694aeb-2f50-401b-8abf-67f8a7106701" providerId="ADAL" clId="{728671C3-614E-440E-8F04-5DA1EFA065FD}" dt="2025-12-02T19:01:07.754" v="4767" actId="1076"/>
          <ac:cxnSpMkLst>
            <pc:docMk/>
            <pc:sldMk cId="1299275844" sldId="271"/>
            <ac:cxnSpMk id="12" creationId="{8B9770BA-32F4-B6F7-CDCA-EB8B361425DE}"/>
          </ac:cxnSpMkLst>
        </pc:cxnChg>
        <pc:cxnChg chg="mod">
          <ac:chgData name="Simona Ferraraccio" userId="c9694aeb-2f50-401b-8abf-67f8a7106701" providerId="ADAL" clId="{728671C3-614E-440E-8F04-5DA1EFA065FD}" dt="2025-12-02T19:01:07.754" v="4767" actId="1076"/>
          <ac:cxnSpMkLst>
            <pc:docMk/>
            <pc:sldMk cId="1299275844" sldId="271"/>
            <ac:cxnSpMk id="14" creationId="{E2132560-BB1B-E6F4-BCB7-30124B0A17F9}"/>
          </ac:cxnSpMkLst>
        </pc:cxnChg>
        <pc:cxnChg chg="mod">
          <ac:chgData name="Simona Ferraraccio" userId="c9694aeb-2f50-401b-8abf-67f8a7106701" providerId="ADAL" clId="{728671C3-614E-440E-8F04-5DA1EFA065FD}" dt="2025-12-02T19:01:07.754" v="4767" actId="1076"/>
          <ac:cxnSpMkLst>
            <pc:docMk/>
            <pc:sldMk cId="1299275844" sldId="271"/>
            <ac:cxnSpMk id="18" creationId="{C78FA688-D337-4698-42D0-725D0F85FC15}"/>
          </ac:cxnSpMkLst>
        </pc:cxnChg>
        <pc:cxnChg chg="add mod">
          <ac:chgData name="Simona Ferraraccio" userId="c9694aeb-2f50-401b-8abf-67f8a7106701" providerId="ADAL" clId="{728671C3-614E-440E-8F04-5DA1EFA065FD}" dt="2025-12-02T19:01:18.264" v="4768" actId="1076"/>
          <ac:cxnSpMkLst>
            <pc:docMk/>
            <pc:sldMk cId="1299275844" sldId="271"/>
            <ac:cxnSpMk id="19" creationId="{BB24E216-395F-0D97-1248-9B7C3A728F57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5-12-02T19:07:47.491" v="4802" actId="1076"/>
        <pc:sldMkLst>
          <pc:docMk/>
          <pc:sldMk cId="1234671222" sldId="272"/>
        </pc:sldMkLst>
        <pc:spChg chg="mod">
          <ac:chgData name="Simona Ferraraccio" userId="c9694aeb-2f50-401b-8abf-67f8a7106701" providerId="ADAL" clId="{728671C3-614E-440E-8F04-5DA1EFA065FD}" dt="2025-12-02T19:07:47.491" v="4802" actId="1076"/>
          <ac:spMkLst>
            <pc:docMk/>
            <pc:sldMk cId="1234671222" sldId="272"/>
            <ac:spMk id="2" creationId="{3BC7455F-754F-A17D-D04D-BC85F285AEA9}"/>
          </ac:spMkLst>
        </pc:spChg>
        <pc:picChg chg="add mod">
          <ac:chgData name="Simona Ferraraccio" userId="c9694aeb-2f50-401b-8abf-67f8a7106701" providerId="ADAL" clId="{728671C3-614E-440E-8F04-5DA1EFA065FD}" dt="2025-12-02T19:07:40.198" v="4800"/>
          <ac:picMkLst>
            <pc:docMk/>
            <pc:sldMk cId="1234671222" sldId="272"/>
            <ac:picMk id="5" creationId="{3016D119-C47A-1A5C-7023-2392F86CD3B4}"/>
          </ac:picMkLst>
        </pc:picChg>
        <pc:picChg chg="add mod">
          <ac:chgData name="Simona Ferraraccio" userId="c9694aeb-2f50-401b-8abf-67f8a7106701" providerId="ADAL" clId="{728671C3-614E-440E-8F04-5DA1EFA065FD}" dt="2025-12-02T19:07:40.198" v="4800"/>
          <ac:picMkLst>
            <pc:docMk/>
            <pc:sldMk cId="1234671222" sldId="272"/>
            <ac:picMk id="6" creationId="{57765F0B-49AB-0214-8005-DAED2C37275A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5-12-04T08:55:23.478" v="6719" actId="1076"/>
        <pc:sldMkLst>
          <pc:docMk/>
          <pc:sldMk cId="3937950216" sldId="273"/>
        </pc:sldMkLst>
        <pc:spChg chg="mod">
          <ac:chgData name="Simona Ferraraccio" userId="c9694aeb-2f50-401b-8abf-67f8a7106701" providerId="ADAL" clId="{728671C3-614E-440E-8F04-5DA1EFA065FD}" dt="2025-12-03T15:09:06.012" v="5601" actId="1076"/>
          <ac:spMkLst>
            <pc:docMk/>
            <pc:sldMk cId="3937950216" sldId="273"/>
            <ac:spMk id="2" creationId="{41ECAF70-5FE4-A9F4-AAB8-32952E896A92}"/>
          </ac:spMkLst>
        </pc:spChg>
        <pc:spChg chg="mod">
          <ac:chgData name="Simona Ferraraccio" userId="c9694aeb-2f50-401b-8abf-67f8a7106701" providerId="ADAL" clId="{728671C3-614E-440E-8F04-5DA1EFA065FD}" dt="2025-12-04T08:55:17.965" v="6717" actId="1076"/>
          <ac:spMkLst>
            <pc:docMk/>
            <pc:sldMk cId="3937950216" sldId="273"/>
            <ac:spMk id="3" creationId="{041390D4-0B03-2B45-AF90-14064B2E78DE}"/>
          </ac:spMkLst>
        </pc:spChg>
        <pc:spChg chg="add del mod">
          <ac:chgData name="Simona Ferraraccio" userId="c9694aeb-2f50-401b-8abf-67f8a7106701" providerId="ADAL" clId="{728671C3-614E-440E-8F04-5DA1EFA065FD}" dt="2025-12-03T17:22:34.479" v="6575"/>
          <ac:spMkLst>
            <pc:docMk/>
            <pc:sldMk cId="3937950216" sldId="273"/>
            <ac:spMk id="9" creationId="{6F9EF207-2DC0-FD0F-3835-925058010653}"/>
          </ac:spMkLst>
        </pc:spChg>
        <pc:picChg chg="add mod">
          <ac:chgData name="Simona Ferraraccio" userId="c9694aeb-2f50-401b-8abf-67f8a7106701" providerId="ADAL" clId="{728671C3-614E-440E-8F04-5DA1EFA065FD}" dt="2025-12-03T14:25:18.440" v="5534"/>
          <ac:picMkLst>
            <pc:docMk/>
            <pc:sldMk cId="3937950216" sldId="273"/>
            <ac:picMk id="5" creationId="{C06C42FC-E787-1C3D-92D1-D07C0FE6744D}"/>
          </ac:picMkLst>
        </pc:picChg>
        <pc:picChg chg="add mod">
          <ac:chgData name="Simona Ferraraccio" userId="c9694aeb-2f50-401b-8abf-67f8a7106701" providerId="ADAL" clId="{728671C3-614E-440E-8F04-5DA1EFA065FD}" dt="2025-12-03T14:25:18.440" v="5534"/>
          <ac:picMkLst>
            <pc:docMk/>
            <pc:sldMk cId="3937950216" sldId="273"/>
            <ac:picMk id="6" creationId="{A5759D92-4DE9-098D-517E-B6516D293B36}"/>
          </ac:picMkLst>
        </pc:picChg>
        <pc:picChg chg="add mod modCrop">
          <ac:chgData name="Simona Ferraraccio" userId="c9694aeb-2f50-401b-8abf-67f8a7106701" providerId="ADAL" clId="{728671C3-614E-440E-8F04-5DA1EFA065FD}" dt="2025-12-04T08:55:23.478" v="6719" actId="1076"/>
          <ac:picMkLst>
            <pc:docMk/>
            <pc:sldMk cId="3937950216" sldId="273"/>
            <ac:picMk id="8" creationId="{82261317-8DA0-112A-4FEE-0402DFD7D3C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82C116-C925-44EB-AF75-AFA6A073C054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601488-4E5E-4859-8BF1-60F4D993F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67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01488-4E5E-4859-8BF1-60F4D993F6C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194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F7FE6-A771-0070-DE90-8892403B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5BADFF-3F53-BA57-5A0D-289938F6AD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8D35B-BF52-0371-7487-F23DB9857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BD48C-454E-4186-BB6D-59C5C0242EFD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0DB04-F04A-569D-1C0C-DA569E748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82A76A-3EEB-2D9F-B5B8-13CEBC3D1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795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48DFB-80F0-27D4-E298-833E30467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BB710-2B48-9C01-F829-6A7A6A3385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61D654-05AC-80D7-6E99-16F8CD883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5A235-727C-488D-B806-8EDDF4F2324C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2F096-A013-4B38-E246-FC1D7A32B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61DEF-9C17-22E0-0735-DF00C52AC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952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12217-912A-F681-CFB6-1497DE981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A7E8BC-D1CF-BD87-DE08-1981145DD0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BA84A-87F0-B767-EF53-F3A90A868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EF5F1-2BCE-4BB4-89F6-53FDC26FA4C5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E8624E-3331-BA8D-52CC-8D65F4139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DDC182-83D7-E006-2B11-8B8DB4913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150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69CB8-50B2-3372-BEF9-80D01511B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1DE77-FA88-F73B-21F7-D1EBFBBC5A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2A361E-59CD-E6A7-8E57-62935C8A38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6EFE88-8613-F9F9-BD61-7E68A3CDE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57BBE-AF37-4217-9DBB-CC9945957D5E}" type="datetime1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C26B0D-B451-3253-D198-05C076FD0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682709-BC26-377F-B293-FF2579C1A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068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A5DE8-85E6-5E22-23C9-6F357A7AF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F41F61-F554-0DBD-0389-A120CC1B3C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4B599-F59D-9EC2-9083-2FCAF8E9FD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F951FF-1CB6-9911-6E97-DBF96B6D75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9DD520-0D04-7D0E-0B05-56A01263C0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523F81-9513-1A94-4A14-275C0820D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6E330-F41C-4D1B-A4A9-D142A68F16CD}" type="datetime1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6CA2F5-0DD1-E84D-397E-E27299B40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5662BF-5E9B-C1D2-6283-AE145A574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506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21814-286B-438B-BDA0-A6CCF05BF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973D81-F06C-7B4A-6B35-73B0C1C3FC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2F81-79D4-4F93-8278-6ECD9E3B5492}" type="datetime1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368FAF-8D24-06AD-AFA8-BD24994DA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D519AE-CAA2-B400-0BE6-A7B84F8FA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698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E578B3-ABD8-85D0-3D6C-C7E1BD0B5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A9A79-DC84-43B2-A789-1BFC4F92D141}" type="datetime1">
              <a:rPr lang="en-GB" smtClean="0"/>
              <a:t>04/12/2025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274E81-848A-18C1-7523-FF9D2FE65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45A36B-5763-3F4E-060D-3A61C095F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193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D2A14-6773-EA4C-0090-E58EC15AD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C758C-FE25-8ACA-5024-016A286D3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26810-A0FE-F8CF-275A-C1205C2E16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4F6A92-114B-2D26-5141-2F80CFE75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4F686-8BC4-4E28-9DAE-A7F1919083AA}" type="datetime1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1C45F1-C147-ACBB-D6DC-A44630E4E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BB0766-7756-56F1-6A1D-1314BC6AD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713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2B756-3ED7-5A03-BAAC-E9299D352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6F8C0F-3B04-0457-789F-F3C07DAD80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83726-7F6E-727B-7823-577245A4FD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57B613-521D-B7E5-747C-6C4D2C81C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EC2E6-57B0-4670-AFA1-1846B51FCA42}" type="datetime1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8E1DA-4159-1BCB-CC91-879D5C885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6E459B-E892-7BC6-3944-67A3368D0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78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601FA-E560-8D55-5A03-6ED1CB113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D4C72D-3870-A6E6-DC62-CB754169F7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42016-742E-E0F7-761F-FAC85C930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7B400-7B2F-4DC3-B767-255153D90D32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07F071-EAE7-A723-8F23-F2D0A1A7F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6AD159-7626-63CA-95F4-9F3652284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82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0F7507-4F7A-1F32-47E0-8DB4F79A25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CFF8A9-3C9B-257D-D171-2569A5F436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4C7714-BE74-F3F0-AA06-296B27A56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8A691-9736-40B2-9642-D8E9C5FC4601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E0B0D-716F-3DF5-317E-7E47F2BF0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3324-5886-9A77-69E9-8B65127AC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842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1616CB-A7EC-7327-A80C-846E203AB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936594-E95A-BE90-41F4-5F0102C609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E8C11-599A-12CA-46DF-C774DED36D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48FA6D-D3CD-410B-B84D-E164F0BE4697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FA3A2-3FE6-561E-2CF3-4862B48370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E0CF63-0877-0B70-51EE-2DDC6002CB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34FD21-7C77-49A2-AA0D-9BFFFDCFC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87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slide" Target="slide1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prisma-statement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ivecommons.org/licenses/by/4.0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ukhsa.koha-ptfs.co.uk/cgi-bin/koha/opac-detail.pl?biblionumber=109841" TargetMode="External"/><Relationship Id="rId2" Type="http://schemas.openxmlformats.org/officeDocument/2006/relationships/hyperlink" Target="https://dcj.nsw.gov.au/documents/about-us/facsiar/evidence-hub/evidence-how-to-guides/what-is-an-evidence-hierarchy.pdf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10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s://doi.org/10.1016/j.amepre.2016.06.008" TargetMode="External"/><Relationship Id="rId4" Type="http://schemas.openxmlformats.org/officeDocument/2006/relationships/hyperlink" Target="https://pubmed.ncbi.nlm.nih.gov/advanced/" TargetMode="External"/><Relationship Id="rId9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87D45-DBE5-8D7A-1BB9-63FF3023D5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6466" y="607219"/>
            <a:ext cx="4572000" cy="2387600"/>
          </a:xfrm>
        </p:spPr>
        <p:txBody>
          <a:bodyPr>
            <a:normAutofit/>
          </a:bodyPr>
          <a:lstStyle/>
          <a:p>
            <a:r>
              <a:rPr lang="en-GB" sz="4400" b="1" dirty="0"/>
              <a:t>PRISMA </a:t>
            </a:r>
            <a:br>
              <a:rPr lang="en-GB" sz="4400" b="1" dirty="0"/>
            </a:br>
            <a:r>
              <a:rPr lang="en-GB" sz="4400" b="1" dirty="0"/>
              <a:t>and </a:t>
            </a:r>
            <a:br>
              <a:rPr lang="en-GB" sz="4400" b="1" dirty="0"/>
            </a:br>
            <a:r>
              <a:rPr lang="en-GB" sz="4400" b="1" dirty="0"/>
              <a:t>the grey literature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46DC6D-865C-93B2-1794-8B17FDFBA1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6466" y="3295436"/>
            <a:ext cx="4572000" cy="743963"/>
          </a:xfrm>
        </p:spPr>
        <p:txBody>
          <a:bodyPr/>
          <a:lstStyle/>
          <a:p>
            <a:r>
              <a:rPr lang="en-GB" dirty="0"/>
              <a:t>Dr Simona Ferraraccio</a:t>
            </a:r>
          </a:p>
        </p:txBody>
      </p:sp>
      <p:pic>
        <p:nvPicPr>
          <p:cNvPr id="4" name="Picture 3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57C82033-53FA-B690-CC19-B42F32AB387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pic>
        <p:nvPicPr>
          <p:cNvPr id="5" name="Picture 4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78C9DA78-1102-30B2-3D5C-FAFFFFB19BE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DF2F0F85-4616-0C47-36DF-75597C67B2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4117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005470-6249-1D09-341D-B0A0EF5F32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4207235"/>
            <a:ext cx="2692400" cy="1036638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A8FD08E-F9AF-7FB9-C937-9DB453E39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449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61429-C2FB-4158-4EBE-C2B5F92D0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661479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5400" b="1" dirty="0"/>
              <a:t>Contents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6018F-6178-4A0E-D61D-BD03C43AB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707" y="2301835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Evidence Pyramid</a:t>
            </a:r>
          </a:p>
          <a:p>
            <a:r>
              <a:rPr lang="en-GB" sz="2000" dirty="0"/>
              <a:t>The origin of PRISMA and what it is</a:t>
            </a:r>
          </a:p>
          <a:p>
            <a:r>
              <a:rPr lang="en-GB" sz="2000" dirty="0"/>
              <a:t>How to use PRISMA</a:t>
            </a:r>
          </a:p>
          <a:p>
            <a:r>
              <a:rPr lang="en-GB" sz="2000" dirty="0"/>
              <a:t>Grey literature and </a:t>
            </a:r>
            <a:r>
              <a:rPr lang="en-GB" sz="2000" dirty="0" err="1"/>
              <a:t>MeSH</a:t>
            </a:r>
            <a:r>
              <a:rPr lang="en-GB" sz="2000" dirty="0"/>
              <a:t> terms</a:t>
            </a:r>
          </a:p>
          <a:p>
            <a:r>
              <a:rPr lang="en-GB" sz="2000" dirty="0"/>
              <a:t>Group exercise</a:t>
            </a:r>
          </a:p>
          <a:p>
            <a:endParaRPr lang="en-GB" sz="2000" dirty="0"/>
          </a:p>
        </p:txBody>
      </p:sp>
      <p:pic>
        <p:nvPicPr>
          <p:cNvPr id="4" name="Picture 3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1510070-876B-A7A5-19C1-48FCADF0B5E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41" b="40389"/>
          <a:stretch>
            <a:fillRect/>
          </a:stretch>
        </p:blipFill>
        <p:spPr>
          <a:xfrm flipH="1"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5" name="Picture 4" descr="image001">
            <a:extLst>
              <a:ext uri="{FF2B5EF4-FFF2-40B4-BE49-F238E27FC236}">
                <a16:creationId xmlns:a16="http://schemas.microsoft.com/office/drawing/2014/main" id="{3D5E296D-44D4-AC5C-6DFC-F3C5008E6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224" y="5914985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2C5E8B-A6EB-8EAA-B31D-AA03D1B09B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802" y="5776912"/>
            <a:ext cx="2692400" cy="1036638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048A3E-EB1A-E389-F7FE-796276395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951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67735-0782-A162-8B6A-F93D103E9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031" y="250278"/>
            <a:ext cx="10515600" cy="723155"/>
          </a:xfrm>
        </p:spPr>
        <p:txBody>
          <a:bodyPr>
            <a:normAutofit/>
          </a:bodyPr>
          <a:lstStyle/>
          <a:p>
            <a:r>
              <a:rPr lang="en-GB" sz="2800" b="1" dirty="0"/>
              <a:t>Evidence-based practice in Health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8D6C7C-FABE-6935-3725-9F34A8876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3</a:t>
            </a:fld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8CBC1D3-50BF-4F50-9DDD-2848030E38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749" t="23507" r="43429" b="21356"/>
          <a:stretch>
            <a:fillRect/>
          </a:stretch>
        </p:blipFill>
        <p:spPr>
          <a:xfrm>
            <a:off x="4948761" y="1212709"/>
            <a:ext cx="7102614" cy="4101423"/>
          </a:xfrm>
          <a:prstGeom prst="rect">
            <a:avLst/>
          </a:prstGeom>
        </p:spPr>
      </p:pic>
      <p:pic>
        <p:nvPicPr>
          <p:cNvPr id="16" name="Picture 15" descr="image001">
            <a:extLst>
              <a:ext uri="{FF2B5EF4-FFF2-40B4-BE49-F238E27FC236}">
                <a16:creationId xmlns:a16="http://schemas.microsoft.com/office/drawing/2014/main" id="{EF4D303B-ED2E-583B-97E6-3FC43C9D5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224" y="5914985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8FC256D-47B3-A118-A37E-87FF38A7A4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802" y="5776912"/>
            <a:ext cx="2692400" cy="1036638"/>
          </a:xfrm>
          <a:prstGeom prst="rect">
            <a:avLst/>
          </a:prstGeom>
        </p:spPr>
      </p:pic>
      <p:sp>
        <p:nvSpPr>
          <p:cNvPr id="18" name="TextBox 17">
            <a:hlinkClick r:id="rId5" action="ppaction://hlinksldjump"/>
            <a:extLst>
              <a:ext uri="{FF2B5EF4-FFF2-40B4-BE49-F238E27FC236}">
                <a16:creationId xmlns:a16="http://schemas.microsoft.com/office/drawing/2014/main" id="{E96CED8B-F908-F1A9-0E38-8EBA2BC69597}"/>
              </a:ext>
            </a:extLst>
          </p:cNvPr>
          <p:cNvSpPr txBox="1"/>
          <p:nvPr/>
        </p:nvSpPr>
        <p:spPr>
          <a:xfrm>
            <a:off x="10006328" y="5491402"/>
            <a:ext cx="21508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(NSW Government, 2020)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877E5DE-2C45-95D9-7D24-D5B5A735FE03}"/>
              </a:ext>
            </a:extLst>
          </p:cNvPr>
          <p:cNvSpPr txBox="1"/>
          <p:nvPr/>
        </p:nvSpPr>
        <p:spPr>
          <a:xfrm>
            <a:off x="0" y="1372197"/>
            <a:ext cx="53457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u="sng" dirty="0"/>
              <a:t>Systematic reviews</a:t>
            </a:r>
            <a:r>
              <a:rPr lang="en-GB" sz="1600" dirty="0"/>
              <a:t>: gather all available empirical research by using clearly, defined, systematic methods to obtain answers to a specific question.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u="sng" dirty="0"/>
              <a:t>Meta-analyses: </a:t>
            </a:r>
            <a:r>
              <a:rPr lang="en-GB" sz="1600" dirty="0"/>
              <a:t>statistical process of analysing and combining results from several similar studies.</a:t>
            </a:r>
            <a:endParaRPr lang="en-GB" sz="1600" u="sng" dirty="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885D4570-C92B-1BA5-CD09-146DB9D5C615}"/>
              </a:ext>
            </a:extLst>
          </p:cNvPr>
          <p:cNvCxnSpPr>
            <a:cxnSpLocks/>
          </p:cNvCxnSpPr>
          <p:nvPr/>
        </p:nvCxnSpPr>
        <p:spPr>
          <a:xfrm flipH="1">
            <a:off x="2613166" y="3271085"/>
            <a:ext cx="1" cy="11318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E58FDBC5-1889-0051-C574-5E67F4718CE5}"/>
              </a:ext>
            </a:extLst>
          </p:cNvPr>
          <p:cNvSpPr txBox="1"/>
          <p:nvPr/>
        </p:nvSpPr>
        <p:spPr>
          <a:xfrm>
            <a:off x="1221374" y="4623933"/>
            <a:ext cx="2783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Clarity and completeness </a:t>
            </a:r>
          </a:p>
        </p:txBody>
      </p:sp>
    </p:spTree>
    <p:extLst>
      <p:ext uri="{BB962C8B-B14F-4D97-AF65-F5344CB8AC3E}">
        <p14:creationId xmlns:p14="http://schemas.microsoft.com/office/powerpoint/2010/main" val="353388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0E631-67BB-2DA0-0352-085BA71F7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80" y="136525"/>
            <a:ext cx="10515600" cy="1325563"/>
          </a:xfrm>
        </p:spPr>
        <p:txBody>
          <a:bodyPr/>
          <a:lstStyle/>
          <a:p>
            <a:r>
              <a:rPr lang="en-GB" dirty="0"/>
              <a:t>The origin of PRISMA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7EE1-7D7B-DE40-9D7A-8FCF1B380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501" y="1938693"/>
            <a:ext cx="11851240" cy="4351338"/>
          </a:xfrm>
        </p:spPr>
        <p:txBody>
          <a:bodyPr>
            <a:normAutofit/>
          </a:bodyPr>
          <a:lstStyle/>
          <a:p>
            <a:r>
              <a:rPr lang="en-GB" sz="1800" dirty="0"/>
              <a:t>In 1987, </a:t>
            </a:r>
            <a:r>
              <a:rPr lang="en-GB" sz="1800" dirty="0" err="1"/>
              <a:t>Murlow</a:t>
            </a:r>
            <a:r>
              <a:rPr lang="en-GB" sz="1800" dirty="0"/>
              <a:t> and Sacks found that reviews published in leading medical journals were incomplete (Mulrow, 1987; Sacks, 1987).</a:t>
            </a:r>
          </a:p>
          <a:p>
            <a:endParaRPr lang="en-GB" sz="1800" dirty="0"/>
          </a:p>
          <a:p>
            <a:r>
              <a:rPr lang="en-GB" sz="1800" dirty="0"/>
              <a:t>In 1999 the </a:t>
            </a:r>
            <a:r>
              <a:rPr lang="en-GB" sz="1800" b="1" dirty="0"/>
              <a:t>QUOROM Statement</a:t>
            </a:r>
            <a:r>
              <a:rPr lang="en-GB" sz="1800" dirty="0"/>
              <a:t> (</a:t>
            </a:r>
            <a:r>
              <a:rPr lang="en-GB" sz="1800" dirty="0" err="1"/>
              <a:t>QUality</a:t>
            </a:r>
            <a:r>
              <a:rPr lang="en-GB" sz="1800" dirty="0"/>
              <a:t> Of Reporting Of Meta-analyses) was created.</a:t>
            </a:r>
          </a:p>
          <a:p>
            <a:endParaRPr lang="en-GB" sz="1800" dirty="0"/>
          </a:p>
          <a:p>
            <a:r>
              <a:rPr lang="en-GB" sz="1800" dirty="0"/>
              <a:t>In 2009 QUOROM was updated to </a:t>
            </a:r>
            <a:r>
              <a:rPr lang="en-GB" sz="1800" b="1" dirty="0"/>
              <a:t>PRISMA Statement </a:t>
            </a:r>
            <a:r>
              <a:rPr lang="en-GB" sz="1800" dirty="0"/>
              <a:t>(Preferred Reporting Items of Systematic reviews and Meta-Analyses).  </a:t>
            </a:r>
          </a:p>
          <a:p>
            <a:endParaRPr lang="en-GB" sz="1800" dirty="0"/>
          </a:p>
          <a:p>
            <a:r>
              <a:rPr lang="en-GB" sz="1800" dirty="0"/>
              <a:t>In 2017 PRISMA was updated to </a:t>
            </a:r>
            <a:r>
              <a:rPr lang="en-GB" sz="1800" b="1" dirty="0"/>
              <a:t>PRISMA 2020 Statement</a:t>
            </a:r>
            <a:r>
              <a:rPr lang="en-GB" sz="1800" dirty="0"/>
              <a:t>.</a:t>
            </a: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4989E6-DC11-31D5-9572-28247E5BC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729906-B7CB-8C15-BBDE-147A89666D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178" t="46129" r="45036" b="26516"/>
          <a:stretch>
            <a:fillRect/>
          </a:stretch>
        </p:blipFill>
        <p:spPr>
          <a:xfrm>
            <a:off x="10153402" y="0"/>
            <a:ext cx="1982541" cy="1945824"/>
          </a:xfrm>
          <a:prstGeom prst="rect">
            <a:avLst/>
          </a:prstGeom>
        </p:spPr>
      </p:pic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02505DFD-6B52-1C28-D742-987075430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224" y="5914985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EB1F27C-9E8E-95CF-91A6-7BF7ABBE1A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802" y="577691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49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54A77-D792-A089-E3F8-412B718D3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0" y="252950"/>
            <a:ext cx="6400633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What is PRISMA and how to use 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CE52F-3133-5BE6-1154-99C0E4D90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71" y="2723103"/>
            <a:ext cx="6569084" cy="2972053"/>
          </a:xfrm>
        </p:spPr>
        <p:txBody>
          <a:bodyPr>
            <a:normAutofit/>
          </a:bodyPr>
          <a:lstStyle/>
          <a:p>
            <a:r>
              <a:rPr lang="en-GB" sz="2000" dirty="0"/>
              <a:t>27-item checklist divided in 7 sections</a:t>
            </a:r>
          </a:p>
          <a:p>
            <a:pPr marL="0" indent="0" algn="r">
              <a:buNone/>
            </a:pPr>
            <a:r>
              <a:rPr lang="en-GB" sz="2000" dirty="0">
                <a:hlinkClick r:id="rId2"/>
              </a:rPr>
              <a:t>(PRISMA statement)t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85A7B9-25B7-E787-AAFC-D8843A29A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5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4D2209A-0583-7DED-E2E3-F089E26188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321" t="15678" r="46857" b="4322"/>
          <a:stretch>
            <a:fillRect/>
          </a:stretch>
        </p:blipFill>
        <p:spPr>
          <a:xfrm>
            <a:off x="6505303" y="6886"/>
            <a:ext cx="5686697" cy="6832860"/>
          </a:xfrm>
          <a:prstGeom prst="rect">
            <a:avLst/>
          </a:prstGeom>
        </p:spPr>
      </p:pic>
      <p:pic>
        <p:nvPicPr>
          <p:cNvPr id="11" name="Picture 10" descr="image001">
            <a:extLst>
              <a:ext uri="{FF2B5EF4-FFF2-40B4-BE49-F238E27FC236}">
                <a16:creationId xmlns:a16="http://schemas.microsoft.com/office/drawing/2014/main" id="{B98BE0B4-2DFA-22EB-AB01-F03F015A0F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755" y="6127129"/>
            <a:ext cx="3704245" cy="6149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745F6AE-D889-160C-3738-167A5DDAED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70" y="6010390"/>
            <a:ext cx="2203468" cy="848388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7D616D8-9C14-A6C4-42D1-6A6BBEEA4A49}"/>
              </a:ext>
            </a:extLst>
          </p:cNvPr>
          <p:cNvCxnSpPr/>
          <p:nvPr/>
        </p:nvCxnSpPr>
        <p:spPr>
          <a:xfrm flipH="1">
            <a:off x="5178175" y="4520629"/>
            <a:ext cx="132712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52E312E-0532-9DA6-F966-2BE5FB3F09AE}"/>
              </a:ext>
            </a:extLst>
          </p:cNvPr>
          <p:cNvSpPr txBox="1"/>
          <p:nvPr/>
        </p:nvSpPr>
        <p:spPr>
          <a:xfrm>
            <a:off x="458272" y="4236217"/>
            <a:ext cx="45514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checklist is for systematic reviews or PhD literature reviews.</a:t>
            </a:r>
          </a:p>
        </p:txBody>
      </p:sp>
    </p:spTree>
    <p:extLst>
      <p:ext uri="{BB962C8B-B14F-4D97-AF65-F5344CB8AC3E}">
        <p14:creationId xmlns:p14="http://schemas.microsoft.com/office/powerpoint/2010/main" val="189847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D3F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9F9C08-C961-7190-C3A3-CF375E98F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PRISMA flowchart for databases and registers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1A2271-C64A-2E3C-9766-42A478CE9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0257" y="6356350"/>
            <a:ext cx="5600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834FD21-7C77-49A2-AA0D-9BFFFDCFC6D3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rgbClr val="898989"/>
              </a:solidFill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E2238528-FAE6-708E-FFFE-22DF01889D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54368" y="547598"/>
            <a:ext cx="1887537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from*: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Databases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Registers 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A1D86241-8A08-FAC7-4812-BAF5AE444D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37877" y="547598"/>
            <a:ext cx="1887538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</a:t>
            </a:r>
            <a:r>
              <a:rPr kumimoji="0" lang="en-AU" altLang="en-US" sz="9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before screening</a:t>
            </a: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Duplicate records removed 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marked as ineligible by automation tools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for other reasons 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313B0116-D6E1-D079-02B2-F5D870078A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33820" y="2117066"/>
            <a:ext cx="1887537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screened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F73B53D6-2DFC-33D9-6238-20F809B68D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47402" y="2168436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excluded**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EF0CA352-3334-2550-7EF2-F3095D5346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35407" y="2983662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sought for retrieval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60E545C9-E211-AD2C-44CA-1CD80A9269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47402" y="3062198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not retrieved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0DA5D79C-BD0D-30C7-C6F5-B3F57575C1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55955" y="3811498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assessed for eligibility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49FFC681-CACD-2468-00C5-36BC7D9C11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53752" y="3906748"/>
            <a:ext cx="1887538" cy="990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excluded: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1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2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3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Rectangle 13">
            <a:extLst>
              <a:ext uri="{FF2B5EF4-FFF2-40B4-BE49-F238E27FC236}">
                <a16:creationId xmlns:a16="http://schemas.microsoft.com/office/drawing/2014/main" id="{FB9AE6E7-B5EE-B9F9-6648-CAA194F7D6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2126" y="4965667"/>
            <a:ext cx="1887538" cy="7239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studies included in review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of new included studies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C76BEE1-53B1-5C69-8752-B73614C571CC}"/>
              </a:ext>
            </a:extLst>
          </p:cNvPr>
          <p:cNvCxnSpPr/>
          <p:nvPr/>
        </p:nvCxnSpPr>
        <p:spPr>
          <a:xfrm>
            <a:off x="8232840" y="1305392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FB5FC31B-7DD3-9D2C-2D6B-316EF5455D92}"/>
              </a:ext>
            </a:extLst>
          </p:cNvPr>
          <p:cNvCxnSpPr/>
          <p:nvPr/>
        </p:nvCxnSpPr>
        <p:spPr>
          <a:xfrm>
            <a:off x="8232840" y="2476967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20933D6-0D85-FC71-350D-91316D4700F4}"/>
              </a:ext>
            </a:extLst>
          </p:cNvPr>
          <p:cNvCxnSpPr/>
          <p:nvPr/>
        </p:nvCxnSpPr>
        <p:spPr>
          <a:xfrm>
            <a:off x="8242365" y="3322152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0AE3004-EC8B-6BE5-4C05-4DC0B2A5A89A}"/>
              </a:ext>
            </a:extLst>
          </p:cNvPr>
          <p:cNvCxnSpPr/>
          <p:nvPr/>
        </p:nvCxnSpPr>
        <p:spPr>
          <a:xfrm>
            <a:off x="8255700" y="4148922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Flowchart: Alternate Process 29">
            <a:extLst>
              <a:ext uri="{FF2B5EF4-FFF2-40B4-BE49-F238E27FC236}">
                <a16:creationId xmlns:a16="http://schemas.microsoft.com/office/drawing/2014/main" id="{EBE2EFF0-1E32-432B-5E2A-F7D2D47F3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4552" y="182473"/>
            <a:ext cx="4344988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databases and registers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Flowchart: Alternate Process 31">
            <a:extLst>
              <a:ext uri="{FF2B5EF4-FFF2-40B4-BE49-F238E27FC236}">
                <a16:creationId xmlns:a16="http://schemas.microsoft.com/office/drawing/2014/main" id="{5733B2E6-19D8-4F45-56DB-DC22B4FF81E2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3863446" y="1067504"/>
            <a:ext cx="1284288" cy="263525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5" name="Flowchart: Alternate Process 32">
            <a:extLst>
              <a:ext uri="{FF2B5EF4-FFF2-40B4-BE49-F238E27FC236}">
                <a16:creationId xmlns:a16="http://schemas.microsoft.com/office/drawing/2014/main" id="{93304E61-9870-DA7E-28B1-E8865A6A31C2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3172090" y="3278253"/>
            <a:ext cx="2667000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AU" altLang="en-US" sz="9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Screening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Flowchart: Alternate Process 33">
            <a:extLst>
              <a:ext uri="{FF2B5EF4-FFF2-40B4-BE49-F238E27FC236}">
                <a16:creationId xmlns:a16="http://schemas.microsoft.com/office/drawing/2014/main" id="{5BCDDEDD-CA40-713C-FE51-068E1891D314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3629734" y="5653791"/>
            <a:ext cx="1776413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Included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748349B-A3BD-DECA-D1ED-6CFB3371FC2D}"/>
              </a:ext>
            </a:extLst>
          </p:cNvPr>
          <p:cNvCxnSpPr/>
          <p:nvPr/>
        </p:nvCxnSpPr>
        <p:spPr>
          <a:xfrm>
            <a:off x="7261574" y="1803017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E8720E5-7F58-32AC-EEEA-4BC40C684292}"/>
              </a:ext>
            </a:extLst>
          </p:cNvPr>
          <p:cNvCxnSpPr/>
          <p:nvPr/>
        </p:nvCxnSpPr>
        <p:spPr>
          <a:xfrm>
            <a:off x="7271099" y="3514505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028B11B9-E5D2-058F-24E6-2E6F7922883B}"/>
              </a:ext>
            </a:extLst>
          </p:cNvPr>
          <p:cNvCxnSpPr/>
          <p:nvPr/>
        </p:nvCxnSpPr>
        <p:spPr>
          <a:xfrm>
            <a:off x="7290149" y="4329096"/>
            <a:ext cx="0" cy="6165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7">
            <a:extLst>
              <a:ext uri="{FF2B5EF4-FFF2-40B4-BE49-F238E27FC236}">
                <a16:creationId xmlns:a16="http://schemas.microsoft.com/office/drawing/2014/main" id="{1F4807AC-9346-D3C9-E08D-FFF556D2DC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1288" y="5997575"/>
            <a:ext cx="1887537" cy="7239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Total studies included in review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of total included studies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215E2A1E-B774-EBBC-5F82-D93939463A78}"/>
              </a:ext>
            </a:extLst>
          </p:cNvPr>
          <p:cNvCxnSpPr/>
          <p:nvPr/>
        </p:nvCxnSpPr>
        <p:spPr>
          <a:xfrm>
            <a:off x="7290149" y="5716571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0">
            <a:extLst>
              <a:ext uri="{FF2B5EF4-FFF2-40B4-BE49-F238E27FC236}">
                <a16:creationId xmlns:a16="http://schemas.microsoft.com/office/drawing/2014/main" id="{4DA2DE03-F9FD-205E-B9EF-188C4B030A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2602" y="550773"/>
            <a:ext cx="1455738" cy="12509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Studies included in previous version of review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of studies included in previous version of review 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6101788-63EA-BD72-E688-470A42E94F99}"/>
              </a:ext>
            </a:extLst>
          </p:cNvPr>
          <p:cNvCxnSpPr/>
          <p:nvPr/>
        </p:nvCxnSpPr>
        <p:spPr>
          <a:xfrm>
            <a:off x="5400682" y="1888718"/>
            <a:ext cx="914400" cy="4491355"/>
          </a:xfrm>
          <a:prstGeom prst="bentConnector3">
            <a:avLst>
              <a:gd name="adj1" fmla="val 1769"/>
            </a:avLst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lowchart: Alternate Process 28">
            <a:extLst>
              <a:ext uri="{FF2B5EF4-FFF2-40B4-BE49-F238E27FC236}">
                <a16:creationId xmlns:a16="http://schemas.microsoft.com/office/drawing/2014/main" id="{0C5E14D4-F863-39B4-4DC6-C2F5EE3F59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8952" y="185648"/>
            <a:ext cx="1455738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Previous studies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391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EA37E4-E6E0-803B-A26F-7C1C3285D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91469" y="6296061"/>
            <a:ext cx="2743200" cy="365125"/>
          </a:xfrm>
        </p:spPr>
        <p:txBody>
          <a:bodyPr/>
          <a:lstStyle/>
          <a:p>
            <a:fld id="{8834FD21-7C77-49A2-AA0D-9BFFFDCFC6D3}" type="slidenum">
              <a:rPr lang="en-GB" smtClean="0"/>
              <a:t>7</a:t>
            </a:fld>
            <a:endParaRPr lang="en-GB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6CF19DF-AE03-0BE4-6300-79A4AB277A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5455" y="506293"/>
            <a:ext cx="1887537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from*: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Databases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Registers 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6688EEB-06A8-E066-9117-CBC367A7A3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8964" y="506293"/>
            <a:ext cx="1887538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</a:t>
            </a:r>
            <a:r>
              <a:rPr kumimoji="0" lang="en-AU" altLang="en-US" sz="9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before screening</a:t>
            </a: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Duplicate records removed 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marked as ineligible by automation tools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for other reasons (n = )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FFF3EC4E-9B77-BA9E-0A2E-8485105A45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4907" y="2075761"/>
            <a:ext cx="1887537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screened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04AC43AA-87C6-4B39-F1CB-0A0D639CA3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8489" y="2127131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excluded**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D718FBE8-404E-F54A-F02E-1112D5DE44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6494" y="2942357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sought for retrieval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E936790B-4D7A-602A-EC71-241CF403DE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8489" y="3020893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not retrieved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329C14B5-32AB-EB9F-79D4-E11175C3CB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7042" y="3770193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assessed for eligibility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B64B04EA-7A32-3AFA-8173-E35FC5C924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4839" y="3865443"/>
            <a:ext cx="1887538" cy="990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excluded: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1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2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3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501A6788-E0D6-3D5C-FFE0-E9655D58BC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14464" y="507881"/>
            <a:ext cx="1887538" cy="12430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from: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Websites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Organisations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Citation searching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11">
            <a:extLst>
              <a:ext uri="{FF2B5EF4-FFF2-40B4-BE49-F238E27FC236}">
                <a16:creationId xmlns:a16="http://schemas.microsoft.com/office/drawing/2014/main" id="{F2D4C8FF-2636-205C-6F1C-D097602A46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62659" y="3856008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assessed for eligibility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12">
            <a:extLst>
              <a:ext uri="{FF2B5EF4-FFF2-40B4-BE49-F238E27FC236}">
                <a16:creationId xmlns:a16="http://schemas.microsoft.com/office/drawing/2014/main" id="{360CE2E5-236C-8266-C9AE-3D4D801D8E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73285" y="3884493"/>
            <a:ext cx="1579563" cy="9588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excluded: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1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2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3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13">
            <a:extLst>
              <a:ext uri="{FF2B5EF4-FFF2-40B4-BE49-F238E27FC236}">
                <a16:creationId xmlns:a16="http://schemas.microsoft.com/office/drawing/2014/main" id="{DD34C1F8-2AB1-1910-8933-B41FB712B5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3213" y="4924362"/>
            <a:ext cx="1887538" cy="7239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studies included in review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of new included studies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B2D8B2C-EB5D-A527-4B94-B4E6B79281B8}"/>
              </a:ext>
            </a:extLst>
          </p:cNvPr>
          <p:cNvCxnSpPr/>
          <p:nvPr/>
        </p:nvCxnSpPr>
        <p:spPr>
          <a:xfrm>
            <a:off x="5613927" y="1264087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1DC1006-B464-CA4F-8E96-E569EABF2CC3}"/>
              </a:ext>
            </a:extLst>
          </p:cNvPr>
          <p:cNvCxnSpPr/>
          <p:nvPr/>
        </p:nvCxnSpPr>
        <p:spPr>
          <a:xfrm>
            <a:off x="5613927" y="2435662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2BA15FC-2768-D24B-ABA6-95E4787FDD3C}"/>
              </a:ext>
            </a:extLst>
          </p:cNvPr>
          <p:cNvCxnSpPr/>
          <p:nvPr/>
        </p:nvCxnSpPr>
        <p:spPr>
          <a:xfrm>
            <a:off x="5623452" y="3280847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DEA901-43F6-1C28-491A-DA8BC40D94EF}"/>
              </a:ext>
            </a:extLst>
          </p:cNvPr>
          <p:cNvCxnSpPr/>
          <p:nvPr/>
        </p:nvCxnSpPr>
        <p:spPr>
          <a:xfrm>
            <a:off x="5636787" y="4107617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lowchart: Alternate Process 29">
            <a:extLst>
              <a:ext uri="{FF2B5EF4-FFF2-40B4-BE49-F238E27FC236}">
                <a16:creationId xmlns:a16="http://schemas.microsoft.com/office/drawing/2014/main" id="{314DFEAE-C1C1-E4BC-0AFD-8134799360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5639" y="141168"/>
            <a:ext cx="4344988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databases and registers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Flowchart: Alternate Process 30">
            <a:extLst>
              <a:ext uri="{FF2B5EF4-FFF2-40B4-BE49-F238E27FC236}">
                <a16:creationId xmlns:a16="http://schemas.microsoft.com/office/drawing/2014/main" id="{AF21A767-FFF6-9EBB-7896-6003A9643F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85889" y="136406"/>
            <a:ext cx="3746500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other methods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" name="Flowchart: Alternate Process 31">
            <a:extLst>
              <a:ext uri="{FF2B5EF4-FFF2-40B4-BE49-F238E27FC236}">
                <a16:creationId xmlns:a16="http://schemas.microsoft.com/office/drawing/2014/main" id="{675982A5-9BB5-A3A9-40A7-BD6E286C3C64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791950" y="999231"/>
            <a:ext cx="1284288" cy="263525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Flowchart: Alternate Process 32">
            <a:extLst>
              <a:ext uri="{FF2B5EF4-FFF2-40B4-BE49-F238E27FC236}">
                <a16:creationId xmlns:a16="http://schemas.microsoft.com/office/drawing/2014/main" id="{B90FE617-CCA2-C431-332F-200F16D7CC60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100594" y="3209980"/>
            <a:ext cx="2667000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AU" altLang="en-US" sz="9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Screening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5" name="Flowchart: Alternate Process 33">
            <a:extLst>
              <a:ext uri="{FF2B5EF4-FFF2-40B4-BE49-F238E27FC236}">
                <a16:creationId xmlns:a16="http://schemas.microsoft.com/office/drawing/2014/main" id="{92A83E05-57C8-783A-9EDC-36ED234DACFF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558238" y="5585518"/>
            <a:ext cx="1776413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Included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AB730D28-9B1F-620D-EE69-64B71DE72692}"/>
              </a:ext>
            </a:extLst>
          </p:cNvPr>
          <p:cNvCxnSpPr/>
          <p:nvPr/>
        </p:nvCxnSpPr>
        <p:spPr>
          <a:xfrm>
            <a:off x="4642661" y="1761712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FAC35D5-4633-67C3-431D-073B4C3B1561}"/>
              </a:ext>
            </a:extLst>
          </p:cNvPr>
          <p:cNvCxnSpPr/>
          <p:nvPr/>
        </p:nvCxnSpPr>
        <p:spPr>
          <a:xfrm>
            <a:off x="4642661" y="2636677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45A9E006-84DC-B69A-6180-2A3ECE2E3D59}"/>
              </a:ext>
            </a:extLst>
          </p:cNvPr>
          <p:cNvCxnSpPr/>
          <p:nvPr/>
        </p:nvCxnSpPr>
        <p:spPr>
          <a:xfrm>
            <a:off x="4652186" y="3473200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0431A4C-0F57-14F9-1D5E-12F203BDFBA2}"/>
              </a:ext>
            </a:extLst>
          </p:cNvPr>
          <p:cNvCxnSpPr/>
          <p:nvPr/>
        </p:nvCxnSpPr>
        <p:spPr>
          <a:xfrm>
            <a:off x="4671236" y="4287791"/>
            <a:ext cx="0" cy="6165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or: Elbow 29">
            <a:extLst>
              <a:ext uri="{FF2B5EF4-FFF2-40B4-BE49-F238E27FC236}">
                <a16:creationId xmlns:a16="http://schemas.microsoft.com/office/drawing/2014/main" id="{53B914AD-6AFC-E876-2535-14A552B48C4D}"/>
              </a:ext>
            </a:extLst>
          </p:cNvPr>
          <p:cNvCxnSpPr/>
          <p:nvPr/>
        </p:nvCxnSpPr>
        <p:spPr>
          <a:xfrm flipH="1">
            <a:off x="5680577" y="4388495"/>
            <a:ext cx="3596640" cy="1082040"/>
          </a:xfrm>
          <a:prstGeom prst="bentConnector3">
            <a:avLst>
              <a:gd name="adj1" fmla="val -144"/>
            </a:avLst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7">
            <a:extLst>
              <a:ext uri="{FF2B5EF4-FFF2-40B4-BE49-F238E27FC236}">
                <a16:creationId xmlns:a16="http://schemas.microsoft.com/office/drawing/2014/main" id="{0C058B2D-FCEA-D485-CB65-92B7369C8B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2375" y="5956270"/>
            <a:ext cx="1887537" cy="7239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Total studies included in review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of total included studies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8B776B08-B9D3-A6CE-A1A5-271C0D575097}"/>
              </a:ext>
            </a:extLst>
          </p:cNvPr>
          <p:cNvCxnSpPr/>
          <p:nvPr/>
        </p:nvCxnSpPr>
        <p:spPr>
          <a:xfrm>
            <a:off x="4671236" y="5675266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3510C022-C569-141F-F421-01EDCB2BEF04}"/>
              </a:ext>
            </a:extLst>
          </p:cNvPr>
          <p:cNvCxnSpPr/>
          <p:nvPr/>
        </p:nvCxnSpPr>
        <p:spPr>
          <a:xfrm>
            <a:off x="10249187" y="4134223"/>
            <a:ext cx="21907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18">
            <a:extLst>
              <a:ext uri="{FF2B5EF4-FFF2-40B4-BE49-F238E27FC236}">
                <a16:creationId xmlns:a16="http://schemas.microsoft.com/office/drawing/2014/main" id="{899E1A99-A7FE-B364-86F8-FCA05CEF75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23989" y="3001843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sought for retrieval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" name="Rectangle 21">
            <a:extLst>
              <a:ext uri="{FF2B5EF4-FFF2-40B4-BE49-F238E27FC236}">
                <a16:creationId xmlns:a16="http://schemas.microsoft.com/office/drawing/2014/main" id="{CB3B1367-2667-D9AF-D869-0FA865BC16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85985" y="3011368"/>
            <a:ext cx="1555750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not retrieved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F8CFECA-075E-D4B7-E18E-B28B441D8672}"/>
              </a:ext>
            </a:extLst>
          </p:cNvPr>
          <p:cNvCxnSpPr/>
          <p:nvPr/>
        </p:nvCxnSpPr>
        <p:spPr>
          <a:xfrm>
            <a:off x="10241974" y="3341743"/>
            <a:ext cx="21907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A6168B31-47D4-1945-4266-932D63D14046}"/>
              </a:ext>
            </a:extLst>
          </p:cNvPr>
          <p:cNvCxnSpPr/>
          <p:nvPr/>
        </p:nvCxnSpPr>
        <p:spPr>
          <a:xfrm>
            <a:off x="9278643" y="1823356"/>
            <a:ext cx="0" cy="10941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5E40C377-DE7D-EA7B-02B6-F9B1CE9468EC}"/>
              </a:ext>
            </a:extLst>
          </p:cNvPr>
          <p:cNvCxnSpPr/>
          <p:nvPr/>
        </p:nvCxnSpPr>
        <p:spPr>
          <a:xfrm>
            <a:off x="9282496" y="3547943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25">
            <a:extLst>
              <a:ext uri="{FF2B5EF4-FFF2-40B4-BE49-F238E27FC236}">
                <a16:creationId xmlns:a16="http://schemas.microsoft.com/office/drawing/2014/main" id="{CC50AEC6-121C-B8AC-1A6C-ABDF42E382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53192" y="5642130"/>
            <a:ext cx="5160963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*Consider, if feasible to do so, reporting the number of records identified from each database or register searched (rather than the total number across all databases/registers).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**If automation tools were used, indicate how many records were excluded by a human and how many were excluded by automation tools.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CA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Source: Page MJ, et al. BMJ 2021;372:n71. </a:t>
            </a:r>
            <a:r>
              <a:rPr kumimoji="0" lang="en-CA" altLang="en-US" sz="9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</a:t>
            </a:r>
            <a:r>
              <a:rPr kumimoji="0" lang="en-CA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10.1136/bmj.n71.  </a:t>
            </a:r>
            <a:endParaRPr kumimoji="0" lang="en-CA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a-DK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</a:t>
            </a:r>
            <a:r>
              <a:rPr kumimoji="0" lang="da-DK" altLang="en-US" sz="9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</a:t>
            </a:r>
            <a:r>
              <a:rPr kumimoji="0" lang="da-DK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is </a:t>
            </a:r>
            <a:r>
              <a:rPr kumimoji="0" lang="da-DK" altLang="en-US" sz="9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licensed</a:t>
            </a:r>
            <a:r>
              <a:rPr kumimoji="0" lang="da-DK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under CC BY 4.0. To view a </a:t>
            </a:r>
            <a:r>
              <a:rPr kumimoji="0" lang="da-DK" altLang="en-US" sz="9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copy</a:t>
            </a:r>
            <a:r>
              <a:rPr kumimoji="0" lang="da-DK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kumimoji="0" lang="da-DK" altLang="en-US" sz="9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</a:t>
            </a:r>
            <a:r>
              <a:rPr kumimoji="0" lang="da-DK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da-DK" altLang="en-US" sz="9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license</a:t>
            </a:r>
            <a:r>
              <a:rPr kumimoji="0" lang="da-DK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visit </a:t>
            </a:r>
            <a:r>
              <a:rPr kumimoji="0" lang="da-DK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https://creativecommons.org/licenses/by/4.0/</a:t>
            </a:r>
            <a:endParaRPr kumimoji="0" lang="da-DK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a-DK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CAC2E50-A653-B2A2-E142-831A2F717D47}"/>
              </a:ext>
            </a:extLst>
          </p:cNvPr>
          <p:cNvSpPr/>
          <p:nvPr/>
        </p:nvSpPr>
        <p:spPr>
          <a:xfrm>
            <a:off x="-1" y="0"/>
            <a:ext cx="1887533" cy="6857993"/>
          </a:xfrm>
          <a:prstGeom prst="rect">
            <a:avLst/>
          </a:prstGeom>
          <a:ln>
            <a:solidFill>
              <a:schemeClr val="tx2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 39">
            <a:extLst>
              <a:ext uri="{FF2B5EF4-FFF2-40B4-BE49-F238E27FC236}">
                <a16:creationId xmlns:a16="http://schemas.microsoft.com/office/drawing/2014/main" id="{91E5C09C-13AD-1D6F-6E68-A8278B3F58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4" name="Rectangle 61">
            <a:extLst>
              <a:ext uri="{FF2B5EF4-FFF2-40B4-BE49-F238E27FC236}">
                <a16:creationId xmlns:a16="http://schemas.microsoft.com/office/drawing/2014/main" id="{F5242F59-845F-5241-1D76-D2B1371CF9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0" name="Title 1">
            <a:extLst>
              <a:ext uri="{FF2B5EF4-FFF2-40B4-BE49-F238E27FC236}">
                <a16:creationId xmlns:a16="http://schemas.microsoft.com/office/drawing/2014/main" id="{040025E0-601C-E0AD-C856-B5F7E4DFF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331" y="2127132"/>
            <a:ext cx="2402673" cy="2086928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2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PRISMA flowchart for databases, registers and grey literature</a:t>
            </a:r>
          </a:p>
        </p:txBody>
      </p:sp>
    </p:spTree>
    <p:extLst>
      <p:ext uri="{BB962C8B-B14F-4D97-AF65-F5344CB8AC3E}">
        <p14:creationId xmlns:p14="http://schemas.microsoft.com/office/powerpoint/2010/main" val="2953473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565E7-634C-DA7A-2610-713947863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32" y="-106656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dirty="0"/>
              <a:t>Step 1: do the database search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DFC943-ACF5-F614-A1CE-57DCD6D47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8</a:t>
            </a:fld>
            <a:endParaRPr lang="en-GB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1824B01-5D61-5B49-CF81-DAD78F2FE4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3969" y="1218907"/>
            <a:ext cx="1887537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from*: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Databases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Registers 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Flowchart: Alternate Process 31">
            <a:extLst>
              <a:ext uri="{FF2B5EF4-FFF2-40B4-BE49-F238E27FC236}">
                <a16:creationId xmlns:a16="http://schemas.microsoft.com/office/drawing/2014/main" id="{7F11473F-77C5-82B1-398D-B754176ADBCB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6997405" y="1729288"/>
            <a:ext cx="1284288" cy="263525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E03D27-E9E8-AAEE-D3BA-CEDC69595FF6}"/>
              </a:ext>
            </a:extLst>
          </p:cNvPr>
          <p:cNvSpPr txBox="1"/>
          <p:nvPr/>
        </p:nvSpPr>
        <p:spPr>
          <a:xfrm>
            <a:off x="124798" y="1006720"/>
            <a:ext cx="6119446" cy="1874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Run the search for each database individually.</a:t>
            </a: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Apply all your filters. </a:t>
            </a: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You should have a final number of records or articles for each database. Enter this information in the top left box of the PRISMA flowchart. </a:t>
            </a:r>
          </a:p>
        </p:txBody>
      </p:sp>
      <p:sp>
        <p:nvSpPr>
          <p:cNvPr id="11" name="Flowchart: Alternate Process 29">
            <a:extLst>
              <a:ext uri="{FF2B5EF4-FFF2-40B4-BE49-F238E27FC236}">
                <a16:creationId xmlns:a16="http://schemas.microsoft.com/office/drawing/2014/main" id="{8A1F0790-7FF7-5EC9-806C-5979420E66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18673" y="874958"/>
            <a:ext cx="4344988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databases and registers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06FCFC7-EDAA-E549-5D62-9D2AC1A06140}"/>
              </a:ext>
            </a:extLst>
          </p:cNvPr>
          <p:cNvCxnSpPr/>
          <p:nvPr/>
        </p:nvCxnSpPr>
        <p:spPr>
          <a:xfrm>
            <a:off x="73632" y="3341471"/>
            <a:ext cx="1200448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82F492E1-4DFC-4D2D-341B-F47B0D5882C8}"/>
              </a:ext>
            </a:extLst>
          </p:cNvPr>
          <p:cNvSpPr txBox="1">
            <a:spLocks/>
          </p:cNvSpPr>
          <p:nvPr/>
        </p:nvSpPr>
        <p:spPr>
          <a:xfrm>
            <a:off x="73632" y="307051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Step 2: remove all duplicates</a:t>
            </a: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C106DCAC-D6B0-BA96-706E-C86C121F54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12953" y="3954718"/>
            <a:ext cx="1887537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from*: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Databases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Registers 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Flowchart: Alternate Process 31">
            <a:extLst>
              <a:ext uri="{FF2B5EF4-FFF2-40B4-BE49-F238E27FC236}">
                <a16:creationId xmlns:a16="http://schemas.microsoft.com/office/drawing/2014/main" id="{A202CDF2-F348-8B5E-E18C-DA7E366B376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6786389" y="4465099"/>
            <a:ext cx="1284288" cy="263525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Flowchart: Alternate Process 29">
            <a:extLst>
              <a:ext uri="{FF2B5EF4-FFF2-40B4-BE49-F238E27FC236}">
                <a16:creationId xmlns:a16="http://schemas.microsoft.com/office/drawing/2014/main" id="{A8443143-AE61-E8F2-C6F1-0DE1252434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7657" y="3610769"/>
            <a:ext cx="4344988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databases and registers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Rectangle 2">
            <a:extLst>
              <a:ext uri="{FF2B5EF4-FFF2-40B4-BE49-F238E27FC236}">
                <a16:creationId xmlns:a16="http://schemas.microsoft.com/office/drawing/2014/main" id="{7A77297B-6CDA-5B43-61D8-35D7BBE05B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90581" y="3926134"/>
            <a:ext cx="1887538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</a:t>
            </a:r>
            <a:r>
              <a:rPr kumimoji="0" lang="en-AU" altLang="en-US" sz="9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before screening</a:t>
            </a: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Duplicate records removed 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marked as ineligible by automation tools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for other reasons (n = )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D6F70F5-8E81-FC01-380D-132CAB80D404}"/>
              </a:ext>
            </a:extLst>
          </p:cNvPr>
          <p:cNvCxnSpPr/>
          <p:nvPr/>
        </p:nvCxnSpPr>
        <p:spPr>
          <a:xfrm>
            <a:off x="9627336" y="4509704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 descr="image001">
            <a:extLst>
              <a:ext uri="{FF2B5EF4-FFF2-40B4-BE49-F238E27FC236}">
                <a16:creationId xmlns:a16="http://schemas.microsoft.com/office/drawing/2014/main" id="{3862A3AC-8B00-F5C9-676E-85F477442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755" y="6127129"/>
            <a:ext cx="3704245" cy="6149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90E1E66-21D3-0854-19B2-455EE99D6B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70" y="6010390"/>
            <a:ext cx="2203468" cy="84838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A8155C0-0952-651D-498B-15D9A64D3A87}"/>
              </a:ext>
            </a:extLst>
          </p:cNvPr>
          <p:cNvSpPr txBox="1"/>
          <p:nvPr/>
        </p:nvSpPr>
        <p:spPr>
          <a:xfrm>
            <a:off x="73632" y="4165452"/>
            <a:ext cx="6119446" cy="1134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Remove the duplicates from the list of all the records. </a:t>
            </a: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Add this information in the box of records removed before screening.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2698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C432-E27B-AE05-510C-2ED98E102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5" y="727928"/>
            <a:ext cx="10515600" cy="798333"/>
          </a:xfrm>
        </p:spPr>
        <p:txBody>
          <a:bodyPr>
            <a:normAutofit/>
          </a:bodyPr>
          <a:lstStyle/>
          <a:p>
            <a:r>
              <a:rPr lang="en-GB" sz="2800" b="1" dirty="0"/>
              <a:t>Step 3: Records screened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ECE01C-4CBA-33CA-EC27-F54260912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9</a:t>
            </a:fld>
            <a:endParaRPr lang="en-GB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09788385-3BA3-6BE1-9F51-06582B34C9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4931" y="1205519"/>
            <a:ext cx="1887537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from*: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Databases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Registers 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E3609294-1E6F-58EA-1A30-827C2C12E3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8440" y="1205519"/>
            <a:ext cx="1887538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</a:t>
            </a:r>
            <a:r>
              <a:rPr kumimoji="0" lang="en-AU" altLang="en-US" sz="9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before screening</a:t>
            </a: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Duplicate records removed 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marked as ineligible by automation tools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for other reasons (n = )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E489EB3B-BC17-45F3-7CED-77D4DEA661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4383" y="2774987"/>
            <a:ext cx="1887537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screened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E41E7DF-0EF1-7D6B-D55D-17FEFA402E83}"/>
              </a:ext>
            </a:extLst>
          </p:cNvPr>
          <p:cNvCxnSpPr/>
          <p:nvPr/>
        </p:nvCxnSpPr>
        <p:spPr>
          <a:xfrm>
            <a:off x="9433403" y="1963313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lowchart: Alternate Process 31">
            <a:extLst>
              <a:ext uri="{FF2B5EF4-FFF2-40B4-BE49-F238E27FC236}">
                <a16:creationId xmlns:a16="http://schemas.microsoft.com/office/drawing/2014/main" id="{0C948828-1FB6-249A-9FE3-C9CBC7D61865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6611426" y="1698457"/>
            <a:ext cx="1284288" cy="263525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Flowchart: Alternate Process 32">
            <a:extLst>
              <a:ext uri="{FF2B5EF4-FFF2-40B4-BE49-F238E27FC236}">
                <a16:creationId xmlns:a16="http://schemas.microsoft.com/office/drawing/2014/main" id="{D1C791EE-BA84-340B-B728-3B1D9AEC5D56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5920070" y="3848918"/>
            <a:ext cx="2667000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AU" altLang="en-US" sz="9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Screening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63AC62-21EA-6308-2CDC-B45ACED8956D}"/>
              </a:ext>
            </a:extLst>
          </p:cNvPr>
          <p:cNvCxnSpPr/>
          <p:nvPr/>
        </p:nvCxnSpPr>
        <p:spPr>
          <a:xfrm>
            <a:off x="8462137" y="2460938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lowchart: Alternate Process 29">
            <a:extLst>
              <a:ext uri="{FF2B5EF4-FFF2-40B4-BE49-F238E27FC236}">
                <a16:creationId xmlns:a16="http://schemas.microsoft.com/office/drawing/2014/main" id="{2A226A18-55A6-A036-CC00-54A3823089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32178" y="844667"/>
            <a:ext cx="4344988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databases and registers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406D39-B222-A776-D447-AA9BD2A2491D}"/>
              </a:ext>
            </a:extLst>
          </p:cNvPr>
          <p:cNvSpPr txBox="1"/>
          <p:nvPr/>
        </p:nvSpPr>
        <p:spPr>
          <a:xfrm>
            <a:off x="69776" y="1471296"/>
            <a:ext cx="5247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Records screened = Record identified - #duplicates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445AC0-80B9-B9B4-E202-EDE5D1C06992}"/>
              </a:ext>
            </a:extLst>
          </p:cNvPr>
          <p:cNvCxnSpPr>
            <a:cxnSpLocks/>
          </p:cNvCxnSpPr>
          <p:nvPr/>
        </p:nvCxnSpPr>
        <p:spPr>
          <a:xfrm>
            <a:off x="68586" y="1971789"/>
            <a:ext cx="6903218" cy="3101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E8C7E021-B0D1-6F5C-EF9C-C776DB233A43}"/>
              </a:ext>
            </a:extLst>
          </p:cNvPr>
          <p:cNvSpPr txBox="1">
            <a:spLocks/>
          </p:cNvSpPr>
          <p:nvPr/>
        </p:nvSpPr>
        <p:spPr>
          <a:xfrm>
            <a:off x="68586" y="2009377"/>
            <a:ext cx="10515600" cy="6233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Step 4: record excluded (title/abstract)</a:t>
            </a:r>
          </a:p>
        </p:txBody>
      </p:sp>
      <p:sp>
        <p:nvSpPr>
          <p:cNvPr id="17" name="Rectangle 4">
            <a:extLst>
              <a:ext uri="{FF2B5EF4-FFF2-40B4-BE49-F238E27FC236}">
                <a16:creationId xmlns:a16="http://schemas.microsoft.com/office/drawing/2014/main" id="{2A5D1253-C888-35D2-8114-C02E5FEA82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8440" y="2774987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excluded**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C10B5E3-6B01-1D9E-1EC9-09A49A41C809}"/>
              </a:ext>
            </a:extLst>
          </p:cNvPr>
          <p:cNvCxnSpPr/>
          <p:nvPr/>
        </p:nvCxnSpPr>
        <p:spPr>
          <a:xfrm>
            <a:off x="9423878" y="3083518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37316BCB-F492-5CCC-1102-6E4814EDBDB3}"/>
              </a:ext>
            </a:extLst>
          </p:cNvPr>
          <p:cNvSpPr txBox="1"/>
          <p:nvPr/>
        </p:nvSpPr>
        <p:spPr>
          <a:xfrm>
            <a:off x="33335" y="2616938"/>
            <a:ext cx="5801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Screen the title and abstract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Exclude those not relevant for your research question.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DF814D5-1EC2-BD5E-42CC-2E1ACC27E1D5}"/>
              </a:ext>
            </a:extLst>
          </p:cNvPr>
          <p:cNvCxnSpPr>
            <a:cxnSpLocks/>
          </p:cNvCxnSpPr>
          <p:nvPr/>
        </p:nvCxnSpPr>
        <p:spPr>
          <a:xfrm>
            <a:off x="135990" y="3371576"/>
            <a:ext cx="692164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itle 1">
            <a:extLst>
              <a:ext uri="{FF2B5EF4-FFF2-40B4-BE49-F238E27FC236}">
                <a16:creationId xmlns:a16="http://schemas.microsoft.com/office/drawing/2014/main" id="{D683AC84-1CFF-859E-9221-BBF229C04AEC}"/>
              </a:ext>
            </a:extLst>
          </p:cNvPr>
          <p:cNvSpPr txBox="1">
            <a:spLocks/>
          </p:cNvSpPr>
          <p:nvPr/>
        </p:nvSpPr>
        <p:spPr>
          <a:xfrm>
            <a:off x="68586" y="3460113"/>
            <a:ext cx="10515600" cy="4965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Step 5: Reports sought for retrieval</a:t>
            </a:r>
          </a:p>
        </p:txBody>
      </p:sp>
      <p:sp>
        <p:nvSpPr>
          <p:cNvPr id="22" name="Rectangle 5">
            <a:extLst>
              <a:ext uri="{FF2B5EF4-FFF2-40B4-BE49-F238E27FC236}">
                <a16:creationId xmlns:a16="http://schemas.microsoft.com/office/drawing/2014/main" id="{021DF842-32E6-8C46-621D-FDB464E160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4383" y="3614892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sought for retrieval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AF4EFCD4-76AD-A822-2D8D-36DD9C61744F}"/>
              </a:ext>
            </a:extLst>
          </p:cNvPr>
          <p:cNvCxnSpPr/>
          <p:nvPr/>
        </p:nvCxnSpPr>
        <p:spPr>
          <a:xfrm>
            <a:off x="8460550" y="3309212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43468FEE-DED9-54BB-DA58-4485B628C07B}"/>
              </a:ext>
            </a:extLst>
          </p:cNvPr>
          <p:cNvSpPr txBox="1"/>
          <p:nvPr/>
        </p:nvSpPr>
        <p:spPr>
          <a:xfrm>
            <a:off x="68586" y="4025242"/>
            <a:ext cx="7126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Records for retrieval = record excluded - # number of excluded records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4DA5AC9-BFB5-F70D-8CE3-8CE9D6C5B2C1}"/>
              </a:ext>
            </a:extLst>
          </p:cNvPr>
          <p:cNvCxnSpPr>
            <a:cxnSpLocks/>
          </p:cNvCxnSpPr>
          <p:nvPr/>
        </p:nvCxnSpPr>
        <p:spPr>
          <a:xfrm>
            <a:off x="68586" y="4581581"/>
            <a:ext cx="6903218" cy="261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itle 1">
            <a:extLst>
              <a:ext uri="{FF2B5EF4-FFF2-40B4-BE49-F238E27FC236}">
                <a16:creationId xmlns:a16="http://schemas.microsoft.com/office/drawing/2014/main" id="{3C0007F5-665F-BC8E-8BBB-74FA61959B62}"/>
              </a:ext>
            </a:extLst>
          </p:cNvPr>
          <p:cNvSpPr txBox="1">
            <a:spLocks/>
          </p:cNvSpPr>
          <p:nvPr/>
        </p:nvSpPr>
        <p:spPr>
          <a:xfrm>
            <a:off x="68586" y="4703216"/>
            <a:ext cx="10515600" cy="4468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Step 6: Reports not retrieved</a:t>
            </a:r>
          </a:p>
        </p:txBody>
      </p:sp>
      <p:pic>
        <p:nvPicPr>
          <p:cNvPr id="29" name="Picture 28" descr="image001">
            <a:extLst>
              <a:ext uri="{FF2B5EF4-FFF2-40B4-BE49-F238E27FC236}">
                <a16:creationId xmlns:a16="http://schemas.microsoft.com/office/drawing/2014/main" id="{C05BD2D1-0186-3F8B-A7DE-0E1914CF20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937" y="6159409"/>
            <a:ext cx="3704245" cy="6149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766B08A-FEB9-04F3-9F08-95E19E4A74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474" y="6034439"/>
            <a:ext cx="2203468" cy="848388"/>
          </a:xfrm>
          <a:prstGeom prst="rect">
            <a:avLst/>
          </a:prstGeom>
        </p:spPr>
      </p:pic>
      <p:sp>
        <p:nvSpPr>
          <p:cNvPr id="31" name="Rectangle 6">
            <a:extLst>
              <a:ext uri="{FF2B5EF4-FFF2-40B4-BE49-F238E27FC236}">
                <a16:creationId xmlns:a16="http://schemas.microsoft.com/office/drawing/2014/main" id="{9002173D-8F5A-ED19-E8F3-60405D9A9B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8440" y="3614892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not retrieved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61B700B-4A97-418E-4664-115AC553DB32}"/>
              </a:ext>
            </a:extLst>
          </p:cNvPr>
          <p:cNvCxnSpPr/>
          <p:nvPr/>
        </p:nvCxnSpPr>
        <p:spPr>
          <a:xfrm>
            <a:off x="9433403" y="3874846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4A56D3C7-E0B3-7E41-50AF-102D37D7B75C}"/>
              </a:ext>
            </a:extLst>
          </p:cNvPr>
          <p:cNvSpPr txBox="1"/>
          <p:nvPr/>
        </p:nvSpPr>
        <p:spPr>
          <a:xfrm>
            <a:off x="68586" y="5227642"/>
            <a:ext cx="5975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 the number of articles you couldn’t find the full text.</a:t>
            </a:r>
          </a:p>
        </p:txBody>
      </p:sp>
    </p:spTree>
    <p:extLst>
      <p:ext uri="{BB962C8B-B14F-4D97-AF65-F5344CB8AC3E}">
        <p14:creationId xmlns:p14="http://schemas.microsoft.com/office/powerpoint/2010/main" val="36663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5" grpId="0"/>
      <p:bldP spid="17" grpId="0" animBg="1"/>
      <p:bldP spid="19" grpId="0"/>
      <p:bldP spid="21" grpId="0"/>
      <p:bldP spid="22" grpId="0" animBg="1"/>
      <p:bldP spid="26" grpId="0"/>
      <p:bldP spid="28" grpId="0"/>
      <p:bldP spid="31" grpId="0" animBg="1"/>
      <p:bldP spid="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DF8342-54AF-D9A9-CF5A-AF0BFC82E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10</a:t>
            </a:fld>
            <a:endParaRPr lang="en-GB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739BB69-37EC-992C-D72C-31EB75391C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46549" y="481121"/>
            <a:ext cx="1887537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from*: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Databases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Registers 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4210C7C0-2C3E-A884-8B2E-29B9A3C2CF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0058" y="481121"/>
            <a:ext cx="1887538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</a:t>
            </a:r>
            <a:r>
              <a:rPr kumimoji="0" lang="en-AU" altLang="en-US" sz="9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before screening</a:t>
            </a: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Duplicate records removed 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marked as ineligible by automation tools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for other reasons (n = )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9FBA3DD8-0C82-2A69-4A64-40EC0BFB13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6001" y="2050589"/>
            <a:ext cx="1887537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screened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9B01D25-3AD9-0EED-D493-4617EAF5CB79}"/>
              </a:ext>
            </a:extLst>
          </p:cNvPr>
          <p:cNvCxnSpPr/>
          <p:nvPr/>
        </p:nvCxnSpPr>
        <p:spPr>
          <a:xfrm>
            <a:off x="9325021" y="1238915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lowchart: Alternate Process 31">
            <a:extLst>
              <a:ext uri="{FF2B5EF4-FFF2-40B4-BE49-F238E27FC236}">
                <a16:creationId xmlns:a16="http://schemas.microsoft.com/office/drawing/2014/main" id="{880F9740-E793-ECAD-FBA6-081906487D15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6503044" y="974059"/>
            <a:ext cx="1284288" cy="263525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Flowchart: Alternate Process 32">
            <a:extLst>
              <a:ext uri="{FF2B5EF4-FFF2-40B4-BE49-F238E27FC236}">
                <a16:creationId xmlns:a16="http://schemas.microsoft.com/office/drawing/2014/main" id="{C359C64E-A0BD-F58D-F381-86C55FE89918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5811688" y="3124520"/>
            <a:ext cx="2667000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AU" altLang="en-US" sz="9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Screening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567B081-569B-D1D8-14E1-4F6FEF0B4F26}"/>
              </a:ext>
            </a:extLst>
          </p:cNvPr>
          <p:cNvCxnSpPr/>
          <p:nvPr/>
        </p:nvCxnSpPr>
        <p:spPr>
          <a:xfrm>
            <a:off x="8353755" y="1736540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lowchart: Alternate Process 29">
            <a:extLst>
              <a:ext uri="{FF2B5EF4-FFF2-40B4-BE49-F238E27FC236}">
                <a16:creationId xmlns:a16="http://schemas.microsoft.com/office/drawing/2014/main" id="{309A2B98-6880-2697-2CE3-3E890BB056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3796" y="120269"/>
            <a:ext cx="4344988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databases and registers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4">
            <a:extLst>
              <a:ext uri="{FF2B5EF4-FFF2-40B4-BE49-F238E27FC236}">
                <a16:creationId xmlns:a16="http://schemas.microsoft.com/office/drawing/2014/main" id="{25E40CFB-605B-8CF1-0109-9169E0F6C6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0058" y="2050589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excluded**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0BBC741-3658-D0A2-B98B-F42C811CAD2B}"/>
              </a:ext>
            </a:extLst>
          </p:cNvPr>
          <p:cNvCxnSpPr/>
          <p:nvPr/>
        </p:nvCxnSpPr>
        <p:spPr>
          <a:xfrm>
            <a:off x="9315496" y="2359120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5">
            <a:extLst>
              <a:ext uri="{FF2B5EF4-FFF2-40B4-BE49-F238E27FC236}">
                <a16:creationId xmlns:a16="http://schemas.microsoft.com/office/drawing/2014/main" id="{2F413D30-ADC6-EE29-01B3-15BD381AD3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6001" y="2890494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sought for retrieval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D744F36-3FB4-44B0-850D-757978EFC4F8}"/>
              </a:ext>
            </a:extLst>
          </p:cNvPr>
          <p:cNvCxnSpPr/>
          <p:nvPr/>
        </p:nvCxnSpPr>
        <p:spPr>
          <a:xfrm>
            <a:off x="8352168" y="2584814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6">
            <a:extLst>
              <a:ext uri="{FF2B5EF4-FFF2-40B4-BE49-F238E27FC236}">
                <a16:creationId xmlns:a16="http://schemas.microsoft.com/office/drawing/2014/main" id="{F0564E04-3D32-0CAC-E61D-480D9F17CC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0058" y="2890494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not retrieved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EB12341-20AC-3D24-9B0A-19DF09C7F3A3}"/>
              </a:ext>
            </a:extLst>
          </p:cNvPr>
          <p:cNvCxnSpPr/>
          <p:nvPr/>
        </p:nvCxnSpPr>
        <p:spPr>
          <a:xfrm>
            <a:off x="9325021" y="3150448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E467203-B7E2-B999-62A4-6AB35066EB02}"/>
              </a:ext>
            </a:extLst>
          </p:cNvPr>
          <p:cNvCxnSpPr>
            <a:cxnSpLocks/>
          </p:cNvCxnSpPr>
          <p:nvPr/>
        </p:nvCxnSpPr>
        <p:spPr>
          <a:xfrm>
            <a:off x="48201" y="2746808"/>
            <a:ext cx="6903218" cy="261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itle 1">
            <a:extLst>
              <a:ext uri="{FF2B5EF4-FFF2-40B4-BE49-F238E27FC236}">
                <a16:creationId xmlns:a16="http://schemas.microsoft.com/office/drawing/2014/main" id="{833BAAFF-3F4B-6A81-5894-237C285F33C4}"/>
              </a:ext>
            </a:extLst>
          </p:cNvPr>
          <p:cNvSpPr txBox="1">
            <a:spLocks/>
          </p:cNvSpPr>
          <p:nvPr/>
        </p:nvSpPr>
        <p:spPr>
          <a:xfrm>
            <a:off x="-45246" y="1448726"/>
            <a:ext cx="10515600" cy="4468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Step 8: Reports excluded</a:t>
            </a:r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F4D402CA-FA28-620A-F3D5-F1F3CFEE7E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6001" y="3726186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assessed for eligibility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E15B68F-ADDD-C7CF-6D83-84B8CC903DA5}"/>
              </a:ext>
            </a:extLst>
          </p:cNvPr>
          <p:cNvCxnSpPr/>
          <p:nvPr/>
        </p:nvCxnSpPr>
        <p:spPr>
          <a:xfrm>
            <a:off x="8341145" y="3429193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9">
            <a:extLst>
              <a:ext uri="{FF2B5EF4-FFF2-40B4-BE49-F238E27FC236}">
                <a16:creationId xmlns:a16="http://schemas.microsoft.com/office/drawing/2014/main" id="{128BA26D-7A88-152F-8594-90648EFE81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0058" y="3726186"/>
            <a:ext cx="1887538" cy="990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excluded: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1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2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3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50C057CF-6058-38DF-F332-07905F02E485}"/>
              </a:ext>
            </a:extLst>
          </p:cNvPr>
          <p:cNvCxnSpPr/>
          <p:nvPr/>
        </p:nvCxnSpPr>
        <p:spPr>
          <a:xfrm>
            <a:off x="9332006" y="3968360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7D01A996-885A-3354-AEA2-8B00519A972F}"/>
              </a:ext>
            </a:extLst>
          </p:cNvPr>
          <p:cNvSpPr txBox="1"/>
          <p:nvPr/>
        </p:nvSpPr>
        <p:spPr>
          <a:xfrm>
            <a:off x="-45246" y="1946907"/>
            <a:ext cx="6854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 the reasons for exclusion and the number of records excluded for that reason</a:t>
            </a: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669AF5FC-E8F4-6304-66DC-0AF8D9EF75F9}"/>
              </a:ext>
            </a:extLst>
          </p:cNvPr>
          <p:cNvSpPr txBox="1">
            <a:spLocks/>
          </p:cNvSpPr>
          <p:nvPr/>
        </p:nvSpPr>
        <p:spPr>
          <a:xfrm>
            <a:off x="0" y="2894505"/>
            <a:ext cx="10515600" cy="4468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Step 9: Included studies</a:t>
            </a:r>
          </a:p>
        </p:txBody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5EB020FB-E28B-97D8-B6A6-43F213CC4A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6001" y="4895769"/>
            <a:ext cx="1887538" cy="7239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studies included in review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of new included studies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Flowchart: Alternate Process 33">
            <a:extLst>
              <a:ext uri="{FF2B5EF4-FFF2-40B4-BE49-F238E27FC236}">
                <a16:creationId xmlns:a16="http://schemas.microsoft.com/office/drawing/2014/main" id="{2F019949-03CD-E2C3-2B62-BF7D98E5B7C3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6256982" y="5497532"/>
            <a:ext cx="1776413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Included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3DA4842-B859-E46A-72A8-A26E216E9AB5}"/>
              </a:ext>
            </a:extLst>
          </p:cNvPr>
          <p:cNvCxnSpPr/>
          <p:nvPr/>
        </p:nvCxnSpPr>
        <p:spPr>
          <a:xfrm>
            <a:off x="8354024" y="4259198"/>
            <a:ext cx="0" cy="6165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7">
            <a:extLst>
              <a:ext uri="{FF2B5EF4-FFF2-40B4-BE49-F238E27FC236}">
                <a16:creationId xmlns:a16="http://schemas.microsoft.com/office/drawing/2014/main" id="{18CCC47F-4150-3DD7-CF4A-17DA3A7A0C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6001" y="5899545"/>
            <a:ext cx="1887537" cy="7239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Total studies included in review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of total included studies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5FB9AE91-9DE7-C880-421E-DEC27750D646}"/>
              </a:ext>
            </a:extLst>
          </p:cNvPr>
          <p:cNvCxnSpPr/>
          <p:nvPr/>
        </p:nvCxnSpPr>
        <p:spPr>
          <a:xfrm>
            <a:off x="8354862" y="5618541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90C3FEA7-A147-E533-F747-6471B2D5C35E}"/>
              </a:ext>
            </a:extLst>
          </p:cNvPr>
          <p:cNvSpPr txBox="1"/>
          <p:nvPr/>
        </p:nvSpPr>
        <p:spPr>
          <a:xfrm>
            <a:off x="48201" y="3265158"/>
            <a:ext cx="6854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Included studies = number of articles reviewed for eligibility – records excluded during eligibility review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AB9BE81E-ABBC-5046-46C7-FD1348CB5A05}"/>
              </a:ext>
            </a:extLst>
          </p:cNvPr>
          <p:cNvCxnSpPr>
            <a:cxnSpLocks/>
          </p:cNvCxnSpPr>
          <p:nvPr/>
        </p:nvCxnSpPr>
        <p:spPr>
          <a:xfrm>
            <a:off x="3493757" y="4405745"/>
            <a:ext cx="0" cy="106627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F36AD631-5727-8ADD-6182-C613B1BC6D6E}"/>
              </a:ext>
            </a:extLst>
          </p:cNvPr>
          <p:cNvSpPr txBox="1"/>
          <p:nvPr/>
        </p:nvSpPr>
        <p:spPr>
          <a:xfrm>
            <a:off x="964447" y="5503689"/>
            <a:ext cx="5260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These studies will be added to the grey literature.</a:t>
            </a:r>
          </a:p>
        </p:txBody>
      </p:sp>
      <p:pic>
        <p:nvPicPr>
          <p:cNvPr id="48" name="Picture 47" descr="image001">
            <a:extLst>
              <a:ext uri="{FF2B5EF4-FFF2-40B4-BE49-F238E27FC236}">
                <a16:creationId xmlns:a16="http://schemas.microsoft.com/office/drawing/2014/main" id="{F8C1C0AF-CD8C-EF39-C6F6-D863F839F0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887" y="6126351"/>
            <a:ext cx="3704245" cy="6149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D125C7F7-F3B4-3569-1B09-CA769FBF65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2" y="6009612"/>
            <a:ext cx="2203468" cy="848388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A0F5D405-1297-9CF3-6583-B3CC613EDBA5}"/>
              </a:ext>
            </a:extLst>
          </p:cNvPr>
          <p:cNvCxnSpPr>
            <a:cxnSpLocks/>
          </p:cNvCxnSpPr>
          <p:nvPr/>
        </p:nvCxnSpPr>
        <p:spPr>
          <a:xfrm>
            <a:off x="-290" y="1376539"/>
            <a:ext cx="6903218" cy="261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itle 1">
            <a:extLst>
              <a:ext uri="{FF2B5EF4-FFF2-40B4-BE49-F238E27FC236}">
                <a16:creationId xmlns:a16="http://schemas.microsoft.com/office/drawing/2014/main" id="{B35F2C6D-9DBE-A0ED-36CF-20A0EA451E24}"/>
              </a:ext>
            </a:extLst>
          </p:cNvPr>
          <p:cNvSpPr txBox="1">
            <a:spLocks/>
          </p:cNvSpPr>
          <p:nvPr/>
        </p:nvSpPr>
        <p:spPr>
          <a:xfrm>
            <a:off x="-33604" y="372618"/>
            <a:ext cx="10515600" cy="4468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Step 7: Reports assessed for eligibility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0A71EF9-9E5A-8867-7C3E-AF26265999D1}"/>
              </a:ext>
            </a:extLst>
          </p:cNvPr>
          <p:cNvSpPr txBox="1"/>
          <p:nvPr/>
        </p:nvSpPr>
        <p:spPr>
          <a:xfrm>
            <a:off x="-101008" y="819512"/>
            <a:ext cx="71270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Reports for eligibility = reports sought for retrieval – reports to retrieved.</a:t>
            </a:r>
          </a:p>
        </p:txBody>
      </p:sp>
    </p:spTree>
    <p:extLst>
      <p:ext uri="{BB962C8B-B14F-4D97-AF65-F5344CB8AC3E}">
        <p14:creationId xmlns:p14="http://schemas.microsoft.com/office/powerpoint/2010/main" val="101769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 animBg="1"/>
      <p:bldP spid="23" grpId="0" animBg="1"/>
      <p:bldP spid="25" grpId="0"/>
      <p:bldP spid="26" grpId="0"/>
      <p:bldP spid="27" grpId="0" animBg="1"/>
      <p:bldP spid="42" grpId="0" animBg="1"/>
      <p:bldP spid="44" grpId="0"/>
      <p:bldP spid="47" grpId="0"/>
      <p:bldP spid="38" grpId="0"/>
      <p:bldP spid="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3B5599-B2AE-8873-8AD5-C52522371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9" y="457201"/>
            <a:ext cx="3520996" cy="3588870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Grey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53CC3-936C-DFA0-4E58-F94F285A6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2608" y="661890"/>
            <a:ext cx="8029768" cy="5534211"/>
          </a:xfrm>
        </p:spPr>
        <p:txBody>
          <a:bodyPr anchor="ctr">
            <a:normAutofit/>
          </a:bodyPr>
          <a:lstStyle/>
          <a:p>
            <a:r>
              <a:rPr lang="en-GB" sz="1900" dirty="0"/>
              <a:t>Research reports</a:t>
            </a:r>
          </a:p>
          <a:p>
            <a:r>
              <a:rPr lang="en-GB" sz="1900" dirty="0"/>
              <a:t>Working papers</a:t>
            </a:r>
          </a:p>
          <a:p>
            <a:r>
              <a:rPr lang="en-GB" sz="1900" dirty="0"/>
              <a:t>Conference proceedings</a:t>
            </a:r>
          </a:p>
          <a:p>
            <a:r>
              <a:rPr lang="en-GB" sz="1900" dirty="0"/>
              <a:t>Theses</a:t>
            </a:r>
          </a:p>
          <a:p>
            <a:r>
              <a:rPr lang="en-GB" sz="1900" dirty="0"/>
              <a:t>Preprints</a:t>
            </a:r>
          </a:p>
          <a:p>
            <a:r>
              <a:rPr lang="en-GB" sz="1900" dirty="0"/>
              <a:t>White papers</a:t>
            </a:r>
          </a:p>
          <a:p>
            <a:r>
              <a:rPr lang="en-GB" sz="1900" dirty="0"/>
              <a:t>Blogs</a:t>
            </a:r>
          </a:p>
          <a:p>
            <a:r>
              <a:rPr lang="en-GB" sz="1900" dirty="0"/>
              <a:t>Podcasts</a:t>
            </a:r>
          </a:p>
          <a:p>
            <a:r>
              <a:rPr lang="en-GB" sz="1900" dirty="0"/>
              <a:t>Social media posts</a:t>
            </a:r>
          </a:p>
          <a:p>
            <a:r>
              <a:rPr lang="en-GB" sz="1900" dirty="0"/>
              <a:t>Guidelines</a:t>
            </a:r>
          </a:p>
          <a:p>
            <a:r>
              <a:rPr lang="en-GB" sz="1900" dirty="0"/>
              <a:t>Policy documents</a:t>
            </a:r>
          </a:p>
          <a:p>
            <a:r>
              <a:rPr lang="en-GB" sz="1900" dirty="0"/>
              <a:t>Reports produced by government departments, academics, business and industry </a:t>
            </a:r>
          </a:p>
        </p:txBody>
      </p:sp>
      <p:pic>
        <p:nvPicPr>
          <p:cNvPr id="5" name="Picture 4" descr="image001">
            <a:extLst>
              <a:ext uri="{FF2B5EF4-FFF2-40B4-BE49-F238E27FC236}">
                <a16:creationId xmlns:a16="http://schemas.microsoft.com/office/drawing/2014/main" id="{E40B3A35-6366-2765-2AE4-42E0216BF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7824" y="6326663"/>
            <a:ext cx="2823586" cy="49412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5366916-2487-A704-A3BD-D82CC9FB88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025" y="0"/>
            <a:ext cx="2823586" cy="113077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B76A25-18A0-AD21-9875-A51739F2C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834FD21-7C77-49A2-AA0D-9BFFFDCFC6D3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2885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59B2B-FF16-46FC-1A14-5B0056183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457201"/>
            <a:ext cx="2844800" cy="3588870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How to find grey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79864-18C6-4417-E2EF-5EDC5BCCD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7983" y="497905"/>
            <a:ext cx="7954393" cy="5534211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King’s Fund</a:t>
            </a:r>
          </a:p>
          <a:p>
            <a:r>
              <a:rPr lang="en-GB" sz="2000" dirty="0"/>
              <a:t>National Institute for Health and Clinical Excellence (NICE)</a:t>
            </a:r>
          </a:p>
          <a:p>
            <a:r>
              <a:rPr lang="en-GB" sz="2000" dirty="0"/>
              <a:t>NICE evidence search tool</a:t>
            </a:r>
          </a:p>
          <a:p>
            <a:r>
              <a:rPr lang="en-GB" sz="2000" dirty="0"/>
              <a:t>Department of Health and Social Care (DHSC UK)</a:t>
            </a:r>
          </a:p>
          <a:p>
            <a:r>
              <a:rPr lang="en-GB" sz="2000" dirty="0"/>
              <a:t>Social Care Online</a:t>
            </a:r>
          </a:p>
          <a:p>
            <a:r>
              <a:rPr lang="en-GB" sz="2000" dirty="0"/>
              <a:t>UK Health Security Agency </a:t>
            </a:r>
          </a:p>
        </p:txBody>
      </p:sp>
      <p:pic>
        <p:nvPicPr>
          <p:cNvPr id="5" name="Picture 4" descr="image001">
            <a:extLst>
              <a:ext uri="{FF2B5EF4-FFF2-40B4-BE49-F238E27FC236}">
                <a16:creationId xmlns:a16="http://schemas.microsoft.com/office/drawing/2014/main" id="{C29CB46D-6005-4760-F878-6A0F4F4BA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7824" y="6326663"/>
            <a:ext cx="2823586" cy="49412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2072DF-84DF-0335-F9C0-A626E32744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4119" y="10138"/>
            <a:ext cx="2823586" cy="113077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BEFA46-4DE4-780C-3FC1-3D3939AA3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834FD21-7C77-49A2-AA0D-9BFFFDCFC6D3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1543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C6B59-7DF3-7A4D-95B3-38E3F4BAB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813018"/>
          </a:xfrm>
        </p:spPr>
        <p:txBody>
          <a:bodyPr>
            <a:normAutofit/>
          </a:bodyPr>
          <a:lstStyle/>
          <a:p>
            <a:r>
              <a:rPr lang="en-GB" sz="2800" b="1" dirty="0"/>
              <a:t>Documenting your Grey literature in PRISMA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24C5C-A72B-F311-CE3E-832DE168C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28215"/>
            <a:ext cx="5173579" cy="61491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Step 1: record identified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53DD8E-089D-6F48-E495-F34505983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13</a:t>
            </a:fld>
            <a:endParaRPr lang="en-GB"/>
          </a:p>
        </p:txBody>
      </p:sp>
      <p:pic>
        <p:nvPicPr>
          <p:cNvPr id="5" name="Picture 4" descr="image001">
            <a:extLst>
              <a:ext uri="{FF2B5EF4-FFF2-40B4-BE49-F238E27FC236}">
                <a16:creationId xmlns:a16="http://schemas.microsoft.com/office/drawing/2014/main" id="{522313FB-9A1B-6F0E-5C4A-9EA305286E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937" y="6159409"/>
            <a:ext cx="3704245" cy="6149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A2A5B65-BD01-CAD9-F68D-1B3A670C8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474" y="6034439"/>
            <a:ext cx="2203468" cy="848388"/>
          </a:xfrm>
          <a:prstGeom prst="rect">
            <a:avLst/>
          </a:prstGeom>
        </p:spPr>
      </p:pic>
      <p:sp>
        <p:nvSpPr>
          <p:cNvPr id="7" name="Rectangle 10">
            <a:extLst>
              <a:ext uri="{FF2B5EF4-FFF2-40B4-BE49-F238E27FC236}">
                <a16:creationId xmlns:a16="http://schemas.microsoft.com/office/drawing/2014/main" id="{34C97B30-770F-644A-4940-9D8CA12F93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54306" y="1017817"/>
            <a:ext cx="1887538" cy="12430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from: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Websites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Organisations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Citation searching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Flowchart: Alternate Process 30">
            <a:extLst>
              <a:ext uri="{FF2B5EF4-FFF2-40B4-BE49-F238E27FC236}">
                <a16:creationId xmlns:a16="http://schemas.microsoft.com/office/drawing/2014/main" id="{D0EC853E-E629-6C48-8009-D86A6AC06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5731" y="646342"/>
            <a:ext cx="3746500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other methods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Flowchart: Alternate Process 31">
            <a:extLst>
              <a:ext uri="{FF2B5EF4-FFF2-40B4-BE49-F238E27FC236}">
                <a16:creationId xmlns:a16="http://schemas.microsoft.com/office/drawing/2014/main" id="{1B2C1206-FB1D-E7F2-AE06-550C258C4FC7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7298564" y="1536890"/>
            <a:ext cx="1284288" cy="263525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46AB63-779C-E2B3-09AB-79F24A046D00}"/>
              </a:ext>
            </a:extLst>
          </p:cNvPr>
          <p:cNvSpPr txBox="1"/>
          <p:nvPr/>
        </p:nvSpPr>
        <p:spPr>
          <a:xfrm>
            <a:off x="0" y="1470734"/>
            <a:ext cx="6021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Enter the total number or records from each source type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5A6D6B-3BEB-4625-7DFA-C1E4415069EB}"/>
              </a:ext>
            </a:extLst>
          </p:cNvPr>
          <p:cNvCxnSpPr>
            <a:cxnSpLocks/>
          </p:cNvCxnSpPr>
          <p:nvPr/>
        </p:nvCxnSpPr>
        <p:spPr>
          <a:xfrm>
            <a:off x="0" y="2002242"/>
            <a:ext cx="7677743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9020515-FDFF-8417-3C12-74091827C849}"/>
              </a:ext>
            </a:extLst>
          </p:cNvPr>
          <p:cNvSpPr txBox="1">
            <a:spLocks/>
          </p:cNvSpPr>
          <p:nvPr/>
        </p:nvSpPr>
        <p:spPr>
          <a:xfrm>
            <a:off x="0" y="2085644"/>
            <a:ext cx="6903218" cy="6149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Step 2: reports sought for retrieval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FD1D77E-AA73-8DC0-3B70-A094A93EC68A}"/>
              </a:ext>
            </a:extLst>
          </p:cNvPr>
          <p:cNvSpPr txBox="1"/>
          <p:nvPr/>
        </p:nvSpPr>
        <p:spPr>
          <a:xfrm>
            <a:off x="0" y="2528163"/>
            <a:ext cx="4082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Total number of all the grey literature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948DB41-C787-B547-983D-6A7D47218EFF}"/>
              </a:ext>
            </a:extLst>
          </p:cNvPr>
          <p:cNvCxnSpPr>
            <a:cxnSpLocks/>
          </p:cNvCxnSpPr>
          <p:nvPr/>
        </p:nvCxnSpPr>
        <p:spPr>
          <a:xfrm>
            <a:off x="0" y="3059671"/>
            <a:ext cx="7677743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8">
            <a:extLst>
              <a:ext uri="{FF2B5EF4-FFF2-40B4-BE49-F238E27FC236}">
                <a16:creationId xmlns:a16="http://schemas.microsoft.com/office/drawing/2014/main" id="{8EC0CC8E-CF3C-9195-2B93-52C888C9DC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63831" y="3511779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sought for retrieval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520E3CC-BD41-269C-64C9-0751EF676FC8}"/>
              </a:ext>
            </a:extLst>
          </p:cNvPr>
          <p:cNvCxnSpPr/>
          <p:nvPr/>
        </p:nvCxnSpPr>
        <p:spPr>
          <a:xfrm>
            <a:off x="9218485" y="2333292"/>
            <a:ext cx="0" cy="10941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lowchart: Alternate Process 32">
            <a:extLst>
              <a:ext uri="{FF2B5EF4-FFF2-40B4-BE49-F238E27FC236}">
                <a16:creationId xmlns:a16="http://schemas.microsoft.com/office/drawing/2014/main" id="{E1A4D68D-2422-5967-1492-F1D3F5EDA270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6607208" y="3643541"/>
            <a:ext cx="2667000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AU" altLang="en-US" sz="9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Screening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6F7D1DFE-9A7E-E2EC-8247-8D8C2806E21D}"/>
              </a:ext>
            </a:extLst>
          </p:cNvPr>
          <p:cNvSpPr txBox="1">
            <a:spLocks/>
          </p:cNvSpPr>
          <p:nvPr/>
        </p:nvSpPr>
        <p:spPr>
          <a:xfrm>
            <a:off x="0" y="3158461"/>
            <a:ext cx="6903218" cy="6149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Step 3: reports not retrieved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F42029C-F121-C7C2-F9B1-CADB9D17A20A}"/>
              </a:ext>
            </a:extLst>
          </p:cNvPr>
          <p:cNvSpPr txBox="1"/>
          <p:nvPr/>
        </p:nvSpPr>
        <p:spPr>
          <a:xfrm>
            <a:off x="16478" y="3588705"/>
            <a:ext cx="6301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Number of documents for which unable to find the full text</a:t>
            </a:r>
          </a:p>
        </p:txBody>
      </p:sp>
      <p:sp>
        <p:nvSpPr>
          <p:cNvPr id="27" name="Rectangle 21">
            <a:extLst>
              <a:ext uri="{FF2B5EF4-FFF2-40B4-BE49-F238E27FC236}">
                <a16:creationId xmlns:a16="http://schemas.microsoft.com/office/drawing/2014/main" id="{8F8F9F65-9BBA-1876-4100-8F25C9946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5827" y="3521304"/>
            <a:ext cx="1555750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not retrieved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BAC9C342-D139-9C69-8119-9F23AEA2CCBD}"/>
              </a:ext>
            </a:extLst>
          </p:cNvPr>
          <p:cNvCxnSpPr/>
          <p:nvPr/>
        </p:nvCxnSpPr>
        <p:spPr>
          <a:xfrm>
            <a:off x="10181816" y="3851679"/>
            <a:ext cx="21907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B230385-C33E-8565-D289-884AEB242E68}"/>
              </a:ext>
            </a:extLst>
          </p:cNvPr>
          <p:cNvCxnSpPr>
            <a:cxnSpLocks/>
          </p:cNvCxnSpPr>
          <p:nvPr/>
        </p:nvCxnSpPr>
        <p:spPr>
          <a:xfrm>
            <a:off x="16478" y="4041437"/>
            <a:ext cx="7677743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81148097-1C37-E478-D09D-6EACFD9EBFEA}"/>
              </a:ext>
            </a:extLst>
          </p:cNvPr>
          <p:cNvSpPr txBox="1">
            <a:spLocks/>
          </p:cNvSpPr>
          <p:nvPr/>
        </p:nvSpPr>
        <p:spPr>
          <a:xfrm>
            <a:off x="16478" y="4140227"/>
            <a:ext cx="6903218" cy="6149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Step 4: reports assessed for eligibility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AC9DBBD-B593-E0F6-F5B1-668081BED753}"/>
              </a:ext>
            </a:extLst>
          </p:cNvPr>
          <p:cNvSpPr txBox="1"/>
          <p:nvPr/>
        </p:nvSpPr>
        <p:spPr>
          <a:xfrm>
            <a:off x="32956" y="4570471"/>
            <a:ext cx="7251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Report for eligibility = #report sought for retrieval - #reports not retrieved</a:t>
            </a:r>
          </a:p>
        </p:txBody>
      </p:sp>
      <p:sp>
        <p:nvSpPr>
          <p:cNvPr id="32" name="Rectangle 11">
            <a:extLst>
              <a:ext uri="{FF2B5EF4-FFF2-40B4-BE49-F238E27FC236}">
                <a16:creationId xmlns:a16="http://schemas.microsoft.com/office/drawing/2014/main" id="{C154CE37-41E4-4D4D-8BE1-5E1420007A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2501" y="4365944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assessed for eligibility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B9A17604-A209-AD4C-DC6D-1343693A6683}"/>
              </a:ext>
            </a:extLst>
          </p:cNvPr>
          <p:cNvCxnSpPr/>
          <p:nvPr/>
        </p:nvCxnSpPr>
        <p:spPr>
          <a:xfrm>
            <a:off x="9222338" y="4057879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F819A54-A117-4DCB-868B-9D1CF9F4DC3A}"/>
              </a:ext>
            </a:extLst>
          </p:cNvPr>
          <p:cNvCxnSpPr>
            <a:cxnSpLocks/>
          </p:cNvCxnSpPr>
          <p:nvPr/>
        </p:nvCxnSpPr>
        <p:spPr>
          <a:xfrm>
            <a:off x="0" y="4976488"/>
            <a:ext cx="7677743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B4C645CD-63F3-25DF-1B54-D43F976694E3}"/>
              </a:ext>
            </a:extLst>
          </p:cNvPr>
          <p:cNvSpPr txBox="1">
            <a:spLocks/>
          </p:cNvSpPr>
          <p:nvPr/>
        </p:nvSpPr>
        <p:spPr>
          <a:xfrm>
            <a:off x="0" y="5075278"/>
            <a:ext cx="6903218" cy="6149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Step 5: reports excluded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5FD331D-6FA1-E4DD-413A-ABC38216BBE2}"/>
              </a:ext>
            </a:extLst>
          </p:cNvPr>
          <p:cNvSpPr txBox="1"/>
          <p:nvPr/>
        </p:nvSpPr>
        <p:spPr>
          <a:xfrm>
            <a:off x="16478" y="5505522"/>
            <a:ext cx="6603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Reports excluded because relevant for your research question </a:t>
            </a:r>
          </a:p>
        </p:txBody>
      </p:sp>
      <p:sp>
        <p:nvSpPr>
          <p:cNvPr id="37" name="Rectangle 12">
            <a:extLst>
              <a:ext uri="{FF2B5EF4-FFF2-40B4-BE49-F238E27FC236}">
                <a16:creationId xmlns:a16="http://schemas.microsoft.com/office/drawing/2014/main" id="{4B5BF3B4-58FE-8B6F-A4DD-8C4757A45D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13127" y="4394429"/>
            <a:ext cx="1579563" cy="9588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excluded: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1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2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3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8D553A9B-ED7D-092E-A823-5373C83EA967}"/>
              </a:ext>
            </a:extLst>
          </p:cNvPr>
          <p:cNvCxnSpPr/>
          <p:nvPr/>
        </p:nvCxnSpPr>
        <p:spPr>
          <a:xfrm>
            <a:off x="10189029" y="4644159"/>
            <a:ext cx="21907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3280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 animBg="1"/>
      <p:bldP spid="25" grpId="0"/>
      <p:bldP spid="26" grpId="0"/>
      <p:bldP spid="27" grpId="0" animBg="1"/>
      <p:bldP spid="30" grpId="0"/>
      <p:bldP spid="31" grpId="0"/>
      <p:bldP spid="32" grpId="0" animBg="1"/>
      <p:bldP spid="35" grpId="0"/>
      <p:bldP spid="36" grpId="0"/>
      <p:bldP spid="3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71DBF-327F-B71C-554F-EC185E2E3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14</a:t>
            </a:fld>
            <a:endParaRPr lang="en-GB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9F98F17-9631-833A-B22F-D59B091021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64030" y="550309"/>
            <a:ext cx="1887538" cy="12430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from: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Websites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Organisations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Citation searching (n = )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Flowchart: Alternate Process 30">
            <a:extLst>
              <a:ext uri="{FF2B5EF4-FFF2-40B4-BE49-F238E27FC236}">
                <a16:creationId xmlns:a16="http://schemas.microsoft.com/office/drawing/2014/main" id="{99E026FF-C365-4FC2-4C2D-BA3C1A9FF1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35455" y="178834"/>
            <a:ext cx="3746500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other methods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18">
            <a:extLst>
              <a:ext uri="{FF2B5EF4-FFF2-40B4-BE49-F238E27FC236}">
                <a16:creationId xmlns:a16="http://schemas.microsoft.com/office/drawing/2014/main" id="{2DED796B-A384-A788-CBAA-170D4A229B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73555" y="3044271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sought for retrieval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6E9DB2A-1B3B-5940-7719-5209A623AA21}"/>
              </a:ext>
            </a:extLst>
          </p:cNvPr>
          <p:cNvCxnSpPr/>
          <p:nvPr/>
        </p:nvCxnSpPr>
        <p:spPr>
          <a:xfrm>
            <a:off x="9328209" y="1865784"/>
            <a:ext cx="0" cy="10941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21">
            <a:extLst>
              <a:ext uri="{FF2B5EF4-FFF2-40B4-BE49-F238E27FC236}">
                <a16:creationId xmlns:a16="http://schemas.microsoft.com/office/drawing/2014/main" id="{8F91160F-1CEB-2185-5761-48B7E03CB5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35551" y="3053796"/>
            <a:ext cx="1555750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not retrieved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B9770BA-32F4-B6F7-CDCA-EB8B361425DE}"/>
              </a:ext>
            </a:extLst>
          </p:cNvPr>
          <p:cNvCxnSpPr/>
          <p:nvPr/>
        </p:nvCxnSpPr>
        <p:spPr>
          <a:xfrm>
            <a:off x="10291540" y="3384171"/>
            <a:ext cx="21907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1">
            <a:extLst>
              <a:ext uri="{FF2B5EF4-FFF2-40B4-BE49-F238E27FC236}">
                <a16:creationId xmlns:a16="http://schemas.microsoft.com/office/drawing/2014/main" id="{EC141CDB-ACAA-E85B-C03B-EF9E904425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12225" y="3898436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assessed for eligibility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132560-BB1B-E6F4-BCB7-30124B0A17F9}"/>
              </a:ext>
            </a:extLst>
          </p:cNvPr>
          <p:cNvCxnSpPr/>
          <p:nvPr/>
        </p:nvCxnSpPr>
        <p:spPr>
          <a:xfrm>
            <a:off x="9332062" y="3590371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9DB2459-8A1B-AD5A-3525-38CA48D3ACA1}"/>
              </a:ext>
            </a:extLst>
          </p:cNvPr>
          <p:cNvSpPr txBox="1">
            <a:spLocks/>
          </p:cNvSpPr>
          <p:nvPr/>
        </p:nvSpPr>
        <p:spPr>
          <a:xfrm>
            <a:off x="21881" y="1293291"/>
            <a:ext cx="3293076" cy="61491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Step 6: included studies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86A407-5D57-6E9D-343A-654A6B9554B0}"/>
              </a:ext>
            </a:extLst>
          </p:cNvPr>
          <p:cNvSpPr txBox="1"/>
          <p:nvPr/>
        </p:nvSpPr>
        <p:spPr>
          <a:xfrm>
            <a:off x="38359" y="1723535"/>
            <a:ext cx="30515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Included studies = #articles reviewed for eligibility - # articles excluded</a:t>
            </a:r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4B2F9029-FBF4-0BC0-6D9E-FDB23B598B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22851" y="3926921"/>
            <a:ext cx="1579563" cy="9588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excluded: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1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2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3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78FA688-D337-4698-42D0-725D0F85FC15}"/>
              </a:ext>
            </a:extLst>
          </p:cNvPr>
          <p:cNvCxnSpPr/>
          <p:nvPr/>
        </p:nvCxnSpPr>
        <p:spPr>
          <a:xfrm>
            <a:off x="10298753" y="4176651"/>
            <a:ext cx="21907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BB24E216-395F-0D97-1248-9B7C3A728F57}"/>
              </a:ext>
            </a:extLst>
          </p:cNvPr>
          <p:cNvCxnSpPr/>
          <p:nvPr/>
        </p:nvCxnSpPr>
        <p:spPr>
          <a:xfrm flipH="1">
            <a:off x="5778413" y="4465766"/>
            <a:ext cx="3596640" cy="1082040"/>
          </a:xfrm>
          <a:prstGeom prst="bentConnector3">
            <a:avLst>
              <a:gd name="adj1" fmla="val -144"/>
            </a:avLst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">
            <a:extLst>
              <a:ext uri="{FF2B5EF4-FFF2-40B4-BE49-F238E27FC236}">
                <a16:creationId xmlns:a16="http://schemas.microsoft.com/office/drawing/2014/main" id="{585207AA-B506-3590-9C99-EDA82F8CF9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1477" y="535497"/>
            <a:ext cx="1887537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identified from*: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Databases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Registers 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Rectangle 2">
            <a:extLst>
              <a:ext uri="{FF2B5EF4-FFF2-40B4-BE49-F238E27FC236}">
                <a16:creationId xmlns:a16="http://schemas.microsoft.com/office/drawing/2014/main" id="{FDAC814D-9DBE-EE28-9F6E-872D91BB84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4986" y="535497"/>
            <a:ext cx="1887538" cy="12430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</a:t>
            </a:r>
            <a:r>
              <a:rPr kumimoji="0" lang="en-AU" altLang="en-US" sz="9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before screening</a:t>
            </a: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Duplicate records removed 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marked as ineligible by automation tools (n = )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removed for other reasons (n = )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Rectangle 3">
            <a:extLst>
              <a:ext uri="{FF2B5EF4-FFF2-40B4-BE49-F238E27FC236}">
                <a16:creationId xmlns:a16="http://schemas.microsoft.com/office/drawing/2014/main" id="{9A61813D-73C5-8CD3-B776-3665B16983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0929" y="2104965"/>
            <a:ext cx="1887537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screened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EF0F720-DDF1-17AB-F68B-88ABF522E171}"/>
              </a:ext>
            </a:extLst>
          </p:cNvPr>
          <p:cNvCxnSpPr/>
          <p:nvPr/>
        </p:nvCxnSpPr>
        <p:spPr>
          <a:xfrm>
            <a:off x="5809949" y="1293291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lowchart: Alternate Process 31">
            <a:extLst>
              <a:ext uri="{FF2B5EF4-FFF2-40B4-BE49-F238E27FC236}">
                <a16:creationId xmlns:a16="http://schemas.microsoft.com/office/drawing/2014/main" id="{4F8A96F8-40BA-195C-E54A-4BF9531B7588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987972" y="1028435"/>
            <a:ext cx="1284288" cy="263525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5" name="Flowchart: Alternate Process 32">
            <a:extLst>
              <a:ext uri="{FF2B5EF4-FFF2-40B4-BE49-F238E27FC236}">
                <a16:creationId xmlns:a16="http://schemas.microsoft.com/office/drawing/2014/main" id="{ED20C74A-97FD-DA42-CA63-7CE56EE2BEF6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296616" y="3178896"/>
            <a:ext cx="2667000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9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AU" altLang="en-US" sz="9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Screening</a:t>
            </a:r>
            <a:endParaRPr kumimoji="0" lang="en-AU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72D7F7E-8227-B370-580B-A6AF8645CA4A}"/>
              </a:ext>
            </a:extLst>
          </p:cNvPr>
          <p:cNvCxnSpPr/>
          <p:nvPr/>
        </p:nvCxnSpPr>
        <p:spPr>
          <a:xfrm>
            <a:off x="4838683" y="1790916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lowchart: Alternate Process 29">
            <a:extLst>
              <a:ext uri="{FF2B5EF4-FFF2-40B4-BE49-F238E27FC236}">
                <a16:creationId xmlns:a16="http://schemas.microsoft.com/office/drawing/2014/main" id="{2CD5432C-C05C-E7BA-8EA7-A583945B7E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724" y="174645"/>
            <a:ext cx="4344988" cy="263525"/>
          </a:xfrm>
          <a:prstGeom prst="flowChartAlternateProcess">
            <a:avLst/>
          </a:prstGeom>
          <a:solidFill>
            <a:srgbClr val="FFC000"/>
          </a:solidFill>
          <a:ln w="12700">
            <a:solidFill>
              <a:srgbClr val="7F5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of new studies via databases and registers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Rectangle 4">
            <a:extLst>
              <a:ext uri="{FF2B5EF4-FFF2-40B4-BE49-F238E27FC236}">
                <a16:creationId xmlns:a16="http://schemas.microsoft.com/office/drawing/2014/main" id="{923DBAEE-2712-69CC-7452-B7FA14544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4986" y="2104965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Records excluded**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CBB120B-0CD6-D132-76DA-2D5FD997D94A}"/>
              </a:ext>
            </a:extLst>
          </p:cNvPr>
          <p:cNvCxnSpPr/>
          <p:nvPr/>
        </p:nvCxnSpPr>
        <p:spPr>
          <a:xfrm>
            <a:off x="5800424" y="2413496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5">
            <a:extLst>
              <a:ext uri="{FF2B5EF4-FFF2-40B4-BE49-F238E27FC236}">
                <a16:creationId xmlns:a16="http://schemas.microsoft.com/office/drawing/2014/main" id="{843AB716-CF46-574E-99DA-DF71272C26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0929" y="2944870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sought for retrieval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B479806-E428-4956-BB0E-D67597EC62BE}"/>
              </a:ext>
            </a:extLst>
          </p:cNvPr>
          <p:cNvCxnSpPr/>
          <p:nvPr/>
        </p:nvCxnSpPr>
        <p:spPr>
          <a:xfrm>
            <a:off x="4837096" y="2639190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6">
            <a:extLst>
              <a:ext uri="{FF2B5EF4-FFF2-40B4-BE49-F238E27FC236}">
                <a16:creationId xmlns:a16="http://schemas.microsoft.com/office/drawing/2014/main" id="{C796C226-1A7A-7670-53B7-639F05F219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4986" y="2944870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not retrieved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FE8FE660-0063-0A4F-4A8C-41ECF54C07E6}"/>
              </a:ext>
            </a:extLst>
          </p:cNvPr>
          <p:cNvCxnSpPr/>
          <p:nvPr/>
        </p:nvCxnSpPr>
        <p:spPr>
          <a:xfrm>
            <a:off x="5809949" y="3204824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8">
            <a:extLst>
              <a:ext uri="{FF2B5EF4-FFF2-40B4-BE49-F238E27FC236}">
                <a16:creationId xmlns:a16="http://schemas.microsoft.com/office/drawing/2014/main" id="{45C2BFA5-CF64-83C6-4B91-E5D8FCE3F5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0929" y="3780562"/>
            <a:ext cx="1887538" cy="527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assessed for eligibility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93DACB10-D8A3-63DA-A49A-D3D68C97426A}"/>
              </a:ext>
            </a:extLst>
          </p:cNvPr>
          <p:cNvCxnSpPr/>
          <p:nvPr/>
        </p:nvCxnSpPr>
        <p:spPr>
          <a:xfrm>
            <a:off x="4826073" y="3483569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9">
            <a:extLst>
              <a:ext uri="{FF2B5EF4-FFF2-40B4-BE49-F238E27FC236}">
                <a16:creationId xmlns:a16="http://schemas.microsoft.com/office/drawing/2014/main" id="{DFA55C98-4DD1-018C-1EBF-B00FDE97FD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4986" y="3780562"/>
            <a:ext cx="1887538" cy="990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excluded: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1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2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3 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A90F6CE4-4FB7-5A27-1340-9077C8A8DA8B}"/>
              </a:ext>
            </a:extLst>
          </p:cNvPr>
          <p:cNvCxnSpPr/>
          <p:nvPr/>
        </p:nvCxnSpPr>
        <p:spPr>
          <a:xfrm>
            <a:off x="5816934" y="4022736"/>
            <a:ext cx="56324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ectangle 13">
            <a:extLst>
              <a:ext uri="{FF2B5EF4-FFF2-40B4-BE49-F238E27FC236}">
                <a16:creationId xmlns:a16="http://schemas.microsoft.com/office/drawing/2014/main" id="{7A34D621-E992-37B1-5D11-9AED6623E0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0929" y="4950145"/>
            <a:ext cx="1887538" cy="7239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studies included in review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of new included studies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9" name="Flowchart: Alternate Process 33">
            <a:extLst>
              <a:ext uri="{FF2B5EF4-FFF2-40B4-BE49-F238E27FC236}">
                <a16:creationId xmlns:a16="http://schemas.microsoft.com/office/drawing/2014/main" id="{2CCB1FF9-9E53-ED43-5F65-8B9279C81F85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741910" y="5551908"/>
            <a:ext cx="1776413" cy="263526"/>
          </a:xfrm>
          <a:prstGeom prst="flowChartAlternateProcess">
            <a:avLst/>
          </a:prstGeom>
          <a:solidFill>
            <a:srgbClr val="9CC2E5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Included</a:t>
            </a:r>
            <a:endParaRPr kumimoji="0" lang="en-AU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BC757500-ADA0-1BDF-EFF5-C9A19EA0AD31}"/>
              </a:ext>
            </a:extLst>
          </p:cNvPr>
          <p:cNvCxnSpPr/>
          <p:nvPr/>
        </p:nvCxnSpPr>
        <p:spPr>
          <a:xfrm>
            <a:off x="4838952" y="4313574"/>
            <a:ext cx="0" cy="6165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7">
            <a:extLst>
              <a:ext uri="{FF2B5EF4-FFF2-40B4-BE49-F238E27FC236}">
                <a16:creationId xmlns:a16="http://schemas.microsoft.com/office/drawing/2014/main" id="{04587F10-B034-9F6C-F449-B6204C381C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0929" y="5953921"/>
            <a:ext cx="1887537" cy="7239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Total studies included in review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Reports of total included studies</a:t>
            </a:r>
            <a:endParaRPr kumimoji="0" lang="en-AU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U" altLang="en-US" sz="9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 = )</a:t>
            </a:r>
            <a:endParaRPr kumimoji="0" lang="en-AU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B23CBEEB-BBE3-2010-260B-ABE9CD367606}"/>
              </a:ext>
            </a:extLst>
          </p:cNvPr>
          <p:cNvCxnSpPr/>
          <p:nvPr/>
        </p:nvCxnSpPr>
        <p:spPr>
          <a:xfrm>
            <a:off x="4839790" y="5672917"/>
            <a:ext cx="0" cy="28130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9275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3" grpId="0" animBg="1"/>
      <p:bldP spid="15" grpId="0"/>
      <p:bldP spid="16" grpId="0"/>
      <p:bldP spid="17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30" grpId="0" animBg="1"/>
      <p:bldP spid="32" grpId="0" animBg="1"/>
      <p:bldP spid="34" grpId="0" animBg="1"/>
      <p:bldP spid="36" grpId="0" animBg="1"/>
      <p:bldP spid="38" grpId="0" animBg="1"/>
      <p:bldP spid="39" grpId="0" animBg="1"/>
      <p:bldP spid="4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CAF70-5FE4-A9F4-AAB8-32952E896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444" y="74325"/>
            <a:ext cx="10515600" cy="1325563"/>
          </a:xfrm>
        </p:spPr>
        <p:txBody>
          <a:bodyPr/>
          <a:lstStyle/>
          <a:p>
            <a:r>
              <a:rPr lang="en-GB" dirty="0" err="1"/>
              <a:t>MeSH</a:t>
            </a:r>
            <a:r>
              <a:rPr lang="en-GB" dirty="0"/>
              <a:t>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390D4-0B03-2B45-AF90-14064B2E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662" y="1360100"/>
            <a:ext cx="11812675" cy="4742923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Controlled vocabulary called Medical Subject Headings (</a:t>
            </a:r>
            <a:r>
              <a:rPr lang="en-GB" sz="1600" dirty="0" err="1"/>
              <a:t>MeSH</a:t>
            </a:r>
            <a:r>
              <a:rPr lang="en-GB" sz="1600" dirty="0"/>
              <a:t>) which helps you retrieve more precise sets of results than standard keyword searches.  </a:t>
            </a:r>
          </a:p>
          <a:p>
            <a:endParaRPr lang="en-GB" sz="1600" dirty="0"/>
          </a:p>
          <a:p>
            <a:r>
              <a:rPr lang="en-GB" sz="1600" dirty="0" err="1"/>
              <a:t>MeSH</a:t>
            </a:r>
            <a:r>
              <a:rPr lang="en-GB" sz="1600" dirty="0"/>
              <a:t> solves the problem of </a:t>
            </a:r>
            <a:r>
              <a:rPr lang="en-GB" sz="1600" b="1" dirty="0"/>
              <a:t>author variability.</a:t>
            </a:r>
          </a:p>
          <a:p>
            <a:endParaRPr lang="en-GB" sz="1600" b="1" dirty="0"/>
          </a:p>
          <a:p>
            <a:r>
              <a:rPr lang="en-GB" sz="1600" dirty="0"/>
              <a:t>The other powerful role of </a:t>
            </a:r>
            <a:r>
              <a:rPr lang="en-GB" sz="1600" dirty="0" err="1"/>
              <a:t>MeSH</a:t>
            </a:r>
            <a:r>
              <a:rPr lang="en-GB" sz="1600" dirty="0"/>
              <a:t> is in </a:t>
            </a:r>
            <a:r>
              <a:rPr lang="en-GB" sz="1600" b="1" dirty="0"/>
              <a:t>reverse-searching. </a:t>
            </a:r>
          </a:p>
          <a:p>
            <a:pPr marL="0" indent="0">
              <a:buNone/>
            </a:pPr>
            <a:endParaRPr lang="en-GB" sz="1600" b="1" dirty="0"/>
          </a:p>
          <a:p>
            <a:pPr lvl="1"/>
            <a:endParaRPr lang="en-GB" sz="1600" dirty="0"/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lang="en-US" altLang="en-US" sz="1600" dirty="0"/>
              <a:t>Look at the article's entry in the database.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600" dirty="0"/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lang="en-US" altLang="en-US" sz="1600" dirty="0"/>
              <a:t>Find the </a:t>
            </a:r>
            <a:r>
              <a:rPr lang="en-US" altLang="en-US" sz="1600" b="1" dirty="0" err="1"/>
              <a:t>MeSH</a:t>
            </a:r>
            <a:r>
              <a:rPr lang="en-US" altLang="en-US" sz="1600" b="1" dirty="0"/>
              <a:t> terms</a:t>
            </a:r>
            <a:r>
              <a:rPr lang="en-US" altLang="en-US" sz="1600" dirty="0"/>
              <a:t> the indexer assigned to it.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600" dirty="0"/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lang="en-US" altLang="en-US" sz="1600" dirty="0"/>
              <a:t>Click or search using those </a:t>
            </a:r>
            <a:r>
              <a:rPr lang="en-US" altLang="en-US" sz="1600" dirty="0" err="1"/>
              <a:t>MeSH</a:t>
            </a:r>
            <a:r>
              <a:rPr lang="en-US" altLang="en-US" sz="1600" dirty="0"/>
              <a:t> terms directly.</a:t>
            </a:r>
          </a:p>
          <a:p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	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95BD4-966B-993A-FC95-7C876913E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15</a:t>
            </a:fld>
            <a:endParaRPr lang="en-GB"/>
          </a:p>
        </p:txBody>
      </p:sp>
      <p:pic>
        <p:nvPicPr>
          <p:cNvPr id="5" name="Picture 4" descr="image001">
            <a:extLst>
              <a:ext uri="{FF2B5EF4-FFF2-40B4-BE49-F238E27FC236}">
                <a16:creationId xmlns:a16="http://schemas.microsoft.com/office/drawing/2014/main" id="{C06C42FC-E787-1C3D-92D1-D07C0FE674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937" y="6159409"/>
            <a:ext cx="3704245" cy="6149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5759D92-4DE9-098D-517E-B6516D293B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474" y="6034439"/>
            <a:ext cx="2203468" cy="8483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261317-8DA0-112A-4FEE-0402DFD7D3C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952" t="13375" r="43884" b="8411"/>
          <a:stretch>
            <a:fillRect/>
          </a:stretch>
        </p:blipFill>
        <p:spPr>
          <a:xfrm>
            <a:off x="6870033" y="1908803"/>
            <a:ext cx="4981716" cy="4220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9502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AA18E-D7D3-0E64-91DE-7F8BFAC40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8A258-C2A9-5F6B-5A1A-E727CFC63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245" y="2141537"/>
            <a:ext cx="11901755" cy="4351338"/>
          </a:xfrm>
        </p:spPr>
        <p:txBody>
          <a:bodyPr>
            <a:normAutofit/>
          </a:bodyPr>
          <a:lstStyle/>
          <a:p>
            <a:r>
              <a:rPr lang="en-GB" sz="1200" dirty="0"/>
              <a:t>Guyatt GH, Sackett DL, Sinclair JC, Hayward R, Cook DJ, Cook RJ. Users' guides to the medical literature. IX. A method for grading health care recommendations. Evidence-Based Medicine Working Group. JAMA. 1995 Dec 13;274(22):1800-4. </a:t>
            </a:r>
            <a:r>
              <a:rPr lang="en-GB" sz="1200" dirty="0" err="1"/>
              <a:t>doi</a:t>
            </a:r>
            <a:r>
              <a:rPr lang="en-GB" sz="1200" dirty="0"/>
              <a:t>: 10.1001/jama.274.22.1800. Erratum in: JAMA 1996 Apr 24;275(16):1232. PMID: 7500513.</a:t>
            </a:r>
          </a:p>
          <a:p>
            <a:r>
              <a:rPr lang="en-GB" sz="1200" dirty="0"/>
              <a:t>Ahn E, Kang H. Introduction to systematic review and meta-analysis. Korean J </a:t>
            </a:r>
            <a:r>
              <a:rPr lang="en-GB" sz="1200" dirty="0" err="1"/>
              <a:t>Anesthesiol</a:t>
            </a:r>
            <a:r>
              <a:rPr lang="en-GB" sz="1200" dirty="0"/>
              <a:t>. 2018 Apr;71(2):103-112. </a:t>
            </a:r>
            <a:r>
              <a:rPr lang="en-GB" sz="1200" dirty="0" err="1"/>
              <a:t>doi</a:t>
            </a:r>
            <a:r>
              <a:rPr lang="en-GB" sz="1200" dirty="0"/>
              <a:t>: 10.4097/kjae.2018.71.2.103. </a:t>
            </a:r>
            <a:r>
              <a:rPr lang="en-GB" sz="1200" dirty="0" err="1"/>
              <a:t>Epub</a:t>
            </a:r>
            <a:r>
              <a:rPr lang="en-GB" sz="1200" dirty="0"/>
              <a:t> 2018 Apr 2. PMID: 29619782; PMCID: PMC5903119.</a:t>
            </a:r>
          </a:p>
          <a:p>
            <a:r>
              <a:rPr lang="en-GB" sz="1200" dirty="0">
                <a:hlinkClick r:id="rId2"/>
              </a:rPr>
              <a:t>What is an Evidence Hierarchy?</a:t>
            </a:r>
            <a:endParaRPr lang="en-GB" sz="1200" dirty="0"/>
          </a:p>
          <a:p>
            <a:r>
              <a:rPr lang="en-GB" sz="1200" dirty="0"/>
              <a:t>Page MJ, Moher D, Bossuyt PM, </a:t>
            </a:r>
            <a:r>
              <a:rPr lang="en-GB" sz="1200" dirty="0" err="1"/>
              <a:t>Boutron</a:t>
            </a:r>
            <a:r>
              <a:rPr lang="en-GB" sz="1200" dirty="0"/>
              <a:t> I, Hoffmann TC, Mulrow CD, </a:t>
            </a:r>
            <a:r>
              <a:rPr lang="en-GB" sz="1200" dirty="0" err="1"/>
              <a:t>Shamseer</a:t>
            </a:r>
            <a:r>
              <a:rPr lang="en-GB" sz="1200" dirty="0"/>
              <a:t> L, Tetzlaff JM, Akl EA, Brennan SE, Chou R, Glanville J, Grimshaw JM, Hróbjartsson A, Lalu MM, Li T, Loder EW, Mayo-Wilson E, McDonald S, McGuinness LA, Stewart LA, Thomas J, </a:t>
            </a:r>
            <a:r>
              <a:rPr lang="en-GB" sz="1200" dirty="0" err="1"/>
              <a:t>Tricco</a:t>
            </a:r>
            <a:r>
              <a:rPr lang="en-GB" sz="1200" dirty="0"/>
              <a:t> AC, Welch VA, Whiting P, McKenzie JE. PRISMA 2020 explanation and elaboration: updated guidance and exemplars for reporting </a:t>
            </a:r>
            <a:r>
              <a:rPr lang="en-GB" sz="1200" dirty="0" err="1"/>
              <a:t>systeatic</a:t>
            </a:r>
            <a:r>
              <a:rPr lang="en-GB" sz="1200" dirty="0"/>
              <a:t> reviews. BMJ. 2021 Mar 29;372:n160. </a:t>
            </a:r>
            <a:r>
              <a:rPr lang="en-GB" sz="1200" dirty="0" err="1"/>
              <a:t>doi</a:t>
            </a:r>
            <a:r>
              <a:rPr lang="en-GB" sz="1200" dirty="0"/>
              <a:t>: 10.1136/bmj.n160. PMID: 33781993; PMCID: PMC8005925.</a:t>
            </a:r>
          </a:p>
          <a:p>
            <a:r>
              <a:rPr lang="en-GB" sz="1200" dirty="0"/>
              <a:t>Mulrow CD. The medical review article: state of the science. Ann Intern Med. 1987 Mar;106(3):485-8. </a:t>
            </a:r>
            <a:r>
              <a:rPr lang="en-GB" sz="1200" dirty="0" err="1"/>
              <a:t>doi</a:t>
            </a:r>
            <a:r>
              <a:rPr lang="en-GB" sz="1200" dirty="0"/>
              <a:t>: 10.7326/0003-4819-106-3-485. PMID: 3813259.</a:t>
            </a:r>
          </a:p>
          <a:p>
            <a:r>
              <a:rPr lang="en-GB" sz="1200" dirty="0"/>
              <a:t>Sacks HS, Berrier J, Reitman D, Ancona-Berk VA, Chalmers TC. Meta-analyses of randomized controlled trials. N Engl J Med. 1987 Feb 19;316(8):450-5. </a:t>
            </a:r>
            <a:r>
              <a:rPr lang="en-GB" sz="1200" dirty="0" err="1"/>
              <a:t>doi</a:t>
            </a:r>
            <a:r>
              <a:rPr lang="en-GB" sz="1200" dirty="0"/>
              <a:t>: 10.1056/NEJM198702193160806. PMID: 3807986.</a:t>
            </a:r>
          </a:p>
          <a:p>
            <a:r>
              <a:rPr lang="en-GB" sz="1200" dirty="0"/>
              <a:t>Murray E, Hekler EB, Andersson G, Collins LM, Doherty A, Hollis C, Rivera DE, West R, Wyatt JC. Evaluating Digital Health Interventions: Key Questions and Approaches. Am J Prev Med. 2016 Nov;51(5):843-851. </a:t>
            </a:r>
            <a:r>
              <a:rPr lang="en-GB" sz="1200" dirty="0" err="1"/>
              <a:t>doi</a:t>
            </a:r>
            <a:r>
              <a:rPr lang="en-GB" sz="1200" dirty="0"/>
              <a:t>: 10.1016/j.amepre.2016.06.008. PMID: 27745684; PMCID: PMC5324832.</a:t>
            </a:r>
          </a:p>
          <a:p>
            <a:r>
              <a:rPr lang="en-GB" sz="1200" dirty="0">
                <a:hlinkClick r:id="rId3"/>
              </a:rPr>
              <a:t>Details for: Grey literature: index and alternative sources and resources › UK Health Security Agency catalogue</a:t>
            </a:r>
            <a:endParaRPr lang="en-GB" sz="1200" dirty="0"/>
          </a:p>
          <a:p>
            <a:endParaRPr lang="en-GB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B32B6C-B17F-1010-6A7E-AE062910A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5407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7455F-754F-A17D-D04D-BC85F285A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906" y="2446588"/>
            <a:ext cx="10515600" cy="1325563"/>
          </a:xfrm>
        </p:spPr>
        <p:txBody>
          <a:bodyPr/>
          <a:lstStyle/>
          <a:p>
            <a:r>
              <a:rPr lang="en-GB" dirty="0"/>
              <a:t>Questions?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E04045-63F4-D14D-5C34-DC627A833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17</a:t>
            </a:fld>
            <a:endParaRPr lang="en-GB"/>
          </a:p>
        </p:txBody>
      </p:sp>
      <p:pic>
        <p:nvPicPr>
          <p:cNvPr id="5" name="Picture 4" descr="image001">
            <a:extLst>
              <a:ext uri="{FF2B5EF4-FFF2-40B4-BE49-F238E27FC236}">
                <a16:creationId xmlns:a16="http://schemas.microsoft.com/office/drawing/2014/main" id="{3016D119-C47A-1A5C-7023-2392F86CD3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937" y="6159409"/>
            <a:ext cx="3704245" cy="6149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765F0B-49AB-0214-8005-DAED2C3727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474" y="6034439"/>
            <a:ext cx="2203468" cy="848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6712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71B7E-EB2D-F0AE-3C75-9C64BF836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848389"/>
          </a:xfrm>
        </p:spPr>
        <p:txBody>
          <a:bodyPr>
            <a:normAutofit/>
          </a:bodyPr>
          <a:lstStyle/>
          <a:p>
            <a:r>
              <a:rPr lang="en-GB" sz="3600" b="1" dirty="0"/>
              <a:t>Individual exercise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87DCE9-3D74-91CA-7612-776EB569B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4FD21-7C77-49A2-AA0D-9BFFFDCFC6D3}" type="slidenum">
              <a:rPr lang="en-GB" smtClean="0"/>
              <a:t>18</a:t>
            </a:fld>
            <a:endParaRPr lang="en-GB"/>
          </a:p>
        </p:txBody>
      </p:sp>
      <p:pic>
        <p:nvPicPr>
          <p:cNvPr id="31" name="Picture 30" descr="image001">
            <a:extLst>
              <a:ext uri="{FF2B5EF4-FFF2-40B4-BE49-F238E27FC236}">
                <a16:creationId xmlns:a16="http://schemas.microsoft.com/office/drawing/2014/main" id="{C541941B-B046-FCDA-4E35-A2F324934E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937" y="6159409"/>
            <a:ext cx="3704245" cy="6149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9F0406B6-118C-FF87-57B2-2C36460731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474" y="6034439"/>
            <a:ext cx="2203468" cy="848388"/>
          </a:xfrm>
          <a:prstGeom prst="rect">
            <a:avLst/>
          </a:prstGeom>
        </p:spPr>
      </p:pic>
      <p:sp>
        <p:nvSpPr>
          <p:cNvPr id="34" name="Content Placeholder 33">
            <a:extLst>
              <a:ext uri="{FF2B5EF4-FFF2-40B4-BE49-F238E27FC236}">
                <a16:creationId xmlns:a16="http://schemas.microsoft.com/office/drawing/2014/main" id="{D889F7E2-6016-E749-7828-537B1C908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340" y="965690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In PubMed: </a:t>
            </a:r>
            <a:r>
              <a:rPr lang="en-GB" sz="1800" dirty="0">
                <a:hlinkClick r:id="rId4"/>
              </a:rPr>
              <a:t>Advanced Search Results – PubMed</a:t>
            </a:r>
            <a:endParaRPr lang="en-GB" sz="1800" dirty="0"/>
          </a:p>
          <a:p>
            <a:pPr marL="914400" lvl="1" indent="-457200">
              <a:buFont typeface="+mj-lt"/>
              <a:buAutoNum type="arabicPeriod"/>
            </a:pPr>
            <a:endParaRPr lang="en-GB" sz="1800" dirty="0"/>
          </a:p>
          <a:p>
            <a:pPr marL="914400" lvl="1" indent="-457200">
              <a:buFont typeface="+mj-lt"/>
              <a:buAutoNum type="arabicPeriod"/>
            </a:pPr>
            <a:r>
              <a:rPr lang="en-GB" sz="1800" dirty="0"/>
              <a:t>Select “Abstract/title” and enter “clinical decision support”</a:t>
            </a:r>
          </a:p>
          <a:p>
            <a:pPr marL="457200" lvl="1" indent="0">
              <a:buNone/>
            </a:pPr>
            <a:r>
              <a:rPr lang="en-GB" sz="1800" dirty="0"/>
              <a:t>	How many results?</a:t>
            </a:r>
          </a:p>
          <a:p>
            <a:pPr marL="914400" lvl="1" indent="-457200">
              <a:buAutoNum type="arabicPeriod" startAt="2"/>
            </a:pPr>
            <a:r>
              <a:rPr lang="en-GB" sz="1800" dirty="0"/>
              <a:t>Select “</a:t>
            </a:r>
            <a:r>
              <a:rPr lang="en-GB" sz="1800" dirty="0" err="1"/>
              <a:t>MeSH</a:t>
            </a:r>
            <a:r>
              <a:rPr lang="en-GB" sz="1800" dirty="0"/>
              <a:t>” and enter “clinical decision support”</a:t>
            </a:r>
          </a:p>
          <a:p>
            <a:pPr marL="457200" lvl="1" indent="0">
              <a:buNone/>
            </a:pPr>
            <a:r>
              <a:rPr lang="en-GB" sz="1800" dirty="0"/>
              <a:t>	How many results?</a:t>
            </a:r>
          </a:p>
          <a:p>
            <a:pPr marL="914400" lvl="1" indent="-457200">
              <a:buAutoNum type="arabicPeriod" startAt="3"/>
            </a:pPr>
            <a:r>
              <a:rPr lang="en-GB" sz="1800" dirty="0"/>
              <a:t>Practice with applying filters (publication date, article type …)</a:t>
            </a:r>
          </a:p>
          <a:p>
            <a:pPr marL="914400" lvl="1" indent="-457200">
              <a:buAutoNum type="arabicPeriod" startAt="3"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Open this article: D</a:t>
            </a:r>
            <a:r>
              <a:rPr lang="pt-BR" sz="1800" dirty="0"/>
              <a:t>OI: </a:t>
            </a:r>
            <a:r>
              <a:rPr lang="pt-BR" sz="1800" dirty="0">
                <a:hlinkClick r:id="rId5"/>
              </a:rPr>
              <a:t>10.1016/j.amepre.2016.06.008</a:t>
            </a:r>
            <a:endParaRPr lang="pt-BR" sz="1800" dirty="0"/>
          </a:p>
          <a:p>
            <a:pPr marL="800100" lvl="1" indent="-342900">
              <a:buAutoNum type="arabicPeriod"/>
            </a:pPr>
            <a:r>
              <a:rPr lang="en-GB" sz="1800" dirty="0"/>
              <a:t>Identify the </a:t>
            </a:r>
            <a:r>
              <a:rPr lang="en-GB" sz="1800" dirty="0" err="1"/>
              <a:t>MeSH</a:t>
            </a:r>
            <a:r>
              <a:rPr lang="en-GB" sz="1800" dirty="0"/>
              <a:t> used by the article</a:t>
            </a:r>
          </a:p>
          <a:p>
            <a:pPr marL="800100" lvl="1" indent="-342900">
              <a:buAutoNum type="arabicPeriod"/>
            </a:pPr>
            <a:r>
              <a:rPr lang="en-GB" sz="1800" dirty="0"/>
              <a:t>Look the </a:t>
            </a:r>
            <a:r>
              <a:rPr lang="en-GB" sz="1800" dirty="0" err="1"/>
              <a:t>MeSH</a:t>
            </a:r>
            <a:r>
              <a:rPr lang="en-GB" sz="1800" dirty="0"/>
              <a:t> in a separate search</a:t>
            </a:r>
          </a:p>
        </p:txBody>
      </p:sp>
      <p:pic>
        <p:nvPicPr>
          <p:cNvPr id="38" name="Graphic 37" descr="Badge outline">
            <a:extLst>
              <a:ext uri="{FF2B5EF4-FFF2-40B4-BE49-F238E27FC236}">
                <a16:creationId xmlns:a16="http://schemas.microsoft.com/office/drawing/2014/main" id="{D83620AC-8532-6928-8697-162F8D062F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4059" y="3298372"/>
            <a:ext cx="914400" cy="914400"/>
          </a:xfrm>
          <a:prstGeom prst="rect">
            <a:avLst/>
          </a:prstGeom>
        </p:spPr>
      </p:pic>
      <p:pic>
        <p:nvPicPr>
          <p:cNvPr id="40" name="Graphic 39" descr="Badge 1 outline">
            <a:extLst>
              <a:ext uri="{FF2B5EF4-FFF2-40B4-BE49-F238E27FC236}">
                <a16:creationId xmlns:a16="http://schemas.microsoft.com/office/drawing/2014/main" id="{3C36A968-5AB5-56FA-84E3-941D47B994F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44059" y="866644"/>
            <a:ext cx="914400" cy="914400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EBCAF1ED-188D-F630-C2E4-9114562E0B78}"/>
              </a:ext>
            </a:extLst>
          </p:cNvPr>
          <p:cNvSpPr txBox="1"/>
          <p:nvPr/>
        </p:nvSpPr>
        <p:spPr>
          <a:xfrm>
            <a:off x="241160" y="5194998"/>
            <a:ext cx="5725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 effective, easy, or difficult is the search </a:t>
            </a:r>
            <a:r>
              <a:rPr lang="en-GB"/>
              <a:t>in PubMed?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0479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2313</Words>
  <Application>Microsoft Office PowerPoint</Application>
  <PresentationFormat>Widescreen</PresentationFormat>
  <Paragraphs>386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Wingdings</vt:lpstr>
      <vt:lpstr>Office Theme</vt:lpstr>
      <vt:lpstr>PRISMA  and  the grey literature</vt:lpstr>
      <vt:lpstr>Contents</vt:lpstr>
      <vt:lpstr>Evidence-based practice in Health</vt:lpstr>
      <vt:lpstr>The origin of PRISMA</vt:lpstr>
      <vt:lpstr>What is PRISMA and how to use it</vt:lpstr>
      <vt:lpstr>PRISMA flowchart for databases and registers</vt:lpstr>
      <vt:lpstr>PRISMA flowchart for databases, registers and grey literature</vt:lpstr>
      <vt:lpstr>Step 1: do the database search</vt:lpstr>
      <vt:lpstr>Step 3: Records screened</vt:lpstr>
      <vt:lpstr>PowerPoint Presentation</vt:lpstr>
      <vt:lpstr>Grey literature</vt:lpstr>
      <vt:lpstr>How to find grey literature</vt:lpstr>
      <vt:lpstr>Documenting your Grey literature in PRISMA</vt:lpstr>
      <vt:lpstr>PowerPoint Presentation</vt:lpstr>
      <vt:lpstr>MeSH terms </vt:lpstr>
      <vt:lpstr>References</vt:lpstr>
      <vt:lpstr>Questions? </vt:lpstr>
      <vt:lpstr>Individual exercise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2025-12-02T08:55:22Z</dcterms:created>
  <dcterms:modified xsi:type="dcterms:W3CDTF">2025-12-04T10:49:56Z</dcterms:modified>
</cp:coreProperties>
</file>