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98" r:id="rId2"/>
    <p:sldId id="289" r:id="rId3"/>
    <p:sldId id="323" r:id="rId4"/>
    <p:sldId id="314" r:id="rId5"/>
    <p:sldId id="322" r:id="rId6"/>
    <p:sldId id="327" r:id="rId7"/>
    <p:sldId id="320" r:id="rId8"/>
    <p:sldId id="325" r:id="rId9"/>
    <p:sldId id="326" r:id="rId10"/>
    <p:sldId id="329" r:id="rId11"/>
    <p:sldId id="330" r:id="rId12"/>
    <p:sldId id="324" r:id="rId13"/>
    <p:sldId id="379" r:id="rId14"/>
    <p:sldId id="321" r:id="rId15"/>
    <p:sldId id="299" r:id="rId16"/>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showAnimation="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291AD"/>
    <a:srgbClr val="FFFFA6"/>
    <a:srgbClr val="D9EFC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B192F5-6721-45BF-A2F7-96849A9F21E3}" v="93" dt="2025-04-02T14:54:49.444"/>
  </p1510:revLst>
</p1510:revInfo>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中度样式 4 - 强调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74C1A8A3-306A-4EB7-A6B1-4F7E0EB9C5D6}" styleName="中度样式 3 - 强调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015" autoAdjust="0"/>
    <p:restoredTop sz="94660"/>
  </p:normalViewPr>
  <p:slideViewPr>
    <p:cSldViewPr snapToGrid="0">
      <p:cViewPr varScale="1">
        <p:scale>
          <a:sx n="86" d="100"/>
          <a:sy n="86" d="100"/>
        </p:scale>
        <p:origin x="48" y="44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 Li (2407513)" userId="3112397e-b739-4463-9987-1d8bffa46ee5" providerId="ADAL" clId="{FBB192F5-6721-45BF-A2F7-96849A9F21E3}"/>
    <pc:docChg chg="undo redo custSel addSld delSld modSld sldOrd modMainMaster">
      <pc:chgData name="Li Li (2407513)" userId="3112397e-b739-4463-9987-1d8bffa46ee5" providerId="ADAL" clId="{FBB192F5-6721-45BF-A2F7-96849A9F21E3}" dt="2025-04-02T15:06:32.932" v="1801" actId="20577"/>
      <pc:docMkLst>
        <pc:docMk/>
      </pc:docMkLst>
      <pc:sldChg chg="addSp delSp modSp mod">
        <pc:chgData name="Li Li (2407513)" userId="3112397e-b739-4463-9987-1d8bffa46ee5" providerId="ADAL" clId="{FBB192F5-6721-45BF-A2F7-96849A9F21E3}" dt="2025-04-02T15:06:32.932" v="1801" actId="20577"/>
        <pc:sldMkLst>
          <pc:docMk/>
          <pc:sldMk cId="0" sldId="289"/>
        </pc:sldMkLst>
        <pc:spChg chg="add del mod">
          <ac:chgData name="Li Li (2407513)" userId="3112397e-b739-4463-9987-1d8bffa46ee5" providerId="ADAL" clId="{FBB192F5-6721-45BF-A2F7-96849A9F21E3}" dt="2025-04-01T16:34:01.836" v="851" actId="478"/>
          <ac:spMkLst>
            <pc:docMk/>
            <pc:sldMk cId="0" sldId="289"/>
            <ac:spMk id="3" creationId="{5879CE6B-061B-7A88-E6F6-25134891CD27}"/>
          </ac:spMkLst>
        </pc:spChg>
        <pc:spChg chg="mod">
          <ac:chgData name="Li Li (2407513)" userId="3112397e-b739-4463-9987-1d8bffa46ee5" providerId="ADAL" clId="{FBB192F5-6721-45BF-A2F7-96849A9F21E3}" dt="2025-04-02T15:06:32.932" v="1801" actId="20577"/>
          <ac:spMkLst>
            <pc:docMk/>
            <pc:sldMk cId="0" sldId="289"/>
            <ac:spMk id="61" creationId="{00000000-0000-0000-0000-000000000000}"/>
          </ac:spMkLst>
        </pc:spChg>
        <pc:spChg chg="mod">
          <ac:chgData name="Li Li (2407513)" userId="3112397e-b739-4463-9987-1d8bffa46ee5" providerId="ADAL" clId="{FBB192F5-6721-45BF-A2F7-96849A9F21E3}" dt="2025-04-01T16:33:31.330" v="834" actId="1076"/>
          <ac:spMkLst>
            <pc:docMk/>
            <pc:sldMk cId="0" sldId="289"/>
            <ac:spMk id="62" creationId="{00000000-0000-0000-0000-000000000000}"/>
          </ac:spMkLst>
        </pc:spChg>
        <pc:spChg chg="mod">
          <ac:chgData name="Li Li (2407513)" userId="3112397e-b739-4463-9987-1d8bffa46ee5" providerId="ADAL" clId="{FBB192F5-6721-45BF-A2F7-96849A9F21E3}" dt="2025-04-01T16:33:31.330" v="834" actId="1076"/>
          <ac:spMkLst>
            <pc:docMk/>
            <pc:sldMk cId="0" sldId="289"/>
            <ac:spMk id="63" creationId="{00000000-0000-0000-0000-000000000000}"/>
          </ac:spMkLst>
        </pc:spChg>
        <pc:spChg chg="mod">
          <ac:chgData name="Li Li (2407513)" userId="3112397e-b739-4463-9987-1d8bffa46ee5" providerId="ADAL" clId="{FBB192F5-6721-45BF-A2F7-96849A9F21E3}" dt="2025-04-01T16:33:31.330" v="834" actId="1076"/>
          <ac:spMkLst>
            <pc:docMk/>
            <pc:sldMk cId="0" sldId="289"/>
            <ac:spMk id="4096" creationId="{00000000-0000-0000-0000-000000000000}"/>
          </ac:spMkLst>
        </pc:spChg>
        <pc:grpChg chg="del">
          <ac:chgData name="Li Li (2407513)" userId="3112397e-b739-4463-9987-1d8bffa46ee5" providerId="ADAL" clId="{FBB192F5-6721-45BF-A2F7-96849A9F21E3}" dt="2025-04-01T16:33:59.546" v="850" actId="478"/>
          <ac:grpSpMkLst>
            <pc:docMk/>
            <pc:sldMk cId="0" sldId="289"/>
            <ac:grpSpMk id="2" creationId="{00000000-0000-0000-0000-000000000000}"/>
          </ac:grpSpMkLst>
        </pc:grpChg>
        <pc:grpChg chg="del mod">
          <ac:chgData name="Li Li (2407513)" userId="3112397e-b739-4463-9987-1d8bffa46ee5" providerId="ADAL" clId="{FBB192F5-6721-45BF-A2F7-96849A9F21E3}" dt="2025-04-01T16:33:58.644" v="849" actId="478"/>
          <ac:grpSpMkLst>
            <pc:docMk/>
            <pc:sldMk cId="0" sldId="289"/>
            <ac:grpSpMk id="5" creationId="{00000000-0000-0000-0000-000000000000}"/>
          </ac:grpSpMkLst>
        </pc:grpChg>
        <pc:grpChg chg="del mod">
          <ac:chgData name="Li Li (2407513)" userId="3112397e-b739-4463-9987-1d8bffa46ee5" providerId="ADAL" clId="{FBB192F5-6721-45BF-A2F7-96849A9F21E3}" dt="2025-04-01T16:33:57.769" v="848" actId="478"/>
          <ac:grpSpMkLst>
            <pc:docMk/>
            <pc:sldMk cId="0" sldId="289"/>
            <ac:grpSpMk id="6" creationId="{00000000-0000-0000-0000-000000000000}"/>
          </ac:grpSpMkLst>
        </pc:grpChg>
        <pc:grpChg chg="del mod">
          <ac:chgData name="Li Li (2407513)" userId="3112397e-b739-4463-9987-1d8bffa46ee5" providerId="ADAL" clId="{FBB192F5-6721-45BF-A2F7-96849A9F21E3}" dt="2025-04-01T16:33:56.358" v="847" actId="478"/>
          <ac:grpSpMkLst>
            <pc:docMk/>
            <pc:sldMk cId="0" sldId="289"/>
            <ac:grpSpMk id="8" creationId="{00000000-0000-0000-0000-000000000000}"/>
          </ac:grpSpMkLst>
        </pc:grpChg>
        <pc:picChg chg="del mod">
          <ac:chgData name="Li Li (2407513)" userId="3112397e-b739-4463-9987-1d8bffa46ee5" providerId="ADAL" clId="{FBB192F5-6721-45BF-A2F7-96849A9F21E3}" dt="2025-04-01T16:33:56.358" v="847" actId="478"/>
          <ac:picMkLst>
            <pc:docMk/>
            <pc:sldMk cId="0" sldId="289"/>
            <ac:picMk id="55" creationId="{00000000-0000-0000-0000-000000000000}"/>
          </ac:picMkLst>
        </pc:picChg>
        <pc:picChg chg="mod">
          <ac:chgData name="Li Li (2407513)" userId="3112397e-b739-4463-9987-1d8bffa46ee5" providerId="ADAL" clId="{FBB192F5-6721-45BF-A2F7-96849A9F21E3}" dt="2025-04-01T16:33:31.330" v="834" actId="1076"/>
          <ac:picMkLst>
            <pc:docMk/>
            <pc:sldMk cId="0" sldId="289"/>
            <ac:picMk id="56" creationId="{00000000-0000-0000-0000-000000000000}"/>
          </ac:picMkLst>
        </pc:picChg>
        <pc:picChg chg="mod">
          <ac:chgData name="Li Li (2407513)" userId="3112397e-b739-4463-9987-1d8bffa46ee5" providerId="ADAL" clId="{FBB192F5-6721-45BF-A2F7-96849A9F21E3}" dt="2025-04-01T16:33:31.330" v="834" actId="1076"/>
          <ac:picMkLst>
            <pc:docMk/>
            <pc:sldMk cId="0" sldId="289"/>
            <ac:picMk id="57" creationId="{00000000-0000-0000-0000-000000000000}"/>
          </ac:picMkLst>
        </pc:picChg>
        <pc:picChg chg="mod">
          <ac:chgData name="Li Li (2407513)" userId="3112397e-b739-4463-9987-1d8bffa46ee5" providerId="ADAL" clId="{FBB192F5-6721-45BF-A2F7-96849A9F21E3}" dt="2025-04-01T16:33:31.330" v="834" actId="1076"/>
          <ac:picMkLst>
            <pc:docMk/>
            <pc:sldMk cId="0" sldId="289"/>
            <ac:picMk id="58" creationId="{00000000-0000-0000-0000-000000000000}"/>
          </ac:picMkLst>
        </pc:picChg>
      </pc:sldChg>
      <pc:sldChg chg="modSp del mod">
        <pc:chgData name="Li Li (2407513)" userId="3112397e-b739-4463-9987-1d8bffa46ee5" providerId="ADAL" clId="{FBB192F5-6721-45BF-A2F7-96849A9F21E3}" dt="2025-04-01T17:19:05.217" v="1279" actId="47"/>
        <pc:sldMkLst>
          <pc:docMk/>
          <pc:sldMk cId="3751435035" sldId="304"/>
        </pc:sldMkLst>
        <pc:spChg chg="mod">
          <ac:chgData name="Li Li (2407513)" userId="3112397e-b739-4463-9987-1d8bffa46ee5" providerId="ADAL" clId="{FBB192F5-6721-45BF-A2F7-96849A9F21E3}" dt="2025-04-01T16:28:37.479" v="797" actId="20577"/>
          <ac:spMkLst>
            <pc:docMk/>
            <pc:sldMk cId="3751435035" sldId="304"/>
            <ac:spMk id="3" creationId="{F2538673-55B2-E99A-BDCB-919E51E0D040}"/>
          </ac:spMkLst>
        </pc:spChg>
      </pc:sldChg>
      <pc:sldChg chg="modSp mod ord">
        <pc:chgData name="Li Li (2407513)" userId="3112397e-b739-4463-9987-1d8bffa46ee5" providerId="ADAL" clId="{FBB192F5-6721-45BF-A2F7-96849A9F21E3}" dt="2025-04-01T21:23:58.852" v="1737" actId="20577"/>
        <pc:sldMkLst>
          <pc:docMk/>
          <pc:sldMk cId="2855187249" sldId="314"/>
        </pc:sldMkLst>
        <pc:spChg chg="mod">
          <ac:chgData name="Li Li (2407513)" userId="3112397e-b739-4463-9987-1d8bffa46ee5" providerId="ADAL" clId="{FBB192F5-6721-45BF-A2F7-96849A9F21E3}" dt="2025-04-01T17:14:34.995" v="1272" actId="20577"/>
          <ac:spMkLst>
            <pc:docMk/>
            <pc:sldMk cId="2855187249" sldId="314"/>
            <ac:spMk id="3" creationId="{33C6FDB0-DBA7-7574-5382-80570A704612}"/>
          </ac:spMkLst>
        </pc:spChg>
        <pc:spChg chg="mod">
          <ac:chgData name="Li Li (2407513)" userId="3112397e-b739-4463-9987-1d8bffa46ee5" providerId="ADAL" clId="{FBB192F5-6721-45BF-A2F7-96849A9F21E3}" dt="2025-04-01T21:23:58.852" v="1737" actId="20577"/>
          <ac:spMkLst>
            <pc:docMk/>
            <pc:sldMk cId="2855187249" sldId="314"/>
            <ac:spMk id="9" creationId="{EEC3A0EE-76B2-26B9-6FE4-D0B65BC8A608}"/>
          </ac:spMkLst>
        </pc:spChg>
      </pc:sldChg>
      <pc:sldChg chg="modSp mod">
        <pc:chgData name="Li Li (2407513)" userId="3112397e-b739-4463-9987-1d8bffa46ee5" providerId="ADAL" clId="{FBB192F5-6721-45BF-A2F7-96849A9F21E3}" dt="2025-04-01T18:29:17.950" v="1561" actId="5793"/>
        <pc:sldMkLst>
          <pc:docMk/>
          <pc:sldMk cId="2172179013" sldId="320"/>
        </pc:sldMkLst>
        <pc:spChg chg="mod">
          <ac:chgData name="Li Li (2407513)" userId="3112397e-b739-4463-9987-1d8bffa46ee5" providerId="ADAL" clId="{FBB192F5-6721-45BF-A2F7-96849A9F21E3}" dt="2025-04-01T16:29:25.885" v="819"/>
          <ac:spMkLst>
            <pc:docMk/>
            <pc:sldMk cId="2172179013" sldId="320"/>
            <ac:spMk id="3" creationId="{62A2BEAA-9FCF-D498-08CC-735090C636DC}"/>
          </ac:spMkLst>
        </pc:spChg>
        <pc:spChg chg="mod">
          <ac:chgData name="Li Li (2407513)" userId="3112397e-b739-4463-9987-1d8bffa46ee5" providerId="ADAL" clId="{FBB192F5-6721-45BF-A2F7-96849A9F21E3}" dt="2025-04-01T18:29:17.950" v="1561" actId="5793"/>
          <ac:spMkLst>
            <pc:docMk/>
            <pc:sldMk cId="2172179013" sldId="320"/>
            <ac:spMk id="7" creationId="{476A05C0-4702-884B-7F66-99E794A4B30F}"/>
          </ac:spMkLst>
        </pc:spChg>
      </pc:sldChg>
      <pc:sldChg chg="modSp mod">
        <pc:chgData name="Li Li (2407513)" userId="3112397e-b739-4463-9987-1d8bffa46ee5" providerId="ADAL" clId="{FBB192F5-6721-45BF-A2F7-96849A9F21E3}" dt="2025-04-02T14:54:52.395" v="1799" actId="20577"/>
        <pc:sldMkLst>
          <pc:docMk/>
          <pc:sldMk cId="2315867456" sldId="321"/>
        </pc:sldMkLst>
        <pc:spChg chg="mod">
          <ac:chgData name="Li Li (2407513)" userId="3112397e-b739-4463-9987-1d8bffa46ee5" providerId="ADAL" clId="{FBB192F5-6721-45BF-A2F7-96849A9F21E3}" dt="2025-04-02T14:54:52.395" v="1799" actId="20577"/>
          <ac:spMkLst>
            <pc:docMk/>
            <pc:sldMk cId="2315867456" sldId="321"/>
            <ac:spMk id="14" creationId="{04426470-E6A9-F171-7C6A-E29FDDE34898}"/>
          </ac:spMkLst>
        </pc:spChg>
      </pc:sldChg>
      <pc:sldChg chg="addSp modSp mod">
        <pc:chgData name="Li Li (2407513)" userId="3112397e-b739-4463-9987-1d8bffa46ee5" providerId="ADAL" clId="{FBB192F5-6721-45BF-A2F7-96849A9F21E3}" dt="2025-04-01T20:58:50.186" v="1594" actId="20577"/>
        <pc:sldMkLst>
          <pc:docMk/>
          <pc:sldMk cId="509913206" sldId="322"/>
        </pc:sldMkLst>
        <pc:spChg chg="add mod">
          <ac:chgData name="Li Li (2407513)" userId="3112397e-b739-4463-9987-1d8bffa46ee5" providerId="ADAL" clId="{FBB192F5-6721-45BF-A2F7-96849A9F21E3}" dt="2025-04-01T17:09:35.933" v="1218" actId="1035"/>
          <ac:spMkLst>
            <pc:docMk/>
            <pc:sldMk cId="509913206" sldId="322"/>
            <ac:spMk id="2" creationId="{1E924667-27DF-07C6-9197-63924C157882}"/>
          </ac:spMkLst>
        </pc:spChg>
        <pc:spChg chg="mod">
          <ac:chgData name="Li Li (2407513)" userId="3112397e-b739-4463-9987-1d8bffa46ee5" providerId="ADAL" clId="{FBB192F5-6721-45BF-A2F7-96849A9F21E3}" dt="2025-04-01T16:59:48.538" v="1137" actId="1076"/>
          <ac:spMkLst>
            <pc:docMk/>
            <pc:sldMk cId="509913206" sldId="322"/>
            <ac:spMk id="3" creationId="{5B311597-3D34-B1AD-AE50-50072D524C31}"/>
          </ac:spMkLst>
        </pc:spChg>
        <pc:spChg chg="add mod">
          <ac:chgData name="Li Li (2407513)" userId="3112397e-b739-4463-9987-1d8bffa46ee5" providerId="ADAL" clId="{FBB192F5-6721-45BF-A2F7-96849A9F21E3}" dt="2025-04-01T17:09:35.933" v="1218" actId="1035"/>
          <ac:spMkLst>
            <pc:docMk/>
            <pc:sldMk cId="509913206" sldId="322"/>
            <ac:spMk id="5" creationId="{A93BA8EE-A291-7648-B980-C588CBF73495}"/>
          </ac:spMkLst>
        </pc:spChg>
        <pc:spChg chg="add mod">
          <ac:chgData name="Li Li (2407513)" userId="3112397e-b739-4463-9987-1d8bffa46ee5" providerId="ADAL" clId="{FBB192F5-6721-45BF-A2F7-96849A9F21E3}" dt="2025-04-01T20:58:50.186" v="1594" actId="20577"/>
          <ac:spMkLst>
            <pc:docMk/>
            <pc:sldMk cId="509913206" sldId="322"/>
            <ac:spMk id="6" creationId="{97AE09BB-8FF8-FD2C-4548-D331C2AD9684}"/>
          </ac:spMkLst>
        </pc:spChg>
        <pc:spChg chg="add mod">
          <ac:chgData name="Li Li (2407513)" userId="3112397e-b739-4463-9987-1d8bffa46ee5" providerId="ADAL" clId="{FBB192F5-6721-45BF-A2F7-96849A9F21E3}" dt="2025-04-01T17:08:00.438" v="1182"/>
          <ac:spMkLst>
            <pc:docMk/>
            <pc:sldMk cId="509913206" sldId="322"/>
            <ac:spMk id="7" creationId="{6A88B083-AEB6-034A-AD76-B973D6BD0691}"/>
          </ac:spMkLst>
        </pc:spChg>
        <pc:spChg chg="add mod">
          <ac:chgData name="Li Li (2407513)" userId="3112397e-b739-4463-9987-1d8bffa46ee5" providerId="ADAL" clId="{FBB192F5-6721-45BF-A2F7-96849A9F21E3}" dt="2025-04-01T17:09:07.822" v="1196" actId="1076"/>
          <ac:spMkLst>
            <pc:docMk/>
            <pc:sldMk cId="509913206" sldId="322"/>
            <ac:spMk id="8" creationId="{E263E051-64A8-E47B-297F-92F2FAECC593}"/>
          </ac:spMkLst>
        </pc:spChg>
        <pc:spChg chg="add mod">
          <ac:chgData name="Li Li (2407513)" userId="3112397e-b739-4463-9987-1d8bffa46ee5" providerId="ADAL" clId="{FBB192F5-6721-45BF-A2F7-96849A9F21E3}" dt="2025-04-01T17:09:07.822" v="1196" actId="1076"/>
          <ac:spMkLst>
            <pc:docMk/>
            <pc:sldMk cId="509913206" sldId="322"/>
            <ac:spMk id="9" creationId="{23E22536-74CB-D355-B1CA-6156205539BD}"/>
          </ac:spMkLst>
        </pc:spChg>
        <pc:spChg chg="mod">
          <ac:chgData name="Li Li (2407513)" userId="3112397e-b739-4463-9987-1d8bffa46ee5" providerId="ADAL" clId="{FBB192F5-6721-45BF-A2F7-96849A9F21E3}" dt="2025-04-01T17:11:09.460" v="1230" actId="1036"/>
          <ac:spMkLst>
            <pc:docMk/>
            <pc:sldMk cId="509913206" sldId="322"/>
            <ac:spMk id="14" creationId="{21CDF962-F1C1-15F3-A0AC-80FC34A27BE8}"/>
          </ac:spMkLst>
        </pc:spChg>
        <pc:grpChg chg="mod">
          <ac:chgData name="Li Li (2407513)" userId="3112397e-b739-4463-9987-1d8bffa46ee5" providerId="ADAL" clId="{FBB192F5-6721-45BF-A2F7-96849A9F21E3}" dt="2025-04-01T17:08:48.315" v="1192" actId="1076"/>
          <ac:grpSpMkLst>
            <pc:docMk/>
            <pc:sldMk cId="509913206" sldId="322"/>
            <ac:grpSpMk id="13" creationId="{72EC21FC-F950-0A4B-7442-C8FF2E6B057C}"/>
          </ac:grpSpMkLst>
        </pc:grpChg>
      </pc:sldChg>
      <pc:sldChg chg="modSp mod ord">
        <pc:chgData name="Li Li (2407513)" userId="3112397e-b739-4463-9987-1d8bffa46ee5" providerId="ADAL" clId="{FBB192F5-6721-45BF-A2F7-96849A9F21E3}" dt="2025-04-02T15:06:29.077" v="1800" actId="20577"/>
        <pc:sldMkLst>
          <pc:docMk/>
          <pc:sldMk cId="497564509" sldId="323"/>
        </pc:sldMkLst>
        <pc:spChg chg="mod">
          <ac:chgData name="Li Li (2407513)" userId="3112397e-b739-4463-9987-1d8bffa46ee5" providerId="ADAL" clId="{FBB192F5-6721-45BF-A2F7-96849A9F21E3}" dt="2025-04-02T15:06:29.077" v="1800" actId="20577"/>
          <ac:spMkLst>
            <pc:docMk/>
            <pc:sldMk cId="497564509" sldId="323"/>
            <ac:spMk id="3" creationId="{404585E3-3BE7-4A89-EE28-3F7E2EF55104}"/>
          </ac:spMkLst>
        </pc:spChg>
        <pc:spChg chg="mod">
          <ac:chgData name="Li Li (2407513)" userId="3112397e-b739-4463-9987-1d8bffa46ee5" providerId="ADAL" clId="{FBB192F5-6721-45BF-A2F7-96849A9F21E3}" dt="2025-04-01T21:52:16.979" v="1771" actId="313"/>
          <ac:spMkLst>
            <pc:docMk/>
            <pc:sldMk cId="497564509" sldId="323"/>
            <ac:spMk id="9" creationId="{910674C1-81E5-4570-8C11-44166FD54BB4}"/>
          </ac:spMkLst>
        </pc:spChg>
      </pc:sldChg>
      <pc:sldChg chg="addSp delSp modSp mod ord">
        <pc:chgData name="Li Li (2407513)" userId="3112397e-b739-4463-9987-1d8bffa46ee5" providerId="ADAL" clId="{FBB192F5-6721-45BF-A2F7-96849A9F21E3}" dt="2025-04-01T18:34:06.212" v="1587" actId="20577"/>
        <pc:sldMkLst>
          <pc:docMk/>
          <pc:sldMk cId="2091316431" sldId="324"/>
        </pc:sldMkLst>
        <pc:spChg chg="add del">
          <ac:chgData name="Li Li (2407513)" userId="3112397e-b739-4463-9987-1d8bffa46ee5" providerId="ADAL" clId="{FBB192F5-6721-45BF-A2F7-96849A9F21E3}" dt="2025-04-01T17:05:40.376" v="1164" actId="478"/>
          <ac:spMkLst>
            <pc:docMk/>
            <pc:sldMk cId="2091316431" sldId="324"/>
            <ac:spMk id="2" creationId="{3013AA53-91C4-3EEA-12DC-A6CA962E5127}"/>
          </ac:spMkLst>
        </pc:spChg>
        <pc:spChg chg="mod">
          <ac:chgData name="Li Li (2407513)" userId="3112397e-b739-4463-9987-1d8bffa46ee5" providerId="ADAL" clId="{FBB192F5-6721-45BF-A2F7-96849A9F21E3}" dt="2025-04-01T17:05:26.438" v="1160"/>
          <ac:spMkLst>
            <pc:docMk/>
            <pc:sldMk cId="2091316431" sldId="324"/>
            <ac:spMk id="3" creationId="{53B7C389-4972-F6D1-25A6-7281BCFCF4DB}"/>
          </ac:spMkLst>
        </pc:spChg>
        <pc:spChg chg="del">
          <ac:chgData name="Li Li (2407513)" userId="3112397e-b739-4463-9987-1d8bffa46ee5" providerId="ADAL" clId="{FBB192F5-6721-45BF-A2F7-96849A9F21E3}" dt="2025-04-01T17:05:30.804" v="1161" actId="478"/>
          <ac:spMkLst>
            <pc:docMk/>
            <pc:sldMk cId="2091316431" sldId="324"/>
            <ac:spMk id="5" creationId="{AF3684B6-FB5A-1EFC-7A39-888532266D2D}"/>
          </ac:spMkLst>
        </pc:spChg>
        <pc:spChg chg="mod">
          <ac:chgData name="Li Li (2407513)" userId="3112397e-b739-4463-9987-1d8bffa46ee5" providerId="ADAL" clId="{FBB192F5-6721-45BF-A2F7-96849A9F21E3}" dt="2025-04-01T18:34:06.212" v="1587" actId="20577"/>
          <ac:spMkLst>
            <pc:docMk/>
            <pc:sldMk cId="2091316431" sldId="324"/>
            <ac:spMk id="14" creationId="{DA9E426B-608A-0349-D7D7-0AB090A5B7BB}"/>
          </ac:spMkLst>
        </pc:spChg>
      </pc:sldChg>
      <pc:sldChg chg="modSp mod">
        <pc:chgData name="Li Li (2407513)" userId="3112397e-b739-4463-9987-1d8bffa46ee5" providerId="ADAL" clId="{FBB192F5-6721-45BF-A2F7-96849A9F21E3}" dt="2025-04-01T21:01:26.167" v="1595" actId="20577"/>
        <pc:sldMkLst>
          <pc:docMk/>
          <pc:sldMk cId="3540160999" sldId="325"/>
        </pc:sldMkLst>
        <pc:spChg chg="mod">
          <ac:chgData name="Li Li (2407513)" userId="3112397e-b739-4463-9987-1d8bffa46ee5" providerId="ADAL" clId="{FBB192F5-6721-45BF-A2F7-96849A9F21E3}" dt="2025-04-01T16:29:37.996" v="823"/>
          <ac:spMkLst>
            <pc:docMk/>
            <pc:sldMk cId="3540160999" sldId="325"/>
            <ac:spMk id="3" creationId="{64808803-E9A9-23A6-000C-D49CDC78996B}"/>
          </ac:spMkLst>
        </pc:spChg>
        <pc:spChg chg="mod">
          <ac:chgData name="Li Li (2407513)" userId="3112397e-b739-4463-9987-1d8bffa46ee5" providerId="ADAL" clId="{FBB192F5-6721-45BF-A2F7-96849A9F21E3}" dt="2025-04-01T21:01:26.167" v="1595" actId="20577"/>
          <ac:spMkLst>
            <pc:docMk/>
            <pc:sldMk cId="3540160999" sldId="325"/>
            <ac:spMk id="14" creationId="{0E4F1F6B-F317-E62E-E590-EA36C2995CC8}"/>
          </ac:spMkLst>
        </pc:spChg>
      </pc:sldChg>
      <pc:sldChg chg="modSp mod">
        <pc:chgData name="Li Li (2407513)" userId="3112397e-b739-4463-9987-1d8bffa46ee5" providerId="ADAL" clId="{FBB192F5-6721-45BF-A2F7-96849A9F21E3}" dt="2025-04-01T17:21:05.110" v="1322"/>
        <pc:sldMkLst>
          <pc:docMk/>
          <pc:sldMk cId="2343609024" sldId="326"/>
        </pc:sldMkLst>
        <pc:spChg chg="mod">
          <ac:chgData name="Li Li (2407513)" userId="3112397e-b739-4463-9987-1d8bffa46ee5" providerId="ADAL" clId="{FBB192F5-6721-45BF-A2F7-96849A9F21E3}" dt="2025-04-01T16:29:42.793" v="824"/>
          <ac:spMkLst>
            <pc:docMk/>
            <pc:sldMk cId="2343609024" sldId="326"/>
            <ac:spMk id="3" creationId="{EE47685B-3415-B441-92CA-CDDEA1776E3B}"/>
          </ac:spMkLst>
        </pc:spChg>
        <pc:spChg chg="mod">
          <ac:chgData name="Li Li (2407513)" userId="3112397e-b739-4463-9987-1d8bffa46ee5" providerId="ADAL" clId="{FBB192F5-6721-45BF-A2F7-96849A9F21E3}" dt="2025-04-01T17:21:05.110" v="1322"/>
          <ac:spMkLst>
            <pc:docMk/>
            <pc:sldMk cId="2343609024" sldId="326"/>
            <ac:spMk id="14" creationId="{261B7EF7-6A39-CC89-2BF7-1A98CC249DD0}"/>
          </ac:spMkLst>
        </pc:spChg>
      </pc:sldChg>
      <pc:sldChg chg="modSp mod">
        <pc:chgData name="Li Li (2407513)" userId="3112397e-b739-4463-9987-1d8bffa46ee5" providerId="ADAL" clId="{FBB192F5-6721-45BF-A2F7-96849A9F21E3}" dt="2025-04-01T21:39:40.383" v="1768" actId="20577"/>
        <pc:sldMkLst>
          <pc:docMk/>
          <pc:sldMk cId="3031966428" sldId="327"/>
        </pc:sldMkLst>
        <pc:spChg chg="mod">
          <ac:chgData name="Li Li (2407513)" userId="3112397e-b739-4463-9987-1d8bffa46ee5" providerId="ADAL" clId="{FBB192F5-6721-45BF-A2F7-96849A9F21E3}" dt="2025-04-01T16:29:19.123" v="818" actId="20577"/>
          <ac:spMkLst>
            <pc:docMk/>
            <pc:sldMk cId="3031966428" sldId="327"/>
            <ac:spMk id="3" creationId="{4314E881-6F8B-8C10-D94D-4E3C3F02F0CE}"/>
          </ac:spMkLst>
        </pc:spChg>
        <pc:spChg chg="mod">
          <ac:chgData name="Li Li (2407513)" userId="3112397e-b739-4463-9987-1d8bffa46ee5" providerId="ADAL" clId="{FBB192F5-6721-45BF-A2F7-96849A9F21E3}" dt="2025-04-01T21:39:40.383" v="1768" actId="20577"/>
          <ac:spMkLst>
            <pc:docMk/>
            <pc:sldMk cId="3031966428" sldId="327"/>
            <ac:spMk id="7" creationId="{B6E56B3F-A0FB-D74F-91E9-D74101575DEF}"/>
          </ac:spMkLst>
        </pc:spChg>
      </pc:sldChg>
      <pc:sldChg chg="modSp del mod">
        <pc:chgData name="Li Li (2407513)" userId="3112397e-b739-4463-9987-1d8bffa46ee5" providerId="ADAL" clId="{FBB192F5-6721-45BF-A2F7-96849A9F21E3}" dt="2025-04-01T17:19:00.486" v="1278" actId="47"/>
        <pc:sldMkLst>
          <pc:docMk/>
          <pc:sldMk cId="3121842662" sldId="328"/>
        </pc:sldMkLst>
        <pc:spChg chg="mod">
          <ac:chgData name="Li Li (2407513)" userId="3112397e-b739-4463-9987-1d8bffa46ee5" providerId="ADAL" clId="{FBB192F5-6721-45BF-A2F7-96849A9F21E3}" dt="2025-04-01T16:28:53.778" v="799" actId="20577"/>
          <ac:spMkLst>
            <pc:docMk/>
            <pc:sldMk cId="3121842662" sldId="328"/>
            <ac:spMk id="3" creationId="{CFA50738-6CC4-4559-3017-2C91F3DFD8CC}"/>
          </ac:spMkLst>
        </pc:spChg>
      </pc:sldChg>
      <pc:sldChg chg="modSp mod">
        <pc:chgData name="Li Li (2407513)" userId="3112397e-b739-4463-9987-1d8bffa46ee5" providerId="ADAL" clId="{FBB192F5-6721-45BF-A2F7-96849A9F21E3}" dt="2025-04-01T17:22:35.287" v="1332" actId="20577"/>
        <pc:sldMkLst>
          <pc:docMk/>
          <pc:sldMk cId="3592539358" sldId="329"/>
        </pc:sldMkLst>
        <pc:spChg chg="mod">
          <ac:chgData name="Li Li (2407513)" userId="3112397e-b739-4463-9987-1d8bffa46ee5" providerId="ADAL" clId="{FBB192F5-6721-45BF-A2F7-96849A9F21E3}" dt="2025-04-01T16:30:16.196" v="829"/>
          <ac:spMkLst>
            <pc:docMk/>
            <pc:sldMk cId="3592539358" sldId="329"/>
            <ac:spMk id="3" creationId="{C702E909-686C-D57A-81C4-A9AF3F7AD8A7}"/>
          </ac:spMkLst>
        </pc:spChg>
        <pc:spChg chg="mod">
          <ac:chgData name="Li Li (2407513)" userId="3112397e-b739-4463-9987-1d8bffa46ee5" providerId="ADAL" clId="{FBB192F5-6721-45BF-A2F7-96849A9F21E3}" dt="2025-04-01T17:22:35.287" v="1332" actId="20577"/>
          <ac:spMkLst>
            <pc:docMk/>
            <pc:sldMk cId="3592539358" sldId="329"/>
            <ac:spMk id="14" creationId="{36003CD0-6B11-1509-2646-9D1614030BAF}"/>
          </ac:spMkLst>
        </pc:spChg>
      </pc:sldChg>
      <pc:sldChg chg="modSp add del mod ord">
        <pc:chgData name="Li Li (2407513)" userId="3112397e-b739-4463-9987-1d8bffa46ee5" providerId="ADAL" clId="{FBB192F5-6721-45BF-A2F7-96849A9F21E3}" dt="2025-04-01T18:28:35.432" v="1559" actId="20577"/>
        <pc:sldMkLst>
          <pc:docMk/>
          <pc:sldMk cId="796755965" sldId="330"/>
        </pc:sldMkLst>
        <pc:spChg chg="mod">
          <ac:chgData name="Li Li (2407513)" userId="3112397e-b739-4463-9987-1d8bffa46ee5" providerId="ADAL" clId="{FBB192F5-6721-45BF-A2F7-96849A9F21E3}" dt="2025-04-01T16:30:24.034" v="830"/>
          <ac:spMkLst>
            <pc:docMk/>
            <pc:sldMk cId="796755965" sldId="330"/>
            <ac:spMk id="3" creationId="{DD38394E-1147-0983-E697-DB6FF071265E}"/>
          </ac:spMkLst>
        </pc:spChg>
        <pc:spChg chg="mod">
          <ac:chgData name="Li Li (2407513)" userId="3112397e-b739-4463-9987-1d8bffa46ee5" providerId="ADAL" clId="{FBB192F5-6721-45BF-A2F7-96849A9F21E3}" dt="2025-04-01T18:28:35.432" v="1559" actId="20577"/>
          <ac:spMkLst>
            <pc:docMk/>
            <pc:sldMk cId="796755965" sldId="330"/>
            <ac:spMk id="14" creationId="{341BAE8F-968A-1828-3EDF-2F17FDE35EF0}"/>
          </ac:spMkLst>
        </pc:spChg>
      </pc:sldChg>
      <pc:sldChg chg="addSp delSp modSp del mod ord">
        <pc:chgData name="Li Li (2407513)" userId="3112397e-b739-4463-9987-1d8bffa46ee5" providerId="ADAL" clId="{FBB192F5-6721-45BF-A2F7-96849A9F21E3}" dt="2025-04-01T15:50:26.163" v="737" actId="47"/>
        <pc:sldMkLst>
          <pc:docMk/>
          <pc:sldMk cId="2256944891" sldId="331"/>
        </pc:sldMkLst>
        <pc:spChg chg="del">
          <ac:chgData name="Li Li (2407513)" userId="3112397e-b739-4463-9987-1d8bffa46ee5" providerId="ADAL" clId="{FBB192F5-6721-45BF-A2F7-96849A9F21E3}" dt="2025-04-01T14:55:50.574" v="66" actId="478"/>
          <ac:spMkLst>
            <pc:docMk/>
            <pc:sldMk cId="2256944891" sldId="331"/>
            <ac:spMk id="2" creationId="{B69D7F7F-D1F7-E09B-D7F8-ACF3515D04CC}"/>
          </ac:spMkLst>
        </pc:spChg>
        <pc:spChg chg="mod">
          <ac:chgData name="Li Li (2407513)" userId="3112397e-b739-4463-9987-1d8bffa46ee5" providerId="ADAL" clId="{FBB192F5-6721-45BF-A2F7-96849A9F21E3}" dt="2025-04-01T14:56:08.850" v="99" actId="1076"/>
          <ac:spMkLst>
            <pc:docMk/>
            <pc:sldMk cId="2256944891" sldId="331"/>
            <ac:spMk id="3" creationId="{50FF711D-AA52-A98E-1B8F-080D1EFFCB15}"/>
          </ac:spMkLst>
        </pc:spChg>
        <pc:spChg chg="del">
          <ac:chgData name="Li Li (2407513)" userId="3112397e-b739-4463-9987-1d8bffa46ee5" providerId="ADAL" clId="{FBB192F5-6721-45BF-A2F7-96849A9F21E3}" dt="2025-04-01T14:55:47.251" v="65" actId="478"/>
          <ac:spMkLst>
            <pc:docMk/>
            <pc:sldMk cId="2256944891" sldId="331"/>
            <ac:spMk id="5" creationId="{8ED0114C-2D57-C090-2B75-A41AAE2D3292}"/>
          </ac:spMkLst>
        </pc:spChg>
        <pc:spChg chg="mod">
          <ac:chgData name="Li Li (2407513)" userId="3112397e-b739-4463-9987-1d8bffa46ee5" providerId="ADAL" clId="{FBB192F5-6721-45BF-A2F7-96849A9F21E3}" dt="2025-04-01T14:56:35.780" v="101" actId="2711"/>
          <ac:spMkLst>
            <pc:docMk/>
            <pc:sldMk cId="2256944891" sldId="331"/>
            <ac:spMk id="10" creationId="{C2254FC2-160D-83DD-EF11-9350880B571F}"/>
          </ac:spMkLst>
        </pc:spChg>
        <pc:spChg chg="mod">
          <ac:chgData name="Li Li (2407513)" userId="3112397e-b739-4463-9987-1d8bffa46ee5" providerId="ADAL" clId="{FBB192F5-6721-45BF-A2F7-96849A9F21E3}" dt="2025-04-01T15:07:00.666" v="267" actId="1036"/>
          <ac:spMkLst>
            <pc:docMk/>
            <pc:sldMk cId="2256944891" sldId="331"/>
            <ac:spMk id="11" creationId="{E69BAD9E-4000-EA15-3FC2-0C9C8F1F0B7C}"/>
          </ac:spMkLst>
        </pc:spChg>
        <pc:spChg chg="mod">
          <ac:chgData name="Li Li (2407513)" userId="3112397e-b739-4463-9987-1d8bffa46ee5" providerId="ADAL" clId="{FBB192F5-6721-45BF-A2F7-96849A9F21E3}" dt="2025-04-01T15:07:08.785" v="283" actId="1036"/>
          <ac:spMkLst>
            <pc:docMk/>
            <pc:sldMk cId="2256944891" sldId="331"/>
            <ac:spMk id="12" creationId="{B9E0B332-F92C-9152-B7DE-22EED5831FBC}"/>
          </ac:spMkLst>
        </pc:spChg>
        <pc:spChg chg="mod">
          <ac:chgData name="Li Li (2407513)" userId="3112397e-b739-4463-9987-1d8bffa46ee5" providerId="ADAL" clId="{FBB192F5-6721-45BF-A2F7-96849A9F21E3}" dt="2025-04-01T15:07:46.239" v="332" actId="1036"/>
          <ac:spMkLst>
            <pc:docMk/>
            <pc:sldMk cId="2256944891" sldId="331"/>
            <ac:spMk id="17" creationId="{4A5FCD99-3E28-3EC7-7C58-5AD508CD00EA}"/>
          </ac:spMkLst>
        </pc:spChg>
        <pc:spChg chg="mod">
          <ac:chgData name="Li Li (2407513)" userId="3112397e-b739-4463-9987-1d8bffa46ee5" providerId="ADAL" clId="{FBB192F5-6721-45BF-A2F7-96849A9F21E3}" dt="2025-04-01T15:07:19.200" v="300" actId="1036"/>
          <ac:spMkLst>
            <pc:docMk/>
            <pc:sldMk cId="2256944891" sldId="331"/>
            <ac:spMk id="18" creationId="{715585C2-5CC3-4276-7744-F0B4FBA881FC}"/>
          </ac:spMkLst>
        </pc:spChg>
        <pc:spChg chg="mod">
          <ac:chgData name="Li Li (2407513)" userId="3112397e-b739-4463-9987-1d8bffa46ee5" providerId="ADAL" clId="{FBB192F5-6721-45BF-A2F7-96849A9F21E3}" dt="2025-04-01T14:56:35.780" v="101" actId="2711"/>
          <ac:spMkLst>
            <pc:docMk/>
            <pc:sldMk cId="2256944891" sldId="331"/>
            <ac:spMk id="19" creationId="{EA8552FF-2434-9055-8835-CD5009C9C662}"/>
          </ac:spMkLst>
        </pc:spChg>
        <pc:spChg chg="mod">
          <ac:chgData name="Li Li (2407513)" userId="3112397e-b739-4463-9987-1d8bffa46ee5" providerId="ADAL" clId="{FBB192F5-6721-45BF-A2F7-96849A9F21E3}" dt="2025-04-01T14:56:35.780" v="101" actId="2711"/>
          <ac:spMkLst>
            <pc:docMk/>
            <pc:sldMk cId="2256944891" sldId="331"/>
            <ac:spMk id="20" creationId="{D79E8D3A-CDA7-AAE7-EE35-C081EB13D9C0}"/>
          </ac:spMkLst>
        </pc:spChg>
        <pc:spChg chg="mod">
          <ac:chgData name="Li Li (2407513)" userId="3112397e-b739-4463-9987-1d8bffa46ee5" providerId="ADAL" clId="{FBB192F5-6721-45BF-A2F7-96849A9F21E3}" dt="2025-04-01T15:07:19.200" v="300" actId="1036"/>
          <ac:spMkLst>
            <pc:docMk/>
            <pc:sldMk cId="2256944891" sldId="331"/>
            <ac:spMk id="21" creationId="{857D2413-01B9-6560-6FEE-AA18A1E982CD}"/>
          </ac:spMkLst>
        </pc:spChg>
        <pc:spChg chg="mod">
          <ac:chgData name="Li Li (2407513)" userId="3112397e-b739-4463-9987-1d8bffa46ee5" providerId="ADAL" clId="{FBB192F5-6721-45BF-A2F7-96849A9F21E3}" dt="2025-04-01T15:07:19.200" v="300" actId="1036"/>
          <ac:spMkLst>
            <pc:docMk/>
            <pc:sldMk cId="2256944891" sldId="331"/>
            <ac:spMk id="22" creationId="{5463AD35-159B-463C-2756-50261889136C}"/>
          </ac:spMkLst>
        </pc:spChg>
        <pc:spChg chg="mod">
          <ac:chgData name="Li Li (2407513)" userId="3112397e-b739-4463-9987-1d8bffa46ee5" providerId="ADAL" clId="{FBB192F5-6721-45BF-A2F7-96849A9F21E3}" dt="2025-04-01T15:07:46.239" v="332" actId="1036"/>
          <ac:spMkLst>
            <pc:docMk/>
            <pc:sldMk cId="2256944891" sldId="331"/>
            <ac:spMk id="23" creationId="{E2EFC52E-CB41-BF9F-E35E-92170AA3D6CA}"/>
          </ac:spMkLst>
        </pc:spChg>
        <pc:spChg chg="mod">
          <ac:chgData name="Li Li (2407513)" userId="3112397e-b739-4463-9987-1d8bffa46ee5" providerId="ADAL" clId="{FBB192F5-6721-45BF-A2F7-96849A9F21E3}" dt="2025-04-01T15:07:46.239" v="332" actId="1036"/>
          <ac:spMkLst>
            <pc:docMk/>
            <pc:sldMk cId="2256944891" sldId="331"/>
            <ac:spMk id="24" creationId="{6FDE451F-9C84-89D8-77B7-485044C7C6E0}"/>
          </ac:spMkLst>
        </pc:spChg>
        <pc:spChg chg="mod">
          <ac:chgData name="Li Li (2407513)" userId="3112397e-b739-4463-9987-1d8bffa46ee5" providerId="ADAL" clId="{FBB192F5-6721-45BF-A2F7-96849A9F21E3}" dt="2025-04-01T14:56:35.780" v="101" actId="2711"/>
          <ac:spMkLst>
            <pc:docMk/>
            <pc:sldMk cId="2256944891" sldId="331"/>
            <ac:spMk id="25" creationId="{F4721F24-1EA8-6413-7EEA-B3A6B5E7C25B}"/>
          </ac:spMkLst>
        </pc:spChg>
        <pc:spChg chg="mod">
          <ac:chgData name="Li Li (2407513)" userId="3112397e-b739-4463-9987-1d8bffa46ee5" providerId="ADAL" clId="{FBB192F5-6721-45BF-A2F7-96849A9F21E3}" dt="2025-04-01T15:07:46.239" v="332" actId="1036"/>
          <ac:spMkLst>
            <pc:docMk/>
            <pc:sldMk cId="2256944891" sldId="331"/>
            <ac:spMk id="26" creationId="{8B2FF9A7-5491-BDD5-90BD-E0710F68C406}"/>
          </ac:spMkLst>
        </pc:spChg>
        <pc:spChg chg="mod">
          <ac:chgData name="Li Li (2407513)" userId="3112397e-b739-4463-9987-1d8bffa46ee5" providerId="ADAL" clId="{FBB192F5-6721-45BF-A2F7-96849A9F21E3}" dt="2025-04-01T14:55:16.829" v="62" actId="207"/>
          <ac:spMkLst>
            <pc:docMk/>
            <pc:sldMk cId="2256944891" sldId="331"/>
            <ac:spMk id="27" creationId="{990ABF70-6EE0-60AD-6077-20D73E908495}"/>
          </ac:spMkLst>
        </pc:spChg>
        <pc:spChg chg="mod">
          <ac:chgData name="Li Li (2407513)" userId="3112397e-b739-4463-9987-1d8bffa46ee5" providerId="ADAL" clId="{FBB192F5-6721-45BF-A2F7-96849A9F21E3}" dt="2025-04-01T14:56:35.780" v="101" actId="2711"/>
          <ac:spMkLst>
            <pc:docMk/>
            <pc:sldMk cId="2256944891" sldId="331"/>
            <ac:spMk id="28" creationId="{345282BD-618F-929B-F6F0-605DCABD57E7}"/>
          </ac:spMkLst>
        </pc:spChg>
        <pc:spChg chg="mod">
          <ac:chgData name="Li Li (2407513)" userId="3112397e-b739-4463-9987-1d8bffa46ee5" providerId="ADAL" clId="{FBB192F5-6721-45BF-A2F7-96849A9F21E3}" dt="2025-04-01T15:07:19.200" v="300" actId="1036"/>
          <ac:spMkLst>
            <pc:docMk/>
            <pc:sldMk cId="2256944891" sldId="331"/>
            <ac:spMk id="29" creationId="{0AD43B60-6374-1839-0485-3C04B6859898}"/>
          </ac:spMkLst>
        </pc:spChg>
        <pc:spChg chg="del mod">
          <ac:chgData name="Li Li (2407513)" userId="3112397e-b739-4463-9987-1d8bffa46ee5" providerId="ADAL" clId="{FBB192F5-6721-45BF-A2F7-96849A9F21E3}" dt="2025-04-01T14:54:15.146" v="31" actId="478"/>
          <ac:spMkLst>
            <pc:docMk/>
            <pc:sldMk cId="2256944891" sldId="331"/>
            <ac:spMk id="30" creationId="{AD200B87-9F80-012D-3F2C-C430DC48D990}"/>
          </ac:spMkLst>
        </pc:spChg>
        <pc:spChg chg="add mod">
          <ac:chgData name="Li Li (2407513)" userId="3112397e-b739-4463-9987-1d8bffa46ee5" providerId="ADAL" clId="{FBB192F5-6721-45BF-A2F7-96849A9F21E3}" dt="2025-04-01T14:57:45.021" v="131" actId="1035"/>
          <ac:spMkLst>
            <pc:docMk/>
            <pc:sldMk cId="2256944891" sldId="331"/>
            <ac:spMk id="31" creationId="{EA87DF89-AC40-9FA7-0285-A61F3364ABFB}"/>
          </ac:spMkLst>
        </pc:spChg>
        <pc:spChg chg="add del mod">
          <ac:chgData name="Li Li (2407513)" userId="3112397e-b739-4463-9987-1d8bffa46ee5" providerId="ADAL" clId="{FBB192F5-6721-45BF-A2F7-96849A9F21E3}" dt="2025-04-01T15:01:45.303" v="237" actId="478"/>
          <ac:spMkLst>
            <pc:docMk/>
            <pc:sldMk cId="2256944891" sldId="331"/>
            <ac:spMk id="32" creationId="{F2937C2D-7B26-4507-56AE-F64D6011B8D3}"/>
          </ac:spMkLst>
        </pc:spChg>
        <pc:spChg chg="add mod">
          <ac:chgData name="Li Li (2407513)" userId="3112397e-b739-4463-9987-1d8bffa46ee5" providerId="ADAL" clId="{FBB192F5-6721-45BF-A2F7-96849A9F21E3}" dt="2025-04-01T15:02:00.293" v="240" actId="1076"/>
          <ac:spMkLst>
            <pc:docMk/>
            <pc:sldMk cId="2256944891" sldId="331"/>
            <ac:spMk id="33" creationId="{1C7D2A05-9866-E225-6819-D59BB6437F73}"/>
          </ac:spMkLst>
        </pc:spChg>
        <pc:spChg chg="add mod">
          <ac:chgData name="Li Li (2407513)" userId="3112397e-b739-4463-9987-1d8bffa46ee5" providerId="ADAL" clId="{FBB192F5-6721-45BF-A2F7-96849A9F21E3}" dt="2025-04-01T15:02:09.613" v="241" actId="1076"/>
          <ac:spMkLst>
            <pc:docMk/>
            <pc:sldMk cId="2256944891" sldId="331"/>
            <ac:spMk id="34" creationId="{02F293C5-C0A0-3BDB-C778-BA2607C767C5}"/>
          </ac:spMkLst>
        </pc:spChg>
        <pc:spChg chg="add mod">
          <ac:chgData name="Li Li (2407513)" userId="3112397e-b739-4463-9987-1d8bffa46ee5" providerId="ADAL" clId="{FBB192F5-6721-45BF-A2F7-96849A9F21E3}" dt="2025-04-01T15:02:09.613" v="241" actId="1076"/>
          <ac:spMkLst>
            <pc:docMk/>
            <pc:sldMk cId="2256944891" sldId="331"/>
            <ac:spMk id="35" creationId="{29D50D70-9ABC-5A2A-C13A-BD233A517568}"/>
          </ac:spMkLst>
        </pc:spChg>
        <pc:spChg chg="add mod">
          <ac:chgData name="Li Li (2407513)" userId="3112397e-b739-4463-9987-1d8bffa46ee5" providerId="ADAL" clId="{FBB192F5-6721-45BF-A2F7-96849A9F21E3}" dt="2025-04-01T15:02:00.293" v="240" actId="1076"/>
          <ac:spMkLst>
            <pc:docMk/>
            <pc:sldMk cId="2256944891" sldId="331"/>
            <ac:spMk id="36" creationId="{FACF987F-FC8E-A16D-67BB-2C3B92241DB9}"/>
          </ac:spMkLst>
        </pc:spChg>
        <pc:spChg chg="mod">
          <ac:chgData name="Li Li (2407513)" userId="3112397e-b739-4463-9987-1d8bffa46ee5" providerId="ADAL" clId="{FBB192F5-6721-45BF-A2F7-96849A9F21E3}" dt="2025-04-01T14:53:59.525" v="28"/>
          <ac:spMkLst>
            <pc:docMk/>
            <pc:sldMk cId="2256944891" sldId="331"/>
            <ac:spMk id="49" creationId="{F2D937F7-E787-8C79-7458-14C13302B8B0}"/>
          </ac:spMkLst>
        </pc:spChg>
        <pc:spChg chg="mod">
          <ac:chgData name="Li Li (2407513)" userId="3112397e-b739-4463-9987-1d8bffa46ee5" providerId="ADAL" clId="{FBB192F5-6721-45BF-A2F7-96849A9F21E3}" dt="2025-04-01T14:53:59.525" v="28"/>
          <ac:spMkLst>
            <pc:docMk/>
            <pc:sldMk cId="2256944891" sldId="331"/>
            <ac:spMk id="51" creationId="{80FA5F5C-6421-6CFC-B6E4-C1C7EE3D575C}"/>
          </ac:spMkLst>
        </pc:spChg>
        <pc:spChg chg="mod">
          <ac:chgData name="Li Li (2407513)" userId="3112397e-b739-4463-9987-1d8bffa46ee5" providerId="ADAL" clId="{FBB192F5-6721-45BF-A2F7-96849A9F21E3}" dt="2025-04-01T14:53:59.525" v="28"/>
          <ac:spMkLst>
            <pc:docMk/>
            <pc:sldMk cId="2256944891" sldId="331"/>
            <ac:spMk id="52" creationId="{6A4398CD-F091-98AB-EEF2-E9DA5132DD10}"/>
          </ac:spMkLst>
        </pc:spChg>
        <pc:spChg chg="mod">
          <ac:chgData name="Li Li (2407513)" userId="3112397e-b739-4463-9987-1d8bffa46ee5" providerId="ADAL" clId="{FBB192F5-6721-45BF-A2F7-96849A9F21E3}" dt="2025-04-01T14:53:59.525" v="28"/>
          <ac:spMkLst>
            <pc:docMk/>
            <pc:sldMk cId="2256944891" sldId="331"/>
            <ac:spMk id="53" creationId="{E0B7EFD2-2FCD-69CD-DC2E-152D37707720}"/>
          </ac:spMkLst>
        </pc:spChg>
        <pc:spChg chg="mod">
          <ac:chgData name="Li Li (2407513)" userId="3112397e-b739-4463-9987-1d8bffa46ee5" providerId="ADAL" clId="{FBB192F5-6721-45BF-A2F7-96849A9F21E3}" dt="2025-04-01T14:53:59.525" v="28"/>
          <ac:spMkLst>
            <pc:docMk/>
            <pc:sldMk cId="2256944891" sldId="331"/>
            <ac:spMk id="54" creationId="{981C2F1B-E4A9-DC51-7ADE-3700DDF8928F}"/>
          </ac:spMkLst>
        </pc:spChg>
        <pc:spChg chg="mod">
          <ac:chgData name="Li Li (2407513)" userId="3112397e-b739-4463-9987-1d8bffa46ee5" providerId="ADAL" clId="{FBB192F5-6721-45BF-A2F7-96849A9F21E3}" dt="2025-04-01T14:53:59.525" v="28"/>
          <ac:spMkLst>
            <pc:docMk/>
            <pc:sldMk cId="2256944891" sldId="331"/>
            <ac:spMk id="59" creationId="{25541823-4BC8-A516-4D21-4F867BE1820F}"/>
          </ac:spMkLst>
        </pc:spChg>
        <pc:spChg chg="mod">
          <ac:chgData name="Li Li (2407513)" userId="3112397e-b739-4463-9987-1d8bffa46ee5" providerId="ADAL" clId="{FBB192F5-6721-45BF-A2F7-96849A9F21E3}" dt="2025-04-01T14:53:59.525" v="28"/>
          <ac:spMkLst>
            <pc:docMk/>
            <pc:sldMk cId="2256944891" sldId="331"/>
            <ac:spMk id="61" creationId="{E2159046-F09B-A2D9-A52E-DD4EF0270EAC}"/>
          </ac:spMkLst>
        </pc:spChg>
        <pc:spChg chg="mod">
          <ac:chgData name="Li Li (2407513)" userId="3112397e-b739-4463-9987-1d8bffa46ee5" providerId="ADAL" clId="{FBB192F5-6721-45BF-A2F7-96849A9F21E3}" dt="2025-04-01T14:53:59.525" v="28"/>
          <ac:spMkLst>
            <pc:docMk/>
            <pc:sldMk cId="2256944891" sldId="331"/>
            <ac:spMk id="62" creationId="{0A3A93E2-B129-0CB6-A8B7-A886C7F06A8F}"/>
          </ac:spMkLst>
        </pc:spChg>
        <pc:spChg chg="mod">
          <ac:chgData name="Li Li (2407513)" userId="3112397e-b739-4463-9987-1d8bffa46ee5" providerId="ADAL" clId="{FBB192F5-6721-45BF-A2F7-96849A9F21E3}" dt="2025-04-01T14:53:59.525" v="28"/>
          <ac:spMkLst>
            <pc:docMk/>
            <pc:sldMk cId="2256944891" sldId="331"/>
            <ac:spMk id="63" creationId="{EC772774-4CE4-E4A2-4A3E-4F6CFEC09D2A}"/>
          </ac:spMkLst>
        </pc:spChg>
        <pc:spChg chg="mod">
          <ac:chgData name="Li Li (2407513)" userId="3112397e-b739-4463-9987-1d8bffa46ee5" providerId="ADAL" clId="{FBB192F5-6721-45BF-A2F7-96849A9F21E3}" dt="2025-04-01T14:53:59.525" v="28"/>
          <ac:spMkLst>
            <pc:docMk/>
            <pc:sldMk cId="2256944891" sldId="331"/>
            <ac:spMk id="65" creationId="{6ED4424E-0B2F-7D50-576C-903544462EF9}"/>
          </ac:spMkLst>
        </pc:spChg>
        <pc:grpChg chg="mod">
          <ac:chgData name="Li Li (2407513)" userId="3112397e-b739-4463-9987-1d8bffa46ee5" providerId="ADAL" clId="{FBB192F5-6721-45BF-A2F7-96849A9F21E3}" dt="2025-04-01T14:57:45.021" v="131" actId="1035"/>
          <ac:grpSpMkLst>
            <pc:docMk/>
            <pc:sldMk cId="2256944891" sldId="331"/>
            <ac:grpSpMk id="7" creationId="{E3E42CF7-EC1C-74BC-0CC8-8B0C032037BA}"/>
          </ac:grpSpMkLst>
        </pc:grpChg>
        <pc:picChg chg="add">
          <ac:chgData name="Li Li (2407513)" userId="3112397e-b739-4463-9987-1d8bffa46ee5" providerId="ADAL" clId="{FBB192F5-6721-45BF-A2F7-96849A9F21E3}" dt="2025-04-01T14:54:02.884" v="29"/>
          <ac:picMkLst>
            <pc:docMk/>
            <pc:sldMk cId="2256944891" sldId="331"/>
            <ac:picMk id="6" creationId="{39A85908-3BDF-E8B4-E5B6-C8EC1510EE39}"/>
          </ac:picMkLst>
        </pc:picChg>
        <pc:cxnChg chg="mod">
          <ac:chgData name="Li Li (2407513)" userId="3112397e-b739-4463-9987-1d8bffa46ee5" providerId="ADAL" clId="{FBB192F5-6721-45BF-A2F7-96849A9F21E3}" dt="2025-04-01T14:55:35.899" v="64" actId="208"/>
          <ac:cxnSpMkLst>
            <pc:docMk/>
            <pc:sldMk cId="2256944891" sldId="331"/>
            <ac:cxnSpMk id="8" creationId="{C29B83E8-D551-CDBA-3ACD-E520BEE68BF8}"/>
          </ac:cxnSpMkLst>
        </pc:cxnChg>
      </pc:sldChg>
      <pc:sldChg chg="delSp modSp add del mod">
        <pc:chgData name="Li Li (2407513)" userId="3112397e-b739-4463-9987-1d8bffa46ee5" providerId="ADAL" clId="{FBB192F5-6721-45BF-A2F7-96849A9F21E3}" dt="2025-04-01T15:08:48.677" v="336" actId="47"/>
        <pc:sldMkLst>
          <pc:docMk/>
          <pc:sldMk cId="3200380868" sldId="377"/>
        </pc:sldMkLst>
        <pc:spChg chg="mod">
          <ac:chgData name="Li Li (2407513)" userId="3112397e-b739-4463-9987-1d8bffa46ee5" providerId="ADAL" clId="{FBB192F5-6721-45BF-A2F7-96849A9F21E3}" dt="2025-04-01T14:53:38.081" v="4" actId="947"/>
          <ac:spMkLst>
            <pc:docMk/>
            <pc:sldMk cId="3200380868" sldId="377"/>
            <ac:spMk id="2" creationId="{CE5BF164-777C-D65D-2C1A-BB47548533F7}"/>
          </ac:spMkLst>
        </pc:spChg>
        <pc:spChg chg="mod">
          <ac:chgData name="Li Li (2407513)" userId="3112397e-b739-4463-9987-1d8bffa46ee5" providerId="ADAL" clId="{FBB192F5-6721-45BF-A2F7-96849A9F21E3}" dt="2025-04-01T14:53:38.150" v="6" actId="947"/>
          <ac:spMkLst>
            <pc:docMk/>
            <pc:sldMk cId="3200380868" sldId="377"/>
            <ac:spMk id="54" creationId="{981C2F1B-E4A9-DC51-7ADE-3700DDF8928F}"/>
          </ac:spMkLst>
        </pc:spChg>
        <pc:spChg chg="mod">
          <ac:chgData name="Li Li (2407513)" userId="3112397e-b739-4463-9987-1d8bffa46ee5" providerId="ADAL" clId="{FBB192F5-6721-45BF-A2F7-96849A9F21E3}" dt="2025-04-01T14:53:38.187" v="8" actId="947"/>
          <ac:spMkLst>
            <pc:docMk/>
            <pc:sldMk cId="3200380868" sldId="377"/>
            <ac:spMk id="55" creationId="{FE149E44-3FF0-EA70-1DE4-A4F963B3F366}"/>
          </ac:spMkLst>
        </pc:spChg>
        <pc:spChg chg="mod">
          <ac:chgData name="Li Li (2407513)" userId="3112397e-b739-4463-9987-1d8bffa46ee5" providerId="ADAL" clId="{FBB192F5-6721-45BF-A2F7-96849A9F21E3}" dt="2025-04-01T14:53:38.187" v="10" actId="947"/>
          <ac:spMkLst>
            <pc:docMk/>
            <pc:sldMk cId="3200380868" sldId="377"/>
            <ac:spMk id="56" creationId="{A418C264-BF78-C7A1-BDEB-3B99D8CB8782}"/>
          </ac:spMkLst>
        </pc:spChg>
        <pc:spChg chg="mod">
          <ac:chgData name="Li Li (2407513)" userId="3112397e-b739-4463-9987-1d8bffa46ee5" providerId="ADAL" clId="{FBB192F5-6721-45BF-A2F7-96849A9F21E3}" dt="2025-04-01T14:53:38.195" v="12" actId="947"/>
          <ac:spMkLst>
            <pc:docMk/>
            <pc:sldMk cId="3200380868" sldId="377"/>
            <ac:spMk id="57" creationId="{13DA491E-24E1-F421-9C52-1E05351ACFBC}"/>
          </ac:spMkLst>
        </pc:spChg>
        <pc:spChg chg="mod">
          <ac:chgData name="Li Li (2407513)" userId="3112397e-b739-4463-9987-1d8bffa46ee5" providerId="ADAL" clId="{FBB192F5-6721-45BF-A2F7-96849A9F21E3}" dt="2025-04-01T14:53:38.202" v="14" actId="947"/>
          <ac:spMkLst>
            <pc:docMk/>
            <pc:sldMk cId="3200380868" sldId="377"/>
            <ac:spMk id="58" creationId="{E1312B32-043B-894A-17F6-AAA4A46FDB37}"/>
          </ac:spMkLst>
        </pc:spChg>
        <pc:spChg chg="mod">
          <ac:chgData name="Li Li (2407513)" userId="3112397e-b739-4463-9987-1d8bffa46ee5" providerId="ADAL" clId="{FBB192F5-6721-45BF-A2F7-96849A9F21E3}" dt="2025-04-01T14:53:38.206" v="16" actId="947"/>
          <ac:spMkLst>
            <pc:docMk/>
            <pc:sldMk cId="3200380868" sldId="377"/>
            <ac:spMk id="59" creationId="{25541823-4BC8-A516-4D21-4F867BE1820F}"/>
          </ac:spMkLst>
        </pc:spChg>
        <pc:spChg chg="mod">
          <ac:chgData name="Li Li (2407513)" userId="3112397e-b739-4463-9987-1d8bffa46ee5" providerId="ADAL" clId="{FBB192F5-6721-45BF-A2F7-96849A9F21E3}" dt="2025-04-01T14:53:38.222" v="18" actId="947"/>
          <ac:spMkLst>
            <pc:docMk/>
            <pc:sldMk cId="3200380868" sldId="377"/>
            <ac:spMk id="60" creationId="{EA91AE69-BAEC-1B56-0862-8CCCCFB1BF04}"/>
          </ac:spMkLst>
        </pc:spChg>
        <pc:spChg chg="mod">
          <ac:chgData name="Li Li (2407513)" userId="3112397e-b739-4463-9987-1d8bffa46ee5" providerId="ADAL" clId="{FBB192F5-6721-45BF-A2F7-96849A9F21E3}" dt="2025-04-01T14:53:38.228" v="20" actId="947"/>
          <ac:spMkLst>
            <pc:docMk/>
            <pc:sldMk cId="3200380868" sldId="377"/>
            <ac:spMk id="61" creationId="{E2159046-F09B-A2D9-A52E-DD4EF0270EAC}"/>
          </ac:spMkLst>
        </pc:spChg>
        <pc:spChg chg="mod">
          <ac:chgData name="Li Li (2407513)" userId="3112397e-b739-4463-9987-1d8bffa46ee5" providerId="ADAL" clId="{FBB192F5-6721-45BF-A2F7-96849A9F21E3}" dt="2025-04-01T14:53:38.233" v="22" actId="947"/>
          <ac:spMkLst>
            <pc:docMk/>
            <pc:sldMk cId="3200380868" sldId="377"/>
            <ac:spMk id="63" creationId="{EC772774-4CE4-E4A2-4A3E-4F6CFEC09D2A}"/>
          </ac:spMkLst>
        </pc:spChg>
        <pc:spChg chg="mod">
          <ac:chgData name="Li Li (2407513)" userId="3112397e-b739-4463-9987-1d8bffa46ee5" providerId="ADAL" clId="{FBB192F5-6721-45BF-A2F7-96849A9F21E3}" dt="2025-04-01T14:53:38.237" v="24" actId="947"/>
          <ac:spMkLst>
            <pc:docMk/>
            <pc:sldMk cId="3200380868" sldId="377"/>
            <ac:spMk id="64" creationId="{8B96F93E-F481-EAC1-1AE9-13BA27B39525}"/>
          </ac:spMkLst>
        </pc:spChg>
        <pc:spChg chg="mod">
          <ac:chgData name="Li Li (2407513)" userId="3112397e-b739-4463-9987-1d8bffa46ee5" providerId="ADAL" clId="{FBB192F5-6721-45BF-A2F7-96849A9F21E3}" dt="2025-04-01T14:53:38.270" v="26" actId="947"/>
          <ac:spMkLst>
            <pc:docMk/>
            <pc:sldMk cId="3200380868" sldId="377"/>
            <ac:spMk id="65" creationId="{6ED4424E-0B2F-7D50-576C-903544462EF9}"/>
          </ac:spMkLst>
        </pc:spChg>
        <pc:grpChg chg="del">
          <ac:chgData name="Li Li (2407513)" userId="3112397e-b739-4463-9987-1d8bffa46ee5" providerId="ADAL" clId="{FBB192F5-6721-45BF-A2F7-96849A9F21E3}" dt="2025-04-01T14:53:56.245" v="27" actId="21"/>
          <ac:grpSpMkLst>
            <pc:docMk/>
            <pc:sldMk cId="3200380868" sldId="377"/>
            <ac:grpSpMk id="9" creationId="{88C08A0A-287F-6153-1865-203D6CE35739}"/>
          </ac:grpSpMkLst>
        </pc:grpChg>
      </pc:sldChg>
      <pc:sldChg chg="addSp delSp modSp add del mod">
        <pc:chgData name="Li Li (2407513)" userId="3112397e-b739-4463-9987-1d8bffa46ee5" providerId="ADAL" clId="{FBB192F5-6721-45BF-A2F7-96849A9F21E3}" dt="2025-04-01T16:18:17.395" v="782" actId="47"/>
        <pc:sldMkLst>
          <pc:docMk/>
          <pc:sldMk cId="1681794492" sldId="378"/>
        </pc:sldMkLst>
        <pc:spChg chg="mod">
          <ac:chgData name="Li Li (2407513)" userId="3112397e-b739-4463-9987-1d8bffa46ee5" providerId="ADAL" clId="{FBB192F5-6721-45BF-A2F7-96849A9F21E3}" dt="2025-04-01T15:40:27.985" v="673" actId="2711"/>
          <ac:spMkLst>
            <pc:docMk/>
            <pc:sldMk cId="1681794492" sldId="378"/>
            <ac:spMk id="15" creationId="{6E4AD8E3-5474-F4BB-5D59-53D3A61682C8}"/>
          </ac:spMkLst>
        </pc:spChg>
        <pc:spChg chg="add mod">
          <ac:chgData name="Li Li (2407513)" userId="3112397e-b739-4463-9987-1d8bffa46ee5" providerId="ADAL" clId="{FBB192F5-6721-45BF-A2F7-96849A9F21E3}" dt="2025-04-01T15:40:27.985" v="673" actId="2711"/>
          <ac:spMkLst>
            <pc:docMk/>
            <pc:sldMk cId="1681794492" sldId="378"/>
            <ac:spMk id="30" creationId="{C3CAB342-7157-149F-D265-0210534CCAA8}"/>
          </ac:spMkLst>
        </pc:spChg>
        <pc:spChg chg="del">
          <ac:chgData name="Li Li (2407513)" userId="3112397e-b739-4463-9987-1d8bffa46ee5" providerId="ADAL" clId="{FBB192F5-6721-45BF-A2F7-96849A9F21E3}" dt="2025-04-01T15:09:40.931" v="343" actId="478"/>
          <ac:spMkLst>
            <pc:docMk/>
            <pc:sldMk cId="1681794492" sldId="378"/>
            <ac:spMk id="31" creationId="{A00653E8-A176-6661-79E0-33CEE4887E2B}"/>
          </ac:spMkLst>
        </pc:spChg>
        <pc:spChg chg="add mod">
          <ac:chgData name="Li Li (2407513)" userId="3112397e-b739-4463-9987-1d8bffa46ee5" providerId="ADAL" clId="{FBB192F5-6721-45BF-A2F7-96849A9F21E3}" dt="2025-04-01T15:10:51.654" v="398" actId="1076"/>
          <ac:spMkLst>
            <pc:docMk/>
            <pc:sldMk cId="1681794492" sldId="378"/>
            <ac:spMk id="32" creationId="{B4E10F98-57F7-DB8C-9EDE-AC79640318D5}"/>
          </ac:spMkLst>
        </pc:spChg>
        <pc:spChg chg="del">
          <ac:chgData name="Li Li (2407513)" userId="3112397e-b739-4463-9987-1d8bffa46ee5" providerId="ADAL" clId="{FBB192F5-6721-45BF-A2F7-96849A9F21E3}" dt="2025-04-01T15:09:42.740" v="344" actId="478"/>
          <ac:spMkLst>
            <pc:docMk/>
            <pc:sldMk cId="1681794492" sldId="378"/>
            <ac:spMk id="33" creationId="{1AD71CB5-9D4F-ABBE-A5DD-73BED3A10CEF}"/>
          </ac:spMkLst>
        </pc:spChg>
        <pc:spChg chg="del">
          <ac:chgData name="Li Li (2407513)" userId="3112397e-b739-4463-9987-1d8bffa46ee5" providerId="ADAL" clId="{FBB192F5-6721-45BF-A2F7-96849A9F21E3}" dt="2025-04-01T15:09:39.706" v="342" actId="478"/>
          <ac:spMkLst>
            <pc:docMk/>
            <pc:sldMk cId="1681794492" sldId="378"/>
            <ac:spMk id="34" creationId="{58338C7F-0788-C4E3-0262-1F9B2EC1A1C2}"/>
          </ac:spMkLst>
        </pc:spChg>
        <pc:spChg chg="del">
          <ac:chgData name="Li Li (2407513)" userId="3112397e-b739-4463-9987-1d8bffa46ee5" providerId="ADAL" clId="{FBB192F5-6721-45BF-A2F7-96849A9F21E3}" dt="2025-04-01T15:09:38.151" v="341" actId="478"/>
          <ac:spMkLst>
            <pc:docMk/>
            <pc:sldMk cId="1681794492" sldId="378"/>
            <ac:spMk id="35" creationId="{147870E6-34A3-19F4-4CA5-F81FA6EB75B9}"/>
          </ac:spMkLst>
        </pc:spChg>
        <pc:spChg chg="del mod">
          <ac:chgData name="Li Li (2407513)" userId="3112397e-b739-4463-9987-1d8bffa46ee5" providerId="ADAL" clId="{FBB192F5-6721-45BF-A2F7-96849A9F21E3}" dt="2025-04-01T15:40:33.930" v="674" actId="478"/>
          <ac:spMkLst>
            <pc:docMk/>
            <pc:sldMk cId="1681794492" sldId="378"/>
            <ac:spMk id="36" creationId="{E7899357-F993-E6EC-569C-E2E86F26B179}"/>
          </ac:spMkLst>
        </pc:spChg>
        <pc:spChg chg="add mod">
          <ac:chgData name="Li Li (2407513)" userId="3112397e-b739-4463-9987-1d8bffa46ee5" providerId="ADAL" clId="{FBB192F5-6721-45BF-A2F7-96849A9F21E3}" dt="2025-04-01T15:47:49.438" v="706" actId="1076"/>
          <ac:spMkLst>
            <pc:docMk/>
            <pc:sldMk cId="1681794492" sldId="378"/>
            <ac:spMk id="37" creationId="{B76EF67C-CBF6-01F7-C871-8E7E5B44D486}"/>
          </ac:spMkLst>
        </pc:spChg>
        <pc:spChg chg="add mod">
          <ac:chgData name="Li Li (2407513)" userId="3112397e-b739-4463-9987-1d8bffa46ee5" providerId="ADAL" clId="{FBB192F5-6721-45BF-A2F7-96849A9F21E3}" dt="2025-04-01T15:45:14.532" v="688" actId="1076"/>
          <ac:spMkLst>
            <pc:docMk/>
            <pc:sldMk cId="1681794492" sldId="378"/>
            <ac:spMk id="38" creationId="{D08CD004-B828-51C5-1FF8-5ABD6E3AA63C}"/>
          </ac:spMkLst>
        </pc:spChg>
        <pc:spChg chg="add mod">
          <ac:chgData name="Li Li (2407513)" userId="3112397e-b739-4463-9987-1d8bffa46ee5" providerId="ADAL" clId="{FBB192F5-6721-45BF-A2F7-96849A9F21E3}" dt="2025-04-01T15:47:53.540" v="707" actId="1076"/>
          <ac:spMkLst>
            <pc:docMk/>
            <pc:sldMk cId="1681794492" sldId="378"/>
            <ac:spMk id="39" creationId="{ED4B7EDE-63A4-2E84-BC18-EBA7FC3C2029}"/>
          </ac:spMkLst>
        </pc:spChg>
        <pc:spChg chg="add del mod">
          <ac:chgData name="Li Li (2407513)" userId="3112397e-b739-4463-9987-1d8bffa46ee5" providerId="ADAL" clId="{FBB192F5-6721-45BF-A2F7-96849A9F21E3}" dt="2025-04-01T15:45:35.365" v="691" actId="478"/>
          <ac:spMkLst>
            <pc:docMk/>
            <pc:sldMk cId="1681794492" sldId="378"/>
            <ac:spMk id="40" creationId="{EABB3C15-95C4-87CE-28F2-4C5A9AEC844E}"/>
          </ac:spMkLst>
        </pc:spChg>
        <pc:spChg chg="add mod">
          <ac:chgData name="Li Li (2407513)" userId="3112397e-b739-4463-9987-1d8bffa46ee5" providerId="ADAL" clId="{FBB192F5-6721-45BF-A2F7-96849A9F21E3}" dt="2025-04-01T15:48:11.274" v="710" actId="1076"/>
          <ac:spMkLst>
            <pc:docMk/>
            <pc:sldMk cId="1681794492" sldId="378"/>
            <ac:spMk id="41" creationId="{48360443-F670-9B9C-C961-CE8E46368E28}"/>
          </ac:spMkLst>
        </pc:spChg>
        <pc:spChg chg="add mod">
          <ac:chgData name="Li Li (2407513)" userId="3112397e-b739-4463-9987-1d8bffa46ee5" providerId="ADAL" clId="{FBB192F5-6721-45BF-A2F7-96849A9F21E3}" dt="2025-04-01T15:40:27.985" v="673" actId="2711"/>
          <ac:spMkLst>
            <pc:docMk/>
            <pc:sldMk cId="1681794492" sldId="378"/>
            <ac:spMk id="42" creationId="{436A69CA-D03B-9237-A74F-83049BC005DF}"/>
          </ac:spMkLst>
        </pc:spChg>
        <pc:spChg chg="add del mod">
          <ac:chgData name="Li Li (2407513)" userId="3112397e-b739-4463-9987-1d8bffa46ee5" providerId="ADAL" clId="{FBB192F5-6721-45BF-A2F7-96849A9F21E3}" dt="2025-04-01T15:49:27.438" v="733" actId="478"/>
          <ac:spMkLst>
            <pc:docMk/>
            <pc:sldMk cId="1681794492" sldId="378"/>
            <ac:spMk id="43" creationId="{C1F2DE12-8CAA-D1F6-DA96-CD0193D05879}"/>
          </ac:spMkLst>
        </pc:spChg>
        <pc:spChg chg="add mod">
          <ac:chgData name="Li Li (2407513)" userId="3112397e-b739-4463-9987-1d8bffa46ee5" providerId="ADAL" clId="{FBB192F5-6721-45BF-A2F7-96849A9F21E3}" dt="2025-04-01T15:40:27.985" v="673" actId="2711"/>
          <ac:spMkLst>
            <pc:docMk/>
            <pc:sldMk cId="1681794492" sldId="378"/>
            <ac:spMk id="44" creationId="{C40A4781-D281-E2CC-29B0-BF8525FAAC1E}"/>
          </ac:spMkLst>
        </pc:spChg>
        <pc:spChg chg="add mod">
          <ac:chgData name="Li Li (2407513)" userId="3112397e-b739-4463-9987-1d8bffa46ee5" providerId="ADAL" clId="{FBB192F5-6721-45BF-A2F7-96849A9F21E3}" dt="2025-04-01T15:12:18.148" v="419" actId="1076"/>
          <ac:spMkLst>
            <pc:docMk/>
            <pc:sldMk cId="1681794492" sldId="378"/>
            <ac:spMk id="45" creationId="{8FDDD90D-983A-94B4-DAA4-85934556922E}"/>
          </ac:spMkLst>
        </pc:spChg>
        <pc:spChg chg="add del mod">
          <ac:chgData name="Li Li (2407513)" userId="3112397e-b739-4463-9987-1d8bffa46ee5" providerId="ADAL" clId="{FBB192F5-6721-45BF-A2F7-96849A9F21E3}" dt="2025-04-01T15:19:49.830" v="484" actId="478"/>
          <ac:spMkLst>
            <pc:docMk/>
            <pc:sldMk cId="1681794492" sldId="378"/>
            <ac:spMk id="46" creationId="{41C8D941-B8AE-CC74-D89D-3116B9CD224C}"/>
          </ac:spMkLst>
        </pc:spChg>
        <pc:spChg chg="add del mod">
          <ac:chgData name="Li Li (2407513)" userId="3112397e-b739-4463-9987-1d8bffa46ee5" providerId="ADAL" clId="{FBB192F5-6721-45BF-A2F7-96849A9F21E3}" dt="2025-04-01T15:19:55.441" v="486" actId="478"/>
          <ac:spMkLst>
            <pc:docMk/>
            <pc:sldMk cId="1681794492" sldId="378"/>
            <ac:spMk id="47" creationId="{DB04767C-19B1-F683-A64C-47C6051C0EC0}"/>
          </ac:spMkLst>
        </pc:spChg>
        <pc:spChg chg="add del mod">
          <ac:chgData name="Li Li (2407513)" userId="3112397e-b739-4463-9987-1d8bffa46ee5" providerId="ADAL" clId="{FBB192F5-6721-45BF-A2F7-96849A9F21E3}" dt="2025-04-01T15:19:48.599" v="483" actId="478"/>
          <ac:spMkLst>
            <pc:docMk/>
            <pc:sldMk cId="1681794492" sldId="378"/>
            <ac:spMk id="48" creationId="{9227BD9E-9D81-FD09-707B-98DD34E05043}"/>
          </ac:spMkLst>
        </pc:spChg>
        <pc:spChg chg="add mod">
          <ac:chgData name="Li Li (2407513)" userId="3112397e-b739-4463-9987-1d8bffa46ee5" providerId="ADAL" clId="{FBB192F5-6721-45BF-A2F7-96849A9F21E3}" dt="2025-04-01T15:44:48.543" v="683" actId="1076"/>
          <ac:spMkLst>
            <pc:docMk/>
            <pc:sldMk cId="1681794492" sldId="378"/>
            <ac:spMk id="49" creationId="{7D5E23F8-2417-0707-54CC-95F14191656D}"/>
          </ac:spMkLst>
        </pc:spChg>
        <pc:spChg chg="add mod">
          <ac:chgData name="Li Li (2407513)" userId="3112397e-b739-4463-9987-1d8bffa46ee5" providerId="ADAL" clId="{FBB192F5-6721-45BF-A2F7-96849A9F21E3}" dt="2025-04-01T15:45:00.935" v="686" actId="1076"/>
          <ac:spMkLst>
            <pc:docMk/>
            <pc:sldMk cId="1681794492" sldId="378"/>
            <ac:spMk id="50" creationId="{4DF1314F-39B7-1E15-CD52-CDE0FF2C8CEB}"/>
          </ac:spMkLst>
        </pc:spChg>
        <pc:spChg chg="add del mod">
          <ac:chgData name="Li Li (2407513)" userId="3112397e-b739-4463-9987-1d8bffa46ee5" providerId="ADAL" clId="{FBB192F5-6721-45BF-A2F7-96849A9F21E3}" dt="2025-04-01T15:45:02.920" v="687" actId="478"/>
          <ac:spMkLst>
            <pc:docMk/>
            <pc:sldMk cId="1681794492" sldId="378"/>
            <ac:spMk id="51" creationId="{2E2002DD-BBFE-509F-50EB-72A58C83D702}"/>
          </ac:spMkLst>
        </pc:spChg>
        <pc:spChg chg="add mod">
          <ac:chgData name="Li Li (2407513)" userId="3112397e-b739-4463-9987-1d8bffa46ee5" providerId="ADAL" clId="{FBB192F5-6721-45BF-A2F7-96849A9F21E3}" dt="2025-04-01T15:46:53.941" v="701" actId="1076"/>
          <ac:spMkLst>
            <pc:docMk/>
            <pc:sldMk cId="1681794492" sldId="378"/>
            <ac:spMk id="52" creationId="{C69377F2-C4B3-05DE-96AE-DDCD7281E5DF}"/>
          </ac:spMkLst>
        </pc:spChg>
        <pc:spChg chg="add del mod">
          <ac:chgData name="Li Li (2407513)" userId="3112397e-b739-4463-9987-1d8bffa46ee5" providerId="ADAL" clId="{FBB192F5-6721-45BF-A2F7-96849A9F21E3}" dt="2025-04-01T15:45:37.799" v="692" actId="478"/>
          <ac:spMkLst>
            <pc:docMk/>
            <pc:sldMk cId="1681794492" sldId="378"/>
            <ac:spMk id="53" creationId="{1D9D5627-3B73-3C97-F2D5-7CD834CEEA1E}"/>
          </ac:spMkLst>
        </pc:spChg>
        <pc:spChg chg="add mod">
          <ac:chgData name="Li Li (2407513)" userId="3112397e-b739-4463-9987-1d8bffa46ee5" providerId="ADAL" clId="{FBB192F5-6721-45BF-A2F7-96849A9F21E3}" dt="2025-04-01T15:40:27.985" v="673" actId="2711"/>
          <ac:spMkLst>
            <pc:docMk/>
            <pc:sldMk cId="1681794492" sldId="378"/>
            <ac:spMk id="54" creationId="{49A46A44-EA27-5A5B-2D2A-C257746E150B}"/>
          </ac:spMkLst>
        </pc:spChg>
        <pc:spChg chg="add mod">
          <ac:chgData name="Li Li (2407513)" userId="3112397e-b739-4463-9987-1d8bffa46ee5" providerId="ADAL" clId="{FBB192F5-6721-45BF-A2F7-96849A9F21E3}" dt="2025-04-01T15:44:44.486" v="682" actId="1076"/>
          <ac:spMkLst>
            <pc:docMk/>
            <pc:sldMk cId="1681794492" sldId="378"/>
            <ac:spMk id="55" creationId="{14E7EECF-9E4D-C523-5829-9D1501E85450}"/>
          </ac:spMkLst>
        </pc:spChg>
        <pc:spChg chg="add mod">
          <ac:chgData name="Li Li (2407513)" userId="3112397e-b739-4463-9987-1d8bffa46ee5" providerId="ADAL" clId="{FBB192F5-6721-45BF-A2F7-96849A9F21E3}" dt="2025-04-01T15:48:01.661" v="708" actId="1076"/>
          <ac:spMkLst>
            <pc:docMk/>
            <pc:sldMk cId="1681794492" sldId="378"/>
            <ac:spMk id="56" creationId="{6B09C63A-4B40-4D8E-8098-7477952BB431}"/>
          </ac:spMkLst>
        </pc:spChg>
        <pc:spChg chg="add mod">
          <ac:chgData name="Li Li (2407513)" userId="3112397e-b739-4463-9987-1d8bffa46ee5" providerId="ADAL" clId="{FBB192F5-6721-45BF-A2F7-96849A9F21E3}" dt="2025-04-01T15:47:04.322" v="702" actId="1076"/>
          <ac:spMkLst>
            <pc:docMk/>
            <pc:sldMk cId="1681794492" sldId="378"/>
            <ac:spMk id="57" creationId="{CDAD18D7-431A-AB60-EF82-77194B97EBC1}"/>
          </ac:spMkLst>
        </pc:spChg>
        <pc:spChg chg="add mod">
          <ac:chgData name="Li Li (2407513)" userId="3112397e-b739-4463-9987-1d8bffa46ee5" providerId="ADAL" clId="{FBB192F5-6721-45BF-A2F7-96849A9F21E3}" dt="2025-04-01T15:48:08.241" v="709" actId="1076"/>
          <ac:spMkLst>
            <pc:docMk/>
            <pc:sldMk cId="1681794492" sldId="378"/>
            <ac:spMk id="58" creationId="{C13D26C7-9A04-D042-B529-96BE4E796821}"/>
          </ac:spMkLst>
        </pc:spChg>
        <pc:spChg chg="add mod">
          <ac:chgData name="Li Li (2407513)" userId="3112397e-b739-4463-9987-1d8bffa46ee5" providerId="ADAL" clId="{FBB192F5-6721-45BF-A2F7-96849A9F21E3}" dt="2025-04-01T15:48:52.075" v="727" actId="1076"/>
          <ac:spMkLst>
            <pc:docMk/>
            <pc:sldMk cId="1681794492" sldId="378"/>
            <ac:spMk id="59" creationId="{5AB61757-3610-A680-ECAE-AA1C110517FC}"/>
          </ac:spMkLst>
        </pc:spChg>
        <pc:spChg chg="add mod">
          <ac:chgData name="Li Li (2407513)" userId="3112397e-b739-4463-9987-1d8bffa46ee5" providerId="ADAL" clId="{FBB192F5-6721-45BF-A2F7-96849A9F21E3}" dt="2025-04-01T15:48:37.674" v="726" actId="1076"/>
          <ac:spMkLst>
            <pc:docMk/>
            <pc:sldMk cId="1681794492" sldId="378"/>
            <ac:spMk id="60" creationId="{B828BC2B-B924-2A2C-E68C-6B2AEAD4C4F6}"/>
          </ac:spMkLst>
        </pc:spChg>
        <pc:spChg chg="add mod">
          <ac:chgData name="Li Li (2407513)" userId="3112397e-b739-4463-9987-1d8bffa46ee5" providerId="ADAL" clId="{FBB192F5-6721-45BF-A2F7-96849A9F21E3}" dt="2025-04-01T15:49:19.776" v="732" actId="20577"/>
          <ac:spMkLst>
            <pc:docMk/>
            <pc:sldMk cId="1681794492" sldId="378"/>
            <ac:spMk id="61" creationId="{DF263EAC-297C-77C4-1EFB-00A85D9D8EB7}"/>
          </ac:spMkLst>
        </pc:spChg>
        <pc:spChg chg="add mod">
          <ac:chgData name="Li Li (2407513)" userId="3112397e-b739-4463-9987-1d8bffa46ee5" providerId="ADAL" clId="{FBB192F5-6721-45BF-A2F7-96849A9F21E3}" dt="2025-04-01T16:01:32.693" v="738" actId="1076"/>
          <ac:spMkLst>
            <pc:docMk/>
            <pc:sldMk cId="1681794492" sldId="378"/>
            <ac:spMk id="62" creationId="{2808C843-3AC7-5B8D-E22E-BB2D4F9C431C}"/>
          </ac:spMkLst>
        </pc:spChg>
        <pc:grpChg chg="add del mod">
          <ac:chgData name="Li Li (2407513)" userId="3112397e-b739-4463-9987-1d8bffa46ee5" providerId="ADAL" clId="{FBB192F5-6721-45BF-A2F7-96849A9F21E3}" dt="2025-04-01T15:09:36.204" v="340" actId="478"/>
          <ac:grpSpMkLst>
            <pc:docMk/>
            <pc:sldMk cId="1681794492" sldId="378"/>
            <ac:grpSpMk id="7" creationId="{44624B7F-FC12-0361-4F97-67CE221C2C6A}"/>
          </ac:grpSpMkLst>
        </pc:grpChg>
        <pc:grpChg chg="mod">
          <ac:chgData name="Li Li (2407513)" userId="3112397e-b739-4463-9987-1d8bffa46ee5" providerId="ADAL" clId="{FBB192F5-6721-45BF-A2F7-96849A9F21E3}" dt="2025-04-01T15:49:37.027" v="736" actId="1076"/>
          <ac:grpSpMkLst>
            <pc:docMk/>
            <pc:sldMk cId="1681794492" sldId="378"/>
            <ac:grpSpMk id="13" creationId="{F4B94F98-8C14-5C00-6943-F8E74319476B}"/>
          </ac:grpSpMkLst>
        </pc:grpChg>
        <pc:cxnChg chg="add mod">
          <ac:chgData name="Li Li (2407513)" userId="3112397e-b739-4463-9987-1d8bffa46ee5" providerId="ADAL" clId="{FBB192F5-6721-45BF-A2F7-96849A9F21E3}" dt="2025-04-01T15:10:35.450" v="394" actId="1038"/>
          <ac:cxnSpMkLst>
            <pc:docMk/>
            <pc:sldMk cId="1681794492" sldId="378"/>
            <ac:cxnSpMk id="2" creationId="{3082F56D-4E6F-E430-B18F-47BBC8E75841}"/>
          </ac:cxnSpMkLst>
        </pc:cxnChg>
      </pc:sldChg>
      <pc:sldChg chg="addSp delSp modSp add mod">
        <pc:chgData name="Li Li (2407513)" userId="3112397e-b739-4463-9987-1d8bffa46ee5" providerId="ADAL" clId="{FBB192F5-6721-45BF-A2F7-96849A9F21E3}" dt="2025-04-01T16:40:24.873" v="910" actId="1076"/>
        <pc:sldMkLst>
          <pc:docMk/>
          <pc:sldMk cId="274345953" sldId="379"/>
        </pc:sldMkLst>
        <pc:spChg chg="mod">
          <ac:chgData name="Li Li (2407513)" userId="3112397e-b739-4463-9987-1d8bffa46ee5" providerId="ADAL" clId="{FBB192F5-6721-45BF-A2F7-96849A9F21E3}" dt="2025-04-01T16:18:13.554" v="781" actId="1076"/>
          <ac:spMkLst>
            <pc:docMk/>
            <pc:sldMk cId="274345953" sldId="379"/>
            <ac:spMk id="3" creationId="{E7E8D55F-45A1-3083-DD48-57FA0D3A7907}"/>
          </ac:spMkLst>
        </pc:spChg>
        <pc:spChg chg="del">
          <ac:chgData name="Li Li (2407513)" userId="3112397e-b739-4463-9987-1d8bffa46ee5" providerId="ADAL" clId="{FBB192F5-6721-45BF-A2F7-96849A9F21E3}" dt="2025-04-01T16:13:28.074" v="747" actId="478"/>
          <ac:spMkLst>
            <pc:docMk/>
            <pc:sldMk cId="274345953" sldId="379"/>
            <ac:spMk id="30" creationId="{1973D63C-5E89-2E45-3C95-9B3A4CE5070F}"/>
          </ac:spMkLst>
        </pc:spChg>
        <pc:spChg chg="del">
          <ac:chgData name="Li Li (2407513)" userId="3112397e-b739-4463-9987-1d8bffa46ee5" providerId="ADAL" clId="{FBB192F5-6721-45BF-A2F7-96849A9F21E3}" dt="2025-04-01T16:13:28.074" v="747" actId="478"/>
          <ac:spMkLst>
            <pc:docMk/>
            <pc:sldMk cId="274345953" sldId="379"/>
            <ac:spMk id="37" creationId="{3B2C4536-980E-5132-47EA-ABCA00BF342E}"/>
          </ac:spMkLst>
        </pc:spChg>
        <pc:spChg chg="del">
          <ac:chgData name="Li Li (2407513)" userId="3112397e-b739-4463-9987-1d8bffa46ee5" providerId="ADAL" clId="{FBB192F5-6721-45BF-A2F7-96849A9F21E3}" dt="2025-04-01T16:13:28.074" v="747" actId="478"/>
          <ac:spMkLst>
            <pc:docMk/>
            <pc:sldMk cId="274345953" sldId="379"/>
            <ac:spMk id="38" creationId="{7449EE2F-29E1-B598-5DB2-F1291053CDAD}"/>
          </ac:spMkLst>
        </pc:spChg>
        <pc:spChg chg="del">
          <ac:chgData name="Li Li (2407513)" userId="3112397e-b739-4463-9987-1d8bffa46ee5" providerId="ADAL" clId="{FBB192F5-6721-45BF-A2F7-96849A9F21E3}" dt="2025-04-01T16:13:28.074" v="747" actId="478"/>
          <ac:spMkLst>
            <pc:docMk/>
            <pc:sldMk cId="274345953" sldId="379"/>
            <ac:spMk id="41" creationId="{7E0DD7C0-24EA-FE08-09CC-CA9D1601FD2C}"/>
          </ac:spMkLst>
        </pc:spChg>
        <pc:spChg chg="del">
          <ac:chgData name="Li Li (2407513)" userId="3112397e-b739-4463-9987-1d8bffa46ee5" providerId="ADAL" clId="{FBB192F5-6721-45BF-A2F7-96849A9F21E3}" dt="2025-04-01T16:13:28.074" v="747" actId="478"/>
          <ac:spMkLst>
            <pc:docMk/>
            <pc:sldMk cId="274345953" sldId="379"/>
            <ac:spMk id="42" creationId="{3BF9864F-270F-82D3-4AEE-8BE20D37C28F}"/>
          </ac:spMkLst>
        </pc:spChg>
        <pc:spChg chg="del">
          <ac:chgData name="Li Li (2407513)" userId="3112397e-b739-4463-9987-1d8bffa46ee5" providerId="ADAL" clId="{FBB192F5-6721-45BF-A2F7-96849A9F21E3}" dt="2025-04-01T16:13:28.074" v="747" actId="478"/>
          <ac:spMkLst>
            <pc:docMk/>
            <pc:sldMk cId="274345953" sldId="379"/>
            <ac:spMk id="44" creationId="{EF160422-99D1-D92D-A83E-89CDEA1AC08F}"/>
          </ac:spMkLst>
        </pc:spChg>
        <pc:spChg chg="del">
          <ac:chgData name="Li Li (2407513)" userId="3112397e-b739-4463-9987-1d8bffa46ee5" providerId="ADAL" clId="{FBB192F5-6721-45BF-A2F7-96849A9F21E3}" dt="2025-04-01T16:13:28.074" v="747" actId="478"/>
          <ac:spMkLst>
            <pc:docMk/>
            <pc:sldMk cId="274345953" sldId="379"/>
            <ac:spMk id="50" creationId="{F02CB049-BDC5-F6EB-CD4A-4D4CA843B200}"/>
          </ac:spMkLst>
        </pc:spChg>
        <pc:spChg chg="del">
          <ac:chgData name="Li Li (2407513)" userId="3112397e-b739-4463-9987-1d8bffa46ee5" providerId="ADAL" clId="{FBB192F5-6721-45BF-A2F7-96849A9F21E3}" dt="2025-04-01T16:13:28.074" v="747" actId="478"/>
          <ac:spMkLst>
            <pc:docMk/>
            <pc:sldMk cId="274345953" sldId="379"/>
            <ac:spMk id="54" creationId="{F4B516D3-C884-8A25-127C-03987008A01D}"/>
          </ac:spMkLst>
        </pc:spChg>
        <pc:spChg chg="del">
          <ac:chgData name="Li Li (2407513)" userId="3112397e-b739-4463-9987-1d8bffa46ee5" providerId="ADAL" clId="{FBB192F5-6721-45BF-A2F7-96849A9F21E3}" dt="2025-04-01T16:13:20.460" v="745" actId="478"/>
          <ac:spMkLst>
            <pc:docMk/>
            <pc:sldMk cId="274345953" sldId="379"/>
            <ac:spMk id="56" creationId="{B5CAA0CF-5105-5F66-9054-6A5C59F28E5B}"/>
          </ac:spMkLst>
        </pc:spChg>
        <pc:spChg chg="del">
          <ac:chgData name="Li Li (2407513)" userId="3112397e-b739-4463-9987-1d8bffa46ee5" providerId="ADAL" clId="{FBB192F5-6721-45BF-A2F7-96849A9F21E3}" dt="2025-04-01T16:13:22.169" v="746" actId="478"/>
          <ac:spMkLst>
            <pc:docMk/>
            <pc:sldMk cId="274345953" sldId="379"/>
            <ac:spMk id="57" creationId="{5AD4554C-F0B4-BF49-E6DD-47EBDAEF7446}"/>
          </ac:spMkLst>
        </pc:spChg>
        <pc:spChg chg="del">
          <ac:chgData name="Li Li (2407513)" userId="3112397e-b739-4463-9987-1d8bffa46ee5" providerId="ADAL" clId="{FBB192F5-6721-45BF-A2F7-96849A9F21E3}" dt="2025-04-01T16:13:28.074" v="747" actId="478"/>
          <ac:spMkLst>
            <pc:docMk/>
            <pc:sldMk cId="274345953" sldId="379"/>
            <ac:spMk id="58" creationId="{74020930-932C-A57C-E59D-0ABCF41CD5D9}"/>
          </ac:spMkLst>
        </pc:spChg>
        <pc:spChg chg="del mod">
          <ac:chgData name="Li Li (2407513)" userId="3112397e-b739-4463-9987-1d8bffa46ee5" providerId="ADAL" clId="{FBB192F5-6721-45BF-A2F7-96849A9F21E3}" dt="2025-04-01T16:13:16.291" v="742" actId="478"/>
          <ac:spMkLst>
            <pc:docMk/>
            <pc:sldMk cId="274345953" sldId="379"/>
            <ac:spMk id="59" creationId="{F0F60AE8-B224-AEDE-34CF-1B87959C14F8}"/>
          </ac:spMkLst>
        </pc:spChg>
        <pc:spChg chg="del">
          <ac:chgData name="Li Li (2407513)" userId="3112397e-b739-4463-9987-1d8bffa46ee5" providerId="ADAL" clId="{FBB192F5-6721-45BF-A2F7-96849A9F21E3}" dt="2025-04-01T16:13:28.074" v="747" actId="478"/>
          <ac:spMkLst>
            <pc:docMk/>
            <pc:sldMk cId="274345953" sldId="379"/>
            <ac:spMk id="60" creationId="{79111820-6C8A-A0A1-E214-0D8C610ED21E}"/>
          </ac:spMkLst>
        </pc:spChg>
        <pc:spChg chg="del">
          <ac:chgData name="Li Li (2407513)" userId="3112397e-b739-4463-9987-1d8bffa46ee5" providerId="ADAL" clId="{FBB192F5-6721-45BF-A2F7-96849A9F21E3}" dt="2025-04-01T16:13:13.753" v="740" actId="478"/>
          <ac:spMkLst>
            <pc:docMk/>
            <pc:sldMk cId="274345953" sldId="379"/>
            <ac:spMk id="62" creationId="{7C162D10-2A61-2AE0-1048-681A8DEC5543}"/>
          </ac:spMkLst>
        </pc:spChg>
        <pc:graphicFrameChg chg="add mod">
          <ac:chgData name="Li Li (2407513)" userId="3112397e-b739-4463-9987-1d8bffa46ee5" providerId="ADAL" clId="{FBB192F5-6721-45BF-A2F7-96849A9F21E3}" dt="2025-04-01T16:13:39.491" v="748"/>
          <ac:graphicFrameMkLst>
            <pc:docMk/>
            <pc:sldMk cId="274345953" sldId="379"/>
            <ac:graphicFrameMk id="5" creationId="{53477539-5644-8C69-DF5A-B8F460A9DCC6}"/>
          </ac:graphicFrameMkLst>
        </pc:graphicFrameChg>
        <pc:graphicFrameChg chg="add del mod modGraphic">
          <ac:chgData name="Li Li (2407513)" userId="3112397e-b739-4463-9987-1d8bffa46ee5" providerId="ADAL" clId="{FBB192F5-6721-45BF-A2F7-96849A9F21E3}" dt="2025-04-01T16:14:52.594" v="754" actId="478"/>
          <ac:graphicFrameMkLst>
            <pc:docMk/>
            <pc:sldMk cId="274345953" sldId="379"/>
            <ac:graphicFrameMk id="6" creationId="{FE78A5CB-3620-09D7-E032-3682911D404D}"/>
          </ac:graphicFrameMkLst>
        </pc:graphicFrameChg>
        <pc:graphicFrameChg chg="add mod">
          <ac:chgData name="Li Li (2407513)" userId="3112397e-b739-4463-9987-1d8bffa46ee5" providerId="ADAL" clId="{FBB192F5-6721-45BF-A2F7-96849A9F21E3}" dt="2025-04-01T16:14:53.860" v="755"/>
          <ac:graphicFrameMkLst>
            <pc:docMk/>
            <pc:sldMk cId="274345953" sldId="379"/>
            <ac:graphicFrameMk id="7" creationId="{D30919A1-BA1E-3CA0-719E-911A434A1B3E}"/>
          </ac:graphicFrameMkLst>
        </pc:graphicFrameChg>
        <pc:graphicFrameChg chg="add del mod modGraphic">
          <ac:chgData name="Li Li (2407513)" userId="3112397e-b739-4463-9987-1d8bffa46ee5" providerId="ADAL" clId="{FBB192F5-6721-45BF-A2F7-96849A9F21E3}" dt="2025-04-01T16:16:15.969" v="769" actId="478"/>
          <ac:graphicFrameMkLst>
            <pc:docMk/>
            <pc:sldMk cId="274345953" sldId="379"/>
            <ac:graphicFrameMk id="8" creationId="{45B27948-9481-6383-30E2-794BC16014C7}"/>
          </ac:graphicFrameMkLst>
        </pc:graphicFrameChg>
        <pc:graphicFrameChg chg="add mod">
          <ac:chgData name="Li Li (2407513)" userId="3112397e-b739-4463-9987-1d8bffa46ee5" providerId="ADAL" clId="{FBB192F5-6721-45BF-A2F7-96849A9F21E3}" dt="2025-04-01T16:16:19.829" v="770"/>
          <ac:graphicFrameMkLst>
            <pc:docMk/>
            <pc:sldMk cId="274345953" sldId="379"/>
            <ac:graphicFrameMk id="9" creationId="{5FAD89AE-47EC-9A7D-C4E0-0A87E596D3C5}"/>
          </ac:graphicFrameMkLst>
        </pc:graphicFrameChg>
        <pc:graphicFrameChg chg="add mod modGraphic">
          <ac:chgData name="Li Li (2407513)" userId="3112397e-b739-4463-9987-1d8bffa46ee5" providerId="ADAL" clId="{FBB192F5-6721-45BF-A2F7-96849A9F21E3}" dt="2025-04-01T16:40:24.873" v="910" actId="1076"/>
          <ac:graphicFrameMkLst>
            <pc:docMk/>
            <pc:sldMk cId="274345953" sldId="379"/>
            <ac:graphicFrameMk id="10" creationId="{7572412D-3035-1A93-6BC3-EBB7A6AD5A51}"/>
          </ac:graphicFrameMkLst>
        </pc:graphicFrameChg>
        <pc:cxnChg chg="del mod">
          <ac:chgData name="Li Li (2407513)" userId="3112397e-b739-4463-9987-1d8bffa46ee5" providerId="ADAL" clId="{FBB192F5-6721-45BF-A2F7-96849A9F21E3}" dt="2025-04-01T16:13:17.764" v="744" actId="478"/>
          <ac:cxnSpMkLst>
            <pc:docMk/>
            <pc:sldMk cId="274345953" sldId="379"/>
            <ac:cxnSpMk id="2" creationId="{93208FBA-9173-70D3-8FCE-A7CD8BA23E18}"/>
          </ac:cxnSpMkLst>
        </pc:cxnChg>
      </pc:sldChg>
      <pc:sldMasterChg chg="delSldLayout modSldLayout">
        <pc:chgData name="Li Li (2407513)" userId="3112397e-b739-4463-9987-1d8bffa46ee5" providerId="ADAL" clId="{FBB192F5-6721-45BF-A2F7-96849A9F21E3}" dt="2025-04-01T15:08:48.677" v="336" actId="47"/>
        <pc:sldMasterMkLst>
          <pc:docMk/>
          <pc:sldMasterMk cId="4006363772" sldId="2147483648"/>
        </pc:sldMasterMkLst>
        <pc:sldLayoutChg chg="delSp del mod">
          <pc:chgData name="Li Li (2407513)" userId="3112397e-b739-4463-9987-1d8bffa46ee5" providerId="ADAL" clId="{FBB192F5-6721-45BF-A2F7-96849A9F21E3}" dt="2025-04-01T15:08:48.677" v="336" actId="47"/>
          <pc:sldLayoutMkLst>
            <pc:docMk/>
            <pc:sldMasterMk cId="4006363772" sldId="2147483648"/>
            <pc:sldLayoutMk cId="964669218" sldId="2147483660"/>
          </pc:sldLayoutMkLst>
          <pc:spChg chg="del">
            <ac:chgData name="Li Li (2407513)" userId="3112397e-b739-4463-9987-1d8bffa46ee5" providerId="ADAL" clId="{FBB192F5-6721-45BF-A2F7-96849A9F21E3}" dt="2025-04-01T14:53:37.861" v="2"/>
            <ac:spMkLst>
              <pc:docMk/>
              <pc:sldMasterMk cId="4006363772" sldId="2147483648"/>
              <pc:sldLayoutMk cId="964669218" sldId="2147483660"/>
              <ac:spMk id="2" creationId="{95B8E866-D1AE-5879-3711-EBE211465F61}"/>
            </ac:spMkLst>
          </pc:spChg>
          <pc:spChg chg="del">
            <ac:chgData name="Li Li (2407513)" userId="3112397e-b739-4463-9987-1d8bffa46ee5" providerId="ADAL" clId="{FBB192F5-6721-45BF-A2F7-96849A9F21E3}" dt="2025-04-01T14:53:37.861" v="2"/>
            <ac:spMkLst>
              <pc:docMk/>
              <pc:sldMasterMk cId="4006363772" sldId="2147483648"/>
              <pc:sldLayoutMk cId="964669218" sldId="2147483660"/>
              <ac:spMk id="3" creationId="{2485DB95-2A7F-7975-C859-818BDB8AFFDF}"/>
            </ac:spMkLst>
          </pc:spChg>
          <pc:spChg chg="del">
            <ac:chgData name="Li Li (2407513)" userId="3112397e-b739-4463-9987-1d8bffa46ee5" providerId="ADAL" clId="{FBB192F5-6721-45BF-A2F7-96849A9F21E3}" dt="2025-04-01T14:53:37.861" v="2"/>
            <ac:spMkLst>
              <pc:docMk/>
              <pc:sldMasterMk cId="4006363772" sldId="2147483648"/>
              <pc:sldLayoutMk cId="964669218" sldId="2147483660"/>
              <ac:spMk id="4" creationId="{E78391B6-00BA-4F4D-4EFE-E1E83918B855}"/>
            </ac:spMkLst>
          </pc:spChg>
          <pc:spChg chg="del">
            <ac:chgData name="Li Li (2407513)" userId="3112397e-b739-4463-9987-1d8bffa46ee5" providerId="ADAL" clId="{FBB192F5-6721-45BF-A2F7-96849A9F21E3}" dt="2025-04-01T14:53:37.861" v="2"/>
            <ac:spMkLst>
              <pc:docMk/>
              <pc:sldMasterMk cId="4006363772" sldId="2147483648"/>
              <pc:sldLayoutMk cId="964669218" sldId="2147483660"/>
              <ac:spMk id="5" creationId="{0EF401D2-BC9F-5339-2198-6B46C539D315}"/>
            </ac:spMkLst>
          </pc:sp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CE558C-4763-4D74-AB7C-0092A5C794A1}" type="datetimeFigureOut">
              <a:rPr lang="zh-CN" altLang="en-US" smtClean="0"/>
              <a:t>2025/4/2</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3488B5-4848-473A-9E14-64F610302DD2}" type="slidenum">
              <a:rPr lang="zh-CN" altLang="en-US" smtClean="0"/>
              <a:t>‹#›</a:t>
            </a:fld>
            <a:endParaRPr lang="zh-CN" altLang="en-US"/>
          </a:p>
        </p:txBody>
      </p:sp>
    </p:spTree>
    <p:extLst>
      <p:ext uri="{BB962C8B-B14F-4D97-AF65-F5344CB8AC3E}">
        <p14:creationId xmlns:p14="http://schemas.microsoft.com/office/powerpoint/2010/main" val="30243146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6BB43D-12DA-D4A9-4943-CF71B8CBC009}"/>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9F2274C0-7F32-92C8-D99F-34971F559EB4}"/>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E4FBB961-72EC-D571-B2D3-6DFB65904F3E}"/>
              </a:ext>
            </a:extLst>
          </p:cNvPr>
          <p:cNvSpPr>
            <a:spLocks noGrp="1"/>
          </p:cNvSpPr>
          <p:nvPr>
            <p:ph type="body" idx="1"/>
          </p:nvPr>
        </p:nvSpPr>
        <p:spPr/>
        <p:txBody>
          <a:bodyPr/>
          <a:lstStyle/>
          <a:p>
            <a:endParaRPr lang="zh-CN" altLang="en-US" dirty="0"/>
          </a:p>
        </p:txBody>
      </p:sp>
      <p:sp>
        <p:nvSpPr>
          <p:cNvPr id="4" name="灯片编号占位符 3">
            <a:extLst>
              <a:ext uri="{FF2B5EF4-FFF2-40B4-BE49-F238E27FC236}">
                <a16:creationId xmlns:a16="http://schemas.microsoft.com/office/drawing/2014/main" id="{A4BBEAEB-2493-5E7D-296C-1254763C0136}"/>
              </a:ext>
            </a:extLst>
          </p:cNvPr>
          <p:cNvSpPr>
            <a:spLocks noGrp="1"/>
          </p:cNvSpPr>
          <p:nvPr>
            <p:ph type="sldNum" sz="quarter" idx="10"/>
          </p:nvPr>
        </p:nvSpPr>
        <p:spPr/>
        <p:txBody>
          <a:bodyPr/>
          <a:lstStyle/>
          <a:p>
            <a:fld id="{4C250233-BFF7-48CF-B7EF-DE542B3E8644}" type="slidenum">
              <a:rPr lang="zh-CN" altLang="en-US" smtClean="0"/>
              <a:t>1</a:t>
            </a:fld>
            <a:endParaRPr lang="zh-CN" altLang="en-US"/>
          </a:p>
        </p:txBody>
      </p:sp>
    </p:spTree>
    <p:extLst>
      <p:ext uri="{BB962C8B-B14F-4D97-AF65-F5344CB8AC3E}">
        <p14:creationId xmlns:p14="http://schemas.microsoft.com/office/powerpoint/2010/main" val="4848477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4C250233-BFF7-48CF-B7EF-DE542B3E8644}"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E06A07-02D1-71D3-E058-0329C9704074}"/>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1AF900F7-D64B-1D18-91DA-EB7C714DA0CB}"/>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F7023C96-F6D7-CC65-8A3A-AD67E041D51C}"/>
              </a:ext>
            </a:extLst>
          </p:cNvPr>
          <p:cNvSpPr>
            <a:spLocks noGrp="1"/>
          </p:cNvSpPr>
          <p:nvPr>
            <p:ph type="body" idx="1"/>
          </p:nvPr>
        </p:nvSpPr>
        <p:spPr/>
        <p:txBody>
          <a:bodyPr/>
          <a:lstStyle/>
          <a:p>
            <a:endParaRPr lang="zh-CN" altLang="en-US" dirty="0"/>
          </a:p>
        </p:txBody>
      </p:sp>
      <p:sp>
        <p:nvSpPr>
          <p:cNvPr id="4" name="灯片编号占位符 3">
            <a:extLst>
              <a:ext uri="{FF2B5EF4-FFF2-40B4-BE49-F238E27FC236}">
                <a16:creationId xmlns:a16="http://schemas.microsoft.com/office/drawing/2014/main" id="{42E31AE3-07E8-6F58-AEC8-C1FAF18DCF2D}"/>
              </a:ext>
            </a:extLst>
          </p:cNvPr>
          <p:cNvSpPr>
            <a:spLocks noGrp="1"/>
          </p:cNvSpPr>
          <p:nvPr>
            <p:ph type="sldNum" sz="quarter" idx="5"/>
          </p:nvPr>
        </p:nvSpPr>
        <p:spPr/>
        <p:txBody>
          <a:bodyPr/>
          <a:lstStyle/>
          <a:p>
            <a:fld id="{FD3488B5-4848-473A-9E14-64F610302DD2}" type="slidenum">
              <a:rPr lang="zh-CN" altLang="en-US" smtClean="0"/>
              <a:t>3</a:t>
            </a:fld>
            <a:endParaRPr lang="zh-CN" altLang="en-US"/>
          </a:p>
        </p:txBody>
      </p:sp>
    </p:spTree>
    <p:extLst>
      <p:ext uri="{BB962C8B-B14F-4D97-AF65-F5344CB8AC3E}">
        <p14:creationId xmlns:p14="http://schemas.microsoft.com/office/powerpoint/2010/main" val="3486791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A44F55-D839-0EC6-322A-15D56BDE9299}"/>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7FACEF1D-DCD5-F047-5765-0978E6395B12}"/>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2DD63B2C-ECC6-B741-D4E2-3713A8ABA8EE}"/>
              </a:ext>
            </a:extLst>
          </p:cNvPr>
          <p:cNvSpPr>
            <a:spLocks noGrp="1"/>
          </p:cNvSpPr>
          <p:nvPr>
            <p:ph type="body" idx="1"/>
          </p:nvPr>
        </p:nvSpPr>
        <p:spPr/>
        <p:txBody>
          <a:bodyPr/>
          <a:lstStyle/>
          <a:p>
            <a:endParaRPr lang="zh-CN" altLang="en-US" dirty="0"/>
          </a:p>
        </p:txBody>
      </p:sp>
      <p:sp>
        <p:nvSpPr>
          <p:cNvPr id="4" name="灯片编号占位符 3">
            <a:extLst>
              <a:ext uri="{FF2B5EF4-FFF2-40B4-BE49-F238E27FC236}">
                <a16:creationId xmlns:a16="http://schemas.microsoft.com/office/drawing/2014/main" id="{08C294A4-A46E-A071-FC2F-5FE8AF7E03CE}"/>
              </a:ext>
            </a:extLst>
          </p:cNvPr>
          <p:cNvSpPr>
            <a:spLocks noGrp="1"/>
          </p:cNvSpPr>
          <p:nvPr>
            <p:ph type="sldNum" sz="quarter" idx="5"/>
          </p:nvPr>
        </p:nvSpPr>
        <p:spPr/>
        <p:txBody>
          <a:bodyPr/>
          <a:lstStyle/>
          <a:p>
            <a:fld id="{FD3488B5-4848-473A-9E14-64F610302DD2}" type="slidenum">
              <a:rPr lang="zh-CN" altLang="en-US" smtClean="0"/>
              <a:t>4</a:t>
            </a:fld>
            <a:endParaRPr lang="zh-CN" altLang="en-US"/>
          </a:p>
        </p:txBody>
      </p:sp>
    </p:spTree>
    <p:extLst>
      <p:ext uri="{BB962C8B-B14F-4D97-AF65-F5344CB8AC3E}">
        <p14:creationId xmlns:p14="http://schemas.microsoft.com/office/powerpoint/2010/main" val="38825667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9FD78C-1B01-1866-665F-309C4C5BAA8B}"/>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F0B42C98-1590-35A2-8D08-7541981B0B50}"/>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8C1837A6-6F46-692D-24E7-0667185EA7F0}"/>
              </a:ext>
            </a:extLst>
          </p:cNvPr>
          <p:cNvSpPr>
            <a:spLocks noGrp="1"/>
          </p:cNvSpPr>
          <p:nvPr>
            <p:ph type="body" idx="1"/>
          </p:nvPr>
        </p:nvSpPr>
        <p:spPr/>
        <p:txBody>
          <a:bodyPr/>
          <a:lstStyle/>
          <a:p>
            <a:endParaRPr lang="zh-CN" altLang="en-US" dirty="0"/>
          </a:p>
        </p:txBody>
      </p:sp>
      <p:sp>
        <p:nvSpPr>
          <p:cNvPr id="4" name="灯片编号占位符 3">
            <a:extLst>
              <a:ext uri="{FF2B5EF4-FFF2-40B4-BE49-F238E27FC236}">
                <a16:creationId xmlns:a16="http://schemas.microsoft.com/office/drawing/2014/main" id="{41F822FF-2A6B-2A79-F0FC-728DCB683703}"/>
              </a:ext>
            </a:extLst>
          </p:cNvPr>
          <p:cNvSpPr>
            <a:spLocks noGrp="1"/>
          </p:cNvSpPr>
          <p:nvPr>
            <p:ph type="sldNum" sz="quarter" idx="10"/>
          </p:nvPr>
        </p:nvSpPr>
        <p:spPr/>
        <p:txBody>
          <a:bodyPr/>
          <a:lstStyle/>
          <a:p>
            <a:fld id="{4C250233-BFF7-48CF-B7EF-DE542B3E8644}" type="slidenum">
              <a:rPr lang="zh-CN" altLang="en-US" smtClean="0"/>
              <a:t>5</a:t>
            </a:fld>
            <a:endParaRPr lang="zh-CN" altLang="en-US"/>
          </a:p>
        </p:txBody>
      </p:sp>
    </p:spTree>
    <p:extLst>
      <p:ext uri="{BB962C8B-B14F-4D97-AF65-F5344CB8AC3E}">
        <p14:creationId xmlns:p14="http://schemas.microsoft.com/office/powerpoint/2010/main" val="18225473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16C3B7-6B42-677D-54D4-1E3ED7C7A8FA}"/>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7C167F5E-D6BC-6ADA-D6F6-5F95D56D81D2}"/>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FF1D2AF0-844B-ED90-E0FB-5167D17CA6CB}"/>
              </a:ext>
            </a:extLst>
          </p:cNvPr>
          <p:cNvSpPr>
            <a:spLocks noGrp="1"/>
          </p:cNvSpPr>
          <p:nvPr>
            <p:ph type="body" idx="1"/>
          </p:nvPr>
        </p:nvSpPr>
        <p:spPr/>
        <p:txBody>
          <a:bodyPr/>
          <a:lstStyle/>
          <a:p>
            <a:endParaRPr lang="zh-CN" altLang="en-US" dirty="0"/>
          </a:p>
        </p:txBody>
      </p:sp>
      <p:sp>
        <p:nvSpPr>
          <p:cNvPr id="4" name="灯片编号占位符 3">
            <a:extLst>
              <a:ext uri="{FF2B5EF4-FFF2-40B4-BE49-F238E27FC236}">
                <a16:creationId xmlns:a16="http://schemas.microsoft.com/office/drawing/2014/main" id="{6C8C7808-3FB8-AC41-CCE8-317F29C8C02F}"/>
              </a:ext>
            </a:extLst>
          </p:cNvPr>
          <p:cNvSpPr>
            <a:spLocks noGrp="1"/>
          </p:cNvSpPr>
          <p:nvPr>
            <p:ph type="sldNum" sz="quarter" idx="10"/>
          </p:nvPr>
        </p:nvSpPr>
        <p:spPr/>
        <p:txBody>
          <a:bodyPr/>
          <a:lstStyle/>
          <a:p>
            <a:fld id="{4C250233-BFF7-48CF-B7EF-DE542B3E8644}" type="slidenum">
              <a:rPr lang="zh-CN" altLang="en-US" smtClean="0"/>
              <a:t>6</a:t>
            </a:fld>
            <a:endParaRPr lang="zh-CN" altLang="en-US"/>
          </a:p>
        </p:txBody>
      </p:sp>
    </p:spTree>
    <p:extLst>
      <p:ext uri="{BB962C8B-B14F-4D97-AF65-F5344CB8AC3E}">
        <p14:creationId xmlns:p14="http://schemas.microsoft.com/office/powerpoint/2010/main" val="18734580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FF51DE-6D15-C6E2-2BF5-2B5F125EB1B8}"/>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CC358DB5-B5C9-F4BE-823C-0FC743168847}"/>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D075B608-6BBA-637F-BD45-AEA2B7BA1E3D}"/>
              </a:ext>
            </a:extLst>
          </p:cNvPr>
          <p:cNvSpPr>
            <a:spLocks noGrp="1"/>
          </p:cNvSpPr>
          <p:nvPr>
            <p:ph type="body" idx="1"/>
          </p:nvPr>
        </p:nvSpPr>
        <p:spPr/>
        <p:txBody>
          <a:bodyPr/>
          <a:lstStyle/>
          <a:p>
            <a:endParaRPr lang="zh-CN" altLang="en-US" dirty="0"/>
          </a:p>
        </p:txBody>
      </p:sp>
      <p:sp>
        <p:nvSpPr>
          <p:cNvPr id="4" name="灯片编号占位符 3">
            <a:extLst>
              <a:ext uri="{FF2B5EF4-FFF2-40B4-BE49-F238E27FC236}">
                <a16:creationId xmlns:a16="http://schemas.microsoft.com/office/drawing/2014/main" id="{081775CD-B8BA-0027-0B43-3611DE71D1AC}"/>
              </a:ext>
            </a:extLst>
          </p:cNvPr>
          <p:cNvSpPr>
            <a:spLocks noGrp="1"/>
          </p:cNvSpPr>
          <p:nvPr>
            <p:ph type="sldNum" sz="quarter" idx="10"/>
          </p:nvPr>
        </p:nvSpPr>
        <p:spPr/>
        <p:txBody>
          <a:bodyPr/>
          <a:lstStyle/>
          <a:p>
            <a:fld id="{4C250233-BFF7-48CF-B7EF-DE542B3E8644}" type="slidenum">
              <a:rPr lang="zh-CN" altLang="en-US" smtClean="0"/>
              <a:t>7</a:t>
            </a:fld>
            <a:endParaRPr lang="zh-CN" altLang="en-US"/>
          </a:p>
        </p:txBody>
      </p:sp>
    </p:spTree>
    <p:extLst>
      <p:ext uri="{BB962C8B-B14F-4D97-AF65-F5344CB8AC3E}">
        <p14:creationId xmlns:p14="http://schemas.microsoft.com/office/powerpoint/2010/main" val="16987766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5741E1-C127-FB02-5E2A-353C0FDA164C}"/>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8D34F5D4-432F-2F02-78CE-D3E2ED9D7090}"/>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910F0243-6A01-E1F6-E49D-BF8C7F3AC1FC}"/>
              </a:ext>
            </a:extLst>
          </p:cNvPr>
          <p:cNvSpPr>
            <a:spLocks noGrp="1"/>
          </p:cNvSpPr>
          <p:nvPr>
            <p:ph type="body" idx="1"/>
          </p:nvPr>
        </p:nvSpPr>
        <p:spPr/>
        <p:txBody>
          <a:bodyPr/>
          <a:lstStyle/>
          <a:p>
            <a:endParaRPr lang="zh-CN" altLang="en-US" dirty="0"/>
          </a:p>
        </p:txBody>
      </p:sp>
      <p:sp>
        <p:nvSpPr>
          <p:cNvPr id="4" name="灯片编号占位符 3">
            <a:extLst>
              <a:ext uri="{FF2B5EF4-FFF2-40B4-BE49-F238E27FC236}">
                <a16:creationId xmlns:a16="http://schemas.microsoft.com/office/drawing/2014/main" id="{D0DFBB41-3888-232C-6BD5-AEAC4E384E1A}"/>
              </a:ext>
            </a:extLst>
          </p:cNvPr>
          <p:cNvSpPr>
            <a:spLocks noGrp="1"/>
          </p:cNvSpPr>
          <p:nvPr>
            <p:ph type="sldNum" sz="quarter" idx="10"/>
          </p:nvPr>
        </p:nvSpPr>
        <p:spPr/>
        <p:txBody>
          <a:bodyPr/>
          <a:lstStyle/>
          <a:p>
            <a:fld id="{4C250233-BFF7-48CF-B7EF-DE542B3E8644}" type="slidenum">
              <a:rPr lang="zh-CN" altLang="en-US" smtClean="0"/>
              <a:t>8</a:t>
            </a:fld>
            <a:endParaRPr lang="zh-CN" altLang="en-US"/>
          </a:p>
        </p:txBody>
      </p:sp>
    </p:spTree>
    <p:extLst>
      <p:ext uri="{BB962C8B-B14F-4D97-AF65-F5344CB8AC3E}">
        <p14:creationId xmlns:p14="http://schemas.microsoft.com/office/powerpoint/2010/main" val="19427454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60195C-5961-8F1D-DEEA-136A3D85ADE9}"/>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6167C5CD-2C2C-A08A-1635-FC19833679DA}"/>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819FE1CF-9B64-510F-A106-47EEDF00A909}"/>
              </a:ext>
            </a:extLst>
          </p:cNvPr>
          <p:cNvSpPr>
            <a:spLocks noGrp="1"/>
          </p:cNvSpPr>
          <p:nvPr>
            <p:ph type="body" idx="1"/>
          </p:nvPr>
        </p:nvSpPr>
        <p:spPr/>
        <p:txBody>
          <a:bodyPr/>
          <a:lstStyle/>
          <a:p>
            <a:endParaRPr lang="zh-CN" altLang="en-US" dirty="0"/>
          </a:p>
        </p:txBody>
      </p:sp>
      <p:sp>
        <p:nvSpPr>
          <p:cNvPr id="4" name="灯片编号占位符 3">
            <a:extLst>
              <a:ext uri="{FF2B5EF4-FFF2-40B4-BE49-F238E27FC236}">
                <a16:creationId xmlns:a16="http://schemas.microsoft.com/office/drawing/2014/main" id="{8B08F13E-D9C1-2FAC-6C14-B3D22D7C8A14}"/>
              </a:ext>
            </a:extLst>
          </p:cNvPr>
          <p:cNvSpPr>
            <a:spLocks noGrp="1"/>
          </p:cNvSpPr>
          <p:nvPr>
            <p:ph type="sldNum" sz="quarter" idx="10"/>
          </p:nvPr>
        </p:nvSpPr>
        <p:spPr/>
        <p:txBody>
          <a:bodyPr/>
          <a:lstStyle/>
          <a:p>
            <a:fld id="{4C250233-BFF7-48CF-B7EF-DE542B3E8644}" type="slidenum">
              <a:rPr lang="zh-CN" altLang="en-US" smtClean="0"/>
              <a:t>9</a:t>
            </a:fld>
            <a:endParaRPr lang="zh-CN" altLang="en-US"/>
          </a:p>
        </p:txBody>
      </p:sp>
    </p:spTree>
    <p:extLst>
      <p:ext uri="{BB962C8B-B14F-4D97-AF65-F5344CB8AC3E}">
        <p14:creationId xmlns:p14="http://schemas.microsoft.com/office/powerpoint/2010/main" val="36603114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339708-7813-CCAD-0078-621D9A0BD559}"/>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F6167A48-ECBE-C240-2061-BF2BA06E2110}"/>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6B4F959E-253B-BE89-CBC4-2BC2ADCAA285}"/>
              </a:ext>
            </a:extLst>
          </p:cNvPr>
          <p:cNvSpPr>
            <a:spLocks noGrp="1"/>
          </p:cNvSpPr>
          <p:nvPr>
            <p:ph type="body" idx="1"/>
          </p:nvPr>
        </p:nvSpPr>
        <p:spPr/>
        <p:txBody>
          <a:bodyPr/>
          <a:lstStyle/>
          <a:p>
            <a:endParaRPr lang="zh-CN" altLang="en-US" dirty="0"/>
          </a:p>
        </p:txBody>
      </p:sp>
      <p:sp>
        <p:nvSpPr>
          <p:cNvPr id="4" name="灯片编号占位符 3">
            <a:extLst>
              <a:ext uri="{FF2B5EF4-FFF2-40B4-BE49-F238E27FC236}">
                <a16:creationId xmlns:a16="http://schemas.microsoft.com/office/drawing/2014/main" id="{A0E67EA0-FCC6-DEAC-03FC-C4417D506524}"/>
              </a:ext>
            </a:extLst>
          </p:cNvPr>
          <p:cNvSpPr>
            <a:spLocks noGrp="1"/>
          </p:cNvSpPr>
          <p:nvPr>
            <p:ph type="sldNum" sz="quarter" idx="10"/>
          </p:nvPr>
        </p:nvSpPr>
        <p:spPr/>
        <p:txBody>
          <a:bodyPr/>
          <a:lstStyle/>
          <a:p>
            <a:fld id="{4C250233-BFF7-48CF-B7EF-DE542B3E8644}" type="slidenum">
              <a:rPr lang="zh-CN" altLang="en-US" smtClean="0"/>
              <a:t>10</a:t>
            </a:fld>
            <a:endParaRPr lang="zh-CN" altLang="en-US"/>
          </a:p>
        </p:txBody>
      </p:sp>
    </p:spTree>
    <p:extLst>
      <p:ext uri="{BB962C8B-B14F-4D97-AF65-F5344CB8AC3E}">
        <p14:creationId xmlns:p14="http://schemas.microsoft.com/office/powerpoint/2010/main" val="12652778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EA38B6-686B-86F0-22A8-694709BDAA42}"/>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12A397CD-28AC-B1D1-C085-955A020765BF}"/>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15CABEFB-4AE3-A665-4126-D70227D1F57A}"/>
              </a:ext>
            </a:extLst>
          </p:cNvPr>
          <p:cNvSpPr>
            <a:spLocks noGrp="1"/>
          </p:cNvSpPr>
          <p:nvPr>
            <p:ph type="body" idx="1"/>
          </p:nvPr>
        </p:nvSpPr>
        <p:spPr/>
        <p:txBody>
          <a:bodyPr/>
          <a:lstStyle/>
          <a:p>
            <a:endParaRPr lang="zh-CN" altLang="en-US" dirty="0"/>
          </a:p>
        </p:txBody>
      </p:sp>
      <p:sp>
        <p:nvSpPr>
          <p:cNvPr id="4" name="灯片编号占位符 3">
            <a:extLst>
              <a:ext uri="{FF2B5EF4-FFF2-40B4-BE49-F238E27FC236}">
                <a16:creationId xmlns:a16="http://schemas.microsoft.com/office/drawing/2014/main" id="{51C3F205-8DCD-ED9B-6458-EFC227AA6EC9}"/>
              </a:ext>
            </a:extLst>
          </p:cNvPr>
          <p:cNvSpPr>
            <a:spLocks noGrp="1"/>
          </p:cNvSpPr>
          <p:nvPr>
            <p:ph type="sldNum" sz="quarter" idx="10"/>
          </p:nvPr>
        </p:nvSpPr>
        <p:spPr/>
        <p:txBody>
          <a:bodyPr/>
          <a:lstStyle/>
          <a:p>
            <a:fld id="{4C250233-BFF7-48CF-B7EF-DE542B3E8644}" type="slidenum">
              <a:rPr lang="zh-CN" altLang="en-US" smtClean="0"/>
              <a:t>11</a:t>
            </a:fld>
            <a:endParaRPr lang="zh-CN" altLang="en-US"/>
          </a:p>
        </p:txBody>
      </p:sp>
    </p:spTree>
    <p:extLst>
      <p:ext uri="{BB962C8B-B14F-4D97-AF65-F5344CB8AC3E}">
        <p14:creationId xmlns:p14="http://schemas.microsoft.com/office/powerpoint/2010/main" val="3476513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908F66-60C5-919A-1BF9-D6E1543F1B63}"/>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0E57C4A7-0BF7-0036-E00C-E2A9C7CF9795}"/>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8F0D6FAC-6A19-13B2-9C7E-3FFAD0DF7706}"/>
              </a:ext>
            </a:extLst>
          </p:cNvPr>
          <p:cNvSpPr>
            <a:spLocks noGrp="1"/>
          </p:cNvSpPr>
          <p:nvPr>
            <p:ph type="body" idx="1"/>
          </p:nvPr>
        </p:nvSpPr>
        <p:spPr/>
        <p:txBody>
          <a:bodyPr/>
          <a:lstStyle/>
          <a:p>
            <a:endParaRPr lang="zh-CN" altLang="en-US" dirty="0"/>
          </a:p>
        </p:txBody>
      </p:sp>
      <p:sp>
        <p:nvSpPr>
          <p:cNvPr id="4" name="灯片编号占位符 3">
            <a:extLst>
              <a:ext uri="{FF2B5EF4-FFF2-40B4-BE49-F238E27FC236}">
                <a16:creationId xmlns:a16="http://schemas.microsoft.com/office/drawing/2014/main" id="{73F5A6AB-1C0B-22A0-1A7E-A52B89D8164F}"/>
              </a:ext>
            </a:extLst>
          </p:cNvPr>
          <p:cNvSpPr>
            <a:spLocks noGrp="1"/>
          </p:cNvSpPr>
          <p:nvPr>
            <p:ph type="sldNum" sz="quarter" idx="10"/>
          </p:nvPr>
        </p:nvSpPr>
        <p:spPr/>
        <p:txBody>
          <a:bodyPr/>
          <a:lstStyle/>
          <a:p>
            <a:fld id="{4C250233-BFF7-48CF-B7EF-DE542B3E8644}" type="slidenum">
              <a:rPr lang="zh-CN" altLang="en-US" smtClean="0"/>
              <a:t>12</a:t>
            </a:fld>
            <a:endParaRPr lang="zh-CN" altLang="en-US"/>
          </a:p>
        </p:txBody>
      </p:sp>
    </p:spTree>
    <p:extLst>
      <p:ext uri="{BB962C8B-B14F-4D97-AF65-F5344CB8AC3E}">
        <p14:creationId xmlns:p14="http://schemas.microsoft.com/office/powerpoint/2010/main" val="29394119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C41385-56D8-1571-D4C8-86BA263D2416}"/>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B57931E9-58DF-709C-AE21-B0112413325E}"/>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EEC970A9-5895-4772-37C7-ADC8A16D33AE}"/>
              </a:ext>
            </a:extLst>
          </p:cNvPr>
          <p:cNvSpPr>
            <a:spLocks noGrp="1"/>
          </p:cNvSpPr>
          <p:nvPr>
            <p:ph type="body" idx="1"/>
          </p:nvPr>
        </p:nvSpPr>
        <p:spPr/>
        <p:txBody>
          <a:bodyPr/>
          <a:lstStyle/>
          <a:p>
            <a:endParaRPr lang="zh-CN" altLang="en-US" dirty="0"/>
          </a:p>
        </p:txBody>
      </p:sp>
      <p:sp>
        <p:nvSpPr>
          <p:cNvPr id="4" name="灯片编号占位符 3">
            <a:extLst>
              <a:ext uri="{FF2B5EF4-FFF2-40B4-BE49-F238E27FC236}">
                <a16:creationId xmlns:a16="http://schemas.microsoft.com/office/drawing/2014/main" id="{B8C39141-771A-CB43-9AA4-13A44DA5AEF3}"/>
              </a:ext>
            </a:extLst>
          </p:cNvPr>
          <p:cNvSpPr>
            <a:spLocks noGrp="1"/>
          </p:cNvSpPr>
          <p:nvPr>
            <p:ph type="sldNum" sz="quarter" idx="10"/>
          </p:nvPr>
        </p:nvSpPr>
        <p:spPr/>
        <p:txBody>
          <a:bodyPr/>
          <a:lstStyle/>
          <a:p>
            <a:fld id="{4C250233-BFF7-48CF-B7EF-DE542B3E8644}" type="slidenum">
              <a:rPr lang="zh-CN" altLang="en-US" smtClean="0"/>
              <a:t>13</a:t>
            </a:fld>
            <a:endParaRPr lang="zh-CN" altLang="en-US"/>
          </a:p>
        </p:txBody>
      </p:sp>
    </p:spTree>
    <p:extLst>
      <p:ext uri="{BB962C8B-B14F-4D97-AF65-F5344CB8AC3E}">
        <p14:creationId xmlns:p14="http://schemas.microsoft.com/office/powerpoint/2010/main" val="35949574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8196DD-6A12-E6FA-07B0-56D239FEFC28}"/>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F8F049AD-7C06-754A-2609-DCDE268A537D}"/>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FD3D01B9-83D6-F38C-877B-7BC56D5C619B}"/>
              </a:ext>
            </a:extLst>
          </p:cNvPr>
          <p:cNvSpPr>
            <a:spLocks noGrp="1"/>
          </p:cNvSpPr>
          <p:nvPr>
            <p:ph type="body" idx="1"/>
          </p:nvPr>
        </p:nvSpPr>
        <p:spPr/>
        <p:txBody>
          <a:bodyPr/>
          <a:lstStyle/>
          <a:p>
            <a:endParaRPr lang="zh-CN" altLang="en-US" dirty="0"/>
          </a:p>
        </p:txBody>
      </p:sp>
      <p:sp>
        <p:nvSpPr>
          <p:cNvPr id="4" name="灯片编号占位符 3">
            <a:extLst>
              <a:ext uri="{FF2B5EF4-FFF2-40B4-BE49-F238E27FC236}">
                <a16:creationId xmlns:a16="http://schemas.microsoft.com/office/drawing/2014/main" id="{BE644816-9019-EF12-77E3-F7582C292B43}"/>
              </a:ext>
            </a:extLst>
          </p:cNvPr>
          <p:cNvSpPr>
            <a:spLocks noGrp="1"/>
          </p:cNvSpPr>
          <p:nvPr>
            <p:ph type="sldNum" sz="quarter" idx="10"/>
          </p:nvPr>
        </p:nvSpPr>
        <p:spPr/>
        <p:txBody>
          <a:bodyPr/>
          <a:lstStyle/>
          <a:p>
            <a:fld id="{4C250233-BFF7-48CF-B7EF-DE542B3E8644}" type="slidenum">
              <a:rPr lang="zh-CN" altLang="en-US" smtClean="0"/>
              <a:t>14</a:t>
            </a:fld>
            <a:endParaRPr lang="zh-CN" altLang="en-US"/>
          </a:p>
        </p:txBody>
      </p:sp>
    </p:spTree>
    <p:extLst>
      <p:ext uri="{BB962C8B-B14F-4D97-AF65-F5344CB8AC3E}">
        <p14:creationId xmlns:p14="http://schemas.microsoft.com/office/powerpoint/2010/main" val="17434235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4166A6-8DA0-A9EA-537D-8C6CFBD29643}"/>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32BAECC2-C425-BE3A-3C8A-D11490442C82}"/>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A5A2D64F-3D13-BF2A-2B01-532C5B849266}"/>
              </a:ext>
            </a:extLst>
          </p:cNvPr>
          <p:cNvSpPr>
            <a:spLocks noGrp="1"/>
          </p:cNvSpPr>
          <p:nvPr>
            <p:ph type="body" idx="1"/>
          </p:nvPr>
        </p:nvSpPr>
        <p:spPr/>
        <p:txBody>
          <a:bodyPr/>
          <a:lstStyle/>
          <a:p>
            <a:endParaRPr lang="zh-CN" altLang="en-US" dirty="0"/>
          </a:p>
        </p:txBody>
      </p:sp>
      <p:sp>
        <p:nvSpPr>
          <p:cNvPr id="4" name="灯片编号占位符 3">
            <a:extLst>
              <a:ext uri="{FF2B5EF4-FFF2-40B4-BE49-F238E27FC236}">
                <a16:creationId xmlns:a16="http://schemas.microsoft.com/office/drawing/2014/main" id="{EF553545-8165-F458-B22F-C2057B59952E}"/>
              </a:ext>
            </a:extLst>
          </p:cNvPr>
          <p:cNvSpPr>
            <a:spLocks noGrp="1"/>
          </p:cNvSpPr>
          <p:nvPr>
            <p:ph type="sldNum" sz="quarter" idx="5"/>
          </p:nvPr>
        </p:nvSpPr>
        <p:spPr/>
        <p:txBody>
          <a:bodyPr/>
          <a:lstStyle/>
          <a:p>
            <a:fld id="{FD3488B5-4848-473A-9E14-64F610302DD2}" type="slidenum">
              <a:rPr lang="zh-CN" altLang="en-US" smtClean="0"/>
              <a:t>15</a:t>
            </a:fld>
            <a:endParaRPr lang="zh-CN" altLang="en-US"/>
          </a:p>
        </p:txBody>
      </p:sp>
    </p:spTree>
    <p:extLst>
      <p:ext uri="{BB962C8B-B14F-4D97-AF65-F5344CB8AC3E}">
        <p14:creationId xmlns:p14="http://schemas.microsoft.com/office/powerpoint/2010/main" val="34294003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5CFE90C-A5D5-8EDC-227B-CA4839C4B72C}"/>
              </a:ext>
            </a:extLst>
          </p:cNvPr>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a:extLst>
              <a:ext uri="{FF2B5EF4-FFF2-40B4-BE49-F238E27FC236}">
                <a16:creationId xmlns:a16="http://schemas.microsoft.com/office/drawing/2014/main" id="{7BAA7CFE-A362-979F-E11F-D22001A45E1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a:extLst>
              <a:ext uri="{FF2B5EF4-FFF2-40B4-BE49-F238E27FC236}">
                <a16:creationId xmlns:a16="http://schemas.microsoft.com/office/drawing/2014/main" id="{1B095EA1-F059-C6B5-15AF-0EDDB0DE6CC4}"/>
              </a:ext>
            </a:extLst>
          </p:cNvPr>
          <p:cNvSpPr>
            <a:spLocks noGrp="1"/>
          </p:cNvSpPr>
          <p:nvPr>
            <p:ph type="dt" sz="half" idx="10"/>
          </p:nvPr>
        </p:nvSpPr>
        <p:spPr/>
        <p:txBody>
          <a:bodyPr/>
          <a:lstStyle/>
          <a:p>
            <a:fld id="{4D980E4E-43EE-4C9E-BB99-8EC032B27565}" type="datetimeFigureOut">
              <a:rPr lang="zh-CN" altLang="en-US" smtClean="0"/>
              <a:t>2025/4/2</a:t>
            </a:fld>
            <a:endParaRPr lang="zh-CN" altLang="en-US"/>
          </a:p>
        </p:txBody>
      </p:sp>
      <p:sp>
        <p:nvSpPr>
          <p:cNvPr id="5" name="页脚占位符 4">
            <a:extLst>
              <a:ext uri="{FF2B5EF4-FFF2-40B4-BE49-F238E27FC236}">
                <a16:creationId xmlns:a16="http://schemas.microsoft.com/office/drawing/2014/main" id="{5EB2607D-3D66-3C8E-E7D0-6673D1210A4B}"/>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CD4E22BB-12FB-1EA3-D9E4-6D4FEE89E324}"/>
              </a:ext>
            </a:extLst>
          </p:cNvPr>
          <p:cNvSpPr>
            <a:spLocks noGrp="1"/>
          </p:cNvSpPr>
          <p:nvPr>
            <p:ph type="sldNum" sz="quarter" idx="12"/>
          </p:nvPr>
        </p:nvSpPr>
        <p:spPr/>
        <p:txBody>
          <a:bodyPr/>
          <a:lstStyle/>
          <a:p>
            <a:fld id="{DD928E7E-F9D1-4F10-A96E-9FF9CD6118AC}" type="slidenum">
              <a:rPr lang="zh-CN" altLang="en-US" smtClean="0"/>
              <a:t>‹#›</a:t>
            </a:fld>
            <a:endParaRPr lang="zh-CN" altLang="en-US"/>
          </a:p>
        </p:txBody>
      </p:sp>
    </p:spTree>
    <p:extLst>
      <p:ext uri="{BB962C8B-B14F-4D97-AF65-F5344CB8AC3E}">
        <p14:creationId xmlns:p14="http://schemas.microsoft.com/office/powerpoint/2010/main" val="2192224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3B44111A-6283-786E-F8A9-A5595FD11D36}"/>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7C2950E0-39D2-1882-0D33-821977F64AD6}"/>
              </a:ext>
            </a:extLst>
          </p:cNvPr>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130F6E61-ED3E-90C7-1118-329A59727041}"/>
              </a:ext>
            </a:extLst>
          </p:cNvPr>
          <p:cNvSpPr>
            <a:spLocks noGrp="1"/>
          </p:cNvSpPr>
          <p:nvPr>
            <p:ph type="dt" sz="half" idx="10"/>
          </p:nvPr>
        </p:nvSpPr>
        <p:spPr/>
        <p:txBody>
          <a:bodyPr/>
          <a:lstStyle/>
          <a:p>
            <a:fld id="{4D980E4E-43EE-4C9E-BB99-8EC032B27565}" type="datetimeFigureOut">
              <a:rPr lang="zh-CN" altLang="en-US" smtClean="0"/>
              <a:t>2025/4/2</a:t>
            </a:fld>
            <a:endParaRPr lang="zh-CN" altLang="en-US"/>
          </a:p>
        </p:txBody>
      </p:sp>
      <p:sp>
        <p:nvSpPr>
          <p:cNvPr id="5" name="页脚占位符 4">
            <a:extLst>
              <a:ext uri="{FF2B5EF4-FFF2-40B4-BE49-F238E27FC236}">
                <a16:creationId xmlns:a16="http://schemas.microsoft.com/office/drawing/2014/main" id="{8926A7C4-B645-93E2-7083-9BF6E5EFE7AD}"/>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DDC8000D-0F62-D194-C210-646240968390}"/>
              </a:ext>
            </a:extLst>
          </p:cNvPr>
          <p:cNvSpPr>
            <a:spLocks noGrp="1"/>
          </p:cNvSpPr>
          <p:nvPr>
            <p:ph type="sldNum" sz="quarter" idx="12"/>
          </p:nvPr>
        </p:nvSpPr>
        <p:spPr/>
        <p:txBody>
          <a:bodyPr/>
          <a:lstStyle/>
          <a:p>
            <a:fld id="{DD928E7E-F9D1-4F10-A96E-9FF9CD6118AC}" type="slidenum">
              <a:rPr lang="zh-CN" altLang="en-US" smtClean="0"/>
              <a:t>‹#›</a:t>
            </a:fld>
            <a:endParaRPr lang="zh-CN" altLang="en-US"/>
          </a:p>
        </p:txBody>
      </p:sp>
    </p:spTree>
    <p:extLst>
      <p:ext uri="{BB962C8B-B14F-4D97-AF65-F5344CB8AC3E}">
        <p14:creationId xmlns:p14="http://schemas.microsoft.com/office/powerpoint/2010/main" val="26212292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0302578-42A6-27EC-B497-310FE5697B74}"/>
              </a:ext>
            </a:extLst>
          </p:cNvPr>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a:extLst>
              <a:ext uri="{FF2B5EF4-FFF2-40B4-BE49-F238E27FC236}">
                <a16:creationId xmlns:a16="http://schemas.microsoft.com/office/drawing/2014/main" id="{351CDB54-0CA7-432E-B3DC-E34E24A85CD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a:extLst>
              <a:ext uri="{FF2B5EF4-FFF2-40B4-BE49-F238E27FC236}">
                <a16:creationId xmlns:a16="http://schemas.microsoft.com/office/drawing/2014/main" id="{F3DC5F9E-61B8-C0A1-2672-4DD2B8DAF416}"/>
              </a:ext>
            </a:extLst>
          </p:cNvPr>
          <p:cNvSpPr>
            <a:spLocks noGrp="1"/>
          </p:cNvSpPr>
          <p:nvPr>
            <p:ph type="dt" sz="half" idx="10"/>
          </p:nvPr>
        </p:nvSpPr>
        <p:spPr/>
        <p:txBody>
          <a:bodyPr/>
          <a:lstStyle/>
          <a:p>
            <a:fld id="{4D980E4E-43EE-4C9E-BB99-8EC032B27565}" type="datetimeFigureOut">
              <a:rPr lang="zh-CN" altLang="en-US" smtClean="0"/>
              <a:t>2025/4/2</a:t>
            </a:fld>
            <a:endParaRPr lang="zh-CN" altLang="en-US"/>
          </a:p>
        </p:txBody>
      </p:sp>
      <p:sp>
        <p:nvSpPr>
          <p:cNvPr id="5" name="页脚占位符 4">
            <a:extLst>
              <a:ext uri="{FF2B5EF4-FFF2-40B4-BE49-F238E27FC236}">
                <a16:creationId xmlns:a16="http://schemas.microsoft.com/office/drawing/2014/main" id="{04E7A3E4-094F-6777-0F74-E92071BD09BA}"/>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E50DF485-BC71-AB95-3418-C6719840923C}"/>
              </a:ext>
            </a:extLst>
          </p:cNvPr>
          <p:cNvSpPr>
            <a:spLocks noGrp="1"/>
          </p:cNvSpPr>
          <p:nvPr>
            <p:ph type="sldNum" sz="quarter" idx="12"/>
          </p:nvPr>
        </p:nvSpPr>
        <p:spPr/>
        <p:txBody>
          <a:bodyPr/>
          <a:lstStyle/>
          <a:p>
            <a:fld id="{DD928E7E-F9D1-4F10-A96E-9FF9CD6118AC}" type="slidenum">
              <a:rPr lang="zh-CN" altLang="en-US" smtClean="0"/>
              <a:t>‹#›</a:t>
            </a:fld>
            <a:endParaRPr lang="zh-CN" altLang="en-US"/>
          </a:p>
        </p:txBody>
      </p:sp>
    </p:spTree>
    <p:extLst>
      <p:ext uri="{BB962C8B-B14F-4D97-AF65-F5344CB8AC3E}">
        <p14:creationId xmlns:p14="http://schemas.microsoft.com/office/powerpoint/2010/main" val="35597245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C72D773-32C3-E4C2-8F20-89BA768D4C3E}"/>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47E5F039-711F-9256-7BDE-B77592F08E05}"/>
              </a:ext>
            </a:extLst>
          </p:cNvPr>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a:extLst>
              <a:ext uri="{FF2B5EF4-FFF2-40B4-BE49-F238E27FC236}">
                <a16:creationId xmlns:a16="http://schemas.microsoft.com/office/drawing/2014/main" id="{611CFED2-FAED-4FC0-B0F6-E1CBF086761A}"/>
              </a:ext>
            </a:extLst>
          </p:cNvPr>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a:extLst>
              <a:ext uri="{FF2B5EF4-FFF2-40B4-BE49-F238E27FC236}">
                <a16:creationId xmlns:a16="http://schemas.microsoft.com/office/drawing/2014/main" id="{C1F91839-29E2-D32C-6E59-38DA3BD4D805}"/>
              </a:ext>
            </a:extLst>
          </p:cNvPr>
          <p:cNvSpPr>
            <a:spLocks noGrp="1"/>
          </p:cNvSpPr>
          <p:nvPr>
            <p:ph type="dt" sz="half" idx="10"/>
          </p:nvPr>
        </p:nvSpPr>
        <p:spPr/>
        <p:txBody>
          <a:bodyPr/>
          <a:lstStyle/>
          <a:p>
            <a:fld id="{4D980E4E-43EE-4C9E-BB99-8EC032B27565}" type="datetimeFigureOut">
              <a:rPr lang="zh-CN" altLang="en-US" smtClean="0"/>
              <a:t>2025/4/2</a:t>
            </a:fld>
            <a:endParaRPr lang="zh-CN" altLang="en-US"/>
          </a:p>
        </p:txBody>
      </p:sp>
      <p:sp>
        <p:nvSpPr>
          <p:cNvPr id="6" name="页脚占位符 5">
            <a:extLst>
              <a:ext uri="{FF2B5EF4-FFF2-40B4-BE49-F238E27FC236}">
                <a16:creationId xmlns:a16="http://schemas.microsoft.com/office/drawing/2014/main" id="{DBF211E2-91C0-F48A-147F-8DB4B3EC70CA}"/>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FDD65494-CB9A-CEB9-B31D-C2C405A5DEEC}"/>
              </a:ext>
            </a:extLst>
          </p:cNvPr>
          <p:cNvSpPr>
            <a:spLocks noGrp="1"/>
          </p:cNvSpPr>
          <p:nvPr>
            <p:ph type="sldNum" sz="quarter" idx="12"/>
          </p:nvPr>
        </p:nvSpPr>
        <p:spPr/>
        <p:txBody>
          <a:bodyPr/>
          <a:lstStyle/>
          <a:p>
            <a:fld id="{DD928E7E-F9D1-4F10-A96E-9FF9CD6118AC}" type="slidenum">
              <a:rPr lang="zh-CN" altLang="en-US" smtClean="0"/>
              <a:t>‹#›</a:t>
            </a:fld>
            <a:endParaRPr lang="zh-CN" altLang="en-US"/>
          </a:p>
        </p:txBody>
      </p:sp>
    </p:spTree>
    <p:extLst>
      <p:ext uri="{BB962C8B-B14F-4D97-AF65-F5344CB8AC3E}">
        <p14:creationId xmlns:p14="http://schemas.microsoft.com/office/powerpoint/2010/main" val="24071678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5EA54BC-4FA7-D610-7AD7-84DE87DCEC21}"/>
              </a:ext>
            </a:extLst>
          </p:cNvPr>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a:extLst>
              <a:ext uri="{FF2B5EF4-FFF2-40B4-BE49-F238E27FC236}">
                <a16:creationId xmlns:a16="http://schemas.microsoft.com/office/drawing/2014/main" id="{F26FC77A-74B4-7F2E-CF2E-9C384ABDA7D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a:extLst>
              <a:ext uri="{FF2B5EF4-FFF2-40B4-BE49-F238E27FC236}">
                <a16:creationId xmlns:a16="http://schemas.microsoft.com/office/drawing/2014/main" id="{5C13E31A-5A9F-78F8-AEE9-4E54A4537F4C}"/>
              </a:ext>
            </a:extLst>
          </p:cNvPr>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a:extLst>
              <a:ext uri="{FF2B5EF4-FFF2-40B4-BE49-F238E27FC236}">
                <a16:creationId xmlns:a16="http://schemas.microsoft.com/office/drawing/2014/main" id="{6982FDE4-C444-5514-DA04-84FD31F3C1A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a:extLst>
              <a:ext uri="{FF2B5EF4-FFF2-40B4-BE49-F238E27FC236}">
                <a16:creationId xmlns:a16="http://schemas.microsoft.com/office/drawing/2014/main" id="{2895A85D-0F82-6B1B-1949-D86F9C5E5AB1}"/>
              </a:ext>
            </a:extLst>
          </p:cNvPr>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a:extLst>
              <a:ext uri="{FF2B5EF4-FFF2-40B4-BE49-F238E27FC236}">
                <a16:creationId xmlns:a16="http://schemas.microsoft.com/office/drawing/2014/main" id="{70312F24-507A-2364-DF7B-5D94A84D0655}"/>
              </a:ext>
            </a:extLst>
          </p:cNvPr>
          <p:cNvSpPr>
            <a:spLocks noGrp="1"/>
          </p:cNvSpPr>
          <p:nvPr>
            <p:ph type="dt" sz="half" idx="10"/>
          </p:nvPr>
        </p:nvSpPr>
        <p:spPr/>
        <p:txBody>
          <a:bodyPr/>
          <a:lstStyle/>
          <a:p>
            <a:fld id="{4D980E4E-43EE-4C9E-BB99-8EC032B27565}" type="datetimeFigureOut">
              <a:rPr lang="zh-CN" altLang="en-US" smtClean="0"/>
              <a:t>2025/4/2</a:t>
            </a:fld>
            <a:endParaRPr lang="zh-CN" altLang="en-US"/>
          </a:p>
        </p:txBody>
      </p:sp>
      <p:sp>
        <p:nvSpPr>
          <p:cNvPr id="8" name="页脚占位符 7">
            <a:extLst>
              <a:ext uri="{FF2B5EF4-FFF2-40B4-BE49-F238E27FC236}">
                <a16:creationId xmlns:a16="http://schemas.microsoft.com/office/drawing/2014/main" id="{30106831-A84B-F197-3EB4-4BB5E81F1518}"/>
              </a:ext>
            </a:extLst>
          </p:cNvPr>
          <p:cNvSpPr>
            <a:spLocks noGrp="1"/>
          </p:cNvSpPr>
          <p:nvPr>
            <p:ph type="ftr" sz="quarter" idx="11"/>
          </p:nvPr>
        </p:nvSpPr>
        <p:spPr/>
        <p:txBody>
          <a:bodyPr/>
          <a:lstStyle/>
          <a:p>
            <a:endParaRPr lang="zh-CN" altLang="en-US"/>
          </a:p>
        </p:txBody>
      </p:sp>
      <p:sp>
        <p:nvSpPr>
          <p:cNvPr id="9" name="灯片编号占位符 8">
            <a:extLst>
              <a:ext uri="{FF2B5EF4-FFF2-40B4-BE49-F238E27FC236}">
                <a16:creationId xmlns:a16="http://schemas.microsoft.com/office/drawing/2014/main" id="{0CA6CA2B-E758-0AF2-D068-F56EC29A1947}"/>
              </a:ext>
            </a:extLst>
          </p:cNvPr>
          <p:cNvSpPr>
            <a:spLocks noGrp="1"/>
          </p:cNvSpPr>
          <p:nvPr>
            <p:ph type="sldNum" sz="quarter" idx="12"/>
          </p:nvPr>
        </p:nvSpPr>
        <p:spPr/>
        <p:txBody>
          <a:bodyPr/>
          <a:lstStyle/>
          <a:p>
            <a:fld id="{DD928E7E-F9D1-4F10-A96E-9FF9CD6118AC}" type="slidenum">
              <a:rPr lang="zh-CN" altLang="en-US" smtClean="0"/>
              <a:t>‹#›</a:t>
            </a:fld>
            <a:endParaRPr lang="zh-CN" altLang="en-US"/>
          </a:p>
        </p:txBody>
      </p:sp>
    </p:spTree>
    <p:extLst>
      <p:ext uri="{BB962C8B-B14F-4D97-AF65-F5344CB8AC3E}">
        <p14:creationId xmlns:p14="http://schemas.microsoft.com/office/powerpoint/2010/main" val="17723414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AF944F7-5368-EC08-83D3-3FB7356691AB}"/>
              </a:ext>
            </a:extLst>
          </p:cNvPr>
          <p:cNvSpPr>
            <a:spLocks noGrp="1"/>
          </p:cNvSpPr>
          <p:nvPr>
            <p:ph type="title"/>
          </p:nvPr>
        </p:nvSpPr>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id="{C76639FB-3B1D-2351-95A8-E91E65E5A38D}"/>
              </a:ext>
            </a:extLst>
          </p:cNvPr>
          <p:cNvSpPr>
            <a:spLocks noGrp="1"/>
          </p:cNvSpPr>
          <p:nvPr>
            <p:ph type="dt" sz="half" idx="10"/>
          </p:nvPr>
        </p:nvSpPr>
        <p:spPr/>
        <p:txBody>
          <a:bodyPr/>
          <a:lstStyle/>
          <a:p>
            <a:fld id="{4D980E4E-43EE-4C9E-BB99-8EC032B27565}" type="datetimeFigureOut">
              <a:rPr lang="zh-CN" altLang="en-US" smtClean="0"/>
              <a:t>2025/4/2</a:t>
            </a:fld>
            <a:endParaRPr lang="zh-CN" altLang="en-US"/>
          </a:p>
        </p:txBody>
      </p:sp>
      <p:sp>
        <p:nvSpPr>
          <p:cNvPr id="4" name="页脚占位符 3">
            <a:extLst>
              <a:ext uri="{FF2B5EF4-FFF2-40B4-BE49-F238E27FC236}">
                <a16:creationId xmlns:a16="http://schemas.microsoft.com/office/drawing/2014/main" id="{192AF33B-5774-90D6-A7FF-F67CBA623A16}"/>
              </a:ext>
            </a:extLst>
          </p:cNvPr>
          <p:cNvSpPr>
            <a:spLocks noGrp="1"/>
          </p:cNvSpPr>
          <p:nvPr>
            <p:ph type="ftr" sz="quarter" idx="11"/>
          </p:nvPr>
        </p:nvSpPr>
        <p:spPr/>
        <p:txBody>
          <a:bodyPr/>
          <a:lstStyle/>
          <a:p>
            <a:endParaRPr lang="zh-CN" altLang="en-US"/>
          </a:p>
        </p:txBody>
      </p:sp>
      <p:sp>
        <p:nvSpPr>
          <p:cNvPr id="5" name="灯片编号占位符 4">
            <a:extLst>
              <a:ext uri="{FF2B5EF4-FFF2-40B4-BE49-F238E27FC236}">
                <a16:creationId xmlns:a16="http://schemas.microsoft.com/office/drawing/2014/main" id="{40BE4AE9-FBBF-1159-9FFD-849E8381B8D2}"/>
              </a:ext>
            </a:extLst>
          </p:cNvPr>
          <p:cNvSpPr>
            <a:spLocks noGrp="1"/>
          </p:cNvSpPr>
          <p:nvPr>
            <p:ph type="sldNum" sz="quarter" idx="12"/>
          </p:nvPr>
        </p:nvSpPr>
        <p:spPr/>
        <p:txBody>
          <a:bodyPr/>
          <a:lstStyle/>
          <a:p>
            <a:fld id="{DD928E7E-F9D1-4F10-A96E-9FF9CD6118AC}" type="slidenum">
              <a:rPr lang="zh-CN" altLang="en-US" smtClean="0"/>
              <a:t>‹#›</a:t>
            </a:fld>
            <a:endParaRPr lang="zh-CN" altLang="en-US"/>
          </a:p>
        </p:txBody>
      </p:sp>
    </p:spTree>
    <p:extLst>
      <p:ext uri="{BB962C8B-B14F-4D97-AF65-F5344CB8AC3E}">
        <p14:creationId xmlns:p14="http://schemas.microsoft.com/office/powerpoint/2010/main" val="17093363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58D90935-25FC-A209-1149-90C408946A4B}"/>
              </a:ext>
            </a:extLst>
          </p:cNvPr>
          <p:cNvSpPr>
            <a:spLocks noGrp="1"/>
          </p:cNvSpPr>
          <p:nvPr>
            <p:ph type="dt" sz="half" idx="10"/>
          </p:nvPr>
        </p:nvSpPr>
        <p:spPr/>
        <p:txBody>
          <a:bodyPr/>
          <a:lstStyle/>
          <a:p>
            <a:fld id="{4D980E4E-43EE-4C9E-BB99-8EC032B27565}" type="datetimeFigureOut">
              <a:rPr lang="zh-CN" altLang="en-US" smtClean="0"/>
              <a:t>2025/4/2</a:t>
            </a:fld>
            <a:endParaRPr lang="zh-CN" altLang="en-US"/>
          </a:p>
        </p:txBody>
      </p:sp>
      <p:sp>
        <p:nvSpPr>
          <p:cNvPr id="3" name="页脚占位符 2">
            <a:extLst>
              <a:ext uri="{FF2B5EF4-FFF2-40B4-BE49-F238E27FC236}">
                <a16:creationId xmlns:a16="http://schemas.microsoft.com/office/drawing/2014/main" id="{4499366A-BFB9-4DCE-A8E7-4F8D4D878774}"/>
              </a:ext>
            </a:extLst>
          </p:cNvPr>
          <p:cNvSpPr>
            <a:spLocks noGrp="1"/>
          </p:cNvSpPr>
          <p:nvPr>
            <p:ph type="ftr" sz="quarter" idx="11"/>
          </p:nvPr>
        </p:nvSpPr>
        <p:spPr/>
        <p:txBody>
          <a:bodyPr/>
          <a:lstStyle/>
          <a:p>
            <a:endParaRPr lang="zh-CN" altLang="en-US"/>
          </a:p>
        </p:txBody>
      </p:sp>
      <p:sp>
        <p:nvSpPr>
          <p:cNvPr id="4" name="灯片编号占位符 3">
            <a:extLst>
              <a:ext uri="{FF2B5EF4-FFF2-40B4-BE49-F238E27FC236}">
                <a16:creationId xmlns:a16="http://schemas.microsoft.com/office/drawing/2014/main" id="{F20D9B5A-8DC9-EE8B-7951-B5BA6B9E4644}"/>
              </a:ext>
            </a:extLst>
          </p:cNvPr>
          <p:cNvSpPr>
            <a:spLocks noGrp="1"/>
          </p:cNvSpPr>
          <p:nvPr>
            <p:ph type="sldNum" sz="quarter" idx="12"/>
          </p:nvPr>
        </p:nvSpPr>
        <p:spPr/>
        <p:txBody>
          <a:bodyPr/>
          <a:lstStyle/>
          <a:p>
            <a:fld id="{DD928E7E-F9D1-4F10-A96E-9FF9CD6118AC}" type="slidenum">
              <a:rPr lang="zh-CN" altLang="en-US" smtClean="0"/>
              <a:t>‹#›</a:t>
            </a:fld>
            <a:endParaRPr lang="zh-CN" altLang="en-US"/>
          </a:p>
        </p:txBody>
      </p:sp>
    </p:spTree>
    <p:extLst>
      <p:ext uri="{BB962C8B-B14F-4D97-AF65-F5344CB8AC3E}">
        <p14:creationId xmlns:p14="http://schemas.microsoft.com/office/powerpoint/2010/main" val="15595933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DD26E7C0-A731-E6B1-5B5A-DF63701BEABD}"/>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a:extLst>
              <a:ext uri="{FF2B5EF4-FFF2-40B4-BE49-F238E27FC236}">
                <a16:creationId xmlns:a16="http://schemas.microsoft.com/office/drawing/2014/main" id="{9F8195DE-B9F4-AC7A-B83E-EFFA183F7A3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a:extLst>
              <a:ext uri="{FF2B5EF4-FFF2-40B4-BE49-F238E27FC236}">
                <a16:creationId xmlns:a16="http://schemas.microsoft.com/office/drawing/2014/main" id="{7B48350C-C358-2278-9B05-7B056CB16FB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ABE4F0EA-FE47-537C-7555-4346EA660B66}"/>
              </a:ext>
            </a:extLst>
          </p:cNvPr>
          <p:cNvSpPr>
            <a:spLocks noGrp="1"/>
          </p:cNvSpPr>
          <p:nvPr>
            <p:ph type="dt" sz="half" idx="10"/>
          </p:nvPr>
        </p:nvSpPr>
        <p:spPr/>
        <p:txBody>
          <a:bodyPr/>
          <a:lstStyle/>
          <a:p>
            <a:fld id="{4D980E4E-43EE-4C9E-BB99-8EC032B27565}" type="datetimeFigureOut">
              <a:rPr lang="zh-CN" altLang="en-US" smtClean="0"/>
              <a:t>2025/4/2</a:t>
            </a:fld>
            <a:endParaRPr lang="zh-CN" altLang="en-US"/>
          </a:p>
        </p:txBody>
      </p:sp>
      <p:sp>
        <p:nvSpPr>
          <p:cNvPr id="6" name="页脚占位符 5">
            <a:extLst>
              <a:ext uri="{FF2B5EF4-FFF2-40B4-BE49-F238E27FC236}">
                <a16:creationId xmlns:a16="http://schemas.microsoft.com/office/drawing/2014/main" id="{7C1C1B6E-37D5-0839-FD7C-8F9FEFC26F63}"/>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DBA1D1B3-09C3-1FBD-31E0-2FF07F5D0CA0}"/>
              </a:ext>
            </a:extLst>
          </p:cNvPr>
          <p:cNvSpPr>
            <a:spLocks noGrp="1"/>
          </p:cNvSpPr>
          <p:nvPr>
            <p:ph type="sldNum" sz="quarter" idx="12"/>
          </p:nvPr>
        </p:nvSpPr>
        <p:spPr/>
        <p:txBody>
          <a:bodyPr/>
          <a:lstStyle/>
          <a:p>
            <a:fld id="{DD928E7E-F9D1-4F10-A96E-9FF9CD6118AC}" type="slidenum">
              <a:rPr lang="zh-CN" altLang="en-US" smtClean="0"/>
              <a:t>‹#›</a:t>
            </a:fld>
            <a:endParaRPr lang="zh-CN" altLang="en-US"/>
          </a:p>
        </p:txBody>
      </p:sp>
    </p:spTree>
    <p:extLst>
      <p:ext uri="{BB962C8B-B14F-4D97-AF65-F5344CB8AC3E}">
        <p14:creationId xmlns:p14="http://schemas.microsoft.com/office/powerpoint/2010/main" val="738176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FB3FE79-1010-9033-EF6F-047B0159C47E}"/>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a:extLst>
              <a:ext uri="{FF2B5EF4-FFF2-40B4-BE49-F238E27FC236}">
                <a16:creationId xmlns:a16="http://schemas.microsoft.com/office/drawing/2014/main" id="{8431F9EF-912F-B1AD-CAFB-AAFD4264091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a:extLst>
              <a:ext uri="{FF2B5EF4-FFF2-40B4-BE49-F238E27FC236}">
                <a16:creationId xmlns:a16="http://schemas.microsoft.com/office/drawing/2014/main" id="{D6A8F799-16C1-A8D4-2EAB-E518AFCA80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AEEA3903-F399-FA6A-9F1B-8487CD4E1133}"/>
              </a:ext>
            </a:extLst>
          </p:cNvPr>
          <p:cNvSpPr>
            <a:spLocks noGrp="1"/>
          </p:cNvSpPr>
          <p:nvPr>
            <p:ph type="dt" sz="half" idx="10"/>
          </p:nvPr>
        </p:nvSpPr>
        <p:spPr/>
        <p:txBody>
          <a:bodyPr/>
          <a:lstStyle/>
          <a:p>
            <a:fld id="{4D980E4E-43EE-4C9E-BB99-8EC032B27565}" type="datetimeFigureOut">
              <a:rPr lang="zh-CN" altLang="en-US" smtClean="0"/>
              <a:t>2025/4/2</a:t>
            </a:fld>
            <a:endParaRPr lang="zh-CN" altLang="en-US"/>
          </a:p>
        </p:txBody>
      </p:sp>
      <p:sp>
        <p:nvSpPr>
          <p:cNvPr id="6" name="页脚占位符 5">
            <a:extLst>
              <a:ext uri="{FF2B5EF4-FFF2-40B4-BE49-F238E27FC236}">
                <a16:creationId xmlns:a16="http://schemas.microsoft.com/office/drawing/2014/main" id="{0A4340DA-33E8-857D-A95D-333E55F8724E}"/>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10AD511A-644E-BCB6-69C8-9048BF35D54C}"/>
              </a:ext>
            </a:extLst>
          </p:cNvPr>
          <p:cNvSpPr>
            <a:spLocks noGrp="1"/>
          </p:cNvSpPr>
          <p:nvPr>
            <p:ph type="sldNum" sz="quarter" idx="12"/>
          </p:nvPr>
        </p:nvSpPr>
        <p:spPr/>
        <p:txBody>
          <a:bodyPr/>
          <a:lstStyle/>
          <a:p>
            <a:fld id="{DD928E7E-F9D1-4F10-A96E-9FF9CD6118AC}" type="slidenum">
              <a:rPr lang="zh-CN" altLang="en-US" smtClean="0"/>
              <a:t>‹#›</a:t>
            </a:fld>
            <a:endParaRPr lang="zh-CN" altLang="en-US"/>
          </a:p>
        </p:txBody>
      </p:sp>
    </p:spTree>
    <p:extLst>
      <p:ext uri="{BB962C8B-B14F-4D97-AF65-F5344CB8AC3E}">
        <p14:creationId xmlns:p14="http://schemas.microsoft.com/office/powerpoint/2010/main" val="22587267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B2805B35-B8CA-3A63-5490-C2C76C01920B}"/>
              </a:ext>
            </a:extLst>
          </p:cNvPr>
          <p:cNvSpPr>
            <a:spLocks noGrp="1"/>
          </p:cNvSpPr>
          <p:nvPr>
            <p:ph type="title"/>
          </p:nvPr>
        </p:nvSpPr>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id="{15BA3460-F640-EDA1-5B60-18BC5350D080}"/>
              </a:ext>
            </a:extLst>
          </p:cNvPr>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E1D908DE-F746-A0B3-576C-EE925BE96207}"/>
              </a:ext>
            </a:extLst>
          </p:cNvPr>
          <p:cNvSpPr>
            <a:spLocks noGrp="1"/>
          </p:cNvSpPr>
          <p:nvPr>
            <p:ph type="dt" sz="half" idx="10"/>
          </p:nvPr>
        </p:nvSpPr>
        <p:spPr/>
        <p:txBody>
          <a:bodyPr/>
          <a:lstStyle/>
          <a:p>
            <a:fld id="{4D980E4E-43EE-4C9E-BB99-8EC032B27565}" type="datetimeFigureOut">
              <a:rPr lang="zh-CN" altLang="en-US" smtClean="0"/>
              <a:t>2025/4/2</a:t>
            </a:fld>
            <a:endParaRPr lang="zh-CN" altLang="en-US"/>
          </a:p>
        </p:txBody>
      </p:sp>
      <p:sp>
        <p:nvSpPr>
          <p:cNvPr id="5" name="页脚占位符 4">
            <a:extLst>
              <a:ext uri="{FF2B5EF4-FFF2-40B4-BE49-F238E27FC236}">
                <a16:creationId xmlns:a16="http://schemas.microsoft.com/office/drawing/2014/main" id="{B3305D1F-FA99-ED10-BCC6-9EDD87CD1DBE}"/>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E373242B-67F5-75A3-821B-6C601AB668A6}"/>
              </a:ext>
            </a:extLst>
          </p:cNvPr>
          <p:cNvSpPr>
            <a:spLocks noGrp="1"/>
          </p:cNvSpPr>
          <p:nvPr>
            <p:ph type="sldNum" sz="quarter" idx="12"/>
          </p:nvPr>
        </p:nvSpPr>
        <p:spPr/>
        <p:txBody>
          <a:bodyPr/>
          <a:lstStyle/>
          <a:p>
            <a:fld id="{DD928E7E-F9D1-4F10-A96E-9FF9CD6118AC}" type="slidenum">
              <a:rPr lang="zh-CN" altLang="en-US" smtClean="0"/>
              <a:t>‹#›</a:t>
            </a:fld>
            <a:endParaRPr lang="zh-CN" altLang="en-US"/>
          </a:p>
        </p:txBody>
      </p:sp>
    </p:spTree>
    <p:extLst>
      <p:ext uri="{BB962C8B-B14F-4D97-AF65-F5344CB8AC3E}">
        <p14:creationId xmlns:p14="http://schemas.microsoft.com/office/powerpoint/2010/main" val="1916410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AE2D9EE3-091B-A09F-B021-598748016730}"/>
              </a:ext>
            </a:extLst>
          </p:cNvPr>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a:extLst>
              <a:ext uri="{FF2B5EF4-FFF2-40B4-BE49-F238E27FC236}">
                <a16:creationId xmlns:a16="http://schemas.microsoft.com/office/drawing/2014/main" id="{61688ED4-C85D-B4CD-43D6-32EDA13EF92C}"/>
              </a:ext>
            </a:extLst>
          </p:cNvPr>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48E08901-8D86-5189-B57A-414A353C6F8A}"/>
              </a:ext>
            </a:extLst>
          </p:cNvPr>
          <p:cNvSpPr>
            <a:spLocks noGrp="1"/>
          </p:cNvSpPr>
          <p:nvPr>
            <p:ph type="dt" sz="half" idx="10"/>
          </p:nvPr>
        </p:nvSpPr>
        <p:spPr/>
        <p:txBody>
          <a:bodyPr/>
          <a:lstStyle/>
          <a:p>
            <a:fld id="{4D980E4E-43EE-4C9E-BB99-8EC032B27565}" type="datetimeFigureOut">
              <a:rPr lang="zh-CN" altLang="en-US" smtClean="0"/>
              <a:t>2025/4/2</a:t>
            </a:fld>
            <a:endParaRPr lang="zh-CN" altLang="en-US"/>
          </a:p>
        </p:txBody>
      </p:sp>
      <p:sp>
        <p:nvSpPr>
          <p:cNvPr id="5" name="页脚占位符 4">
            <a:extLst>
              <a:ext uri="{FF2B5EF4-FFF2-40B4-BE49-F238E27FC236}">
                <a16:creationId xmlns:a16="http://schemas.microsoft.com/office/drawing/2014/main" id="{CB50366B-E94F-B0E0-98D1-77F9F26A0B57}"/>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1633425D-B883-3CFD-9B28-C2BA1EDB2EA1}"/>
              </a:ext>
            </a:extLst>
          </p:cNvPr>
          <p:cNvSpPr>
            <a:spLocks noGrp="1"/>
          </p:cNvSpPr>
          <p:nvPr>
            <p:ph type="sldNum" sz="quarter" idx="12"/>
          </p:nvPr>
        </p:nvSpPr>
        <p:spPr/>
        <p:txBody>
          <a:bodyPr/>
          <a:lstStyle/>
          <a:p>
            <a:fld id="{DD928E7E-F9D1-4F10-A96E-9FF9CD6118AC}" type="slidenum">
              <a:rPr lang="zh-CN" altLang="en-US" smtClean="0"/>
              <a:t>‹#›</a:t>
            </a:fld>
            <a:endParaRPr lang="zh-CN" altLang="en-US"/>
          </a:p>
        </p:txBody>
      </p:sp>
    </p:spTree>
    <p:extLst>
      <p:ext uri="{BB962C8B-B14F-4D97-AF65-F5344CB8AC3E}">
        <p14:creationId xmlns:p14="http://schemas.microsoft.com/office/powerpoint/2010/main" val="30729080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a:extLst>
              <a:ext uri="{FF2B5EF4-FFF2-40B4-BE49-F238E27FC236}">
                <a16:creationId xmlns:a16="http://schemas.microsoft.com/office/drawing/2014/main" id="{E7C250F4-9446-03ED-6470-BA243F04647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a:extLst>
              <a:ext uri="{FF2B5EF4-FFF2-40B4-BE49-F238E27FC236}">
                <a16:creationId xmlns:a16="http://schemas.microsoft.com/office/drawing/2014/main" id="{F9811505-CE3D-655A-4039-DB771C45558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A01342E7-DF9D-DDB8-1F9F-2C41039740C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D980E4E-43EE-4C9E-BB99-8EC032B27565}" type="datetimeFigureOut">
              <a:rPr lang="zh-CN" altLang="en-US" smtClean="0"/>
              <a:t>2025/4/2</a:t>
            </a:fld>
            <a:endParaRPr lang="zh-CN" altLang="en-US"/>
          </a:p>
        </p:txBody>
      </p:sp>
      <p:sp>
        <p:nvSpPr>
          <p:cNvPr id="5" name="页脚占位符 4">
            <a:extLst>
              <a:ext uri="{FF2B5EF4-FFF2-40B4-BE49-F238E27FC236}">
                <a16:creationId xmlns:a16="http://schemas.microsoft.com/office/drawing/2014/main" id="{C08ABA60-6787-3643-04FC-87025F184C9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a:extLst>
              <a:ext uri="{FF2B5EF4-FFF2-40B4-BE49-F238E27FC236}">
                <a16:creationId xmlns:a16="http://schemas.microsoft.com/office/drawing/2014/main" id="{F6CE41F5-B1C9-744A-DF5F-F167BF82D0B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D928E7E-F9D1-4F10-A96E-9FF9CD6118AC}" type="slidenum">
              <a:rPr lang="zh-CN" altLang="en-US" smtClean="0"/>
              <a:t>‹#›</a:t>
            </a:fld>
            <a:endParaRPr lang="zh-CN" altLang="en-US"/>
          </a:p>
        </p:txBody>
      </p:sp>
    </p:spTree>
    <p:extLst>
      <p:ext uri="{BB962C8B-B14F-4D97-AF65-F5344CB8AC3E}">
        <p14:creationId xmlns:p14="http://schemas.microsoft.com/office/powerpoint/2010/main" val="40063637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1111/flan.12498"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hyperlink" Target="https://doi.org/10.1080/01434632.2022.2137516" TargetMode="External"/><Relationship Id="rId4" Type="http://schemas.openxmlformats.org/officeDocument/2006/relationships/hyperlink" Target="https://docs.lib.purdue.edu/dissertations/AAI10607646/"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841C88-B5BF-3F6D-E537-E81550C35BE1}"/>
            </a:ext>
          </a:extLst>
        </p:cNvPr>
        <p:cNvGrpSpPr/>
        <p:nvPr/>
      </p:nvGrpSpPr>
      <p:grpSpPr>
        <a:xfrm>
          <a:off x="0" y="0"/>
          <a:ext cx="0" cy="0"/>
          <a:chOff x="0" y="0"/>
          <a:chExt cx="0" cy="0"/>
        </a:xfrm>
      </p:grpSpPr>
      <p:sp>
        <p:nvSpPr>
          <p:cNvPr id="4" name="e7d195523061f1c0"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hidden="1">
            <a:extLst>
              <a:ext uri="{FF2B5EF4-FFF2-40B4-BE49-F238E27FC236}">
                <a16:creationId xmlns:a16="http://schemas.microsoft.com/office/drawing/2014/main" id="{FE69F10A-6A65-4467-B17A-F00EA0D630D1}"/>
              </a:ext>
            </a:extLst>
          </p:cNvPr>
          <p:cNvSpPr txBox="1"/>
          <p:nvPr/>
        </p:nvSpPr>
        <p:spPr>
          <a:xfrm>
            <a:off x="-355600" y="1803400"/>
            <a:ext cx="293927" cy="1016000"/>
          </a:xfrm>
          <a:prstGeom prst="rect">
            <a:avLst/>
          </a:prstGeom>
          <a:noFill/>
        </p:spPr>
        <p:txBody>
          <a:bodyPr vert="wordArtVert" rtlCol="0">
            <a:spAutoFit/>
          </a:bodyPr>
          <a:lstStyle/>
          <a:p>
            <a:r>
              <a:rPr lang="en-US" altLang="zh-CN" sz="100"/>
              <a:t>e7d195523061f1c0600ade85ab8d19863d296bbd6d3c8047FB0A4867354E4F1E3A7DEAE3C4C4B5C9777EC9E9D7F78045DB0296A4194571101A21F67FC7D6C39966CE50B69116E2EE84E571E25F3C0CCEFA580E17E0662CFEDAA8B523805C8502F8097F2A1B850D425FF7195227813744A53FD6CF2B2B57D748A7B5042ABFF2AC338AA28342723E5B96AEA94EED6DE12D7C9D1D2A095B283E</a:t>
            </a:r>
            <a:endParaRPr lang="zh-CN" altLang="en-US" sz="100"/>
          </a:p>
        </p:txBody>
      </p:sp>
      <p:pic>
        <p:nvPicPr>
          <p:cNvPr id="29" name="Picture 4"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7743ABB1-9770-F53E-D8A9-9346C509FFA5}"/>
              </a:ext>
            </a:extLst>
          </p:cNvPr>
          <p:cNvPicPr>
            <a:picLocks noChangeAspect="1" noChangeArrowheads="1"/>
          </p:cNvPicPr>
          <p:nvPr/>
        </p:nvPicPr>
        <p:blipFill>
          <a:blip r:embed="rId3">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780956" y="419927"/>
            <a:ext cx="3394187" cy="5923537"/>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4"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21609CA3-4A6C-CA51-2043-7A62DC401CB4}"/>
              </a:ext>
            </a:extLst>
          </p:cNvPr>
          <p:cNvPicPr>
            <a:picLocks noChangeAspect="1" noChangeArrowheads="1"/>
          </p:cNvPicPr>
          <p:nvPr/>
        </p:nvPicPr>
        <p:blipFill>
          <a:blip r:embed="rId3">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flipH="1">
            <a:off x="982" y="346834"/>
            <a:ext cx="3394187" cy="5923537"/>
          </a:xfrm>
          <a:prstGeom prst="rect">
            <a:avLst/>
          </a:prstGeom>
          <a:noFill/>
          <a:extLst>
            <a:ext uri="{909E8E84-426E-40DD-AFC4-6F175D3DCCD1}">
              <a14:hiddenFill xmlns:a14="http://schemas.microsoft.com/office/drawing/2010/main">
                <a:solidFill>
                  <a:srgbClr val="FFFFFF"/>
                </a:solidFill>
              </a14:hiddenFill>
            </a:ext>
          </a:extLst>
        </p:spPr>
      </p:pic>
      <p:grpSp>
        <p:nvGrpSpPr>
          <p:cNvPr id="8" name="组合 7">
            <a:extLst>
              <a:ext uri="{FF2B5EF4-FFF2-40B4-BE49-F238E27FC236}">
                <a16:creationId xmlns:a16="http://schemas.microsoft.com/office/drawing/2014/main" id="{0A262F79-C13F-52B9-062A-397D1D5124F1}"/>
              </a:ext>
            </a:extLst>
          </p:cNvPr>
          <p:cNvGrpSpPr/>
          <p:nvPr/>
        </p:nvGrpSpPr>
        <p:grpSpPr>
          <a:xfrm>
            <a:off x="4477788" y="3990064"/>
            <a:ext cx="2815245" cy="1296832"/>
            <a:chOff x="7015" y="2746"/>
            <a:chExt cx="5111" cy="1118"/>
          </a:xfrm>
        </p:grpSpPr>
        <p:pic>
          <p:nvPicPr>
            <p:cNvPr id="55" name="Picture 6"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C832024B-CA88-2485-7722-0A80812EEAFE}"/>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16200000">
              <a:off x="9012" y="749"/>
              <a:ext cx="1118" cy="5111"/>
            </a:xfrm>
            <a:prstGeom prst="rect">
              <a:avLst/>
            </a:prstGeom>
            <a:noFill/>
            <a:extLst>
              <a:ext uri="{909E8E84-426E-40DD-AFC4-6F175D3DCCD1}">
                <a14:hiddenFill xmlns:a14="http://schemas.microsoft.com/office/drawing/2010/main">
                  <a:solidFill>
                    <a:srgbClr val="FFFFFF"/>
                  </a:solidFill>
                </a14:hiddenFill>
              </a:ext>
            </a:extLst>
          </p:spPr>
        </p:pic>
        <p:sp>
          <p:nvSpPr>
            <p:cNvPr id="61" name="文本框 60">
              <a:extLst>
                <a:ext uri="{FF2B5EF4-FFF2-40B4-BE49-F238E27FC236}">
                  <a16:creationId xmlns:a16="http://schemas.microsoft.com/office/drawing/2014/main" id="{A2E744A1-6B1C-4B62-146E-72742B2CA767}"/>
                </a:ext>
              </a:extLst>
            </p:cNvPr>
            <p:cNvSpPr txBox="1"/>
            <p:nvPr/>
          </p:nvSpPr>
          <p:spPr>
            <a:xfrm>
              <a:off x="7382" y="2764"/>
              <a:ext cx="4377" cy="962"/>
            </a:xfrm>
            <a:prstGeom prst="rect">
              <a:avLst/>
            </a:prstGeom>
            <a:noFill/>
          </p:spPr>
          <p:txBody>
            <a:bodyPr wrap="square" rtlCol="0">
              <a:spAutoFit/>
            </a:bodyPr>
            <a:lstStyle/>
            <a:p>
              <a:pPr algn="ctr">
                <a:lnSpc>
                  <a:spcPct val="200000"/>
                </a:lnSpc>
              </a:pPr>
              <a:r>
                <a:rPr lang="en-US" altLang="zh-CN" b="1" dirty="0">
                  <a:solidFill>
                    <a:srgbClr val="6291AD"/>
                  </a:solidFill>
                  <a:latin typeface="Times New Roman" panose="02020603050405020304" pitchFamily="18" charset="0"/>
                  <a:ea typeface="华文新魏" panose="02010800040101010101" charset="-122"/>
                  <a:cs typeface="Times New Roman" panose="02020603050405020304" pitchFamily="18" charset="0"/>
                </a:rPr>
                <a:t>Name: Li </a:t>
              </a:r>
              <a:r>
                <a:rPr lang="en-US" altLang="zh-CN" b="1" dirty="0" err="1">
                  <a:solidFill>
                    <a:srgbClr val="6291AD"/>
                  </a:solidFill>
                  <a:latin typeface="Times New Roman" panose="02020603050405020304" pitchFamily="18" charset="0"/>
                  <a:ea typeface="华文新魏" panose="02010800040101010101" charset="-122"/>
                  <a:cs typeface="Times New Roman" panose="02020603050405020304" pitchFamily="18" charset="0"/>
                </a:rPr>
                <a:t>Li</a:t>
              </a:r>
              <a:endParaRPr lang="en-US" altLang="zh-CN" b="1" dirty="0">
                <a:solidFill>
                  <a:srgbClr val="6291AD"/>
                </a:solidFill>
                <a:latin typeface="Times New Roman" panose="02020603050405020304" pitchFamily="18" charset="0"/>
                <a:ea typeface="华文新魏" panose="02010800040101010101" charset="-122"/>
                <a:cs typeface="Times New Roman" panose="02020603050405020304" pitchFamily="18" charset="0"/>
              </a:endParaRPr>
            </a:p>
            <a:p>
              <a:pPr algn="ctr">
                <a:lnSpc>
                  <a:spcPct val="200000"/>
                </a:lnSpc>
              </a:pPr>
              <a:r>
                <a:rPr lang="en-US" altLang="zh-CN" b="1" dirty="0">
                  <a:solidFill>
                    <a:srgbClr val="6291AD"/>
                  </a:solidFill>
                  <a:latin typeface="Times New Roman" panose="02020603050405020304" pitchFamily="18" charset="0"/>
                  <a:ea typeface="华文新魏" panose="02010800040101010101" charset="-122"/>
                  <a:cs typeface="Times New Roman" panose="02020603050405020304" pitchFamily="18" charset="0"/>
                </a:rPr>
                <a:t> ID: 2407513 </a:t>
              </a:r>
            </a:p>
          </p:txBody>
        </p:sp>
      </p:grpSp>
      <p:sp>
        <p:nvSpPr>
          <p:cNvPr id="3" name="文本框 2">
            <a:extLst>
              <a:ext uri="{FF2B5EF4-FFF2-40B4-BE49-F238E27FC236}">
                <a16:creationId xmlns:a16="http://schemas.microsoft.com/office/drawing/2014/main" id="{A01897F0-5366-BDFD-94C5-E0F94B3FB2AE}"/>
              </a:ext>
            </a:extLst>
          </p:cNvPr>
          <p:cNvSpPr txBox="1"/>
          <p:nvPr/>
        </p:nvSpPr>
        <p:spPr>
          <a:xfrm>
            <a:off x="429791" y="1387341"/>
            <a:ext cx="11119358" cy="1481175"/>
          </a:xfrm>
          <a:prstGeom prst="rect">
            <a:avLst/>
          </a:prstGeom>
          <a:noFill/>
        </p:spPr>
        <p:txBody>
          <a:bodyPr wrap="square" rtlCol="0">
            <a:spAutoFit/>
          </a:bodyPr>
          <a:lstStyle/>
          <a:p>
            <a:pPr algn="ctr">
              <a:lnSpc>
                <a:spcPct val="150000"/>
              </a:lnSpc>
            </a:pPr>
            <a:r>
              <a:rPr lang="en-US" altLang="zh-CN" sz="3200" b="1" dirty="0">
                <a:solidFill>
                  <a:srgbClr val="6291AD"/>
                </a:solidFill>
                <a:latin typeface="Times New Roman" panose="02020603050405020304" pitchFamily="18" charset="0"/>
                <a:ea typeface="华文新魏" panose="02010800040101010101" charset="-122"/>
                <a:cs typeface="Times New Roman" panose="02020603050405020304" pitchFamily="18" charset="0"/>
              </a:rPr>
              <a:t>Exploring Learners’ Attitudes Toward English and Mongolian in Classroom Settings</a:t>
            </a:r>
          </a:p>
        </p:txBody>
      </p:sp>
    </p:spTree>
    <p:extLst>
      <p:ext uri="{BB962C8B-B14F-4D97-AF65-F5344CB8AC3E}">
        <p14:creationId xmlns:p14="http://schemas.microsoft.com/office/powerpoint/2010/main" val="1125456899"/>
      </p:ext>
    </p:extLst>
  </p:cSld>
  <p:clrMapOvr>
    <a:masterClrMapping/>
  </p:clrMapOvr>
  <mc:AlternateContent xmlns:mc="http://schemas.openxmlformats.org/markup-compatibility/2006" xmlns:p14="http://schemas.microsoft.com/office/powerpoint/2010/main">
    <mc:Choice Requires="p14">
      <p:transition spd="slow" p14:dur="999"/>
    </mc:Choice>
    <mc:Fallback xmlns="">
      <p:transition spd="slow"/>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7d195523061f1c0"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hidden="1"/>
          <p:cNvSpPr txBox="1"/>
          <p:nvPr/>
        </p:nvSpPr>
        <p:spPr>
          <a:xfrm>
            <a:off x="-355600" y="1803400"/>
            <a:ext cx="293927" cy="1016000"/>
          </a:xfrm>
          <a:prstGeom prst="rect">
            <a:avLst/>
          </a:prstGeom>
          <a:noFill/>
        </p:spPr>
        <p:txBody>
          <a:bodyPr vert="wordArtVert" rtlCol="0">
            <a:spAutoFit/>
          </a:bodyPr>
          <a:lstStyle/>
          <a:p>
            <a:r>
              <a:rPr lang="en-US" altLang="zh-CN" sz="100"/>
              <a:t>e7d195523061f1c0600ade85ab8d19863d296bbd6d3c8047FB0A4867354E4F1E3A7DEAE3C4C4B5C9777EC9E9D7F78045DB0296A4194571101A21F67FC7D6C39966CE50B69116E2EE84E571E25F3C0CCEFA580E17E0662CFEDAA8B523805C8502F8097F2A1B850D425FF7195227813744A53FD6CF2B2B57D748A7B5042ABFF2AC338AA28342723E5B96AEA94EED6DE12D7C9D1D2A095B283E</a:t>
            </a:r>
            <a:endParaRPr lang="zh-CN" altLang="en-US" sz="100"/>
          </a:p>
        </p:txBody>
      </p:sp>
      <p:pic>
        <p:nvPicPr>
          <p:cNvPr id="29" name="Picture 4"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p:cNvPicPr>
            <a:picLocks noChangeAspect="1" noChangeArrowheads="1"/>
          </p:cNvPicPr>
          <p:nvPr/>
        </p:nvPicPr>
        <p:blipFill>
          <a:blip r:embed="rId3">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780956" y="419927"/>
            <a:ext cx="3394187" cy="5923537"/>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4"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p:cNvPicPr>
            <a:picLocks noChangeAspect="1" noChangeArrowheads="1"/>
          </p:cNvPicPr>
          <p:nvPr/>
        </p:nvPicPr>
        <p:blipFill>
          <a:blip r:embed="rId3">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flipH="1">
            <a:off x="982" y="346834"/>
            <a:ext cx="3394187" cy="5923537"/>
          </a:xfrm>
          <a:prstGeom prst="rect">
            <a:avLst/>
          </a:prstGeom>
          <a:noFill/>
          <a:extLst>
            <a:ext uri="{909E8E84-426E-40DD-AFC4-6F175D3DCCD1}">
              <a14:hiddenFill xmlns:a14="http://schemas.microsoft.com/office/drawing/2010/main">
                <a:solidFill>
                  <a:srgbClr val="FFFFFF"/>
                </a:solidFill>
              </a14:hiddenFill>
            </a:ext>
          </a:extLst>
        </p:spPr>
      </p:pic>
      <p:sp>
        <p:nvSpPr>
          <p:cNvPr id="59" name="文本框 58"/>
          <p:cNvSpPr txBox="1"/>
          <p:nvPr/>
        </p:nvSpPr>
        <p:spPr>
          <a:xfrm>
            <a:off x="4873507" y="575433"/>
            <a:ext cx="2396931" cy="769441"/>
          </a:xfrm>
          <a:prstGeom prst="rect">
            <a:avLst/>
          </a:prstGeom>
          <a:noFill/>
        </p:spPr>
        <p:txBody>
          <a:bodyPr vert="horz" wrap="square" rtlCol="0">
            <a:spAutoFit/>
          </a:bodyPr>
          <a:lstStyle/>
          <a:p>
            <a:r>
              <a:rPr lang="en-US" altLang="zh-CN" sz="4400" b="1" dirty="0">
                <a:solidFill>
                  <a:srgbClr val="6291AD"/>
                </a:solidFill>
                <a:latin typeface="Times New Roman" panose="02020603050405020304" pitchFamily="18" charset="0"/>
                <a:ea typeface="华文新魏" panose="02010800040101010101" charset="-122"/>
                <a:cs typeface="Times New Roman" panose="02020603050405020304" pitchFamily="18" charset="0"/>
              </a:rPr>
              <a:t>Contents</a:t>
            </a:r>
            <a:endParaRPr lang="zh-CN" altLang="en-US" sz="4400" b="1" dirty="0">
              <a:solidFill>
                <a:srgbClr val="6291AD"/>
              </a:solidFill>
              <a:latin typeface="Times New Roman" panose="02020603050405020304" pitchFamily="18" charset="0"/>
              <a:ea typeface="华文新魏" panose="02010800040101010101" charset="-122"/>
              <a:cs typeface="Times New Roman" panose="02020603050405020304" pitchFamily="18" charset="0"/>
            </a:endParaRPr>
          </a:p>
        </p:txBody>
      </p:sp>
      <p:sp>
        <p:nvSpPr>
          <p:cNvPr id="61" name="文本框 60"/>
          <p:cNvSpPr txBox="1"/>
          <p:nvPr/>
        </p:nvSpPr>
        <p:spPr>
          <a:xfrm>
            <a:off x="4676687" y="1983716"/>
            <a:ext cx="3752418" cy="3349956"/>
          </a:xfrm>
          <a:prstGeom prst="rect">
            <a:avLst/>
          </a:prstGeom>
          <a:noFill/>
        </p:spPr>
        <p:txBody>
          <a:bodyPr wrap="square" rtlCol="0">
            <a:spAutoFit/>
          </a:bodyPr>
          <a:lstStyle/>
          <a:p>
            <a:pPr marL="457200" indent="-457200">
              <a:lnSpc>
                <a:spcPct val="150000"/>
              </a:lnSpc>
              <a:buFont typeface="+mj-lt"/>
              <a:buAutoNum type="arabicPeriod"/>
            </a:pPr>
            <a:r>
              <a:rPr lang="en-US" altLang="zh-CN" sz="2400" b="1" dirty="0">
                <a:solidFill>
                  <a:srgbClr val="6291AD"/>
                </a:solidFill>
                <a:latin typeface="Times New Roman" panose="02020603050405020304" pitchFamily="18" charset="0"/>
                <a:ea typeface="华文新魏" panose="02010800040101010101" charset="-122"/>
                <a:cs typeface="Times New Roman" panose="02020603050405020304" pitchFamily="18" charset="0"/>
              </a:rPr>
              <a:t>Rationale</a:t>
            </a:r>
          </a:p>
          <a:p>
            <a:pPr marL="457200" indent="-457200">
              <a:lnSpc>
                <a:spcPct val="150000"/>
              </a:lnSpc>
              <a:buFont typeface="+mj-lt"/>
              <a:buAutoNum type="arabicPeriod"/>
            </a:pPr>
            <a:r>
              <a:rPr lang="en-US" altLang="zh-CN" sz="2400" b="1" dirty="0">
                <a:solidFill>
                  <a:srgbClr val="6291AD"/>
                </a:solidFill>
                <a:latin typeface="Times New Roman" panose="02020603050405020304" pitchFamily="18" charset="0"/>
                <a:ea typeface="方正宋刻本秀楷简体" panose="02000000000000000000" pitchFamily="2" charset="-122"/>
                <a:cs typeface="Times New Roman" panose="02020603050405020304" pitchFamily="18" charset="0"/>
              </a:rPr>
              <a:t>Aims and Objectives</a:t>
            </a:r>
            <a:endParaRPr lang="en-US" altLang="zh-CN" sz="2400" b="1" dirty="0">
              <a:solidFill>
                <a:srgbClr val="6291AD"/>
              </a:solidFill>
              <a:latin typeface="Times New Roman" panose="02020603050405020304" pitchFamily="18" charset="0"/>
              <a:ea typeface="华文新魏" panose="02010800040101010101" charset="-122"/>
              <a:cs typeface="Times New Roman" panose="02020603050405020304" pitchFamily="18" charset="0"/>
            </a:endParaRPr>
          </a:p>
          <a:p>
            <a:pPr marL="457200" indent="-457200">
              <a:lnSpc>
                <a:spcPct val="150000"/>
              </a:lnSpc>
              <a:buFont typeface="+mj-lt"/>
              <a:buAutoNum type="arabicPeriod"/>
            </a:pPr>
            <a:r>
              <a:rPr lang="en-US" altLang="zh-CN" sz="2400" b="1" dirty="0">
                <a:solidFill>
                  <a:srgbClr val="6291AD"/>
                </a:solidFill>
                <a:latin typeface="Times New Roman" panose="02020603050405020304" pitchFamily="18" charset="0"/>
                <a:ea typeface="华文新魏" panose="02010800040101010101" charset="-122"/>
                <a:cs typeface="Times New Roman" panose="02020603050405020304" pitchFamily="18" charset="0"/>
              </a:rPr>
              <a:t>Research Design</a:t>
            </a:r>
          </a:p>
          <a:p>
            <a:pPr marL="457200" indent="-457200">
              <a:lnSpc>
                <a:spcPct val="150000"/>
              </a:lnSpc>
              <a:buFont typeface="+mj-lt"/>
              <a:buAutoNum type="arabicPeriod"/>
            </a:pPr>
            <a:r>
              <a:rPr lang="en-US" altLang="zh-CN" sz="2400" b="1" dirty="0">
                <a:solidFill>
                  <a:srgbClr val="6291AD"/>
                </a:solidFill>
                <a:latin typeface="Times New Roman" panose="02020603050405020304" pitchFamily="18" charset="0"/>
                <a:ea typeface="方正宋刻本秀楷简体" panose="02000000000000000000" pitchFamily="2" charset="-122"/>
                <a:cs typeface="Times New Roman" panose="02020603050405020304" pitchFamily="18" charset="0"/>
              </a:rPr>
              <a:t>Ethical Considerations</a:t>
            </a:r>
            <a:endParaRPr lang="en-US" altLang="zh-CN" sz="2400" b="1" dirty="0">
              <a:solidFill>
                <a:srgbClr val="6291AD"/>
              </a:solidFill>
              <a:latin typeface="Times New Roman" panose="02020603050405020304" pitchFamily="18" charset="0"/>
              <a:ea typeface="华文新魏" panose="02010800040101010101" charset="-122"/>
              <a:cs typeface="Times New Roman" panose="02020603050405020304" pitchFamily="18" charset="0"/>
            </a:endParaRPr>
          </a:p>
          <a:p>
            <a:pPr marL="457200" indent="-457200">
              <a:lnSpc>
                <a:spcPct val="150000"/>
              </a:lnSpc>
              <a:buFont typeface="+mj-lt"/>
              <a:buAutoNum type="arabicPeriod"/>
            </a:pPr>
            <a:r>
              <a:rPr lang="en-US" altLang="zh-CN" sz="2400" b="1" dirty="0">
                <a:solidFill>
                  <a:srgbClr val="6291AD"/>
                </a:solidFill>
                <a:latin typeface="Times New Roman" panose="02020603050405020304" pitchFamily="18" charset="0"/>
                <a:ea typeface="方正宋刻本秀楷简体" panose="02000000000000000000" pitchFamily="2" charset="-122"/>
                <a:cs typeface="Times New Roman" panose="02020603050405020304" pitchFamily="18" charset="0"/>
              </a:rPr>
              <a:t>Timetable</a:t>
            </a:r>
          </a:p>
          <a:p>
            <a:pPr marL="457200" indent="-457200">
              <a:lnSpc>
                <a:spcPct val="150000"/>
              </a:lnSpc>
              <a:buFont typeface="+mj-lt"/>
              <a:buAutoNum type="arabicPeriod"/>
            </a:pPr>
            <a:r>
              <a:rPr lang="en-US" altLang="zh-CN" sz="2400" b="1" dirty="0">
                <a:solidFill>
                  <a:srgbClr val="6291AD"/>
                </a:solidFill>
                <a:latin typeface="Times New Roman" panose="02020603050405020304" pitchFamily="18" charset="0"/>
                <a:ea typeface="方正宋刻本秀楷简体" panose="02000000000000000000" pitchFamily="2" charset="-122"/>
                <a:cs typeface="Times New Roman" panose="02020603050405020304" pitchFamily="18" charset="0"/>
              </a:rPr>
              <a:t>Bibliography</a:t>
            </a:r>
          </a:p>
        </p:txBody>
      </p:sp>
    </p:spTree>
  </p:cSld>
  <p:clrMapOvr>
    <a:masterClrMapping/>
  </p:clrMapOvr>
  <mc:AlternateContent xmlns:mc="http://schemas.openxmlformats.org/markup-compatibility/2006" xmlns:p14="http://schemas.microsoft.com/office/powerpoint/2010/main">
    <mc:Choice Requires="p14">
      <p:transition spd="slow" p14:dur="999"/>
    </mc:Choice>
    <mc:Fallback xmlns="">
      <p:transitio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ACD3F6-1E41-CE62-FE8B-8F9C4CCDB050}"/>
            </a:ext>
          </a:extLst>
        </p:cNvPr>
        <p:cNvGrpSpPr/>
        <p:nvPr/>
      </p:nvGrpSpPr>
      <p:grpSpPr>
        <a:xfrm>
          <a:off x="0" y="0"/>
          <a:ext cx="0" cy="0"/>
          <a:chOff x="0" y="0"/>
          <a:chExt cx="0" cy="0"/>
        </a:xfrm>
      </p:grpSpPr>
      <p:grpSp>
        <p:nvGrpSpPr>
          <p:cNvPr id="2" name="组合 1"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69750E15-376F-F6A3-B425-D9EC84488EF7}"/>
              </a:ext>
            </a:extLst>
          </p:cNvPr>
          <p:cNvGrpSpPr/>
          <p:nvPr/>
        </p:nvGrpSpPr>
        <p:grpSpPr>
          <a:xfrm>
            <a:off x="323850" y="452803"/>
            <a:ext cx="11544300" cy="5952393"/>
            <a:chOff x="323850" y="448407"/>
            <a:chExt cx="11544300" cy="5952393"/>
          </a:xfrm>
          <a:solidFill>
            <a:schemeClr val="bg1"/>
          </a:solidFill>
          <a:effectLst>
            <a:outerShdw blurRad="63500" sx="101000" sy="101000" algn="ctr" rotWithShape="0">
              <a:prstClr val="black">
                <a:alpha val="16000"/>
              </a:prstClr>
            </a:outerShdw>
          </a:effectLst>
        </p:grpSpPr>
        <p:sp>
          <p:nvSpPr>
            <p:cNvPr id="5" name="矩形 4">
              <a:extLst>
                <a:ext uri="{FF2B5EF4-FFF2-40B4-BE49-F238E27FC236}">
                  <a16:creationId xmlns:a16="http://schemas.microsoft.com/office/drawing/2014/main" id="{F3477679-C9E4-7F9F-FFF5-6602198C57F2}"/>
                </a:ext>
              </a:extLst>
            </p:cNvPr>
            <p:cNvSpPr/>
            <p:nvPr/>
          </p:nvSpPr>
          <p:spPr>
            <a:xfrm>
              <a:off x="323850" y="448407"/>
              <a:ext cx="5772150" cy="595239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6" name="矩形 5">
              <a:extLst>
                <a:ext uri="{FF2B5EF4-FFF2-40B4-BE49-F238E27FC236}">
                  <a16:creationId xmlns:a16="http://schemas.microsoft.com/office/drawing/2014/main" id="{92D1FC45-39C6-ABD4-1677-F4B0E191C15B}"/>
                </a:ext>
              </a:extLst>
            </p:cNvPr>
            <p:cNvSpPr/>
            <p:nvPr/>
          </p:nvSpPr>
          <p:spPr>
            <a:xfrm>
              <a:off x="6096000" y="448407"/>
              <a:ext cx="5772150" cy="5952393"/>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9" name="文本框 8"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910674C1-81E5-4570-8C11-44166FD54BB4}"/>
              </a:ext>
            </a:extLst>
          </p:cNvPr>
          <p:cNvSpPr txBox="1"/>
          <p:nvPr/>
        </p:nvSpPr>
        <p:spPr>
          <a:xfrm>
            <a:off x="1203324" y="1750779"/>
            <a:ext cx="9662474" cy="3366563"/>
          </a:xfrm>
          <a:prstGeom prst="rect">
            <a:avLst/>
          </a:prstGeom>
          <a:noFill/>
        </p:spPr>
        <p:txBody>
          <a:bodyPr vert="horz" wrap="square" rtlCol="0">
            <a:spAutoFit/>
          </a:bodyPr>
          <a:lstStyle/>
          <a:p>
            <a:pPr marL="285750" indent="-285750" algn="just">
              <a:lnSpc>
                <a:spcPct val="150000"/>
              </a:lnSpc>
              <a:buFont typeface="Arial" panose="020B0604020202020204" pitchFamily="34" charset="0"/>
              <a:buChar char="•"/>
            </a:pPr>
            <a:r>
              <a:rPr lang="en-US" altLang="zh-CN" b="1" dirty="0">
                <a:latin typeface="Times New Roman" panose="02020603050405020304" pitchFamily="18" charset="0"/>
                <a:ea typeface="方正宋刻本秀楷简体" panose="02000000000000000000" pitchFamily="2" charset="-122"/>
                <a:cs typeface="Times New Roman" panose="02020603050405020304" pitchFamily="18" charset="0"/>
              </a:rPr>
              <a:t>Bilingualism and Multilingualism: </a:t>
            </a: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In an increasingly globalized world, the ability to communicate in multiple languages becomes essential. </a:t>
            </a:r>
          </a:p>
          <a:p>
            <a:pPr marL="285750" indent="-285750" algn="just">
              <a:lnSpc>
                <a:spcPct val="150000"/>
              </a:lnSpc>
              <a:buFont typeface="Arial" panose="020B0604020202020204" pitchFamily="34" charset="0"/>
              <a:buChar char="•"/>
            </a:pPr>
            <a:r>
              <a:rPr lang="en-US" altLang="zh-CN" b="1" dirty="0">
                <a:latin typeface="Times New Roman" panose="02020603050405020304" pitchFamily="18" charset="0"/>
                <a:ea typeface="方正宋刻本秀楷简体" panose="02000000000000000000" pitchFamily="2" charset="-122"/>
                <a:cs typeface="Times New Roman" panose="02020603050405020304" pitchFamily="18" charset="0"/>
              </a:rPr>
              <a:t>Cultural Identity and Ethnicity: </a:t>
            </a: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Language is deeply tied to cultural identity. Learners’ perceptions of their ethnic group may impact their attitudes towards learning different languages in the classroom settings.</a:t>
            </a:r>
          </a:p>
          <a:p>
            <a:pPr marL="285750" indent="-285750" algn="just">
              <a:lnSpc>
                <a:spcPct val="150000"/>
              </a:lnSpc>
              <a:buFont typeface="Arial" panose="020B0604020202020204" pitchFamily="34" charset="0"/>
              <a:buChar char="•"/>
            </a:pPr>
            <a:r>
              <a:rPr lang="en-US" altLang="zh-CN" b="1" dirty="0">
                <a:latin typeface="Times New Roman" panose="02020603050405020304" pitchFamily="18" charset="0"/>
                <a:ea typeface="方正宋刻本秀楷简体" panose="02000000000000000000" pitchFamily="2" charset="-122"/>
                <a:cs typeface="Times New Roman" panose="02020603050405020304" pitchFamily="18" charset="0"/>
              </a:rPr>
              <a:t>Language Attitude and Achievement: </a:t>
            </a: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The connection between learners’ attitudes toward a language and their actual achievements is significant. Language attitudes greatly influence students’ language learning outcomes, thereby guiding educational practices.</a:t>
            </a:r>
          </a:p>
        </p:txBody>
      </p:sp>
      <p:sp>
        <p:nvSpPr>
          <p:cNvPr id="3" name="文本框 2">
            <a:extLst>
              <a:ext uri="{FF2B5EF4-FFF2-40B4-BE49-F238E27FC236}">
                <a16:creationId xmlns:a16="http://schemas.microsoft.com/office/drawing/2014/main" id="{404585E3-3BE7-4A89-EE28-3F7E2EF55104}"/>
              </a:ext>
            </a:extLst>
          </p:cNvPr>
          <p:cNvSpPr txBox="1"/>
          <p:nvPr/>
        </p:nvSpPr>
        <p:spPr>
          <a:xfrm>
            <a:off x="780354" y="1109029"/>
            <a:ext cx="10282823" cy="461665"/>
          </a:xfrm>
          <a:prstGeom prst="rect">
            <a:avLst/>
          </a:prstGeom>
          <a:noFill/>
        </p:spPr>
        <p:txBody>
          <a:bodyPr wrap="square">
            <a:spAutoFit/>
          </a:bodyPr>
          <a:lstStyle/>
          <a:p>
            <a:pPr algn="ctr"/>
            <a:r>
              <a:rPr lang="en-US" altLang="zh-CN" sz="2400" b="1" dirty="0">
                <a:solidFill>
                  <a:srgbClr val="6291AD"/>
                </a:solidFill>
                <a:latin typeface="Times New Roman" panose="02020603050405020304" pitchFamily="18" charset="0"/>
                <a:ea typeface="方正宋刻本秀楷简体" panose="02000000000000000000" pitchFamily="2" charset="-122"/>
                <a:cs typeface="Times New Roman" panose="02020603050405020304" pitchFamily="18" charset="0"/>
              </a:rPr>
              <a:t>Rationale</a:t>
            </a:r>
          </a:p>
        </p:txBody>
      </p:sp>
    </p:spTree>
    <p:extLst>
      <p:ext uri="{BB962C8B-B14F-4D97-AF65-F5344CB8AC3E}">
        <p14:creationId xmlns:p14="http://schemas.microsoft.com/office/powerpoint/2010/main" val="4975645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4F095C-4911-3856-6C08-B90982BEEB3D}"/>
            </a:ext>
          </a:extLst>
        </p:cNvPr>
        <p:cNvGrpSpPr/>
        <p:nvPr/>
      </p:nvGrpSpPr>
      <p:grpSpPr>
        <a:xfrm>
          <a:off x="0" y="0"/>
          <a:ext cx="0" cy="0"/>
          <a:chOff x="0" y="0"/>
          <a:chExt cx="0" cy="0"/>
        </a:xfrm>
      </p:grpSpPr>
      <p:grpSp>
        <p:nvGrpSpPr>
          <p:cNvPr id="2" name="组合 1"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F07BD7AC-AEF1-D464-6EF7-63935B13752B}"/>
              </a:ext>
            </a:extLst>
          </p:cNvPr>
          <p:cNvGrpSpPr/>
          <p:nvPr/>
        </p:nvGrpSpPr>
        <p:grpSpPr>
          <a:xfrm>
            <a:off x="323850" y="452803"/>
            <a:ext cx="11544300" cy="5952393"/>
            <a:chOff x="323850" y="448407"/>
            <a:chExt cx="11544300" cy="5952393"/>
          </a:xfrm>
          <a:solidFill>
            <a:schemeClr val="bg1"/>
          </a:solidFill>
          <a:effectLst>
            <a:outerShdw blurRad="63500" sx="101000" sy="101000" algn="ctr" rotWithShape="0">
              <a:prstClr val="black">
                <a:alpha val="16000"/>
              </a:prstClr>
            </a:outerShdw>
          </a:effectLst>
        </p:grpSpPr>
        <p:sp>
          <p:nvSpPr>
            <p:cNvPr id="5" name="矩形 4">
              <a:extLst>
                <a:ext uri="{FF2B5EF4-FFF2-40B4-BE49-F238E27FC236}">
                  <a16:creationId xmlns:a16="http://schemas.microsoft.com/office/drawing/2014/main" id="{E46AE776-7320-D18F-81BA-73BE138E9A70}"/>
                </a:ext>
              </a:extLst>
            </p:cNvPr>
            <p:cNvSpPr/>
            <p:nvPr/>
          </p:nvSpPr>
          <p:spPr>
            <a:xfrm>
              <a:off x="323850" y="448407"/>
              <a:ext cx="5772150" cy="595239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6" name="矩形 5">
              <a:extLst>
                <a:ext uri="{FF2B5EF4-FFF2-40B4-BE49-F238E27FC236}">
                  <a16:creationId xmlns:a16="http://schemas.microsoft.com/office/drawing/2014/main" id="{9D6704EF-FC49-DDBE-B489-116C72E70B99}"/>
                </a:ext>
              </a:extLst>
            </p:cNvPr>
            <p:cNvSpPr/>
            <p:nvPr/>
          </p:nvSpPr>
          <p:spPr>
            <a:xfrm>
              <a:off x="6096000" y="448407"/>
              <a:ext cx="5772150" cy="5952393"/>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9" name="文本框 8"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EEC3A0EE-76B2-26B9-6FE4-D0B65BC8A608}"/>
              </a:ext>
            </a:extLst>
          </p:cNvPr>
          <p:cNvSpPr txBox="1"/>
          <p:nvPr/>
        </p:nvSpPr>
        <p:spPr>
          <a:xfrm>
            <a:off x="1298910" y="1728014"/>
            <a:ext cx="9594179" cy="3782061"/>
          </a:xfrm>
          <a:prstGeom prst="rect">
            <a:avLst/>
          </a:prstGeom>
          <a:noFill/>
        </p:spPr>
        <p:txBody>
          <a:bodyPr vert="horz" wrap="square" rtlCol="0">
            <a:spAutoFit/>
          </a:bodyPr>
          <a:lstStyle/>
          <a:p>
            <a:pPr marL="285750" indent="-285750" algn="just">
              <a:lnSpc>
                <a:spcPct val="150000"/>
              </a:lnSpc>
              <a:buFont typeface="Arial" panose="020B0604020202020204" pitchFamily="34" charset="0"/>
              <a:buChar char="•"/>
            </a:pP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Language attitudes play a vital role in how students interact with and engage in the learning process, influencing their overall success in learning a new language.</a:t>
            </a:r>
          </a:p>
          <a:p>
            <a:pPr marL="285750" indent="-285750" algn="just">
              <a:lnSpc>
                <a:spcPct val="150000"/>
              </a:lnSpc>
              <a:buFont typeface="Arial" panose="020B0604020202020204" pitchFamily="34" charset="0"/>
              <a:buChar char="•"/>
            </a:pP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Previous research often combines language attitude with motivation, leading to confusion between the two concepts, which are sometimes used interchangeably. While language attitude is indeed related to motivation, it is a distinct construct that warrants individual examination. </a:t>
            </a:r>
          </a:p>
          <a:p>
            <a:pPr marL="285750" indent="-285750" algn="just">
              <a:lnSpc>
                <a:spcPct val="150000"/>
              </a:lnSpc>
              <a:buFont typeface="Arial" panose="020B0604020202020204" pitchFamily="34" charset="0"/>
              <a:buChar char="•"/>
            </a:pP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Motivational factors have been extensively studied in the context of language learning; however, language attitudes remain underexplored.</a:t>
            </a:r>
          </a:p>
          <a:p>
            <a:pPr marL="285750" indent="-285750" algn="just">
              <a:lnSpc>
                <a:spcPct val="150000"/>
              </a:lnSpc>
              <a:buFont typeface="Arial" panose="020B0604020202020204" pitchFamily="34" charset="0"/>
              <a:buChar char="•"/>
            </a:pP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In Inner Mongolia, English and Mongolian coexist in the education system. However, the cultural and ethnic influences on language attitudes still require further exploration.</a:t>
            </a:r>
          </a:p>
        </p:txBody>
      </p:sp>
      <p:sp>
        <p:nvSpPr>
          <p:cNvPr id="3" name="文本框 2">
            <a:extLst>
              <a:ext uri="{FF2B5EF4-FFF2-40B4-BE49-F238E27FC236}">
                <a16:creationId xmlns:a16="http://schemas.microsoft.com/office/drawing/2014/main" id="{33C6FDB0-DBA7-7574-5382-80570A704612}"/>
              </a:ext>
            </a:extLst>
          </p:cNvPr>
          <p:cNvSpPr txBox="1"/>
          <p:nvPr/>
        </p:nvSpPr>
        <p:spPr>
          <a:xfrm>
            <a:off x="986444" y="1117588"/>
            <a:ext cx="9932446" cy="461665"/>
          </a:xfrm>
          <a:prstGeom prst="rect">
            <a:avLst/>
          </a:prstGeom>
          <a:noFill/>
        </p:spPr>
        <p:txBody>
          <a:bodyPr wrap="square">
            <a:spAutoFit/>
          </a:bodyPr>
          <a:lstStyle/>
          <a:p>
            <a:pPr algn="ctr"/>
            <a:r>
              <a:rPr lang="en-US" altLang="zh-CN" sz="2400" b="1" dirty="0">
                <a:solidFill>
                  <a:srgbClr val="6291AD"/>
                </a:solidFill>
                <a:latin typeface="Times New Roman" panose="02020603050405020304" pitchFamily="18" charset="0"/>
                <a:ea typeface="方正宋刻本秀楷简体" panose="02000000000000000000" pitchFamily="2" charset="-122"/>
                <a:cs typeface="Times New Roman" panose="02020603050405020304" pitchFamily="18" charset="0"/>
              </a:rPr>
              <a:t>Rationale</a:t>
            </a:r>
          </a:p>
        </p:txBody>
      </p:sp>
    </p:spTree>
    <p:extLst>
      <p:ext uri="{BB962C8B-B14F-4D97-AF65-F5344CB8AC3E}">
        <p14:creationId xmlns:p14="http://schemas.microsoft.com/office/powerpoint/2010/main" val="28551872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8F2569-B100-6BE3-C1C2-B02588F6E5F5}"/>
            </a:ext>
          </a:extLst>
        </p:cNvPr>
        <p:cNvGrpSpPr/>
        <p:nvPr/>
      </p:nvGrpSpPr>
      <p:grpSpPr>
        <a:xfrm>
          <a:off x="0" y="0"/>
          <a:ext cx="0" cy="0"/>
          <a:chOff x="0" y="0"/>
          <a:chExt cx="0" cy="0"/>
        </a:xfrm>
      </p:grpSpPr>
      <p:grpSp>
        <p:nvGrpSpPr>
          <p:cNvPr id="13" name="组合 12"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72EC21FC-F950-0A4B-7442-C8FF2E6B057C}"/>
              </a:ext>
            </a:extLst>
          </p:cNvPr>
          <p:cNvGrpSpPr/>
          <p:nvPr/>
        </p:nvGrpSpPr>
        <p:grpSpPr>
          <a:xfrm>
            <a:off x="323850" y="452803"/>
            <a:ext cx="11544300" cy="5952393"/>
            <a:chOff x="323850" y="448407"/>
            <a:chExt cx="11544300" cy="5952393"/>
          </a:xfrm>
          <a:solidFill>
            <a:schemeClr val="bg1"/>
          </a:solidFill>
          <a:effectLst>
            <a:outerShdw blurRad="63500" sx="101000" sy="101000" algn="ctr" rotWithShape="0">
              <a:prstClr val="black">
                <a:alpha val="16000"/>
              </a:prstClr>
            </a:outerShdw>
          </a:effectLst>
        </p:grpSpPr>
        <p:sp>
          <p:nvSpPr>
            <p:cNvPr id="15" name="矩形 14">
              <a:extLst>
                <a:ext uri="{FF2B5EF4-FFF2-40B4-BE49-F238E27FC236}">
                  <a16:creationId xmlns:a16="http://schemas.microsoft.com/office/drawing/2014/main" id="{E46479EE-1CC9-79E6-F7FE-3BD90D04F48A}"/>
                </a:ext>
              </a:extLst>
            </p:cNvPr>
            <p:cNvSpPr/>
            <p:nvPr/>
          </p:nvSpPr>
          <p:spPr>
            <a:xfrm>
              <a:off x="323850" y="448407"/>
              <a:ext cx="5772150" cy="595239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6" name="矩形 15">
              <a:extLst>
                <a:ext uri="{FF2B5EF4-FFF2-40B4-BE49-F238E27FC236}">
                  <a16:creationId xmlns:a16="http://schemas.microsoft.com/office/drawing/2014/main" id="{39307404-551E-8BE4-2068-46E42CED7493}"/>
                </a:ext>
              </a:extLst>
            </p:cNvPr>
            <p:cNvSpPr/>
            <p:nvPr/>
          </p:nvSpPr>
          <p:spPr>
            <a:xfrm>
              <a:off x="6096000" y="448407"/>
              <a:ext cx="5772150" cy="5952393"/>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4" name="e7d195523061f1c0"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hidden="1">
            <a:extLst>
              <a:ext uri="{FF2B5EF4-FFF2-40B4-BE49-F238E27FC236}">
                <a16:creationId xmlns:a16="http://schemas.microsoft.com/office/drawing/2014/main" id="{9FD59811-9794-0060-1E88-BA1FB81C407B}"/>
              </a:ext>
            </a:extLst>
          </p:cNvPr>
          <p:cNvSpPr txBox="1"/>
          <p:nvPr/>
        </p:nvSpPr>
        <p:spPr>
          <a:xfrm>
            <a:off x="-355600" y="1803400"/>
            <a:ext cx="293927" cy="1016000"/>
          </a:xfrm>
          <a:prstGeom prst="rect">
            <a:avLst/>
          </a:prstGeom>
          <a:noFill/>
        </p:spPr>
        <p:txBody>
          <a:bodyPr vert="wordArtVert" rtlCol="0">
            <a:spAutoFit/>
          </a:bodyPr>
          <a:lstStyle/>
          <a:p>
            <a:r>
              <a:rPr lang="en-US" altLang="zh-CN" sz="100"/>
              <a:t>e7d195523061f1c0600ade85ab8d19863d296bbd6d3c8047FB0A4867354E4F1E3A7DEAE3C4C4B5C9777EC9E9D7F78045DB0296A4194571101A21F67FC7D6C39966CE50B69116E2EE84E571E25F3C0CCEFA580E17E0662CFEDAA8B523805C8502F8097F2A1B850D425FF7195227813744A53FD6CF2B2B57D748A7B5042ABFF2AC338AA28342723E5B96AEA94EED6DE12D7C9D1D2A095B283E</a:t>
            </a:r>
            <a:endParaRPr lang="zh-CN" altLang="en-US" sz="100"/>
          </a:p>
        </p:txBody>
      </p:sp>
      <p:sp>
        <p:nvSpPr>
          <p:cNvPr id="14" name="文本框 13"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21CDF962-F1C1-15F3-A0AC-80FC34A27BE8}"/>
              </a:ext>
            </a:extLst>
          </p:cNvPr>
          <p:cNvSpPr txBox="1"/>
          <p:nvPr/>
        </p:nvSpPr>
        <p:spPr>
          <a:xfrm>
            <a:off x="1346986" y="1724316"/>
            <a:ext cx="9678285" cy="2211118"/>
          </a:xfrm>
          <a:prstGeom prst="rect">
            <a:avLst/>
          </a:prstGeom>
          <a:noFill/>
        </p:spPr>
        <p:txBody>
          <a:bodyPr vert="horz" wrap="square" rtlCol="0">
            <a:spAutoFit/>
          </a:bodyPr>
          <a:lstStyle/>
          <a:p>
            <a:pPr marL="285750" indent="-285750" algn="just">
              <a:lnSpc>
                <a:spcPts val="2800"/>
              </a:lnSpc>
              <a:buFont typeface="Arial" panose="020B0604020202020204" pitchFamily="34" charset="0"/>
              <a:buChar char="•"/>
            </a:pP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Understanding language attitudes is crucial for developing effective pedagogical strategies and enhancing the language learning experience.</a:t>
            </a:r>
          </a:p>
          <a:p>
            <a:pPr marL="285750" indent="-285750" algn="just">
              <a:lnSpc>
                <a:spcPts val="2800"/>
              </a:lnSpc>
              <a:buFont typeface="Arial" panose="020B0604020202020204" pitchFamily="34" charset="0"/>
              <a:buChar char="•"/>
            </a:pP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Create an instrument to measure language attitudes while exploring the contexts and factors that influence these attitudes among learners.</a:t>
            </a:r>
          </a:p>
          <a:p>
            <a:pPr marL="285750" indent="-285750" algn="just">
              <a:lnSpc>
                <a:spcPts val="2800"/>
              </a:lnSpc>
              <a:buFont typeface="Arial" panose="020B0604020202020204" pitchFamily="34" charset="0"/>
              <a:buChar char="•"/>
            </a:pP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Provide valuable insights into how learners’ attitudes affect their language learning, addressing a critical gap in the existing literature.</a:t>
            </a:r>
          </a:p>
        </p:txBody>
      </p:sp>
      <p:sp>
        <p:nvSpPr>
          <p:cNvPr id="3" name="文本框 2">
            <a:extLst>
              <a:ext uri="{FF2B5EF4-FFF2-40B4-BE49-F238E27FC236}">
                <a16:creationId xmlns:a16="http://schemas.microsoft.com/office/drawing/2014/main" id="{5B311597-3D34-B1AD-AE50-50072D524C31}"/>
              </a:ext>
            </a:extLst>
          </p:cNvPr>
          <p:cNvSpPr txBox="1"/>
          <p:nvPr/>
        </p:nvSpPr>
        <p:spPr>
          <a:xfrm>
            <a:off x="888213" y="689333"/>
            <a:ext cx="10282823" cy="461665"/>
          </a:xfrm>
          <a:prstGeom prst="rect">
            <a:avLst/>
          </a:prstGeom>
          <a:noFill/>
        </p:spPr>
        <p:txBody>
          <a:bodyPr wrap="square">
            <a:spAutoFit/>
          </a:bodyPr>
          <a:lstStyle/>
          <a:p>
            <a:pPr algn="ctr"/>
            <a:r>
              <a:rPr lang="en-US" altLang="zh-CN" sz="2400" b="1" dirty="0">
                <a:solidFill>
                  <a:srgbClr val="6291AD"/>
                </a:solidFill>
                <a:latin typeface="Times New Roman" panose="02020603050405020304" pitchFamily="18" charset="0"/>
                <a:ea typeface="方正宋刻本秀楷简体" panose="02000000000000000000" pitchFamily="2" charset="-122"/>
                <a:cs typeface="Times New Roman" panose="02020603050405020304" pitchFamily="18" charset="0"/>
              </a:rPr>
              <a:t>Aims and Objectives​</a:t>
            </a:r>
          </a:p>
        </p:txBody>
      </p:sp>
      <p:sp>
        <p:nvSpPr>
          <p:cNvPr id="2" name="Freeform 227">
            <a:extLst>
              <a:ext uri="{FF2B5EF4-FFF2-40B4-BE49-F238E27FC236}">
                <a16:creationId xmlns:a16="http://schemas.microsoft.com/office/drawing/2014/main" id="{1E924667-27DF-07C6-9197-63924C157882}"/>
              </a:ext>
            </a:extLst>
          </p:cNvPr>
          <p:cNvSpPr>
            <a:spLocks noEditPoints="1"/>
          </p:cNvSpPr>
          <p:nvPr/>
        </p:nvSpPr>
        <p:spPr bwMode="auto">
          <a:xfrm rot="5196877">
            <a:off x="1256175" y="1287279"/>
            <a:ext cx="416343" cy="324330"/>
          </a:xfrm>
          <a:custGeom>
            <a:avLst/>
            <a:gdLst>
              <a:gd name="T0" fmla="*/ 726 w 1420"/>
              <a:gd name="T1" fmla="*/ 1231 h 1245"/>
              <a:gd name="T2" fmla="*/ 526 w 1420"/>
              <a:gd name="T3" fmla="*/ 1219 h 1245"/>
              <a:gd name="T4" fmla="*/ 482 w 1420"/>
              <a:gd name="T5" fmla="*/ 1191 h 1245"/>
              <a:gd name="T6" fmla="*/ 742 w 1420"/>
              <a:gd name="T7" fmla="*/ 1215 h 1245"/>
              <a:gd name="T8" fmla="*/ 830 w 1420"/>
              <a:gd name="T9" fmla="*/ 1179 h 1245"/>
              <a:gd name="T10" fmla="*/ 414 w 1420"/>
              <a:gd name="T11" fmla="*/ 1131 h 1245"/>
              <a:gd name="T12" fmla="*/ 362 w 1420"/>
              <a:gd name="T13" fmla="*/ 1107 h 1245"/>
              <a:gd name="T14" fmla="*/ 354 w 1420"/>
              <a:gd name="T15" fmla="*/ 1099 h 1245"/>
              <a:gd name="T16" fmla="*/ 70 w 1420"/>
              <a:gd name="T17" fmla="*/ 795 h 1245"/>
              <a:gd name="T18" fmla="*/ 34 w 1420"/>
              <a:gd name="T19" fmla="*/ 763 h 1245"/>
              <a:gd name="T20" fmla="*/ 170 w 1420"/>
              <a:gd name="T21" fmla="*/ 99 h 1245"/>
              <a:gd name="T22" fmla="*/ 326 w 1420"/>
              <a:gd name="T23" fmla="*/ 11 h 1245"/>
              <a:gd name="T24" fmla="*/ 126 w 1420"/>
              <a:gd name="T25" fmla="*/ 303 h 1245"/>
              <a:gd name="T26" fmla="*/ 174 w 1420"/>
              <a:gd name="T27" fmla="*/ 239 h 1245"/>
              <a:gd name="T28" fmla="*/ 126 w 1420"/>
              <a:gd name="T29" fmla="*/ 635 h 1245"/>
              <a:gd name="T30" fmla="*/ 194 w 1420"/>
              <a:gd name="T31" fmla="*/ 775 h 1245"/>
              <a:gd name="T32" fmla="*/ 202 w 1420"/>
              <a:gd name="T33" fmla="*/ 807 h 1245"/>
              <a:gd name="T34" fmla="*/ 270 w 1420"/>
              <a:gd name="T35" fmla="*/ 887 h 1245"/>
              <a:gd name="T36" fmla="*/ 390 w 1420"/>
              <a:gd name="T37" fmla="*/ 967 h 1245"/>
              <a:gd name="T38" fmla="*/ 494 w 1420"/>
              <a:gd name="T39" fmla="*/ 1019 h 1245"/>
              <a:gd name="T40" fmla="*/ 986 w 1420"/>
              <a:gd name="T41" fmla="*/ 903 h 1245"/>
              <a:gd name="T42" fmla="*/ 1170 w 1420"/>
              <a:gd name="T43" fmla="*/ 583 h 1245"/>
              <a:gd name="T44" fmla="*/ 1130 w 1420"/>
              <a:gd name="T45" fmla="*/ 347 h 1245"/>
              <a:gd name="T46" fmla="*/ 1082 w 1420"/>
              <a:gd name="T47" fmla="*/ 251 h 1245"/>
              <a:gd name="T48" fmla="*/ 946 w 1420"/>
              <a:gd name="T49" fmla="*/ 159 h 1245"/>
              <a:gd name="T50" fmla="*/ 1074 w 1420"/>
              <a:gd name="T51" fmla="*/ 27 h 1245"/>
              <a:gd name="T52" fmla="*/ 1146 w 1420"/>
              <a:gd name="T53" fmla="*/ 19 h 1245"/>
              <a:gd name="T54" fmla="*/ 1270 w 1420"/>
              <a:gd name="T55" fmla="*/ 83 h 1245"/>
              <a:gd name="T56" fmla="*/ 1342 w 1420"/>
              <a:gd name="T57" fmla="*/ 127 h 1245"/>
              <a:gd name="T58" fmla="*/ 1394 w 1420"/>
              <a:gd name="T59" fmla="*/ 215 h 1245"/>
              <a:gd name="T60" fmla="*/ 1374 w 1420"/>
              <a:gd name="T61" fmla="*/ 235 h 1245"/>
              <a:gd name="T62" fmla="*/ 1398 w 1420"/>
              <a:gd name="T63" fmla="*/ 347 h 1245"/>
              <a:gd name="T64" fmla="*/ 1354 w 1420"/>
              <a:gd name="T65" fmla="*/ 735 h 1245"/>
              <a:gd name="T66" fmla="*/ 1262 w 1420"/>
              <a:gd name="T67" fmla="*/ 935 h 1245"/>
              <a:gd name="T68" fmla="*/ 942 w 1420"/>
              <a:gd name="T69" fmla="*/ 1167 h 1245"/>
              <a:gd name="T70" fmla="*/ 98 w 1420"/>
              <a:gd name="T71" fmla="*/ 391 h 1245"/>
              <a:gd name="T72" fmla="*/ 86 w 1420"/>
              <a:gd name="T73" fmla="*/ 447 h 1245"/>
              <a:gd name="T74" fmla="*/ 98 w 1420"/>
              <a:gd name="T75" fmla="*/ 391 h 1245"/>
              <a:gd name="T76" fmla="*/ 106 w 1420"/>
              <a:gd name="T77" fmla="*/ 351 h 1245"/>
              <a:gd name="T78" fmla="*/ 310 w 1420"/>
              <a:gd name="T79" fmla="*/ 959 h 1245"/>
              <a:gd name="T80" fmla="*/ 410 w 1420"/>
              <a:gd name="T81" fmla="*/ 1011 h 1245"/>
              <a:gd name="T82" fmla="*/ 418 w 1420"/>
              <a:gd name="T83" fmla="*/ 1023 h 1245"/>
              <a:gd name="T84" fmla="*/ 894 w 1420"/>
              <a:gd name="T85" fmla="*/ 1175 h 12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420" h="1245">
                <a:moveTo>
                  <a:pt x="814" y="1207"/>
                </a:moveTo>
                <a:cubicBezTo>
                  <a:pt x="805" y="1208"/>
                  <a:pt x="795" y="1210"/>
                  <a:pt x="798" y="1223"/>
                </a:cubicBezTo>
                <a:cubicBezTo>
                  <a:pt x="769" y="1228"/>
                  <a:pt x="742" y="1221"/>
                  <a:pt x="726" y="1231"/>
                </a:cubicBezTo>
                <a:cubicBezTo>
                  <a:pt x="722" y="1226"/>
                  <a:pt x="722" y="1216"/>
                  <a:pt x="718" y="1211"/>
                </a:cubicBezTo>
                <a:cubicBezTo>
                  <a:pt x="708" y="1211"/>
                  <a:pt x="708" y="1227"/>
                  <a:pt x="718" y="1227"/>
                </a:cubicBezTo>
                <a:cubicBezTo>
                  <a:pt x="662" y="1245"/>
                  <a:pt x="580" y="1235"/>
                  <a:pt x="526" y="1219"/>
                </a:cubicBezTo>
                <a:cubicBezTo>
                  <a:pt x="519" y="1212"/>
                  <a:pt x="529" y="1209"/>
                  <a:pt x="526" y="1195"/>
                </a:cubicBezTo>
                <a:cubicBezTo>
                  <a:pt x="510" y="1206"/>
                  <a:pt x="489" y="1215"/>
                  <a:pt x="470" y="1203"/>
                </a:cubicBezTo>
                <a:cubicBezTo>
                  <a:pt x="468" y="1193"/>
                  <a:pt x="488" y="1205"/>
                  <a:pt x="482" y="1191"/>
                </a:cubicBezTo>
                <a:cubicBezTo>
                  <a:pt x="500" y="1188"/>
                  <a:pt x="515" y="1203"/>
                  <a:pt x="522" y="1187"/>
                </a:cubicBezTo>
                <a:cubicBezTo>
                  <a:pt x="629" y="1199"/>
                  <a:pt x="716" y="1213"/>
                  <a:pt x="810" y="1195"/>
                </a:cubicBezTo>
                <a:cubicBezTo>
                  <a:pt x="796" y="1207"/>
                  <a:pt x="747" y="1197"/>
                  <a:pt x="742" y="1215"/>
                </a:cubicBezTo>
                <a:cubicBezTo>
                  <a:pt x="769" y="1217"/>
                  <a:pt x="789" y="1201"/>
                  <a:pt x="830" y="1203"/>
                </a:cubicBezTo>
                <a:cubicBezTo>
                  <a:pt x="836" y="1193"/>
                  <a:pt x="818" y="1197"/>
                  <a:pt x="818" y="1195"/>
                </a:cubicBezTo>
                <a:cubicBezTo>
                  <a:pt x="816" y="1188"/>
                  <a:pt x="842" y="1173"/>
                  <a:pt x="830" y="1179"/>
                </a:cubicBezTo>
                <a:cubicBezTo>
                  <a:pt x="845" y="1172"/>
                  <a:pt x="846" y="1174"/>
                  <a:pt x="862" y="1175"/>
                </a:cubicBezTo>
                <a:cubicBezTo>
                  <a:pt x="862" y="1170"/>
                  <a:pt x="862" y="1164"/>
                  <a:pt x="862" y="1159"/>
                </a:cubicBezTo>
                <a:cubicBezTo>
                  <a:pt x="716" y="1202"/>
                  <a:pt x="531" y="1195"/>
                  <a:pt x="414" y="1131"/>
                </a:cubicBezTo>
                <a:cubicBezTo>
                  <a:pt x="409" y="1122"/>
                  <a:pt x="410" y="1109"/>
                  <a:pt x="402" y="1103"/>
                </a:cubicBezTo>
                <a:cubicBezTo>
                  <a:pt x="395" y="1111"/>
                  <a:pt x="402" y="1115"/>
                  <a:pt x="402" y="1127"/>
                </a:cubicBezTo>
                <a:cubicBezTo>
                  <a:pt x="389" y="1113"/>
                  <a:pt x="378" y="1120"/>
                  <a:pt x="362" y="1107"/>
                </a:cubicBezTo>
                <a:cubicBezTo>
                  <a:pt x="367" y="1097"/>
                  <a:pt x="370" y="1094"/>
                  <a:pt x="382" y="1099"/>
                </a:cubicBezTo>
                <a:cubicBezTo>
                  <a:pt x="380" y="1087"/>
                  <a:pt x="365" y="1090"/>
                  <a:pt x="362" y="1079"/>
                </a:cubicBezTo>
                <a:cubicBezTo>
                  <a:pt x="355" y="1085"/>
                  <a:pt x="365" y="1092"/>
                  <a:pt x="354" y="1099"/>
                </a:cubicBezTo>
                <a:cubicBezTo>
                  <a:pt x="336" y="1086"/>
                  <a:pt x="304" y="1073"/>
                  <a:pt x="318" y="1059"/>
                </a:cubicBezTo>
                <a:cubicBezTo>
                  <a:pt x="242" y="1011"/>
                  <a:pt x="184" y="945"/>
                  <a:pt x="118" y="887"/>
                </a:cubicBezTo>
                <a:cubicBezTo>
                  <a:pt x="120" y="854"/>
                  <a:pt x="81" y="828"/>
                  <a:pt x="70" y="795"/>
                </a:cubicBezTo>
                <a:cubicBezTo>
                  <a:pt x="64" y="802"/>
                  <a:pt x="54" y="794"/>
                  <a:pt x="46" y="791"/>
                </a:cubicBezTo>
                <a:cubicBezTo>
                  <a:pt x="65" y="787"/>
                  <a:pt x="54" y="768"/>
                  <a:pt x="54" y="751"/>
                </a:cubicBezTo>
                <a:cubicBezTo>
                  <a:pt x="47" y="739"/>
                  <a:pt x="46" y="766"/>
                  <a:pt x="34" y="763"/>
                </a:cubicBezTo>
                <a:cubicBezTo>
                  <a:pt x="21" y="749"/>
                  <a:pt x="41" y="743"/>
                  <a:pt x="50" y="739"/>
                </a:cubicBezTo>
                <a:cubicBezTo>
                  <a:pt x="0" y="638"/>
                  <a:pt x="3" y="461"/>
                  <a:pt x="42" y="331"/>
                </a:cubicBezTo>
                <a:cubicBezTo>
                  <a:pt x="69" y="242"/>
                  <a:pt x="118" y="169"/>
                  <a:pt x="170" y="99"/>
                </a:cubicBezTo>
                <a:cubicBezTo>
                  <a:pt x="199" y="91"/>
                  <a:pt x="233" y="56"/>
                  <a:pt x="262" y="35"/>
                </a:cubicBezTo>
                <a:cubicBezTo>
                  <a:pt x="274" y="41"/>
                  <a:pt x="254" y="48"/>
                  <a:pt x="254" y="55"/>
                </a:cubicBezTo>
                <a:cubicBezTo>
                  <a:pt x="282" y="45"/>
                  <a:pt x="306" y="15"/>
                  <a:pt x="326" y="11"/>
                </a:cubicBezTo>
                <a:cubicBezTo>
                  <a:pt x="337" y="19"/>
                  <a:pt x="316" y="31"/>
                  <a:pt x="306" y="31"/>
                </a:cubicBezTo>
                <a:cubicBezTo>
                  <a:pt x="223" y="106"/>
                  <a:pt x="156" y="205"/>
                  <a:pt x="114" y="315"/>
                </a:cubicBezTo>
                <a:cubicBezTo>
                  <a:pt x="116" y="325"/>
                  <a:pt x="122" y="305"/>
                  <a:pt x="126" y="303"/>
                </a:cubicBezTo>
                <a:cubicBezTo>
                  <a:pt x="132" y="318"/>
                  <a:pt x="121" y="327"/>
                  <a:pt x="118" y="343"/>
                </a:cubicBezTo>
                <a:cubicBezTo>
                  <a:pt x="140" y="324"/>
                  <a:pt x="138" y="280"/>
                  <a:pt x="166" y="267"/>
                </a:cubicBezTo>
                <a:cubicBezTo>
                  <a:pt x="151" y="261"/>
                  <a:pt x="168" y="233"/>
                  <a:pt x="174" y="239"/>
                </a:cubicBezTo>
                <a:cubicBezTo>
                  <a:pt x="183" y="252"/>
                  <a:pt x="167" y="259"/>
                  <a:pt x="162" y="271"/>
                </a:cubicBezTo>
                <a:cubicBezTo>
                  <a:pt x="144" y="319"/>
                  <a:pt x="120" y="392"/>
                  <a:pt x="114" y="447"/>
                </a:cubicBezTo>
                <a:cubicBezTo>
                  <a:pt x="106" y="515"/>
                  <a:pt x="122" y="572"/>
                  <a:pt x="126" y="635"/>
                </a:cubicBezTo>
                <a:cubicBezTo>
                  <a:pt x="140" y="646"/>
                  <a:pt x="156" y="673"/>
                  <a:pt x="146" y="695"/>
                </a:cubicBezTo>
                <a:cubicBezTo>
                  <a:pt x="157" y="704"/>
                  <a:pt x="160" y="721"/>
                  <a:pt x="174" y="727"/>
                </a:cubicBezTo>
                <a:cubicBezTo>
                  <a:pt x="162" y="753"/>
                  <a:pt x="190" y="753"/>
                  <a:pt x="194" y="775"/>
                </a:cubicBezTo>
                <a:cubicBezTo>
                  <a:pt x="190" y="775"/>
                  <a:pt x="186" y="775"/>
                  <a:pt x="182" y="775"/>
                </a:cubicBezTo>
                <a:cubicBezTo>
                  <a:pt x="185" y="790"/>
                  <a:pt x="194" y="773"/>
                  <a:pt x="202" y="783"/>
                </a:cubicBezTo>
                <a:cubicBezTo>
                  <a:pt x="204" y="796"/>
                  <a:pt x="193" y="799"/>
                  <a:pt x="202" y="807"/>
                </a:cubicBezTo>
                <a:cubicBezTo>
                  <a:pt x="202" y="815"/>
                  <a:pt x="217" y="801"/>
                  <a:pt x="222" y="811"/>
                </a:cubicBezTo>
                <a:cubicBezTo>
                  <a:pt x="220" y="819"/>
                  <a:pt x="216" y="819"/>
                  <a:pt x="210" y="815"/>
                </a:cubicBezTo>
                <a:cubicBezTo>
                  <a:pt x="230" y="838"/>
                  <a:pt x="277" y="851"/>
                  <a:pt x="270" y="887"/>
                </a:cubicBezTo>
                <a:cubicBezTo>
                  <a:pt x="278" y="891"/>
                  <a:pt x="293" y="884"/>
                  <a:pt x="298" y="899"/>
                </a:cubicBezTo>
                <a:cubicBezTo>
                  <a:pt x="301" y="912"/>
                  <a:pt x="290" y="905"/>
                  <a:pt x="286" y="903"/>
                </a:cubicBezTo>
                <a:cubicBezTo>
                  <a:pt x="326" y="919"/>
                  <a:pt x="355" y="946"/>
                  <a:pt x="390" y="967"/>
                </a:cubicBezTo>
                <a:cubicBezTo>
                  <a:pt x="390" y="971"/>
                  <a:pt x="385" y="970"/>
                  <a:pt x="382" y="971"/>
                </a:cubicBezTo>
                <a:cubicBezTo>
                  <a:pt x="394" y="975"/>
                  <a:pt x="428" y="977"/>
                  <a:pt x="434" y="999"/>
                </a:cubicBezTo>
                <a:cubicBezTo>
                  <a:pt x="455" y="992"/>
                  <a:pt x="484" y="1002"/>
                  <a:pt x="494" y="1019"/>
                </a:cubicBezTo>
                <a:cubicBezTo>
                  <a:pt x="542" y="1020"/>
                  <a:pt x="610" y="1031"/>
                  <a:pt x="650" y="1043"/>
                </a:cubicBezTo>
                <a:cubicBezTo>
                  <a:pt x="750" y="1013"/>
                  <a:pt x="886" y="1004"/>
                  <a:pt x="950" y="927"/>
                </a:cubicBezTo>
                <a:cubicBezTo>
                  <a:pt x="964" y="931"/>
                  <a:pt x="982" y="920"/>
                  <a:pt x="986" y="903"/>
                </a:cubicBezTo>
                <a:cubicBezTo>
                  <a:pt x="1029" y="876"/>
                  <a:pt x="1050" y="828"/>
                  <a:pt x="1086" y="795"/>
                </a:cubicBezTo>
                <a:cubicBezTo>
                  <a:pt x="1114" y="721"/>
                  <a:pt x="1154" y="682"/>
                  <a:pt x="1158" y="587"/>
                </a:cubicBezTo>
                <a:cubicBezTo>
                  <a:pt x="1161" y="585"/>
                  <a:pt x="1164" y="583"/>
                  <a:pt x="1170" y="583"/>
                </a:cubicBezTo>
                <a:cubicBezTo>
                  <a:pt x="1157" y="576"/>
                  <a:pt x="1174" y="546"/>
                  <a:pt x="1158" y="535"/>
                </a:cubicBezTo>
                <a:cubicBezTo>
                  <a:pt x="1181" y="470"/>
                  <a:pt x="1158" y="419"/>
                  <a:pt x="1150" y="359"/>
                </a:cubicBezTo>
                <a:cubicBezTo>
                  <a:pt x="1144" y="354"/>
                  <a:pt x="1140" y="347"/>
                  <a:pt x="1130" y="347"/>
                </a:cubicBezTo>
                <a:cubicBezTo>
                  <a:pt x="1125" y="327"/>
                  <a:pt x="1127" y="305"/>
                  <a:pt x="1122" y="295"/>
                </a:cubicBezTo>
                <a:cubicBezTo>
                  <a:pt x="1113" y="278"/>
                  <a:pt x="1100" y="277"/>
                  <a:pt x="1094" y="271"/>
                </a:cubicBezTo>
                <a:cubicBezTo>
                  <a:pt x="1086" y="263"/>
                  <a:pt x="1095" y="255"/>
                  <a:pt x="1082" y="251"/>
                </a:cubicBezTo>
                <a:cubicBezTo>
                  <a:pt x="1071" y="248"/>
                  <a:pt x="1058" y="258"/>
                  <a:pt x="1046" y="255"/>
                </a:cubicBezTo>
                <a:cubicBezTo>
                  <a:pt x="1017" y="247"/>
                  <a:pt x="1001" y="217"/>
                  <a:pt x="986" y="187"/>
                </a:cubicBezTo>
                <a:cubicBezTo>
                  <a:pt x="970" y="181"/>
                  <a:pt x="967" y="160"/>
                  <a:pt x="946" y="159"/>
                </a:cubicBezTo>
                <a:cubicBezTo>
                  <a:pt x="949" y="146"/>
                  <a:pt x="954" y="127"/>
                  <a:pt x="942" y="115"/>
                </a:cubicBezTo>
                <a:cubicBezTo>
                  <a:pt x="954" y="93"/>
                  <a:pt x="958" y="99"/>
                  <a:pt x="950" y="75"/>
                </a:cubicBezTo>
                <a:cubicBezTo>
                  <a:pt x="988" y="34"/>
                  <a:pt x="1038" y="62"/>
                  <a:pt x="1074" y="27"/>
                </a:cubicBezTo>
                <a:cubicBezTo>
                  <a:pt x="1099" y="40"/>
                  <a:pt x="1112" y="23"/>
                  <a:pt x="1130" y="31"/>
                </a:cubicBezTo>
                <a:cubicBezTo>
                  <a:pt x="1133" y="31"/>
                  <a:pt x="1133" y="15"/>
                  <a:pt x="1130" y="15"/>
                </a:cubicBezTo>
                <a:cubicBezTo>
                  <a:pt x="1136" y="0"/>
                  <a:pt x="1136" y="24"/>
                  <a:pt x="1146" y="19"/>
                </a:cubicBezTo>
                <a:cubicBezTo>
                  <a:pt x="1158" y="16"/>
                  <a:pt x="1137" y="13"/>
                  <a:pt x="1142" y="3"/>
                </a:cubicBezTo>
                <a:cubicBezTo>
                  <a:pt x="1148" y="9"/>
                  <a:pt x="1161" y="8"/>
                  <a:pt x="1158" y="23"/>
                </a:cubicBezTo>
                <a:cubicBezTo>
                  <a:pt x="1205" y="19"/>
                  <a:pt x="1219" y="86"/>
                  <a:pt x="1270" y="83"/>
                </a:cubicBezTo>
                <a:cubicBezTo>
                  <a:pt x="1277" y="96"/>
                  <a:pt x="1309" y="101"/>
                  <a:pt x="1298" y="119"/>
                </a:cubicBezTo>
                <a:cubicBezTo>
                  <a:pt x="1314" y="119"/>
                  <a:pt x="1325" y="124"/>
                  <a:pt x="1330" y="135"/>
                </a:cubicBezTo>
                <a:cubicBezTo>
                  <a:pt x="1334" y="132"/>
                  <a:pt x="1334" y="126"/>
                  <a:pt x="1342" y="127"/>
                </a:cubicBezTo>
                <a:cubicBezTo>
                  <a:pt x="1339" y="142"/>
                  <a:pt x="1367" y="134"/>
                  <a:pt x="1354" y="147"/>
                </a:cubicBezTo>
                <a:cubicBezTo>
                  <a:pt x="1380" y="132"/>
                  <a:pt x="1371" y="175"/>
                  <a:pt x="1390" y="179"/>
                </a:cubicBezTo>
                <a:cubicBezTo>
                  <a:pt x="1391" y="195"/>
                  <a:pt x="1380" y="210"/>
                  <a:pt x="1394" y="215"/>
                </a:cubicBezTo>
                <a:cubicBezTo>
                  <a:pt x="1391" y="221"/>
                  <a:pt x="1381" y="221"/>
                  <a:pt x="1374" y="223"/>
                </a:cubicBezTo>
                <a:cubicBezTo>
                  <a:pt x="1375" y="228"/>
                  <a:pt x="1381" y="226"/>
                  <a:pt x="1386" y="227"/>
                </a:cubicBezTo>
                <a:cubicBezTo>
                  <a:pt x="1384" y="232"/>
                  <a:pt x="1381" y="235"/>
                  <a:pt x="1374" y="235"/>
                </a:cubicBezTo>
                <a:cubicBezTo>
                  <a:pt x="1382" y="245"/>
                  <a:pt x="1395" y="271"/>
                  <a:pt x="1382" y="287"/>
                </a:cubicBezTo>
                <a:cubicBezTo>
                  <a:pt x="1383" y="295"/>
                  <a:pt x="1393" y="295"/>
                  <a:pt x="1398" y="299"/>
                </a:cubicBezTo>
                <a:cubicBezTo>
                  <a:pt x="1391" y="317"/>
                  <a:pt x="1395" y="341"/>
                  <a:pt x="1398" y="347"/>
                </a:cubicBezTo>
                <a:cubicBezTo>
                  <a:pt x="1392" y="437"/>
                  <a:pt x="1420" y="534"/>
                  <a:pt x="1382" y="623"/>
                </a:cubicBezTo>
                <a:cubicBezTo>
                  <a:pt x="1385" y="630"/>
                  <a:pt x="1389" y="638"/>
                  <a:pt x="1390" y="647"/>
                </a:cubicBezTo>
                <a:cubicBezTo>
                  <a:pt x="1374" y="673"/>
                  <a:pt x="1368" y="708"/>
                  <a:pt x="1354" y="735"/>
                </a:cubicBezTo>
                <a:cubicBezTo>
                  <a:pt x="1354" y="739"/>
                  <a:pt x="1359" y="738"/>
                  <a:pt x="1362" y="739"/>
                </a:cubicBezTo>
                <a:cubicBezTo>
                  <a:pt x="1336" y="808"/>
                  <a:pt x="1303" y="869"/>
                  <a:pt x="1258" y="919"/>
                </a:cubicBezTo>
                <a:cubicBezTo>
                  <a:pt x="1261" y="923"/>
                  <a:pt x="1262" y="928"/>
                  <a:pt x="1262" y="935"/>
                </a:cubicBezTo>
                <a:cubicBezTo>
                  <a:pt x="1258" y="935"/>
                  <a:pt x="1254" y="935"/>
                  <a:pt x="1250" y="935"/>
                </a:cubicBezTo>
                <a:cubicBezTo>
                  <a:pt x="1216" y="995"/>
                  <a:pt x="1167" y="1039"/>
                  <a:pt x="1106" y="1071"/>
                </a:cubicBezTo>
                <a:cubicBezTo>
                  <a:pt x="1088" y="1122"/>
                  <a:pt x="1003" y="1136"/>
                  <a:pt x="942" y="1167"/>
                </a:cubicBezTo>
                <a:cubicBezTo>
                  <a:pt x="937" y="1170"/>
                  <a:pt x="936" y="1180"/>
                  <a:pt x="930" y="1183"/>
                </a:cubicBezTo>
                <a:cubicBezTo>
                  <a:pt x="903" y="1198"/>
                  <a:pt x="805" y="1222"/>
                  <a:pt x="814" y="1207"/>
                </a:cubicBezTo>
                <a:close/>
                <a:moveTo>
                  <a:pt x="98" y="391"/>
                </a:moveTo>
                <a:cubicBezTo>
                  <a:pt x="110" y="386"/>
                  <a:pt x="104" y="418"/>
                  <a:pt x="90" y="411"/>
                </a:cubicBezTo>
                <a:cubicBezTo>
                  <a:pt x="86" y="429"/>
                  <a:pt x="97" y="431"/>
                  <a:pt x="98" y="443"/>
                </a:cubicBezTo>
                <a:cubicBezTo>
                  <a:pt x="90" y="446"/>
                  <a:pt x="95" y="455"/>
                  <a:pt x="86" y="447"/>
                </a:cubicBezTo>
                <a:cubicBezTo>
                  <a:pt x="97" y="462"/>
                  <a:pt x="80" y="484"/>
                  <a:pt x="94" y="491"/>
                </a:cubicBezTo>
                <a:cubicBezTo>
                  <a:pt x="98" y="450"/>
                  <a:pt x="114" y="400"/>
                  <a:pt x="114" y="367"/>
                </a:cubicBezTo>
                <a:cubicBezTo>
                  <a:pt x="91" y="367"/>
                  <a:pt x="114" y="387"/>
                  <a:pt x="98" y="391"/>
                </a:cubicBezTo>
                <a:close/>
                <a:moveTo>
                  <a:pt x="118" y="367"/>
                </a:moveTo>
                <a:cubicBezTo>
                  <a:pt x="113" y="357"/>
                  <a:pt x="130" y="350"/>
                  <a:pt x="118" y="347"/>
                </a:cubicBezTo>
                <a:cubicBezTo>
                  <a:pt x="117" y="352"/>
                  <a:pt x="112" y="351"/>
                  <a:pt x="106" y="351"/>
                </a:cubicBezTo>
                <a:cubicBezTo>
                  <a:pt x="103" y="364"/>
                  <a:pt x="112" y="364"/>
                  <a:pt x="118" y="367"/>
                </a:cubicBezTo>
                <a:close/>
                <a:moveTo>
                  <a:pt x="346" y="987"/>
                </a:moveTo>
                <a:cubicBezTo>
                  <a:pt x="330" y="979"/>
                  <a:pt x="339" y="960"/>
                  <a:pt x="310" y="959"/>
                </a:cubicBezTo>
                <a:cubicBezTo>
                  <a:pt x="316" y="972"/>
                  <a:pt x="338" y="990"/>
                  <a:pt x="346" y="987"/>
                </a:cubicBezTo>
                <a:close/>
                <a:moveTo>
                  <a:pt x="366" y="999"/>
                </a:moveTo>
                <a:cubicBezTo>
                  <a:pt x="373" y="1015"/>
                  <a:pt x="396" y="1023"/>
                  <a:pt x="410" y="1011"/>
                </a:cubicBezTo>
                <a:cubicBezTo>
                  <a:pt x="394" y="1010"/>
                  <a:pt x="385" y="985"/>
                  <a:pt x="366" y="999"/>
                </a:cubicBezTo>
                <a:close/>
                <a:moveTo>
                  <a:pt x="478" y="1043"/>
                </a:moveTo>
                <a:cubicBezTo>
                  <a:pt x="456" y="1046"/>
                  <a:pt x="450" y="1021"/>
                  <a:pt x="418" y="1023"/>
                </a:cubicBezTo>
                <a:cubicBezTo>
                  <a:pt x="427" y="1045"/>
                  <a:pt x="460" y="1050"/>
                  <a:pt x="478" y="1043"/>
                </a:cubicBezTo>
                <a:close/>
                <a:moveTo>
                  <a:pt x="874" y="1191"/>
                </a:moveTo>
                <a:cubicBezTo>
                  <a:pt x="884" y="1189"/>
                  <a:pt x="889" y="1182"/>
                  <a:pt x="894" y="1175"/>
                </a:cubicBezTo>
                <a:cubicBezTo>
                  <a:pt x="881" y="1174"/>
                  <a:pt x="875" y="1180"/>
                  <a:pt x="874" y="1191"/>
                </a:cubicBezTo>
                <a:close/>
              </a:path>
            </a:pathLst>
          </a:custGeom>
          <a:solidFill>
            <a:srgbClr val="6291AD"/>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6291AD"/>
              </a:solidFill>
            </a:endParaRPr>
          </a:p>
        </p:txBody>
      </p:sp>
      <p:sp>
        <p:nvSpPr>
          <p:cNvPr id="5" name="文本框 4">
            <a:extLst>
              <a:ext uri="{FF2B5EF4-FFF2-40B4-BE49-F238E27FC236}">
                <a16:creationId xmlns:a16="http://schemas.microsoft.com/office/drawing/2014/main" id="{A93BA8EE-A291-7648-B980-C588CBF73495}"/>
              </a:ext>
            </a:extLst>
          </p:cNvPr>
          <p:cNvSpPr txBox="1"/>
          <p:nvPr/>
        </p:nvSpPr>
        <p:spPr>
          <a:xfrm>
            <a:off x="1746389" y="1232060"/>
            <a:ext cx="5415748" cy="400110"/>
          </a:xfrm>
          <a:prstGeom prst="rect">
            <a:avLst/>
          </a:prstGeom>
          <a:noFill/>
        </p:spPr>
        <p:txBody>
          <a:bodyPr wrap="square" rtlCol="0">
            <a:spAutoFit/>
          </a:bodyPr>
          <a:lstStyle/>
          <a:p>
            <a:r>
              <a:rPr lang="en-US" altLang="zh-CN" sz="2000" b="1" dirty="0">
                <a:solidFill>
                  <a:srgbClr val="6291AD"/>
                </a:solidFill>
                <a:latin typeface="Times New Roman" panose="02020603050405020304" pitchFamily="18" charset="0"/>
                <a:ea typeface="方正宋刻本秀楷简体" panose="02000000000000000000" pitchFamily="2" charset="-122"/>
                <a:cs typeface="Times New Roman" panose="02020603050405020304" pitchFamily="18" charset="0"/>
              </a:rPr>
              <a:t>Aims​​</a:t>
            </a:r>
          </a:p>
        </p:txBody>
      </p:sp>
      <p:sp>
        <p:nvSpPr>
          <p:cNvPr id="6" name="文本框 5">
            <a:extLst>
              <a:ext uri="{FF2B5EF4-FFF2-40B4-BE49-F238E27FC236}">
                <a16:creationId xmlns:a16="http://schemas.microsoft.com/office/drawing/2014/main" id="{97AE09BB-8FF8-FD2C-4548-D331C2AD9684}"/>
              </a:ext>
            </a:extLst>
          </p:cNvPr>
          <p:cNvSpPr txBox="1"/>
          <p:nvPr/>
        </p:nvSpPr>
        <p:spPr>
          <a:xfrm>
            <a:off x="1346987" y="4646504"/>
            <a:ext cx="9750678" cy="1427570"/>
          </a:xfrm>
          <a:prstGeom prst="rect">
            <a:avLst/>
          </a:prstGeom>
          <a:noFill/>
        </p:spPr>
        <p:txBody>
          <a:bodyPr wrap="square" rtlCol="0">
            <a:spAutoFit/>
          </a:bodyPr>
          <a:lstStyle/>
          <a:p>
            <a:pPr algn="just"/>
            <a:r>
              <a:rPr lang="en-US" altLang="zh-CN" b="1" dirty="0">
                <a:latin typeface="Times New Roman" panose="02020603050405020304" pitchFamily="18" charset="0"/>
                <a:ea typeface="方正宋刻本秀楷简体" panose="02000000000000000000" pitchFamily="2" charset="-122"/>
                <a:cs typeface="Times New Roman" panose="02020603050405020304" pitchFamily="18" charset="0"/>
              </a:rPr>
              <a:t>RQ1: </a:t>
            </a: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What are the dimensions or factors that underlie language attitudes toward learning English and Mongolian in classroom settings?</a:t>
            </a:r>
          </a:p>
          <a:p>
            <a:pPr algn="just">
              <a:lnSpc>
                <a:spcPct val="150000"/>
              </a:lnSpc>
            </a:pPr>
            <a:r>
              <a:rPr lang="en-US" altLang="zh-CN" b="1" dirty="0">
                <a:latin typeface="Times New Roman" panose="02020603050405020304" pitchFamily="18" charset="0"/>
                <a:ea typeface="方正宋刻本秀楷简体" panose="02000000000000000000" pitchFamily="2" charset="-122"/>
                <a:cs typeface="Times New Roman" panose="02020603050405020304" pitchFamily="18" charset="0"/>
              </a:rPr>
              <a:t>RQ2:  </a:t>
            </a: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How are learners’ attitudes affected by their ethnicity?</a:t>
            </a:r>
          </a:p>
          <a:p>
            <a:pPr algn="just">
              <a:lnSpc>
                <a:spcPct val="150000"/>
              </a:lnSpc>
            </a:pPr>
            <a:r>
              <a:rPr lang="en-US" altLang="zh-CN" b="1" dirty="0">
                <a:latin typeface="Times New Roman" panose="02020603050405020304" pitchFamily="18" charset="0"/>
                <a:ea typeface="方正宋刻本秀楷简体" panose="02000000000000000000" pitchFamily="2" charset="-122"/>
                <a:cs typeface="Times New Roman" panose="02020603050405020304" pitchFamily="18" charset="0"/>
              </a:rPr>
              <a:t>RQ3:  </a:t>
            </a: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How are language attitudes connected to language achievements?</a:t>
            </a:r>
          </a:p>
        </p:txBody>
      </p:sp>
      <p:sp>
        <p:nvSpPr>
          <p:cNvPr id="8" name="Freeform 227">
            <a:extLst>
              <a:ext uri="{FF2B5EF4-FFF2-40B4-BE49-F238E27FC236}">
                <a16:creationId xmlns:a16="http://schemas.microsoft.com/office/drawing/2014/main" id="{E263E051-64A8-E47B-297F-92F2FAECC593}"/>
              </a:ext>
            </a:extLst>
          </p:cNvPr>
          <p:cNvSpPr>
            <a:spLocks noEditPoints="1"/>
          </p:cNvSpPr>
          <p:nvPr/>
        </p:nvSpPr>
        <p:spPr bwMode="auto">
          <a:xfrm rot="5196877">
            <a:off x="1312990" y="4115612"/>
            <a:ext cx="416343" cy="324330"/>
          </a:xfrm>
          <a:custGeom>
            <a:avLst/>
            <a:gdLst>
              <a:gd name="T0" fmla="*/ 726 w 1420"/>
              <a:gd name="T1" fmla="*/ 1231 h 1245"/>
              <a:gd name="T2" fmla="*/ 526 w 1420"/>
              <a:gd name="T3" fmla="*/ 1219 h 1245"/>
              <a:gd name="T4" fmla="*/ 482 w 1420"/>
              <a:gd name="T5" fmla="*/ 1191 h 1245"/>
              <a:gd name="T6" fmla="*/ 742 w 1420"/>
              <a:gd name="T7" fmla="*/ 1215 h 1245"/>
              <a:gd name="T8" fmla="*/ 830 w 1420"/>
              <a:gd name="T9" fmla="*/ 1179 h 1245"/>
              <a:gd name="T10" fmla="*/ 414 w 1420"/>
              <a:gd name="T11" fmla="*/ 1131 h 1245"/>
              <a:gd name="T12" fmla="*/ 362 w 1420"/>
              <a:gd name="T13" fmla="*/ 1107 h 1245"/>
              <a:gd name="T14" fmla="*/ 354 w 1420"/>
              <a:gd name="T15" fmla="*/ 1099 h 1245"/>
              <a:gd name="T16" fmla="*/ 70 w 1420"/>
              <a:gd name="T17" fmla="*/ 795 h 1245"/>
              <a:gd name="T18" fmla="*/ 34 w 1420"/>
              <a:gd name="T19" fmla="*/ 763 h 1245"/>
              <a:gd name="T20" fmla="*/ 170 w 1420"/>
              <a:gd name="T21" fmla="*/ 99 h 1245"/>
              <a:gd name="T22" fmla="*/ 326 w 1420"/>
              <a:gd name="T23" fmla="*/ 11 h 1245"/>
              <a:gd name="T24" fmla="*/ 126 w 1420"/>
              <a:gd name="T25" fmla="*/ 303 h 1245"/>
              <a:gd name="T26" fmla="*/ 174 w 1420"/>
              <a:gd name="T27" fmla="*/ 239 h 1245"/>
              <a:gd name="T28" fmla="*/ 126 w 1420"/>
              <a:gd name="T29" fmla="*/ 635 h 1245"/>
              <a:gd name="T30" fmla="*/ 194 w 1420"/>
              <a:gd name="T31" fmla="*/ 775 h 1245"/>
              <a:gd name="T32" fmla="*/ 202 w 1420"/>
              <a:gd name="T33" fmla="*/ 807 h 1245"/>
              <a:gd name="T34" fmla="*/ 270 w 1420"/>
              <a:gd name="T35" fmla="*/ 887 h 1245"/>
              <a:gd name="T36" fmla="*/ 390 w 1420"/>
              <a:gd name="T37" fmla="*/ 967 h 1245"/>
              <a:gd name="T38" fmla="*/ 494 w 1420"/>
              <a:gd name="T39" fmla="*/ 1019 h 1245"/>
              <a:gd name="T40" fmla="*/ 986 w 1420"/>
              <a:gd name="T41" fmla="*/ 903 h 1245"/>
              <a:gd name="T42" fmla="*/ 1170 w 1420"/>
              <a:gd name="T43" fmla="*/ 583 h 1245"/>
              <a:gd name="T44" fmla="*/ 1130 w 1420"/>
              <a:gd name="T45" fmla="*/ 347 h 1245"/>
              <a:gd name="T46" fmla="*/ 1082 w 1420"/>
              <a:gd name="T47" fmla="*/ 251 h 1245"/>
              <a:gd name="T48" fmla="*/ 946 w 1420"/>
              <a:gd name="T49" fmla="*/ 159 h 1245"/>
              <a:gd name="T50" fmla="*/ 1074 w 1420"/>
              <a:gd name="T51" fmla="*/ 27 h 1245"/>
              <a:gd name="T52" fmla="*/ 1146 w 1420"/>
              <a:gd name="T53" fmla="*/ 19 h 1245"/>
              <a:gd name="T54" fmla="*/ 1270 w 1420"/>
              <a:gd name="T55" fmla="*/ 83 h 1245"/>
              <a:gd name="T56" fmla="*/ 1342 w 1420"/>
              <a:gd name="T57" fmla="*/ 127 h 1245"/>
              <a:gd name="T58" fmla="*/ 1394 w 1420"/>
              <a:gd name="T59" fmla="*/ 215 h 1245"/>
              <a:gd name="T60" fmla="*/ 1374 w 1420"/>
              <a:gd name="T61" fmla="*/ 235 h 1245"/>
              <a:gd name="T62" fmla="*/ 1398 w 1420"/>
              <a:gd name="T63" fmla="*/ 347 h 1245"/>
              <a:gd name="T64" fmla="*/ 1354 w 1420"/>
              <a:gd name="T65" fmla="*/ 735 h 1245"/>
              <a:gd name="T66" fmla="*/ 1262 w 1420"/>
              <a:gd name="T67" fmla="*/ 935 h 1245"/>
              <a:gd name="T68" fmla="*/ 942 w 1420"/>
              <a:gd name="T69" fmla="*/ 1167 h 1245"/>
              <a:gd name="T70" fmla="*/ 98 w 1420"/>
              <a:gd name="T71" fmla="*/ 391 h 1245"/>
              <a:gd name="T72" fmla="*/ 86 w 1420"/>
              <a:gd name="T73" fmla="*/ 447 h 1245"/>
              <a:gd name="T74" fmla="*/ 98 w 1420"/>
              <a:gd name="T75" fmla="*/ 391 h 1245"/>
              <a:gd name="T76" fmla="*/ 106 w 1420"/>
              <a:gd name="T77" fmla="*/ 351 h 1245"/>
              <a:gd name="T78" fmla="*/ 310 w 1420"/>
              <a:gd name="T79" fmla="*/ 959 h 1245"/>
              <a:gd name="T80" fmla="*/ 410 w 1420"/>
              <a:gd name="T81" fmla="*/ 1011 h 1245"/>
              <a:gd name="T82" fmla="*/ 418 w 1420"/>
              <a:gd name="T83" fmla="*/ 1023 h 1245"/>
              <a:gd name="T84" fmla="*/ 894 w 1420"/>
              <a:gd name="T85" fmla="*/ 1175 h 12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420" h="1245">
                <a:moveTo>
                  <a:pt x="814" y="1207"/>
                </a:moveTo>
                <a:cubicBezTo>
                  <a:pt x="805" y="1208"/>
                  <a:pt x="795" y="1210"/>
                  <a:pt x="798" y="1223"/>
                </a:cubicBezTo>
                <a:cubicBezTo>
                  <a:pt x="769" y="1228"/>
                  <a:pt x="742" y="1221"/>
                  <a:pt x="726" y="1231"/>
                </a:cubicBezTo>
                <a:cubicBezTo>
                  <a:pt x="722" y="1226"/>
                  <a:pt x="722" y="1216"/>
                  <a:pt x="718" y="1211"/>
                </a:cubicBezTo>
                <a:cubicBezTo>
                  <a:pt x="708" y="1211"/>
                  <a:pt x="708" y="1227"/>
                  <a:pt x="718" y="1227"/>
                </a:cubicBezTo>
                <a:cubicBezTo>
                  <a:pt x="662" y="1245"/>
                  <a:pt x="580" y="1235"/>
                  <a:pt x="526" y="1219"/>
                </a:cubicBezTo>
                <a:cubicBezTo>
                  <a:pt x="519" y="1212"/>
                  <a:pt x="529" y="1209"/>
                  <a:pt x="526" y="1195"/>
                </a:cubicBezTo>
                <a:cubicBezTo>
                  <a:pt x="510" y="1206"/>
                  <a:pt x="489" y="1215"/>
                  <a:pt x="470" y="1203"/>
                </a:cubicBezTo>
                <a:cubicBezTo>
                  <a:pt x="468" y="1193"/>
                  <a:pt x="488" y="1205"/>
                  <a:pt x="482" y="1191"/>
                </a:cubicBezTo>
                <a:cubicBezTo>
                  <a:pt x="500" y="1188"/>
                  <a:pt x="515" y="1203"/>
                  <a:pt x="522" y="1187"/>
                </a:cubicBezTo>
                <a:cubicBezTo>
                  <a:pt x="629" y="1199"/>
                  <a:pt x="716" y="1213"/>
                  <a:pt x="810" y="1195"/>
                </a:cubicBezTo>
                <a:cubicBezTo>
                  <a:pt x="796" y="1207"/>
                  <a:pt x="747" y="1197"/>
                  <a:pt x="742" y="1215"/>
                </a:cubicBezTo>
                <a:cubicBezTo>
                  <a:pt x="769" y="1217"/>
                  <a:pt x="789" y="1201"/>
                  <a:pt x="830" y="1203"/>
                </a:cubicBezTo>
                <a:cubicBezTo>
                  <a:pt x="836" y="1193"/>
                  <a:pt x="818" y="1197"/>
                  <a:pt x="818" y="1195"/>
                </a:cubicBezTo>
                <a:cubicBezTo>
                  <a:pt x="816" y="1188"/>
                  <a:pt x="842" y="1173"/>
                  <a:pt x="830" y="1179"/>
                </a:cubicBezTo>
                <a:cubicBezTo>
                  <a:pt x="845" y="1172"/>
                  <a:pt x="846" y="1174"/>
                  <a:pt x="862" y="1175"/>
                </a:cubicBezTo>
                <a:cubicBezTo>
                  <a:pt x="862" y="1170"/>
                  <a:pt x="862" y="1164"/>
                  <a:pt x="862" y="1159"/>
                </a:cubicBezTo>
                <a:cubicBezTo>
                  <a:pt x="716" y="1202"/>
                  <a:pt x="531" y="1195"/>
                  <a:pt x="414" y="1131"/>
                </a:cubicBezTo>
                <a:cubicBezTo>
                  <a:pt x="409" y="1122"/>
                  <a:pt x="410" y="1109"/>
                  <a:pt x="402" y="1103"/>
                </a:cubicBezTo>
                <a:cubicBezTo>
                  <a:pt x="395" y="1111"/>
                  <a:pt x="402" y="1115"/>
                  <a:pt x="402" y="1127"/>
                </a:cubicBezTo>
                <a:cubicBezTo>
                  <a:pt x="389" y="1113"/>
                  <a:pt x="378" y="1120"/>
                  <a:pt x="362" y="1107"/>
                </a:cubicBezTo>
                <a:cubicBezTo>
                  <a:pt x="367" y="1097"/>
                  <a:pt x="370" y="1094"/>
                  <a:pt x="382" y="1099"/>
                </a:cubicBezTo>
                <a:cubicBezTo>
                  <a:pt x="380" y="1087"/>
                  <a:pt x="365" y="1090"/>
                  <a:pt x="362" y="1079"/>
                </a:cubicBezTo>
                <a:cubicBezTo>
                  <a:pt x="355" y="1085"/>
                  <a:pt x="365" y="1092"/>
                  <a:pt x="354" y="1099"/>
                </a:cubicBezTo>
                <a:cubicBezTo>
                  <a:pt x="336" y="1086"/>
                  <a:pt x="304" y="1073"/>
                  <a:pt x="318" y="1059"/>
                </a:cubicBezTo>
                <a:cubicBezTo>
                  <a:pt x="242" y="1011"/>
                  <a:pt x="184" y="945"/>
                  <a:pt x="118" y="887"/>
                </a:cubicBezTo>
                <a:cubicBezTo>
                  <a:pt x="120" y="854"/>
                  <a:pt x="81" y="828"/>
                  <a:pt x="70" y="795"/>
                </a:cubicBezTo>
                <a:cubicBezTo>
                  <a:pt x="64" y="802"/>
                  <a:pt x="54" y="794"/>
                  <a:pt x="46" y="791"/>
                </a:cubicBezTo>
                <a:cubicBezTo>
                  <a:pt x="65" y="787"/>
                  <a:pt x="54" y="768"/>
                  <a:pt x="54" y="751"/>
                </a:cubicBezTo>
                <a:cubicBezTo>
                  <a:pt x="47" y="739"/>
                  <a:pt x="46" y="766"/>
                  <a:pt x="34" y="763"/>
                </a:cubicBezTo>
                <a:cubicBezTo>
                  <a:pt x="21" y="749"/>
                  <a:pt x="41" y="743"/>
                  <a:pt x="50" y="739"/>
                </a:cubicBezTo>
                <a:cubicBezTo>
                  <a:pt x="0" y="638"/>
                  <a:pt x="3" y="461"/>
                  <a:pt x="42" y="331"/>
                </a:cubicBezTo>
                <a:cubicBezTo>
                  <a:pt x="69" y="242"/>
                  <a:pt x="118" y="169"/>
                  <a:pt x="170" y="99"/>
                </a:cubicBezTo>
                <a:cubicBezTo>
                  <a:pt x="199" y="91"/>
                  <a:pt x="233" y="56"/>
                  <a:pt x="262" y="35"/>
                </a:cubicBezTo>
                <a:cubicBezTo>
                  <a:pt x="274" y="41"/>
                  <a:pt x="254" y="48"/>
                  <a:pt x="254" y="55"/>
                </a:cubicBezTo>
                <a:cubicBezTo>
                  <a:pt x="282" y="45"/>
                  <a:pt x="306" y="15"/>
                  <a:pt x="326" y="11"/>
                </a:cubicBezTo>
                <a:cubicBezTo>
                  <a:pt x="337" y="19"/>
                  <a:pt x="316" y="31"/>
                  <a:pt x="306" y="31"/>
                </a:cubicBezTo>
                <a:cubicBezTo>
                  <a:pt x="223" y="106"/>
                  <a:pt x="156" y="205"/>
                  <a:pt x="114" y="315"/>
                </a:cubicBezTo>
                <a:cubicBezTo>
                  <a:pt x="116" y="325"/>
                  <a:pt x="122" y="305"/>
                  <a:pt x="126" y="303"/>
                </a:cubicBezTo>
                <a:cubicBezTo>
                  <a:pt x="132" y="318"/>
                  <a:pt x="121" y="327"/>
                  <a:pt x="118" y="343"/>
                </a:cubicBezTo>
                <a:cubicBezTo>
                  <a:pt x="140" y="324"/>
                  <a:pt x="138" y="280"/>
                  <a:pt x="166" y="267"/>
                </a:cubicBezTo>
                <a:cubicBezTo>
                  <a:pt x="151" y="261"/>
                  <a:pt x="168" y="233"/>
                  <a:pt x="174" y="239"/>
                </a:cubicBezTo>
                <a:cubicBezTo>
                  <a:pt x="183" y="252"/>
                  <a:pt x="167" y="259"/>
                  <a:pt x="162" y="271"/>
                </a:cubicBezTo>
                <a:cubicBezTo>
                  <a:pt x="144" y="319"/>
                  <a:pt x="120" y="392"/>
                  <a:pt x="114" y="447"/>
                </a:cubicBezTo>
                <a:cubicBezTo>
                  <a:pt x="106" y="515"/>
                  <a:pt x="122" y="572"/>
                  <a:pt x="126" y="635"/>
                </a:cubicBezTo>
                <a:cubicBezTo>
                  <a:pt x="140" y="646"/>
                  <a:pt x="156" y="673"/>
                  <a:pt x="146" y="695"/>
                </a:cubicBezTo>
                <a:cubicBezTo>
                  <a:pt x="157" y="704"/>
                  <a:pt x="160" y="721"/>
                  <a:pt x="174" y="727"/>
                </a:cubicBezTo>
                <a:cubicBezTo>
                  <a:pt x="162" y="753"/>
                  <a:pt x="190" y="753"/>
                  <a:pt x="194" y="775"/>
                </a:cubicBezTo>
                <a:cubicBezTo>
                  <a:pt x="190" y="775"/>
                  <a:pt x="186" y="775"/>
                  <a:pt x="182" y="775"/>
                </a:cubicBezTo>
                <a:cubicBezTo>
                  <a:pt x="185" y="790"/>
                  <a:pt x="194" y="773"/>
                  <a:pt x="202" y="783"/>
                </a:cubicBezTo>
                <a:cubicBezTo>
                  <a:pt x="204" y="796"/>
                  <a:pt x="193" y="799"/>
                  <a:pt x="202" y="807"/>
                </a:cubicBezTo>
                <a:cubicBezTo>
                  <a:pt x="202" y="815"/>
                  <a:pt x="217" y="801"/>
                  <a:pt x="222" y="811"/>
                </a:cubicBezTo>
                <a:cubicBezTo>
                  <a:pt x="220" y="819"/>
                  <a:pt x="216" y="819"/>
                  <a:pt x="210" y="815"/>
                </a:cubicBezTo>
                <a:cubicBezTo>
                  <a:pt x="230" y="838"/>
                  <a:pt x="277" y="851"/>
                  <a:pt x="270" y="887"/>
                </a:cubicBezTo>
                <a:cubicBezTo>
                  <a:pt x="278" y="891"/>
                  <a:pt x="293" y="884"/>
                  <a:pt x="298" y="899"/>
                </a:cubicBezTo>
                <a:cubicBezTo>
                  <a:pt x="301" y="912"/>
                  <a:pt x="290" y="905"/>
                  <a:pt x="286" y="903"/>
                </a:cubicBezTo>
                <a:cubicBezTo>
                  <a:pt x="326" y="919"/>
                  <a:pt x="355" y="946"/>
                  <a:pt x="390" y="967"/>
                </a:cubicBezTo>
                <a:cubicBezTo>
                  <a:pt x="390" y="971"/>
                  <a:pt x="385" y="970"/>
                  <a:pt x="382" y="971"/>
                </a:cubicBezTo>
                <a:cubicBezTo>
                  <a:pt x="394" y="975"/>
                  <a:pt x="428" y="977"/>
                  <a:pt x="434" y="999"/>
                </a:cubicBezTo>
                <a:cubicBezTo>
                  <a:pt x="455" y="992"/>
                  <a:pt x="484" y="1002"/>
                  <a:pt x="494" y="1019"/>
                </a:cubicBezTo>
                <a:cubicBezTo>
                  <a:pt x="542" y="1020"/>
                  <a:pt x="610" y="1031"/>
                  <a:pt x="650" y="1043"/>
                </a:cubicBezTo>
                <a:cubicBezTo>
                  <a:pt x="750" y="1013"/>
                  <a:pt x="886" y="1004"/>
                  <a:pt x="950" y="927"/>
                </a:cubicBezTo>
                <a:cubicBezTo>
                  <a:pt x="964" y="931"/>
                  <a:pt x="982" y="920"/>
                  <a:pt x="986" y="903"/>
                </a:cubicBezTo>
                <a:cubicBezTo>
                  <a:pt x="1029" y="876"/>
                  <a:pt x="1050" y="828"/>
                  <a:pt x="1086" y="795"/>
                </a:cubicBezTo>
                <a:cubicBezTo>
                  <a:pt x="1114" y="721"/>
                  <a:pt x="1154" y="682"/>
                  <a:pt x="1158" y="587"/>
                </a:cubicBezTo>
                <a:cubicBezTo>
                  <a:pt x="1161" y="585"/>
                  <a:pt x="1164" y="583"/>
                  <a:pt x="1170" y="583"/>
                </a:cubicBezTo>
                <a:cubicBezTo>
                  <a:pt x="1157" y="576"/>
                  <a:pt x="1174" y="546"/>
                  <a:pt x="1158" y="535"/>
                </a:cubicBezTo>
                <a:cubicBezTo>
                  <a:pt x="1181" y="470"/>
                  <a:pt x="1158" y="419"/>
                  <a:pt x="1150" y="359"/>
                </a:cubicBezTo>
                <a:cubicBezTo>
                  <a:pt x="1144" y="354"/>
                  <a:pt x="1140" y="347"/>
                  <a:pt x="1130" y="347"/>
                </a:cubicBezTo>
                <a:cubicBezTo>
                  <a:pt x="1125" y="327"/>
                  <a:pt x="1127" y="305"/>
                  <a:pt x="1122" y="295"/>
                </a:cubicBezTo>
                <a:cubicBezTo>
                  <a:pt x="1113" y="278"/>
                  <a:pt x="1100" y="277"/>
                  <a:pt x="1094" y="271"/>
                </a:cubicBezTo>
                <a:cubicBezTo>
                  <a:pt x="1086" y="263"/>
                  <a:pt x="1095" y="255"/>
                  <a:pt x="1082" y="251"/>
                </a:cubicBezTo>
                <a:cubicBezTo>
                  <a:pt x="1071" y="248"/>
                  <a:pt x="1058" y="258"/>
                  <a:pt x="1046" y="255"/>
                </a:cubicBezTo>
                <a:cubicBezTo>
                  <a:pt x="1017" y="247"/>
                  <a:pt x="1001" y="217"/>
                  <a:pt x="986" y="187"/>
                </a:cubicBezTo>
                <a:cubicBezTo>
                  <a:pt x="970" y="181"/>
                  <a:pt x="967" y="160"/>
                  <a:pt x="946" y="159"/>
                </a:cubicBezTo>
                <a:cubicBezTo>
                  <a:pt x="949" y="146"/>
                  <a:pt x="954" y="127"/>
                  <a:pt x="942" y="115"/>
                </a:cubicBezTo>
                <a:cubicBezTo>
                  <a:pt x="954" y="93"/>
                  <a:pt x="958" y="99"/>
                  <a:pt x="950" y="75"/>
                </a:cubicBezTo>
                <a:cubicBezTo>
                  <a:pt x="988" y="34"/>
                  <a:pt x="1038" y="62"/>
                  <a:pt x="1074" y="27"/>
                </a:cubicBezTo>
                <a:cubicBezTo>
                  <a:pt x="1099" y="40"/>
                  <a:pt x="1112" y="23"/>
                  <a:pt x="1130" y="31"/>
                </a:cubicBezTo>
                <a:cubicBezTo>
                  <a:pt x="1133" y="31"/>
                  <a:pt x="1133" y="15"/>
                  <a:pt x="1130" y="15"/>
                </a:cubicBezTo>
                <a:cubicBezTo>
                  <a:pt x="1136" y="0"/>
                  <a:pt x="1136" y="24"/>
                  <a:pt x="1146" y="19"/>
                </a:cubicBezTo>
                <a:cubicBezTo>
                  <a:pt x="1158" y="16"/>
                  <a:pt x="1137" y="13"/>
                  <a:pt x="1142" y="3"/>
                </a:cubicBezTo>
                <a:cubicBezTo>
                  <a:pt x="1148" y="9"/>
                  <a:pt x="1161" y="8"/>
                  <a:pt x="1158" y="23"/>
                </a:cubicBezTo>
                <a:cubicBezTo>
                  <a:pt x="1205" y="19"/>
                  <a:pt x="1219" y="86"/>
                  <a:pt x="1270" y="83"/>
                </a:cubicBezTo>
                <a:cubicBezTo>
                  <a:pt x="1277" y="96"/>
                  <a:pt x="1309" y="101"/>
                  <a:pt x="1298" y="119"/>
                </a:cubicBezTo>
                <a:cubicBezTo>
                  <a:pt x="1314" y="119"/>
                  <a:pt x="1325" y="124"/>
                  <a:pt x="1330" y="135"/>
                </a:cubicBezTo>
                <a:cubicBezTo>
                  <a:pt x="1334" y="132"/>
                  <a:pt x="1334" y="126"/>
                  <a:pt x="1342" y="127"/>
                </a:cubicBezTo>
                <a:cubicBezTo>
                  <a:pt x="1339" y="142"/>
                  <a:pt x="1367" y="134"/>
                  <a:pt x="1354" y="147"/>
                </a:cubicBezTo>
                <a:cubicBezTo>
                  <a:pt x="1380" y="132"/>
                  <a:pt x="1371" y="175"/>
                  <a:pt x="1390" y="179"/>
                </a:cubicBezTo>
                <a:cubicBezTo>
                  <a:pt x="1391" y="195"/>
                  <a:pt x="1380" y="210"/>
                  <a:pt x="1394" y="215"/>
                </a:cubicBezTo>
                <a:cubicBezTo>
                  <a:pt x="1391" y="221"/>
                  <a:pt x="1381" y="221"/>
                  <a:pt x="1374" y="223"/>
                </a:cubicBezTo>
                <a:cubicBezTo>
                  <a:pt x="1375" y="228"/>
                  <a:pt x="1381" y="226"/>
                  <a:pt x="1386" y="227"/>
                </a:cubicBezTo>
                <a:cubicBezTo>
                  <a:pt x="1384" y="232"/>
                  <a:pt x="1381" y="235"/>
                  <a:pt x="1374" y="235"/>
                </a:cubicBezTo>
                <a:cubicBezTo>
                  <a:pt x="1382" y="245"/>
                  <a:pt x="1395" y="271"/>
                  <a:pt x="1382" y="287"/>
                </a:cubicBezTo>
                <a:cubicBezTo>
                  <a:pt x="1383" y="295"/>
                  <a:pt x="1393" y="295"/>
                  <a:pt x="1398" y="299"/>
                </a:cubicBezTo>
                <a:cubicBezTo>
                  <a:pt x="1391" y="317"/>
                  <a:pt x="1395" y="341"/>
                  <a:pt x="1398" y="347"/>
                </a:cubicBezTo>
                <a:cubicBezTo>
                  <a:pt x="1392" y="437"/>
                  <a:pt x="1420" y="534"/>
                  <a:pt x="1382" y="623"/>
                </a:cubicBezTo>
                <a:cubicBezTo>
                  <a:pt x="1385" y="630"/>
                  <a:pt x="1389" y="638"/>
                  <a:pt x="1390" y="647"/>
                </a:cubicBezTo>
                <a:cubicBezTo>
                  <a:pt x="1374" y="673"/>
                  <a:pt x="1368" y="708"/>
                  <a:pt x="1354" y="735"/>
                </a:cubicBezTo>
                <a:cubicBezTo>
                  <a:pt x="1354" y="739"/>
                  <a:pt x="1359" y="738"/>
                  <a:pt x="1362" y="739"/>
                </a:cubicBezTo>
                <a:cubicBezTo>
                  <a:pt x="1336" y="808"/>
                  <a:pt x="1303" y="869"/>
                  <a:pt x="1258" y="919"/>
                </a:cubicBezTo>
                <a:cubicBezTo>
                  <a:pt x="1261" y="923"/>
                  <a:pt x="1262" y="928"/>
                  <a:pt x="1262" y="935"/>
                </a:cubicBezTo>
                <a:cubicBezTo>
                  <a:pt x="1258" y="935"/>
                  <a:pt x="1254" y="935"/>
                  <a:pt x="1250" y="935"/>
                </a:cubicBezTo>
                <a:cubicBezTo>
                  <a:pt x="1216" y="995"/>
                  <a:pt x="1167" y="1039"/>
                  <a:pt x="1106" y="1071"/>
                </a:cubicBezTo>
                <a:cubicBezTo>
                  <a:pt x="1088" y="1122"/>
                  <a:pt x="1003" y="1136"/>
                  <a:pt x="942" y="1167"/>
                </a:cubicBezTo>
                <a:cubicBezTo>
                  <a:pt x="937" y="1170"/>
                  <a:pt x="936" y="1180"/>
                  <a:pt x="930" y="1183"/>
                </a:cubicBezTo>
                <a:cubicBezTo>
                  <a:pt x="903" y="1198"/>
                  <a:pt x="805" y="1222"/>
                  <a:pt x="814" y="1207"/>
                </a:cubicBezTo>
                <a:close/>
                <a:moveTo>
                  <a:pt x="98" y="391"/>
                </a:moveTo>
                <a:cubicBezTo>
                  <a:pt x="110" y="386"/>
                  <a:pt x="104" y="418"/>
                  <a:pt x="90" y="411"/>
                </a:cubicBezTo>
                <a:cubicBezTo>
                  <a:pt x="86" y="429"/>
                  <a:pt x="97" y="431"/>
                  <a:pt x="98" y="443"/>
                </a:cubicBezTo>
                <a:cubicBezTo>
                  <a:pt x="90" y="446"/>
                  <a:pt x="95" y="455"/>
                  <a:pt x="86" y="447"/>
                </a:cubicBezTo>
                <a:cubicBezTo>
                  <a:pt x="97" y="462"/>
                  <a:pt x="80" y="484"/>
                  <a:pt x="94" y="491"/>
                </a:cubicBezTo>
                <a:cubicBezTo>
                  <a:pt x="98" y="450"/>
                  <a:pt x="114" y="400"/>
                  <a:pt x="114" y="367"/>
                </a:cubicBezTo>
                <a:cubicBezTo>
                  <a:pt x="91" y="367"/>
                  <a:pt x="114" y="387"/>
                  <a:pt x="98" y="391"/>
                </a:cubicBezTo>
                <a:close/>
                <a:moveTo>
                  <a:pt x="118" y="367"/>
                </a:moveTo>
                <a:cubicBezTo>
                  <a:pt x="113" y="357"/>
                  <a:pt x="130" y="350"/>
                  <a:pt x="118" y="347"/>
                </a:cubicBezTo>
                <a:cubicBezTo>
                  <a:pt x="117" y="352"/>
                  <a:pt x="112" y="351"/>
                  <a:pt x="106" y="351"/>
                </a:cubicBezTo>
                <a:cubicBezTo>
                  <a:pt x="103" y="364"/>
                  <a:pt x="112" y="364"/>
                  <a:pt x="118" y="367"/>
                </a:cubicBezTo>
                <a:close/>
                <a:moveTo>
                  <a:pt x="346" y="987"/>
                </a:moveTo>
                <a:cubicBezTo>
                  <a:pt x="330" y="979"/>
                  <a:pt x="339" y="960"/>
                  <a:pt x="310" y="959"/>
                </a:cubicBezTo>
                <a:cubicBezTo>
                  <a:pt x="316" y="972"/>
                  <a:pt x="338" y="990"/>
                  <a:pt x="346" y="987"/>
                </a:cubicBezTo>
                <a:close/>
                <a:moveTo>
                  <a:pt x="366" y="999"/>
                </a:moveTo>
                <a:cubicBezTo>
                  <a:pt x="373" y="1015"/>
                  <a:pt x="396" y="1023"/>
                  <a:pt x="410" y="1011"/>
                </a:cubicBezTo>
                <a:cubicBezTo>
                  <a:pt x="394" y="1010"/>
                  <a:pt x="385" y="985"/>
                  <a:pt x="366" y="999"/>
                </a:cubicBezTo>
                <a:close/>
                <a:moveTo>
                  <a:pt x="478" y="1043"/>
                </a:moveTo>
                <a:cubicBezTo>
                  <a:pt x="456" y="1046"/>
                  <a:pt x="450" y="1021"/>
                  <a:pt x="418" y="1023"/>
                </a:cubicBezTo>
                <a:cubicBezTo>
                  <a:pt x="427" y="1045"/>
                  <a:pt x="460" y="1050"/>
                  <a:pt x="478" y="1043"/>
                </a:cubicBezTo>
                <a:close/>
                <a:moveTo>
                  <a:pt x="874" y="1191"/>
                </a:moveTo>
                <a:cubicBezTo>
                  <a:pt x="884" y="1189"/>
                  <a:pt x="889" y="1182"/>
                  <a:pt x="894" y="1175"/>
                </a:cubicBezTo>
                <a:cubicBezTo>
                  <a:pt x="881" y="1174"/>
                  <a:pt x="875" y="1180"/>
                  <a:pt x="874" y="1191"/>
                </a:cubicBezTo>
                <a:close/>
              </a:path>
            </a:pathLst>
          </a:custGeom>
          <a:solidFill>
            <a:srgbClr val="6291AD"/>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6291AD"/>
              </a:solidFill>
            </a:endParaRPr>
          </a:p>
        </p:txBody>
      </p:sp>
      <p:sp>
        <p:nvSpPr>
          <p:cNvPr id="9" name="文本框 8">
            <a:extLst>
              <a:ext uri="{FF2B5EF4-FFF2-40B4-BE49-F238E27FC236}">
                <a16:creationId xmlns:a16="http://schemas.microsoft.com/office/drawing/2014/main" id="{23E22536-74CB-D355-B1CA-6156205539BD}"/>
              </a:ext>
            </a:extLst>
          </p:cNvPr>
          <p:cNvSpPr txBox="1"/>
          <p:nvPr/>
        </p:nvSpPr>
        <p:spPr>
          <a:xfrm>
            <a:off x="1803204" y="4060393"/>
            <a:ext cx="5415748" cy="400110"/>
          </a:xfrm>
          <a:prstGeom prst="rect">
            <a:avLst/>
          </a:prstGeom>
          <a:noFill/>
        </p:spPr>
        <p:txBody>
          <a:bodyPr wrap="square" rtlCol="0">
            <a:spAutoFit/>
          </a:bodyPr>
          <a:lstStyle/>
          <a:p>
            <a:r>
              <a:rPr lang="en-US" altLang="zh-CN" sz="2000" b="1" dirty="0">
                <a:solidFill>
                  <a:srgbClr val="6291AD"/>
                </a:solidFill>
                <a:latin typeface="Times New Roman" panose="02020603050405020304" pitchFamily="18" charset="0"/>
                <a:ea typeface="方正宋刻本秀楷简体" panose="02000000000000000000" pitchFamily="2" charset="-122"/>
                <a:cs typeface="Times New Roman" panose="02020603050405020304" pitchFamily="18" charset="0"/>
              </a:rPr>
              <a:t>Research questions​​</a:t>
            </a:r>
          </a:p>
        </p:txBody>
      </p:sp>
    </p:spTree>
    <p:extLst>
      <p:ext uri="{BB962C8B-B14F-4D97-AF65-F5344CB8AC3E}">
        <p14:creationId xmlns:p14="http://schemas.microsoft.com/office/powerpoint/2010/main" val="509913206"/>
      </p:ext>
    </p:extLst>
  </p:cSld>
  <p:clrMapOvr>
    <a:masterClrMapping/>
  </p:clrMapOvr>
  <mc:AlternateContent xmlns:mc="http://schemas.openxmlformats.org/markup-compatibility/2006" xmlns:p14="http://schemas.microsoft.com/office/powerpoint/2010/main">
    <mc:Choice Requires="p14">
      <p:transition spd="slow" p14:dur="999"/>
    </mc:Choice>
    <mc:Fallback xmlns="">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F74ECB-331F-F55F-0789-8DE35473EDA5}"/>
            </a:ext>
          </a:extLst>
        </p:cNvPr>
        <p:cNvGrpSpPr/>
        <p:nvPr/>
      </p:nvGrpSpPr>
      <p:grpSpPr>
        <a:xfrm>
          <a:off x="0" y="0"/>
          <a:ext cx="0" cy="0"/>
          <a:chOff x="0" y="0"/>
          <a:chExt cx="0" cy="0"/>
        </a:xfrm>
      </p:grpSpPr>
      <p:grpSp>
        <p:nvGrpSpPr>
          <p:cNvPr id="13" name="组合 12"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0D3961FE-37E9-4254-A9DF-77D3E8A9485B}"/>
              </a:ext>
            </a:extLst>
          </p:cNvPr>
          <p:cNvGrpSpPr/>
          <p:nvPr/>
        </p:nvGrpSpPr>
        <p:grpSpPr>
          <a:xfrm>
            <a:off x="323850" y="452803"/>
            <a:ext cx="11544300" cy="5952393"/>
            <a:chOff x="323850" y="448407"/>
            <a:chExt cx="11544300" cy="5952393"/>
          </a:xfrm>
          <a:solidFill>
            <a:schemeClr val="bg1"/>
          </a:solidFill>
          <a:effectLst>
            <a:outerShdw blurRad="63500" sx="101000" sy="101000" algn="ctr" rotWithShape="0">
              <a:prstClr val="black">
                <a:alpha val="16000"/>
              </a:prstClr>
            </a:outerShdw>
          </a:effectLst>
        </p:grpSpPr>
        <p:sp>
          <p:nvSpPr>
            <p:cNvPr id="15" name="矩形 14">
              <a:extLst>
                <a:ext uri="{FF2B5EF4-FFF2-40B4-BE49-F238E27FC236}">
                  <a16:creationId xmlns:a16="http://schemas.microsoft.com/office/drawing/2014/main" id="{7B01F17F-0A61-C21F-9703-58C58E3BDDFD}"/>
                </a:ext>
              </a:extLst>
            </p:cNvPr>
            <p:cNvSpPr/>
            <p:nvPr/>
          </p:nvSpPr>
          <p:spPr>
            <a:xfrm>
              <a:off x="323850" y="448407"/>
              <a:ext cx="5772150" cy="595239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6" name="矩形 15">
              <a:extLst>
                <a:ext uri="{FF2B5EF4-FFF2-40B4-BE49-F238E27FC236}">
                  <a16:creationId xmlns:a16="http://schemas.microsoft.com/office/drawing/2014/main" id="{7C7922D1-449A-D7E1-9BD0-2165B3A16FFF}"/>
                </a:ext>
              </a:extLst>
            </p:cNvPr>
            <p:cNvSpPr/>
            <p:nvPr/>
          </p:nvSpPr>
          <p:spPr>
            <a:xfrm>
              <a:off x="6096000" y="448407"/>
              <a:ext cx="5772150" cy="5952393"/>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4" name="e7d195523061f1c0"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hidden="1">
            <a:extLst>
              <a:ext uri="{FF2B5EF4-FFF2-40B4-BE49-F238E27FC236}">
                <a16:creationId xmlns:a16="http://schemas.microsoft.com/office/drawing/2014/main" id="{6F75CBA3-EBCC-BF1C-CEEE-E1D337D14C84}"/>
              </a:ext>
            </a:extLst>
          </p:cNvPr>
          <p:cNvSpPr txBox="1"/>
          <p:nvPr/>
        </p:nvSpPr>
        <p:spPr>
          <a:xfrm>
            <a:off x="-355600" y="1803400"/>
            <a:ext cx="293927" cy="1016000"/>
          </a:xfrm>
          <a:prstGeom prst="rect">
            <a:avLst/>
          </a:prstGeom>
          <a:noFill/>
        </p:spPr>
        <p:txBody>
          <a:bodyPr vert="wordArtVert" rtlCol="0">
            <a:spAutoFit/>
          </a:bodyPr>
          <a:lstStyle/>
          <a:p>
            <a:r>
              <a:rPr lang="en-US" altLang="zh-CN" sz="100"/>
              <a:t>e7d195523061f1c0600ade85ab8d19863d296bbd6d3c8047FB0A4867354E4F1E3A7DEAE3C4C4B5C9777EC9E9D7F78045DB0296A4194571101A21F67FC7D6C39966CE50B69116E2EE84E571E25F3C0CCEFA580E17E0662CFEDAA8B523805C8502F8097F2A1B850D425FF7195227813744A53FD6CF2B2B57D748A7B5042ABFF2AC338AA28342723E5B96AEA94EED6DE12D7C9D1D2A095B283E</a:t>
            </a:r>
            <a:endParaRPr lang="zh-CN" altLang="en-US" sz="100"/>
          </a:p>
        </p:txBody>
      </p:sp>
      <p:sp>
        <p:nvSpPr>
          <p:cNvPr id="3" name="文本框 2">
            <a:extLst>
              <a:ext uri="{FF2B5EF4-FFF2-40B4-BE49-F238E27FC236}">
                <a16:creationId xmlns:a16="http://schemas.microsoft.com/office/drawing/2014/main" id="{4314E881-6F8B-8C10-D94D-4E3C3F02F0CE}"/>
              </a:ext>
            </a:extLst>
          </p:cNvPr>
          <p:cNvSpPr txBox="1"/>
          <p:nvPr/>
        </p:nvSpPr>
        <p:spPr>
          <a:xfrm>
            <a:off x="913035" y="956360"/>
            <a:ext cx="10282823" cy="461665"/>
          </a:xfrm>
          <a:prstGeom prst="rect">
            <a:avLst/>
          </a:prstGeom>
          <a:noFill/>
        </p:spPr>
        <p:txBody>
          <a:bodyPr wrap="square">
            <a:spAutoFit/>
          </a:bodyPr>
          <a:lstStyle/>
          <a:p>
            <a:pPr algn="ctr"/>
            <a:r>
              <a:rPr lang="en-US" altLang="zh-CN" sz="2400" b="1" dirty="0">
                <a:solidFill>
                  <a:srgbClr val="6291AD"/>
                </a:solidFill>
                <a:latin typeface="Times New Roman" panose="02020603050405020304" pitchFamily="18" charset="0"/>
                <a:ea typeface="方正宋刻本秀楷简体" panose="02000000000000000000" pitchFamily="2" charset="-122"/>
                <a:cs typeface="Times New Roman" panose="02020603050405020304" pitchFamily="18" charset="0"/>
              </a:rPr>
              <a:t>Research Design</a:t>
            </a:r>
          </a:p>
        </p:txBody>
      </p:sp>
      <p:sp>
        <p:nvSpPr>
          <p:cNvPr id="2" name="Freeform 227">
            <a:extLst>
              <a:ext uri="{FF2B5EF4-FFF2-40B4-BE49-F238E27FC236}">
                <a16:creationId xmlns:a16="http://schemas.microsoft.com/office/drawing/2014/main" id="{92A527DC-5356-9D97-67CC-C4901A590BD2}"/>
              </a:ext>
            </a:extLst>
          </p:cNvPr>
          <p:cNvSpPr>
            <a:spLocks noEditPoints="1"/>
          </p:cNvSpPr>
          <p:nvPr/>
        </p:nvSpPr>
        <p:spPr bwMode="auto">
          <a:xfrm rot="5196877">
            <a:off x="1239117" y="1880813"/>
            <a:ext cx="416343" cy="324330"/>
          </a:xfrm>
          <a:custGeom>
            <a:avLst/>
            <a:gdLst>
              <a:gd name="T0" fmla="*/ 726 w 1420"/>
              <a:gd name="T1" fmla="*/ 1231 h 1245"/>
              <a:gd name="T2" fmla="*/ 526 w 1420"/>
              <a:gd name="T3" fmla="*/ 1219 h 1245"/>
              <a:gd name="T4" fmla="*/ 482 w 1420"/>
              <a:gd name="T5" fmla="*/ 1191 h 1245"/>
              <a:gd name="T6" fmla="*/ 742 w 1420"/>
              <a:gd name="T7" fmla="*/ 1215 h 1245"/>
              <a:gd name="T8" fmla="*/ 830 w 1420"/>
              <a:gd name="T9" fmla="*/ 1179 h 1245"/>
              <a:gd name="T10" fmla="*/ 414 w 1420"/>
              <a:gd name="T11" fmla="*/ 1131 h 1245"/>
              <a:gd name="T12" fmla="*/ 362 w 1420"/>
              <a:gd name="T13" fmla="*/ 1107 h 1245"/>
              <a:gd name="T14" fmla="*/ 354 w 1420"/>
              <a:gd name="T15" fmla="*/ 1099 h 1245"/>
              <a:gd name="T16" fmla="*/ 70 w 1420"/>
              <a:gd name="T17" fmla="*/ 795 h 1245"/>
              <a:gd name="T18" fmla="*/ 34 w 1420"/>
              <a:gd name="T19" fmla="*/ 763 h 1245"/>
              <a:gd name="T20" fmla="*/ 170 w 1420"/>
              <a:gd name="T21" fmla="*/ 99 h 1245"/>
              <a:gd name="T22" fmla="*/ 326 w 1420"/>
              <a:gd name="T23" fmla="*/ 11 h 1245"/>
              <a:gd name="T24" fmla="*/ 126 w 1420"/>
              <a:gd name="T25" fmla="*/ 303 h 1245"/>
              <a:gd name="T26" fmla="*/ 174 w 1420"/>
              <a:gd name="T27" fmla="*/ 239 h 1245"/>
              <a:gd name="T28" fmla="*/ 126 w 1420"/>
              <a:gd name="T29" fmla="*/ 635 h 1245"/>
              <a:gd name="T30" fmla="*/ 194 w 1420"/>
              <a:gd name="T31" fmla="*/ 775 h 1245"/>
              <a:gd name="T32" fmla="*/ 202 w 1420"/>
              <a:gd name="T33" fmla="*/ 807 h 1245"/>
              <a:gd name="T34" fmla="*/ 270 w 1420"/>
              <a:gd name="T35" fmla="*/ 887 h 1245"/>
              <a:gd name="T36" fmla="*/ 390 w 1420"/>
              <a:gd name="T37" fmla="*/ 967 h 1245"/>
              <a:gd name="T38" fmla="*/ 494 w 1420"/>
              <a:gd name="T39" fmla="*/ 1019 h 1245"/>
              <a:gd name="T40" fmla="*/ 986 w 1420"/>
              <a:gd name="T41" fmla="*/ 903 h 1245"/>
              <a:gd name="T42" fmla="*/ 1170 w 1420"/>
              <a:gd name="T43" fmla="*/ 583 h 1245"/>
              <a:gd name="T44" fmla="*/ 1130 w 1420"/>
              <a:gd name="T45" fmla="*/ 347 h 1245"/>
              <a:gd name="T46" fmla="*/ 1082 w 1420"/>
              <a:gd name="T47" fmla="*/ 251 h 1245"/>
              <a:gd name="T48" fmla="*/ 946 w 1420"/>
              <a:gd name="T49" fmla="*/ 159 h 1245"/>
              <a:gd name="T50" fmla="*/ 1074 w 1420"/>
              <a:gd name="T51" fmla="*/ 27 h 1245"/>
              <a:gd name="T52" fmla="*/ 1146 w 1420"/>
              <a:gd name="T53" fmla="*/ 19 h 1245"/>
              <a:gd name="T54" fmla="*/ 1270 w 1420"/>
              <a:gd name="T55" fmla="*/ 83 h 1245"/>
              <a:gd name="T56" fmla="*/ 1342 w 1420"/>
              <a:gd name="T57" fmla="*/ 127 h 1245"/>
              <a:gd name="T58" fmla="*/ 1394 w 1420"/>
              <a:gd name="T59" fmla="*/ 215 h 1245"/>
              <a:gd name="T60" fmla="*/ 1374 w 1420"/>
              <a:gd name="T61" fmla="*/ 235 h 1245"/>
              <a:gd name="T62" fmla="*/ 1398 w 1420"/>
              <a:gd name="T63" fmla="*/ 347 h 1245"/>
              <a:gd name="T64" fmla="*/ 1354 w 1420"/>
              <a:gd name="T65" fmla="*/ 735 h 1245"/>
              <a:gd name="T66" fmla="*/ 1262 w 1420"/>
              <a:gd name="T67" fmla="*/ 935 h 1245"/>
              <a:gd name="T68" fmla="*/ 942 w 1420"/>
              <a:gd name="T69" fmla="*/ 1167 h 1245"/>
              <a:gd name="T70" fmla="*/ 98 w 1420"/>
              <a:gd name="T71" fmla="*/ 391 h 1245"/>
              <a:gd name="T72" fmla="*/ 86 w 1420"/>
              <a:gd name="T73" fmla="*/ 447 h 1245"/>
              <a:gd name="T74" fmla="*/ 98 w 1420"/>
              <a:gd name="T75" fmla="*/ 391 h 1245"/>
              <a:gd name="T76" fmla="*/ 106 w 1420"/>
              <a:gd name="T77" fmla="*/ 351 h 1245"/>
              <a:gd name="T78" fmla="*/ 310 w 1420"/>
              <a:gd name="T79" fmla="*/ 959 h 1245"/>
              <a:gd name="T80" fmla="*/ 410 w 1420"/>
              <a:gd name="T81" fmla="*/ 1011 h 1245"/>
              <a:gd name="T82" fmla="*/ 418 w 1420"/>
              <a:gd name="T83" fmla="*/ 1023 h 1245"/>
              <a:gd name="T84" fmla="*/ 894 w 1420"/>
              <a:gd name="T85" fmla="*/ 1175 h 12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420" h="1245">
                <a:moveTo>
                  <a:pt x="814" y="1207"/>
                </a:moveTo>
                <a:cubicBezTo>
                  <a:pt x="805" y="1208"/>
                  <a:pt x="795" y="1210"/>
                  <a:pt x="798" y="1223"/>
                </a:cubicBezTo>
                <a:cubicBezTo>
                  <a:pt x="769" y="1228"/>
                  <a:pt x="742" y="1221"/>
                  <a:pt x="726" y="1231"/>
                </a:cubicBezTo>
                <a:cubicBezTo>
                  <a:pt x="722" y="1226"/>
                  <a:pt x="722" y="1216"/>
                  <a:pt x="718" y="1211"/>
                </a:cubicBezTo>
                <a:cubicBezTo>
                  <a:pt x="708" y="1211"/>
                  <a:pt x="708" y="1227"/>
                  <a:pt x="718" y="1227"/>
                </a:cubicBezTo>
                <a:cubicBezTo>
                  <a:pt x="662" y="1245"/>
                  <a:pt x="580" y="1235"/>
                  <a:pt x="526" y="1219"/>
                </a:cubicBezTo>
                <a:cubicBezTo>
                  <a:pt x="519" y="1212"/>
                  <a:pt x="529" y="1209"/>
                  <a:pt x="526" y="1195"/>
                </a:cubicBezTo>
                <a:cubicBezTo>
                  <a:pt x="510" y="1206"/>
                  <a:pt x="489" y="1215"/>
                  <a:pt x="470" y="1203"/>
                </a:cubicBezTo>
                <a:cubicBezTo>
                  <a:pt x="468" y="1193"/>
                  <a:pt x="488" y="1205"/>
                  <a:pt x="482" y="1191"/>
                </a:cubicBezTo>
                <a:cubicBezTo>
                  <a:pt x="500" y="1188"/>
                  <a:pt x="515" y="1203"/>
                  <a:pt x="522" y="1187"/>
                </a:cubicBezTo>
                <a:cubicBezTo>
                  <a:pt x="629" y="1199"/>
                  <a:pt x="716" y="1213"/>
                  <a:pt x="810" y="1195"/>
                </a:cubicBezTo>
                <a:cubicBezTo>
                  <a:pt x="796" y="1207"/>
                  <a:pt x="747" y="1197"/>
                  <a:pt x="742" y="1215"/>
                </a:cubicBezTo>
                <a:cubicBezTo>
                  <a:pt x="769" y="1217"/>
                  <a:pt x="789" y="1201"/>
                  <a:pt x="830" y="1203"/>
                </a:cubicBezTo>
                <a:cubicBezTo>
                  <a:pt x="836" y="1193"/>
                  <a:pt x="818" y="1197"/>
                  <a:pt x="818" y="1195"/>
                </a:cubicBezTo>
                <a:cubicBezTo>
                  <a:pt x="816" y="1188"/>
                  <a:pt x="842" y="1173"/>
                  <a:pt x="830" y="1179"/>
                </a:cubicBezTo>
                <a:cubicBezTo>
                  <a:pt x="845" y="1172"/>
                  <a:pt x="846" y="1174"/>
                  <a:pt x="862" y="1175"/>
                </a:cubicBezTo>
                <a:cubicBezTo>
                  <a:pt x="862" y="1170"/>
                  <a:pt x="862" y="1164"/>
                  <a:pt x="862" y="1159"/>
                </a:cubicBezTo>
                <a:cubicBezTo>
                  <a:pt x="716" y="1202"/>
                  <a:pt x="531" y="1195"/>
                  <a:pt x="414" y="1131"/>
                </a:cubicBezTo>
                <a:cubicBezTo>
                  <a:pt x="409" y="1122"/>
                  <a:pt x="410" y="1109"/>
                  <a:pt x="402" y="1103"/>
                </a:cubicBezTo>
                <a:cubicBezTo>
                  <a:pt x="395" y="1111"/>
                  <a:pt x="402" y="1115"/>
                  <a:pt x="402" y="1127"/>
                </a:cubicBezTo>
                <a:cubicBezTo>
                  <a:pt x="389" y="1113"/>
                  <a:pt x="378" y="1120"/>
                  <a:pt x="362" y="1107"/>
                </a:cubicBezTo>
                <a:cubicBezTo>
                  <a:pt x="367" y="1097"/>
                  <a:pt x="370" y="1094"/>
                  <a:pt x="382" y="1099"/>
                </a:cubicBezTo>
                <a:cubicBezTo>
                  <a:pt x="380" y="1087"/>
                  <a:pt x="365" y="1090"/>
                  <a:pt x="362" y="1079"/>
                </a:cubicBezTo>
                <a:cubicBezTo>
                  <a:pt x="355" y="1085"/>
                  <a:pt x="365" y="1092"/>
                  <a:pt x="354" y="1099"/>
                </a:cubicBezTo>
                <a:cubicBezTo>
                  <a:pt x="336" y="1086"/>
                  <a:pt x="304" y="1073"/>
                  <a:pt x="318" y="1059"/>
                </a:cubicBezTo>
                <a:cubicBezTo>
                  <a:pt x="242" y="1011"/>
                  <a:pt x="184" y="945"/>
                  <a:pt x="118" y="887"/>
                </a:cubicBezTo>
                <a:cubicBezTo>
                  <a:pt x="120" y="854"/>
                  <a:pt x="81" y="828"/>
                  <a:pt x="70" y="795"/>
                </a:cubicBezTo>
                <a:cubicBezTo>
                  <a:pt x="64" y="802"/>
                  <a:pt x="54" y="794"/>
                  <a:pt x="46" y="791"/>
                </a:cubicBezTo>
                <a:cubicBezTo>
                  <a:pt x="65" y="787"/>
                  <a:pt x="54" y="768"/>
                  <a:pt x="54" y="751"/>
                </a:cubicBezTo>
                <a:cubicBezTo>
                  <a:pt x="47" y="739"/>
                  <a:pt x="46" y="766"/>
                  <a:pt x="34" y="763"/>
                </a:cubicBezTo>
                <a:cubicBezTo>
                  <a:pt x="21" y="749"/>
                  <a:pt x="41" y="743"/>
                  <a:pt x="50" y="739"/>
                </a:cubicBezTo>
                <a:cubicBezTo>
                  <a:pt x="0" y="638"/>
                  <a:pt x="3" y="461"/>
                  <a:pt x="42" y="331"/>
                </a:cubicBezTo>
                <a:cubicBezTo>
                  <a:pt x="69" y="242"/>
                  <a:pt x="118" y="169"/>
                  <a:pt x="170" y="99"/>
                </a:cubicBezTo>
                <a:cubicBezTo>
                  <a:pt x="199" y="91"/>
                  <a:pt x="233" y="56"/>
                  <a:pt x="262" y="35"/>
                </a:cubicBezTo>
                <a:cubicBezTo>
                  <a:pt x="274" y="41"/>
                  <a:pt x="254" y="48"/>
                  <a:pt x="254" y="55"/>
                </a:cubicBezTo>
                <a:cubicBezTo>
                  <a:pt x="282" y="45"/>
                  <a:pt x="306" y="15"/>
                  <a:pt x="326" y="11"/>
                </a:cubicBezTo>
                <a:cubicBezTo>
                  <a:pt x="337" y="19"/>
                  <a:pt x="316" y="31"/>
                  <a:pt x="306" y="31"/>
                </a:cubicBezTo>
                <a:cubicBezTo>
                  <a:pt x="223" y="106"/>
                  <a:pt x="156" y="205"/>
                  <a:pt x="114" y="315"/>
                </a:cubicBezTo>
                <a:cubicBezTo>
                  <a:pt x="116" y="325"/>
                  <a:pt x="122" y="305"/>
                  <a:pt x="126" y="303"/>
                </a:cubicBezTo>
                <a:cubicBezTo>
                  <a:pt x="132" y="318"/>
                  <a:pt x="121" y="327"/>
                  <a:pt x="118" y="343"/>
                </a:cubicBezTo>
                <a:cubicBezTo>
                  <a:pt x="140" y="324"/>
                  <a:pt x="138" y="280"/>
                  <a:pt x="166" y="267"/>
                </a:cubicBezTo>
                <a:cubicBezTo>
                  <a:pt x="151" y="261"/>
                  <a:pt x="168" y="233"/>
                  <a:pt x="174" y="239"/>
                </a:cubicBezTo>
                <a:cubicBezTo>
                  <a:pt x="183" y="252"/>
                  <a:pt x="167" y="259"/>
                  <a:pt x="162" y="271"/>
                </a:cubicBezTo>
                <a:cubicBezTo>
                  <a:pt x="144" y="319"/>
                  <a:pt x="120" y="392"/>
                  <a:pt x="114" y="447"/>
                </a:cubicBezTo>
                <a:cubicBezTo>
                  <a:pt x="106" y="515"/>
                  <a:pt x="122" y="572"/>
                  <a:pt x="126" y="635"/>
                </a:cubicBezTo>
                <a:cubicBezTo>
                  <a:pt x="140" y="646"/>
                  <a:pt x="156" y="673"/>
                  <a:pt x="146" y="695"/>
                </a:cubicBezTo>
                <a:cubicBezTo>
                  <a:pt x="157" y="704"/>
                  <a:pt x="160" y="721"/>
                  <a:pt x="174" y="727"/>
                </a:cubicBezTo>
                <a:cubicBezTo>
                  <a:pt x="162" y="753"/>
                  <a:pt x="190" y="753"/>
                  <a:pt x="194" y="775"/>
                </a:cubicBezTo>
                <a:cubicBezTo>
                  <a:pt x="190" y="775"/>
                  <a:pt x="186" y="775"/>
                  <a:pt x="182" y="775"/>
                </a:cubicBezTo>
                <a:cubicBezTo>
                  <a:pt x="185" y="790"/>
                  <a:pt x="194" y="773"/>
                  <a:pt x="202" y="783"/>
                </a:cubicBezTo>
                <a:cubicBezTo>
                  <a:pt x="204" y="796"/>
                  <a:pt x="193" y="799"/>
                  <a:pt x="202" y="807"/>
                </a:cubicBezTo>
                <a:cubicBezTo>
                  <a:pt x="202" y="815"/>
                  <a:pt x="217" y="801"/>
                  <a:pt x="222" y="811"/>
                </a:cubicBezTo>
                <a:cubicBezTo>
                  <a:pt x="220" y="819"/>
                  <a:pt x="216" y="819"/>
                  <a:pt x="210" y="815"/>
                </a:cubicBezTo>
                <a:cubicBezTo>
                  <a:pt x="230" y="838"/>
                  <a:pt x="277" y="851"/>
                  <a:pt x="270" y="887"/>
                </a:cubicBezTo>
                <a:cubicBezTo>
                  <a:pt x="278" y="891"/>
                  <a:pt x="293" y="884"/>
                  <a:pt x="298" y="899"/>
                </a:cubicBezTo>
                <a:cubicBezTo>
                  <a:pt x="301" y="912"/>
                  <a:pt x="290" y="905"/>
                  <a:pt x="286" y="903"/>
                </a:cubicBezTo>
                <a:cubicBezTo>
                  <a:pt x="326" y="919"/>
                  <a:pt x="355" y="946"/>
                  <a:pt x="390" y="967"/>
                </a:cubicBezTo>
                <a:cubicBezTo>
                  <a:pt x="390" y="971"/>
                  <a:pt x="385" y="970"/>
                  <a:pt x="382" y="971"/>
                </a:cubicBezTo>
                <a:cubicBezTo>
                  <a:pt x="394" y="975"/>
                  <a:pt x="428" y="977"/>
                  <a:pt x="434" y="999"/>
                </a:cubicBezTo>
                <a:cubicBezTo>
                  <a:pt x="455" y="992"/>
                  <a:pt x="484" y="1002"/>
                  <a:pt x="494" y="1019"/>
                </a:cubicBezTo>
                <a:cubicBezTo>
                  <a:pt x="542" y="1020"/>
                  <a:pt x="610" y="1031"/>
                  <a:pt x="650" y="1043"/>
                </a:cubicBezTo>
                <a:cubicBezTo>
                  <a:pt x="750" y="1013"/>
                  <a:pt x="886" y="1004"/>
                  <a:pt x="950" y="927"/>
                </a:cubicBezTo>
                <a:cubicBezTo>
                  <a:pt x="964" y="931"/>
                  <a:pt x="982" y="920"/>
                  <a:pt x="986" y="903"/>
                </a:cubicBezTo>
                <a:cubicBezTo>
                  <a:pt x="1029" y="876"/>
                  <a:pt x="1050" y="828"/>
                  <a:pt x="1086" y="795"/>
                </a:cubicBezTo>
                <a:cubicBezTo>
                  <a:pt x="1114" y="721"/>
                  <a:pt x="1154" y="682"/>
                  <a:pt x="1158" y="587"/>
                </a:cubicBezTo>
                <a:cubicBezTo>
                  <a:pt x="1161" y="585"/>
                  <a:pt x="1164" y="583"/>
                  <a:pt x="1170" y="583"/>
                </a:cubicBezTo>
                <a:cubicBezTo>
                  <a:pt x="1157" y="576"/>
                  <a:pt x="1174" y="546"/>
                  <a:pt x="1158" y="535"/>
                </a:cubicBezTo>
                <a:cubicBezTo>
                  <a:pt x="1181" y="470"/>
                  <a:pt x="1158" y="419"/>
                  <a:pt x="1150" y="359"/>
                </a:cubicBezTo>
                <a:cubicBezTo>
                  <a:pt x="1144" y="354"/>
                  <a:pt x="1140" y="347"/>
                  <a:pt x="1130" y="347"/>
                </a:cubicBezTo>
                <a:cubicBezTo>
                  <a:pt x="1125" y="327"/>
                  <a:pt x="1127" y="305"/>
                  <a:pt x="1122" y="295"/>
                </a:cubicBezTo>
                <a:cubicBezTo>
                  <a:pt x="1113" y="278"/>
                  <a:pt x="1100" y="277"/>
                  <a:pt x="1094" y="271"/>
                </a:cubicBezTo>
                <a:cubicBezTo>
                  <a:pt x="1086" y="263"/>
                  <a:pt x="1095" y="255"/>
                  <a:pt x="1082" y="251"/>
                </a:cubicBezTo>
                <a:cubicBezTo>
                  <a:pt x="1071" y="248"/>
                  <a:pt x="1058" y="258"/>
                  <a:pt x="1046" y="255"/>
                </a:cubicBezTo>
                <a:cubicBezTo>
                  <a:pt x="1017" y="247"/>
                  <a:pt x="1001" y="217"/>
                  <a:pt x="986" y="187"/>
                </a:cubicBezTo>
                <a:cubicBezTo>
                  <a:pt x="970" y="181"/>
                  <a:pt x="967" y="160"/>
                  <a:pt x="946" y="159"/>
                </a:cubicBezTo>
                <a:cubicBezTo>
                  <a:pt x="949" y="146"/>
                  <a:pt x="954" y="127"/>
                  <a:pt x="942" y="115"/>
                </a:cubicBezTo>
                <a:cubicBezTo>
                  <a:pt x="954" y="93"/>
                  <a:pt x="958" y="99"/>
                  <a:pt x="950" y="75"/>
                </a:cubicBezTo>
                <a:cubicBezTo>
                  <a:pt x="988" y="34"/>
                  <a:pt x="1038" y="62"/>
                  <a:pt x="1074" y="27"/>
                </a:cubicBezTo>
                <a:cubicBezTo>
                  <a:pt x="1099" y="40"/>
                  <a:pt x="1112" y="23"/>
                  <a:pt x="1130" y="31"/>
                </a:cubicBezTo>
                <a:cubicBezTo>
                  <a:pt x="1133" y="31"/>
                  <a:pt x="1133" y="15"/>
                  <a:pt x="1130" y="15"/>
                </a:cubicBezTo>
                <a:cubicBezTo>
                  <a:pt x="1136" y="0"/>
                  <a:pt x="1136" y="24"/>
                  <a:pt x="1146" y="19"/>
                </a:cubicBezTo>
                <a:cubicBezTo>
                  <a:pt x="1158" y="16"/>
                  <a:pt x="1137" y="13"/>
                  <a:pt x="1142" y="3"/>
                </a:cubicBezTo>
                <a:cubicBezTo>
                  <a:pt x="1148" y="9"/>
                  <a:pt x="1161" y="8"/>
                  <a:pt x="1158" y="23"/>
                </a:cubicBezTo>
                <a:cubicBezTo>
                  <a:pt x="1205" y="19"/>
                  <a:pt x="1219" y="86"/>
                  <a:pt x="1270" y="83"/>
                </a:cubicBezTo>
                <a:cubicBezTo>
                  <a:pt x="1277" y="96"/>
                  <a:pt x="1309" y="101"/>
                  <a:pt x="1298" y="119"/>
                </a:cubicBezTo>
                <a:cubicBezTo>
                  <a:pt x="1314" y="119"/>
                  <a:pt x="1325" y="124"/>
                  <a:pt x="1330" y="135"/>
                </a:cubicBezTo>
                <a:cubicBezTo>
                  <a:pt x="1334" y="132"/>
                  <a:pt x="1334" y="126"/>
                  <a:pt x="1342" y="127"/>
                </a:cubicBezTo>
                <a:cubicBezTo>
                  <a:pt x="1339" y="142"/>
                  <a:pt x="1367" y="134"/>
                  <a:pt x="1354" y="147"/>
                </a:cubicBezTo>
                <a:cubicBezTo>
                  <a:pt x="1380" y="132"/>
                  <a:pt x="1371" y="175"/>
                  <a:pt x="1390" y="179"/>
                </a:cubicBezTo>
                <a:cubicBezTo>
                  <a:pt x="1391" y="195"/>
                  <a:pt x="1380" y="210"/>
                  <a:pt x="1394" y="215"/>
                </a:cubicBezTo>
                <a:cubicBezTo>
                  <a:pt x="1391" y="221"/>
                  <a:pt x="1381" y="221"/>
                  <a:pt x="1374" y="223"/>
                </a:cubicBezTo>
                <a:cubicBezTo>
                  <a:pt x="1375" y="228"/>
                  <a:pt x="1381" y="226"/>
                  <a:pt x="1386" y="227"/>
                </a:cubicBezTo>
                <a:cubicBezTo>
                  <a:pt x="1384" y="232"/>
                  <a:pt x="1381" y="235"/>
                  <a:pt x="1374" y="235"/>
                </a:cubicBezTo>
                <a:cubicBezTo>
                  <a:pt x="1382" y="245"/>
                  <a:pt x="1395" y="271"/>
                  <a:pt x="1382" y="287"/>
                </a:cubicBezTo>
                <a:cubicBezTo>
                  <a:pt x="1383" y="295"/>
                  <a:pt x="1393" y="295"/>
                  <a:pt x="1398" y="299"/>
                </a:cubicBezTo>
                <a:cubicBezTo>
                  <a:pt x="1391" y="317"/>
                  <a:pt x="1395" y="341"/>
                  <a:pt x="1398" y="347"/>
                </a:cubicBezTo>
                <a:cubicBezTo>
                  <a:pt x="1392" y="437"/>
                  <a:pt x="1420" y="534"/>
                  <a:pt x="1382" y="623"/>
                </a:cubicBezTo>
                <a:cubicBezTo>
                  <a:pt x="1385" y="630"/>
                  <a:pt x="1389" y="638"/>
                  <a:pt x="1390" y="647"/>
                </a:cubicBezTo>
                <a:cubicBezTo>
                  <a:pt x="1374" y="673"/>
                  <a:pt x="1368" y="708"/>
                  <a:pt x="1354" y="735"/>
                </a:cubicBezTo>
                <a:cubicBezTo>
                  <a:pt x="1354" y="739"/>
                  <a:pt x="1359" y="738"/>
                  <a:pt x="1362" y="739"/>
                </a:cubicBezTo>
                <a:cubicBezTo>
                  <a:pt x="1336" y="808"/>
                  <a:pt x="1303" y="869"/>
                  <a:pt x="1258" y="919"/>
                </a:cubicBezTo>
                <a:cubicBezTo>
                  <a:pt x="1261" y="923"/>
                  <a:pt x="1262" y="928"/>
                  <a:pt x="1262" y="935"/>
                </a:cubicBezTo>
                <a:cubicBezTo>
                  <a:pt x="1258" y="935"/>
                  <a:pt x="1254" y="935"/>
                  <a:pt x="1250" y="935"/>
                </a:cubicBezTo>
                <a:cubicBezTo>
                  <a:pt x="1216" y="995"/>
                  <a:pt x="1167" y="1039"/>
                  <a:pt x="1106" y="1071"/>
                </a:cubicBezTo>
                <a:cubicBezTo>
                  <a:pt x="1088" y="1122"/>
                  <a:pt x="1003" y="1136"/>
                  <a:pt x="942" y="1167"/>
                </a:cubicBezTo>
                <a:cubicBezTo>
                  <a:pt x="937" y="1170"/>
                  <a:pt x="936" y="1180"/>
                  <a:pt x="930" y="1183"/>
                </a:cubicBezTo>
                <a:cubicBezTo>
                  <a:pt x="903" y="1198"/>
                  <a:pt x="805" y="1222"/>
                  <a:pt x="814" y="1207"/>
                </a:cubicBezTo>
                <a:close/>
                <a:moveTo>
                  <a:pt x="98" y="391"/>
                </a:moveTo>
                <a:cubicBezTo>
                  <a:pt x="110" y="386"/>
                  <a:pt x="104" y="418"/>
                  <a:pt x="90" y="411"/>
                </a:cubicBezTo>
                <a:cubicBezTo>
                  <a:pt x="86" y="429"/>
                  <a:pt x="97" y="431"/>
                  <a:pt x="98" y="443"/>
                </a:cubicBezTo>
                <a:cubicBezTo>
                  <a:pt x="90" y="446"/>
                  <a:pt x="95" y="455"/>
                  <a:pt x="86" y="447"/>
                </a:cubicBezTo>
                <a:cubicBezTo>
                  <a:pt x="97" y="462"/>
                  <a:pt x="80" y="484"/>
                  <a:pt x="94" y="491"/>
                </a:cubicBezTo>
                <a:cubicBezTo>
                  <a:pt x="98" y="450"/>
                  <a:pt x="114" y="400"/>
                  <a:pt x="114" y="367"/>
                </a:cubicBezTo>
                <a:cubicBezTo>
                  <a:pt x="91" y="367"/>
                  <a:pt x="114" y="387"/>
                  <a:pt x="98" y="391"/>
                </a:cubicBezTo>
                <a:close/>
                <a:moveTo>
                  <a:pt x="118" y="367"/>
                </a:moveTo>
                <a:cubicBezTo>
                  <a:pt x="113" y="357"/>
                  <a:pt x="130" y="350"/>
                  <a:pt x="118" y="347"/>
                </a:cubicBezTo>
                <a:cubicBezTo>
                  <a:pt x="117" y="352"/>
                  <a:pt x="112" y="351"/>
                  <a:pt x="106" y="351"/>
                </a:cubicBezTo>
                <a:cubicBezTo>
                  <a:pt x="103" y="364"/>
                  <a:pt x="112" y="364"/>
                  <a:pt x="118" y="367"/>
                </a:cubicBezTo>
                <a:close/>
                <a:moveTo>
                  <a:pt x="346" y="987"/>
                </a:moveTo>
                <a:cubicBezTo>
                  <a:pt x="330" y="979"/>
                  <a:pt x="339" y="960"/>
                  <a:pt x="310" y="959"/>
                </a:cubicBezTo>
                <a:cubicBezTo>
                  <a:pt x="316" y="972"/>
                  <a:pt x="338" y="990"/>
                  <a:pt x="346" y="987"/>
                </a:cubicBezTo>
                <a:close/>
                <a:moveTo>
                  <a:pt x="366" y="999"/>
                </a:moveTo>
                <a:cubicBezTo>
                  <a:pt x="373" y="1015"/>
                  <a:pt x="396" y="1023"/>
                  <a:pt x="410" y="1011"/>
                </a:cubicBezTo>
                <a:cubicBezTo>
                  <a:pt x="394" y="1010"/>
                  <a:pt x="385" y="985"/>
                  <a:pt x="366" y="999"/>
                </a:cubicBezTo>
                <a:close/>
                <a:moveTo>
                  <a:pt x="478" y="1043"/>
                </a:moveTo>
                <a:cubicBezTo>
                  <a:pt x="456" y="1046"/>
                  <a:pt x="450" y="1021"/>
                  <a:pt x="418" y="1023"/>
                </a:cubicBezTo>
                <a:cubicBezTo>
                  <a:pt x="427" y="1045"/>
                  <a:pt x="460" y="1050"/>
                  <a:pt x="478" y="1043"/>
                </a:cubicBezTo>
                <a:close/>
                <a:moveTo>
                  <a:pt x="874" y="1191"/>
                </a:moveTo>
                <a:cubicBezTo>
                  <a:pt x="884" y="1189"/>
                  <a:pt x="889" y="1182"/>
                  <a:pt x="894" y="1175"/>
                </a:cubicBezTo>
                <a:cubicBezTo>
                  <a:pt x="881" y="1174"/>
                  <a:pt x="875" y="1180"/>
                  <a:pt x="874" y="1191"/>
                </a:cubicBezTo>
                <a:close/>
              </a:path>
            </a:pathLst>
          </a:custGeom>
          <a:solidFill>
            <a:srgbClr val="6291AD"/>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6291AD"/>
              </a:solidFill>
            </a:endParaRPr>
          </a:p>
        </p:txBody>
      </p:sp>
      <p:sp>
        <p:nvSpPr>
          <p:cNvPr id="5" name="文本框 4">
            <a:extLst>
              <a:ext uri="{FF2B5EF4-FFF2-40B4-BE49-F238E27FC236}">
                <a16:creationId xmlns:a16="http://schemas.microsoft.com/office/drawing/2014/main" id="{65F35CAB-5E66-083F-18C8-CAFA8D810324}"/>
              </a:ext>
            </a:extLst>
          </p:cNvPr>
          <p:cNvSpPr txBox="1"/>
          <p:nvPr/>
        </p:nvSpPr>
        <p:spPr>
          <a:xfrm>
            <a:off x="1729331" y="1825594"/>
            <a:ext cx="5415748" cy="400110"/>
          </a:xfrm>
          <a:prstGeom prst="rect">
            <a:avLst/>
          </a:prstGeom>
          <a:noFill/>
        </p:spPr>
        <p:txBody>
          <a:bodyPr wrap="square" rtlCol="0">
            <a:spAutoFit/>
          </a:bodyPr>
          <a:lstStyle/>
          <a:p>
            <a:r>
              <a:rPr lang="en-US" altLang="zh-CN" sz="2000" b="1" dirty="0">
                <a:solidFill>
                  <a:srgbClr val="6291AD"/>
                </a:solidFill>
                <a:latin typeface="Times New Roman" panose="02020603050405020304" pitchFamily="18" charset="0"/>
                <a:ea typeface="方正宋刻本秀楷简体" panose="02000000000000000000" pitchFamily="2" charset="-122"/>
                <a:cs typeface="Times New Roman" panose="02020603050405020304" pitchFamily="18" charset="0"/>
              </a:rPr>
              <a:t>Context​​</a:t>
            </a:r>
          </a:p>
        </p:txBody>
      </p:sp>
      <p:sp>
        <p:nvSpPr>
          <p:cNvPr id="7" name="文本框 6"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B6E56B3F-A0FB-D74F-91E9-D74101575DEF}"/>
              </a:ext>
            </a:extLst>
          </p:cNvPr>
          <p:cNvSpPr txBox="1"/>
          <p:nvPr/>
        </p:nvSpPr>
        <p:spPr>
          <a:xfrm>
            <a:off x="1273113" y="2508817"/>
            <a:ext cx="9678285" cy="2535566"/>
          </a:xfrm>
          <a:prstGeom prst="rect">
            <a:avLst/>
          </a:prstGeom>
          <a:noFill/>
        </p:spPr>
        <p:txBody>
          <a:bodyPr vert="horz" wrap="square" rtlCol="0">
            <a:spAutoFit/>
          </a:bodyPr>
          <a:lstStyle/>
          <a:p>
            <a:pPr algn="just">
              <a:lnSpc>
                <a:spcPct val="150000"/>
              </a:lnSpc>
            </a:pP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This study will be conducted in middle schools in Inner Mongolia, where both English and Mongolian are integral components of the educational curriculum. Given the region’s rich diversity, with a significant Mongolian population alongside various ethnic minorities, understanding learners’ attitudes towards both languages is essential. This research aims to explore what factors influences language attitudes, particularly in relation to the specified research questions regarding language attitudes, ethnicity, and language achievement.</a:t>
            </a:r>
          </a:p>
        </p:txBody>
      </p:sp>
    </p:spTree>
    <p:extLst>
      <p:ext uri="{BB962C8B-B14F-4D97-AF65-F5344CB8AC3E}">
        <p14:creationId xmlns:p14="http://schemas.microsoft.com/office/powerpoint/2010/main" val="3031966428"/>
      </p:ext>
    </p:extLst>
  </p:cSld>
  <p:clrMapOvr>
    <a:masterClrMapping/>
  </p:clrMapOvr>
  <mc:AlternateContent xmlns:mc="http://schemas.openxmlformats.org/markup-compatibility/2006" xmlns:p14="http://schemas.microsoft.com/office/powerpoint/2010/main">
    <mc:Choice Requires="p14">
      <p:transition spd="slow" p14:dur="999"/>
    </mc:Choice>
    <mc:Fallback xmlns="">
      <p:transition spd="slow"/>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217B75-5D73-5848-DCE4-048A16C1F75A}"/>
            </a:ext>
          </a:extLst>
        </p:cNvPr>
        <p:cNvGrpSpPr/>
        <p:nvPr/>
      </p:nvGrpSpPr>
      <p:grpSpPr>
        <a:xfrm>
          <a:off x="0" y="0"/>
          <a:ext cx="0" cy="0"/>
          <a:chOff x="0" y="0"/>
          <a:chExt cx="0" cy="0"/>
        </a:xfrm>
      </p:grpSpPr>
      <p:grpSp>
        <p:nvGrpSpPr>
          <p:cNvPr id="13" name="组合 12"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CB49AD64-CDB2-CB76-56F2-4ABB075878CA}"/>
              </a:ext>
            </a:extLst>
          </p:cNvPr>
          <p:cNvGrpSpPr/>
          <p:nvPr/>
        </p:nvGrpSpPr>
        <p:grpSpPr>
          <a:xfrm>
            <a:off x="323850" y="452803"/>
            <a:ext cx="11544300" cy="5952393"/>
            <a:chOff x="323850" y="448407"/>
            <a:chExt cx="11544300" cy="5952393"/>
          </a:xfrm>
          <a:solidFill>
            <a:schemeClr val="bg1"/>
          </a:solidFill>
          <a:effectLst>
            <a:outerShdw blurRad="63500" sx="101000" sy="101000" algn="ctr" rotWithShape="0">
              <a:prstClr val="black">
                <a:alpha val="16000"/>
              </a:prstClr>
            </a:outerShdw>
          </a:effectLst>
        </p:grpSpPr>
        <p:sp>
          <p:nvSpPr>
            <p:cNvPr id="15" name="矩形 14">
              <a:extLst>
                <a:ext uri="{FF2B5EF4-FFF2-40B4-BE49-F238E27FC236}">
                  <a16:creationId xmlns:a16="http://schemas.microsoft.com/office/drawing/2014/main" id="{0437B88F-1299-06A7-EDF5-CB9D5DCD0A31}"/>
                </a:ext>
              </a:extLst>
            </p:cNvPr>
            <p:cNvSpPr/>
            <p:nvPr/>
          </p:nvSpPr>
          <p:spPr>
            <a:xfrm>
              <a:off x="323850" y="448407"/>
              <a:ext cx="5772150" cy="595239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6" name="矩形 15">
              <a:extLst>
                <a:ext uri="{FF2B5EF4-FFF2-40B4-BE49-F238E27FC236}">
                  <a16:creationId xmlns:a16="http://schemas.microsoft.com/office/drawing/2014/main" id="{27494042-0BFF-6F65-9040-3AC5FFB8CAB5}"/>
                </a:ext>
              </a:extLst>
            </p:cNvPr>
            <p:cNvSpPr/>
            <p:nvPr/>
          </p:nvSpPr>
          <p:spPr>
            <a:xfrm>
              <a:off x="6096000" y="448407"/>
              <a:ext cx="5772150" cy="5952393"/>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4" name="e7d195523061f1c0"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hidden="1">
            <a:extLst>
              <a:ext uri="{FF2B5EF4-FFF2-40B4-BE49-F238E27FC236}">
                <a16:creationId xmlns:a16="http://schemas.microsoft.com/office/drawing/2014/main" id="{B0211FA2-0C30-1103-AA49-5A0D624ABDF9}"/>
              </a:ext>
            </a:extLst>
          </p:cNvPr>
          <p:cNvSpPr txBox="1"/>
          <p:nvPr/>
        </p:nvSpPr>
        <p:spPr>
          <a:xfrm>
            <a:off x="-355600" y="1803400"/>
            <a:ext cx="293927" cy="1016000"/>
          </a:xfrm>
          <a:prstGeom prst="rect">
            <a:avLst/>
          </a:prstGeom>
          <a:noFill/>
        </p:spPr>
        <p:txBody>
          <a:bodyPr vert="wordArtVert" rtlCol="0">
            <a:spAutoFit/>
          </a:bodyPr>
          <a:lstStyle/>
          <a:p>
            <a:r>
              <a:rPr lang="en-US" altLang="zh-CN" sz="100"/>
              <a:t>e7d195523061f1c0600ade85ab8d19863d296bbd6d3c8047FB0A4867354E4F1E3A7DEAE3C4C4B5C9777EC9E9D7F78045DB0296A4194571101A21F67FC7D6C39966CE50B69116E2EE84E571E25F3C0CCEFA580E17E0662CFEDAA8B523805C8502F8097F2A1B850D425FF7195227813744A53FD6CF2B2B57D748A7B5042ABFF2AC338AA28342723E5B96AEA94EED6DE12D7C9D1D2A095B283E</a:t>
            </a:r>
            <a:endParaRPr lang="zh-CN" altLang="en-US" sz="100"/>
          </a:p>
        </p:txBody>
      </p:sp>
      <p:sp>
        <p:nvSpPr>
          <p:cNvPr id="3" name="文本框 2">
            <a:extLst>
              <a:ext uri="{FF2B5EF4-FFF2-40B4-BE49-F238E27FC236}">
                <a16:creationId xmlns:a16="http://schemas.microsoft.com/office/drawing/2014/main" id="{62A2BEAA-9FCF-D498-08CC-735090C636DC}"/>
              </a:ext>
            </a:extLst>
          </p:cNvPr>
          <p:cNvSpPr txBox="1"/>
          <p:nvPr/>
        </p:nvSpPr>
        <p:spPr>
          <a:xfrm>
            <a:off x="890868" y="974812"/>
            <a:ext cx="10282823" cy="461665"/>
          </a:xfrm>
          <a:prstGeom prst="rect">
            <a:avLst/>
          </a:prstGeom>
          <a:noFill/>
        </p:spPr>
        <p:txBody>
          <a:bodyPr wrap="square">
            <a:spAutoFit/>
          </a:bodyPr>
          <a:lstStyle/>
          <a:p>
            <a:pPr algn="ctr"/>
            <a:r>
              <a:rPr lang="en-US" altLang="zh-CN" sz="2400" b="1" dirty="0">
                <a:solidFill>
                  <a:srgbClr val="6291AD"/>
                </a:solidFill>
                <a:latin typeface="Times New Roman" panose="02020603050405020304" pitchFamily="18" charset="0"/>
                <a:ea typeface="方正宋刻本秀楷简体" panose="02000000000000000000" pitchFamily="2" charset="-122"/>
                <a:cs typeface="Times New Roman" panose="02020603050405020304" pitchFamily="18" charset="0"/>
              </a:rPr>
              <a:t>Research Design</a:t>
            </a:r>
          </a:p>
        </p:txBody>
      </p:sp>
      <p:sp>
        <p:nvSpPr>
          <p:cNvPr id="2" name="Freeform 227">
            <a:extLst>
              <a:ext uri="{FF2B5EF4-FFF2-40B4-BE49-F238E27FC236}">
                <a16:creationId xmlns:a16="http://schemas.microsoft.com/office/drawing/2014/main" id="{58CD426A-7A07-5909-F0FA-F3B8CE081A78}"/>
              </a:ext>
            </a:extLst>
          </p:cNvPr>
          <p:cNvSpPr>
            <a:spLocks noEditPoints="1"/>
          </p:cNvSpPr>
          <p:nvPr/>
        </p:nvSpPr>
        <p:spPr bwMode="auto">
          <a:xfrm rot="5196877">
            <a:off x="1239117" y="1703472"/>
            <a:ext cx="416343" cy="324330"/>
          </a:xfrm>
          <a:custGeom>
            <a:avLst/>
            <a:gdLst>
              <a:gd name="T0" fmla="*/ 726 w 1420"/>
              <a:gd name="T1" fmla="*/ 1231 h 1245"/>
              <a:gd name="T2" fmla="*/ 526 w 1420"/>
              <a:gd name="T3" fmla="*/ 1219 h 1245"/>
              <a:gd name="T4" fmla="*/ 482 w 1420"/>
              <a:gd name="T5" fmla="*/ 1191 h 1245"/>
              <a:gd name="T6" fmla="*/ 742 w 1420"/>
              <a:gd name="T7" fmla="*/ 1215 h 1245"/>
              <a:gd name="T8" fmla="*/ 830 w 1420"/>
              <a:gd name="T9" fmla="*/ 1179 h 1245"/>
              <a:gd name="T10" fmla="*/ 414 w 1420"/>
              <a:gd name="T11" fmla="*/ 1131 h 1245"/>
              <a:gd name="T12" fmla="*/ 362 w 1420"/>
              <a:gd name="T13" fmla="*/ 1107 h 1245"/>
              <a:gd name="T14" fmla="*/ 354 w 1420"/>
              <a:gd name="T15" fmla="*/ 1099 h 1245"/>
              <a:gd name="T16" fmla="*/ 70 w 1420"/>
              <a:gd name="T17" fmla="*/ 795 h 1245"/>
              <a:gd name="T18" fmla="*/ 34 w 1420"/>
              <a:gd name="T19" fmla="*/ 763 h 1245"/>
              <a:gd name="T20" fmla="*/ 170 w 1420"/>
              <a:gd name="T21" fmla="*/ 99 h 1245"/>
              <a:gd name="T22" fmla="*/ 326 w 1420"/>
              <a:gd name="T23" fmla="*/ 11 h 1245"/>
              <a:gd name="T24" fmla="*/ 126 w 1420"/>
              <a:gd name="T25" fmla="*/ 303 h 1245"/>
              <a:gd name="T26" fmla="*/ 174 w 1420"/>
              <a:gd name="T27" fmla="*/ 239 h 1245"/>
              <a:gd name="T28" fmla="*/ 126 w 1420"/>
              <a:gd name="T29" fmla="*/ 635 h 1245"/>
              <a:gd name="T30" fmla="*/ 194 w 1420"/>
              <a:gd name="T31" fmla="*/ 775 h 1245"/>
              <a:gd name="T32" fmla="*/ 202 w 1420"/>
              <a:gd name="T33" fmla="*/ 807 h 1245"/>
              <a:gd name="T34" fmla="*/ 270 w 1420"/>
              <a:gd name="T35" fmla="*/ 887 h 1245"/>
              <a:gd name="T36" fmla="*/ 390 w 1420"/>
              <a:gd name="T37" fmla="*/ 967 h 1245"/>
              <a:gd name="T38" fmla="*/ 494 w 1420"/>
              <a:gd name="T39" fmla="*/ 1019 h 1245"/>
              <a:gd name="T40" fmla="*/ 986 w 1420"/>
              <a:gd name="T41" fmla="*/ 903 h 1245"/>
              <a:gd name="T42" fmla="*/ 1170 w 1420"/>
              <a:gd name="T43" fmla="*/ 583 h 1245"/>
              <a:gd name="T44" fmla="*/ 1130 w 1420"/>
              <a:gd name="T45" fmla="*/ 347 h 1245"/>
              <a:gd name="T46" fmla="*/ 1082 w 1420"/>
              <a:gd name="T47" fmla="*/ 251 h 1245"/>
              <a:gd name="T48" fmla="*/ 946 w 1420"/>
              <a:gd name="T49" fmla="*/ 159 h 1245"/>
              <a:gd name="T50" fmla="*/ 1074 w 1420"/>
              <a:gd name="T51" fmla="*/ 27 h 1245"/>
              <a:gd name="T52" fmla="*/ 1146 w 1420"/>
              <a:gd name="T53" fmla="*/ 19 h 1245"/>
              <a:gd name="T54" fmla="*/ 1270 w 1420"/>
              <a:gd name="T55" fmla="*/ 83 h 1245"/>
              <a:gd name="T56" fmla="*/ 1342 w 1420"/>
              <a:gd name="T57" fmla="*/ 127 h 1245"/>
              <a:gd name="T58" fmla="*/ 1394 w 1420"/>
              <a:gd name="T59" fmla="*/ 215 h 1245"/>
              <a:gd name="T60" fmla="*/ 1374 w 1420"/>
              <a:gd name="T61" fmla="*/ 235 h 1245"/>
              <a:gd name="T62" fmla="*/ 1398 w 1420"/>
              <a:gd name="T63" fmla="*/ 347 h 1245"/>
              <a:gd name="T64" fmla="*/ 1354 w 1420"/>
              <a:gd name="T65" fmla="*/ 735 h 1245"/>
              <a:gd name="T66" fmla="*/ 1262 w 1420"/>
              <a:gd name="T67" fmla="*/ 935 h 1245"/>
              <a:gd name="T68" fmla="*/ 942 w 1420"/>
              <a:gd name="T69" fmla="*/ 1167 h 1245"/>
              <a:gd name="T70" fmla="*/ 98 w 1420"/>
              <a:gd name="T71" fmla="*/ 391 h 1245"/>
              <a:gd name="T72" fmla="*/ 86 w 1420"/>
              <a:gd name="T73" fmla="*/ 447 h 1245"/>
              <a:gd name="T74" fmla="*/ 98 w 1420"/>
              <a:gd name="T75" fmla="*/ 391 h 1245"/>
              <a:gd name="T76" fmla="*/ 106 w 1420"/>
              <a:gd name="T77" fmla="*/ 351 h 1245"/>
              <a:gd name="T78" fmla="*/ 310 w 1420"/>
              <a:gd name="T79" fmla="*/ 959 h 1245"/>
              <a:gd name="T80" fmla="*/ 410 w 1420"/>
              <a:gd name="T81" fmla="*/ 1011 h 1245"/>
              <a:gd name="T82" fmla="*/ 418 w 1420"/>
              <a:gd name="T83" fmla="*/ 1023 h 1245"/>
              <a:gd name="T84" fmla="*/ 894 w 1420"/>
              <a:gd name="T85" fmla="*/ 1175 h 12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420" h="1245">
                <a:moveTo>
                  <a:pt x="814" y="1207"/>
                </a:moveTo>
                <a:cubicBezTo>
                  <a:pt x="805" y="1208"/>
                  <a:pt x="795" y="1210"/>
                  <a:pt x="798" y="1223"/>
                </a:cubicBezTo>
                <a:cubicBezTo>
                  <a:pt x="769" y="1228"/>
                  <a:pt x="742" y="1221"/>
                  <a:pt x="726" y="1231"/>
                </a:cubicBezTo>
                <a:cubicBezTo>
                  <a:pt x="722" y="1226"/>
                  <a:pt x="722" y="1216"/>
                  <a:pt x="718" y="1211"/>
                </a:cubicBezTo>
                <a:cubicBezTo>
                  <a:pt x="708" y="1211"/>
                  <a:pt x="708" y="1227"/>
                  <a:pt x="718" y="1227"/>
                </a:cubicBezTo>
                <a:cubicBezTo>
                  <a:pt x="662" y="1245"/>
                  <a:pt x="580" y="1235"/>
                  <a:pt x="526" y="1219"/>
                </a:cubicBezTo>
                <a:cubicBezTo>
                  <a:pt x="519" y="1212"/>
                  <a:pt x="529" y="1209"/>
                  <a:pt x="526" y="1195"/>
                </a:cubicBezTo>
                <a:cubicBezTo>
                  <a:pt x="510" y="1206"/>
                  <a:pt x="489" y="1215"/>
                  <a:pt x="470" y="1203"/>
                </a:cubicBezTo>
                <a:cubicBezTo>
                  <a:pt x="468" y="1193"/>
                  <a:pt x="488" y="1205"/>
                  <a:pt x="482" y="1191"/>
                </a:cubicBezTo>
                <a:cubicBezTo>
                  <a:pt x="500" y="1188"/>
                  <a:pt x="515" y="1203"/>
                  <a:pt x="522" y="1187"/>
                </a:cubicBezTo>
                <a:cubicBezTo>
                  <a:pt x="629" y="1199"/>
                  <a:pt x="716" y="1213"/>
                  <a:pt x="810" y="1195"/>
                </a:cubicBezTo>
                <a:cubicBezTo>
                  <a:pt x="796" y="1207"/>
                  <a:pt x="747" y="1197"/>
                  <a:pt x="742" y="1215"/>
                </a:cubicBezTo>
                <a:cubicBezTo>
                  <a:pt x="769" y="1217"/>
                  <a:pt x="789" y="1201"/>
                  <a:pt x="830" y="1203"/>
                </a:cubicBezTo>
                <a:cubicBezTo>
                  <a:pt x="836" y="1193"/>
                  <a:pt x="818" y="1197"/>
                  <a:pt x="818" y="1195"/>
                </a:cubicBezTo>
                <a:cubicBezTo>
                  <a:pt x="816" y="1188"/>
                  <a:pt x="842" y="1173"/>
                  <a:pt x="830" y="1179"/>
                </a:cubicBezTo>
                <a:cubicBezTo>
                  <a:pt x="845" y="1172"/>
                  <a:pt x="846" y="1174"/>
                  <a:pt x="862" y="1175"/>
                </a:cubicBezTo>
                <a:cubicBezTo>
                  <a:pt x="862" y="1170"/>
                  <a:pt x="862" y="1164"/>
                  <a:pt x="862" y="1159"/>
                </a:cubicBezTo>
                <a:cubicBezTo>
                  <a:pt x="716" y="1202"/>
                  <a:pt x="531" y="1195"/>
                  <a:pt x="414" y="1131"/>
                </a:cubicBezTo>
                <a:cubicBezTo>
                  <a:pt x="409" y="1122"/>
                  <a:pt x="410" y="1109"/>
                  <a:pt x="402" y="1103"/>
                </a:cubicBezTo>
                <a:cubicBezTo>
                  <a:pt x="395" y="1111"/>
                  <a:pt x="402" y="1115"/>
                  <a:pt x="402" y="1127"/>
                </a:cubicBezTo>
                <a:cubicBezTo>
                  <a:pt x="389" y="1113"/>
                  <a:pt x="378" y="1120"/>
                  <a:pt x="362" y="1107"/>
                </a:cubicBezTo>
                <a:cubicBezTo>
                  <a:pt x="367" y="1097"/>
                  <a:pt x="370" y="1094"/>
                  <a:pt x="382" y="1099"/>
                </a:cubicBezTo>
                <a:cubicBezTo>
                  <a:pt x="380" y="1087"/>
                  <a:pt x="365" y="1090"/>
                  <a:pt x="362" y="1079"/>
                </a:cubicBezTo>
                <a:cubicBezTo>
                  <a:pt x="355" y="1085"/>
                  <a:pt x="365" y="1092"/>
                  <a:pt x="354" y="1099"/>
                </a:cubicBezTo>
                <a:cubicBezTo>
                  <a:pt x="336" y="1086"/>
                  <a:pt x="304" y="1073"/>
                  <a:pt x="318" y="1059"/>
                </a:cubicBezTo>
                <a:cubicBezTo>
                  <a:pt x="242" y="1011"/>
                  <a:pt x="184" y="945"/>
                  <a:pt x="118" y="887"/>
                </a:cubicBezTo>
                <a:cubicBezTo>
                  <a:pt x="120" y="854"/>
                  <a:pt x="81" y="828"/>
                  <a:pt x="70" y="795"/>
                </a:cubicBezTo>
                <a:cubicBezTo>
                  <a:pt x="64" y="802"/>
                  <a:pt x="54" y="794"/>
                  <a:pt x="46" y="791"/>
                </a:cubicBezTo>
                <a:cubicBezTo>
                  <a:pt x="65" y="787"/>
                  <a:pt x="54" y="768"/>
                  <a:pt x="54" y="751"/>
                </a:cubicBezTo>
                <a:cubicBezTo>
                  <a:pt x="47" y="739"/>
                  <a:pt x="46" y="766"/>
                  <a:pt x="34" y="763"/>
                </a:cubicBezTo>
                <a:cubicBezTo>
                  <a:pt x="21" y="749"/>
                  <a:pt x="41" y="743"/>
                  <a:pt x="50" y="739"/>
                </a:cubicBezTo>
                <a:cubicBezTo>
                  <a:pt x="0" y="638"/>
                  <a:pt x="3" y="461"/>
                  <a:pt x="42" y="331"/>
                </a:cubicBezTo>
                <a:cubicBezTo>
                  <a:pt x="69" y="242"/>
                  <a:pt x="118" y="169"/>
                  <a:pt x="170" y="99"/>
                </a:cubicBezTo>
                <a:cubicBezTo>
                  <a:pt x="199" y="91"/>
                  <a:pt x="233" y="56"/>
                  <a:pt x="262" y="35"/>
                </a:cubicBezTo>
                <a:cubicBezTo>
                  <a:pt x="274" y="41"/>
                  <a:pt x="254" y="48"/>
                  <a:pt x="254" y="55"/>
                </a:cubicBezTo>
                <a:cubicBezTo>
                  <a:pt x="282" y="45"/>
                  <a:pt x="306" y="15"/>
                  <a:pt x="326" y="11"/>
                </a:cubicBezTo>
                <a:cubicBezTo>
                  <a:pt x="337" y="19"/>
                  <a:pt x="316" y="31"/>
                  <a:pt x="306" y="31"/>
                </a:cubicBezTo>
                <a:cubicBezTo>
                  <a:pt x="223" y="106"/>
                  <a:pt x="156" y="205"/>
                  <a:pt x="114" y="315"/>
                </a:cubicBezTo>
                <a:cubicBezTo>
                  <a:pt x="116" y="325"/>
                  <a:pt x="122" y="305"/>
                  <a:pt x="126" y="303"/>
                </a:cubicBezTo>
                <a:cubicBezTo>
                  <a:pt x="132" y="318"/>
                  <a:pt x="121" y="327"/>
                  <a:pt x="118" y="343"/>
                </a:cubicBezTo>
                <a:cubicBezTo>
                  <a:pt x="140" y="324"/>
                  <a:pt x="138" y="280"/>
                  <a:pt x="166" y="267"/>
                </a:cubicBezTo>
                <a:cubicBezTo>
                  <a:pt x="151" y="261"/>
                  <a:pt x="168" y="233"/>
                  <a:pt x="174" y="239"/>
                </a:cubicBezTo>
                <a:cubicBezTo>
                  <a:pt x="183" y="252"/>
                  <a:pt x="167" y="259"/>
                  <a:pt x="162" y="271"/>
                </a:cubicBezTo>
                <a:cubicBezTo>
                  <a:pt x="144" y="319"/>
                  <a:pt x="120" y="392"/>
                  <a:pt x="114" y="447"/>
                </a:cubicBezTo>
                <a:cubicBezTo>
                  <a:pt x="106" y="515"/>
                  <a:pt x="122" y="572"/>
                  <a:pt x="126" y="635"/>
                </a:cubicBezTo>
                <a:cubicBezTo>
                  <a:pt x="140" y="646"/>
                  <a:pt x="156" y="673"/>
                  <a:pt x="146" y="695"/>
                </a:cubicBezTo>
                <a:cubicBezTo>
                  <a:pt x="157" y="704"/>
                  <a:pt x="160" y="721"/>
                  <a:pt x="174" y="727"/>
                </a:cubicBezTo>
                <a:cubicBezTo>
                  <a:pt x="162" y="753"/>
                  <a:pt x="190" y="753"/>
                  <a:pt x="194" y="775"/>
                </a:cubicBezTo>
                <a:cubicBezTo>
                  <a:pt x="190" y="775"/>
                  <a:pt x="186" y="775"/>
                  <a:pt x="182" y="775"/>
                </a:cubicBezTo>
                <a:cubicBezTo>
                  <a:pt x="185" y="790"/>
                  <a:pt x="194" y="773"/>
                  <a:pt x="202" y="783"/>
                </a:cubicBezTo>
                <a:cubicBezTo>
                  <a:pt x="204" y="796"/>
                  <a:pt x="193" y="799"/>
                  <a:pt x="202" y="807"/>
                </a:cubicBezTo>
                <a:cubicBezTo>
                  <a:pt x="202" y="815"/>
                  <a:pt x="217" y="801"/>
                  <a:pt x="222" y="811"/>
                </a:cubicBezTo>
                <a:cubicBezTo>
                  <a:pt x="220" y="819"/>
                  <a:pt x="216" y="819"/>
                  <a:pt x="210" y="815"/>
                </a:cubicBezTo>
                <a:cubicBezTo>
                  <a:pt x="230" y="838"/>
                  <a:pt x="277" y="851"/>
                  <a:pt x="270" y="887"/>
                </a:cubicBezTo>
                <a:cubicBezTo>
                  <a:pt x="278" y="891"/>
                  <a:pt x="293" y="884"/>
                  <a:pt x="298" y="899"/>
                </a:cubicBezTo>
                <a:cubicBezTo>
                  <a:pt x="301" y="912"/>
                  <a:pt x="290" y="905"/>
                  <a:pt x="286" y="903"/>
                </a:cubicBezTo>
                <a:cubicBezTo>
                  <a:pt x="326" y="919"/>
                  <a:pt x="355" y="946"/>
                  <a:pt x="390" y="967"/>
                </a:cubicBezTo>
                <a:cubicBezTo>
                  <a:pt x="390" y="971"/>
                  <a:pt x="385" y="970"/>
                  <a:pt x="382" y="971"/>
                </a:cubicBezTo>
                <a:cubicBezTo>
                  <a:pt x="394" y="975"/>
                  <a:pt x="428" y="977"/>
                  <a:pt x="434" y="999"/>
                </a:cubicBezTo>
                <a:cubicBezTo>
                  <a:pt x="455" y="992"/>
                  <a:pt x="484" y="1002"/>
                  <a:pt x="494" y="1019"/>
                </a:cubicBezTo>
                <a:cubicBezTo>
                  <a:pt x="542" y="1020"/>
                  <a:pt x="610" y="1031"/>
                  <a:pt x="650" y="1043"/>
                </a:cubicBezTo>
                <a:cubicBezTo>
                  <a:pt x="750" y="1013"/>
                  <a:pt x="886" y="1004"/>
                  <a:pt x="950" y="927"/>
                </a:cubicBezTo>
                <a:cubicBezTo>
                  <a:pt x="964" y="931"/>
                  <a:pt x="982" y="920"/>
                  <a:pt x="986" y="903"/>
                </a:cubicBezTo>
                <a:cubicBezTo>
                  <a:pt x="1029" y="876"/>
                  <a:pt x="1050" y="828"/>
                  <a:pt x="1086" y="795"/>
                </a:cubicBezTo>
                <a:cubicBezTo>
                  <a:pt x="1114" y="721"/>
                  <a:pt x="1154" y="682"/>
                  <a:pt x="1158" y="587"/>
                </a:cubicBezTo>
                <a:cubicBezTo>
                  <a:pt x="1161" y="585"/>
                  <a:pt x="1164" y="583"/>
                  <a:pt x="1170" y="583"/>
                </a:cubicBezTo>
                <a:cubicBezTo>
                  <a:pt x="1157" y="576"/>
                  <a:pt x="1174" y="546"/>
                  <a:pt x="1158" y="535"/>
                </a:cubicBezTo>
                <a:cubicBezTo>
                  <a:pt x="1181" y="470"/>
                  <a:pt x="1158" y="419"/>
                  <a:pt x="1150" y="359"/>
                </a:cubicBezTo>
                <a:cubicBezTo>
                  <a:pt x="1144" y="354"/>
                  <a:pt x="1140" y="347"/>
                  <a:pt x="1130" y="347"/>
                </a:cubicBezTo>
                <a:cubicBezTo>
                  <a:pt x="1125" y="327"/>
                  <a:pt x="1127" y="305"/>
                  <a:pt x="1122" y="295"/>
                </a:cubicBezTo>
                <a:cubicBezTo>
                  <a:pt x="1113" y="278"/>
                  <a:pt x="1100" y="277"/>
                  <a:pt x="1094" y="271"/>
                </a:cubicBezTo>
                <a:cubicBezTo>
                  <a:pt x="1086" y="263"/>
                  <a:pt x="1095" y="255"/>
                  <a:pt x="1082" y="251"/>
                </a:cubicBezTo>
                <a:cubicBezTo>
                  <a:pt x="1071" y="248"/>
                  <a:pt x="1058" y="258"/>
                  <a:pt x="1046" y="255"/>
                </a:cubicBezTo>
                <a:cubicBezTo>
                  <a:pt x="1017" y="247"/>
                  <a:pt x="1001" y="217"/>
                  <a:pt x="986" y="187"/>
                </a:cubicBezTo>
                <a:cubicBezTo>
                  <a:pt x="970" y="181"/>
                  <a:pt x="967" y="160"/>
                  <a:pt x="946" y="159"/>
                </a:cubicBezTo>
                <a:cubicBezTo>
                  <a:pt x="949" y="146"/>
                  <a:pt x="954" y="127"/>
                  <a:pt x="942" y="115"/>
                </a:cubicBezTo>
                <a:cubicBezTo>
                  <a:pt x="954" y="93"/>
                  <a:pt x="958" y="99"/>
                  <a:pt x="950" y="75"/>
                </a:cubicBezTo>
                <a:cubicBezTo>
                  <a:pt x="988" y="34"/>
                  <a:pt x="1038" y="62"/>
                  <a:pt x="1074" y="27"/>
                </a:cubicBezTo>
                <a:cubicBezTo>
                  <a:pt x="1099" y="40"/>
                  <a:pt x="1112" y="23"/>
                  <a:pt x="1130" y="31"/>
                </a:cubicBezTo>
                <a:cubicBezTo>
                  <a:pt x="1133" y="31"/>
                  <a:pt x="1133" y="15"/>
                  <a:pt x="1130" y="15"/>
                </a:cubicBezTo>
                <a:cubicBezTo>
                  <a:pt x="1136" y="0"/>
                  <a:pt x="1136" y="24"/>
                  <a:pt x="1146" y="19"/>
                </a:cubicBezTo>
                <a:cubicBezTo>
                  <a:pt x="1158" y="16"/>
                  <a:pt x="1137" y="13"/>
                  <a:pt x="1142" y="3"/>
                </a:cubicBezTo>
                <a:cubicBezTo>
                  <a:pt x="1148" y="9"/>
                  <a:pt x="1161" y="8"/>
                  <a:pt x="1158" y="23"/>
                </a:cubicBezTo>
                <a:cubicBezTo>
                  <a:pt x="1205" y="19"/>
                  <a:pt x="1219" y="86"/>
                  <a:pt x="1270" y="83"/>
                </a:cubicBezTo>
                <a:cubicBezTo>
                  <a:pt x="1277" y="96"/>
                  <a:pt x="1309" y="101"/>
                  <a:pt x="1298" y="119"/>
                </a:cubicBezTo>
                <a:cubicBezTo>
                  <a:pt x="1314" y="119"/>
                  <a:pt x="1325" y="124"/>
                  <a:pt x="1330" y="135"/>
                </a:cubicBezTo>
                <a:cubicBezTo>
                  <a:pt x="1334" y="132"/>
                  <a:pt x="1334" y="126"/>
                  <a:pt x="1342" y="127"/>
                </a:cubicBezTo>
                <a:cubicBezTo>
                  <a:pt x="1339" y="142"/>
                  <a:pt x="1367" y="134"/>
                  <a:pt x="1354" y="147"/>
                </a:cubicBezTo>
                <a:cubicBezTo>
                  <a:pt x="1380" y="132"/>
                  <a:pt x="1371" y="175"/>
                  <a:pt x="1390" y="179"/>
                </a:cubicBezTo>
                <a:cubicBezTo>
                  <a:pt x="1391" y="195"/>
                  <a:pt x="1380" y="210"/>
                  <a:pt x="1394" y="215"/>
                </a:cubicBezTo>
                <a:cubicBezTo>
                  <a:pt x="1391" y="221"/>
                  <a:pt x="1381" y="221"/>
                  <a:pt x="1374" y="223"/>
                </a:cubicBezTo>
                <a:cubicBezTo>
                  <a:pt x="1375" y="228"/>
                  <a:pt x="1381" y="226"/>
                  <a:pt x="1386" y="227"/>
                </a:cubicBezTo>
                <a:cubicBezTo>
                  <a:pt x="1384" y="232"/>
                  <a:pt x="1381" y="235"/>
                  <a:pt x="1374" y="235"/>
                </a:cubicBezTo>
                <a:cubicBezTo>
                  <a:pt x="1382" y="245"/>
                  <a:pt x="1395" y="271"/>
                  <a:pt x="1382" y="287"/>
                </a:cubicBezTo>
                <a:cubicBezTo>
                  <a:pt x="1383" y="295"/>
                  <a:pt x="1393" y="295"/>
                  <a:pt x="1398" y="299"/>
                </a:cubicBezTo>
                <a:cubicBezTo>
                  <a:pt x="1391" y="317"/>
                  <a:pt x="1395" y="341"/>
                  <a:pt x="1398" y="347"/>
                </a:cubicBezTo>
                <a:cubicBezTo>
                  <a:pt x="1392" y="437"/>
                  <a:pt x="1420" y="534"/>
                  <a:pt x="1382" y="623"/>
                </a:cubicBezTo>
                <a:cubicBezTo>
                  <a:pt x="1385" y="630"/>
                  <a:pt x="1389" y="638"/>
                  <a:pt x="1390" y="647"/>
                </a:cubicBezTo>
                <a:cubicBezTo>
                  <a:pt x="1374" y="673"/>
                  <a:pt x="1368" y="708"/>
                  <a:pt x="1354" y="735"/>
                </a:cubicBezTo>
                <a:cubicBezTo>
                  <a:pt x="1354" y="739"/>
                  <a:pt x="1359" y="738"/>
                  <a:pt x="1362" y="739"/>
                </a:cubicBezTo>
                <a:cubicBezTo>
                  <a:pt x="1336" y="808"/>
                  <a:pt x="1303" y="869"/>
                  <a:pt x="1258" y="919"/>
                </a:cubicBezTo>
                <a:cubicBezTo>
                  <a:pt x="1261" y="923"/>
                  <a:pt x="1262" y="928"/>
                  <a:pt x="1262" y="935"/>
                </a:cubicBezTo>
                <a:cubicBezTo>
                  <a:pt x="1258" y="935"/>
                  <a:pt x="1254" y="935"/>
                  <a:pt x="1250" y="935"/>
                </a:cubicBezTo>
                <a:cubicBezTo>
                  <a:pt x="1216" y="995"/>
                  <a:pt x="1167" y="1039"/>
                  <a:pt x="1106" y="1071"/>
                </a:cubicBezTo>
                <a:cubicBezTo>
                  <a:pt x="1088" y="1122"/>
                  <a:pt x="1003" y="1136"/>
                  <a:pt x="942" y="1167"/>
                </a:cubicBezTo>
                <a:cubicBezTo>
                  <a:pt x="937" y="1170"/>
                  <a:pt x="936" y="1180"/>
                  <a:pt x="930" y="1183"/>
                </a:cubicBezTo>
                <a:cubicBezTo>
                  <a:pt x="903" y="1198"/>
                  <a:pt x="805" y="1222"/>
                  <a:pt x="814" y="1207"/>
                </a:cubicBezTo>
                <a:close/>
                <a:moveTo>
                  <a:pt x="98" y="391"/>
                </a:moveTo>
                <a:cubicBezTo>
                  <a:pt x="110" y="386"/>
                  <a:pt x="104" y="418"/>
                  <a:pt x="90" y="411"/>
                </a:cubicBezTo>
                <a:cubicBezTo>
                  <a:pt x="86" y="429"/>
                  <a:pt x="97" y="431"/>
                  <a:pt x="98" y="443"/>
                </a:cubicBezTo>
                <a:cubicBezTo>
                  <a:pt x="90" y="446"/>
                  <a:pt x="95" y="455"/>
                  <a:pt x="86" y="447"/>
                </a:cubicBezTo>
                <a:cubicBezTo>
                  <a:pt x="97" y="462"/>
                  <a:pt x="80" y="484"/>
                  <a:pt x="94" y="491"/>
                </a:cubicBezTo>
                <a:cubicBezTo>
                  <a:pt x="98" y="450"/>
                  <a:pt x="114" y="400"/>
                  <a:pt x="114" y="367"/>
                </a:cubicBezTo>
                <a:cubicBezTo>
                  <a:pt x="91" y="367"/>
                  <a:pt x="114" y="387"/>
                  <a:pt x="98" y="391"/>
                </a:cubicBezTo>
                <a:close/>
                <a:moveTo>
                  <a:pt x="118" y="367"/>
                </a:moveTo>
                <a:cubicBezTo>
                  <a:pt x="113" y="357"/>
                  <a:pt x="130" y="350"/>
                  <a:pt x="118" y="347"/>
                </a:cubicBezTo>
                <a:cubicBezTo>
                  <a:pt x="117" y="352"/>
                  <a:pt x="112" y="351"/>
                  <a:pt x="106" y="351"/>
                </a:cubicBezTo>
                <a:cubicBezTo>
                  <a:pt x="103" y="364"/>
                  <a:pt x="112" y="364"/>
                  <a:pt x="118" y="367"/>
                </a:cubicBezTo>
                <a:close/>
                <a:moveTo>
                  <a:pt x="346" y="987"/>
                </a:moveTo>
                <a:cubicBezTo>
                  <a:pt x="330" y="979"/>
                  <a:pt x="339" y="960"/>
                  <a:pt x="310" y="959"/>
                </a:cubicBezTo>
                <a:cubicBezTo>
                  <a:pt x="316" y="972"/>
                  <a:pt x="338" y="990"/>
                  <a:pt x="346" y="987"/>
                </a:cubicBezTo>
                <a:close/>
                <a:moveTo>
                  <a:pt x="366" y="999"/>
                </a:moveTo>
                <a:cubicBezTo>
                  <a:pt x="373" y="1015"/>
                  <a:pt x="396" y="1023"/>
                  <a:pt x="410" y="1011"/>
                </a:cubicBezTo>
                <a:cubicBezTo>
                  <a:pt x="394" y="1010"/>
                  <a:pt x="385" y="985"/>
                  <a:pt x="366" y="999"/>
                </a:cubicBezTo>
                <a:close/>
                <a:moveTo>
                  <a:pt x="478" y="1043"/>
                </a:moveTo>
                <a:cubicBezTo>
                  <a:pt x="456" y="1046"/>
                  <a:pt x="450" y="1021"/>
                  <a:pt x="418" y="1023"/>
                </a:cubicBezTo>
                <a:cubicBezTo>
                  <a:pt x="427" y="1045"/>
                  <a:pt x="460" y="1050"/>
                  <a:pt x="478" y="1043"/>
                </a:cubicBezTo>
                <a:close/>
                <a:moveTo>
                  <a:pt x="874" y="1191"/>
                </a:moveTo>
                <a:cubicBezTo>
                  <a:pt x="884" y="1189"/>
                  <a:pt x="889" y="1182"/>
                  <a:pt x="894" y="1175"/>
                </a:cubicBezTo>
                <a:cubicBezTo>
                  <a:pt x="881" y="1174"/>
                  <a:pt x="875" y="1180"/>
                  <a:pt x="874" y="1191"/>
                </a:cubicBezTo>
                <a:close/>
              </a:path>
            </a:pathLst>
          </a:custGeom>
          <a:solidFill>
            <a:srgbClr val="6291AD"/>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6291AD"/>
              </a:solidFill>
            </a:endParaRPr>
          </a:p>
        </p:txBody>
      </p:sp>
      <p:sp>
        <p:nvSpPr>
          <p:cNvPr id="5" name="文本框 4">
            <a:extLst>
              <a:ext uri="{FF2B5EF4-FFF2-40B4-BE49-F238E27FC236}">
                <a16:creationId xmlns:a16="http://schemas.microsoft.com/office/drawing/2014/main" id="{E36FF499-FF08-633A-2C0B-D2767D689EAE}"/>
              </a:ext>
            </a:extLst>
          </p:cNvPr>
          <p:cNvSpPr txBox="1"/>
          <p:nvPr/>
        </p:nvSpPr>
        <p:spPr>
          <a:xfrm>
            <a:off x="1729331" y="1648253"/>
            <a:ext cx="5415748" cy="400110"/>
          </a:xfrm>
          <a:prstGeom prst="rect">
            <a:avLst/>
          </a:prstGeom>
          <a:noFill/>
        </p:spPr>
        <p:txBody>
          <a:bodyPr wrap="square" rtlCol="0">
            <a:spAutoFit/>
          </a:bodyPr>
          <a:lstStyle/>
          <a:p>
            <a:r>
              <a:rPr lang="en-US" altLang="zh-CN" sz="2000" b="1" dirty="0">
                <a:solidFill>
                  <a:srgbClr val="6291AD"/>
                </a:solidFill>
                <a:latin typeface="Times New Roman" panose="02020603050405020304" pitchFamily="18" charset="0"/>
                <a:ea typeface="方正宋刻本秀楷简体" panose="02000000000000000000" pitchFamily="2" charset="-122"/>
                <a:cs typeface="Times New Roman" panose="02020603050405020304" pitchFamily="18" charset="0"/>
              </a:rPr>
              <a:t>Participants​​</a:t>
            </a:r>
          </a:p>
        </p:txBody>
      </p:sp>
      <p:sp>
        <p:nvSpPr>
          <p:cNvPr id="7" name="文本框 6">
            <a:extLst>
              <a:ext uri="{FF2B5EF4-FFF2-40B4-BE49-F238E27FC236}">
                <a16:creationId xmlns:a16="http://schemas.microsoft.com/office/drawing/2014/main" id="{476A05C0-4702-884B-7F66-99E794A4B30F}"/>
              </a:ext>
            </a:extLst>
          </p:cNvPr>
          <p:cNvSpPr txBox="1"/>
          <p:nvPr/>
        </p:nvSpPr>
        <p:spPr>
          <a:xfrm>
            <a:off x="1273113" y="2128000"/>
            <a:ext cx="10113818" cy="3782061"/>
          </a:xfrm>
          <a:prstGeom prst="rect">
            <a:avLst/>
          </a:prstGeom>
          <a:noFill/>
        </p:spPr>
        <p:txBody>
          <a:bodyPr wrap="square" rtlCol="0">
            <a:spAutoFit/>
          </a:bodyPr>
          <a:lstStyle/>
          <a:p>
            <a:pPr>
              <a:lnSpc>
                <a:spcPct val="150000"/>
              </a:lnSpc>
            </a:pPr>
            <a:r>
              <a:rPr lang="en-US" altLang="zh-CN" b="1" dirty="0">
                <a:latin typeface="Times New Roman" panose="02020603050405020304" pitchFamily="18" charset="0"/>
                <a:cs typeface="Times New Roman" panose="02020603050405020304" pitchFamily="18" charset="0"/>
              </a:rPr>
              <a:t>Group 1: Bilingual Learners (English &amp; Mongolian )</a:t>
            </a:r>
          </a:p>
          <a:p>
            <a:pPr>
              <a:lnSpc>
                <a:spcPct val="150000"/>
              </a:lnSpc>
            </a:pPr>
            <a:r>
              <a:rPr lang="en-US" altLang="zh-CN" dirty="0">
                <a:latin typeface="Times New Roman" panose="02020603050405020304" pitchFamily="18" charset="0"/>
                <a:cs typeface="Times New Roman" panose="02020603050405020304" pitchFamily="18" charset="0"/>
              </a:rPr>
              <a:t>This group includes students currently learning both English and Mongolian in the classroom.</a:t>
            </a:r>
          </a:p>
          <a:p>
            <a:pPr>
              <a:lnSpc>
                <a:spcPct val="150000"/>
              </a:lnSpc>
            </a:pPr>
            <a:r>
              <a:rPr lang="en-US" altLang="zh-CN" dirty="0">
                <a:latin typeface="Times New Roman" panose="02020603050405020304" pitchFamily="18" charset="0"/>
                <a:cs typeface="Times New Roman" panose="02020603050405020304" pitchFamily="18" charset="0"/>
              </a:rPr>
              <a:t>The makeup of this group will include: </a:t>
            </a:r>
          </a:p>
          <a:p>
            <a:pPr marL="285750" indent="-285750">
              <a:lnSpc>
                <a:spcPct val="150000"/>
              </a:lnSpc>
              <a:buFont typeface="Arial" panose="020B0604020202020204" pitchFamily="34" charset="0"/>
              <a:buChar char="•"/>
            </a:pPr>
            <a:r>
              <a:rPr lang="en-US" altLang="zh-CN" b="1" dirty="0">
                <a:latin typeface="Times New Roman" panose="02020603050405020304" pitchFamily="18" charset="0"/>
                <a:cs typeface="Times New Roman" panose="02020603050405020304" pitchFamily="18" charset="0"/>
              </a:rPr>
              <a:t>Mongolian students: </a:t>
            </a:r>
            <a:r>
              <a:rPr lang="en-US" altLang="zh-CN" dirty="0">
                <a:latin typeface="Times New Roman" panose="02020603050405020304" pitchFamily="18" charset="0"/>
                <a:cs typeface="Times New Roman" panose="02020603050405020304" pitchFamily="18" charset="0"/>
              </a:rPr>
              <a:t>Mongolian ethnic students.</a:t>
            </a:r>
          </a:p>
          <a:p>
            <a:pPr marL="285750" indent="-285750">
              <a:lnSpc>
                <a:spcPct val="150000"/>
              </a:lnSpc>
              <a:buFont typeface="Arial" panose="020B0604020202020204" pitchFamily="34" charset="0"/>
              <a:buChar char="•"/>
            </a:pPr>
            <a:r>
              <a:rPr lang="en-US" altLang="zh-CN" b="1" dirty="0">
                <a:latin typeface="Times New Roman" panose="02020603050405020304" pitchFamily="18" charset="0"/>
                <a:cs typeface="Times New Roman" panose="02020603050405020304" pitchFamily="18" charset="0"/>
              </a:rPr>
              <a:t>Non-Mongolian students: </a:t>
            </a:r>
            <a:r>
              <a:rPr lang="en-US" altLang="zh-CN" dirty="0">
                <a:latin typeface="Times New Roman" panose="02020603050405020304" pitchFamily="18" charset="0"/>
                <a:cs typeface="Times New Roman" panose="02020603050405020304" pitchFamily="18" charset="0"/>
              </a:rPr>
              <a:t>Students from other ethnic backgrounds.</a:t>
            </a:r>
          </a:p>
          <a:p>
            <a:pPr>
              <a:lnSpc>
                <a:spcPct val="150000"/>
              </a:lnSpc>
            </a:pPr>
            <a:endParaRPr lang="en-US" altLang="zh-CN" dirty="0">
              <a:latin typeface="Times New Roman" panose="02020603050405020304" pitchFamily="18" charset="0"/>
              <a:cs typeface="Times New Roman" panose="02020603050405020304" pitchFamily="18" charset="0"/>
            </a:endParaRPr>
          </a:p>
          <a:p>
            <a:pPr>
              <a:lnSpc>
                <a:spcPct val="150000"/>
              </a:lnSpc>
            </a:pPr>
            <a:r>
              <a:rPr lang="en-US" altLang="zh-CN" b="1" dirty="0">
                <a:latin typeface="Times New Roman" panose="02020603050405020304" pitchFamily="18" charset="0"/>
                <a:cs typeface="Times New Roman" panose="02020603050405020304" pitchFamily="18" charset="0"/>
              </a:rPr>
              <a:t>Group 2: English-Only Learners</a:t>
            </a:r>
          </a:p>
          <a:p>
            <a:pPr>
              <a:lnSpc>
                <a:spcPct val="150000"/>
              </a:lnSpc>
            </a:pPr>
            <a:r>
              <a:rPr lang="en-US" altLang="zh-CN" dirty="0">
                <a:latin typeface="Times New Roman" panose="02020603050405020304" pitchFamily="18" charset="0"/>
                <a:cs typeface="Times New Roman" panose="02020603050405020304" pitchFamily="18" charset="0"/>
              </a:rPr>
              <a:t>This group includes students currently learning English in the classroom, without instruction in Mongolian.</a:t>
            </a:r>
          </a:p>
          <a:p>
            <a:pPr>
              <a:lnSpc>
                <a:spcPct val="150000"/>
              </a:lnSpc>
            </a:pPr>
            <a:r>
              <a:rPr lang="en-US" altLang="zh-CN" dirty="0">
                <a:latin typeface="Times New Roman" panose="02020603050405020304" pitchFamily="18" charset="0"/>
                <a:cs typeface="Times New Roman" panose="02020603050405020304" pitchFamily="18" charset="0"/>
              </a:rPr>
              <a:t>Participants will encompass a mix of ethnic backgrounds.</a:t>
            </a:r>
          </a:p>
        </p:txBody>
      </p:sp>
    </p:spTree>
    <p:extLst>
      <p:ext uri="{BB962C8B-B14F-4D97-AF65-F5344CB8AC3E}">
        <p14:creationId xmlns:p14="http://schemas.microsoft.com/office/powerpoint/2010/main" val="2172179013"/>
      </p:ext>
    </p:extLst>
  </p:cSld>
  <p:clrMapOvr>
    <a:masterClrMapping/>
  </p:clrMapOvr>
  <mc:AlternateContent xmlns:mc="http://schemas.openxmlformats.org/markup-compatibility/2006" xmlns:p14="http://schemas.microsoft.com/office/powerpoint/2010/main">
    <mc:Choice Requires="p14">
      <p:transition spd="slow" p14:dur="999"/>
    </mc:Choice>
    <mc:Fallback xmlns="">
      <p:transition spd="slow"/>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F22B41-591E-8EB4-F0EA-C1726936EC9D}"/>
            </a:ext>
          </a:extLst>
        </p:cNvPr>
        <p:cNvGrpSpPr/>
        <p:nvPr/>
      </p:nvGrpSpPr>
      <p:grpSpPr>
        <a:xfrm>
          <a:off x="0" y="0"/>
          <a:ext cx="0" cy="0"/>
          <a:chOff x="0" y="0"/>
          <a:chExt cx="0" cy="0"/>
        </a:xfrm>
      </p:grpSpPr>
      <p:grpSp>
        <p:nvGrpSpPr>
          <p:cNvPr id="13" name="组合 12"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92F0F68B-7842-636E-8996-8547C9A746A1}"/>
              </a:ext>
            </a:extLst>
          </p:cNvPr>
          <p:cNvGrpSpPr/>
          <p:nvPr/>
        </p:nvGrpSpPr>
        <p:grpSpPr>
          <a:xfrm>
            <a:off x="323850" y="452803"/>
            <a:ext cx="11544300" cy="5952393"/>
            <a:chOff x="323850" y="448407"/>
            <a:chExt cx="11544300" cy="5952393"/>
          </a:xfrm>
          <a:solidFill>
            <a:schemeClr val="bg1"/>
          </a:solidFill>
          <a:effectLst>
            <a:outerShdw blurRad="63500" sx="101000" sy="101000" algn="ctr" rotWithShape="0">
              <a:prstClr val="black">
                <a:alpha val="16000"/>
              </a:prstClr>
            </a:outerShdw>
          </a:effectLst>
        </p:grpSpPr>
        <p:sp>
          <p:nvSpPr>
            <p:cNvPr id="15" name="矩形 14">
              <a:extLst>
                <a:ext uri="{FF2B5EF4-FFF2-40B4-BE49-F238E27FC236}">
                  <a16:creationId xmlns:a16="http://schemas.microsoft.com/office/drawing/2014/main" id="{F4255EA7-04EC-FA76-4123-21D642F068C0}"/>
                </a:ext>
              </a:extLst>
            </p:cNvPr>
            <p:cNvSpPr/>
            <p:nvPr/>
          </p:nvSpPr>
          <p:spPr>
            <a:xfrm>
              <a:off x="323850" y="448407"/>
              <a:ext cx="5772150" cy="595239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6" name="矩形 15">
              <a:extLst>
                <a:ext uri="{FF2B5EF4-FFF2-40B4-BE49-F238E27FC236}">
                  <a16:creationId xmlns:a16="http://schemas.microsoft.com/office/drawing/2014/main" id="{4211E438-BE76-CF1A-5A30-18F7E386EE50}"/>
                </a:ext>
              </a:extLst>
            </p:cNvPr>
            <p:cNvSpPr/>
            <p:nvPr/>
          </p:nvSpPr>
          <p:spPr>
            <a:xfrm>
              <a:off x="6096000" y="448407"/>
              <a:ext cx="5772150" cy="5952393"/>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4" name="e7d195523061f1c0"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hidden="1">
            <a:extLst>
              <a:ext uri="{FF2B5EF4-FFF2-40B4-BE49-F238E27FC236}">
                <a16:creationId xmlns:a16="http://schemas.microsoft.com/office/drawing/2014/main" id="{B9236CB4-7FC4-C017-EB9A-9D4B0B3532F8}"/>
              </a:ext>
            </a:extLst>
          </p:cNvPr>
          <p:cNvSpPr txBox="1"/>
          <p:nvPr/>
        </p:nvSpPr>
        <p:spPr>
          <a:xfrm>
            <a:off x="-355600" y="1803400"/>
            <a:ext cx="293927" cy="1016000"/>
          </a:xfrm>
          <a:prstGeom prst="rect">
            <a:avLst/>
          </a:prstGeom>
          <a:noFill/>
        </p:spPr>
        <p:txBody>
          <a:bodyPr vert="wordArtVert" rtlCol="0">
            <a:spAutoFit/>
          </a:bodyPr>
          <a:lstStyle/>
          <a:p>
            <a:r>
              <a:rPr lang="en-US" altLang="zh-CN" sz="100"/>
              <a:t>e7d195523061f1c0600ade85ab8d19863d296bbd6d3c8047FB0A4867354E4F1E3A7DEAE3C4C4B5C9777EC9E9D7F78045DB0296A4194571101A21F67FC7D6C39966CE50B69116E2EE84E571E25F3C0CCEFA580E17E0662CFEDAA8B523805C8502F8097F2A1B850D425FF7195227813744A53FD6CF2B2B57D748A7B5042ABFF2AC338AA28342723E5B96AEA94EED6DE12D7C9D1D2A095B283E</a:t>
            </a:r>
            <a:endParaRPr lang="zh-CN" altLang="en-US" sz="100"/>
          </a:p>
        </p:txBody>
      </p:sp>
      <p:sp>
        <p:nvSpPr>
          <p:cNvPr id="14" name="文本框 13"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0E4F1F6B-F317-E62E-E590-EA36C2995CC8}"/>
              </a:ext>
            </a:extLst>
          </p:cNvPr>
          <p:cNvSpPr txBox="1"/>
          <p:nvPr/>
        </p:nvSpPr>
        <p:spPr>
          <a:xfrm>
            <a:off x="1212522" y="2306050"/>
            <a:ext cx="9937616" cy="2120068"/>
          </a:xfrm>
          <a:prstGeom prst="rect">
            <a:avLst/>
          </a:prstGeom>
          <a:noFill/>
        </p:spPr>
        <p:txBody>
          <a:bodyPr vert="horz" wrap="square" rtlCol="0">
            <a:spAutoFit/>
          </a:bodyPr>
          <a:lstStyle/>
          <a:p>
            <a:pPr algn="just">
              <a:lnSpc>
                <a:spcPct val="150000"/>
              </a:lnSpc>
            </a:pPr>
            <a:r>
              <a:rPr lang="en-US" altLang="zh-CN" b="1" dirty="0">
                <a:latin typeface="Times New Roman" panose="02020603050405020304" pitchFamily="18" charset="0"/>
                <a:ea typeface="方正宋刻本秀楷简体" panose="02000000000000000000" pitchFamily="2" charset="-122"/>
                <a:cs typeface="Times New Roman" panose="02020603050405020304" pitchFamily="18" charset="0"/>
              </a:rPr>
              <a:t>1. Language Attitudes Questionnaire for Language Learners (LAQ-LL)</a:t>
            </a:r>
          </a:p>
          <a:p>
            <a:pPr algn="just">
              <a:lnSpc>
                <a:spcPct val="150000"/>
              </a:lnSpc>
            </a:pP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LAQ-LL is designed to measure </a:t>
            </a:r>
            <a:r>
              <a:rPr lang="en-US" altLang="zh-CN" b="1" dirty="0">
                <a:latin typeface="Times New Roman" panose="02020603050405020304" pitchFamily="18" charset="0"/>
                <a:ea typeface="方正宋刻本秀楷简体" panose="02000000000000000000" pitchFamily="2" charset="-122"/>
                <a:cs typeface="Times New Roman" panose="02020603050405020304" pitchFamily="18" charset="0"/>
              </a:rPr>
              <a:t>various dimensions of language attitudes (RQ1). </a:t>
            </a: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The questionnaire is divided into five attitudinal areas: Attitudes towards multilingualism, language learning, a specific language, language classes and the language group and cultural aspects.</a:t>
            </a:r>
          </a:p>
          <a:p>
            <a:pPr algn="just">
              <a:lnSpc>
                <a:spcPct val="150000"/>
              </a:lnSpc>
            </a:pP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Responses from this questionnaire will be collected from both groups to compare attitudes.</a:t>
            </a:r>
          </a:p>
        </p:txBody>
      </p:sp>
      <p:sp>
        <p:nvSpPr>
          <p:cNvPr id="3" name="文本框 2">
            <a:extLst>
              <a:ext uri="{FF2B5EF4-FFF2-40B4-BE49-F238E27FC236}">
                <a16:creationId xmlns:a16="http://schemas.microsoft.com/office/drawing/2014/main" id="{64808803-E9A9-23A6-000C-D49CDC78996B}"/>
              </a:ext>
            </a:extLst>
          </p:cNvPr>
          <p:cNvSpPr txBox="1"/>
          <p:nvPr/>
        </p:nvSpPr>
        <p:spPr>
          <a:xfrm>
            <a:off x="918577" y="963558"/>
            <a:ext cx="10282823" cy="461665"/>
          </a:xfrm>
          <a:prstGeom prst="rect">
            <a:avLst/>
          </a:prstGeom>
          <a:noFill/>
        </p:spPr>
        <p:txBody>
          <a:bodyPr wrap="square">
            <a:spAutoFit/>
          </a:bodyPr>
          <a:lstStyle/>
          <a:p>
            <a:pPr algn="ctr"/>
            <a:r>
              <a:rPr lang="en-US" altLang="zh-CN" sz="2400" b="1" dirty="0">
                <a:solidFill>
                  <a:srgbClr val="6291AD"/>
                </a:solidFill>
                <a:latin typeface="Times New Roman" panose="02020603050405020304" pitchFamily="18" charset="0"/>
                <a:ea typeface="方正宋刻本秀楷简体" panose="02000000000000000000" pitchFamily="2" charset="-122"/>
                <a:cs typeface="Times New Roman" panose="02020603050405020304" pitchFamily="18" charset="0"/>
              </a:rPr>
              <a:t>Research Design</a:t>
            </a:r>
          </a:p>
        </p:txBody>
      </p:sp>
      <p:sp>
        <p:nvSpPr>
          <p:cNvPr id="2" name="Freeform 227">
            <a:extLst>
              <a:ext uri="{FF2B5EF4-FFF2-40B4-BE49-F238E27FC236}">
                <a16:creationId xmlns:a16="http://schemas.microsoft.com/office/drawing/2014/main" id="{CDD1F64A-58BA-F443-F4C1-713AD5A95247}"/>
              </a:ext>
            </a:extLst>
          </p:cNvPr>
          <p:cNvSpPr>
            <a:spLocks noEditPoints="1"/>
          </p:cNvSpPr>
          <p:nvPr/>
        </p:nvSpPr>
        <p:spPr bwMode="auto">
          <a:xfrm rot="5196877">
            <a:off x="1239117" y="1703472"/>
            <a:ext cx="416343" cy="324330"/>
          </a:xfrm>
          <a:custGeom>
            <a:avLst/>
            <a:gdLst>
              <a:gd name="T0" fmla="*/ 726 w 1420"/>
              <a:gd name="T1" fmla="*/ 1231 h 1245"/>
              <a:gd name="T2" fmla="*/ 526 w 1420"/>
              <a:gd name="T3" fmla="*/ 1219 h 1245"/>
              <a:gd name="T4" fmla="*/ 482 w 1420"/>
              <a:gd name="T5" fmla="*/ 1191 h 1245"/>
              <a:gd name="T6" fmla="*/ 742 w 1420"/>
              <a:gd name="T7" fmla="*/ 1215 h 1245"/>
              <a:gd name="T8" fmla="*/ 830 w 1420"/>
              <a:gd name="T9" fmla="*/ 1179 h 1245"/>
              <a:gd name="T10" fmla="*/ 414 w 1420"/>
              <a:gd name="T11" fmla="*/ 1131 h 1245"/>
              <a:gd name="T12" fmla="*/ 362 w 1420"/>
              <a:gd name="T13" fmla="*/ 1107 h 1245"/>
              <a:gd name="T14" fmla="*/ 354 w 1420"/>
              <a:gd name="T15" fmla="*/ 1099 h 1245"/>
              <a:gd name="T16" fmla="*/ 70 w 1420"/>
              <a:gd name="T17" fmla="*/ 795 h 1245"/>
              <a:gd name="T18" fmla="*/ 34 w 1420"/>
              <a:gd name="T19" fmla="*/ 763 h 1245"/>
              <a:gd name="T20" fmla="*/ 170 w 1420"/>
              <a:gd name="T21" fmla="*/ 99 h 1245"/>
              <a:gd name="T22" fmla="*/ 326 w 1420"/>
              <a:gd name="T23" fmla="*/ 11 h 1245"/>
              <a:gd name="T24" fmla="*/ 126 w 1420"/>
              <a:gd name="T25" fmla="*/ 303 h 1245"/>
              <a:gd name="T26" fmla="*/ 174 w 1420"/>
              <a:gd name="T27" fmla="*/ 239 h 1245"/>
              <a:gd name="T28" fmla="*/ 126 w 1420"/>
              <a:gd name="T29" fmla="*/ 635 h 1245"/>
              <a:gd name="T30" fmla="*/ 194 w 1420"/>
              <a:gd name="T31" fmla="*/ 775 h 1245"/>
              <a:gd name="T32" fmla="*/ 202 w 1420"/>
              <a:gd name="T33" fmla="*/ 807 h 1245"/>
              <a:gd name="T34" fmla="*/ 270 w 1420"/>
              <a:gd name="T35" fmla="*/ 887 h 1245"/>
              <a:gd name="T36" fmla="*/ 390 w 1420"/>
              <a:gd name="T37" fmla="*/ 967 h 1245"/>
              <a:gd name="T38" fmla="*/ 494 w 1420"/>
              <a:gd name="T39" fmla="*/ 1019 h 1245"/>
              <a:gd name="T40" fmla="*/ 986 w 1420"/>
              <a:gd name="T41" fmla="*/ 903 h 1245"/>
              <a:gd name="T42" fmla="*/ 1170 w 1420"/>
              <a:gd name="T43" fmla="*/ 583 h 1245"/>
              <a:gd name="T44" fmla="*/ 1130 w 1420"/>
              <a:gd name="T45" fmla="*/ 347 h 1245"/>
              <a:gd name="T46" fmla="*/ 1082 w 1420"/>
              <a:gd name="T47" fmla="*/ 251 h 1245"/>
              <a:gd name="T48" fmla="*/ 946 w 1420"/>
              <a:gd name="T49" fmla="*/ 159 h 1245"/>
              <a:gd name="T50" fmla="*/ 1074 w 1420"/>
              <a:gd name="T51" fmla="*/ 27 h 1245"/>
              <a:gd name="T52" fmla="*/ 1146 w 1420"/>
              <a:gd name="T53" fmla="*/ 19 h 1245"/>
              <a:gd name="T54" fmla="*/ 1270 w 1420"/>
              <a:gd name="T55" fmla="*/ 83 h 1245"/>
              <a:gd name="T56" fmla="*/ 1342 w 1420"/>
              <a:gd name="T57" fmla="*/ 127 h 1245"/>
              <a:gd name="T58" fmla="*/ 1394 w 1420"/>
              <a:gd name="T59" fmla="*/ 215 h 1245"/>
              <a:gd name="T60" fmla="*/ 1374 w 1420"/>
              <a:gd name="T61" fmla="*/ 235 h 1245"/>
              <a:gd name="T62" fmla="*/ 1398 w 1420"/>
              <a:gd name="T63" fmla="*/ 347 h 1245"/>
              <a:gd name="T64" fmla="*/ 1354 w 1420"/>
              <a:gd name="T65" fmla="*/ 735 h 1245"/>
              <a:gd name="T66" fmla="*/ 1262 w 1420"/>
              <a:gd name="T67" fmla="*/ 935 h 1245"/>
              <a:gd name="T68" fmla="*/ 942 w 1420"/>
              <a:gd name="T69" fmla="*/ 1167 h 1245"/>
              <a:gd name="T70" fmla="*/ 98 w 1420"/>
              <a:gd name="T71" fmla="*/ 391 h 1245"/>
              <a:gd name="T72" fmla="*/ 86 w 1420"/>
              <a:gd name="T73" fmla="*/ 447 h 1245"/>
              <a:gd name="T74" fmla="*/ 98 w 1420"/>
              <a:gd name="T75" fmla="*/ 391 h 1245"/>
              <a:gd name="T76" fmla="*/ 106 w 1420"/>
              <a:gd name="T77" fmla="*/ 351 h 1245"/>
              <a:gd name="T78" fmla="*/ 310 w 1420"/>
              <a:gd name="T79" fmla="*/ 959 h 1245"/>
              <a:gd name="T80" fmla="*/ 410 w 1420"/>
              <a:gd name="T81" fmla="*/ 1011 h 1245"/>
              <a:gd name="T82" fmla="*/ 418 w 1420"/>
              <a:gd name="T83" fmla="*/ 1023 h 1245"/>
              <a:gd name="T84" fmla="*/ 894 w 1420"/>
              <a:gd name="T85" fmla="*/ 1175 h 12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420" h="1245">
                <a:moveTo>
                  <a:pt x="814" y="1207"/>
                </a:moveTo>
                <a:cubicBezTo>
                  <a:pt x="805" y="1208"/>
                  <a:pt x="795" y="1210"/>
                  <a:pt x="798" y="1223"/>
                </a:cubicBezTo>
                <a:cubicBezTo>
                  <a:pt x="769" y="1228"/>
                  <a:pt x="742" y="1221"/>
                  <a:pt x="726" y="1231"/>
                </a:cubicBezTo>
                <a:cubicBezTo>
                  <a:pt x="722" y="1226"/>
                  <a:pt x="722" y="1216"/>
                  <a:pt x="718" y="1211"/>
                </a:cubicBezTo>
                <a:cubicBezTo>
                  <a:pt x="708" y="1211"/>
                  <a:pt x="708" y="1227"/>
                  <a:pt x="718" y="1227"/>
                </a:cubicBezTo>
                <a:cubicBezTo>
                  <a:pt x="662" y="1245"/>
                  <a:pt x="580" y="1235"/>
                  <a:pt x="526" y="1219"/>
                </a:cubicBezTo>
                <a:cubicBezTo>
                  <a:pt x="519" y="1212"/>
                  <a:pt x="529" y="1209"/>
                  <a:pt x="526" y="1195"/>
                </a:cubicBezTo>
                <a:cubicBezTo>
                  <a:pt x="510" y="1206"/>
                  <a:pt x="489" y="1215"/>
                  <a:pt x="470" y="1203"/>
                </a:cubicBezTo>
                <a:cubicBezTo>
                  <a:pt x="468" y="1193"/>
                  <a:pt x="488" y="1205"/>
                  <a:pt x="482" y="1191"/>
                </a:cubicBezTo>
                <a:cubicBezTo>
                  <a:pt x="500" y="1188"/>
                  <a:pt x="515" y="1203"/>
                  <a:pt x="522" y="1187"/>
                </a:cubicBezTo>
                <a:cubicBezTo>
                  <a:pt x="629" y="1199"/>
                  <a:pt x="716" y="1213"/>
                  <a:pt x="810" y="1195"/>
                </a:cubicBezTo>
                <a:cubicBezTo>
                  <a:pt x="796" y="1207"/>
                  <a:pt x="747" y="1197"/>
                  <a:pt x="742" y="1215"/>
                </a:cubicBezTo>
                <a:cubicBezTo>
                  <a:pt x="769" y="1217"/>
                  <a:pt x="789" y="1201"/>
                  <a:pt x="830" y="1203"/>
                </a:cubicBezTo>
                <a:cubicBezTo>
                  <a:pt x="836" y="1193"/>
                  <a:pt x="818" y="1197"/>
                  <a:pt x="818" y="1195"/>
                </a:cubicBezTo>
                <a:cubicBezTo>
                  <a:pt x="816" y="1188"/>
                  <a:pt x="842" y="1173"/>
                  <a:pt x="830" y="1179"/>
                </a:cubicBezTo>
                <a:cubicBezTo>
                  <a:pt x="845" y="1172"/>
                  <a:pt x="846" y="1174"/>
                  <a:pt x="862" y="1175"/>
                </a:cubicBezTo>
                <a:cubicBezTo>
                  <a:pt x="862" y="1170"/>
                  <a:pt x="862" y="1164"/>
                  <a:pt x="862" y="1159"/>
                </a:cubicBezTo>
                <a:cubicBezTo>
                  <a:pt x="716" y="1202"/>
                  <a:pt x="531" y="1195"/>
                  <a:pt x="414" y="1131"/>
                </a:cubicBezTo>
                <a:cubicBezTo>
                  <a:pt x="409" y="1122"/>
                  <a:pt x="410" y="1109"/>
                  <a:pt x="402" y="1103"/>
                </a:cubicBezTo>
                <a:cubicBezTo>
                  <a:pt x="395" y="1111"/>
                  <a:pt x="402" y="1115"/>
                  <a:pt x="402" y="1127"/>
                </a:cubicBezTo>
                <a:cubicBezTo>
                  <a:pt x="389" y="1113"/>
                  <a:pt x="378" y="1120"/>
                  <a:pt x="362" y="1107"/>
                </a:cubicBezTo>
                <a:cubicBezTo>
                  <a:pt x="367" y="1097"/>
                  <a:pt x="370" y="1094"/>
                  <a:pt x="382" y="1099"/>
                </a:cubicBezTo>
                <a:cubicBezTo>
                  <a:pt x="380" y="1087"/>
                  <a:pt x="365" y="1090"/>
                  <a:pt x="362" y="1079"/>
                </a:cubicBezTo>
                <a:cubicBezTo>
                  <a:pt x="355" y="1085"/>
                  <a:pt x="365" y="1092"/>
                  <a:pt x="354" y="1099"/>
                </a:cubicBezTo>
                <a:cubicBezTo>
                  <a:pt x="336" y="1086"/>
                  <a:pt x="304" y="1073"/>
                  <a:pt x="318" y="1059"/>
                </a:cubicBezTo>
                <a:cubicBezTo>
                  <a:pt x="242" y="1011"/>
                  <a:pt x="184" y="945"/>
                  <a:pt x="118" y="887"/>
                </a:cubicBezTo>
                <a:cubicBezTo>
                  <a:pt x="120" y="854"/>
                  <a:pt x="81" y="828"/>
                  <a:pt x="70" y="795"/>
                </a:cubicBezTo>
                <a:cubicBezTo>
                  <a:pt x="64" y="802"/>
                  <a:pt x="54" y="794"/>
                  <a:pt x="46" y="791"/>
                </a:cubicBezTo>
                <a:cubicBezTo>
                  <a:pt x="65" y="787"/>
                  <a:pt x="54" y="768"/>
                  <a:pt x="54" y="751"/>
                </a:cubicBezTo>
                <a:cubicBezTo>
                  <a:pt x="47" y="739"/>
                  <a:pt x="46" y="766"/>
                  <a:pt x="34" y="763"/>
                </a:cubicBezTo>
                <a:cubicBezTo>
                  <a:pt x="21" y="749"/>
                  <a:pt x="41" y="743"/>
                  <a:pt x="50" y="739"/>
                </a:cubicBezTo>
                <a:cubicBezTo>
                  <a:pt x="0" y="638"/>
                  <a:pt x="3" y="461"/>
                  <a:pt x="42" y="331"/>
                </a:cubicBezTo>
                <a:cubicBezTo>
                  <a:pt x="69" y="242"/>
                  <a:pt x="118" y="169"/>
                  <a:pt x="170" y="99"/>
                </a:cubicBezTo>
                <a:cubicBezTo>
                  <a:pt x="199" y="91"/>
                  <a:pt x="233" y="56"/>
                  <a:pt x="262" y="35"/>
                </a:cubicBezTo>
                <a:cubicBezTo>
                  <a:pt x="274" y="41"/>
                  <a:pt x="254" y="48"/>
                  <a:pt x="254" y="55"/>
                </a:cubicBezTo>
                <a:cubicBezTo>
                  <a:pt x="282" y="45"/>
                  <a:pt x="306" y="15"/>
                  <a:pt x="326" y="11"/>
                </a:cubicBezTo>
                <a:cubicBezTo>
                  <a:pt x="337" y="19"/>
                  <a:pt x="316" y="31"/>
                  <a:pt x="306" y="31"/>
                </a:cubicBezTo>
                <a:cubicBezTo>
                  <a:pt x="223" y="106"/>
                  <a:pt x="156" y="205"/>
                  <a:pt x="114" y="315"/>
                </a:cubicBezTo>
                <a:cubicBezTo>
                  <a:pt x="116" y="325"/>
                  <a:pt x="122" y="305"/>
                  <a:pt x="126" y="303"/>
                </a:cubicBezTo>
                <a:cubicBezTo>
                  <a:pt x="132" y="318"/>
                  <a:pt x="121" y="327"/>
                  <a:pt x="118" y="343"/>
                </a:cubicBezTo>
                <a:cubicBezTo>
                  <a:pt x="140" y="324"/>
                  <a:pt x="138" y="280"/>
                  <a:pt x="166" y="267"/>
                </a:cubicBezTo>
                <a:cubicBezTo>
                  <a:pt x="151" y="261"/>
                  <a:pt x="168" y="233"/>
                  <a:pt x="174" y="239"/>
                </a:cubicBezTo>
                <a:cubicBezTo>
                  <a:pt x="183" y="252"/>
                  <a:pt x="167" y="259"/>
                  <a:pt x="162" y="271"/>
                </a:cubicBezTo>
                <a:cubicBezTo>
                  <a:pt x="144" y="319"/>
                  <a:pt x="120" y="392"/>
                  <a:pt x="114" y="447"/>
                </a:cubicBezTo>
                <a:cubicBezTo>
                  <a:pt x="106" y="515"/>
                  <a:pt x="122" y="572"/>
                  <a:pt x="126" y="635"/>
                </a:cubicBezTo>
                <a:cubicBezTo>
                  <a:pt x="140" y="646"/>
                  <a:pt x="156" y="673"/>
                  <a:pt x="146" y="695"/>
                </a:cubicBezTo>
                <a:cubicBezTo>
                  <a:pt x="157" y="704"/>
                  <a:pt x="160" y="721"/>
                  <a:pt x="174" y="727"/>
                </a:cubicBezTo>
                <a:cubicBezTo>
                  <a:pt x="162" y="753"/>
                  <a:pt x="190" y="753"/>
                  <a:pt x="194" y="775"/>
                </a:cubicBezTo>
                <a:cubicBezTo>
                  <a:pt x="190" y="775"/>
                  <a:pt x="186" y="775"/>
                  <a:pt x="182" y="775"/>
                </a:cubicBezTo>
                <a:cubicBezTo>
                  <a:pt x="185" y="790"/>
                  <a:pt x="194" y="773"/>
                  <a:pt x="202" y="783"/>
                </a:cubicBezTo>
                <a:cubicBezTo>
                  <a:pt x="204" y="796"/>
                  <a:pt x="193" y="799"/>
                  <a:pt x="202" y="807"/>
                </a:cubicBezTo>
                <a:cubicBezTo>
                  <a:pt x="202" y="815"/>
                  <a:pt x="217" y="801"/>
                  <a:pt x="222" y="811"/>
                </a:cubicBezTo>
                <a:cubicBezTo>
                  <a:pt x="220" y="819"/>
                  <a:pt x="216" y="819"/>
                  <a:pt x="210" y="815"/>
                </a:cubicBezTo>
                <a:cubicBezTo>
                  <a:pt x="230" y="838"/>
                  <a:pt x="277" y="851"/>
                  <a:pt x="270" y="887"/>
                </a:cubicBezTo>
                <a:cubicBezTo>
                  <a:pt x="278" y="891"/>
                  <a:pt x="293" y="884"/>
                  <a:pt x="298" y="899"/>
                </a:cubicBezTo>
                <a:cubicBezTo>
                  <a:pt x="301" y="912"/>
                  <a:pt x="290" y="905"/>
                  <a:pt x="286" y="903"/>
                </a:cubicBezTo>
                <a:cubicBezTo>
                  <a:pt x="326" y="919"/>
                  <a:pt x="355" y="946"/>
                  <a:pt x="390" y="967"/>
                </a:cubicBezTo>
                <a:cubicBezTo>
                  <a:pt x="390" y="971"/>
                  <a:pt x="385" y="970"/>
                  <a:pt x="382" y="971"/>
                </a:cubicBezTo>
                <a:cubicBezTo>
                  <a:pt x="394" y="975"/>
                  <a:pt x="428" y="977"/>
                  <a:pt x="434" y="999"/>
                </a:cubicBezTo>
                <a:cubicBezTo>
                  <a:pt x="455" y="992"/>
                  <a:pt x="484" y="1002"/>
                  <a:pt x="494" y="1019"/>
                </a:cubicBezTo>
                <a:cubicBezTo>
                  <a:pt x="542" y="1020"/>
                  <a:pt x="610" y="1031"/>
                  <a:pt x="650" y="1043"/>
                </a:cubicBezTo>
                <a:cubicBezTo>
                  <a:pt x="750" y="1013"/>
                  <a:pt x="886" y="1004"/>
                  <a:pt x="950" y="927"/>
                </a:cubicBezTo>
                <a:cubicBezTo>
                  <a:pt x="964" y="931"/>
                  <a:pt x="982" y="920"/>
                  <a:pt x="986" y="903"/>
                </a:cubicBezTo>
                <a:cubicBezTo>
                  <a:pt x="1029" y="876"/>
                  <a:pt x="1050" y="828"/>
                  <a:pt x="1086" y="795"/>
                </a:cubicBezTo>
                <a:cubicBezTo>
                  <a:pt x="1114" y="721"/>
                  <a:pt x="1154" y="682"/>
                  <a:pt x="1158" y="587"/>
                </a:cubicBezTo>
                <a:cubicBezTo>
                  <a:pt x="1161" y="585"/>
                  <a:pt x="1164" y="583"/>
                  <a:pt x="1170" y="583"/>
                </a:cubicBezTo>
                <a:cubicBezTo>
                  <a:pt x="1157" y="576"/>
                  <a:pt x="1174" y="546"/>
                  <a:pt x="1158" y="535"/>
                </a:cubicBezTo>
                <a:cubicBezTo>
                  <a:pt x="1181" y="470"/>
                  <a:pt x="1158" y="419"/>
                  <a:pt x="1150" y="359"/>
                </a:cubicBezTo>
                <a:cubicBezTo>
                  <a:pt x="1144" y="354"/>
                  <a:pt x="1140" y="347"/>
                  <a:pt x="1130" y="347"/>
                </a:cubicBezTo>
                <a:cubicBezTo>
                  <a:pt x="1125" y="327"/>
                  <a:pt x="1127" y="305"/>
                  <a:pt x="1122" y="295"/>
                </a:cubicBezTo>
                <a:cubicBezTo>
                  <a:pt x="1113" y="278"/>
                  <a:pt x="1100" y="277"/>
                  <a:pt x="1094" y="271"/>
                </a:cubicBezTo>
                <a:cubicBezTo>
                  <a:pt x="1086" y="263"/>
                  <a:pt x="1095" y="255"/>
                  <a:pt x="1082" y="251"/>
                </a:cubicBezTo>
                <a:cubicBezTo>
                  <a:pt x="1071" y="248"/>
                  <a:pt x="1058" y="258"/>
                  <a:pt x="1046" y="255"/>
                </a:cubicBezTo>
                <a:cubicBezTo>
                  <a:pt x="1017" y="247"/>
                  <a:pt x="1001" y="217"/>
                  <a:pt x="986" y="187"/>
                </a:cubicBezTo>
                <a:cubicBezTo>
                  <a:pt x="970" y="181"/>
                  <a:pt x="967" y="160"/>
                  <a:pt x="946" y="159"/>
                </a:cubicBezTo>
                <a:cubicBezTo>
                  <a:pt x="949" y="146"/>
                  <a:pt x="954" y="127"/>
                  <a:pt x="942" y="115"/>
                </a:cubicBezTo>
                <a:cubicBezTo>
                  <a:pt x="954" y="93"/>
                  <a:pt x="958" y="99"/>
                  <a:pt x="950" y="75"/>
                </a:cubicBezTo>
                <a:cubicBezTo>
                  <a:pt x="988" y="34"/>
                  <a:pt x="1038" y="62"/>
                  <a:pt x="1074" y="27"/>
                </a:cubicBezTo>
                <a:cubicBezTo>
                  <a:pt x="1099" y="40"/>
                  <a:pt x="1112" y="23"/>
                  <a:pt x="1130" y="31"/>
                </a:cubicBezTo>
                <a:cubicBezTo>
                  <a:pt x="1133" y="31"/>
                  <a:pt x="1133" y="15"/>
                  <a:pt x="1130" y="15"/>
                </a:cubicBezTo>
                <a:cubicBezTo>
                  <a:pt x="1136" y="0"/>
                  <a:pt x="1136" y="24"/>
                  <a:pt x="1146" y="19"/>
                </a:cubicBezTo>
                <a:cubicBezTo>
                  <a:pt x="1158" y="16"/>
                  <a:pt x="1137" y="13"/>
                  <a:pt x="1142" y="3"/>
                </a:cubicBezTo>
                <a:cubicBezTo>
                  <a:pt x="1148" y="9"/>
                  <a:pt x="1161" y="8"/>
                  <a:pt x="1158" y="23"/>
                </a:cubicBezTo>
                <a:cubicBezTo>
                  <a:pt x="1205" y="19"/>
                  <a:pt x="1219" y="86"/>
                  <a:pt x="1270" y="83"/>
                </a:cubicBezTo>
                <a:cubicBezTo>
                  <a:pt x="1277" y="96"/>
                  <a:pt x="1309" y="101"/>
                  <a:pt x="1298" y="119"/>
                </a:cubicBezTo>
                <a:cubicBezTo>
                  <a:pt x="1314" y="119"/>
                  <a:pt x="1325" y="124"/>
                  <a:pt x="1330" y="135"/>
                </a:cubicBezTo>
                <a:cubicBezTo>
                  <a:pt x="1334" y="132"/>
                  <a:pt x="1334" y="126"/>
                  <a:pt x="1342" y="127"/>
                </a:cubicBezTo>
                <a:cubicBezTo>
                  <a:pt x="1339" y="142"/>
                  <a:pt x="1367" y="134"/>
                  <a:pt x="1354" y="147"/>
                </a:cubicBezTo>
                <a:cubicBezTo>
                  <a:pt x="1380" y="132"/>
                  <a:pt x="1371" y="175"/>
                  <a:pt x="1390" y="179"/>
                </a:cubicBezTo>
                <a:cubicBezTo>
                  <a:pt x="1391" y="195"/>
                  <a:pt x="1380" y="210"/>
                  <a:pt x="1394" y="215"/>
                </a:cubicBezTo>
                <a:cubicBezTo>
                  <a:pt x="1391" y="221"/>
                  <a:pt x="1381" y="221"/>
                  <a:pt x="1374" y="223"/>
                </a:cubicBezTo>
                <a:cubicBezTo>
                  <a:pt x="1375" y="228"/>
                  <a:pt x="1381" y="226"/>
                  <a:pt x="1386" y="227"/>
                </a:cubicBezTo>
                <a:cubicBezTo>
                  <a:pt x="1384" y="232"/>
                  <a:pt x="1381" y="235"/>
                  <a:pt x="1374" y="235"/>
                </a:cubicBezTo>
                <a:cubicBezTo>
                  <a:pt x="1382" y="245"/>
                  <a:pt x="1395" y="271"/>
                  <a:pt x="1382" y="287"/>
                </a:cubicBezTo>
                <a:cubicBezTo>
                  <a:pt x="1383" y="295"/>
                  <a:pt x="1393" y="295"/>
                  <a:pt x="1398" y="299"/>
                </a:cubicBezTo>
                <a:cubicBezTo>
                  <a:pt x="1391" y="317"/>
                  <a:pt x="1395" y="341"/>
                  <a:pt x="1398" y="347"/>
                </a:cubicBezTo>
                <a:cubicBezTo>
                  <a:pt x="1392" y="437"/>
                  <a:pt x="1420" y="534"/>
                  <a:pt x="1382" y="623"/>
                </a:cubicBezTo>
                <a:cubicBezTo>
                  <a:pt x="1385" y="630"/>
                  <a:pt x="1389" y="638"/>
                  <a:pt x="1390" y="647"/>
                </a:cubicBezTo>
                <a:cubicBezTo>
                  <a:pt x="1374" y="673"/>
                  <a:pt x="1368" y="708"/>
                  <a:pt x="1354" y="735"/>
                </a:cubicBezTo>
                <a:cubicBezTo>
                  <a:pt x="1354" y="739"/>
                  <a:pt x="1359" y="738"/>
                  <a:pt x="1362" y="739"/>
                </a:cubicBezTo>
                <a:cubicBezTo>
                  <a:pt x="1336" y="808"/>
                  <a:pt x="1303" y="869"/>
                  <a:pt x="1258" y="919"/>
                </a:cubicBezTo>
                <a:cubicBezTo>
                  <a:pt x="1261" y="923"/>
                  <a:pt x="1262" y="928"/>
                  <a:pt x="1262" y="935"/>
                </a:cubicBezTo>
                <a:cubicBezTo>
                  <a:pt x="1258" y="935"/>
                  <a:pt x="1254" y="935"/>
                  <a:pt x="1250" y="935"/>
                </a:cubicBezTo>
                <a:cubicBezTo>
                  <a:pt x="1216" y="995"/>
                  <a:pt x="1167" y="1039"/>
                  <a:pt x="1106" y="1071"/>
                </a:cubicBezTo>
                <a:cubicBezTo>
                  <a:pt x="1088" y="1122"/>
                  <a:pt x="1003" y="1136"/>
                  <a:pt x="942" y="1167"/>
                </a:cubicBezTo>
                <a:cubicBezTo>
                  <a:pt x="937" y="1170"/>
                  <a:pt x="936" y="1180"/>
                  <a:pt x="930" y="1183"/>
                </a:cubicBezTo>
                <a:cubicBezTo>
                  <a:pt x="903" y="1198"/>
                  <a:pt x="805" y="1222"/>
                  <a:pt x="814" y="1207"/>
                </a:cubicBezTo>
                <a:close/>
                <a:moveTo>
                  <a:pt x="98" y="391"/>
                </a:moveTo>
                <a:cubicBezTo>
                  <a:pt x="110" y="386"/>
                  <a:pt x="104" y="418"/>
                  <a:pt x="90" y="411"/>
                </a:cubicBezTo>
                <a:cubicBezTo>
                  <a:pt x="86" y="429"/>
                  <a:pt x="97" y="431"/>
                  <a:pt x="98" y="443"/>
                </a:cubicBezTo>
                <a:cubicBezTo>
                  <a:pt x="90" y="446"/>
                  <a:pt x="95" y="455"/>
                  <a:pt x="86" y="447"/>
                </a:cubicBezTo>
                <a:cubicBezTo>
                  <a:pt x="97" y="462"/>
                  <a:pt x="80" y="484"/>
                  <a:pt x="94" y="491"/>
                </a:cubicBezTo>
                <a:cubicBezTo>
                  <a:pt x="98" y="450"/>
                  <a:pt x="114" y="400"/>
                  <a:pt x="114" y="367"/>
                </a:cubicBezTo>
                <a:cubicBezTo>
                  <a:pt x="91" y="367"/>
                  <a:pt x="114" y="387"/>
                  <a:pt x="98" y="391"/>
                </a:cubicBezTo>
                <a:close/>
                <a:moveTo>
                  <a:pt x="118" y="367"/>
                </a:moveTo>
                <a:cubicBezTo>
                  <a:pt x="113" y="357"/>
                  <a:pt x="130" y="350"/>
                  <a:pt x="118" y="347"/>
                </a:cubicBezTo>
                <a:cubicBezTo>
                  <a:pt x="117" y="352"/>
                  <a:pt x="112" y="351"/>
                  <a:pt x="106" y="351"/>
                </a:cubicBezTo>
                <a:cubicBezTo>
                  <a:pt x="103" y="364"/>
                  <a:pt x="112" y="364"/>
                  <a:pt x="118" y="367"/>
                </a:cubicBezTo>
                <a:close/>
                <a:moveTo>
                  <a:pt x="346" y="987"/>
                </a:moveTo>
                <a:cubicBezTo>
                  <a:pt x="330" y="979"/>
                  <a:pt x="339" y="960"/>
                  <a:pt x="310" y="959"/>
                </a:cubicBezTo>
                <a:cubicBezTo>
                  <a:pt x="316" y="972"/>
                  <a:pt x="338" y="990"/>
                  <a:pt x="346" y="987"/>
                </a:cubicBezTo>
                <a:close/>
                <a:moveTo>
                  <a:pt x="366" y="999"/>
                </a:moveTo>
                <a:cubicBezTo>
                  <a:pt x="373" y="1015"/>
                  <a:pt x="396" y="1023"/>
                  <a:pt x="410" y="1011"/>
                </a:cubicBezTo>
                <a:cubicBezTo>
                  <a:pt x="394" y="1010"/>
                  <a:pt x="385" y="985"/>
                  <a:pt x="366" y="999"/>
                </a:cubicBezTo>
                <a:close/>
                <a:moveTo>
                  <a:pt x="478" y="1043"/>
                </a:moveTo>
                <a:cubicBezTo>
                  <a:pt x="456" y="1046"/>
                  <a:pt x="450" y="1021"/>
                  <a:pt x="418" y="1023"/>
                </a:cubicBezTo>
                <a:cubicBezTo>
                  <a:pt x="427" y="1045"/>
                  <a:pt x="460" y="1050"/>
                  <a:pt x="478" y="1043"/>
                </a:cubicBezTo>
                <a:close/>
                <a:moveTo>
                  <a:pt x="874" y="1191"/>
                </a:moveTo>
                <a:cubicBezTo>
                  <a:pt x="884" y="1189"/>
                  <a:pt x="889" y="1182"/>
                  <a:pt x="894" y="1175"/>
                </a:cubicBezTo>
                <a:cubicBezTo>
                  <a:pt x="881" y="1174"/>
                  <a:pt x="875" y="1180"/>
                  <a:pt x="874" y="1191"/>
                </a:cubicBezTo>
                <a:close/>
              </a:path>
            </a:pathLst>
          </a:custGeom>
          <a:solidFill>
            <a:srgbClr val="6291AD"/>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6291AD"/>
              </a:solidFill>
            </a:endParaRPr>
          </a:p>
        </p:txBody>
      </p:sp>
      <p:sp>
        <p:nvSpPr>
          <p:cNvPr id="5" name="文本框 4">
            <a:extLst>
              <a:ext uri="{FF2B5EF4-FFF2-40B4-BE49-F238E27FC236}">
                <a16:creationId xmlns:a16="http://schemas.microsoft.com/office/drawing/2014/main" id="{22EAF1AC-72D1-D9E0-B54B-589CBF0C0C84}"/>
              </a:ext>
            </a:extLst>
          </p:cNvPr>
          <p:cNvSpPr txBox="1"/>
          <p:nvPr/>
        </p:nvSpPr>
        <p:spPr>
          <a:xfrm>
            <a:off x="1729331" y="1648253"/>
            <a:ext cx="5415748" cy="400110"/>
          </a:xfrm>
          <a:prstGeom prst="rect">
            <a:avLst/>
          </a:prstGeom>
          <a:noFill/>
        </p:spPr>
        <p:txBody>
          <a:bodyPr wrap="square" rtlCol="0">
            <a:spAutoFit/>
          </a:bodyPr>
          <a:lstStyle/>
          <a:p>
            <a:r>
              <a:rPr lang="en-US" altLang="zh-CN" sz="2000" b="1" dirty="0">
                <a:solidFill>
                  <a:srgbClr val="6291AD"/>
                </a:solidFill>
                <a:latin typeface="Times New Roman" panose="02020603050405020304" pitchFamily="18" charset="0"/>
                <a:ea typeface="方正宋刻本秀楷简体" panose="02000000000000000000" pitchFamily="2" charset="-122"/>
                <a:cs typeface="Times New Roman" panose="02020603050405020304" pitchFamily="18" charset="0"/>
              </a:rPr>
              <a:t>Instruments​​</a:t>
            </a:r>
          </a:p>
        </p:txBody>
      </p:sp>
    </p:spTree>
    <p:extLst>
      <p:ext uri="{BB962C8B-B14F-4D97-AF65-F5344CB8AC3E}">
        <p14:creationId xmlns:p14="http://schemas.microsoft.com/office/powerpoint/2010/main" val="3540160999"/>
      </p:ext>
    </p:extLst>
  </p:cSld>
  <p:clrMapOvr>
    <a:masterClrMapping/>
  </p:clrMapOvr>
  <mc:AlternateContent xmlns:mc="http://schemas.openxmlformats.org/markup-compatibility/2006" xmlns:p14="http://schemas.microsoft.com/office/powerpoint/2010/main">
    <mc:Choice Requires="p14">
      <p:transition spd="slow" p14:dur="999"/>
    </mc:Choice>
    <mc:Fallback xmlns="">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09F4B2-613D-FDCB-8196-0ADFDDB6CB92}"/>
            </a:ext>
          </a:extLst>
        </p:cNvPr>
        <p:cNvGrpSpPr/>
        <p:nvPr/>
      </p:nvGrpSpPr>
      <p:grpSpPr>
        <a:xfrm>
          <a:off x="0" y="0"/>
          <a:ext cx="0" cy="0"/>
          <a:chOff x="0" y="0"/>
          <a:chExt cx="0" cy="0"/>
        </a:xfrm>
      </p:grpSpPr>
      <p:grpSp>
        <p:nvGrpSpPr>
          <p:cNvPr id="13" name="组合 12"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488E2145-429D-DA7E-2043-DB0F8BFCAED9}"/>
              </a:ext>
            </a:extLst>
          </p:cNvPr>
          <p:cNvGrpSpPr/>
          <p:nvPr/>
        </p:nvGrpSpPr>
        <p:grpSpPr>
          <a:xfrm>
            <a:off x="323850" y="452803"/>
            <a:ext cx="11544300" cy="5952393"/>
            <a:chOff x="323850" y="448407"/>
            <a:chExt cx="11544300" cy="5952393"/>
          </a:xfrm>
          <a:solidFill>
            <a:schemeClr val="bg1"/>
          </a:solidFill>
          <a:effectLst>
            <a:outerShdw blurRad="63500" sx="101000" sy="101000" algn="ctr" rotWithShape="0">
              <a:prstClr val="black">
                <a:alpha val="16000"/>
              </a:prstClr>
            </a:outerShdw>
          </a:effectLst>
        </p:grpSpPr>
        <p:sp>
          <p:nvSpPr>
            <p:cNvPr id="15" name="矩形 14">
              <a:extLst>
                <a:ext uri="{FF2B5EF4-FFF2-40B4-BE49-F238E27FC236}">
                  <a16:creationId xmlns:a16="http://schemas.microsoft.com/office/drawing/2014/main" id="{CC2719B4-FF3B-44BA-B514-84073E33C119}"/>
                </a:ext>
              </a:extLst>
            </p:cNvPr>
            <p:cNvSpPr/>
            <p:nvPr/>
          </p:nvSpPr>
          <p:spPr>
            <a:xfrm>
              <a:off x="323850" y="448407"/>
              <a:ext cx="5772150" cy="595239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6" name="矩形 15">
              <a:extLst>
                <a:ext uri="{FF2B5EF4-FFF2-40B4-BE49-F238E27FC236}">
                  <a16:creationId xmlns:a16="http://schemas.microsoft.com/office/drawing/2014/main" id="{812EC151-20EC-2866-2C5F-F55F1DDD215E}"/>
                </a:ext>
              </a:extLst>
            </p:cNvPr>
            <p:cNvSpPr/>
            <p:nvPr/>
          </p:nvSpPr>
          <p:spPr>
            <a:xfrm>
              <a:off x="6096000" y="448407"/>
              <a:ext cx="5772150" cy="5952393"/>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4" name="e7d195523061f1c0"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hidden="1">
            <a:extLst>
              <a:ext uri="{FF2B5EF4-FFF2-40B4-BE49-F238E27FC236}">
                <a16:creationId xmlns:a16="http://schemas.microsoft.com/office/drawing/2014/main" id="{B4C1EFE3-1A84-E42A-4C21-FB92F0950D77}"/>
              </a:ext>
            </a:extLst>
          </p:cNvPr>
          <p:cNvSpPr txBox="1"/>
          <p:nvPr/>
        </p:nvSpPr>
        <p:spPr>
          <a:xfrm>
            <a:off x="-355600" y="1803400"/>
            <a:ext cx="293927" cy="1016000"/>
          </a:xfrm>
          <a:prstGeom prst="rect">
            <a:avLst/>
          </a:prstGeom>
          <a:noFill/>
        </p:spPr>
        <p:txBody>
          <a:bodyPr vert="wordArtVert" rtlCol="0">
            <a:spAutoFit/>
          </a:bodyPr>
          <a:lstStyle/>
          <a:p>
            <a:r>
              <a:rPr lang="en-US" altLang="zh-CN" sz="100"/>
              <a:t>e7d195523061f1c0600ade85ab8d19863d296bbd6d3c8047FB0A4867354E4F1E3A7DEAE3C4C4B5C9777EC9E9D7F78045DB0296A4194571101A21F67FC7D6C39966CE50B69116E2EE84E571E25F3C0CCEFA580E17E0662CFEDAA8B523805C8502F8097F2A1B850D425FF7195227813744A53FD6CF2B2B57D748A7B5042ABFF2AC338AA28342723E5B96AEA94EED6DE12D7C9D1D2A095B283E</a:t>
            </a:r>
            <a:endParaRPr lang="zh-CN" altLang="en-US" sz="100"/>
          </a:p>
        </p:txBody>
      </p:sp>
      <p:sp>
        <p:nvSpPr>
          <p:cNvPr id="14" name="文本框 13"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261B7EF7-6A39-CC89-2BF7-1A98CC249DD0}"/>
              </a:ext>
            </a:extLst>
          </p:cNvPr>
          <p:cNvSpPr txBox="1"/>
          <p:nvPr/>
        </p:nvSpPr>
        <p:spPr>
          <a:xfrm>
            <a:off x="1328531" y="2173340"/>
            <a:ext cx="9749564" cy="3782061"/>
          </a:xfrm>
          <a:prstGeom prst="rect">
            <a:avLst/>
          </a:prstGeom>
          <a:noFill/>
        </p:spPr>
        <p:txBody>
          <a:bodyPr vert="horz" wrap="square" rtlCol="0">
            <a:spAutoFit/>
          </a:bodyPr>
          <a:lstStyle/>
          <a:p>
            <a:pPr algn="just">
              <a:lnSpc>
                <a:spcPct val="150000"/>
              </a:lnSpc>
            </a:pPr>
            <a:r>
              <a:rPr lang="en-US" altLang="zh-CN" b="1" dirty="0">
                <a:latin typeface="Times New Roman" panose="02020603050405020304" pitchFamily="18" charset="0"/>
                <a:ea typeface="方正宋刻本秀楷简体" panose="02000000000000000000" pitchFamily="2" charset="-122"/>
                <a:cs typeface="Times New Roman" panose="02020603050405020304" pitchFamily="18" charset="0"/>
              </a:rPr>
              <a:t>2. Background Questionnaire</a:t>
            </a:r>
          </a:p>
          <a:p>
            <a:pPr algn="just">
              <a:lnSpc>
                <a:spcPct val="150000"/>
              </a:lnSpc>
            </a:pP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A background questionnaire will be utilized to collect demographic information and contextual data to illustrate </a:t>
            </a:r>
            <a:r>
              <a:rPr lang="en-US" altLang="zh-CN" b="1" dirty="0">
                <a:latin typeface="Times New Roman" panose="02020603050405020304" pitchFamily="18" charset="0"/>
                <a:ea typeface="方正宋刻本秀楷简体" panose="02000000000000000000" pitchFamily="2" charset="-122"/>
                <a:cs typeface="Times New Roman" panose="02020603050405020304" pitchFamily="18" charset="0"/>
              </a:rPr>
              <a:t>the relationship between language attitudes and ethnicity (RQ2)</a:t>
            </a: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a:t>
            </a:r>
          </a:p>
          <a:p>
            <a:pPr algn="just">
              <a:lnSpc>
                <a:spcPct val="150000"/>
              </a:lnSpc>
            </a:pP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This questionnaire will include: </a:t>
            </a:r>
          </a:p>
          <a:p>
            <a:pPr marL="285750" indent="-285750" algn="just">
              <a:lnSpc>
                <a:spcPct val="150000"/>
              </a:lnSpc>
              <a:buFont typeface="Arial" panose="020B0604020202020204" pitchFamily="34" charset="0"/>
              <a:buChar char="•"/>
            </a:pP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General demographic questions (gender, age, ethnicity, hometown).</a:t>
            </a:r>
          </a:p>
          <a:p>
            <a:pPr marL="285750" indent="-285750" algn="just">
              <a:lnSpc>
                <a:spcPct val="150000"/>
              </a:lnSpc>
              <a:buFont typeface="Arial" panose="020B0604020202020204" pitchFamily="34" charset="0"/>
              <a:buChar char="•"/>
            </a:pP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Language background detailing the languages spoken at home and proficiency levels (languages spoken, parents’ first language, </a:t>
            </a:r>
            <a:r>
              <a:rPr lang="en-US" altLang="zh-CN" dirty="0" err="1">
                <a:latin typeface="Times New Roman" panose="02020603050405020304" pitchFamily="18" charset="0"/>
                <a:ea typeface="方正宋刻本秀楷简体" panose="02000000000000000000" pitchFamily="2" charset="-122"/>
                <a:cs typeface="Times New Roman" panose="02020603050405020304" pitchFamily="18" charset="0"/>
              </a:rPr>
              <a:t>etc</a:t>
            </a: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a:t>
            </a:r>
          </a:p>
          <a:p>
            <a:pPr algn="just">
              <a:lnSpc>
                <a:spcPct val="150000"/>
              </a:lnSpc>
            </a:pP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Questions related to past experiences, such as travel and study abroad, which may influence language attitudes. </a:t>
            </a:r>
          </a:p>
        </p:txBody>
      </p:sp>
      <p:sp>
        <p:nvSpPr>
          <p:cNvPr id="3" name="文本框 2">
            <a:extLst>
              <a:ext uri="{FF2B5EF4-FFF2-40B4-BE49-F238E27FC236}">
                <a16:creationId xmlns:a16="http://schemas.microsoft.com/office/drawing/2014/main" id="{EE47685B-3415-B441-92CA-CDDEA1776E3B}"/>
              </a:ext>
            </a:extLst>
          </p:cNvPr>
          <p:cNvSpPr txBox="1"/>
          <p:nvPr/>
        </p:nvSpPr>
        <p:spPr>
          <a:xfrm>
            <a:off x="918577" y="902599"/>
            <a:ext cx="10282823" cy="461665"/>
          </a:xfrm>
          <a:prstGeom prst="rect">
            <a:avLst/>
          </a:prstGeom>
          <a:noFill/>
        </p:spPr>
        <p:txBody>
          <a:bodyPr wrap="square">
            <a:spAutoFit/>
          </a:bodyPr>
          <a:lstStyle/>
          <a:p>
            <a:pPr algn="ctr"/>
            <a:r>
              <a:rPr lang="en-US" altLang="zh-CN" sz="2400" b="1" dirty="0">
                <a:solidFill>
                  <a:srgbClr val="6291AD"/>
                </a:solidFill>
                <a:latin typeface="Times New Roman" panose="02020603050405020304" pitchFamily="18" charset="0"/>
                <a:ea typeface="方正宋刻本秀楷简体" panose="02000000000000000000" pitchFamily="2" charset="-122"/>
                <a:cs typeface="Times New Roman" panose="02020603050405020304" pitchFamily="18" charset="0"/>
              </a:rPr>
              <a:t>Research Design</a:t>
            </a:r>
          </a:p>
        </p:txBody>
      </p:sp>
      <p:sp>
        <p:nvSpPr>
          <p:cNvPr id="2" name="Freeform 227">
            <a:extLst>
              <a:ext uri="{FF2B5EF4-FFF2-40B4-BE49-F238E27FC236}">
                <a16:creationId xmlns:a16="http://schemas.microsoft.com/office/drawing/2014/main" id="{26E0D428-863E-BBB4-3971-6371CE5B40D0}"/>
              </a:ext>
            </a:extLst>
          </p:cNvPr>
          <p:cNvSpPr>
            <a:spLocks noEditPoints="1"/>
          </p:cNvSpPr>
          <p:nvPr/>
        </p:nvSpPr>
        <p:spPr bwMode="auto">
          <a:xfrm rot="5196877">
            <a:off x="1239117" y="1703472"/>
            <a:ext cx="416343" cy="324330"/>
          </a:xfrm>
          <a:custGeom>
            <a:avLst/>
            <a:gdLst>
              <a:gd name="T0" fmla="*/ 726 w 1420"/>
              <a:gd name="T1" fmla="*/ 1231 h 1245"/>
              <a:gd name="T2" fmla="*/ 526 w 1420"/>
              <a:gd name="T3" fmla="*/ 1219 h 1245"/>
              <a:gd name="T4" fmla="*/ 482 w 1420"/>
              <a:gd name="T5" fmla="*/ 1191 h 1245"/>
              <a:gd name="T6" fmla="*/ 742 w 1420"/>
              <a:gd name="T7" fmla="*/ 1215 h 1245"/>
              <a:gd name="T8" fmla="*/ 830 w 1420"/>
              <a:gd name="T9" fmla="*/ 1179 h 1245"/>
              <a:gd name="T10" fmla="*/ 414 w 1420"/>
              <a:gd name="T11" fmla="*/ 1131 h 1245"/>
              <a:gd name="T12" fmla="*/ 362 w 1420"/>
              <a:gd name="T13" fmla="*/ 1107 h 1245"/>
              <a:gd name="T14" fmla="*/ 354 w 1420"/>
              <a:gd name="T15" fmla="*/ 1099 h 1245"/>
              <a:gd name="T16" fmla="*/ 70 w 1420"/>
              <a:gd name="T17" fmla="*/ 795 h 1245"/>
              <a:gd name="T18" fmla="*/ 34 w 1420"/>
              <a:gd name="T19" fmla="*/ 763 h 1245"/>
              <a:gd name="T20" fmla="*/ 170 w 1420"/>
              <a:gd name="T21" fmla="*/ 99 h 1245"/>
              <a:gd name="T22" fmla="*/ 326 w 1420"/>
              <a:gd name="T23" fmla="*/ 11 h 1245"/>
              <a:gd name="T24" fmla="*/ 126 w 1420"/>
              <a:gd name="T25" fmla="*/ 303 h 1245"/>
              <a:gd name="T26" fmla="*/ 174 w 1420"/>
              <a:gd name="T27" fmla="*/ 239 h 1245"/>
              <a:gd name="T28" fmla="*/ 126 w 1420"/>
              <a:gd name="T29" fmla="*/ 635 h 1245"/>
              <a:gd name="T30" fmla="*/ 194 w 1420"/>
              <a:gd name="T31" fmla="*/ 775 h 1245"/>
              <a:gd name="T32" fmla="*/ 202 w 1420"/>
              <a:gd name="T33" fmla="*/ 807 h 1245"/>
              <a:gd name="T34" fmla="*/ 270 w 1420"/>
              <a:gd name="T35" fmla="*/ 887 h 1245"/>
              <a:gd name="T36" fmla="*/ 390 w 1420"/>
              <a:gd name="T37" fmla="*/ 967 h 1245"/>
              <a:gd name="T38" fmla="*/ 494 w 1420"/>
              <a:gd name="T39" fmla="*/ 1019 h 1245"/>
              <a:gd name="T40" fmla="*/ 986 w 1420"/>
              <a:gd name="T41" fmla="*/ 903 h 1245"/>
              <a:gd name="T42" fmla="*/ 1170 w 1420"/>
              <a:gd name="T43" fmla="*/ 583 h 1245"/>
              <a:gd name="T44" fmla="*/ 1130 w 1420"/>
              <a:gd name="T45" fmla="*/ 347 h 1245"/>
              <a:gd name="T46" fmla="*/ 1082 w 1420"/>
              <a:gd name="T47" fmla="*/ 251 h 1245"/>
              <a:gd name="T48" fmla="*/ 946 w 1420"/>
              <a:gd name="T49" fmla="*/ 159 h 1245"/>
              <a:gd name="T50" fmla="*/ 1074 w 1420"/>
              <a:gd name="T51" fmla="*/ 27 h 1245"/>
              <a:gd name="T52" fmla="*/ 1146 w 1420"/>
              <a:gd name="T53" fmla="*/ 19 h 1245"/>
              <a:gd name="T54" fmla="*/ 1270 w 1420"/>
              <a:gd name="T55" fmla="*/ 83 h 1245"/>
              <a:gd name="T56" fmla="*/ 1342 w 1420"/>
              <a:gd name="T57" fmla="*/ 127 h 1245"/>
              <a:gd name="T58" fmla="*/ 1394 w 1420"/>
              <a:gd name="T59" fmla="*/ 215 h 1245"/>
              <a:gd name="T60" fmla="*/ 1374 w 1420"/>
              <a:gd name="T61" fmla="*/ 235 h 1245"/>
              <a:gd name="T62" fmla="*/ 1398 w 1420"/>
              <a:gd name="T63" fmla="*/ 347 h 1245"/>
              <a:gd name="T64" fmla="*/ 1354 w 1420"/>
              <a:gd name="T65" fmla="*/ 735 h 1245"/>
              <a:gd name="T66" fmla="*/ 1262 w 1420"/>
              <a:gd name="T67" fmla="*/ 935 h 1245"/>
              <a:gd name="T68" fmla="*/ 942 w 1420"/>
              <a:gd name="T69" fmla="*/ 1167 h 1245"/>
              <a:gd name="T70" fmla="*/ 98 w 1420"/>
              <a:gd name="T71" fmla="*/ 391 h 1245"/>
              <a:gd name="T72" fmla="*/ 86 w 1420"/>
              <a:gd name="T73" fmla="*/ 447 h 1245"/>
              <a:gd name="T74" fmla="*/ 98 w 1420"/>
              <a:gd name="T75" fmla="*/ 391 h 1245"/>
              <a:gd name="T76" fmla="*/ 106 w 1420"/>
              <a:gd name="T77" fmla="*/ 351 h 1245"/>
              <a:gd name="T78" fmla="*/ 310 w 1420"/>
              <a:gd name="T79" fmla="*/ 959 h 1245"/>
              <a:gd name="T80" fmla="*/ 410 w 1420"/>
              <a:gd name="T81" fmla="*/ 1011 h 1245"/>
              <a:gd name="T82" fmla="*/ 418 w 1420"/>
              <a:gd name="T83" fmla="*/ 1023 h 1245"/>
              <a:gd name="T84" fmla="*/ 894 w 1420"/>
              <a:gd name="T85" fmla="*/ 1175 h 12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420" h="1245">
                <a:moveTo>
                  <a:pt x="814" y="1207"/>
                </a:moveTo>
                <a:cubicBezTo>
                  <a:pt x="805" y="1208"/>
                  <a:pt x="795" y="1210"/>
                  <a:pt x="798" y="1223"/>
                </a:cubicBezTo>
                <a:cubicBezTo>
                  <a:pt x="769" y="1228"/>
                  <a:pt x="742" y="1221"/>
                  <a:pt x="726" y="1231"/>
                </a:cubicBezTo>
                <a:cubicBezTo>
                  <a:pt x="722" y="1226"/>
                  <a:pt x="722" y="1216"/>
                  <a:pt x="718" y="1211"/>
                </a:cubicBezTo>
                <a:cubicBezTo>
                  <a:pt x="708" y="1211"/>
                  <a:pt x="708" y="1227"/>
                  <a:pt x="718" y="1227"/>
                </a:cubicBezTo>
                <a:cubicBezTo>
                  <a:pt x="662" y="1245"/>
                  <a:pt x="580" y="1235"/>
                  <a:pt x="526" y="1219"/>
                </a:cubicBezTo>
                <a:cubicBezTo>
                  <a:pt x="519" y="1212"/>
                  <a:pt x="529" y="1209"/>
                  <a:pt x="526" y="1195"/>
                </a:cubicBezTo>
                <a:cubicBezTo>
                  <a:pt x="510" y="1206"/>
                  <a:pt x="489" y="1215"/>
                  <a:pt x="470" y="1203"/>
                </a:cubicBezTo>
                <a:cubicBezTo>
                  <a:pt x="468" y="1193"/>
                  <a:pt x="488" y="1205"/>
                  <a:pt x="482" y="1191"/>
                </a:cubicBezTo>
                <a:cubicBezTo>
                  <a:pt x="500" y="1188"/>
                  <a:pt x="515" y="1203"/>
                  <a:pt x="522" y="1187"/>
                </a:cubicBezTo>
                <a:cubicBezTo>
                  <a:pt x="629" y="1199"/>
                  <a:pt x="716" y="1213"/>
                  <a:pt x="810" y="1195"/>
                </a:cubicBezTo>
                <a:cubicBezTo>
                  <a:pt x="796" y="1207"/>
                  <a:pt x="747" y="1197"/>
                  <a:pt x="742" y="1215"/>
                </a:cubicBezTo>
                <a:cubicBezTo>
                  <a:pt x="769" y="1217"/>
                  <a:pt x="789" y="1201"/>
                  <a:pt x="830" y="1203"/>
                </a:cubicBezTo>
                <a:cubicBezTo>
                  <a:pt x="836" y="1193"/>
                  <a:pt x="818" y="1197"/>
                  <a:pt x="818" y="1195"/>
                </a:cubicBezTo>
                <a:cubicBezTo>
                  <a:pt x="816" y="1188"/>
                  <a:pt x="842" y="1173"/>
                  <a:pt x="830" y="1179"/>
                </a:cubicBezTo>
                <a:cubicBezTo>
                  <a:pt x="845" y="1172"/>
                  <a:pt x="846" y="1174"/>
                  <a:pt x="862" y="1175"/>
                </a:cubicBezTo>
                <a:cubicBezTo>
                  <a:pt x="862" y="1170"/>
                  <a:pt x="862" y="1164"/>
                  <a:pt x="862" y="1159"/>
                </a:cubicBezTo>
                <a:cubicBezTo>
                  <a:pt x="716" y="1202"/>
                  <a:pt x="531" y="1195"/>
                  <a:pt x="414" y="1131"/>
                </a:cubicBezTo>
                <a:cubicBezTo>
                  <a:pt x="409" y="1122"/>
                  <a:pt x="410" y="1109"/>
                  <a:pt x="402" y="1103"/>
                </a:cubicBezTo>
                <a:cubicBezTo>
                  <a:pt x="395" y="1111"/>
                  <a:pt x="402" y="1115"/>
                  <a:pt x="402" y="1127"/>
                </a:cubicBezTo>
                <a:cubicBezTo>
                  <a:pt x="389" y="1113"/>
                  <a:pt x="378" y="1120"/>
                  <a:pt x="362" y="1107"/>
                </a:cubicBezTo>
                <a:cubicBezTo>
                  <a:pt x="367" y="1097"/>
                  <a:pt x="370" y="1094"/>
                  <a:pt x="382" y="1099"/>
                </a:cubicBezTo>
                <a:cubicBezTo>
                  <a:pt x="380" y="1087"/>
                  <a:pt x="365" y="1090"/>
                  <a:pt x="362" y="1079"/>
                </a:cubicBezTo>
                <a:cubicBezTo>
                  <a:pt x="355" y="1085"/>
                  <a:pt x="365" y="1092"/>
                  <a:pt x="354" y="1099"/>
                </a:cubicBezTo>
                <a:cubicBezTo>
                  <a:pt x="336" y="1086"/>
                  <a:pt x="304" y="1073"/>
                  <a:pt x="318" y="1059"/>
                </a:cubicBezTo>
                <a:cubicBezTo>
                  <a:pt x="242" y="1011"/>
                  <a:pt x="184" y="945"/>
                  <a:pt x="118" y="887"/>
                </a:cubicBezTo>
                <a:cubicBezTo>
                  <a:pt x="120" y="854"/>
                  <a:pt x="81" y="828"/>
                  <a:pt x="70" y="795"/>
                </a:cubicBezTo>
                <a:cubicBezTo>
                  <a:pt x="64" y="802"/>
                  <a:pt x="54" y="794"/>
                  <a:pt x="46" y="791"/>
                </a:cubicBezTo>
                <a:cubicBezTo>
                  <a:pt x="65" y="787"/>
                  <a:pt x="54" y="768"/>
                  <a:pt x="54" y="751"/>
                </a:cubicBezTo>
                <a:cubicBezTo>
                  <a:pt x="47" y="739"/>
                  <a:pt x="46" y="766"/>
                  <a:pt x="34" y="763"/>
                </a:cubicBezTo>
                <a:cubicBezTo>
                  <a:pt x="21" y="749"/>
                  <a:pt x="41" y="743"/>
                  <a:pt x="50" y="739"/>
                </a:cubicBezTo>
                <a:cubicBezTo>
                  <a:pt x="0" y="638"/>
                  <a:pt x="3" y="461"/>
                  <a:pt x="42" y="331"/>
                </a:cubicBezTo>
                <a:cubicBezTo>
                  <a:pt x="69" y="242"/>
                  <a:pt x="118" y="169"/>
                  <a:pt x="170" y="99"/>
                </a:cubicBezTo>
                <a:cubicBezTo>
                  <a:pt x="199" y="91"/>
                  <a:pt x="233" y="56"/>
                  <a:pt x="262" y="35"/>
                </a:cubicBezTo>
                <a:cubicBezTo>
                  <a:pt x="274" y="41"/>
                  <a:pt x="254" y="48"/>
                  <a:pt x="254" y="55"/>
                </a:cubicBezTo>
                <a:cubicBezTo>
                  <a:pt x="282" y="45"/>
                  <a:pt x="306" y="15"/>
                  <a:pt x="326" y="11"/>
                </a:cubicBezTo>
                <a:cubicBezTo>
                  <a:pt x="337" y="19"/>
                  <a:pt x="316" y="31"/>
                  <a:pt x="306" y="31"/>
                </a:cubicBezTo>
                <a:cubicBezTo>
                  <a:pt x="223" y="106"/>
                  <a:pt x="156" y="205"/>
                  <a:pt x="114" y="315"/>
                </a:cubicBezTo>
                <a:cubicBezTo>
                  <a:pt x="116" y="325"/>
                  <a:pt x="122" y="305"/>
                  <a:pt x="126" y="303"/>
                </a:cubicBezTo>
                <a:cubicBezTo>
                  <a:pt x="132" y="318"/>
                  <a:pt x="121" y="327"/>
                  <a:pt x="118" y="343"/>
                </a:cubicBezTo>
                <a:cubicBezTo>
                  <a:pt x="140" y="324"/>
                  <a:pt x="138" y="280"/>
                  <a:pt x="166" y="267"/>
                </a:cubicBezTo>
                <a:cubicBezTo>
                  <a:pt x="151" y="261"/>
                  <a:pt x="168" y="233"/>
                  <a:pt x="174" y="239"/>
                </a:cubicBezTo>
                <a:cubicBezTo>
                  <a:pt x="183" y="252"/>
                  <a:pt x="167" y="259"/>
                  <a:pt x="162" y="271"/>
                </a:cubicBezTo>
                <a:cubicBezTo>
                  <a:pt x="144" y="319"/>
                  <a:pt x="120" y="392"/>
                  <a:pt x="114" y="447"/>
                </a:cubicBezTo>
                <a:cubicBezTo>
                  <a:pt x="106" y="515"/>
                  <a:pt x="122" y="572"/>
                  <a:pt x="126" y="635"/>
                </a:cubicBezTo>
                <a:cubicBezTo>
                  <a:pt x="140" y="646"/>
                  <a:pt x="156" y="673"/>
                  <a:pt x="146" y="695"/>
                </a:cubicBezTo>
                <a:cubicBezTo>
                  <a:pt x="157" y="704"/>
                  <a:pt x="160" y="721"/>
                  <a:pt x="174" y="727"/>
                </a:cubicBezTo>
                <a:cubicBezTo>
                  <a:pt x="162" y="753"/>
                  <a:pt x="190" y="753"/>
                  <a:pt x="194" y="775"/>
                </a:cubicBezTo>
                <a:cubicBezTo>
                  <a:pt x="190" y="775"/>
                  <a:pt x="186" y="775"/>
                  <a:pt x="182" y="775"/>
                </a:cubicBezTo>
                <a:cubicBezTo>
                  <a:pt x="185" y="790"/>
                  <a:pt x="194" y="773"/>
                  <a:pt x="202" y="783"/>
                </a:cubicBezTo>
                <a:cubicBezTo>
                  <a:pt x="204" y="796"/>
                  <a:pt x="193" y="799"/>
                  <a:pt x="202" y="807"/>
                </a:cubicBezTo>
                <a:cubicBezTo>
                  <a:pt x="202" y="815"/>
                  <a:pt x="217" y="801"/>
                  <a:pt x="222" y="811"/>
                </a:cubicBezTo>
                <a:cubicBezTo>
                  <a:pt x="220" y="819"/>
                  <a:pt x="216" y="819"/>
                  <a:pt x="210" y="815"/>
                </a:cubicBezTo>
                <a:cubicBezTo>
                  <a:pt x="230" y="838"/>
                  <a:pt x="277" y="851"/>
                  <a:pt x="270" y="887"/>
                </a:cubicBezTo>
                <a:cubicBezTo>
                  <a:pt x="278" y="891"/>
                  <a:pt x="293" y="884"/>
                  <a:pt x="298" y="899"/>
                </a:cubicBezTo>
                <a:cubicBezTo>
                  <a:pt x="301" y="912"/>
                  <a:pt x="290" y="905"/>
                  <a:pt x="286" y="903"/>
                </a:cubicBezTo>
                <a:cubicBezTo>
                  <a:pt x="326" y="919"/>
                  <a:pt x="355" y="946"/>
                  <a:pt x="390" y="967"/>
                </a:cubicBezTo>
                <a:cubicBezTo>
                  <a:pt x="390" y="971"/>
                  <a:pt x="385" y="970"/>
                  <a:pt x="382" y="971"/>
                </a:cubicBezTo>
                <a:cubicBezTo>
                  <a:pt x="394" y="975"/>
                  <a:pt x="428" y="977"/>
                  <a:pt x="434" y="999"/>
                </a:cubicBezTo>
                <a:cubicBezTo>
                  <a:pt x="455" y="992"/>
                  <a:pt x="484" y="1002"/>
                  <a:pt x="494" y="1019"/>
                </a:cubicBezTo>
                <a:cubicBezTo>
                  <a:pt x="542" y="1020"/>
                  <a:pt x="610" y="1031"/>
                  <a:pt x="650" y="1043"/>
                </a:cubicBezTo>
                <a:cubicBezTo>
                  <a:pt x="750" y="1013"/>
                  <a:pt x="886" y="1004"/>
                  <a:pt x="950" y="927"/>
                </a:cubicBezTo>
                <a:cubicBezTo>
                  <a:pt x="964" y="931"/>
                  <a:pt x="982" y="920"/>
                  <a:pt x="986" y="903"/>
                </a:cubicBezTo>
                <a:cubicBezTo>
                  <a:pt x="1029" y="876"/>
                  <a:pt x="1050" y="828"/>
                  <a:pt x="1086" y="795"/>
                </a:cubicBezTo>
                <a:cubicBezTo>
                  <a:pt x="1114" y="721"/>
                  <a:pt x="1154" y="682"/>
                  <a:pt x="1158" y="587"/>
                </a:cubicBezTo>
                <a:cubicBezTo>
                  <a:pt x="1161" y="585"/>
                  <a:pt x="1164" y="583"/>
                  <a:pt x="1170" y="583"/>
                </a:cubicBezTo>
                <a:cubicBezTo>
                  <a:pt x="1157" y="576"/>
                  <a:pt x="1174" y="546"/>
                  <a:pt x="1158" y="535"/>
                </a:cubicBezTo>
                <a:cubicBezTo>
                  <a:pt x="1181" y="470"/>
                  <a:pt x="1158" y="419"/>
                  <a:pt x="1150" y="359"/>
                </a:cubicBezTo>
                <a:cubicBezTo>
                  <a:pt x="1144" y="354"/>
                  <a:pt x="1140" y="347"/>
                  <a:pt x="1130" y="347"/>
                </a:cubicBezTo>
                <a:cubicBezTo>
                  <a:pt x="1125" y="327"/>
                  <a:pt x="1127" y="305"/>
                  <a:pt x="1122" y="295"/>
                </a:cubicBezTo>
                <a:cubicBezTo>
                  <a:pt x="1113" y="278"/>
                  <a:pt x="1100" y="277"/>
                  <a:pt x="1094" y="271"/>
                </a:cubicBezTo>
                <a:cubicBezTo>
                  <a:pt x="1086" y="263"/>
                  <a:pt x="1095" y="255"/>
                  <a:pt x="1082" y="251"/>
                </a:cubicBezTo>
                <a:cubicBezTo>
                  <a:pt x="1071" y="248"/>
                  <a:pt x="1058" y="258"/>
                  <a:pt x="1046" y="255"/>
                </a:cubicBezTo>
                <a:cubicBezTo>
                  <a:pt x="1017" y="247"/>
                  <a:pt x="1001" y="217"/>
                  <a:pt x="986" y="187"/>
                </a:cubicBezTo>
                <a:cubicBezTo>
                  <a:pt x="970" y="181"/>
                  <a:pt x="967" y="160"/>
                  <a:pt x="946" y="159"/>
                </a:cubicBezTo>
                <a:cubicBezTo>
                  <a:pt x="949" y="146"/>
                  <a:pt x="954" y="127"/>
                  <a:pt x="942" y="115"/>
                </a:cubicBezTo>
                <a:cubicBezTo>
                  <a:pt x="954" y="93"/>
                  <a:pt x="958" y="99"/>
                  <a:pt x="950" y="75"/>
                </a:cubicBezTo>
                <a:cubicBezTo>
                  <a:pt x="988" y="34"/>
                  <a:pt x="1038" y="62"/>
                  <a:pt x="1074" y="27"/>
                </a:cubicBezTo>
                <a:cubicBezTo>
                  <a:pt x="1099" y="40"/>
                  <a:pt x="1112" y="23"/>
                  <a:pt x="1130" y="31"/>
                </a:cubicBezTo>
                <a:cubicBezTo>
                  <a:pt x="1133" y="31"/>
                  <a:pt x="1133" y="15"/>
                  <a:pt x="1130" y="15"/>
                </a:cubicBezTo>
                <a:cubicBezTo>
                  <a:pt x="1136" y="0"/>
                  <a:pt x="1136" y="24"/>
                  <a:pt x="1146" y="19"/>
                </a:cubicBezTo>
                <a:cubicBezTo>
                  <a:pt x="1158" y="16"/>
                  <a:pt x="1137" y="13"/>
                  <a:pt x="1142" y="3"/>
                </a:cubicBezTo>
                <a:cubicBezTo>
                  <a:pt x="1148" y="9"/>
                  <a:pt x="1161" y="8"/>
                  <a:pt x="1158" y="23"/>
                </a:cubicBezTo>
                <a:cubicBezTo>
                  <a:pt x="1205" y="19"/>
                  <a:pt x="1219" y="86"/>
                  <a:pt x="1270" y="83"/>
                </a:cubicBezTo>
                <a:cubicBezTo>
                  <a:pt x="1277" y="96"/>
                  <a:pt x="1309" y="101"/>
                  <a:pt x="1298" y="119"/>
                </a:cubicBezTo>
                <a:cubicBezTo>
                  <a:pt x="1314" y="119"/>
                  <a:pt x="1325" y="124"/>
                  <a:pt x="1330" y="135"/>
                </a:cubicBezTo>
                <a:cubicBezTo>
                  <a:pt x="1334" y="132"/>
                  <a:pt x="1334" y="126"/>
                  <a:pt x="1342" y="127"/>
                </a:cubicBezTo>
                <a:cubicBezTo>
                  <a:pt x="1339" y="142"/>
                  <a:pt x="1367" y="134"/>
                  <a:pt x="1354" y="147"/>
                </a:cubicBezTo>
                <a:cubicBezTo>
                  <a:pt x="1380" y="132"/>
                  <a:pt x="1371" y="175"/>
                  <a:pt x="1390" y="179"/>
                </a:cubicBezTo>
                <a:cubicBezTo>
                  <a:pt x="1391" y="195"/>
                  <a:pt x="1380" y="210"/>
                  <a:pt x="1394" y="215"/>
                </a:cubicBezTo>
                <a:cubicBezTo>
                  <a:pt x="1391" y="221"/>
                  <a:pt x="1381" y="221"/>
                  <a:pt x="1374" y="223"/>
                </a:cubicBezTo>
                <a:cubicBezTo>
                  <a:pt x="1375" y="228"/>
                  <a:pt x="1381" y="226"/>
                  <a:pt x="1386" y="227"/>
                </a:cubicBezTo>
                <a:cubicBezTo>
                  <a:pt x="1384" y="232"/>
                  <a:pt x="1381" y="235"/>
                  <a:pt x="1374" y="235"/>
                </a:cubicBezTo>
                <a:cubicBezTo>
                  <a:pt x="1382" y="245"/>
                  <a:pt x="1395" y="271"/>
                  <a:pt x="1382" y="287"/>
                </a:cubicBezTo>
                <a:cubicBezTo>
                  <a:pt x="1383" y="295"/>
                  <a:pt x="1393" y="295"/>
                  <a:pt x="1398" y="299"/>
                </a:cubicBezTo>
                <a:cubicBezTo>
                  <a:pt x="1391" y="317"/>
                  <a:pt x="1395" y="341"/>
                  <a:pt x="1398" y="347"/>
                </a:cubicBezTo>
                <a:cubicBezTo>
                  <a:pt x="1392" y="437"/>
                  <a:pt x="1420" y="534"/>
                  <a:pt x="1382" y="623"/>
                </a:cubicBezTo>
                <a:cubicBezTo>
                  <a:pt x="1385" y="630"/>
                  <a:pt x="1389" y="638"/>
                  <a:pt x="1390" y="647"/>
                </a:cubicBezTo>
                <a:cubicBezTo>
                  <a:pt x="1374" y="673"/>
                  <a:pt x="1368" y="708"/>
                  <a:pt x="1354" y="735"/>
                </a:cubicBezTo>
                <a:cubicBezTo>
                  <a:pt x="1354" y="739"/>
                  <a:pt x="1359" y="738"/>
                  <a:pt x="1362" y="739"/>
                </a:cubicBezTo>
                <a:cubicBezTo>
                  <a:pt x="1336" y="808"/>
                  <a:pt x="1303" y="869"/>
                  <a:pt x="1258" y="919"/>
                </a:cubicBezTo>
                <a:cubicBezTo>
                  <a:pt x="1261" y="923"/>
                  <a:pt x="1262" y="928"/>
                  <a:pt x="1262" y="935"/>
                </a:cubicBezTo>
                <a:cubicBezTo>
                  <a:pt x="1258" y="935"/>
                  <a:pt x="1254" y="935"/>
                  <a:pt x="1250" y="935"/>
                </a:cubicBezTo>
                <a:cubicBezTo>
                  <a:pt x="1216" y="995"/>
                  <a:pt x="1167" y="1039"/>
                  <a:pt x="1106" y="1071"/>
                </a:cubicBezTo>
                <a:cubicBezTo>
                  <a:pt x="1088" y="1122"/>
                  <a:pt x="1003" y="1136"/>
                  <a:pt x="942" y="1167"/>
                </a:cubicBezTo>
                <a:cubicBezTo>
                  <a:pt x="937" y="1170"/>
                  <a:pt x="936" y="1180"/>
                  <a:pt x="930" y="1183"/>
                </a:cubicBezTo>
                <a:cubicBezTo>
                  <a:pt x="903" y="1198"/>
                  <a:pt x="805" y="1222"/>
                  <a:pt x="814" y="1207"/>
                </a:cubicBezTo>
                <a:close/>
                <a:moveTo>
                  <a:pt x="98" y="391"/>
                </a:moveTo>
                <a:cubicBezTo>
                  <a:pt x="110" y="386"/>
                  <a:pt x="104" y="418"/>
                  <a:pt x="90" y="411"/>
                </a:cubicBezTo>
                <a:cubicBezTo>
                  <a:pt x="86" y="429"/>
                  <a:pt x="97" y="431"/>
                  <a:pt x="98" y="443"/>
                </a:cubicBezTo>
                <a:cubicBezTo>
                  <a:pt x="90" y="446"/>
                  <a:pt x="95" y="455"/>
                  <a:pt x="86" y="447"/>
                </a:cubicBezTo>
                <a:cubicBezTo>
                  <a:pt x="97" y="462"/>
                  <a:pt x="80" y="484"/>
                  <a:pt x="94" y="491"/>
                </a:cubicBezTo>
                <a:cubicBezTo>
                  <a:pt x="98" y="450"/>
                  <a:pt x="114" y="400"/>
                  <a:pt x="114" y="367"/>
                </a:cubicBezTo>
                <a:cubicBezTo>
                  <a:pt x="91" y="367"/>
                  <a:pt x="114" y="387"/>
                  <a:pt x="98" y="391"/>
                </a:cubicBezTo>
                <a:close/>
                <a:moveTo>
                  <a:pt x="118" y="367"/>
                </a:moveTo>
                <a:cubicBezTo>
                  <a:pt x="113" y="357"/>
                  <a:pt x="130" y="350"/>
                  <a:pt x="118" y="347"/>
                </a:cubicBezTo>
                <a:cubicBezTo>
                  <a:pt x="117" y="352"/>
                  <a:pt x="112" y="351"/>
                  <a:pt x="106" y="351"/>
                </a:cubicBezTo>
                <a:cubicBezTo>
                  <a:pt x="103" y="364"/>
                  <a:pt x="112" y="364"/>
                  <a:pt x="118" y="367"/>
                </a:cubicBezTo>
                <a:close/>
                <a:moveTo>
                  <a:pt x="346" y="987"/>
                </a:moveTo>
                <a:cubicBezTo>
                  <a:pt x="330" y="979"/>
                  <a:pt x="339" y="960"/>
                  <a:pt x="310" y="959"/>
                </a:cubicBezTo>
                <a:cubicBezTo>
                  <a:pt x="316" y="972"/>
                  <a:pt x="338" y="990"/>
                  <a:pt x="346" y="987"/>
                </a:cubicBezTo>
                <a:close/>
                <a:moveTo>
                  <a:pt x="366" y="999"/>
                </a:moveTo>
                <a:cubicBezTo>
                  <a:pt x="373" y="1015"/>
                  <a:pt x="396" y="1023"/>
                  <a:pt x="410" y="1011"/>
                </a:cubicBezTo>
                <a:cubicBezTo>
                  <a:pt x="394" y="1010"/>
                  <a:pt x="385" y="985"/>
                  <a:pt x="366" y="999"/>
                </a:cubicBezTo>
                <a:close/>
                <a:moveTo>
                  <a:pt x="478" y="1043"/>
                </a:moveTo>
                <a:cubicBezTo>
                  <a:pt x="456" y="1046"/>
                  <a:pt x="450" y="1021"/>
                  <a:pt x="418" y="1023"/>
                </a:cubicBezTo>
                <a:cubicBezTo>
                  <a:pt x="427" y="1045"/>
                  <a:pt x="460" y="1050"/>
                  <a:pt x="478" y="1043"/>
                </a:cubicBezTo>
                <a:close/>
                <a:moveTo>
                  <a:pt x="874" y="1191"/>
                </a:moveTo>
                <a:cubicBezTo>
                  <a:pt x="884" y="1189"/>
                  <a:pt x="889" y="1182"/>
                  <a:pt x="894" y="1175"/>
                </a:cubicBezTo>
                <a:cubicBezTo>
                  <a:pt x="881" y="1174"/>
                  <a:pt x="875" y="1180"/>
                  <a:pt x="874" y="1191"/>
                </a:cubicBezTo>
                <a:close/>
              </a:path>
            </a:pathLst>
          </a:custGeom>
          <a:solidFill>
            <a:srgbClr val="6291AD"/>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6291AD"/>
              </a:solidFill>
            </a:endParaRPr>
          </a:p>
        </p:txBody>
      </p:sp>
      <p:sp>
        <p:nvSpPr>
          <p:cNvPr id="5" name="文本框 4">
            <a:extLst>
              <a:ext uri="{FF2B5EF4-FFF2-40B4-BE49-F238E27FC236}">
                <a16:creationId xmlns:a16="http://schemas.microsoft.com/office/drawing/2014/main" id="{2D4A4D00-AD41-E456-B754-DFAEEBAD67C1}"/>
              </a:ext>
            </a:extLst>
          </p:cNvPr>
          <p:cNvSpPr txBox="1"/>
          <p:nvPr/>
        </p:nvSpPr>
        <p:spPr>
          <a:xfrm>
            <a:off x="1729331" y="1648253"/>
            <a:ext cx="5415748" cy="400110"/>
          </a:xfrm>
          <a:prstGeom prst="rect">
            <a:avLst/>
          </a:prstGeom>
          <a:noFill/>
        </p:spPr>
        <p:txBody>
          <a:bodyPr wrap="square" rtlCol="0">
            <a:spAutoFit/>
          </a:bodyPr>
          <a:lstStyle/>
          <a:p>
            <a:r>
              <a:rPr lang="en-US" altLang="zh-CN" sz="2000" b="1" dirty="0">
                <a:solidFill>
                  <a:srgbClr val="6291AD"/>
                </a:solidFill>
                <a:latin typeface="Times New Roman" panose="02020603050405020304" pitchFamily="18" charset="0"/>
                <a:ea typeface="方正宋刻本秀楷简体" panose="02000000000000000000" pitchFamily="2" charset="-122"/>
                <a:cs typeface="Times New Roman" panose="02020603050405020304" pitchFamily="18" charset="0"/>
              </a:rPr>
              <a:t>Instruments ​​</a:t>
            </a:r>
          </a:p>
        </p:txBody>
      </p:sp>
    </p:spTree>
    <p:extLst>
      <p:ext uri="{BB962C8B-B14F-4D97-AF65-F5344CB8AC3E}">
        <p14:creationId xmlns:p14="http://schemas.microsoft.com/office/powerpoint/2010/main" val="2343609024"/>
      </p:ext>
    </p:extLst>
  </p:cSld>
  <p:clrMapOvr>
    <a:masterClrMapping/>
  </p:clrMapOvr>
  <mc:AlternateContent xmlns:mc="http://schemas.openxmlformats.org/markup-compatibility/2006" xmlns:p14="http://schemas.microsoft.com/office/powerpoint/2010/main">
    <mc:Choice Requires="p14">
      <p:transition spd="slow" p14:dur="999"/>
    </mc:Choice>
    <mc:Fallback xmlns="">
      <p:transition spd="slow"/>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CFCD5B-0AAA-7A8F-ECB6-5A949461522B}"/>
            </a:ext>
          </a:extLst>
        </p:cNvPr>
        <p:cNvGrpSpPr/>
        <p:nvPr/>
      </p:nvGrpSpPr>
      <p:grpSpPr>
        <a:xfrm>
          <a:off x="0" y="0"/>
          <a:ext cx="0" cy="0"/>
          <a:chOff x="0" y="0"/>
          <a:chExt cx="0" cy="0"/>
        </a:xfrm>
      </p:grpSpPr>
      <p:grpSp>
        <p:nvGrpSpPr>
          <p:cNvPr id="13" name="组合 12"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A272BC94-D3AD-8ED1-5A64-6638C27FCF79}"/>
              </a:ext>
            </a:extLst>
          </p:cNvPr>
          <p:cNvGrpSpPr/>
          <p:nvPr/>
        </p:nvGrpSpPr>
        <p:grpSpPr>
          <a:xfrm>
            <a:off x="323850" y="452803"/>
            <a:ext cx="11544300" cy="5952393"/>
            <a:chOff x="323850" y="448407"/>
            <a:chExt cx="11544300" cy="5952393"/>
          </a:xfrm>
          <a:solidFill>
            <a:schemeClr val="bg1"/>
          </a:solidFill>
          <a:effectLst>
            <a:outerShdw blurRad="63500" sx="101000" sy="101000" algn="ctr" rotWithShape="0">
              <a:prstClr val="black">
                <a:alpha val="16000"/>
              </a:prstClr>
            </a:outerShdw>
          </a:effectLst>
        </p:grpSpPr>
        <p:sp>
          <p:nvSpPr>
            <p:cNvPr id="15" name="矩形 14">
              <a:extLst>
                <a:ext uri="{FF2B5EF4-FFF2-40B4-BE49-F238E27FC236}">
                  <a16:creationId xmlns:a16="http://schemas.microsoft.com/office/drawing/2014/main" id="{16818216-9052-93AB-2AD2-395E5DBD7B6E}"/>
                </a:ext>
              </a:extLst>
            </p:cNvPr>
            <p:cNvSpPr/>
            <p:nvPr/>
          </p:nvSpPr>
          <p:spPr>
            <a:xfrm>
              <a:off x="323850" y="448407"/>
              <a:ext cx="5772150" cy="595239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6" name="矩形 15">
              <a:extLst>
                <a:ext uri="{FF2B5EF4-FFF2-40B4-BE49-F238E27FC236}">
                  <a16:creationId xmlns:a16="http://schemas.microsoft.com/office/drawing/2014/main" id="{4D7752F5-12F0-7191-5203-1906A7890187}"/>
                </a:ext>
              </a:extLst>
            </p:cNvPr>
            <p:cNvSpPr/>
            <p:nvPr/>
          </p:nvSpPr>
          <p:spPr>
            <a:xfrm>
              <a:off x="6096000" y="448407"/>
              <a:ext cx="5772150" cy="5952393"/>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4" name="e7d195523061f1c0"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hidden="1">
            <a:extLst>
              <a:ext uri="{FF2B5EF4-FFF2-40B4-BE49-F238E27FC236}">
                <a16:creationId xmlns:a16="http://schemas.microsoft.com/office/drawing/2014/main" id="{4FA993B5-ACEA-D474-C6C6-F92A91F64D3B}"/>
              </a:ext>
            </a:extLst>
          </p:cNvPr>
          <p:cNvSpPr txBox="1"/>
          <p:nvPr/>
        </p:nvSpPr>
        <p:spPr>
          <a:xfrm>
            <a:off x="-355600" y="1803400"/>
            <a:ext cx="293927" cy="1016000"/>
          </a:xfrm>
          <a:prstGeom prst="rect">
            <a:avLst/>
          </a:prstGeom>
          <a:noFill/>
        </p:spPr>
        <p:txBody>
          <a:bodyPr vert="wordArtVert" rtlCol="0">
            <a:spAutoFit/>
          </a:bodyPr>
          <a:lstStyle/>
          <a:p>
            <a:r>
              <a:rPr lang="en-US" altLang="zh-CN" sz="100"/>
              <a:t>e7d195523061f1c0600ade85ab8d19863d296bbd6d3c8047FB0A4867354E4F1E3A7DEAE3C4C4B5C9777EC9E9D7F78045DB0296A4194571101A21F67FC7D6C39966CE50B69116E2EE84E571E25F3C0CCEFA580E17E0662CFEDAA8B523805C8502F8097F2A1B850D425FF7195227813744A53FD6CF2B2B57D748A7B5042ABFF2AC338AA28342723E5B96AEA94EED6DE12D7C9D1D2A095B283E</a:t>
            </a:r>
            <a:endParaRPr lang="zh-CN" altLang="en-US" sz="100"/>
          </a:p>
        </p:txBody>
      </p:sp>
      <p:sp>
        <p:nvSpPr>
          <p:cNvPr id="14" name="文本框 13"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36003CD0-6B11-1509-2646-9D1614030BAF}"/>
              </a:ext>
            </a:extLst>
          </p:cNvPr>
          <p:cNvSpPr txBox="1"/>
          <p:nvPr/>
        </p:nvSpPr>
        <p:spPr>
          <a:xfrm>
            <a:off x="1328531" y="2173340"/>
            <a:ext cx="9678285" cy="2951064"/>
          </a:xfrm>
          <a:prstGeom prst="rect">
            <a:avLst/>
          </a:prstGeom>
          <a:noFill/>
        </p:spPr>
        <p:txBody>
          <a:bodyPr vert="horz" wrap="square" rtlCol="0">
            <a:spAutoFit/>
          </a:bodyPr>
          <a:lstStyle/>
          <a:p>
            <a:pPr algn="just">
              <a:lnSpc>
                <a:spcPct val="150000"/>
              </a:lnSpc>
            </a:pPr>
            <a:r>
              <a:rPr lang="en-US" altLang="zh-CN" b="1" dirty="0">
                <a:latin typeface="Times New Roman" panose="02020603050405020304" pitchFamily="18" charset="0"/>
                <a:ea typeface="方正宋刻本秀楷简体" panose="02000000000000000000" pitchFamily="2" charset="-122"/>
                <a:cs typeface="Times New Roman" panose="02020603050405020304" pitchFamily="18" charset="0"/>
              </a:rPr>
              <a:t>3. Language Proficiency Tests</a:t>
            </a:r>
          </a:p>
          <a:p>
            <a:pPr algn="just">
              <a:lnSpc>
                <a:spcPct val="150000"/>
              </a:lnSpc>
            </a:pP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Standardized language proficiency tests will be administered to assess students’ language skills. These tests will be conducted in: </a:t>
            </a:r>
          </a:p>
          <a:p>
            <a:pPr marL="285750" indent="-285750" algn="just">
              <a:lnSpc>
                <a:spcPct val="150000"/>
              </a:lnSpc>
              <a:buFont typeface="Arial" panose="020B0604020202020204" pitchFamily="34" charset="0"/>
              <a:buChar char="•"/>
            </a:pP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English for both groups.</a:t>
            </a:r>
          </a:p>
          <a:p>
            <a:pPr marL="285750" indent="-285750" algn="just">
              <a:lnSpc>
                <a:spcPct val="150000"/>
              </a:lnSpc>
              <a:buFont typeface="Arial" panose="020B0604020202020204" pitchFamily="34" charset="0"/>
              <a:buChar char="•"/>
            </a:pP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Mongolian for Group 1 only.</a:t>
            </a:r>
          </a:p>
          <a:p>
            <a:pPr algn="just">
              <a:lnSpc>
                <a:spcPct val="150000"/>
              </a:lnSpc>
            </a:pP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Proficiency assessments will help establish </a:t>
            </a:r>
            <a:r>
              <a:rPr lang="en-US" altLang="zh-CN" b="1" dirty="0">
                <a:latin typeface="Times New Roman" panose="02020603050405020304" pitchFamily="18" charset="0"/>
                <a:ea typeface="方正宋刻本秀楷简体" panose="02000000000000000000" pitchFamily="2" charset="-122"/>
                <a:cs typeface="Times New Roman" panose="02020603050405020304" pitchFamily="18" charset="0"/>
              </a:rPr>
              <a:t>correlations between language attitudes and actual language achievements (RQ3)</a:t>
            </a: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a:t>
            </a:r>
          </a:p>
        </p:txBody>
      </p:sp>
      <p:sp>
        <p:nvSpPr>
          <p:cNvPr id="3" name="文本框 2">
            <a:extLst>
              <a:ext uri="{FF2B5EF4-FFF2-40B4-BE49-F238E27FC236}">
                <a16:creationId xmlns:a16="http://schemas.microsoft.com/office/drawing/2014/main" id="{C702E909-686C-D57A-81C4-A9AF3F7AD8A7}"/>
              </a:ext>
            </a:extLst>
          </p:cNvPr>
          <p:cNvSpPr txBox="1"/>
          <p:nvPr/>
        </p:nvSpPr>
        <p:spPr>
          <a:xfrm>
            <a:off x="918577" y="902599"/>
            <a:ext cx="10282823" cy="461665"/>
          </a:xfrm>
          <a:prstGeom prst="rect">
            <a:avLst/>
          </a:prstGeom>
          <a:noFill/>
        </p:spPr>
        <p:txBody>
          <a:bodyPr wrap="square">
            <a:spAutoFit/>
          </a:bodyPr>
          <a:lstStyle/>
          <a:p>
            <a:pPr algn="ctr"/>
            <a:r>
              <a:rPr lang="en-US" altLang="zh-CN" sz="2400" b="1" dirty="0">
                <a:solidFill>
                  <a:srgbClr val="6291AD"/>
                </a:solidFill>
                <a:latin typeface="Times New Roman" panose="02020603050405020304" pitchFamily="18" charset="0"/>
                <a:ea typeface="方正宋刻本秀楷简体" panose="02000000000000000000" pitchFamily="2" charset="-122"/>
                <a:cs typeface="Times New Roman" panose="02020603050405020304" pitchFamily="18" charset="0"/>
              </a:rPr>
              <a:t>Research Design</a:t>
            </a:r>
          </a:p>
        </p:txBody>
      </p:sp>
      <p:sp>
        <p:nvSpPr>
          <p:cNvPr id="2" name="Freeform 227">
            <a:extLst>
              <a:ext uri="{FF2B5EF4-FFF2-40B4-BE49-F238E27FC236}">
                <a16:creationId xmlns:a16="http://schemas.microsoft.com/office/drawing/2014/main" id="{0F2A162F-FBF5-607F-F151-A6DA3EBBFB31}"/>
              </a:ext>
            </a:extLst>
          </p:cNvPr>
          <p:cNvSpPr>
            <a:spLocks noEditPoints="1"/>
          </p:cNvSpPr>
          <p:nvPr/>
        </p:nvSpPr>
        <p:spPr bwMode="auto">
          <a:xfrm rot="5196877">
            <a:off x="1239117" y="1703472"/>
            <a:ext cx="416343" cy="324330"/>
          </a:xfrm>
          <a:custGeom>
            <a:avLst/>
            <a:gdLst>
              <a:gd name="T0" fmla="*/ 726 w 1420"/>
              <a:gd name="T1" fmla="*/ 1231 h 1245"/>
              <a:gd name="T2" fmla="*/ 526 w 1420"/>
              <a:gd name="T3" fmla="*/ 1219 h 1245"/>
              <a:gd name="T4" fmla="*/ 482 w 1420"/>
              <a:gd name="T5" fmla="*/ 1191 h 1245"/>
              <a:gd name="T6" fmla="*/ 742 w 1420"/>
              <a:gd name="T7" fmla="*/ 1215 h 1245"/>
              <a:gd name="T8" fmla="*/ 830 w 1420"/>
              <a:gd name="T9" fmla="*/ 1179 h 1245"/>
              <a:gd name="T10" fmla="*/ 414 w 1420"/>
              <a:gd name="T11" fmla="*/ 1131 h 1245"/>
              <a:gd name="T12" fmla="*/ 362 w 1420"/>
              <a:gd name="T13" fmla="*/ 1107 h 1245"/>
              <a:gd name="T14" fmla="*/ 354 w 1420"/>
              <a:gd name="T15" fmla="*/ 1099 h 1245"/>
              <a:gd name="T16" fmla="*/ 70 w 1420"/>
              <a:gd name="T17" fmla="*/ 795 h 1245"/>
              <a:gd name="T18" fmla="*/ 34 w 1420"/>
              <a:gd name="T19" fmla="*/ 763 h 1245"/>
              <a:gd name="T20" fmla="*/ 170 w 1420"/>
              <a:gd name="T21" fmla="*/ 99 h 1245"/>
              <a:gd name="T22" fmla="*/ 326 w 1420"/>
              <a:gd name="T23" fmla="*/ 11 h 1245"/>
              <a:gd name="T24" fmla="*/ 126 w 1420"/>
              <a:gd name="T25" fmla="*/ 303 h 1245"/>
              <a:gd name="T26" fmla="*/ 174 w 1420"/>
              <a:gd name="T27" fmla="*/ 239 h 1245"/>
              <a:gd name="T28" fmla="*/ 126 w 1420"/>
              <a:gd name="T29" fmla="*/ 635 h 1245"/>
              <a:gd name="T30" fmla="*/ 194 w 1420"/>
              <a:gd name="T31" fmla="*/ 775 h 1245"/>
              <a:gd name="T32" fmla="*/ 202 w 1420"/>
              <a:gd name="T33" fmla="*/ 807 h 1245"/>
              <a:gd name="T34" fmla="*/ 270 w 1420"/>
              <a:gd name="T35" fmla="*/ 887 h 1245"/>
              <a:gd name="T36" fmla="*/ 390 w 1420"/>
              <a:gd name="T37" fmla="*/ 967 h 1245"/>
              <a:gd name="T38" fmla="*/ 494 w 1420"/>
              <a:gd name="T39" fmla="*/ 1019 h 1245"/>
              <a:gd name="T40" fmla="*/ 986 w 1420"/>
              <a:gd name="T41" fmla="*/ 903 h 1245"/>
              <a:gd name="T42" fmla="*/ 1170 w 1420"/>
              <a:gd name="T43" fmla="*/ 583 h 1245"/>
              <a:gd name="T44" fmla="*/ 1130 w 1420"/>
              <a:gd name="T45" fmla="*/ 347 h 1245"/>
              <a:gd name="T46" fmla="*/ 1082 w 1420"/>
              <a:gd name="T47" fmla="*/ 251 h 1245"/>
              <a:gd name="T48" fmla="*/ 946 w 1420"/>
              <a:gd name="T49" fmla="*/ 159 h 1245"/>
              <a:gd name="T50" fmla="*/ 1074 w 1420"/>
              <a:gd name="T51" fmla="*/ 27 h 1245"/>
              <a:gd name="T52" fmla="*/ 1146 w 1420"/>
              <a:gd name="T53" fmla="*/ 19 h 1245"/>
              <a:gd name="T54" fmla="*/ 1270 w 1420"/>
              <a:gd name="T55" fmla="*/ 83 h 1245"/>
              <a:gd name="T56" fmla="*/ 1342 w 1420"/>
              <a:gd name="T57" fmla="*/ 127 h 1245"/>
              <a:gd name="T58" fmla="*/ 1394 w 1420"/>
              <a:gd name="T59" fmla="*/ 215 h 1245"/>
              <a:gd name="T60" fmla="*/ 1374 w 1420"/>
              <a:gd name="T61" fmla="*/ 235 h 1245"/>
              <a:gd name="T62" fmla="*/ 1398 w 1420"/>
              <a:gd name="T63" fmla="*/ 347 h 1245"/>
              <a:gd name="T64" fmla="*/ 1354 w 1420"/>
              <a:gd name="T65" fmla="*/ 735 h 1245"/>
              <a:gd name="T66" fmla="*/ 1262 w 1420"/>
              <a:gd name="T67" fmla="*/ 935 h 1245"/>
              <a:gd name="T68" fmla="*/ 942 w 1420"/>
              <a:gd name="T69" fmla="*/ 1167 h 1245"/>
              <a:gd name="T70" fmla="*/ 98 w 1420"/>
              <a:gd name="T71" fmla="*/ 391 h 1245"/>
              <a:gd name="T72" fmla="*/ 86 w 1420"/>
              <a:gd name="T73" fmla="*/ 447 h 1245"/>
              <a:gd name="T74" fmla="*/ 98 w 1420"/>
              <a:gd name="T75" fmla="*/ 391 h 1245"/>
              <a:gd name="T76" fmla="*/ 106 w 1420"/>
              <a:gd name="T77" fmla="*/ 351 h 1245"/>
              <a:gd name="T78" fmla="*/ 310 w 1420"/>
              <a:gd name="T79" fmla="*/ 959 h 1245"/>
              <a:gd name="T80" fmla="*/ 410 w 1420"/>
              <a:gd name="T81" fmla="*/ 1011 h 1245"/>
              <a:gd name="T82" fmla="*/ 418 w 1420"/>
              <a:gd name="T83" fmla="*/ 1023 h 1245"/>
              <a:gd name="T84" fmla="*/ 894 w 1420"/>
              <a:gd name="T85" fmla="*/ 1175 h 12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420" h="1245">
                <a:moveTo>
                  <a:pt x="814" y="1207"/>
                </a:moveTo>
                <a:cubicBezTo>
                  <a:pt x="805" y="1208"/>
                  <a:pt x="795" y="1210"/>
                  <a:pt x="798" y="1223"/>
                </a:cubicBezTo>
                <a:cubicBezTo>
                  <a:pt x="769" y="1228"/>
                  <a:pt x="742" y="1221"/>
                  <a:pt x="726" y="1231"/>
                </a:cubicBezTo>
                <a:cubicBezTo>
                  <a:pt x="722" y="1226"/>
                  <a:pt x="722" y="1216"/>
                  <a:pt x="718" y="1211"/>
                </a:cubicBezTo>
                <a:cubicBezTo>
                  <a:pt x="708" y="1211"/>
                  <a:pt x="708" y="1227"/>
                  <a:pt x="718" y="1227"/>
                </a:cubicBezTo>
                <a:cubicBezTo>
                  <a:pt x="662" y="1245"/>
                  <a:pt x="580" y="1235"/>
                  <a:pt x="526" y="1219"/>
                </a:cubicBezTo>
                <a:cubicBezTo>
                  <a:pt x="519" y="1212"/>
                  <a:pt x="529" y="1209"/>
                  <a:pt x="526" y="1195"/>
                </a:cubicBezTo>
                <a:cubicBezTo>
                  <a:pt x="510" y="1206"/>
                  <a:pt x="489" y="1215"/>
                  <a:pt x="470" y="1203"/>
                </a:cubicBezTo>
                <a:cubicBezTo>
                  <a:pt x="468" y="1193"/>
                  <a:pt x="488" y="1205"/>
                  <a:pt x="482" y="1191"/>
                </a:cubicBezTo>
                <a:cubicBezTo>
                  <a:pt x="500" y="1188"/>
                  <a:pt x="515" y="1203"/>
                  <a:pt x="522" y="1187"/>
                </a:cubicBezTo>
                <a:cubicBezTo>
                  <a:pt x="629" y="1199"/>
                  <a:pt x="716" y="1213"/>
                  <a:pt x="810" y="1195"/>
                </a:cubicBezTo>
                <a:cubicBezTo>
                  <a:pt x="796" y="1207"/>
                  <a:pt x="747" y="1197"/>
                  <a:pt x="742" y="1215"/>
                </a:cubicBezTo>
                <a:cubicBezTo>
                  <a:pt x="769" y="1217"/>
                  <a:pt x="789" y="1201"/>
                  <a:pt x="830" y="1203"/>
                </a:cubicBezTo>
                <a:cubicBezTo>
                  <a:pt x="836" y="1193"/>
                  <a:pt x="818" y="1197"/>
                  <a:pt x="818" y="1195"/>
                </a:cubicBezTo>
                <a:cubicBezTo>
                  <a:pt x="816" y="1188"/>
                  <a:pt x="842" y="1173"/>
                  <a:pt x="830" y="1179"/>
                </a:cubicBezTo>
                <a:cubicBezTo>
                  <a:pt x="845" y="1172"/>
                  <a:pt x="846" y="1174"/>
                  <a:pt x="862" y="1175"/>
                </a:cubicBezTo>
                <a:cubicBezTo>
                  <a:pt x="862" y="1170"/>
                  <a:pt x="862" y="1164"/>
                  <a:pt x="862" y="1159"/>
                </a:cubicBezTo>
                <a:cubicBezTo>
                  <a:pt x="716" y="1202"/>
                  <a:pt x="531" y="1195"/>
                  <a:pt x="414" y="1131"/>
                </a:cubicBezTo>
                <a:cubicBezTo>
                  <a:pt x="409" y="1122"/>
                  <a:pt x="410" y="1109"/>
                  <a:pt x="402" y="1103"/>
                </a:cubicBezTo>
                <a:cubicBezTo>
                  <a:pt x="395" y="1111"/>
                  <a:pt x="402" y="1115"/>
                  <a:pt x="402" y="1127"/>
                </a:cubicBezTo>
                <a:cubicBezTo>
                  <a:pt x="389" y="1113"/>
                  <a:pt x="378" y="1120"/>
                  <a:pt x="362" y="1107"/>
                </a:cubicBezTo>
                <a:cubicBezTo>
                  <a:pt x="367" y="1097"/>
                  <a:pt x="370" y="1094"/>
                  <a:pt x="382" y="1099"/>
                </a:cubicBezTo>
                <a:cubicBezTo>
                  <a:pt x="380" y="1087"/>
                  <a:pt x="365" y="1090"/>
                  <a:pt x="362" y="1079"/>
                </a:cubicBezTo>
                <a:cubicBezTo>
                  <a:pt x="355" y="1085"/>
                  <a:pt x="365" y="1092"/>
                  <a:pt x="354" y="1099"/>
                </a:cubicBezTo>
                <a:cubicBezTo>
                  <a:pt x="336" y="1086"/>
                  <a:pt x="304" y="1073"/>
                  <a:pt x="318" y="1059"/>
                </a:cubicBezTo>
                <a:cubicBezTo>
                  <a:pt x="242" y="1011"/>
                  <a:pt x="184" y="945"/>
                  <a:pt x="118" y="887"/>
                </a:cubicBezTo>
                <a:cubicBezTo>
                  <a:pt x="120" y="854"/>
                  <a:pt x="81" y="828"/>
                  <a:pt x="70" y="795"/>
                </a:cubicBezTo>
                <a:cubicBezTo>
                  <a:pt x="64" y="802"/>
                  <a:pt x="54" y="794"/>
                  <a:pt x="46" y="791"/>
                </a:cubicBezTo>
                <a:cubicBezTo>
                  <a:pt x="65" y="787"/>
                  <a:pt x="54" y="768"/>
                  <a:pt x="54" y="751"/>
                </a:cubicBezTo>
                <a:cubicBezTo>
                  <a:pt x="47" y="739"/>
                  <a:pt x="46" y="766"/>
                  <a:pt x="34" y="763"/>
                </a:cubicBezTo>
                <a:cubicBezTo>
                  <a:pt x="21" y="749"/>
                  <a:pt x="41" y="743"/>
                  <a:pt x="50" y="739"/>
                </a:cubicBezTo>
                <a:cubicBezTo>
                  <a:pt x="0" y="638"/>
                  <a:pt x="3" y="461"/>
                  <a:pt x="42" y="331"/>
                </a:cubicBezTo>
                <a:cubicBezTo>
                  <a:pt x="69" y="242"/>
                  <a:pt x="118" y="169"/>
                  <a:pt x="170" y="99"/>
                </a:cubicBezTo>
                <a:cubicBezTo>
                  <a:pt x="199" y="91"/>
                  <a:pt x="233" y="56"/>
                  <a:pt x="262" y="35"/>
                </a:cubicBezTo>
                <a:cubicBezTo>
                  <a:pt x="274" y="41"/>
                  <a:pt x="254" y="48"/>
                  <a:pt x="254" y="55"/>
                </a:cubicBezTo>
                <a:cubicBezTo>
                  <a:pt x="282" y="45"/>
                  <a:pt x="306" y="15"/>
                  <a:pt x="326" y="11"/>
                </a:cubicBezTo>
                <a:cubicBezTo>
                  <a:pt x="337" y="19"/>
                  <a:pt x="316" y="31"/>
                  <a:pt x="306" y="31"/>
                </a:cubicBezTo>
                <a:cubicBezTo>
                  <a:pt x="223" y="106"/>
                  <a:pt x="156" y="205"/>
                  <a:pt x="114" y="315"/>
                </a:cubicBezTo>
                <a:cubicBezTo>
                  <a:pt x="116" y="325"/>
                  <a:pt x="122" y="305"/>
                  <a:pt x="126" y="303"/>
                </a:cubicBezTo>
                <a:cubicBezTo>
                  <a:pt x="132" y="318"/>
                  <a:pt x="121" y="327"/>
                  <a:pt x="118" y="343"/>
                </a:cubicBezTo>
                <a:cubicBezTo>
                  <a:pt x="140" y="324"/>
                  <a:pt x="138" y="280"/>
                  <a:pt x="166" y="267"/>
                </a:cubicBezTo>
                <a:cubicBezTo>
                  <a:pt x="151" y="261"/>
                  <a:pt x="168" y="233"/>
                  <a:pt x="174" y="239"/>
                </a:cubicBezTo>
                <a:cubicBezTo>
                  <a:pt x="183" y="252"/>
                  <a:pt x="167" y="259"/>
                  <a:pt x="162" y="271"/>
                </a:cubicBezTo>
                <a:cubicBezTo>
                  <a:pt x="144" y="319"/>
                  <a:pt x="120" y="392"/>
                  <a:pt x="114" y="447"/>
                </a:cubicBezTo>
                <a:cubicBezTo>
                  <a:pt x="106" y="515"/>
                  <a:pt x="122" y="572"/>
                  <a:pt x="126" y="635"/>
                </a:cubicBezTo>
                <a:cubicBezTo>
                  <a:pt x="140" y="646"/>
                  <a:pt x="156" y="673"/>
                  <a:pt x="146" y="695"/>
                </a:cubicBezTo>
                <a:cubicBezTo>
                  <a:pt x="157" y="704"/>
                  <a:pt x="160" y="721"/>
                  <a:pt x="174" y="727"/>
                </a:cubicBezTo>
                <a:cubicBezTo>
                  <a:pt x="162" y="753"/>
                  <a:pt x="190" y="753"/>
                  <a:pt x="194" y="775"/>
                </a:cubicBezTo>
                <a:cubicBezTo>
                  <a:pt x="190" y="775"/>
                  <a:pt x="186" y="775"/>
                  <a:pt x="182" y="775"/>
                </a:cubicBezTo>
                <a:cubicBezTo>
                  <a:pt x="185" y="790"/>
                  <a:pt x="194" y="773"/>
                  <a:pt x="202" y="783"/>
                </a:cubicBezTo>
                <a:cubicBezTo>
                  <a:pt x="204" y="796"/>
                  <a:pt x="193" y="799"/>
                  <a:pt x="202" y="807"/>
                </a:cubicBezTo>
                <a:cubicBezTo>
                  <a:pt x="202" y="815"/>
                  <a:pt x="217" y="801"/>
                  <a:pt x="222" y="811"/>
                </a:cubicBezTo>
                <a:cubicBezTo>
                  <a:pt x="220" y="819"/>
                  <a:pt x="216" y="819"/>
                  <a:pt x="210" y="815"/>
                </a:cubicBezTo>
                <a:cubicBezTo>
                  <a:pt x="230" y="838"/>
                  <a:pt x="277" y="851"/>
                  <a:pt x="270" y="887"/>
                </a:cubicBezTo>
                <a:cubicBezTo>
                  <a:pt x="278" y="891"/>
                  <a:pt x="293" y="884"/>
                  <a:pt x="298" y="899"/>
                </a:cubicBezTo>
                <a:cubicBezTo>
                  <a:pt x="301" y="912"/>
                  <a:pt x="290" y="905"/>
                  <a:pt x="286" y="903"/>
                </a:cubicBezTo>
                <a:cubicBezTo>
                  <a:pt x="326" y="919"/>
                  <a:pt x="355" y="946"/>
                  <a:pt x="390" y="967"/>
                </a:cubicBezTo>
                <a:cubicBezTo>
                  <a:pt x="390" y="971"/>
                  <a:pt x="385" y="970"/>
                  <a:pt x="382" y="971"/>
                </a:cubicBezTo>
                <a:cubicBezTo>
                  <a:pt x="394" y="975"/>
                  <a:pt x="428" y="977"/>
                  <a:pt x="434" y="999"/>
                </a:cubicBezTo>
                <a:cubicBezTo>
                  <a:pt x="455" y="992"/>
                  <a:pt x="484" y="1002"/>
                  <a:pt x="494" y="1019"/>
                </a:cubicBezTo>
                <a:cubicBezTo>
                  <a:pt x="542" y="1020"/>
                  <a:pt x="610" y="1031"/>
                  <a:pt x="650" y="1043"/>
                </a:cubicBezTo>
                <a:cubicBezTo>
                  <a:pt x="750" y="1013"/>
                  <a:pt x="886" y="1004"/>
                  <a:pt x="950" y="927"/>
                </a:cubicBezTo>
                <a:cubicBezTo>
                  <a:pt x="964" y="931"/>
                  <a:pt x="982" y="920"/>
                  <a:pt x="986" y="903"/>
                </a:cubicBezTo>
                <a:cubicBezTo>
                  <a:pt x="1029" y="876"/>
                  <a:pt x="1050" y="828"/>
                  <a:pt x="1086" y="795"/>
                </a:cubicBezTo>
                <a:cubicBezTo>
                  <a:pt x="1114" y="721"/>
                  <a:pt x="1154" y="682"/>
                  <a:pt x="1158" y="587"/>
                </a:cubicBezTo>
                <a:cubicBezTo>
                  <a:pt x="1161" y="585"/>
                  <a:pt x="1164" y="583"/>
                  <a:pt x="1170" y="583"/>
                </a:cubicBezTo>
                <a:cubicBezTo>
                  <a:pt x="1157" y="576"/>
                  <a:pt x="1174" y="546"/>
                  <a:pt x="1158" y="535"/>
                </a:cubicBezTo>
                <a:cubicBezTo>
                  <a:pt x="1181" y="470"/>
                  <a:pt x="1158" y="419"/>
                  <a:pt x="1150" y="359"/>
                </a:cubicBezTo>
                <a:cubicBezTo>
                  <a:pt x="1144" y="354"/>
                  <a:pt x="1140" y="347"/>
                  <a:pt x="1130" y="347"/>
                </a:cubicBezTo>
                <a:cubicBezTo>
                  <a:pt x="1125" y="327"/>
                  <a:pt x="1127" y="305"/>
                  <a:pt x="1122" y="295"/>
                </a:cubicBezTo>
                <a:cubicBezTo>
                  <a:pt x="1113" y="278"/>
                  <a:pt x="1100" y="277"/>
                  <a:pt x="1094" y="271"/>
                </a:cubicBezTo>
                <a:cubicBezTo>
                  <a:pt x="1086" y="263"/>
                  <a:pt x="1095" y="255"/>
                  <a:pt x="1082" y="251"/>
                </a:cubicBezTo>
                <a:cubicBezTo>
                  <a:pt x="1071" y="248"/>
                  <a:pt x="1058" y="258"/>
                  <a:pt x="1046" y="255"/>
                </a:cubicBezTo>
                <a:cubicBezTo>
                  <a:pt x="1017" y="247"/>
                  <a:pt x="1001" y="217"/>
                  <a:pt x="986" y="187"/>
                </a:cubicBezTo>
                <a:cubicBezTo>
                  <a:pt x="970" y="181"/>
                  <a:pt x="967" y="160"/>
                  <a:pt x="946" y="159"/>
                </a:cubicBezTo>
                <a:cubicBezTo>
                  <a:pt x="949" y="146"/>
                  <a:pt x="954" y="127"/>
                  <a:pt x="942" y="115"/>
                </a:cubicBezTo>
                <a:cubicBezTo>
                  <a:pt x="954" y="93"/>
                  <a:pt x="958" y="99"/>
                  <a:pt x="950" y="75"/>
                </a:cubicBezTo>
                <a:cubicBezTo>
                  <a:pt x="988" y="34"/>
                  <a:pt x="1038" y="62"/>
                  <a:pt x="1074" y="27"/>
                </a:cubicBezTo>
                <a:cubicBezTo>
                  <a:pt x="1099" y="40"/>
                  <a:pt x="1112" y="23"/>
                  <a:pt x="1130" y="31"/>
                </a:cubicBezTo>
                <a:cubicBezTo>
                  <a:pt x="1133" y="31"/>
                  <a:pt x="1133" y="15"/>
                  <a:pt x="1130" y="15"/>
                </a:cubicBezTo>
                <a:cubicBezTo>
                  <a:pt x="1136" y="0"/>
                  <a:pt x="1136" y="24"/>
                  <a:pt x="1146" y="19"/>
                </a:cubicBezTo>
                <a:cubicBezTo>
                  <a:pt x="1158" y="16"/>
                  <a:pt x="1137" y="13"/>
                  <a:pt x="1142" y="3"/>
                </a:cubicBezTo>
                <a:cubicBezTo>
                  <a:pt x="1148" y="9"/>
                  <a:pt x="1161" y="8"/>
                  <a:pt x="1158" y="23"/>
                </a:cubicBezTo>
                <a:cubicBezTo>
                  <a:pt x="1205" y="19"/>
                  <a:pt x="1219" y="86"/>
                  <a:pt x="1270" y="83"/>
                </a:cubicBezTo>
                <a:cubicBezTo>
                  <a:pt x="1277" y="96"/>
                  <a:pt x="1309" y="101"/>
                  <a:pt x="1298" y="119"/>
                </a:cubicBezTo>
                <a:cubicBezTo>
                  <a:pt x="1314" y="119"/>
                  <a:pt x="1325" y="124"/>
                  <a:pt x="1330" y="135"/>
                </a:cubicBezTo>
                <a:cubicBezTo>
                  <a:pt x="1334" y="132"/>
                  <a:pt x="1334" y="126"/>
                  <a:pt x="1342" y="127"/>
                </a:cubicBezTo>
                <a:cubicBezTo>
                  <a:pt x="1339" y="142"/>
                  <a:pt x="1367" y="134"/>
                  <a:pt x="1354" y="147"/>
                </a:cubicBezTo>
                <a:cubicBezTo>
                  <a:pt x="1380" y="132"/>
                  <a:pt x="1371" y="175"/>
                  <a:pt x="1390" y="179"/>
                </a:cubicBezTo>
                <a:cubicBezTo>
                  <a:pt x="1391" y="195"/>
                  <a:pt x="1380" y="210"/>
                  <a:pt x="1394" y="215"/>
                </a:cubicBezTo>
                <a:cubicBezTo>
                  <a:pt x="1391" y="221"/>
                  <a:pt x="1381" y="221"/>
                  <a:pt x="1374" y="223"/>
                </a:cubicBezTo>
                <a:cubicBezTo>
                  <a:pt x="1375" y="228"/>
                  <a:pt x="1381" y="226"/>
                  <a:pt x="1386" y="227"/>
                </a:cubicBezTo>
                <a:cubicBezTo>
                  <a:pt x="1384" y="232"/>
                  <a:pt x="1381" y="235"/>
                  <a:pt x="1374" y="235"/>
                </a:cubicBezTo>
                <a:cubicBezTo>
                  <a:pt x="1382" y="245"/>
                  <a:pt x="1395" y="271"/>
                  <a:pt x="1382" y="287"/>
                </a:cubicBezTo>
                <a:cubicBezTo>
                  <a:pt x="1383" y="295"/>
                  <a:pt x="1393" y="295"/>
                  <a:pt x="1398" y="299"/>
                </a:cubicBezTo>
                <a:cubicBezTo>
                  <a:pt x="1391" y="317"/>
                  <a:pt x="1395" y="341"/>
                  <a:pt x="1398" y="347"/>
                </a:cubicBezTo>
                <a:cubicBezTo>
                  <a:pt x="1392" y="437"/>
                  <a:pt x="1420" y="534"/>
                  <a:pt x="1382" y="623"/>
                </a:cubicBezTo>
                <a:cubicBezTo>
                  <a:pt x="1385" y="630"/>
                  <a:pt x="1389" y="638"/>
                  <a:pt x="1390" y="647"/>
                </a:cubicBezTo>
                <a:cubicBezTo>
                  <a:pt x="1374" y="673"/>
                  <a:pt x="1368" y="708"/>
                  <a:pt x="1354" y="735"/>
                </a:cubicBezTo>
                <a:cubicBezTo>
                  <a:pt x="1354" y="739"/>
                  <a:pt x="1359" y="738"/>
                  <a:pt x="1362" y="739"/>
                </a:cubicBezTo>
                <a:cubicBezTo>
                  <a:pt x="1336" y="808"/>
                  <a:pt x="1303" y="869"/>
                  <a:pt x="1258" y="919"/>
                </a:cubicBezTo>
                <a:cubicBezTo>
                  <a:pt x="1261" y="923"/>
                  <a:pt x="1262" y="928"/>
                  <a:pt x="1262" y="935"/>
                </a:cubicBezTo>
                <a:cubicBezTo>
                  <a:pt x="1258" y="935"/>
                  <a:pt x="1254" y="935"/>
                  <a:pt x="1250" y="935"/>
                </a:cubicBezTo>
                <a:cubicBezTo>
                  <a:pt x="1216" y="995"/>
                  <a:pt x="1167" y="1039"/>
                  <a:pt x="1106" y="1071"/>
                </a:cubicBezTo>
                <a:cubicBezTo>
                  <a:pt x="1088" y="1122"/>
                  <a:pt x="1003" y="1136"/>
                  <a:pt x="942" y="1167"/>
                </a:cubicBezTo>
                <a:cubicBezTo>
                  <a:pt x="937" y="1170"/>
                  <a:pt x="936" y="1180"/>
                  <a:pt x="930" y="1183"/>
                </a:cubicBezTo>
                <a:cubicBezTo>
                  <a:pt x="903" y="1198"/>
                  <a:pt x="805" y="1222"/>
                  <a:pt x="814" y="1207"/>
                </a:cubicBezTo>
                <a:close/>
                <a:moveTo>
                  <a:pt x="98" y="391"/>
                </a:moveTo>
                <a:cubicBezTo>
                  <a:pt x="110" y="386"/>
                  <a:pt x="104" y="418"/>
                  <a:pt x="90" y="411"/>
                </a:cubicBezTo>
                <a:cubicBezTo>
                  <a:pt x="86" y="429"/>
                  <a:pt x="97" y="431"/>
                  <a:pt x="98" y="443"/>
                </a:cubicBezTo>
                <a:cubicBezTo>
                  <a:pt x="90" y="446"/>
                  <a:pt x="95" y="455"/>
                  <a:pt x="86" y="447"/>
                </a:cubicBezTo>
                <a:cubicBezTo>
                  <a:pt x="97" y="462"/>
                  <a:pt x="80" y="484"/>
                  <a:pt x="94" y="491"/>
                </a:cubicBezTo>
                <a:cubicBezTo>
                  <a:pt x="98" y="450"/>
                  <a:pt x="114" y="400"/>
                  <a:pt x="114" y="367"/>
                </a:cubicBezTo>
                <a:cubicBezTo>
                  <a:pt x="91" y="367"/>
                  <a:pt x="114" y="387"/>
                  <a:pt x="98" y="391"/>
                </a:cubicBezTo>
                <a:close/>
                <a:moveTo>
                  <a:pt x="118" y="367"/>
                </a:moveTo>
                <a:cubicBezTo>
                  <a:pt x="113" y="357"/>
                  <a:pt x="130" y="350"/>
                  <a:pt x="118" y="347"/>
                </a:cubicBezTo>
                <a:cubicBezTo>
                  <a:pt x="117" y="352"/>
                  <a:pt x="112" y="351"/>
                  <a:pt x="106" y="351"/>
                </a:cubicBezTo>
                <a:cubicBezTo>
                  <a:pt x="103" y="364"/>
                  <a:pt x="112" y="364"/>
                  <a:pt x="118" y="367"/>
                </a:cubicBezTo>
                <a:close/>
                <a:moveTo>
                  <a:pt x="346" y="987"/>
                </a:moveTo>
                <a:cubicBezTo>
                  <a:pt x="330" y="979"/>
                  <a:pt x="339" y="960"/>
                  <a:pt x="310" y="959"/>
                </a:cubicBezTo>
                <a:cubicBezTo>
                  <a:pt x="316" y="972"/>
                  <a:pt x="338" y="990"/>
                  <a:pt x="346" y="987"/>
                </a:cubicBezTo>
                <a:close/>
                <a:moveTo>
                  <a:pt x="366" y="999"/>
                </a:moveTo>
                <a:cubicBezTo>
                  <a:pt x="373" y="1015"/>
                  <a:pt x="396" y="1023"/>
                  <a:pt x="410" y="1011"/>
                </a:cubicBezTo>
                <a:cubicBezTo>
                  <a:pt x="394" y="1010"/>
                  <a:pt x="385" y="985"/>
                  <a:pt x="366" y="999"/>
                </a:cubicBezTo>
                <a:close/>
                <a:moveTo>
                  <a:pt x="478" y="1043"/>
                </a:moveTo>
                <a:cubicBezTo>
                  <a:pt x="456" y="1046"/>
                  <a:pt x="450" y="1021"/>
                  <a:pt x="418" y="1023"/>
                </a:cubicBezTo>
                <a:cubicBezTo>
                  <a:pt x="427" y="1045"/>
                  <a:pt x="460" y="1050"/>
                  <a:pt x="478" y="1043"/>
                </a:cubicBezTo>
                <a:close/>
                <a:moveTo>
                  <a:pt x="874" y="1191"/>
                </a:moveTo>
                <a:cubicBezTo>
                  <a:pt x="884" y="1189"/>
                  <a:pt x="889" y="1182"/>
                  <a:pt x="894" y="1175"/>
                </a:cubicBezTo>
                <a:cubicBezTo>
                  <a:pt x="881" y="1174"/>
                  <a:pt x="875" y="1180"/>
                  <a:pt x="874" y="1191"/>
                </a:cubicBezTo>
                <a:close/>
              </a:path>
            </a:pathLst>
          </a:custGeom>
          <a:solidFill>
            <a:srgbClr val="6291AD"/>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6291AD"/>
              </a:solidFill>
            </a:endParaRPr>
          </a:p>
        </p:txBody>
      </p:sp>
      <p:sp>
        <p:nvSpPr>
          <p:cNvPr id="5" name="文本框 4">
            <a:extLst>
              <a:ext uri="{FF2B5EF4-FFF2-40B4-BE49-F238E27FC236}">
                <a16:creationId xmlns:a16="http://schemas.microsoft.com/office/drawing/2014/main" id="{27694369-95A9-6C24-1A7F-4BAE63468CBF}"/>
              </a:ext>
            </a:extLst>
          </p:cNvPr>
          <p:cNvSpPr txBox="1"/>
          <p:nvPr/>
        </p:nvSpPr>
        <p:spPr>
          <a:xfrm>
            <a:off x="1729331" y="1648253"/>
            <a:ext cx="5415748" cy="400110"/>
          </a:xfrm>
          <a:prstGeom prst="rect">
            <a:avLst/>
          </a:prstGeom>
          <a:noFill/>
        </p:spPr>
        <p:txBody>
          <a:bodyPr wrap="square" rtlCol="0">
            <a:spAutoFit/>
          </a:bodyPr>
          <a:lstStyle/>
          <a:p>
            <a:r>
              <a:rPr lang="en-US" altLang="zh-CN" sz="2000" b="1" dirty="0">
                <a:solidFill>
                  <a:srgbClr val="6291AD"/>
                </a:solidFill>
                <a:latin typeface="Times New Roman" panose="02020603050405020304" pitchFamily="18" charset="0"/>
                <a:ea typeface="方正宋刻本秀楷简体" panose="02000000000000000000" pitchFamily="2" charset="-122"/>
                <a:cs typeface="Times New Roman" panose="02020603050405020304" pitchFamily="18" charset="0"/>
              </a:rPr>
              <a:t>Instruments ​​</a:t>
            </a:r>
          </a:p>
        </p:txBody>
      </p:sp>
    </p:spTree>
    <p:extLst>
      <p:ext uri="{BB962C8B-B14F-4D97-AF65-F5344CB8AC3E}">
        <p14:creationId xmlns:p14="http://schemas.microsoft.com/office/powerpoint/2010/main" val="3592539358"/>
      </p:ext>
    </p:extLst>
  </p:cSld>
  <p:clrMapOvr>
    <a:masterClrMapping/>
  </p:clrMapOvr>
  <mc:AlternateContent xmlns:mc="http://schemas.openxmlformats.org/markup-compatibility/2006" xmlns:p14="http://schemas.microsoft.com/office/powerpoint/2010/main">
    <mc:Choice Requires="p14">
      <p:transition spd="slow" p14:dur="999"/>
    </mc:Choice>
    <mc:Fallback xmlns="">
      <p:transition spd="slow"/>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93C4AB-BCBB-191D-074F-1778CFD62A76}"/>
            </a:ext>
          </a:extLst>
        </p:cNvPr>
        <p:cNvGrpSpPr/>
        <p:nvPr/>
      </p:nvGrpSpPr>
      <p:grpSpPr>
        <a:xfrm>
          <a:off x="0" y="0"/>
          <a:ext cx="0" cy="0"/>
          <a:chOff x="0" y="0"/>
          <a:chExt cx="0" cy="0"/>
        </a:xfrm>
      </p:grpSpPr>
      <p:grpSp>
        <p:nvGrpSpPr>
          <p:cNvPr id="13" name="组合 12"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82D302D9-7519-9796-7491-CC000869C058}"/>
              </a:ext>
            </a:extLst>
          </p:cNvPr>
          <p:cNvGrpSpPr/>
          <p:nvPr/>
        </p:nvGrpSpPr>
        <p:grpSpPr>
          <a:xfrm>
            <a:off x="323850" y="452803"/>
            <a:ext cx="11544300" cy="5952393"/>
            <a:chOff x="323850" y="448407"/>
            <a:chExt cx="11544300" cy="5952393"/>
          </a:xfrm>
          <a:solidFill>
            <a:schemeClr val="bg1"/>
          </a:solidFill>
          <a:effectLst>
            <a:outerShdw blurRad="63500" sx="101000" sy="101000" algn="ctr" rotWithShape="0">
              <a:prstClr val="black">
                <a:alpha val="16000"/>
              </a:prstClr>
            </a:outerShdw>
          </a:effectLst>
        </p:grpSpPr>
        <p:sp>
          <p:nvSpPr>
            <p:cNvPr id="15" name="矩形 14">
              <a:extLst>
                <a:ext uri="{FF2B5EF4-FFF2-40B4-BE49-F238E27FC236}">
                  <a16:creationId xmlns:a16="http://schemas.microsoft.com/office/drawing/2014/main" id="{50532032-21C5-A4E7-B4E3-D571DC07BCB9}"/>
                </a:ext>
              </a:extLst>
            </p:cNvPr>
            <p:cNvSpPr/>
            <p:nvPr/>
          </p:nvSpPr>
          <p:spPr>
            <a:xfrm>
              <a:off x="323850" y="448407"/>
              <a:ext cx="5772150" cy="595239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6" name="矩形 15">
              <a:extLst>
                <a:ext uri="{FF2B5EF4-FFF2-40B4-BE49-F238E27FC236}">
                  <a16:creationId xmlns:a16="http://schemas.microsoft.com/office/drawing/2014/main" id="{6FAED22E-5C7A-1161-A022-3B4FD41F6C8E}"/>
                </a:ext>
              </a:extLst>
            </p:cNvPr>
            <p:cNvSpPr/>
            <p:nvPr/>
          </p:nvSpPr>
          <p:spPr>
            <a:xfrm>
              <a:off x="6096000" y="448407"/>
              <a:ext cx="5772150" cy="5952393"/>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4" name="e7d195523061f1c0"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hidden="1">
            <a:extLst>
              <a:ext uri="{FF2B5EF4-FFF2-40B4-BE49-F238E27FC236}">
                <a16:creationId xmlns:a16="http://schemas.microsoft.com/office/drawing/2014/main" id="{515801B3-68E1-F531-F68A-F591601CB3BA}"/>
              </a:ext>
            </a:extLst>
          </p:cNvPr>
          <p:cNvSpPr txBox="1"/>
          <p:nvPr/>
        </p:nvSpPr>
        <p:spPr>
          <a:xfrm>
            <a:off x="-355600" y="1803400"/>
            <a:ext cx="293927" cy="1016000"/>
          </a:xfrm>
          <a:prstGeom prst="rect">
            <a:avLst/>
          </a:prstGeom>
          <a:noFill/>
        </p:spPr>
        <p:txBody>
          <a:bodyPr vert="wordArtVert" rtlCol="0">
            <a:spAutoFit/>
          </a:bodyPr>
          <a:lstStyle/>
          <a:p>
            <a:r>
              <a:rPr lang="en-US" altLang="zh-CN" sz="100"/>
              <a:t>e7d195523061f1c0600ade85ab8d19863d296bbd6d3c8047FB0A4867354E4F1E3A7DEAE3C4C4B5C9777EC9E9D7F78045DB0296A4194571101A21F67FC7D6C39966CE50B69116E2EE84E571E25F3C0CCEFA580E17E0662CFEDAA8B523805C8502F8097F2A1B850D425FF7195227813744A53FD6CF2B2B57D748A7B5042ABFF2AC338AA28342723E5B96AEA94EED6DE12D7C9D1D2A095B283E</a:t>
            </a:r>
            <a:endParaRPr lang="zh-CN" altLang="en-US" sz="100"/>
          </a:p>
        </p:txBody>
      </p:sp>
      <p:sp>
        <p:nvSpPr>
          <p:cNvPr id="14" name="文本框 13"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341BAE8F-968A-1828-3EDF-2F17FDE35EF0}"/>
              </a:ext>
            </a:extLst>
          </p:cNvPr>
          <p:cNvSpPr txBox="1"/>
          <p:nvPr/>
        </p:nvSpPr>
        <p:spPr>
          <a:xfrm>
            <a:off x="1328531" y="2173340"/>
            <a:ext cx="9678285" cy="2951064"/>
          </a:xfrm>
          <a:prstGeom prst="rect">
            <a:avLst/>
          </a:prstGeom>
          <a:noFill/>
        </p:spPr>
        <p:txBody>
          <a:bodyPr vert="horz" wrap="square" rtlCol="0">
            <a:spAutoFit/>
          </a:bodyPr>
          <a:lstStyle/>
          <a:p>
            <a:pPr algn="just">
              <a:lnSpc>
                <a:spcPct val="150000"/>
              </a:lnSpc>
            </a:pPr>
            <a:r>
              <a:rPr lang="en-US" altLang="zh-CN" b="1" dirty="0">
                <a:latin typeface="Times New Roman" panose="02020603050405020304" pitchFamily="18" charset="0"/>
                <a:ea typeface="方正宋刻本秀楷简体" panose="02000000000000000000" pitchFamily="2" charset="-122"/>
                <a:cs typeface="Times New Roman" panose="02020603050405020304" pitchFamily="18" charset="0"/>
              </a:rPr>
              <a:t>Quantitative </a:t>
            </a:r>
          </a:p>
          <a:p>
            <a:pPr algn="just">
              <a:lnSpc>
                <a:spcPct val="150000"/>
              </a:lnSpc>
            </a:pP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The data will be analyzed using SPSS to identify trends and correlations related to the research questions. </a:t>
            </a:r>
          </a:p>
          <a:p>
            <a:pPr algn="just">
              <a:lnSpc>
                <a:spcPct val="150000"/>
              </a:lnSpc>
            </a:pPr>
            <a:r>
              <a:rPr lang="en-US" altLang="zh-CN" b="1" dirty="0">
                <a:latin typeface="Times New Roman" panose="02020603050405020304" pitchFamily="18" charset="0"/>
                <a:ea typeface="方正宋刻本秀楷简体" panose="02000000000000000000" pitchFamily="2" charset="-122"/>
                <a:cs typeface="Times New Roman" panose="02020603050405020304" pitchFamily="18" charset="0"/>
              </a:rPr>
              <a:t>Qualitative</a:t>
            </a:r>
          </a:p>
          <a:p>
            <a:pPr algn="just">
              <a:lnSpc>
                <a:spcPct val="150000"/>
              </a:lnSpc>
            </a:pP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Qualitative data from open-ended questions in the LAQ-LL and feedback from the background questionnaire will be thematically analyzed to provide deeper insights into language attitudes and individual experiences.</a:t>
            </a:r>
          </a:p>
        </p:txBody>
      </p:sp>
      <p:sp>
        <p:nvSpPr>
          <p:cNvPr id="3" name="文本框 2">
            <a:extLst>
              <a:ext uri="{FF2B5EF4-FFF2-40B4-BE49-F238E27FC236}">
                <a16:creationId xmlns:a16="http://schemas.microsoft.com/office/drawing/2014/main" id="{DD38394E-1147-0983-E697-DB6FF071265E}"/>
              </a:ext>
            </a:extLst>
          </p:cNvPr>
          <p:cNvSpPr txBox="1"/>
          <p:nvPr/>
        </p:nvSpPr>
        <p:spPr>
          <a:xfrm>
            <a:off x="918577" y="902599"/>
            <a:ext cx="10282823" cy="461665"/>
          </a:xfrm>
          <a:prstGeom prst="rect">
            <a:avLst/>
          </a:prstGeom>
          <a:noFill/>
        </p:spPr>
        <p:txBody>
          <a:bodyPr wrap="square">
            <a:spAutoFit/>
          </a:bodyPr>
          <a:lstStyle/>
          <a:p>
            <a:pPr algn="ctr"/>
            <a:r>
              <a:rPr lang="en-US" altLang="zh-CN" sz="2400" b="1" dirty="0">
                <a:solidFill>
                  <a:srgbClr val="6291AD"/>
                </a:solidFill>
                <a:latin typeface="Times New Roman" panose="02020603050405020304" pitchFamily="18" charset="0"/>
                <a:ea typeface="方正宋刻本秀楷简体" panose="02000000000000000000" pitchFamily="2" charset="-122"/>
                <a:cs typeface="Times New Roman" panose="02020603050405020304" pitchFamily="18" charset="0"/>
              </a:rPr>
              <a:t>Research Design</a:t>
            </a:r>
          </a:p>
        </p:txBody>
      </p:sp>
      <p:sp>
        <p:nvSpPr>
          <p:cNvPr id="2" name="Freeform 227">
            <a:extLst>
              <a:ext uri="{FF2B5EF4-FFF2-40B4-BE49-F238E27FC236}">
                <a16:creationId xmlns:a16="http://schemas.microsoft.com/office/drawing/2014/main" id="{68E8EE0F-16D9-4CCE-464F-CA526B2BD277}"/>
              </a:ext>
            </a:extLst>
          </p:cNvPr>
          <p:cNvSpPr>
            <a:spLocks noEditPoints="1"/>
          </p:cNvSpPr>
          <p:nvPr/>
        </p:nvSpPr>
        <p:spPr bwMode="auto">
          <a:xfrm rot="5196877">
            <a:off x="1239117" y="1703472"/>
            <a:ext cx="416343" cy="324330"/>
          </a:xfrm>
          <a:custGeom>
            <a:avLst/>
            <a:gdLst>
              <a:gd name="T0" fmla="*/ 726 w 1420"/>
              <a:gd name="T1" fmla="*/ 1231 h 1245"/>
              <a:gd name="T2" fmla="*/ 526 w 1420"/>
              <a:gd name="T3" fmla="*/ 1219 h 1245"/>
              <a:gd name="T4" fmla="*/ 482 w 1420"/>
              <a:gd name="T5" fmla="*/ 1191 h 1245"/>
              <a:gd name="T6" fmla="*/ 742 w 1420"/>
              <a:gd name="T7" fmla="*/ 1215 h 1245"/>
              <a:gd name="T8" fmla="*/ 830 w 1420"/>
              <a:gd name="T9" fmla="*/ 1179 h 1245"/>
              <a:gd name="T10" fmla="*/ 414 w 1420"/>
              <a:gd name="T11" fmla="*/ 1131 h 1245"/>
              <a:gd name="T12" fmla="*/ 362 w 1420"/>
              <a:gd name="T13" fmla="*/ 1107 h 1245"/>
              <a:gd name="T14" fmla="*/ 354 w 1420"/>
              <a:gd name="T15" fmla="*/ 1099 h 1245"/>
              <a:gd name="T16" fmla="*/ 70 w 1420"/>
              <a:gd name="T17" fmla="*/ 795 h 1245"/>
              <a:gd name="T18" fmla="*/ 34 w 1420"/>
              <a:gd name="T19" fmla="*/ 763 h 1245"/>
              <a:gd name="T20" fmla="*/ 170 w 1420"/>
              <a:gd name="T21" fmla="*/ 99 h 1245"/>
              <a:gd name="T22" fmla="*/ 326 w 1420"/>
              <a:gd name="T23" fmla="*/ 11 h 1245"/>
              <a:gd name="T24" fmla="*/ 126 w 1420"/>
              <a:gd name="T25" fmla="*/ 303 h 1245"/>
              <a:gd name="T26" fmla="*/ 174 w 1420"/>
              <a:gd name="T27" fmla="*/ 239 h 1245"/>
              <a:gd name="T28" fmla="*/ 126 w 1420"/>
              <a:gd name="T29" fmla="*/ 635 h 1245"/>
              <a:gd name="T30" fmla="*/ 194 w 1420"/>
              <a:gd name="T31" fmla="*/ 775 h 1245"/>
              <a:gd name="T32" fmla="*/ 202 w 1420"/>
              <a:gd name="T33" fmla="*/ 807 h 1245"/>
              <a:gd name="T34" fmla="*/ 270 w 1420"/>
              <a:gd name="T35" fmla="*/ 887 h 1245"/>
              <a:gd name="T36" fmla="*/ 390 w 1420"/>
              <a:gd name="T37" fmla="*/ 967 h 1245"/>
              <a:gd name="T38" fmla="*/ 494 w 1420"/>
              <a:gd name="T39" fmla="*/ 1019 h 1245"/>
              <a:gd name="T40" fmla="*/ 986 w 1420"/>
              <a:gd name="T41" fmla="*/ 903 h 1245"/>
              <a:gd name="T42" fmla="*/ 1170 w 1420"/>
              <a:gd name="T43" fmla="*/ 583 h 1245"/>
              <a:gd name="T44" fmla="*/ 1130 w 1420"/>
              <a:gd name="T45" fmla="*/ 347 h 1245"/>
              <a:gd name="T46" fmla="*/ 1082 w 1420"/>
              <a:gd name="T47" fmla="*/ 251 h 1245"/>
              <a:gd name="T48" fmla="*/ 946 w 1420"/>
              <a:gd name="T49" fmla="*/ 159 h 1245"/>
              <a:gd name="T50" fmla="*/ 1074 w 1420"/>
              <a:gd name="T51" fmla="*/ 27 h 1245"/>
              <a:gd name="T52" fmla="*/ 1146 w 1420"/>
              <a:gd name="T53" fmla="*/ 19 h 1245"/>
              <a:gd name="T54" fmla="*/ 1270 w 1420"/>
              <a:gd name="T55" fmla="*/ 83 h 1245"/>
              <a:gd name="T56" fmla="*/ 1342 w 1420"/>
              <a:gd name="T57" fmla="*/ 127 h 1245"/>
              <a:gd name="T58" fmla="*/ 1394 w 1420"/>
              <a:gd name="T59" fmla="*/ 215 h 1245"/>
              <a:gd name="T60" fmla="*/ 1374 w 1420"/>
              <a:gd name="T61" fmla="*/ 235 h 1245"/>
              <a:gd name="T62" fmla="*/ 1398 w 1420"/>
              <a:gd name="T63" fmla="*/ 347 h 1245"/>
              <a:gd name="T64" fmla="*/ 1354 w 1420"/>
              <a:gd name="T65" fmla="*/ 735 h 1245"/>
              <a:gd name="T66" fmla="*/ 1262 w 1420"/>
              <a:gd name="T67" fmla="*/ 935 h 1245"/>
              <a:gd name="T68" fmla="*/ 942 w 1420"/>
              <a:gd name="T69" fmla="*/ 1167 h 1245"/>
              <a:gd name="T70" fmla="*/ 98 w 1420"/>
              <a:gd name="T71" fmla="*/ 391 h 1245"/>
              <a:gd name="T72" fmla="*/ 86 w 1420"/>
              <a:gd name="T73" fmla="*/ 447 h 1245"/>
              <a:gd name="T74" fmla="*/ 98 w 1420"/>
              <a:gd name="T75" fmla="*/ 391 h 1245"/>
              <a:gd name="T76" fmla="*/ 106 w 1420"/>
              <a:gd name="T77" fmla="*/ 351 h 1245"/>
              <a:gd name="T78" fmla="*/ 310 w 1420"/>
              <a:gd name="T79" fmla="*/ 959 h 1245"/>
              <a:gd name="T80" fmla="*/ 410 w 1420"/>
              <a:gd name="T81" fmla="*/ 1011 h 1245"/>
              <a:gd name="T82" fmla="*/ 418 w 1420"/>
              <a:gd name="T83" fmla="*/ 1023 h 1245"/>
              <a:gd name="T84" fmla="*/ 894 w 1420"/>
              <a:gd name="T85" fmla="*/ 1175 h 12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420" h="1245">
                <a:moveTo>
                  <a:pt x="814" y="1207"/>
                </a:moveTo>
                <a:cubicBezTo>
                  <a:pt x="805" y="1208"/>
                  <a:pt x="795" y="1210"/>
                  <a:pt x="798" y="1223"/>
                </a:cubicBezTo>
                <a:cubicBezTo>
                  <a:pt x="769" y="1228"/>
                  <a:pt x="742" y="1221"/>
                  <a:pt x="726" y="1231"/>
                </a:cubicBezTo>
                <a:cubicBezTo>
                  <a:pt x="722" y="1226"/>
                  <a:pt x="722" y="1216"/>
                  <a:pt x="718" y="1211"/>
                </a:cubicBezTo>
                <a:cubicBezTo>
                  <a:pt x="708" y="1211"/>
                  <a:pt x="708" y="1227"/>
                  <a:pt x="718" y="1227"/>
                </a:cubicBezTo>
                <a:cubicBezTo>
                  <a:pt x="662" y="1245"/>
                  <a:pt x="580" y="1235"/>
                  <a:pt x="526" y="1219"/>
                </a:cubicBezTo>
                <a:cubicBezTo>
                  <a:pt x="519" y="1212"/>
                  <a:pt x="529" y="1209"/>
                  <a:pt x="526" y="1195"/>
                </a:cubicBezTo>
                <a:cubicBezTo>
                  <a:pt x="510" y="1206"/>
                  <a:pt x="489" y="1215"/>
                  <a:pt x="470" y="1203"/>
                </a:cubicBezTo>
                <a:cubicBezTo>
                  <a:pt x="468" y="1193"/>
                  <a:pt x="488" y="1205"/>
                  <a:pt x="482" y="1191"/>
                </a:cubicBezTo>
                <a:cubicBezTo>
                  <a:pt x="500" y="1188"/>
                  <a:pt x="515" y="1203"/>
                  <a:pt x="522" y="1187"/>
                </a:cubicBezTo>
                <a:cubicBezTo>
                  <a:pt x="629" y="1199"/>
                  <a:pt x="716" y="1213"/>
                  <a:pt x="810" y="1195"/>
                </a:cubicBezTo>
                <a:cubicBezTo>
                  <a:pt x="796" y="1207"/>
                  <a:pt x="747" y="1197"/>
                  <a:pt x="742" y="1215"/>
                </a:cubicBezTo>
                <a:cubicBezTo>
                  <a:pt x="769" y="1217"/>
                  <a:pt x="789" y="1201"/>
                  <a:pt x="830" y="1203"/>
                </a:cubicBezTo>
                <a:cubicBezTo>
                  <a:pt x="836" y="1193"/>
                  <a:pt x="818" y="1197"/>
                  <a:pt x="818" y="1195"/>
                </a:cubicBezTo>
                <a:cubicBezTo>
                  <a:pt x="816" y="1188"/>
                  <a:pt x="842" y="1173"/>
                  <a:pt x="830" y="1179"/>
                </a:cubicBezTo>
                <a:cubicBezTo>
                  <a:pt x="845" y="1172"/>
                  <a:pt x="846" y="1174"/>
                  <a:pt x="862" y="1175"/>
                </a:cubicBezTo>
                <a:cubicBezTo>
                  <a:pt x="862" y="1170"/>
                  <a:pt x="862" y="1164"/>
                  <a:pt x="862" y="1159"/>
                </a:cubicBezTo>
                <a:cubicBezTo>
                  <a:pt x="716" y="1202"/>
                  <a:pt x="531" y="1195"/>
                  <a:pt x="414" y="1131"/>
                </a:cubicBezTo>
                <a:cubicBezTo>
                  <a:pt x="409" y="1122"/>
                  <a:pt x="410" y="1109"/>
                  <a:pt x="402" y="1103"/>
                </a:cubicBezTo>
                <a:cubicBezTo>
                  <a:pt x="395" y="1111"/>
                  <a:pt x="402" y="1115"/>
                  <a:pt x="402" y="1127"/>
                </a:cubicBezTo>
                <a:cubicBezTo>
                  <a:pt x="389" y="1113"/>
                  <a:pt x="378" y="1120"/>
                  <a:pt x="362" y="1107"/>
                </a:cubicBezTo>
                <a:cubicBezTo>
                  <a:pt x="367" y="1097"/>
                  <a:pt x="370" y="1094"/>
                  <a:pt x="382" y="1099"/>
                </a:cubicBezTo>
                <a:cubicBezTo>
                  <a:pt x="380" y="1087"/>
                  <a:pt x="365" y="1090"/>
                  <a:pt x="362" y="1079"/>
                </a:cubicBezTo>
                <a:cubicBezTo>
                  <a:pt x="355" y="1085"/>
                  <a:pt x="365" y="1092"/>
                  <a:pt x="354" y="1099"/>
                </a:cubicBezTo>
                <a:cubicBezTo>
                  <a:pt x="336" y="1086"/>
                  <a:pt x="304" y="1073"/>
                  <a:pt x="318" y="1059"/>
                </a:cubicBezTo>
                <a:cubicBezTo>
                  <a:pt x="242" y="1011"/>
                  <a:pt x="184" y="945"/>
                  <a:pt x="118" y="887"/>
                </a:cubicBezTo>
                <a:cubicBezTo>
                  <a:pt x="120" y="854"/>
                  <a:pt x="81" y="828"/>
                  <a:pt x="70" y="795"/>
                </a:cubicBezTo>
                <a:cubicBezTo>
                  <a:pt x="64" y="802"/>
                  <a:pt x="54" y="794"/>
                  <a:pt x="46" y="791"/>
                </a:cubicBezTo>
                <a:cubicBezTo>
                  <a:pt x="65" y="787"/>
                  <a:pt x="54" y="768"/>
                  <a:pt x="54" y="751"/>
                </a:cubicBezTo>
                <a:cubicBezTo>
                  <a:pt x="47" y="739"/>
                  <a:pt x="46" y="766"/>
                  <a:pt x="34" y="763"/>
                </a:cubicBezTo>
                <a:cubicBezTo>
                  <a:pt x="21" y="749"/>
                  <a:pt x="41" y="743"/>
                  <a:pt x="50" y="739"/>
                </a:cubicBezTo>
                <a:cubicBezTo>
                  <a:pt x="0" y="638"/>
                  <a:pt x="3" y="461"/>
                  <a:pt x="42" y="331"/>
                </a:cubicBezTo>
                <a:cubicBezTo>
                  <a:pt x="69" y="242"/>
                  <a:pt x="118" y="169"/>
                  <a:pt x="170" y="99"/>
                </a:cubicBezTo>
                <a:cubicBezTo>
                  <a:pt x="199" y="91"/>
                  <a:pt x="233" y="56"/>
                  <a:pt x="262" y="35"/>
                </a:cubicBezTo>
                <a:cubicBezTo>
                  <a:pt x="274" y="41"/>
                  <a:pt x="254" y="48"/>
                  <a:pt x="254" y="55"/>
                </a:cubicBezTo>
                <a:cubicBezTo>
                  <a:pt x="282" y="45"/>
                  <a:pt x="306" y="15"/>
                  <a:pt x="326" y="11"/>
                </a:cubicBezTo>
                <a:cubicBezTo>
                  <a:pt x="337" y="19"/>
                  <a:pt x="316" y="31"/>
                  <a:pt x="306" y="31"/>
                </a:cubicBezTo>
                <a:cubicBezTo>
                  <a:pt x="223" y="106"/>
                  <a:pt x="156" y="205"/>
                  <a:pt x="114" y="315"/>
                </a:cubicBezTo>
                <a:cubicBezTo>
                  <a:pt x="116" y="325"/>
                  <a:pt x="122" y="305"/>
                  <a:pt x="126" y="303"/>
                </a:cubicBezTo>
                <a:cubicBezTo>
                  <a:pt x="132" y="318"/>
                  <a:pt x="121" y="327"/>
                  <a:pt x="118" y="343"/>
                </a:cubicBezTo>
                <a:cubicBezTo>
                  <a:pt x="140" y="324"/>
                  <a:pt x="138" y="280"/>
                  <a:pt x="166" y="267"/>
                </a:cubicBezTo>
                <a:cubicBezTo>
                  <a:pt x="151" y="261"/>
                  <a:pt x="168" y="233"/>
                  <a:pt x="174" y="239"/>
                </a:cubicBezTo>
                <a:cubicBezTo>
                  <a:pt x="183" y="252"/>
                  <a:pt x="167" y="259"/>
                  <a:pt x="162" y="271"/>
                </a:cubicBezTo>
                <a:cubicBezTo>
                  <a:pt x="144" y="319"/>
                  <a:pt x="120" y="392"/>
                  <a:pt x="114" y="447"/>
                </a:cubicBezTo>
                <a:cubicBezTo>
                  <a:pt x="106" y="515"/>
                  <a:pt x="122" y="572"/>
                  <a:pt x="126" y="635"/>
                </a:cubicBezTo>
                <a:cubicBezTo>
                  <a:pt x="140" y="646"/>
                  <a:pt x="156" y="673"/>
                  <a:pt x="146" y="695"/>
                </a:cubicBezTo>
                <a:cubicBezTo>
                  <a:pt x="157" y="704"/>
                  <a:pt x="160" y="721"/>
                  <a:pt x="174" y="727"/>
                </a:cubicBezTo>
                <a:cubicBezTo>
                  <a:pt x="162" y="753"/>
                  <a:pt x="190" y="753"/>
                  <a:pt x="194" y="775"/>
                </a:cubicBezTo>
                <a:cubicBezTo>
                  <a:pt x="190" y="775"/>
                  <a:pt x="186" y="775"/>
                  <a:pt x="182" y="775"/>
                </a:cubicBezTo>
                <a:cubicBezTo>
                  <a:pt x="185" y="790"/>
                  <a:pt x="194" y="773"/>
                  <a:pt x="202" y="783"/>
                </a:cubicBezTo>
                <a:cubicBezTo>
                  <a:pt x="204" y="796"/>
                  <a:pt x="193" y="799"/>
                  <a:pt x="202" y="807"/>
                </a:cubicBezTo>
                <a:cubicBezTo>
                  <a:pt x="202" y="815"/>
                  <a:pt x="217" y="801"/>
                  <a:pt x="222" y="811"/>
                </a:cubicBezTo>
                <a:cubicBezTo>
                  <a:pt x="220" y="819"/>
                  <a:pt x="216" y="819"/>
                  <a:pt x="210" y="815"/>
                </a:cubicBezTo>
                <a:cubicBezTo>
                  <a:pt x="230" y="838"/>
                  <a:pt x="277" y="851"/>
                  <a:pt x="270" y="887"/>
                </a:cubicBezTo>
                <a:cubicBezTo>
                  <a:pt x="278" y="891"/>
                  <a:pt x="293" y="884"/>
                  <a:pt x="298" y="899"/>
                </a:cubicBezTo>
                <a:cubicBezTo>
                  <a:pt x="301" y="912"/>
                  <a:pt x="290" y="905"/>
                  <a:pt x="286" y="903"/>
                </a:cubicBezTo>
                <a:cubicBezTo>
                  <a:pt x="326" y="919"/>
                  <a:pt x="355" y="946"/>
                  <a:pt x="390" y="967"/>
                </a:cubicBezTo>
                <a:cubicBezTo>
                  <a:pt x="390" y="971"/>
                  <a:pt x="385" y="970"/>
                  <a:pt x="382" y="971"/>
                </a:cubicBezTo>
                <a:cubicBezTo>
                  <a:pt x="394" y="975"/>
                  <a:pt x="428" y="977"/>
                  <a:pt x="434" y="999"/>
                </a:cubicBezTo>
                <a:cubicBezTo>
                  <a:pt x="455" y="992"/>
                  <a:pt x="484" y="1002"/>
                  <a:pt x="494" y="1019"/>
                </a:cubicBezTo>
                <a:cubicBezTo>
                  <a:pt x="542" y="1020"/>
                  <a:pt x="610" y="1031"/>
                  <a:pt x="650" y="1043"/>
                </a:cubicBezTo>
                <a:cubicBezTo>
                  <a:pt x="750" y="1013"/>
                  <a:pt x="886" y="1004"/>
                  <a:pt x="950" y="927"/>
                </a:cubicBezTo>
                <a:cubicBezTo>
                  <a:pt x="964" y="931"/>
                  <a:pt x="982" y="920"/>
                  <a:pt x="986" y="903"/>
                </a:cubicBezTo>
                <a:cubicBezTo>
                  <a:pt x="1029" y="876"/>
                  <a:pt x="1050" y="828"/>
                  <a:pt x="1086" y="795"/>
                </a:cubicBezTo>
                <a:cubicBezTo>
                  <a:pt x="1114" y="721"/>
                  <a:pt x="1154" y="682"/>
                  <a:pt x="1158" y="587"/>
                </a:cubicBezTo>
                <a:cubicBezTo>
                  <a:pt x="1161" y="585"/>
                  <a:pt x="1164" y="583"/>
                  <a:pt x="1170" y="583"/>
                </a:cubicBezTo>
                <a:cubicBezTo>
                  <a:pt x="1157" y="576"/>
                  <a:pt x="1174" y="546"/>
                  <a:pt x="1158" y="535"/>
                </a:cubicBezTo>
                <a:cubicBezTo>
                  <a:pt x="1181" y="470"/>
                  <a:pt x="1158" y="419"/>
                  <a:pt x="1150" y="359"/>
                </a:cubicBezTo>
                <a:cubicBezTo>
                  <a:pt x="1144" y="354"/>
                  <a:pt x="1140" y="347"/>
                  <a:pt x="1130" y="347"/>
                </a:cubicBezTo>
                <a:cubicBezTo>
                  <a:pt x="1125" y="327"/>
                  <a:pt x="1127" y="305"/>
                  <a:pt x="1122" y="295"/>
                </a:cubicBezTo>
                <a:cubicBezTo>
                  <a:pt x="1113" y="278"/>
                  <a:pt x="1100" y="277"/>
                  <a:pt x="1094" y="271"/>
                </a:cubicBezTo>
                <a:cubicBezTo>
                  <a:pt x="1086" y="263"/>
                  <a:pt x="1095" y="255"/>
                  <a:pt x="1082" y="251"/>
                </a:cubicBezTo>
                <a:cubicBezTo>
                  <a:pt x="1071" y="248"/>
                  <a:pt x="1058" y="258"/>
                  <a:pt x="1046" y="255"/>
                </a:cubicBezTo>
                <a:cubicBezTo>
                  <a:pt x="1017" y="247"/>
                  <a:pt x="1001" y="217"/>
                  <a:pt x="986" y="187"/>
                </a:cubicBezTo>
                <a:cubicBezTo>
                  <a:pt x="970" y="181"/>
                  <a:pt x="967" y="160"/>
                  <a:pt x="946" y="159"/>
                </a:cubicBezTo>
                <a:cubicBezTo>
                  <a:pt x="949" y="146"/>
                  <a:pt x="954" y="127"/>
                  <a:pt x="942" y="115"/>
                </a:cubicBezTo>
                <a:cubicBezTo>
                  <a:pt x="954" y="93"/>
                  <a:pt x="958" y="99"/>
                  <a:pt x="950" y="75"/>
                </a:cubicBezTo>
                <a:cubicBezTo>
                  <a:pt x="988" y="34"/>
                  <a:pt x="1038" y="62"/>
                  <a:pt x="1074" y="27"/>
                </a:cubicBezTo>
                <a:cubicBezTo>
                  <a:pt x="1099" y="40"/>
                  <a:pt x="1112" y="23"/>
                  <a:pt x="1130" y="31"/>
                </a:cubicBezTo>
                <a:cubicBezTo>
                  <a:pt x="1133" y="31"/>
                  <a:pt x="1133" y="15"/>
                  <a:pt x="1130" y="15"/>
                </a:cubicBezTo>
                <a:cubicBezTo>
                  <a:pt x="1136" y="0"/>
                  <a:pt x="1136" y="24"/>
                  <a:pt x="1146" y="19"/>
                </a:cubicBezTo>
                <a:cubicBezTo>
                  <a:pt x="1158" y="16"/>
                  <a:pt x="1137" y="13"/>
                  <a:pt x="1142" y="3"/>
                </a:cubicBezTo>
                <a:cubicBezTo>
                  <a:pt x="1148" y="9"/>
                  <a:pt x="1161" y="8"/>
                  <a:pt x="1158" y="23"/>
                </a:cubicBezTo>
                <a:cubicBezTo>
                  <a:pt x="1205" y="19"/>
                  <a:pt x="1219" y="86"/>
                  <a:pt x="1270" y="83"/>
                </a:cubicBezTo>
                <a:cubicBezTo>
                  <a:pt x="1277" y="96"/>
                  <a:pt x="1309" y="101"/>
                  <a:pt x="1298" y="119"/>
                </a:cubicBezTo>
                <a:cubicBezTo>
                  <a:pt x="1314" y="119"/>
                  <a:pt x="1325" y="124"/>
                  <a:pt x="1330" y="135"/>
                </a:cubicBezTo>
                <a:cubicBezTo>
                  <a:pt x="1334" y="132"/>
                  <a:pt x="1334" y="126"/>
                  <a:pt x="1342" y="127"/>
                </a:cubicBezTo>
                <a:cubicBezTo>
                  <a:pt x="1339" y="142"/>
                  <a:pt x="1367" y="134"/>
                  <a:pt x="1354" y="147"/>
                </a:cubicBezTo>
                <a:cubicBezTo>
                  <a:pt x="1380" y="132"/>
                  <a:pt x="1371" y="175"/>
                  <a:pt x="1390" y="179"/>
                </a:cubicBezTo>
                <a:cubicBezTo>
                  <a:pt x="1391" y="195"/>
                  <a:pt x="1380" y="210"/>
                  <a:pt x="1394" y="215"/>
                </a:cubicBezTo>
                <a:cubicBezTo>
                  <a:pt x="1391" y="221"/>
                  <a:pt x="1381" y="221"/>
                  <a:pt x="1374" y="223"/>
                </a:cubicBezTo>
                <a:cubicBezTo>
                  <a:pt x="1375" y="228"/>
                  <a:pt x="1381" y="226"/>
                  <a:pt x="1386" y="227"/>
                </a:cubicBezTo>
                <a:cubicBezTo>
                  <a:pt x="1384" y="232"/>
                  <a:pt x="1381" y="235"/>
                  <a:pt x="1374" y="235"/>
                </a:cubicBezTo>
                <a:cubicBezTo>
                  <a:pt x="1382" y="245"/>
                  <a:pt x="1395" y="271"/>
                  <a:pt x="1382" y="287"/>
                </a:cubicBezTo>
                <a:cubicBezTo>
                  <a:pt x="1383" y="295"/>
                  <a:pt x="1393" y="295"/>
                  <a:pt x="1398" y="299"/>
                </a:cubicBezTo>
                <a:cubicBezTo>
                  <a:pt x="1391" y="317"/>
                  <a:pt x="1395" y="341"/>
                  <a:pt x="1398" y="347"/>
                </a:cubicBezTo>
                <a:cubicBezTo>
                  <a:pt x="1392" y="437"/>
                  <a:pt x="1420" y="534"/>
                  <a:pt x="1382" y="623"/>
                </a:cubicBezTo>
                <a:cubicBezTo>
                  <a:pt x="1385" y="630"/>
                  <a:pt x="1389" y="638"/>
                  <a:pt x="1390" y="647"/>
                </a:cubicBezTo>
                <a:cubicBezTo>
                  <a:pt x="1374" y="673"/>
                  <a:pt x="1368" y="708"/>
                  <a:pt x="1354" y="735"/>
                </a:cubicBezTo>
                <a:cubicBezTo>
                  <a:pt x="1354" y="739"/>
                  <a:pt x="1359" y="738"/>
                  <a:pt x="1362" y="739"/>
                </a:cubicBezTo>
                <a:cubicBezTo>
                  <a:pt x="1336" y="808"/>
                  <a:pt x="1303" y="869"/>
                  <a:pt x="1258" y="919"/>
                </a:cubicBezTo>
                <a:cubicBezTo>
                  <a:pt x="1261" y="923"/>
                  <a:pt x="1262" y="928"/>
                  <a:pt x="1262" y="935"/>
                </a:cubicBezTo>
                <a:cubicBezTo>
                  <a:pt x="1258" y="935"/>
                  <a:pt x="1254" y="935"/>
                  <a:pt x="1250" y="935"/>
                </a:cubicBezTo>
                <a:cubicBezTo>
                  <a:pt x="1216" y="995"/>
                  <a:pt x="1167" y="1039"/>
                  <a:pt x="1106" y="1071"/>
                </a:cubicBezTo>
                <a:cubicBezTo>
                  <a:pt x="1088" y="1122"/>
                  <a:pt x="1003" y="1136"/>
                  <a:pt x="942" y="1167"/>
                </a:cubicBezTo>
                <a:cubicBezTo>
                  <a:pt x="937" y="1170"/>
                  <a:pt x="936" y="1180"/>
                  <a:pt x="930" y="1183"/>
                </a:cubicBezTo>
                <a:cubicBezTo>
                  <a:pt x="903" y="1198"/>
                  <a:pt x="805" y="1222"/>
                  <a:pt x="814" y="1207"/>
                </a:cubicBezTo>
                <a:close/>
                <a:moveTo>
                  <a:pt x="98" y="391"/>
                </a:moveTo>
                <a:cubicBezTo>
                  <a:pt x="110" y="386"/>
                  <a:pt x="104" y="418"/>
                  <a:pt x="90" y="411"/>
                </a:cubicBezTo>
                <a:cubicBezTo>
                  <a:pt x="86" y="429"/>
                  <a:pt x="97" y="431"/>
                  <a:pt x="98" y="443"/>
                </a:cubicBezTo>
                <a:cubicBezTo>
                  <a:pt x="90" y="446"/>
                  <a:pt x="95" y="455"/>
                  <a:pt x="86" y="447"/>
                </a:cubicBezTo>
                <a:cubicBezTo>
                  <a:pt x="97" y="462"/>
                  <a:pt x="80" y="484"/>
                  <a:pt x="94" y="491"/>
                </a:cubicBezTo>
                <a:cubicBezTo>
                  <a:pt x="98" y="450"/>
                  <a:pt x="114" y="400"/>
                  <a:pt x="114" y="367"/>
                </a:cubicBezTo>
                <a:cubicBezTo>
                  <a:pt x="91" y="367"/>
                  <a:pt x="114" y="387"/>
                  <a:pt x="98" y="391"/>
                </a:cubicBezTo>
                <a:close/>
                <a:moveTo>
                  <a:pt x="118" y="367"/>
                </a:moveTo>
                <a:cubicBezTo>
                  <a:pt x="113" y="357"/>
                  <a:pt x="130" y="350"/>
                  <a:pt x="118" y="347"/>
                </a:cubicBezTo>
                <a:cubicBezTo>
                  <a:pt x="117" y="352"/>
                  <a:pt x="112" y="351"/>
                  <a:pt x="106" y="351"/>
                </a:cubicBezTo>
                <a:cubicBezTo>
                  <a:pt x="103" y="364"/>
                  <a:pt x="112" y="364"/>
                  <a:pt x="118" y="367"/>
                </a:cubicBezTo>
                <a:close/>
                <a:moveTo>
                  <a:pt x="346" y="987"/>
                </a:moveTo>
                <a:cubicBezTo>
                  <a:pt x="330" y="979"/>
                  <a:pt x="339" y="960"/>
                  <a:pt x="310" y="959"/>
                </a:cubicBezTo>
                <a:cubicBezTo>
                  <a:pt x="316" y="972"/>
                  <a:pt x="338" y="990"/>
                  <a:pt x="346" y="987"/>
                </a:cubicBezTo>
                <a:close/>
                <a:moveTo>
                  <a:pt x="366" y="999"/>
                </a:moveTo>
                <a:cubicBezTo>
                  <a:pt x="373" y="1015"/>
                  <a:pt x="396" y="1023"/>
                  <a:pt x="410" y="1011"/>
                </a:cubicBezTo>
                <a:cubicBezTo>
                  <a:pt x="394" y="1010"/>
                  <a:pt x="385" y="985"/>
                  <a:pt x="366" y="999"/>
                </a:cubicBezTo>
                <a:close/>
                <a:moveTo>
                  <a:pt x="478" y="1043"/>
                </a:moveTo>
                <a:cubicBezTo>
                  <a:pt x="456" y="1046"/>
                  <a:pt x="450" y="1021"/>
                  <a:pt x="418" y="1023"/>
                </a:cubicBezTo>
                <a:cubicBezTo>
                  <a:pt x="427" y="1045"/>
                  <a:pt x="460" y="1050"/>
                  <a:pt x="478" y="1043"/>
                </a:cubicBezTo>
                <a:close/>
                <a:moveTo>
                  <a:pt x="874" y="1191"/>
                </a:moveTo>
                <a:cubicBezTo>
                  <a:pt x="884" y="1189"/>
                  <a:pt x="889" y="1182"/>
                  <a:pt x="894" y="1175"/>
                </a:cubicBezTo>
                <a:cubicBezTo>
                  <a:pt x="881" y="1174"/>
                  <a:pt x="875" y="1180"/>
                  <a:pt x="874" y="1191"/>
                </a:cubicBezTo>
                <a:close/>
              </a:path>
            </a:pathLst>
          </a:custGeom>
          <a:solidFill>
            <a:srgbClr val="6291AD"/>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6291AD"/>
              </a:solidFill>
            </a:endParaRPr>
          </a:p>
        </p:txBody>
      </p:sp>
      <p:sp>
        <p:nvSpPr>
          <p:cNvPr id="5" name="文本框 4">
            <a:extLst>
              <a:ext uri="{FF2B5EF4-FFF2-40B4-BE49-F238E27FC236}">
                <a16:creationId xmlns:a16="http://schemas.microsoft.com/office/drawing/2014/main" id="{6A1C876D-DB6A-B78E-8377-8EF59103A82A}"/>
              </a:ext>
            </a:extLst>
          </p:cNvPr>
          <p:cNvSpPr txBox="1"/>
          <p:nvPr/>
        </p:nvSpPr>
        <p:spPr>
          <a:xfrm>
            <a:off x="1729331" y="1648253"/>
            <a:ext cx="5415748" cy="400110"/>
          </a:xfrm>
          <a:prstGeom prst="rect">
            <a:avLst/>
          </a:prstGeom>
          <a:noFill/>
        </p:spPr>
        <p:txBody>
          <a:bodyPr wrap="square" rtlCol="0">
            <a:spAutoFit/>
          </a:bodyPr>
          <a:lstStyle/>
          <a:p>
            <a:r>
              <a:rPr lang="en-US" altLang="zh-CN" sz="2000" b="1" dirty="0">
                <a:solidFill>
                  <a:srgbClr val="6291AD"/>
                </a:solidFill>
                <a:latin typeface="Times New Roman" panose="02020603050405020304" pitchFamily="18" charset="0"/>
                <a:ea typeface="方正宋刻本秀楷简体" panose="02000000000000000000" pitchFamily="2" charset="-122"/>
                <a:cs typeface="Times New Roman" panose="02020603050405020304" pitchFamily="18" charset="0"/>
              </a:rPr>
              <a:t>Data Analysis ​​</a:t>
            </a:r>
          </a:p>
        </p:txBody>
      </p:sp>
    </p:spTree>
    <p:extLst>
      <p:ext uri="{BB962C8B-B14F-4D97-AF65-F5344CB8AC3E}">
        <p14:creationId xmlns:p14="http://schemas.microsoft.com/office/powerpoint/2010/main" val="796755965"/>
      </p:ext>
    </p:extLst>
  </p:cSld>
  <p:clrMapOvr>
    <a:masterClrMapping/>
  </p:clrMapOvr>
  <mc:AlternateContent xmlns:mc="http://schemas.openxmlformats.org/markup-compatibility/2006" xmlns:p14="http://schemas.microsoft.com/office/powerpoint/2010/main">
    <mc:Choice Requires="p14">
      <p:transition spd="slow" p14:dur="999"/>
    </mc:Choice>
    <mc:Fallback xmlns="">
      <p:transition spd="slow"/>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AB2E81-ECFF-D1C6-6E08-F7247A9D200B}"/>
            </a:ext>
          </a:extLst>
        </p:cNvPr>
        <p:cNvGrpSpPr/>
        <p:nvPr/>
      </p:nvGrpSpPr>
      <p:grpSpPr>
        <a:xfrm>
          <a:off x="0" y="0"/>
          <a:ext cx="0" cy="0"/>
          <a:chOff x="0" y="0"/>
          <a:chExt cx="0" cy="0"/>
        </a:xfrm>
      </p:grpSpPr>
      <p:grpSp>
        <p:nvGrpSpPr>
          <p:cNvPr id="13" name="组合 12"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F99554B1-782C-D271-DBB4-673CB455B807}"/>
              </a:ext>
            </a:extLst>
          </p:cNvPr>
          <p:cNvGrpSpPr/>
          <p:nvPr/>
        </p:nvGrpSpPr>
        <p:grpSpPr>
          <a:xfrm>
            <a:off x="323850" y="452803"/>
            <a:ext cx="11544300" cy="5952393"/>
            <a:chOff x="323850" y="448407"/>
            <a:chExt cx="11544300" cy="5952393"/>
          </a:xfrm>
          <a:solidFill>
            <a:schemeClr val="bg1"/>
          </a:solidFill>
          <a:effectLst>
            <a:outerShdw blurRad="63500" sx="101000" sy="101000" algn="ctr" rotWithShape="0">
              <a:prstClr val="black">
                <a:alpha val="16000"/>
              </a:prstClr>
            </a:outerShdw>
          </a:effectLst>
        </p:grpSpPr>
        <p:sp>
          <p:nvSpPr>
            <p:cNvPr id="15" name="矩形 14">
              <a:extLst>
                <a:ext uri="{FF2B5EF4-FFF2-40B4-BE49-F238E27FC236}">
                  <a16:creationId xmlns:a16="http://schemas.microsoft.com/office/drawing/2014/main" id="{4B941D86-4DCE-71AD-090E-07BC95C0F3DD}"/>
                </a:ext>
              </a:extLst>
            </p:cNvPr>
            <p:cNvSpPr/>
            <p:nvPr/>
          </p:nvSpPr>
          <p:spPr>
            <a:xfrm>
              <a:off x="323850" y="448407"/>
              <a:ext cx="5772150" cy="595239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6" name="矩形 15">
              <a:extLst>
                <a:ext uri="{FF2B5EF4-FFF2-40B4-BE49-F238E27FC236}">
                  <a16:creationId xmlns:a16="http://schemas.microsoft.com/office/drawing/2014/main" id="{3D5EFCBF-1012-93DF-E872-614105BC8729}"/>
                </a:ext>
              </a:extLst>
            </p:cNvPr>
            <p:cNvSpPr/>
            <p:nvPr/>
          </p:nvSpPr>
          <p:spPr>
            <a:xfrm>
              <a:off x="6096000" y="448407"/>
              <a:ext cx="5772150" cy="5952393"/>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4" name="e7d195523061f1c0"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hidden="1">
            <a:extLst>
              <a:ext uri="{FF2B5EF4-FFF2-40B4-BE49-F238E27FC236}">
                <a16:creationId xmlns:a16="http://schemas.microsoft.com/office/drawing/2014/main" id="{86C4ACE5-8724-A08C-6834-B39FCED9F56C}"/>
              </a:ext>
            </a:extLst>
          </p:cNvPr>
          <p:cNvSpPr txBox="1"/>
          <p:nvPr/>
        </p:nvSpPr>
        <p:spPr>
          <a:xfrm>
            <a:off x="-355600" y="1803400"/>
            <a:ext cx="293927" cy="1016000"/>
          </a:xfrm>
          <a:prstGeom prst="rect">
            <a:avLst/>
          </a:prstGeom>
          <a:noFill/>
        </p:spPr>
        <p:txBody>
          <a:bodyPr vert="wordArtVert" rtlCol="0">
            <a:spAutoFit/>
          </a:bodyPr>
          <a:lstStyle/>
          <a:p>
            <a:r>
              <a:rPr lang="en-US" altLang="zh-CN" sz="100"/>
              <a:t>e7d195523061f1c0600ade85ab8d19863d296bbd6d3c8047FB0A4867354E4F1E3A7DEAE3C4C4B5C9777EC9E9D7F78045DB0296A4194571101A21F67FC7D6C39966CE50B69116E2EE84E571E25F3C0CCEFA580E17E0662CFEDAA8B523805C8502F8097F2A1B850D425FF7195227813744A53FD6CF2B2B57D748A7B5042ABFF2AC338AA28342723E5B96AEA94EED6DE12D7C9D1D2A095B283E</a:t>
            </a:r>
            <a:endParaRPr lang="zh-CN" altLang="en-US" sz="100"/>
          </a:p>
        </p:txBody>
      </p:sp>
      <p:sp>
        <p:nvSpPr>
          <p:cNvPr id="14" name="文本框 13"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DA9E426B-608A-0349-D7D7-0AB090A5B7BB}"/>
              </a:ext>
            </a:extLst>
          </p:cNvPr>
          <p:cNvSpPr txBox="1"/>
          <p:nvPr/>
        </p:nvSpPr>
        <p:spPr>
          <a:xfrm>
            <a:off x="1594539" y="2370271"/>
            <a:ext cx="8824080" cy="2777940"/>
          </a:xfrm>
          <a:prstGeom prst="rect">
            <a:avLst/>
          </a:prstGeom>
          <a:noFill/>
        </p:spPr>
        <p:txBody>
          <a:bodyPr vert="horz" wrap="square" rtlCol="0">
            <a:spAutoFit/>
          </a:bodyPr>
          <a:lstStyle/>
          <a:p>
            <a:pPr algn="just">
              <a:lnSpc>
                <a:spcPct val="200000"/>
              </a:lnSpc>
            </a:pPr>
            <a:r>
              <a:rPr lang="en-US" altLang="zh-CN" b="1" dirty="0">
                <a:latin typeface="Times New Roman" panose="02020603050405020304" pitchFamily="18" charset="0"/>
                <a:ea typeface="方正宋刻本秀楷简体" panose="02000000000000000000" pitchFamily="2" charset="-122"/>
                <a:cs typeface="Times New Roman" panose="02020603050405020304" pitchFamily="18" charset="0"/>
              </a:rPr>
              <a:t>Official approval for the study:</a:t>
            </a:r>
          </a:p>
          <a:p>
            <a:pPr marL="285750" indent="-285750" algn="just">
              <a:lnSpc>
                <a:spcPct val="200000"/>
              </a:lnSpc>
              <a:buFont typeface="Arial" panose="020B0604020202020204" pitchFamily="34" charset="0"/>
              <a:buChar char="•"/>
            </a:pP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The local education authority and its subordinate schools </a:t>
            </a:r>
          </a:p>
          <a:p>
            <a:pPr marL="285750" indent="-285750" algn="just">
              <a:lnSpc>
                <a:spcPct val="200000"/>
              </a:lnSpc>
              <a:buFont typeface="Arial" panose="020B0604020202020204" pitchFamily="34" charset="0"/>
              <a:buChar char="•"/>
            </a:pP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Consent from all participants or their guardians, where applicable.</a:t>
            </a:r>
          </a:p>
          <a:p>
            <a:pPr marL="285750" indent="-285750" algn="just">
              <a:lnSpc>
                <a:spcPct val="200000"/>
              </a:lnSpc>
              <a:buFont typeface="Arial" panose="020B0604020202020204" pitchFamily="34" charset="0"/>
              <a:buChar char="•"/>
            </a:pPr>
            <a:r>
              <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rPr>
              <a:t>Right to withdraw preserved.</a:t>
            </a:r>
          </a:p>
          <a:p>
            <a:pPr marL="285750" indent="-285750" algn="just">
              <a:lnSpc>
                <a:spcPct val="200000"/>
              </a:lnSpc>
              <a:buFont typeface="Arial" panose="020B0604020202020204" pitchFamily="34" charset="0"/>
              <a:buChar char="•"/>
            </a:pPr>
            <a:endParaRPr lang="en-US" altLang="zh-CN" dirty="0">
              <a:latin typeface="Times New Roman" panose="02020603050405020304" pitchFamily="18" charset="0"/>
              <a:ea typeface="方正宋刻本秀楷简体" panose="02000000000000000000" pitchFamily="2" charset="-122"/>
              <a:cs typeface="Times New Roman" panose="02020603050405020304" pitchFamily="18" charset="0"/>
            </a:endParaRPr>
          </a:p>
        </p:txBody>
      </p:sp>
      <p:sp>
        <p:nvSpPr>
          <p:cNvPr id="3" name="文本框 2">
            <a:extLst>
              <a:ext uri="{FF2B5EF4-FFF2-40B4-BE49-F238E27FC236}">
                <a16:creationId xmlns:a16="http://schemas.microsoft.com/office/drawing/2014/main" id="{53B7C389-4972-F6D1-25A6-7281BCFCF4DB}"/>
              </a:ext>
            </a:extLst>
          </p:cNvPr>
          <p:cNvSpPr txBox="1"/>
          <p:nvPr/>
        </p:nvSpPr>
        <p:spPr>
          <a:xfrm>
            <a:off x="907493" y="1025125"/>
            <a:ext cx="10282823" cy="461665"/>
          </a:xfrm>
          <a:prstGeom prst="rect">
            <a:avLst/>
          </a:prstGeom>
          <a:noFill/>
        </p:spPr>
        <p:txBody>
          <a:bodyPr wrap="square">
            <a:spAutoFit/>
          </a:bodyPr>
          <a:lstStyle/>
          <a:p>
            <a:pPr algn="ctr"/>
            <a:r>
              <a:rPr lang="en-US" altLang="zh-CN" sz="2400" b="1" dirty="0">
                <a:solidFill>
                  <a:srgbClr val="6291AD"/>
                </a:solidFill>
                <a:latin typeface="Times New Roman" panose="02020603050405020304" pitchFamily="18" charset="0"/>
                <a:ea typeface="方正宋刻本秀楷简体" panose="02000000000000000000" pitchFamily="2" charset="-122"/>
                <a:cs typeface="Times New Roman" panose="02020603050405020304" pitchFamily="18" charset="0"/>
              </a:rPr>
              <a:t>Ethical Considerations​​​</a:t>
            </a:r>
          </a:p>
        </p:txBody>
      </p:sp>
    </p:spTree>
    <p:extLst>
      <p:ext uri="{BB962C8B-B14F-4D97-AF65-F5344CB8AC3E}">
        <p14:creationId xmlns:p14="http://schemas.microsoft.com/office/powerpoint/2010/main" val="2091316431"/>
      </p:ext>
    </p:extLst>
  </p:cSld>
  <p:clrMapOvr>
    <a:masterClrMapping/>
  </p:clrMapOvr>
  <mc:AlternateContent xmlns:mc="http://schemas.openxmlformats.org/markup-compatibility/2006" xmlns:p14="http://schemas.microsoft.com/office/powerpoint/2010/main">
    <mc:Choice Requires="p14">
      <p:transition spd="slow" p14:dur="999"/>
    </mc:Choice>
    <mc:Fallback xmlns="">
      <p:transition spd="slow"/>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3AFC46-E196-2F28-217F-853AA44AEAC0}"/>
            </a:ext>
          </a:extLst>
        </p:cNvPr>
        <p:cNvGrpSpPr/>
        <p:nvPr/>
      </p:nvGrpSpPr>
      <p:grpSpPr>
        <a:xfrm>
          <a:off x="0" y="0"/>
          <a:ext cx="0" cy="0"/>
          <a:chOff x="0" y="0"/>
          <a:chExt cx="0" cy="0"/>
        </a:xfrm>
      </p:grpSpPr>
      <p:grpSp>
        <p:nvGrpSpPr>
          <p:cNvPr id="13" name="组合 12"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4B363DBC-1C04-C097-BE9F-4AB518E4774B}"/>
              </a:ext>
            </a:extLst>
          </p:cNvPr>
          <p:cNvGrpSpPr/>
          <p:nvPr/>
        </p:nvGrpSpPr>
        <p:grpSpPr>
          <a:xfrm>
            <a:off x="323850" y="452803"/>
            <a:ext cx="11544300" cy="5952393"/>
            <a:chOff x="323850" y="448407"/>
            <a:chExt cx="11544300" cy="5952393"/>
          </a:xfrm>
          <a:solidFill>
            <a:schemeClr val="bg1"/>
          </a:solidFill>
          <a:effectLst>
            <a:outerShdw blurRad="63500" sx="101000" sy="101000" algn="ctr" rotWithShape="0">
              <a:prstClr val="black">
                <a:alpha val="16000"/>
              </a:prstClr>
            </a:outerShdw>
          </a:effectLst>
        </p:grpSpPr>
        <p:sp>
          <p:nvSpPr>
            <p:cNvPr id="15" name="矩形 14">
              <a:extLst>
                <a:ext uri="{FF2B5EF4-FFF2-40B4-BE49-F238E27FC236}">
                  <a16:creationId xmlns:a16="http://schemas.microsoft.com/office/drawing/2014/main" id="{C55DB671-5373-159A-EA37-06E0F553FDEA}"/>
                </a:ext>
              </a:extLst>
            </p:cNvPr>
            <p:cNvSpPr/>
            <p:nvPr/>
          </p:nvSpPr>
          <p:spPr>
            <a:xfrm>
              <a:off x="323850" y="448407"/>
              <a:ext cx="5772150" cy="595239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Times New Roman" panose="02020603050405020304" pitchFamily="18" charset="0"/>
                <a:cs typeface="Times New Roman" panose="02020603050405020304" pitchFamily="18" charset="0"/>
              </a:endParaRPr>
            </a:p>
          </p:txBody>
        </p:sp>
        <p:sp>
          <p:nvSpPr>
            <p:cNvPr id="16" name="矩形 15">
              <a:extLst>
                <a:ext uri="{FF2B5EF4-FFF2-40B4-BE49-F238E27FC236}">
                  <a16:creationId xmlns:a16="http://schemas.microsoft.com/office/drawing/2014/main" id="{271DAF31-3A47-541D-C386-6C8ACDEFD726}"/>
                </a:ext>
              </a:extLst>
            </p:cNvPr>
            <p:cNvSpPr/>
            <p:nvPr/>
          </p:nvSpPr>
          <p:spPr>
            <a:xfrm>
              <a:off x="6096000" y="448407"/>
              <a:ext cx="5772150" cy="5952393"/>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Times New Roman" panose="02020603050405020304" pitchFamily="18" charset="0"/>
                <a:cs typeface="Times New Roman" panose="02020603050405020304" pitchFamily="18" charset="0"/>
              </a:endParaRPr>
            </a:p>
          </p:txBody>
        </p:sp>
      </p:grpSp>
      <p:sp>
        <p:nvSpPr>
          <p:cNvPr id="4" name="e7d195523061f1c0"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hidden="1">
            <a:extLst>
              <a:ext uri="{FF2B5EF4-FFF2-40B4-BE49-F238E27FC236}">
                <a16:creationId xmlns:a16="http://schemas.microsoft.com/office/drawing/2014/main" id="{A6F79B23-3FFA-10A7-5907-B63210A68B55}"/>
              </a:ext>
            </a:extLst>
          </p:cNvPr>
          <p:cNvSpPr txBox="1"/>
          <p:nvPr/>
        </p:nvSpPr>
        <p:spPr>
          <a:xfrm>
            <a:off x="-355600" y="1803400"/>
            <a:ext cx="293927" cy="1016000"/>
          </a:xfrm>
          <a:prstGeom prst="rect">
            <a:avLst/>
          </a:prstGeom>
          <a:noFill/>
        </p:spPr>
        <p:txBody>
          <a:bodyPr vert="wordArtVert" rtlCol="0">
            <a:spAutoFit/>
          </a:bodyPr>
          <a:lstStyle/>
          <a:p>
            <a:r>
              <a:rPr lang="en-US" altLang="zh-CN" sz="100"/>
              <a:t>e7d195523061f1c0600ade85ab8d19863d296bbd6d3c8047FB0A4867354E4F1E3A7DEAE3C4C4B5C9777EC9E9D7F78045DB0296A4194571101A21F67FC7D6C39966CE50B69116E2EE84E571E25F3C0CCEFA580E17E0662CFEDAA8B523805C8502F8097F2A1B850D425FF7195227813744A53FD6CF2B2B57D748A7B5042ABFF2AC338AA28342723E5B96AEA94EED6DE12D7C9D1D2A095B283E</a:t>
            </a:r>
            <a:endParaRPr lang="zh-CN" altLang="en-US" sz="100"/>
          </a:p>
        </p:txBody>
      </p:sp>
      <p:sp>
        <p:nvSpPr>
          <p:cNvPr id="3" name="文本框 2">
            <a:extLst>
              <a:ext uri="{FF2B5EF4-FFF2-40B4-BE49-F238E27FC236}">
                <a16:creationId xmlns:a16="http://schemas.microsoft.com/office/drawing/2014/main" id="{E7E8D55F-45A1-3083-DD48-57FA0D3A7907}"/>
              </a:ext>
            </a:extLst>
          </p:cNvPr>
          <p:cNvSpPr txBox="1"/>
          <p:nvPr/>
        </p:nvSpPr>
        <p:spPr>
          <a:xfrm>
            <a:off x="877002" y="962813"/>
            <a:ext cx="10282823" cy="461665"/>
          </a:xfrm>
          <a:prstGeom prst="rect">
            <a:avLst/>
          </a:prstGeom>
          <a:noFill/>
        </p:spPr>
        <p:txBody>
          <a:bodyPr wrap="square">
            <a:spAutoFit/>
          </a:bodyPr>
          <a:lstStyle/>
          <a:p>
            <a:pPr algn="ctr"/>
            <a:r>
              <a:rPr lang="en-US" altLang="zh-CN" sz="2400" b="1" dirty="0">
                <a:solidFill>
                  <a:srgbClr val="6291AD"/>
                </a:solidFill>
                <a:latin typeface="Times New Roman" panose="02020603050405020304" pitchFamily="18" charset="0"/>
                <a:ea typeface="方正宋刻本秀楷简体" panose="02000000000000000000" pitchFamily="2" charset="-122"/>
                <a:cs typeface="Times New Roman" panose="02020603050405020304" pitchFamily="18" charset="0"/>
              </a:rPr>
              <a:t>Timetable</a:t>
            </a:r>
          </a:p>
        </p:txBody>
      </p:sp>
      <p:graphicFrame>
        <p:nvGraphicFramePr>
          <p:cNvPr id="10" name="表格 9">
            <a:extLst>
              <a:ext uri="{FF2B5EF4-FFF2-40B4-BE49-F238E27FC236}">
                <a16:creationId xmlns:a16="http://schemas.microsoft.com/office/drawing/2014/main" id="{7572412D-3035-1A93-6BC3-EBB7A6AD5A51}"/>
              </a:ext>
            </a:extLst>
          </p:cNvPr>
          <p:cNvGraphicFramePr>
            <a:graphicFrameLocks noGrp="1"/>
          </p:cNvGraphicFramePr>
          <p:nvPr>
            <p:extLst>
              <p:ext uri="{D42A27DB-BD31-4B8C-83A1-F6EECF244321}">
                <p14:modId xmlns:p14="http://schemas.microsoft.com/office/powerpoint/2010/main" val="3572293060"/>
              </p:ext>
            </p:extLst>
          </p:nvPr>
        </p:nvGraphicFramePr>
        <p:xfrm>
          <a:off x="785084" y="1934488"/>
          <a:ext cx="10621831" cy="3713490"/>
        </p:xfrm>
        <a:graphic>
          <a:graphicData uri="http://schemas.openxmlformats.org/drawingml/2006/table">
            <a:tbl>
              <a:tblPr/>
              <a:tblGrid>
                <a:gridCol w="640614">
                  <a:extLst>
                    <a:ext uri="{9D8B030D-6E8A-4147-A177-3AD203B41FA5}">
                      <a16:colId xmlns:a16="http://schemas.microsoft.com/office/drawing/2014/main" val="1783582465"/>
                    </a:ext>
                  </a:extLst>
                </a:gridCol>
                <a:gridCol w="1521245">
                  <a:extLst>
                    <a:ext uri="{9D8B030D-6E8A-4147-A177-3AD203B41FA5}">
                      <a16:colId xmlns:a16="http://schemas.microsoft.com/office/drawing/2014/main" val="1001294959"/>
                    </a:ext>
                  </a:extLst>
                </a:gridCol>
                <a:gridCol w="2640145">
                  <a:extLst>
                    <a:ext uri="{9D8B030D-6E8A-4147-A177-3AD203B41FA5}">
                      <a16:colId xmlns:a16="http://schemas.microsoft.com/office/drawing/2014/main" val="3700401152"/>
                    </a:ext>
                  </a:extLst>
                </a:gridCol>
                <a:gridCol w="447679">
                  <a:extLst>
                    <a:ext uri="{9D8B030D-6E8A-4147-A177-3AD203B41FA5}">
                      <a16:colId xmlns:a16="http://schemas.microsoft.com/office/drawing/2014/main" val="1013802576"/>
                    </a:ext>
                  </a:extLst>
                </a:gridCol>
                <a:gridCol w="447679">
                  <a:extLst>
                    <a:ext uri="{9D8B030D-6E8A-4147-A177-3AD203B41FA5}">
                      <a16:colId xmlns:a16="http://schemas.microsoft.com/office/drawing/2014/main" val="972430326"/>
                    </a:ext>
                  </a:extLst>
                </a:gridCol>
                <a:gridCol w="447679">
                  <a:extLst>
                    <a:ext uri="{9D8B030D-6E8A-4147-A177-3AD203B41FA5}">
                      <a16:colId xmlns:a16="http://schemas.microsoft.com/office/drawing/2014/main" val="3448504708"/>
                    </a:ext>
                  </a:extLst>
                </a:gridCol>
                <a:gridCol w="447679">
                  <a:extLst>
                    <a:ext uri="{9D8B030D-6E8A-4147-A177-3AD203B41FA5}">
                      <a16:colId xmlns:a16="http://schemas.microsoft.com/office/drawing/2014/main" val="3700054240"/>
                    </a:ext>
                  </a:extLst>
                </a:gridCol>
                <a:gridCol w="447679">
                  <a:extLst>
                    <a:ext uri="{9D8B030D-6E8A-4147-A177-3AD203B41FA5}">
                      <a16:colId xmlns:a16="http://schemas.microsoft.com/office/drawing/2014/main" val="3724859315"/>
                    </a:ext>
                  </a:extLst>
                </a:gridCol>
                <a:gridCol w="447679">
                  <a:extLst>
                    <a:ext uri="{9D8B030D-6E8A-4147-A177-3AD203B41FA5}">
                      <a16:colId xmlns:a16="http://schemas.microsoft.com/office/drawing/2014/main" val="1396041532"/>
                    </a:ext>
                  </a:extLst>
                </a:gridCol>
                <a:gridCol w="447679">
                  <a:extLst>
                    <a:ext uri="{9D8B030D-6E8A-4147-A177-3AD203B41FA5}">
                      <a16:colId xmlns:a16="http://schemas.microsoft.com/office/drawing/2014/main" val="3023199574"/>
                    </a:ext>
                  </a:extLst>
                </a:gridCol>
                <a:gridCol w="447679">
                  <a:extLst>
                    <a:ext uri="{9D8B030D-6E8A-4147-A177-3AD203B41FA5}">
                      <a16:colId xmlns:a16="http://schemas.microsoft.com/office/drawing/2014/main" val="1363225738"/>
                    </a:ext>
                  </a:extLst>
                </a:gridCol>
                <a:gridCol w="447679">
                  <a:extLst>
                    <a:ext uri="{9D8B030D-6E8A-4147-A177-3AD203B41FA5}">
                      <a16:colId xmlns:a16="http://schemas.microsoft.com/office/drawing/2014/main" val="1894324660"/>
                    </a:ext>
                  </a:extLst>
                </a:gridCol>
                <a:gridCol w="447679">
                  <a:extLst>
                    <a:ext uri="{9D8B030D-6E8A-4147-A177-3AD203B41FA5}">
                      <a16:colId xmlns:a16="http://schemas.microsoft.com/office/drawing/2014/main" val="284194730"/>
                    </a:ext>
                  </a:extLst>
                </a:gridCol>
                <a:gridCol w="447679">
                  <a:extLst>
                    <a:ext uri="{9D8B030D-6E8A-4147-A177-3AD203B41FA5}">
                      <a16:colId xmlns:a16="http://schemas.microsoft.com/office/drawing/2014/main" val="3808390989"/>
                    </a:ext>
                  </a:extLst>
                </a:gridCol>
                <a:gridCol w="447679">
                  <a:extLst>
                    <a:ext uri="{9D8B030D-6E8A-4147-A177-3AD203B41FA5}">
                      <a16:colId xmlns:a16="http://schemas.microsoft.com/office/drawing/2014/main" val="3976395525"/>
                    </a:ext>
                  </a:extLst>
                </a:gridCol>
                <a:gridCol w="447679">
                  <a:extLst>
                    <a:ext uri="{9D8B030D-6E8A-4147-A177-3AD203B41FA5}">
                      <a16:colId xmlns:a16="http://schemas.microsoft.com/office/drawing/2014/main" val="1406776767"/>
                    </a:ext>
                  </a:extLst>
                </a:gridCol>
              </a:tblGrid>
              <a:tr h="337590">
                <a:tc rowSpan="2">
                  <a:txBody>
                    <a:bodyPr/>
                    <a:lstStyle/>
                    <a:p>
                      <a:pPr algn="ctr" fontAlgn="ctr"/>
                      <a:r>
                        <a:rPr lang="en-US" sz="1600" b="1"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No.</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9F8"/>
                    </a:solidFill>
                  </a:tcPr>
                </a:tc>
                <a:tc rowSpan="2" gridSpan="2">
                  <a:txBody>
                    <a:bodyPr/>
                    <a:lstStyle/>
                    <a:p>
                      <a:pPr algn="ctr" fontAlgn="ctr"/>
                      <a:r>
                        <a:rPr lang="en-US" sz="1600" b="1"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Task</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9F8"/>
                    </a:solidFill>
                  </a:tcPr>
                </a:tc>
                <a:tc rowSpan="2" hMerge="1">
                  <a:txBody>
                    <a:bodyPr/>
                    <a:lstStyle/>
                    <a:p>
                      <a:endParaRPr lang="zh-CN" altLang="en-US"/>
                    </a:p>
                  </a:txBody>
                  <a:tcPr/>
                </a:tc>
                <a:tc gridSpan="8">
                  <a:txBody>
                    <a:bodyPr/>
                    <a:lstStyle/>
                    <a:p>
                      <a:pPr algn="ctr" fontAlgn="ctr"/>
                      <a:r>
                        <a:rPr lang="en-US" altLang="zh-CN" sz="1600" b="1" i="0" u="none" strike="noStrike" dirty="0">
                          <a:solidFill>
                            <a:srgbClr val="000000"/>
                          </a:solidFill>
                          <a:effectLst/>
                          <a:latin typeface="Times New Roman" panose="02020603050405020304" pitchFamily="18" charset="0"/>
                          <a:ea typeface="等线" panose="02010600030101010101" pitchFamily="2" charset="-122"/>
                        </a:rPr>
                        <a:t>2025</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9F8"/>
                    </a:solidFill>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gridSpan="5">
                  <a:txBody>
                    <a:bodyPr/>
                    <a:lstStyle/>
                    <a:p>
                      <a:pPr algn="ctr" fontAlgn="ctr"/>
                      <a:r>
                        <a:rPr lang="en-US" altLang="zh-CN" sz="1600" b="1" i="0" u="none" strike="noStrike">
                          <a:solidFill>
                            <a:srgbClr val="000000"/>
                          </a:solidFill>
                          <a:effectLst/>
                          <a:latin typeface="Times New Roman" panose="02020603050405020304" pitchFamily="18" charset="0"/>
                          <a:ea typeface="等线" panose="02010600030101010101" pitchFamily="2" charset="-122"/>
                        </a:rPr>
                        <a:t>2026</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9F8"/>
                    </a:solidFill>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tc hMerge="1">
                  <a:txBody>
                    <a:bodyPr/>
                    <a:lstStyle/>
                    <a:p>
                      <a:endParaRPr lang="zh-CN" altLang="en-US"/>
                    </a:p>
                  </a:txBody>
                  <a:tcPr/>
                </a:tc>
                <a:extLst>
                  <a:ext uri="{0D108BD9-81ED-4DB2-BD59-A6C34878D82A}">
                    <a16:rowId xmlns:a16="http://schemas.microsoft.com/office/drawing/2014/main" val="532225327"/>
                  </a:ext>
                </a:extLst>
              </a:tr>
              <a:tr h="337590">
                <a:tc vMerge="1">
                  <a:txBody>
                    <a:bodyPr/>
                    <a:lstStyle/>
                    <a:p>
                      <a:endParaRPr lang="zh-CN" altLang="en-US"/>
                    </a:p>
                  </a:txBody>
                  <a:tcPr/>
                </a:tc>
                <a:tc gridSpan="2" vMerge="1">
                  <a:txBody>
                    <a:bodyPr/>
                    <a:lstStyle/>
                    <a:p>
                      <a:endParaRPr lang="zh-CN" altLang="en-US"/>
                    </a:p>
                  </a:txBody>
                  <a:tcPr/>
                </a:tc>
                <a:tc hMerge="1" vMerge="1">
                  <a:txBody>
                    <a:bodyPr/>
                    <a:lstStyle/>
                    <a:p>
                      <a:endParaRPr lang="zh-CN" altLang="en-US"/>
                    </a:p>
                  </a:txBody>
                  <a:tcPr/>
                </a:tc>
                <a:tc>
                  <a:txBody>
                    <a:bodyPr/>
                    <a:lstStyle/>
                    <a:p>
                      <a:pPr algn="ctr" fontAlgn="ctr"/>
                      <a:r>
                        <a:rPr lang="en-US" sz="1600" b="1"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May</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9F8"/>
                    </a:solidFill>
                  </a:tcPr>
                </a:tc>
                <a:tc>
                  <a:txBody>
                    <a:bodyPr/>
                    <a:lstStyle/>
                    <a:p>
                      <a:pPr algn="ctr" fontAlgn="ctr"/>
                      <a:r>
                        <a:rPr lang="en-US" sz="1600" b="1"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Jun</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9F8"/>
                    </a:solidFill>
                  </a:tcPr>
                </a:tc>
                <a:tc>
                  <a:txBody>
                    <a:bodyPr/>
                    <a:lstStyle/>
                    <a:p>
                      <a:pPr algn="ctr" fontAlgn="ctr"/>
                      <a:r>
                        <a:rPr lang="en-US" sz="1600" b="1"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Jul</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9F8"/>
                    </a:solidFill>
                  </a:tcPr>
                </a:tc>
                <a:tc>
                  <a:txBody>
                    <a:bodyPr/>
                    <a:lstStyle/>
                    <a:p>
                      <a:pPr algn="ctr" fontAlgn="ctr"/>
                      <a:r>
                        <a:rPr lang="en-US" sz="1600" b="1"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Aug</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9F8"/>
                    </a:solidFill>
                  </a:tcPr>
                </a:tc>
                <a:tc>
                  <a:txBody>
                    <a:bodyPr/>
                    <a:lstStyle/>
                    <a:p>
                      <a:pPr algn="ctr" fontAlgn="ctr"/>
                      <a:r>
                        <a:rPr lang="en-US" sz="1600" b="1"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Sep</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9F8"/>
                    </a:solidFill>
                  </a:tcPr>
                </a:tc>
                <a:tc>
                  <a:txBody>
                    <a:bodyPr/>
                    <a:lstStyle/>
                    <a:p>
                      <a:pPr algn="ctr" fontAlgn="ctr"/>
                      <a:r>
                        <a:rPr lang="en-US" sz="1600" b="1"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Oct</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9F8"/>
                    </a:solidFill>
                  </a:tcPr>
                </a:tc>
                <a:tc>
                  <a:txBody>
                    <a:bodyPr/>
                    <a:lstStyle/>
                    <a:p>
                      <a:pPr algn="ctr" fontAlgn="ctr"/>
                      <a:r>
                        <a:rPr lang="en-US" sz="1600" b="1"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Nov</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9F8"/>
                    </a:solidFill>
                  </a:tcPr>
                </a:tc>
                <a:tc>
                  <a:txBody>
                    <a:bodyPr/>
                    <a:lstStyle/>
                    <a:p>
                      <a:pPr algn="ctr" fontAlgn="ctr"/>
                      <a:r>
                        <a:rPr lang="en-US" sz="1600" b="1"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Dec</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9F8"/>
                    </a:solidFill>
                  </a:tcPr>
                </a:tc>
                <a:tc>
                  <a:txBody>
                    <a:bodyPr/>
                    <a:lstStyle/>
                    <a:p>
                      <a:pPr algn="ctr" fontAlgn="ctr"/>
                      <a:r>
                        <a:rPr lang="en-US" sz="1600" b="1"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Jan</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9F8"/>
                    </a:solidFill>
                  </a:tcPr>
                </a:tc>
                <a:tc>
                  <a:txBody>
                    <a:bodyPr/>
                    <a:lstStyle/>
                    <a:p>
                      <a:pPr algn="ctr" fontAlgn="ctr"/>
                      <a:r>
                        <a:rPr lang="en-US" sz="1600" b="1"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Feb</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9F8"/>
                    </a:solidFill>
                  </a:tcPr>
                </a:tc>
                <a:tc>
                  <a:txBody>
                    <a:bodyPr/>
                    <a:lstStyle/>
                    <a:p>
                      <a:pPr algn="ctr" fontAlgn="ctr"/>
                      <a:r>
                        <a:rPr lang="en-US" sz="1600" b="1"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Mar</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9F8"/>
                    </a:solidFill>
                  </a:tcPr>
                </a:tc>
                <a:tc>
                  <a:txBody>
                    <a:bodyPr/>
                    <a:lstStyle/>
                    <a:p>
                      <a:pPr algn="ctr" fontAlgn="ctr"/>
                      <a:r>
                        <a:rPr lang="en-US" sz="1600" b="1"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Apr</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9F8"/>
                    </a:solidFill>
                  </a:tcPr>
                </a:tc>
                <a:tc>
                  <a:txBody>
                    <a:bodyPr/>
                    <a:lstStyle/>
                    <a:p>
                      <a:pPr algn="ctr" fontAlgn="ctr"/>
                      <a:r>
                        <a:rPr lang="en-US" sz="1600" b="1"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May</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AE9F8"/>
                    </a:solidFill>
                  </a:tcPr>
                </a:tc>
                <a:extLst>
                  <a:ext uri="{0D108BD9-81ED-4DB2-BD59-A6C34878D82A}">
                    <a16:rowId xmlns:a16="http://schemas.microsoft.com/office/drawing/2014/main" val="2507531664"/>
                  </a:ext>
                </a:extLst>
              </a:tr>
              <a:tr h="337590">
                <a:tc>
                  <a:txBody>
                    <a:bodyPr/>
                    <a:lstStyle/>
                    <a:p>
                      <a:pPr algn="ctr" fontAlgn="ctr"/>
                      <a:r>
                        <a:rPr lang="en-US" altLang="zh-CN"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1</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2">
                  <a:txBody>
                    <a:bodyPr/>
                    <a:lstStyle/>
                    <a:p>
                      <a:pPr algn="ctr" fontAlgn="ctr"/>
                      <a:r>
                        <a:rPr 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Introduction</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zh-CN" altLang="en-US"/>
                    </a:p>
                  </a:txBody>
                  <a:tcPr/>
                </a:tc>
                <a:tc>
                  <a:txBody>
                    <a:bodyPr/>
                    <a:lstStyle/>
                    <a:p>
                      <a:pPr algn="ctr" fontAlgn="ctr"/>
                      <a:r>
                        <a:rPr lang="zh-CN" altLang="en-US" sz="1600" b="0" i="0" u="none" strike="noStrike">
                          <a:solidFill>
                            <a:srgbClr val="FF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1F0C8"/>
                    </a:solidFill>
                  </a:tcPr>
                </a:tc>
                <a:tc>
                  <a:txBody>
                    <a:bodyPr/>
                    <a:lstStyle/>
                    <a:p>
                      <a:pPr algn="ctr" fontAlgn="ctr"/>
                      <a:r>
                        <a:rPr lang="zh-CN" altLang="en-US" sz="1600" b="0" i="0" u="none" strike="noStrike">
                          <a:solidFill>
                            <a:srgbClr val="FF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CN" altLang="en-US" sz="1600" b="0"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CN" altLang="en-US" sz="1600" b="0"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5553906"/>
                  </a:ext>
                </a:extLst>
              </a:tr>
              <a:tr h="337590">
                <a:tc>
                  <a:txBody>
                    <a:bodyPr/>
                    <a:lstStyle/>
                    <a:p>
                      <a:pPr algn="ctr" fontAlgn="ctr"/>
                      <a:r>
                        <a:rPr lang="en-US" altLang="zh-CN"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2</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2">
                  <a:txBody>
                    <a:bodyPr/>
                    <a:lstStyle/>
                    <a:p>
                      <a:pPr algn="ctr" fontAlgn="ctr"/>
                      <a:r>
                        <a:rPr 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Literature Review</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zh-CN" altLang="en-US"/>
                    </a:p>
                  </a:txBody>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1F0C8"/>
                    </a:solid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1F0C8"/>
                    </a:solid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62878860"/>
                  </a:ext>
                </a:extLst>
              </a:tr>
              <a:tr h="337590">
                <a:tc rowSpan="4">
                  <a:txBody>
                    <a:bodyPr/>
                    <a:lstStyle/>
                    <a:p>
                      <a:pPr algn="ctr" fontAlgn="ctr"/>
                      <a:r>
                        <a:rPr lang="en-US" altLang="zh-CN"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3</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rowSpan="4">
                  <a:txBody>
                    <a:bodyPr/>
                    <a:lstStyle/>
                    <a:p>
                      <a:pPr algn="ctr" fontAlgn="ctr"/>
                      <a:r>
                        <a:rPr lang="en-US" sz="1600" b="0"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Methodology</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US" sz="1600" b="0"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Official approval</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1F0C8"/>
                    </a:solid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1F0C8"/>
                    </a:solid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33937411"/>
                  </a:ext>
                </a:extLst>
              </a:tr>
              <a:tr h="337590">
                <a:tc vMerge="1">
                  <a:txBody>
                    <a:bodyPr/>
                    <a:lstStyle/>
                    <a:p>
                      <a:endParaRPr lang="zh-CN" altLang="en-US"/>
                    </a:p>
                  </a:txBody>
                  <a:tcPr/>
                </a:tc>
                <a:tc vMerge="1">
                  <a:txBody>
                    <a:bodyPr/>
                    <a:lstStyle/>
                    <a:p>
                      <a:endParaRPr lang="zh-CN" altLang="en-US"/>
                    </a:p>
                  </a:txBody>
                  <a:tcPr/>
                </a:tc>
                <a:tc>
                  <a:txBody>
                    <a:bodyPr/>
                    <a:lstStyle/>
                    <a:p>
                      <a:pPr algn="ctr" fontAlgn="ctr"/>
                      <a:r>
                        <a:rPr lang="en-US" sz="1600" b="0"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Questionnaire Survey</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1F0C8"/>
                    </a:solid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164543383"/>
                  </a:ext>
                </a:extLst>
              </a:tr>
              <a:tr h="337590">
                <a:tc vMerge="1">
                  <a:txBody>
                    <a:bodyPr/>
                    <a:lstStyle/>
                    <a:p>
                      <a:endParaRPr lang="zh-CN" altLang="en-US"/>
                    </a:p>
                  </a:txBody>
                  <a:tcPr/>
                </a:tc>
                <a:tc vMerge="1">
                  <a:txBody>
                    <a:bodyPr/>
                    <a:lstStyle/>
                    <a:p>
                      <a:endParaRPr lang="zh-CN" altLang="en-US"/>
                    </a:p>
                  </a:txBody>
                  <a:tcPr/>
                </a:tc>
                <a:tc>
                  <a:txBody>
                    <a:bodyPr/>
                    <a:lstStyle/>
                    <a:p>
                      <a:pPr algn="ctr" fontAlgn="ctr"/>
                      <a:r>
                        <a:rPr lang="en-US" sz="1600" b="0"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LAQ-LL</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1F0C8"/>
                    </a:solid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1F0C8"/>
                    </a:solid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67832149"/>
                  </a:ext>
                </a:extLst>
              </a:tr>
              <a:tr h="337590">
                <a:tc vMerge="1">
                  <a:txBody>
                    <a:bodyPr/>
                    <a:lstStyle/>
                    <a:p>
                      <a:endParaRPr lang="zh-CN" altLang="en-US"/>
                    </a:p>
                  </a:txBody>
                  <a:tcPr/>
                </a:tc>
                <a:tc vMerge="1">
                  <a:txBody>
                    <a:bodyPr/>
                    <a:lstStyle/>
                    <a:p>
                      <a:endParaRPr lang="zh-CN" altLang="en-US"/>
                    </a:p>
                  </a:txBody>
                  <a:tcPr/>
                </a:tc>
                <a:tc>
                  <a:txBody>
                    <a:bodyPr/>
                    <a:lstStyle/>
                    <a:p>
                      <a:pPr algn="ctr" fontAlgn="ctr"/>
                      <a:r>
                        <a:rPr lang="en-US" sz="1600" b="0"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Language Proficiency Tests</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1F0C8"/>
                    </a:solid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20455636"/>
                  </a:ext>
                </a:extLst>
              </a:tr>
              <a:tr h="337590">
                <a:tc>
                  <a:txBody>
                    <a:bodyPr/>
                    <a:lstStyle/>
                    <a:p>
                      <a:pPr algn="ctr" fontAlgn="ctr"/>
                      <a:r>
                        <a:rPr lang="en-US" altLang="zh-CN"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4</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2">
                  <a:txBody>
                    <a:bodyPr/>
                    <a:lstStyle/>
                    <a:p>
                      <a:pPr algn="ctr" fontAlgn="ctr"/>
                      <a:r>
                        <a:rPr lang="en-US" sz="1600" b="0"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Results</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zh-CN" altLang="en-US"/>
                    </a:p>
                  </a:txBody>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1F0C8"/>
                    </a:solid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1F0C8"/>
                    </a:solid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1F0C8"/>
                    </a:solid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68352119"/>
                  </a:ext>
                </a:extLst>
              </a:tr>
              <a:tr h="337590">
                <a:tc>
                  <a:txBody>
                    <a:bodyPr/>
                    <a:lstStyle/>
                    <a:p>
                      <a:pPr algn="ctr" fontAlgn="ctr"/>
                      <a:r>
                        <a:rPr lang="en-US" altLang="zh-CN"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5</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2">
                  <a:txBody>
                    <a:bodyPr/>
                    <a:lstStyle/>
                    <a:p>
                      <a:pPr algn="ctr" fontAlgn="ctr"/>
                      <a:r>
                        <a:rPr 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Discussion</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zh-CN" altLang="en-US"/>
                    </a:p>
                  </a:txBody>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1F0C8"/>
                    </a:solidFill>
                  </a:tcPr>
                </a:tc>
                <a:tc>
                  <a:txBody>
                    <a:bodyPr/>
                    <a:lstStyle/>
                    <a:p>
                      <a:pPr algn="l" fontAlgn="ctr"/>
                      <a:r>
                        <a:rPr lang="zh-CN" altLang="en-US" sz="1600" b="0"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80372105"/>
                  </a:ext>
                </a:extLst>
              </a:tr>
              <a:tr h="337590">
                <a:tc>
                  <a:txBody>
                    <a:bodyPr/>
                    <a:lstStyle/>
                    <a:p>
                      <a:pPr algn="ctr" fontAlgn="ctr"/>
                      <a:r>
                        <a:rPr lang="en-US" altLang="zh-CN"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6</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2">
                  <a:txBody>
                    <a:bodyPr/>
                    <a:lstStyle/>
                    <a:p>
                      <a:pPr algn="ctr" fontAlgn="ctr"/>
                      <a:r>
                        <a:rPr 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Conclusion</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zh-CN" altLang="en-US"/>
                    </a:p>
                  </a:txBody>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fontAlgn="ctr"/>
                      <a:r>
                        <a:rPr lang="zh-CN" altLang="en-US" sz="1600" b="0" i="0" u="none" strike="noStrike" dirty="0">
                          <a:solidFill>
                            <a:srgbClr val="000000"/>
                          </a:solidFill>
                          <a:effectLst/>
                          <a:latin typeface="Times New Roman" panose="02020603050405020304" pitchFamily="18" charset="0"/>
                          <a:ea typeface="等线" panose="02010600030101010101" pitchFamily="2" charset="-122"/>
                          <a:cs typeface="Times New Roman" panose="02020603050405020304" pitchFamily="18" charset="0"/>
                        </a:rPr>
                        <a:t>　</a:t>
                      </a:r>
                    </a:p>
                  </a:txBody>
                  <a:tcPr marL="4763" marR="4763" marT="476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1F0C8"/>
                    </a:solidFill>
                  </a:tcPr>
                </a:tc>
                <a:extLst>
                  <a:ext uri="{0D108BD9-81ED-4DB2-BD59-A6C34878D82A}">
                    <a16:rowId xmlns:a16="http://schemas.microsoft.com/office/drawing/2014/main" val="3340771575"/>
                  </a:ext>
                </a:extLst>
              </a:tr>
            </a:tbl>
          </a:graphicData>
        </a:graphic>
      </p:graphicFrame>
    </p:spTree>
    <p:extLst>
      <p:ext uri="{BB962C8B-B14F-4D97-AF65-F5344CB8AC3E}">
        <p14:creationId xmlns:p14="http://schemas.microsoft.com/office/powerpoint/2010/main" val="274345953"/>
      </p:ext>
    </p:extLst>
  </p:cSld>
  <p:clrMapOvr>
    <a:masterClrMapping/>
  </p:clrMapOvr>
  <mc:AlternateContent xmlns:mc="http://schemas.openxmlformats.org/markup-compatibility/2006" xmlns:p14="http://schemas.microsoft.com/office/powerpoint/2010/main">
    <mc:Choice Requires="p14">
      <p:transition spd="slow" p14:dur="999"/>
    </mc:Choice>
    <mc:Fallback xmlns="">
      <p:transition spd="slow"/>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8E6BB5-59E8-7406-3235-CB4C703BAFC9}"/>
            </a:ext>
          </a:extLst>
        </p:cNvPr>
        <p:cNvGrpSpPr/>
        <p:nvPr/>
      </p:nvGrpSpPr>
      <p:grpSpPr>
        <a:xfrm>
          <a:off x="0" y="0"/>
          <a:ext cx="0" cy="0"/>
          <a:chOff x="0" y="0"/>
          <a:chExt cx="0" cy="0"/>
        </a:xfrm>
      </p:grpSpPr>
      <p:grpSp>
        <p:nvGrpSpPr>
          <p:cNvPr id="13" name="组合 12"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395F5ECB-B048-3448-170F-8CAA08910164}"/>
              </a:ext>
            </a:extLst>
          </p:cNvPr>
          <p:cNvGrpSpPr/>
          <p:nvPr/>
        </p:nvGrpSpPr>
        <p:grpSpPr>
          <a:xfrm>
            <a:off x="323850" y="452803"/>
            <a:ext cx="11544300" cy="5952393"/>
            <a:chOff x="323850" y="448407"/>
            <a:chExt cx="11544300" cy="5952393"/>
          </a:xfrm>
          <a:solidFill>
            <a:schemeClr val="bg1"/>
          </a:solidFill>
          <a:effectLst>
            <a:outerShdw blurRad="63500" sx="101000" sy="101000" algn="ctr" rotWithShape="0">
              <a:prstClr val="black">
                <a:alpha val="16000"/>
              </a:prstClr>
            </a:outerShdw>
          </a:effectLst>
        </p:grpSpPr>
        <p:sp>
          <p:nvSpPr>
            <p:cNvPr id="15" name="矩形 14">
              <a:extLst>
                <a:ext uri="{FF2B5EF4-FFF2-40B4-BE49-F238E27FC236}">
                  <a16:creationId xmlns:a16="http://schemas.microsoft.com/office/drawing/2014/main" id="{34C7C577-D68F-9777-48A4-F8E3EA0E823A}"/>
                </a:ext>
              </a:extLst>
            </p:cNvPr>
            <p:cNvSpPr/>
            <p:nvPr/>
          </p:nvSpPr>
          <p:spPr>
            <a:xfrm>
              <a:off x="323850" y="448407"/>
              <a:ext cx="5772150" cy="595239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6" name="矩形 15">
              <a:extLst>
                <a:ext uri="{FF2B5EF4-FFF2-40B4-BE49-F238E27FC236}">
                  <a16:creationId xmlns:a16="http://schemas.microsoft.com/office/drawing/2014/main" id="{5016234D-5C68-F777-13FC-FB367A274481}"/>
                </a:ext>
              </a:extLst>
            </p:cNvPr>
            <p:cNvSpPr/>
            <p:nvPr/>
          </p:nvSpPr>
          <p:spPr>
            <a:xfrm>
              <a:off x="6096000" y="448407"/>
              <a:ext cx="5772150" cy="5952393"/>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4" name="e7d195523061f1c0"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hidden="1">
            <a:extLst>
              <a:ext uri="{FF2B5EF4-FFF2-40B4-BE49-F238E27FC236}">
                <a16:creationId xmlns:a16="http://schemas.microsoft.com/office/drawing/2014/main" id="{425249D7-742D-15EE-2BE1-4ED8973D1133}"/>
              </a:ext>
            </a:extLst>
          </p:cNvPr>
          <p:cNvSpPr txBox="1"/>
          <p:nvPr/>
        </p:nvSpPr>
        <p:spPr>
          <a:xfrm>
            <a:off x="-355600" y="1803400"/>
            <a:ext cx="293927" cy="1016000"/>
          </a:xfrm>
          <a:prstGeom prst="rect">
            <a:avLst/>
          </a:prstGeom>
          <a:noFill/>
        </p:spPr>
        <p:txBody>
          <a:bodyPr vert="wordArtVert" rtlCol="0">
            <a:spAutoFit/>
          </a:bodyPr>
          <a:lstStyle/>
          <a:p>
            <a:r>
              <a:rPr lang="en-US" altLang="zh-CN" sz="100"/>
              <a:t>e7d195523061f1c0600ade85ab8d19863d296bbd6d3c8047FB0A4867354E4F1E3A7DEAE3C4C4B5C9777EC9E9D7F78045DB0296A4194571101A21F67FC7D6C39966CE50B69116E2EE84E571E25F3C0CCEFA580E17E0662CFEDAA8B523805C8502F8097F2A1B850D425FF7195227813744A53FD6CF2B2B57D748A7B5042ABFF2AC338AA28342723E5B96AEA94EED6DE12D7C9D1D2A095B283E</a:t>
            </a:r>
            <a:endParaRPr lang="zh-CN" altLang="en-US" sz="100"/>
          </a:p>
        </p:txBody>
      </p:sp>
      <p:sp>
        <p:nvSpPr>
          <p:cNvPr id="14" name="文本框 13"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04426470-E6A9-F171-7C6A-E29FDDE34898}"/>
              </a:ext>
            </a:extLst>
          </p:cNvPr>
          <p:cNvSpPr txBox="1"/>
          <p:nvPr/>
        </p:nvSpPr>
        <p:spPr>
          <a:xfrm>
            <a:off x="996845" y="1367375"/>
            <a:ext cx="10198310" cy="4827860"/>
          </a:xfrm>
          <a:prstGeom prst="rect">
            <a:avLst/>
          </a:prstGeom>
          <a:noFill/>
        </p:spPr>
        <p:txBody>
          <a:bodyPr vert="horz" wrap="square" rtlCol="0">
            <a:spAutoFit/>
          </a:bodyPr>
          <a:lstStyle/>
          <a:p>
            <a:pPr marL="152400" indent="-152400">
              <a:lnSpc>
                <a:spcPct val="115000"/>
              </a:lnSpc>
              <a:spcAft>
                <a:spcPts val="1200"/>
              </a:spcAft>
            </a:pPr>
            <a:r>
              <a:rPr lang="nl-NL" altLang="zh-CN" sz="1600" kern="0" dirty="0">
                <a:latin typeface="Times New Roman" panose="02020603050405020304" pitchFamily="18" charset="0"/>
                <a:ea typeface="宋体" panose="02010600030101010101" pitchFamily="2" charset="-122"/>
                <a:cs typeface="Times New Roman" panose="02020603050405020304" pitchFamily="18" charset="0"/>
              </a:rPr>
              <a:t>Artamonova, T. (2020) ‘L2 learners’ language attitudes and their assessment’, Foreign Language Annals, 53(4), pp. 807-826. DOI: </a:t>
            </a:r>
            <a:r>
              <a:rPr lang="nl-NL" altLang="zh-CN" sz="1600" kern="0" dirty="0">
                <a:latin typeface="Times New Roman" panose="02020603050405020304" pitchFamily="18" charset="0"/>
                <a:ea typeface="宋体" panose="02010600030101010101" pitchFamily="2" charset="-122"/>
                <a:cs typeface="Times New Roman" panose="02020603050405020304" pitchFamily="18" charset="0"/>
                <a:hlinkClick r:id="rId3"/>
              </a:rPr>
              <a:t>https://doi.org/10.1111/flan.12498</a:t>
            </a:r>
            <a:r>
              <a:rPr lang="nl-NL" altLang="zh-CN" sz="1600" kern="0" dirty="0">
                <a:latin typeface="Times New Roman" panose="02020603050405020304" pitchFamily="18" charset="0"/>
                <a:ea typeface="宋体" panose="02010600030101010101" pitchFamily="2" charset="-122"/>
                <a:cs typeface="Times New Roman" panose="02020603050405020304" pitchFamily="18" charset="0"/>
              </a:rPr>
              <a:t>.</a:t>
            </a:r>
          </a:p>
          <a:p>
            <a:pPr marL="152400" indent="-152400">
              <a:lnSpc>
                <a:spcPct val="115000"/>
              </a:lnSpc>
              <a:spcAft>
                <a:spcPts val="1200"/>
              </a:spcAft>
            </a:pPr>
            <a:r>
              <a:rPr lang="nl-NL" altLang="zh-CN" sz="1600" kern="0" dirty="0">
                <a:latin typeface="Times New Roman" panose="02020603050405020304" pitchFamily="18" charset="0"/>
                <a:ea typeface="宋体" panose="02010600030101010101" pitchFamily="2" charset="-122"/>
                <a:cs typeface="Times New Roman" panose="02020603050405020304" pitchFamily="18" charset="0"/>
              </a:rPr>
              <a:t> Artamonova, T. (2017) </a:t>
            </a:r>
            <a:r>
              <a:rPr lang="en-US" altLang="zh-CN" sz="1600" i="1" kern="0" dirty="0">
                <a:latin typeface="Times New Roman" panose="02020603050405020304" pitchFamily="18" charset="0"/>
                <a:ea typeface="宋体" panose="02010600030101010101" pitchFamily="2" charset="-122"/>
                <a:cs typeface="Times New Roman" panose="02020603050405020304" pitchFamily="18" charset="0"/>
              </a:rPr>
              <a:t>Assessing The Impact of Short-term Study Abroad on L2 Learners’ Attitudes Towards Spanish</a:t>
            </a:r>
            <a:r>
              <a:rPr lang="en-US" altLang="zh-CN" sz="1600" kern="0" dirty="0">
                <a:latin typeface="Times New Roman" panose="02020603050405020304" pitchFamily="18" charset="0"/>
                <a:ea typeface="宋体" panose="02010600030101010101" pitchFamily="2" charset="-122"/>
                <a:cs typeface="Times New Roman" panose="02020603050405020304" pitchFamily="18" charset="0"/>
              </a:rPr>
              <a:t>. PhD Thesis. Purdue University. Available at: </a:t>
            </a:r>
            <a:r>
              <a:rPr lang="en-US" altLang="zh-CN" sz="1600" kern="0" dirty="0">
                <a:latin typeface="Times New Roman" panose="02020603050405020304" pitchFamily="18" charset="0"/>
                <a:ea typeface="宋体" panose="02010600030101010101" pitchFamily="2" charset="-122"/>
                <a:cs typeface="Times New Roman" panose="02020603050405020304" pitchFamily="18" charset="0"/>
                <a:hlinkClick r:id="rId4"/>
              </a:rPr>
              <a:t>https://docs.lib.purdue.edu/dissertations/AAI10607646/</a:t>
            </a:r>
            <a:r>
              <a:rPr lang="en-US" altLang="zh-CN" sz="1600" kern="0" dirty="0">
                <a:latin typeface="Times New Roman" panose="02020603050405020304" pitchFamily="18" charset="0"/>
                <a:ea typeface="宋体" panose="02010600030101010101" pitchFamily="2" charset="-122"/>
                <a:cs typeface="Times New Roman" panose="02020603050405020304" pitchFamily="18" charset="0"/>
              </a:rPr>
              <a:t> (Accessed: 25 March 2025)</a:t>
            </a:r>
            <a:endParaRPr lang="nl-NL" altLang="zh-CN" sz="1600" kern="0" dirty="0">
              <a:latin typeface="Times New Roman" panose="02020603050405020304" pitchFamily="18" charset="0"/>
              <a:ea typeface="宋体" panose="02010600030101010101" pitchFamily="2" charset="-122"/>
              <a:cs typeface="Times New Roman" panose="02020603050405020304" pitchFamily="18" charset="0"/>
            </a:endParaRPr>
          </a:p>
          <a:p>
            <a:pPr marL="152400" indent="-152400">
              <a:lnSpc>
                <a:spcPct val="115000"/>
              </a:lnSpc>
              <a:spcAft>
                <a:spcPts val="1200"/>
              </a:spcAft>
            </a:pPr>
            <a:r>
              <a:rPr lang="nl-NL" altLang="zh-CN" sz="1600" kern="0" dirty="0">
                <a:latin typeface="Times New Roman" panose="02020603050405020304" pitchFamily="18" charset="0"/>
                <a:ea typeface="宋体" panose="02010600030101010101" pitchFamily="2" charset="-122"/>
                <a:cs typeface="Times New Roman" panose="02020603050405020304" pitchFamily="18" charset="0"/>
              </a:rPr>
              <a:t>Baker, C. (1992) </a:t>
            </a:r>
            <a:r>
              <a:rPr lang="nl-NL" altLang="zh-CN" sz="1600" i="1" kern="0" dirty="0">
                <a:latin typeface="Times New Roman" panose="02020603050405020304" pitchFamily="18" charset="0"/>
                <a:ea typeface="宋体" panose="02010600030101010101" pitchFamily="2" charset="-122"/>
                <a:cs typeface="Times New Roman" panose="02020603050405020304" pitchFamily="18" charset="0"/>
              </a:rPr>
              <a:t>Attitudes and language</a:t>
            </a:r>
            <a:r>
              <a:rPr lang="nl-NL" altLang="zh-CN" sz="1600" kern="0" dirty="0">
                <a:latin typeface="Times New Roman" panose="02020603050405020304" pitchFamily="18" charset="0"/>
                <a:ea typeface="宋体" panose="02010600030101010101" pitchFamily="2" charset="-122"/>
                <a:cs typeface="Times New Roman" panose="02020603050405020304" pitchFamily="18" charset="0"/>
              </a:rPr>
              <a:t>. Clevedon: Multilingual Matters.</a:t>
            </a:r>
          </a:p>
          <a:p>
            <a:pPr marL="152400" indent="-152400">
              <a:lnSpc>
                <a:spcPct val="115000"/>
              </a:lnSpc>
              <a:spcAft>
                <a:spcPts val="1200"/>
              </a:spcAft>
            </a:pPr>
            <a:r>
              <a:rPr lang="nl-NL" altLang="zh-CN" sz="1600" kern="0" dirty="0">
                <a:latin typeface="Times New Roman" panose="02020603050405020304" pitchFamily="18" charset="0"/>
                <a:ea typeface="宋体" panose="02010600030101010101" pitchFamily="2" charset="-122"/>
                <a:cs typeface="Times New Roman" panose="02020603050405020304" pitchFamily="18" charset="0"/>
              </a:rPr>
              <a:t>Ellis R. (1994) </a:t>
            </a:r>
            <a:r>
              <a:rPr lang="nl-NL" altLang="zh-CN" sz="1600" i="1" kern="0" dirty="0">
                <a:latin typeface="Times New Roman" panose="02020603050405020304" pitchFamily="18" charset="0"/>
                <a:ea typeface="宋体" panose="02010600030101010101" pitchFamily="2" charset="-122"/>
                <a:cs typeface="Times New Roman" panose="02020603050405020304" pitchFamily="18" charset="0"/>
              </a:rPr>
              <a:t>Understanding Second Language Acquisition</a:t>
            </a:r>
            <a:r>
              <a:rPr lang="nl-NL" altLang="zh-CN" sz="1600" kern="0" dirty="0">
                <a:latin typeface="Times New Roman" panose="02020603050405020304" pitchFamily="18" charset="0"/>
                <a:ea typeface="宋体" panose="02010600030101010101" pitchFamily="2" charset="-122"/>
                <a:cs typeface="Times New Roman" panose="02020603050405020304" pitchFamily="18" charset="0"/>
              </a:rPr>
              <a:t>. Oxford: Oxford University Press.</a:t>
            </a:r>
          </a:p>
          <a:p>
            <a:pPr marL="152400" indent="-152400">
              <a:lnSpc>
                <a:spcPct val="115000"/>
              </a:lnSpc>
              <a:spcAft>
                <a:spcPts val="1200"/>
              </a:spcAft>
            </a:pPr>
            <a:r>
              <a:rPr lang="nl-NL" altLang="zh-CN" sz="1600" kern="0" dirty="0">
                <a:latin typeface="Times New Roman" panose="02020603050405020304" pitchFamily="18" charset="0"/>
                <a:ea typeface="宋体" panose="02010600030101010101" pitchFamily="2" charset="-122"/>
                <a:cs typeface="Times New Roman" panose="02020603050405020304" pitchFamily="18" charset="0"/>
              </a:rPr>
              <a:t>Khasinah, S. (2014) ‘Factors influencing second language acquisition’, Englisia Journal, 1(2), pp. 256-269. DOI: http://dx.doi.org/10.22373/ej.v1i2.187.</a:t>
            </a:r>
          </a:p>
          <a:p>
            <a:pPr marL="152400" indent="-152400">
              <a:lnSpc>
                <a:spcPct val="115000"/>
              </a:lnSpc>
              <a:spcAft>
                <a:spcPts val="1200"/>
              </a:spcAft>
            </a:pPr>
            <a:r>
              <a:rPr lang="nl-NL" altLang="zh-CN" sz="1600" kern="0" dirty="0">
                <a:latin typeface="Times New Roman" panose="02020603050405020304" pitchFamily="18" charset="0"/>
                <a:ea typeface="宋体" panose="02010600030101010101" pitchFamily="2" charset="-122"/>
                <a:cs typeface="Times New Roman" panose="02020603050405020304" pitchFamily="18" charset="0"/>
              </a:rPr>
              <a:t>Krashen, S.D. (1981) </a:t>
            </a:r>
            <a:r>
              <a:rPr lang="nl-NL" altLang="zh-CN" sz="1600" i="1" kern="0" dirty="0">
                <a:latin typeface="Times New Roman" panose="02020603050405020304" pitchFamily="18" charset="0"/>
                <a:ea typeface="宋体" panose="02010600030101010101" pitchFamily="2" charset="-122"/>
                <a:cs typeface="Times New Roman" panose="02020603050405020304" pitchFamily="18" charset="0"/>
              </a:rPr>
              <a:t>Second Language Acquisition and Second Language Learning</a:t>
            </a:r>
            <a:r>
              <a:rPr lang="nl-NL" altLang="zh-CN" sz="1600" kern="0" dirty="0">
                <a:latin typeface="Times New Roman" panose="02020603050405020304" pitchFamily="18" charset="0"/>
                <a:ea typeface="宋体" panose="02010600030101010101" pitchFamily="2" charset="-122"/>
                <a:cs typeface="Times New Roman" panose="02020603050405020304" pitchFamily="18" charset="0"/>
              </a:rPr>
              <a:t>. Oxford: Pergamon Press.</a:t>
            </a:r>
          </a:p>
          <a:p>
            <a:pPr marL="152400" indent="-152400">
              <a:lnSpc>
                <a:spcPct val="115000"/>
              </a:lnSpc>
              <a:spcAft>
                <a:spcPts val="1200"/>
              </a:spcAft>
            </a:pPr>
            <a:r>
              <a:rPr lang="nl-NL" altLang="zh-CN" sz="1600" kern="0" dirty="0">
                <a:latin typeface="Times New Roman" panose="02020603050405020304" pitchFamily="18" charset="0"/>
                <a:ea typeface="宋体" panose="02010600030101010101" pitchFamily="2" charset="-122"/>
                <a:cs typeface="Times New Roman" panose="02020603050405020304" pitchFamily="18" charset="0"/>
              </a:rPr>
              <a:t>Li, C. and Wei, L. (2022) ‘Language attitudes: construct, measurement, and associations with language achievements’, </a:t>
            </a:r>
            <a:r>
              <a:rPr lang="nl-NL" altLang="zh-CN" sz="1600" i="1" kern="0" dirty="0">
                <a:latin typeface="Times New Roman" panose="02020603050405020304" pitchFamily="18" charset="0"/>
                <a:ea typeface="宋体" panose="02010600030101010101" pitchFamily="2" charset="-122"/>
                <a:cs typeface="Times New Roman" panose="02020603050405020304" pitchFamily="18" charset="0"/>
              </a:rPr>
              <a:t>Journal of Multilingual and Multicultural Development</a:t>
            </a:r>
            <a:r>
              <a:rPr lang="nl-NL" altLang="zh-CN" sz="1600" kern="0" dirty="0">
                <a:latin typeface="Times New Roman" panose="02020603050405020304" pitchFamily="18" charset="0"/>
                <a:ea typeface="宋体" panose="02010600030101010101" pitchFamily="2" charset="-122"/>
                <a:cs typeface="Times New Roman" panose="02020603050405020304" pitchFamily="18" charset="0"/>
              </a:rPr>
              <a:t>, pp. 1-26. DOI: </a:t>
            </a:r>
            <a:r>
              <a:rPr lang="nl-NL" altLang="zh-CN" sz="1600" kern="0" dirty="0">
                <a:latin typeface="Times New Roman" panose="02020603050405020304" pitchFamily="18" charset="0"/>
                <a:ea typeface="宋体" panose="02010600030101010101" pitchFamily="2" charset="-122"/>
                <a:cs typeface="Times New Roman" panose="02020603050405020304" pitchFamily="18" charset="0"/>
                <a:hlinkClick r:id="rId5"/>
              </a:rPr>
              <a:t>https://doi.org/10.1080/01434632.2022.2137516</a:t>
            </a:r>
            <a:r>
              <a:rPr lang="nl-NL" altLang="zh-CN" sz="1600" kern="0" dirty="0">
                <a:latin typeface="Times New Roman" panose="02020603050405020304" pitchFamily="18" charset="0"/>
                <a:ea typeface="宋体" panose="02010600030101010101" pitchFamily="2" charset="-122"/>
                <a:cs typeface="Times New Roman" panose="02020603050405020304" pitchFamily="18" charset="0"/>
              </a:rPr>
              <a:t>.</a:t>
            </a:r>
          </a:p>
          <a:p>
            <a:pPr marL="152400" indent="-152400">
              <a:lnSpc>
                <a:spcPct val="115000"/>
              </a:lnSpc>
              <a:spcAft>
                <a:spcPts val="1200"/>
              </a:spcAft>
            </a:pPr>
            <a:r>
              <a:rPr lang="nl-NL" altLang="zh-CN" sz="1600" kern="0" dirty="0">
                <a:latin typeface="Times New Roman" panose="02020603050405020304" pitchFamily="18" charset="0"/>
                <a:ea typeface="宋体" panose="02010600030101010101" pitchFamily="2" charset="-122"/>
                <a:cs typeface="Times New Roman" panose="02020603050405020304" pitchFamily="18" charset="0"/>
              </a:rPr>
              <a:t>Wei, L. (2007) </a:t>
            </a:r>
            <a:r>
              <a:rPr lang="nl-NL" altLang="zh-CN" sz="1600" i="1" kern="0" dirty="0">
                <a:latin typeface="Times New Roman" panose="02020603050405020304" pitchFamily="18" charset="0"/>
                <a:ea typeface="宋体" panose="02010600030101010101" pitchFamily="2" charset="-122"/>
                <a:cs typeface="Times New Roman" panose="02020603050405020304" pitchFamily="18" charset="0"/>
              </a:rPr>
              <a:t>The Bilingualism Reader</a:t>
            </a:r>
            <a:r>
              <a:rPr lang="nl-NL" altLang="zh-CN" sz="1600" kern="0" dirty="0">
                <a:latin typeface="Times New Roman" panose="02020603050405020304" pitchFamily="18" charset="0"/>
                <a:ea typeface="宋体" panose="02010600030101010101" pitchFamily="2" charset="-122"/>
                <a:cs typeface="Times New Roman" panose="02020603050405020304" pitchFamily="18" charset="0"/>
              </a:rPr>
              <a:t>, London: Routledge.</a:t>
            </a:r>
          </a:p>
        </p:txBody>
      </p:sp>
      <p:sp>
        <p:nvSpPr>
          <p:cNvPr id="3" name="文本框 2">
            <a:extLst>
              <a:ext uri="{FF2B5EF4-FFF2-40B4-BE49-F238E27FC236}">
                <a16:creationId xmlns:a16="http://schemas.microsoft.com/office/drawing/2014/main" id="{2818325F-842D-6519-7EFF-0904D06F6CD1}"/>
              </a:ext>
            </a:extLst>
          </p:cNvPr>
          <p:cNvSpPr txBox="1"/>
          <p:nvPr/>
        </p:nvSpPr>
        <p:spPr>
          <a:xfrm>
            <a:off x="885326" y="825016"/>
            <a:ext cx="10282823" cy="461665"/>
          </a:xfrm>
          <a:prstGeom prst="rect">
            <a:avLst/>
          </a:prstGeom>
          <a:noFill/>
        </p:spPr>
        <p:txBody>
          <a:bodyPr wrap="square">
            <a:spAutoFit/>
          </a:bodyPr>
          <a:lstStyle/>
          <a:p>
            <a:pPr algn="ctr"/>
            <a:r>
              <a:rPr lang="en-US" altLang="zh-CN" sz="2400" b="1" dirty="0">
                <a:solidFill>
                  <a:srgbClr val="6291AD"/>
                </a:solidFill>
                <a:latin typeface="Times New Roman" panose="02020603050405020304" pitchFamily="18" charset="0"/>
                <a:ea typeface="方正宋刻本秀楷简体" panose="02000000000000000000" pitchFamily="2" charset="-122"/>
                <a:cs typeface="Times New Roman" panose="02020603050405020304" pitchFamily="18" charset="0"/>
              </a:rPr>
              <a:t>Bibliography</a:t>
            </a:r>
          </a:p>
        </p:txBody>
      </p:sp>
    </p:spTree>
    <p:extLst>
      <p:ext uri="{BB962C8B-B14F-4D97-AF65-F5344CB8AC3E}">
        <p14:creationId xmlns:p14="http://schemas.microsoft.com/office/powerpoint/2010/main" val="2315867456"/>
      </p:ext>
    </p:extLst>
  </p:cSld>
  <p:clrMapOvr>
    <a:masterClrMapping/>
  </p:clrMapOvr>
  <mc:AlternateContent xmlns:mc="http://schemas.openxmlformats.org/markup-compatibility/2006" xmlns:p14="http://schemas.microsoft.com/office/powerpoint/2010/main">
    <mc:Choice Requires="p14">
      <p:transition spd="slow" p14:dur="999"/>
    </mc:Choice>
    <mc:Fallback xmlns="">
      <p:transition spd="slow"/>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87B97C-D836-216D-07D8-8A4865D80F75}"/>
            </a:ext>
          </a:extLst>
        </p:cNvPr>
        <p:cNvGrpSpPr/>
        <p:nvPr/>
      </p:nvGrpSpPr>
      <p:grpSpPr>
        <a:xfrm>
          <a:off x="0" y="0"/>
          <a:ext cx="0" cy="0"/>
          <a:chOff x="0" y="0"/>
          <a:chExt cx="0" cy="0"/>
        </a:xfrm>
      </p:grpSpPr>
      <p:pic>
        <p:nvPicPr>
          <p:cNvPr id="3" name="Picture 2"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FA24316B-42A1-17D4-5624-6DED7495CF75}"/>
              </a:ext>
            </a:extLst>
          </p:cNvPr>
          <p:cNvPicPr>
            <a:picLocks noChangeAspect="1" noChangeArrowheads="1"/>
          </p:cNvPicPr>
          <p:nvPr/>
        </p:nvPicPr>
        <p:blipFill rotWithShape="1">
          <a:blip r:embed="rId3">
            <a:duotone>
              <a:schemeClr val="bg2">
                <a:shade val="45000"/>
                <a:satMod val="135000"/>
              </a:schemeClr>
              <a:prstClr val="white"/>
            </a:duotone>
            <a:extLst>
              <a:ext uri="{28A0092B-C50C-407E-A947-70E740481C1C}">
                <a14:useLocalDpi xmlns:a14="http://schemas.microsoft.com/office/drawing/2010/main" val="0"/>
              </a:ext>
            </a:extLst>
          </a:blip>
          <a:srcRect t="34665" b="52424"/>
          <a:stretch>
            <a:fillRect/>
          </a:stretch>
        </p:blipFill>
        <p:spPr bwMode="auto">
          <a:xfrm flipH="1">
            <a:off x="-1" y="4231999"/>
            <a:ext cx="12183271" cy="2626001"/>
          </a:xfrm>
          <a:prstGeom prst="rect">
            <a:avLst/>
          </a:prstGeom>
          <a:noFill/>
          <a:extLst>
            <a:ext uri="{909E8E84-426E-40DD-AFC4-6F175D3DCCD1}">
              <a14:hiddenFill xmlns:a14="http://schemas.microsoft.com/office/drawing/2010/main">
                <a:solidFill>
                  <a:srgbClr val="FFFFFF"/>
                </a:solidFill>
              </a14:hiddenFill>
            </a:ext>
          </a:extLst>
        </p:spPr>
      </p:pic>
      <p:pic>
        <p:nvPicPr>
          <p:cNvPr id="41" name="Picture 2" descr="e7d195523061f1c0600ade85ab8d19863d296bbd6d3c8047FB0A4867354E4F1E3A7DEAE3C4C4B5C9777EC9E9D7F78045DB0296A4194571101A21F67FC7D6C39966CE50B69116E2EE84E571E25F3C0CCE75D92749B8150579B9A6744E8BF8DAEC30D55A38516C6C017BBAD806BE36AE24C543A581C23F80991F96EEF763EFE7C6AEAEF68380E8B766E23427AE3DF7C3B0">
            <a:extLst>
              <a:ext uri="{FF2B5EF4-FFF2-40B4-BE49-F238E27FC236}">
                <a16:creationId xmlns:a16="http://schemas.microsoft.com/office/drawing/2014/main" id="{ADF99671-79A9-F233-9802-DB8A7782FBCB}"/>
              </a:ext>
            </a:extLst>
          </p:cNvPr>
          <p:cNvPicPr>
            <a:picLocks noChangeAspect="1" noChangeArrowheads="1"/>
          </p:cNvPicPr>
          <p:nvPr/>
        </p:nvPicPr>
        <p:blipFill rotWithShape="1">
          <a:blip r:embed="rId4">
            <a:duotone>
              <a:schemeClr val="bg2">
                <a:shade val="45000"/>
                <a:satMod val="135000"/>
              </a:schemeClr>
              <a:prstClr val="white"/>
            </a:duotone>
            <a:extLst>
              <a:ext uri="{BEBA8EAE-BF5A-486C-A8C5-ECC9F3942E4B}">
                <a14:imgProps xmlns:a14="http://schemas.microsoft.com/office/drawing/2010/main">
                  <a14:imgLayer r:embed="rId5">
                    <a14:imgEffect>
                      <a14:brightnessContrast bright="40000" contrast="-40000"/>
                    </a14:imgEffect>
                  </a14:imgLayer>
                </a14:imgProps>
              </a:ext>
              <a:ext uri="{28A0092B-C50C-407E-A947-70E740481C1C}">
                <a14:useLocalDpi xmlns:a14="http://schemas.microsoft.com/office/drawing/2010/main" val="0"/>
              </a:ext>
            </a:extLst>
          </a:blip>
          <a:srcRect l="5398" t="2654" r="65926" b="27165"/>
          <a:stretch>
            <a:fillRect/>
          </a:stretch>
        </p:blipFill>
        <p:spPr bwMode="auto">
          <a:xfrm>
            <a:off x="14459" y="0"/>
            <a:ext cx="1797269" cy="4398579"/>
          </a:xfrm>
          <a:prstGeom prst="rect">
            <a:avLst/>
          </a:prstGeom>
          <a:noFill/>
          <a:extLst>
            <a:ext uri="{909E8E84-426E-40DD-AFC4-6F175D3DCCD1}">
              <a14:hiddenFill xmlns:a14="http://schemas.microsoft.com/office/drawing/2010/main">
                <a:solidFill>
                  <a:srgbClr val="FFFFFF"/>
                </a:solidFill>
              </a14:hiddenFill>
            </a:ext>
          </a:extLst>
        </p:spPr>
      </p:pic>
      <p:sp>
        <p:nvSpPr>
          <p:cNvPr id="42" name="文本框 41">
            <a:extLst>
              <a:ext uri="{FF2B5EF4-FFF2-40B4-BE49-F238E27FC236}">
                <a16:creationId xmlns:a16="http://schemas.microsoft.com/office/drawing/2014/main" id="{3D20633B-0826-4A73-47CB-0A4ADEF93068}"/>
              </a:ext>
            </a:extLst>
          </p:cNvPr>
          <p:cNvSpPr txBox="1"/>
          <p:nvPr/>
        </p:nvSpPr>
        <p:spPr>
          <a:xfrm>
            <a:off x="2571956" y="2285278"/>
            <a:ext cx="6300914" cy="1200329"/>
          </a:xfrm>
          <a:prstGeom prst="rect">
            <a:avLst/>
          </a:prstGeom>
          <a:noFill/>
        </p:spPr>
        <p:txBody>
          <a:bodyPr wrap="square">
            <a:spAutoFit/>
          </a:bodyPr>
          <a:lstStyle/>
          <a:p>
            <a:pPr algn="ctr"/>
            <a:r>
              <a:rPr lang="en-US" altLang="zh-CN" sz="7200" b="1" dirty="0">
                <a:solidFill>
                  <a:srgbClr val="6291AD"/>
                </a:solidFill>
                <a:latin typeface="Times New Roman" panose="02020603050405020304" pitchFamily="18" charset="0"/>
                <a:ea typeface="方正宋刻本秀楷简体" panose="02000000000000000000" pitchFamily="2" charset="-122"/>
                <a:cs typeface="Times New Roman" panose="02020603050405020304" pitchFamily="18" charset="0"/>
              </a:rPr>
              <a:t>Thank you!</a:t>
            </a:r>
          </a:p>
        </p:txBody>
      </p:sp>
    </p:spTree>
    <p:extLst>
      <p:ext uri="{BB962C8B-B14F-4D97-AF65-F5344CB8AC3E}">
        <p14:creationId xmlns:p14="http://schemas.microsoft.com/office/powerpoint/2010/main" val="1829149"/>
      </p:ext>
    </p:extLst>
  </p:cSld>
  <p:clrMapOvr>
    <a:masterClrMapping/>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font">
      <a:majorFont>
        <a:latin typeface="等线 Light"/>
        <a:ea typeface="等线 Light"/>
        <a:cs typeface=""/>
      </a:majorFont>
      <a:minorFont>
        <a:latin typeface="等线"/>
        <a:ea typeface="等线"/>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4194</TotalTime>
  <Words>1262</Words>
  <Application>Microsoft Office PowerPoint</Application>
  <PresentationFormat>宽屏</PresentationFormat>
  <Paragraphs>261</Paragraphs>
  <Slides>15</Slides>
  <Notes>15</Notes>
  <HiddenSlides>0</HiddenSlides>
  <MMClips>0</MMClips>
  <ScaleCrop>false</ScaleCrop>
  <HeadingPairs>
    <vt:vector size="6" baseType="variant">
      <vt:variant>
        <vt:lpstr>已用的字体</vt:lpstr>
      </vt:variant>
      <vt:variant>
        <vt:i4>4</vt:i4>
      </vt:variant>
      <vt:variant>
        <vt:lpstr>主题</vt:lpstr>
      </vt:variant>
      <vt:variant>
        <vt:i4>1</vt:i4>
      </vt:variant>
      <vt:variant>
        <vt:lpstr>幻灯片标题</vt:lpstr>
      </vt:variant>
      <vt:variant>
        <vt:i4>15</vt:i4>
      </vt:variant>
    </vt:vector>
  </HeadingPairs>
  <TitlesOfParts>
    <vt:vector size="20" baseType="lpstr">
      <vt:lpstr>等线</vt:lpstr>
      <vt:lpstr>等线 Light</vt:lpstr>
      <vt:lpstr>Arial</vt:lpstr>
      <vt:lpstr>Times New Roman</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Lisa Li</dc:creator>
  <cp:lastModifiedBy>Li Li (2407513)</cp:lastModifiedBy>
  <cp:revision>161</cp:revision>
  <dcterms:created xsi:type="dcterms:W3CDTF">2024-11-09T12:47:38Z</dcterms:created>
  <dcterms:modified xsi:type="dcterms:W3CDTF">2025-04-02T15:06:35Z</dcterms:modified>
</cp:coreProperties>
</file>