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2" r:id="rId2"/>
    <p:sldId id="323" r:id="rId3"/>
    <p:sldId id="324" r:id="rId4"/>
    <p:sldId id="325" r:id="rId5"/>
    <p:sldId id="329" r:id="rId6"/>
    <p:sldId id="326" r:id="rId7"/>
    <p:sldId id="327" r:id="rId8"/>
    <p:sldId id="328" r:id="rId9"/>
    <p:sldId id="330" r:id="rId10"/>
    <p:sldId id="331" r:id="rId11"/>
    <p:sldId id="332" r:id="rId12"/>
    <p:sldId id="333" r:id="rId13"/>
    <p:sldId id="334" r:id="rId14"/>
    <p:sldId id="256" r:id="rId15"/>
    <p:sldId id="257" r:id="rId16"/>
    <p:sldId id="258" r:id="rId17"/>
    <p:sldId id="259" r:id="rId18"/>
    <p:sldId id="260" r:id="rId19"/>
    <p:sldId id="261" r:id="rId20"/>
    <p:sldId id="26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39BBEF-85FD-4BC3-B510-178162316FC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4BB2F4-B944-453E-A95A-262054522073}">
      <dgm:prSet/>
      <dgm:spPr/>
      <dgm:t>
        <a:bodyPr/>
        <a:lstStyle/>
        <a:p>
          <a:r>
            <a:rPr lang="en-US"/>
            <a:t>Are Bob’s personal goals, creativity, or hobbies being fulfilled? What’s missing?</a:t>
          </a:r>
        </a:p>
      </dgm:t>
    </dgm:pt>
    <dgm:pt modelId="{96543D4C-8128-4F24-A449-D0248181F6D4}" type="parTrans" cxnId="{46961F50-B778-457A-BCE9-E75AA0C031A9}">
      <dgm:prSet/>
      <dgm:spPr/>
      <dgm:t>
        <a:bodyPr/>
        <a:lstStyle/>
        <a:p>
          <a:endParaRPr lang="en-US"/>
        </a:p>
      </dgm:t>
    </dgm:pt>
    <dgm:pt modelId="{7140684C-CC4A-4AD7-A142-4D916ECF1A7E}" type="sibTrans" cxnId="{46961F50-B778-457A-BCE9-E75AA0C031A9}">
      <dgm:prSet/>
      <dgm:spPr/>
      <dgm:t>
        <a:bodyPr/>
        <a:lstStyle/>
        <a:p>
          <a:endParaRPr lang="en-US"/>
        </a:p>
      </dgm:t>
    </dgm:pt>
    <dgm:pt modelId="{C89CB868-005D-4494-AE37-98CA857A9520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2DE2CF2A-4D44-4251-8D79-906108C6F9BB}" type="parTrans" cxnId="{5F1FF640-0C15-46D4-B9F3-6AB0C477DD3E}">
      <dgm:prSet/>
      <dgm:spPr/>
      <dgm:t>
        <a:bodyPr/>
        <a:lstStyle/>
        <a:p>
          <a:endParaRPr lang="en-US"/>
        </a:p>
      </dgm:t>
    </dgm:pt>
    <dgm:pt modelId="{DFF1648A-8029-49D3-BB7B-7C7049D86A0A}" type="sibTrans" cxnId="{5F1FF640-0C15-46D4-B9F3-6AB0C477DD3E}">
      <dgm:prSet/>
      <dgm:spPr/>
      <dgm:t>
        <a:bodyPr/>
        <a:lstStyle/>
        <a:p>
          <a:endParaRPr lang="en-US"/>
        </a:p>
      </dgm:t>
    </dgm:pt>
    <dgm:pt modelId="{7448D023-F3DC-412F-B7CB-963C0A496FF0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534D0082-374D-4E66-980C-9E7DC4A788E2}" type="parTrans" cxnId="{DA6F6549-FD17-44A8-AEBA-745B2ADA8B09}">
      <dgm:prSet/>
      <dgm:spPr/>
      <dgm:t>
        <a:bodyPr/>
        <a:lstStyle/>
        <a:p>
          <a:endParaRPr lang="en-US"/>
        </a:p>
      </dgm:t>
    </dgm:pt>
    <dgm:pt modelId="{C6C2EF6F-E84E-4280-B36E-25A4F0A67F6F}" type="sibTrans" cxnId="{DA6F6549-FD17-44A8-AEBA-745B2ADA8B09}">
      <dgm:prSet/>
      <dgm:spPr/>
      <dgm:t>
        <a:bodyPr/>
        <a:lstStyle/>
        <a:p>
          <a:endParaRPr lang="en-US"/>
        </a:p>
      </dgm:t>
    </dgm:pt>
    <dgm:pt modelId="{42354742-A10E-488B-BC1E-0CC4017DC7AF}" type="pres">
      <dgm:prSet presAssocID="{9439BBEF-85FD-4BC3-B510-178162316FCD}" presName="root" presStyleCnt="0">
        <dgm:presLayoutVars>
          <dgm:dir/>
          <dgm:resizeHandles val="exact"/>
        </dgm:presLayoutVars>
      </dgm:prSet>
      <dgm:spPr/>
    </dgm:pt>
    <dgm:pt modelId="{27B47582-245C-4FE0-8CDD-2A186A6205F5}" type="pres">
      <dgm:prSet presAssocID="{E84BB2F4-B944-453E-A95A-262054522073}" presName="compNode" presStyleCnt="0"/>
      <dgm:spPr/>
    </dgm:pt>
    <dgm:pt modelId="{C880F1E4-DEC8-4D8A-AA6A-713D391C60C5}" type="pres">
      <dgm:prSet presAssocID="{E84BB2F4-B944-453E-A95A-262054522073}" presName="bgRect" presStyleLbl="bgShp" presStyleIdx="0" presStyleCnt="3"/>
      <dgm:spPr/>
    </dgm:pt>
    <dgm:pt modelId="{17417055-509C-4679-99F8-84F97FFE966E}" type="pres">
      <dgm:prSet presAssocID="{E84BB2F4-B944-453E-A95A-2620545220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8E66DB7D-8ED6-4A5E-9225-24E8FA79A3D7}" type="pres">
      <dgm:prSet presAssocID="{E84BB2F4-B944-453E-A95A-262054522073}" presName="spaceRect" presStyleCnt="0"/>
      <dgm:spPr/>
    </dgm:pt>
    <dgm:pt modelId="{92979DE5-0D26-45A0-AE6B-81617B69461A}" type="pres">
      <dgm:prSet presAssocID="{E84BB2F4-B944-453E-A95A-262054522073}" presName="parTx" presStyleLbl="revTx" presStyleIdx="0" presStyleCnt="3">
        <dgm:presLayoutVars>
          <dgm:chMax val="0"/>
          <dgm:chPref val="0"/>
        </dgm:presLayoutVars>
      </dgm:prSet>
      <dgm:spPr/>
    </dgm:pt>
    <dgm:pt modelId="{AC31485A-CA9F-41AE-AC93-52D6F9FCB92D}" type="pres">
      <dgm:prSet presAssocID="{7140684C-CC4A-4AD7-A142-4D916ECF1A7E}" presName="sibTrans" presStyleCnt="0"/>
      <dgm:spPr/>
    </dgm:pt>
    <dgm:pt modelId="{F236B790-E020-4F39-90A7-5B7FD5189CBF}" type="pres">
      <dgm:prSet presAssocID="{C89CB868-005D-4494-AE37-98CA857A9520}" presName="compNode" presStyleCnt="0"/>
      <dgm:spPr/>
    </dgm:pt>
    <dgm:pt modelId="{5B8A757F-D0C9-4A46-918B-2C4ECD0C0CB3}" type="pres">
      <dgm:prSet presAssocID="{C89CB868-005D-4494-AE37-98CA857A9520}" presName="bgRect" presStyleLbl="bgShp" presStyleIdx="1" presStyleCnt="3"/>
      <dgm:spPr/>
    </dgm:pt>
    <dgm:pt modelId="{80987316-C104-4575-8BB3-85855ABAC94E}" type="pres">
      <dgm:prSet presAssocID="{C89CB868-005D-4494-AE37-98CA857A95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on Viewing Ceremony"/>
        </a:ext>
      </dgm:extLst>
    </dgm:pt>
    <dgm:pt modelId="{5DACCE10-BCB6-4F70-B7EA-82D4C7075E99}" type="pres">
      <dgm:prSet presAssocID="{C89CB868-005D-4494-AE37-98CA857A9520}" presName="spaceRect" presStyleCnt="0"/>
      <dgm:spPr/>
    </dgm:pt>
    <dgm:pt modelId="{4D73EEC6-FC29-434E-894C-B4BF7AE9BD6F}" type="pres">
      <dgm:prSet presAssocID="{C89CB868-005D-4494-AE37-98CA857A9520}" presName="parTx" presStyleLbl="revTx" presStyleIdx="1" presStyleCnt="3">
        <dgm:presLayoutVars>
          <dgm:chMax val="0"/>
          <dgm:chPref val="0"/>
        </dgm:presLayoutVars>
      </dgm:prSet>
      <dgm:spPr/>
    </dgm:pt>
    <dgm:pt modelId="{DD9AF980-9E58-4A1D-9DE2-191464B39081}" type="pres">
      <dgm:prSet presAssocID="{DFF1648A-8029-49D3-BB7B-7C7049D86A0A}" presName="sibTrans" presStyleCnt="0"/>
      <dgm:spPr/>
    </dgm:pt>
    <dgm:pt modelId="{2AF35E37-EDFA-4DD7-B1D7-69AC7330F55B}" type="pres">
      <dgm:prSet presAssocID="{7448D023-F3DC-412F-B7CB-963C0A496FF0}" presName="compNode" presStyleCnt="0"/>
      <dgm:spPr/>
    </dgm:pt>
    <dgm:pt modelId="{72AE51EC-6AAA-4261-9030-1699C02BC252}" type="pres">
      <dgm:prSet presAssocID="{7448D023-F3DC-412F-B7CB-963C0A496FF0}" presName="bgRect" presStyleLbl="bgShp" presStyleIdx="2" presStyleCnt="3"/>
      <dgm:spPr/>
    </dgm:pt>
    <dgm:pt modelId="{9EB767A3-3787-4579-A4DB-8F7E66403D5E}" type="pres">
      <dgm:prSet presAssocID="{7448D023-F3DC-412F-B7CB-963C0A496F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22A720C-3465-43E0-9DE1-0F155446547E}" type="pres">
      <dgm:prSet presAssocID="{7448D023-F3DC-412F-B7CB-963C0A496FF0}" presName="spaceRect" presStyleCnt="0"/>
      <dgm:spPr/>
    </dgm:pt>
    <dgm:pt modelId="{539BA300-CEFA-447A-8CD4-D8052424759C}" type="pres">
      <dgm:prSet presAssocID="{7448D023-F3DC-412F-B7CB-963C0A496F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1FF640-0C15-46D4-B9F3-6AB0C477DD3E}" srcId="{9439BBEF-85FD-4BC3-B510-178162316FCD}" destId="{C89CB868-005D-4494-AE37-98CA857A9520}" srcOrd="1" destOrd="0" parTransId="{2DE2CF2A-4D44-4251-8D79-906108C6F9BB}" sibTransId="{DFF1648A-8029-49D3-BB7B-7C7049D86A0A}"/>
    <dgm:cxn modelId="{DA6F6549-FD17-44A8-AEBA-745B2ADA8B09}" srcId="{9439BBEF-85FD-4BC3-B510-178162316FCD}" destId="{7448D023-F3DC-412F-B7CB-963C0A496FF0}" srcOrd="2" destOrd="0" parTransId="{534D0082-374D-4E66-980C-9E7DC4A788E2}" sibTransId="{C6C2EF6F-E84E-4280-B36E-25A4F0A67F6F}"/>
    <dgm:cxn modelId="{46961F50-B778-457A-BCE9-E75AA0C031A9}" srcId="{9439BBEF-85FD-4BC3-B510-178162316FCD}" destId="{E84BB2F4-B944-453E-A95A-262054522073}" srcOrd="0" destOrd="0" parTransId="{96543D4C-8128-4F24-A449-D0248181F6D4}" sibTransId="{7140684C-CC4A-4AD7-A142-4D916ECF1A7E}"/>
    <dgm:cxn modelId="{4EC05474-8069-4C84-B545-58A1AC464507}" type="presOf" srcId="{E84BB2F4-B944-453E-A95A-262054522073}" destId="{92979DE5-0D26-45A0-AE6B-81617B69461A}" srcOrd="0" destOrd="0" presId="urn:microsoft.com/office/officeart/2018/2/layout/IconVerticalSolidList"/>
    <dgm:cxn modelId="{F1501D98-7A0A-4EC2-95BC-90927869D8AD}" type="presOf" srcId="{9439BBEF-85FD-4BC3-B510-178162316FCD}" destId="{42354742-A10E-488B-BC1E-0CC4017DC7AF}" srcOrd="0" destOrd="0" presId="urn:microsoft.com/office/officeart/2018/2/layout/IconVerticalSolidList"/>
    <dgm:cxn modelId="{5C4CC2C3-0655-4703-BA3C-E2470067A357}" type="presOf" srcId="{7448D023-F3DC-412F-B7CB-963C0A496FF0}" destId="{539BA300-CEFA-447A-8CD4-D8052424759C}" srcOrd="0" destOrd="0" presId="urn:microsoft.com/office/officeart/2018/2/layout/IconVerticalSolidList"/>
    <dgm:cxn modelId="{FE70B0FC-E8F3-4E3C-8661-1BF5A13699E7}" type="presOf" srcId="{C89CB868-005D-4494-AE37-98CA857A9520}" destId="{4D73EEC6-FC29-434E-894C-B4BF7AE9BD6F}" srcOrd="0" destOrd="0" presId="urn:microsoft.com/office/officeart/2018/2/layout/IconVerticalSolidList"/>
    <dgm:cxn modelId="{5F763252-DDF8-4450-903F-F018637AF4AD}" type="presParOf" srcId="{42354742-A10E-488B-BC1E-0CC4017DC7AF}" destId="{27B47582-245C-4FE0-8CDD-2A186A6205F5}" srcOrd="0" destOrd="0" presId="urn:microsoft.com/office/officeart/2018/2/layout/IconVerticalSolidList"/>
    <dgm:cxn modelId="{3C27340C-B7F0-4304-9ABD-2112603D9677}" type="presParOf" srcId="{27B47582-245C-4FE0-8CDD-2A186A6205F5}" destId="{C880F1E4-DEC8-4D8A-AA6A-713D391C60C5}" srcOrd="0" destOrd="0" presId="urn:microsoft.com/office/officeart/2018/2/layout/IconVerticalSolidList"/>
    <dgm:cxn modelId="{B665BFAC-4D12-4345-AC83-0309C715B71D}" type="presParOf" srcId="{27B47582-245C-4FE0-8CDD-2A186A6205F5}" destId="{17417055-509C-4679-99F8-84F97FFE966E}" srcOrd="1" destOrd="0" presId="urn:microsoft.com/office/officeart/2018/2/layout/IconVerticalSolidList"/>
    <dgm:cxn modelId="{B32B5F5F-DA71-4464-9C81-9BAFA926280D}" type="presParOf" srcId="{27B47582-245C-4FE0-8CDD-2A186A6205F5}" destId="{8E66DB7D-8ED6-4A5E-9225-24E8FA79A3D7}" srcOrd="2" destOrd="0" presId="urn:microsoft.com/office/officeart/2018/2/layout/IconVerticalSolidList"/>
    <dgm:cxn modelId="{EF55DF88-1698-44D4-A9BA-154E4F0E2DAE}" type="presParOf" srcId="{27B47582-245C-4FE0-8CDD-2A186A6205F5}" destId="{92979DE5-0D26-45A0-AE6B-81617B69461A}" srcOrd="3" destOrd="0" presId="urn:microsoft.com/office/officeart/2018/2/layout/IconVerticalSolidList"/>
    <dgm:cxn modelId="{9C54E83E-9C2A-448E-9E47-46FCCD59625B}" type="presParOf" srcId="{42354742-A10E-488B-BC1E-0CC4017DC7AF}" destId="{AC31485A-CA9F-41AE-AC93-52D6F9FCB92D}" srcOrd="1" destOrd="0" presId="urn:microsoft.com/office/officeart/2018/2/layout/IconVerticalSolidList"/>
    <dgm:cxn modelId="{29B2F8C0-3738-4CA8-881E-9EF3E84FEB5F}" type="presParOf" srcId="{42354742-A10E-488B-BC1E-0CC4017DC7AF}" destId="{F236B790-E020-4F39-90A7-5B7FD5189CBF}" srcOrd="2" destOrd="0" presId="urn:microsoft.com/office/officeart/2018/2/layout/IconVerticalSolidList"/>
    <dgm:cxn modelId="{582F56D7-FBEC-4623-9420-D919A362432F}" type="presParOf" srcId="{F236B790-E020-4F39-90A7-5B7FD5189CBF}" destId="{5B8A757F-D0C9-4A46-918B-2C4ECD0C0CB3}" srcOrd="0" destOrd="0" presId="urn:microsoft.com/office/officeart/2018/2/layout/IconVerticalSolidList"/>
    <dgm:cxn modelId="{F263281D-91E9-42AA-8A8F-F7FB81691987}" type="presParOf" srcId="{F236B790-E020-4F39-90A7-5B7FD5189CBF}" destId="{80987316-C104-4575-8BB3-85855ABAC94E}" srcOrd="1" destOrd="0" presId="urn:microsoft.com/office/officeart/2018/2/layout/IconVerticalSolidList"/>
    <dgm:cxn modelId="{0A6318DD-5597-44FC-BC4E-9B02E7C0FBFD}" type="presParOf" srcId="{F236B790-E020-4F39-90A7-5B7FD5189CBF}" destId="{5DACCE10-BCB6-4F70-B7EA-82D4C7075E99}" srcOrd="2" destOrd="0" presId="urn:microsoft.com/office/officeart/2018/2/layout/IconVerticalSolidList"/>
    <dgm:cxn modelId="{257D72BC-5387-494A-A430-3572B3A8858D}" type="presParOf" srcId="{F236B790-E020-4F39-90A7-5B7FD5189CBF}" destId="{4D73EEC6-FC29-434E-894C-B4BF7AE9BD6F}" srcOrd="3" destOrd="0" presId="urn:microsoft.com/office/officeart/2018/2/layout/IconVerticalSolidList"/>
    <dgm:cxn modelId="{DC4C4DFF-C4A9-4634-A259-D06A6587774D}" type="presParOf" srcId="{42354742-A10E-488B-BC1E-0CC4017DC7AF}" destId="{DD9AF980-9E58-4A1D-9DE2-191464B39081}" srcOrd="3" destOrd="0" presId="urn:microsoft.com/office/officeart/2018/2/layout/IconVerticalSolidList"/>
    <dgm:cxn modelId="{A5F9B642-9EE9-4860-8092-3F839DCD35ED}" type="presParOf" srcId="{42354742-A10E-488B-BC1E-0CC4017DC7AF}" destId="{2AF35E37-EDFA-4DD7-B1D7-69AC7330F55B}" srcOrd="4" destOrd="0" presId="urn:microsoft.com/office/officeart/2018/2/layout/IconVerticalSolidList"/>
    <dgm:cxn modelId="{30581B66-D24A-4BD2-970A-694718D1C9D7}" type="presParOf" srcId="{2AF35E37-EDFA-4DD7-B1D7-69AC7330F55B}" destId="{72AE51EC-6AAA-4261-9030-1699C02BC252}" srcOrd="0" destOrd="0" presId="urn:microsoft.com/office/officeart/2018/2/layout/IconVerticalSolidList"/>
    <dgm:cxn modelId="{B2C4EB38-EAAE-4214-87C4-B4AB954B3C53}" type="presParOf" srcId="{2AF35E37-EDFA-4DD7-B1D7-69AC7330F55B}" destId="{9EB767A3-3787-4579-A4DB-8F7E66403D5E}" srcOrd="1" destOrd="0" presId="urn:microsoft.com/office/officeart/2018/2/layout/IconVerticalSolidList"/>
    <dgm:cxn modelId="{74FDBCAC-7BA6-4650-866A-72D918CA605A}" type="presParOf" srcId="{2AF35E37-EDFA-4DD7-B1D7-69AC7330F55B}" destId="{522A720C-3465-43E0-9DE1-0F155446547E}" srcOrd="2" destOrd="0" presId="urn:microsoft.com/office/officeart/2018/2/layout/IconVerticalSolidList"/>
    <dgm:cxn modelId="{7D9E43C2-5D2E-4F40-B5FD-A077D073CF29}" type="presParOf" srcId="{2AF35E37-EDFA-4DD7-B1D7-69AC7330F55B}" destId="{539BA300-CEFA-447A-8CD4-D805242475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3912C5-3332-4B11-913B-48CA45BCF12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10D82BA-6335-4492-AA67-09FA7BA93D9B}">
      <dgm:prSet/>
      <dgm:spPr/>
      <dgm:t>
        <a:bodyPr/>
        <a:lstStyle/>
        <a:p>
          <a:r>
            <a:rPr lang="en-US"/>
            <a:t>Does Bob feel confident, valued, respected, or have positive self-esteem?</a:t>
          </a:r>
        </a:p>
      </dgm:t>
    </dgm:pt>
    <dgm:pt modelId="{05349052-DA15-4860-844A-D1DEE87E9DF3}" type="parTrans" cxnId="{B139CF34-810F-405C-B982-E6676BEA93D9}">
      <dgm:prSet/>
      <dgm:spPr/>
      <dgm:t>
        <a:bodyPr/>
        <a:lstStyle/>
        <a:p>
          <a:endParaRPr lang="en-US"/>
        </a:p>
      </dgm:t>
    </dgm:pt>
    <dgm:pt modelId="{8FA78FC0-75A7-44E4-9CE1-90E4E6A911B9}" type="sibTrans" cxnId="{B139CF34-810F-405C-B982-E6676BEA93D9}">
      <dgm:prSet/>
      <dgm:spPr/>
      <dgm:t>
        <a:bodyPr/>
        <a:lstStyle/>
        <a:p>
          <a:endParaRPr lang="en-US"/>
        </a:p>
      </dgm:t>
    </dgm:pt>
    <dgm:pt modelId="{B0FD9C85-5EA6-4F37-BB04-0CAAA7D1D2C7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A7770002-C8FE-46A4-89E6-38CC9E9A34C7}" type="parTrans" cxnId="{0825D55E-3375-41DB-B436-5E6FF1D63E2A}">
      <dgm:prSet/>
      <dgm:spPr/>
      <dgm:t>
        <a:bodyPr/>
        <a:lstStyle/>
        <a:p>
          <a:endParaRPr lang="en-US"/>
        </a:p>
      </dgm:t>
    </dgm:pt>
    <dgm:pt modelId="{02683B58-A09B-4B2A-BF5C-0C846243EF60}" type="sibTrans" cxnId="{0825D55E-3375-41DB-B436-5E6FF1D63E2A}">
      <dgm:prSet/>
      <dgm:spPr/>
      <dgm:t>
        <a:bodyPr/>
        <a:lstStyle/>
        <a:p>
          <a:endParaRPr lang="en-US"/>
        </a:p>
      </dgm:t>
    </dgm:pt>
    <dgm:pt modelId="{6ABB3A68-A794-489A-9D33-A86F78FAC9C6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E2EC5B4F-C3CF-486B-9500-9DB899DE3F97}" type="parTrans" cxnId="{077DD480-B1D1-49FB-8BD9-A123A875134D}">
      <dgm:prSet/>
      <dgm:spPr/>
      <dgm:t>
        <a:bodyPr/>
        <a:lstStyle/>
        <a:p>
          <a:endParaRPr lang="en-US"/>
        </a:p>
      </dgm:t>
    </dgm:pt>
    <dgm:pt modelId="{8CCEAEFF-BE77-4BF5-977C-8B38EBF07218}" type="sibTrans" cxnId="{077DD480-B1D1-49FB-8BD9-A123A875134D}">
      <dgm:prSet/>
      <dgm:spPr/>
      <dgm:t>
        <a:bodyPr/>
        <a:lstStyle/>
        <a:p>
          <a:endParaRPr lang="en-US"/>
        </a:p>
      </dgm:t>
    </dgm:pt>
    <dgm:pt modelId="{B0FEE136-4F22-4D2C-B768-641622CAFAF6}" type="pres">
      <dgm:prSet presAssocID="{6B3912C5-3332-4B11-913B-48CA45BCF12A}" presName="linear" presStyleCnt="0">
        <dgm:presLayoutVars>
          <dgm:animLvl val="lvl"/>
          <dgm:resizeHandles val="exact"/>
        </dgm:presLayoutVars>
      </dgm:prSet>
      <dgm:spPr/>
    </dgm:pt>
    <dgm:pt modelId="{87056D60-F44A-4D4F-8D32-1FB369D6D473}" type="pres">
      <dgm:prSet presAssocID="{510D82BA-6335-4492-AA67-09FA7BA93D9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B35F7C-26AD-48B4-8EBE-73AA5D45C096}" type="pres">
      <dgm:prSet presAssocID="{8FA78FC0-75A7-44E4-9CE1-90E4E6A911B9}" presName="spacer" presStyleCnt="0"/>
      <dgm:spPr/>
    </dgm:pt>
    <dgm:pt modelId="{8A4B03D2-BC0B-420C-9C3B-77B0799DEE85}" type="pres">
      <dgm:prSet presAssocID="{B0FD9C85-5EA6-4F37-BB04-0CAAA7D1D2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EFD858C-56B5-4335-A918-FC0751E4C807}" type="pres">
      <dgm:prSet presAssocID="{02683B58-A09B-4B2A-BF5C-0C846243EF60}" presName="spacer" presStyleCnt="0"/>
      <dgm:spPr/>
    </dgm:pt>
    <dgm:pt modelId="{CE18D1BF-A17D-486B-BC30-68DC15C8DCC9}" type="pres">
      <dgm:prSet presAssocID="{6ABB3A68-A794-489A-9D33-A86F78FAC9C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AE6D14-043D-48A4-B28F-73FDFCCDBAA6}" type="presOf" srcId="{6ABB3A68-A794-489A-9D33-A86F78FAC9C6}" destId="{CE18D1BF-A17D-486B-BC30-68DC15C8DCC9}" srcOrd="0" destOrd="0" presId="urn:microsoft.com/office/officeart/2005/8/layout/vList2"/>
    <dgm:cxn modelId="{B139CF34-810F-405C-B982-E6676BEA93D9}" srcId="{6B3912C5-3332-4B11-913B-48CA45BCF12A}" destId="{510D82BA-6335-4492-AA67-09FA7BA93D9B}" srcOrd="0" destOrd="0" parTransId="{05349052-DA15-4860-844A-D1DEE87E9DF3}" sibTransId="{8FA78FC0-75A7-44E4-9CE1-90E4E6A911B9}"/>
    <dgm:cxn modelId="{E5F9B539-6C91-4BBD-8838-E867AF79BB86}" type="presOf" srcId="{510D82BA-6335-4492-AA67-09FA7BA93D9B}" destId="{87056D60-F44A-4D4F-8D32-1FB369D6D473}" srcOrd="0" destOrd="0" presId="urn:microsoft.com/office/officeart/2005/8/layout/vList2"/>
    <dgm:cxn modelId="{72762D40-982A-4178-A293-104C6B186439}" type="presOf" srcId="{B0FD9C85-5EA6-4F37-BB04-0CAAA7D1D2C7}" destId="{8A4B03D2-BC0B-420C-9C3B-77B0799DEE85}" srcOrd="0" destOrd="0" presId="urn:microsoft.com/office/officeart/2005/8/layout/vList2"/>
    <dgm:cxn modelId="{0825D55E-3375-41DB-B436-5E6FF1D63E2A}" srcId="{6B3912C5-3332-4B11-913B-48CA45BCF12A}" destId="{B0FD9C85-5EA6-4F37-BB04-0CAAA7D1D2C7}" srcOrd="1" destOrd="0" parTransId="{A7770002-C8FE-46A4-89E6-38CC9E9A34C7}" sibTransId="{02683B58-A09B-4B2A-BF5C-0C846243EF60}"/>
    <dgm:cxn modelId="{A6B0276E-7915-4BAC-8789-B0451D32F2BD}" type="presOf" srcId="{6B3912C5-3332-4B11-913B-48CA45BCF12A}" destId="{B0FEE136-4F22-4D2C-B768-641622CAFAF6}" srcOrd="0" destOrd="0" presId="urn:microsoft.com/office/officeart/2005/8/layout/vList2"/>
    <dgm:cxn modelId="{077DD480-B1D1-49FB-8BD9-A123A875134D}" srcId="{6B3912C5-3332-4B11-913B-48CA45BCF12A}" destId="{6ABB3A68-A794-489A-9D33-A86F78FAC9C6}" srcOrd="2" destOrd="0" parTransId="{E2EC5B4F-C3CF-486B-9500-9DB899DE3F97}" sibTransId="{8CCEAEFF-BE77-4BF5-977C-8B38EBF07218}"/>
    <dgm:cxn modelId="{80C5FE36-960F-45D8-9C7E-4C2BE5B56ADD}" type="presParOf" srcId="{B0FEE136-4F22-4D2C-B768-641622CAFAF6}" destId="{87056D60-F44A-4D4F-8D32-1FB369D6D473}" srcOrd="0" destOrd="0" presId="urn:microsoft.com/office/officeart/2005/8/layout/vList2"/>
    <dgm:cxn modelId="{E6B460DD-1408-4FF8-B87E-1917422B40C8}" type="presParOf" srcId="{B0FEE136-4F22-4D2C-B768-641622CAFAF6}" destId="{DCB35F7C-26AD-48B4-8EBE-73AA5D45C096}" srcOrd="1" destOrd="0" presId="urn:microsoft.com/office/officeart/2005/8/layout/vList2"/>
    <dgm:cxn modelId="{7CE48249-B231-46C0-B8D8-EB86ABA15DE6}" type="presParOf" srcId="{B0FEE136-4F22-4D2C-B768-641622CAFAF6}" destId="{8A4B03D2-BC0B-420C-9C3B-77B0799DEE85}" srcOrd="2" destOrd="0" presId="urn:microsoft.com/office/officeart/2005/8/layout/vList2"/>
    <dgm:cxn modelId="{3399A8BB-477A-4DDD-8CDE-E659AF500DED}" type="presParOf" srcId="{B0FEE136-4F22-4D2C-B768-641622CAFAF6}" destId="{7EFD858C-56B5-4335-A918-FC0751E4C807}" srcOrd="3" destOrd="0" presId="urn:microsoft.com/office/officeart/2005/8/layout/vList2"/>
    <dgm:cxn modelId="{FD372FF2-AE9B-4F3D-916C-D79DA271EB72}" type="presParOf" srcId="{B0FEE136-4F22-4D2C-B768-641622CAFAF6}" destId="{CE18D1BF-A17D-486B-BC30-68DC15C8DCC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F2EB7B-5E39-4DDB-B7D3-68135A844D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6A72D37-C4CE-43A3-BC9D-84BB1A0CC957}">
      <dgm:prSet/>
      <dgm:spPr/>
      <dgm:t>
        <a:bodyPr/>
        <a:lstStyle/>
        <a:p>
          <a:r>
            <a:rPr lang="en-US"/>
            <a:t>Does Bob feel connected to his family, friends, or wider community?</a:t>
          </a:r>
        </a:p>
      </dgm:t>
    </dgm:pt>
    <dgm:pt modelId="{2FE70498-0B2F-4331-8F97-7D15A3E2A00F}" type="parTrans" cxnId="{928D1C42-CFF3-429A-8760-E09B1B857A26}">
      <dgm:prSet/>
      <dgm:spPr/>
      <dgm:t>
        <a:bodyPr/>
        <a:lstStyle/>
        <a:p>
          <a:endParaRPr lang="en-US"/>
        </a:p>
      </dgm:t>
    </dgm:pt>
    <dgm:pt modelId="{7FFE7227-1A54-4B7B-839A-3AF1647ADC7E}" type="sibTrans" cxnId="{928D1C42-CFF3-429A-8760-E09B1B857A26}">
      <dgm:prSet/>
      <dgm:spPr/>
      <dgm:t>
        <a:bodyPr/>
        <a:lstStyle/>
        <a:p>
          <a:endParaRPr lang="en-US"/>
        </a:p>
      </dgm:t>
    </dgm:pt>
    <dgm:pt modelId="{649973A0-ED6F-461C-83BE-C57EA19E30B2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18DE1153-33C0-4A8C-85AC-72EA314AAE56}" type="parTrans" cxnId="{25B4A2A6-E032-43D5-8546-66FA9E00EE58}">
      <dgm:prSet/>
      <dgm:spPr/>
      <dgm:t>
        <a:bodyPr/>
        <a:lstStyle/>
        <a:p>
          <a:endParaRPr lang="en-US"/>
        </a:p>
      </dgm:t>
    </dgm:pt>
    <dgm:pt modelId="{44DE1FDF-B14C-47C6-9D55-402A14385496}" type="sibTrans" cxnId="{25B4A2A6-E032-43D5-8546-66FA9E00EE58}">
      <dgm:prSet/>
      <dgm:spPr/>
      <dgm:t>
        <a:bodyPr/>
        <a:lstStyle/>
        <a:p>
          <a:endParaRPr lang="en-US"/>
        </a:p>
      </dgm:t>
    </dgm:pt>
    <dgm:pt modelId="{E0EA265B-93EA-4C16-B061-6EB934F4DBF9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86E694AB-FA9F-49DE-A293-70FBF39EF243}" type="parTrans" cxnId="{5282A7C3-CE6C-4AFC-9E4C-470A71F1F620}">
      <dgm:prSet/>
      <dgm:spPr/>
      <dgm:t>
        <a:bodyPr/>
        <a:lstStyle/>
        <a:p>
          <a:endParaRPr lang="en-US"/>
        </a:p>
      </dgm:t>
    </dgm:pt>
    <dgm:pt modelId="{45473F67-3CA0-4F0D-B487-28FC75CE695B}" type="sibTrans" cxnId="{5282A7C3-CE6C-4AFC-9E4C-470A71F1F620}">
      <dgm:prSet/>
      <dgm:spPr/>
      <dgm:t>
        <a:bodyPr/>
        <a:lstStyle/>
        <a:p>
          <a:endParaRPr lang="en-US"/>
        </a:p>
      </dgm:t>
    </dgm:pt>
    <dgm:pt modelId="{F214344B-7AEA-427C-93AE-A5C9F8B6FEE8}" type="pres">
      <dgm:prSet presAssocID="{00F2EB7B-5E39-4DDB-B7D3-68135A844DD6}" presName="linear" presStyleCnt="0">
        <dgm:presLayoutVars>
          <dgm:animLvl val="lvl"/>
          <dgm:resizeHandles val="exact"/>
        </dgm:presLayoutVars>
      </dgm:prSet>
      <dgm:spPr/>
    </dgm:pt>
    <dgm:pt modelId="{A60DE24F-4E58-4294-990E-F6987E73921C}" type="pres">
      <dgm:prSet presAssocID="{66A72D37-C4CE-43A3-BC9D-84BB1A0CC9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C3A7B1C-E52C-4340-B6EF-2F1F72C76031}" type="pres">
      <dgm:prSet presAssocID="{7FFE7227-1A54-4B7B-839A-3AF1647ADC7E}" presName="spacer" presStyleCnt="0"/>
      <dgm:spPr/>
    </dgm:pt>
    <dgm:pt modelId="{38A8BC0D-432A-4D5B-AC43-D1B6BBB5A0E4}" type="pres">
      <dgm:prSet presAssocID="{649973A0-ED6F-461C-83BE-C57EA19E30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28DF1B3-DECE-4D64-8BA9-3C27C1619DC2}" type="pres">
      <dgm:prSet presAssocID="{44DE1FDF-B14C-47C6-9D55-402A14385496}" presName="spacer" presStyleCnt="0"/>
      <dgm:spPr/>
    </dgm:pt>
    <dgm:pt modelId="{27FCC8FE-DC64-43FF-B73E-2126836B2408}" type="pres">
      <dgm:prSet presAssocID="{E0EA265B-93EA-4C16-B061-6EB934F4DBF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28D1C42-CFF3-429A-8760-E09B1B857A26}" srcId="{00F2EB7B-5E39-4DDB-B7D3-68135A844DD6}" destId="{66A72D37-C4CE-43A3-BC9D-84BB1A0CC957}" srcOrd="0" destOrd="0" parTransId="{2FE70498-0B2F-4331-8F97-7D15A3E2A00F}" sibTransId="{7FFE7227-1A54-4B7B-839A-3AF1647ADC7E}"/>
    <dgm:cxn modelId="{7CBDF346-EAA1-4562-8668-F3F4CB2CB29B}" type="presOf" srcId="{66A72D37-C4CE-43A3-BC9D-84BB1A0CC957}" destId="{A60DE24F-4E58-4294-990E-F6987E73921C}" srcOrd="0" destOrd="0" presId="urn:microsoft.com/office/officeart/2005/8/layout/vList2"/>
    <dgm:cxn modelId="{F8A18552-D816-4B9C-BF88-7E0DF8223FA8}" type="presOf" srcId="{649973A0-ED6F-461C-83BE-C57EA19E30B2}" destId="{38A8BC0D-432A-4D5B-AC43-D1B6BBB5A0E4}" srcOrd="0" destOrd="0" presId="urn:microsoft.com/office/officeart/2005/8/layout/vList2"/>
    <dgm:cxn modelId="{25B4A2A6-E032-43D5-8546-66FA9E00EE58}" srcId="{00F2EB7B-5E39-4DDB-B7D3-68135A844DD6}" destId="{649973A0-ED6F-461C-83BE-C57EA19E30B2}" srcOrd="1" destOrd="0" parTransId="{18DE1153-33C0-4A8C-85AC-72EA314AAE56}" sibTransId="{44DE1FDF-B14C-47C6-9D55-402A14385496}"/>
    <dgm:cxn modelId="{5282A7C3-CE6C-4AFC-9E4C-470A71F1F620}" srcId="{00F2EB7B-5E39-4DDB-B7D3-68135A844DD6}" destId="{E0EA265B-93EA-4C16-B061-6EB934F4DBF9}" srcOrd="2" destOrd="0" parTransId="{86E694AB-FA9F-49DE-A293-70FBF39EF243}" sibTransId="{45473F67-3CA0-4F0D-B487-28FC75CE695B}"/>
    <dgm:cxn modelId="{A4E131D2-DCC3-4DEC-AD5E-C845367F2F26}" type="presOf" srcId="{00F2EB7B-5E39-4DDB-B7D3-68135A844DD6}" destId="{F214344B-7AEA-427C-93AE-A5C9F8B6FEE8}" srcOrd="0" destOrd="0" presId="urn:microsoft.com/office/officeart/2005/8/layout/vList2"/>
    <dgm:cxn modelId="{30B418FA-DBC3-4712-9BFD-F1C06D351F5E}" type="presOf" srcId="{E0EA265B-93EA-4C16-B061-6EB934F4DBF9}" destId="{27FCC8FE-DC64-43FF-B73E-2126836B2408}" srcOrd="0" destOrd="0" presId="urn:microsoft.com/office/officeart/2005/8/layout/vList2"/>
    <dgm:cxn modelId="{2BD1A69A-EB0D-48D5-BA42-E047BAF309CE}" type="presParOf" srcId="{F214344B-7AEA-427C-93AE-A5C9F8B6FEE8}" destId="{A60DE24F-4E58-4294-990E-F6987E73921C}" srcOrd="0" destOrd="0" presId="urn:microsoft.com/office/officeart/2005/8/layout/vList2"/>
    <dgm:cxn modelId="{B57BB329-E25A-47DC-BE4D-E81B687F3773}" type="presParOf" srcId="{F214344B-7AEA-427C-93AE-A5C9F8B6FEE8}" destId="{6C3A7B1C-E52C-4340-B6EF-2F1F72C76031}" srcOrd="1" destOrd="0" presId="urn:microsoft.com/office/officeart/2005/8/layout/vList2"/>
    <dgm:cxn modelId="{74A32CA1-418E-409E-9C4C-EA08279B0A93}" type="presParOf" srcId="{F214344B-7AEA-427C-93AE-A5C9F8B6FEE8}" destId="{38A8BC0D-432A-4D5B-AC43-D1B6BBB5A0E4}" srcOrd="2" destOrd="0" presId="urn:microsoft.com/office/officeart/2005/8/layout/vList2"/>
    <dgm:cxn modelId="{B0AC1134-EFBB-4149-8A97-5921F40C650F}" type="presParOf" srcId="{F214344B-7AEA-427C-93AE-A5C9F8B6FEE8}" destId="{E28DF1B3-DECE-4D64-8BA9-3C27C1619DC2}" srcOrd="3" destOrd="0" presId="urn:microsoft.com/office/officeart/2005/8/layout/vList2"/>
    <dgm:cxn modelId="{B6E44ADB-2C3E-4120-BEDC-DBFDDC0DCAB3}" type="presParOf" srcId="{F214344B-7AEA-427C-93AE-A5C9F8B6FEE8}" destId="{27FCC8FE-DC64-43FF-B73E-2126836B24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6159BB-DB1E-447B-8A6A-8CAC2BA43F9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5E7DAA-4D9F-4E74-B7E6-16E1BF716EEF}">
      <dgm:prSet/>
      <dgm:spPr/>
      <dgm:t>
        <a:bodyPr/>
        <a:lstStyle/>
        <a:p>
          <a:r>
            <a:rPr lang="en-US"/>
            <a:t>Is Bob physically safe, financially secure, and healthy? Are his routines stable?</a:t>
          </a:r>
        </a:p>
      </dgm:t>
    </dgm:pt>
    <dgm:pt modelId="{C5CE8652-BA18-4227-8EBD-E42A6F1952DC}" type="parTrans" cxnId="{97B68041-01F1-497B-8EBF-9AAFB2FE0407}">
      <dgm:prSet/>
      <dgm:spPr/>
      <dgm:t>
        <a:bodyPr/>
        <a:lstStyle/>
        <a:p>
          <a:endParaRPr lang="en-US"/>
        </a:p>
      </dgm:t>
    </dgm:pt>
    <dgm:pt modelId="{1A4B179C-2579-4AFD-A3A8-C38BCCBFD27D}" type="sibTrans" cxnId="{97B68041-01F1-497B-8EBF-9AAFB2FE0407}">
      <dgm:prSet/>
      <dgm:spPr/>
      <dgm:t>
        <a:bodyPr/>
        <a:lstStyle/>
        <a:p>
          <a:endParaRPr lang="en-US"/>
        </a:p>
      </dgm:t>
    </dgm:pt>
    <dgm:pt modelId="{628329ED-1730-4528-910A-6193F3DD1B45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76FEF9DB-06D0-45F6-A106-9715CFFA7F41}" type="parTrans" cxnId="{C7A77412-67AA-4D8C-A79A-50C6FEFA9D0A}">
      <dgm:prSet/>
      <dgm:spPr/>
      <dgm:t>
        <a:bodyPr/>
        <a:lstStyle/>
        <a:p>
          <a:endParaRPr lang="en-US"/>
        </a:p>
      </dgm:t>
    </dgm:pt>
    <dgm:pt modelId="{FA8A9892-174D-4C57-8683-524C00D4BFFA}" type="sibTrans" cxnId="{C7A77412-67AA-4D8C-A79A-50C6FEFA9D0A}">
      <dgm:prSet/>
      <dgm:spPr/>
      <dgm:t>
        <a:bodyPr/>
        <a:lstStyle/>
        <a:p>
          <a:endParaRPr lang="en-US"/>
        </a:p>
      </dgm:t>
    </dgm:pt>
    <dgm:pt modelId="{644832DE-1229-4EEE-AB46-3A6CA2DA6DB3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917AE1B2-B878-4F18-9176-1F8DDF676F05}" type="parTrans" cxnId="{340E3492-E6A3-4BE8-BC55-AE68F498560C}">
      <dgm:prSet/>
      <dgm:spPr/>
      <dgm:t>
        <a:bodyPr/>
        <a:lstStyle/>
        <a:p>
          <a:endParaRPr lang="en-US"/>
        </a:p>
      </dgm:t>
    </dgm:pt>
    <dgm:pt modelId="{037C7CC5-DBA5-4D9F-B190-0D9C86A9E8B2}" type="sibTrans" cxnId="{340E3492-E6A3-4BE8-BC55-AE68F498560C}">
      <dgm:prSet/>
      <dgm:spPr/>
      <dgm:t>
        <a:bodyPr/>
        <a:lstStyle/>
        <a:p>
          <a:endParaRPr lang="en-US"/>
        </a:p>
      </dgm:t>
    </dgm:pt>
    <dgm:pt modelId="{BB4CFF7C-2C38-4953-BCF8-3F5C43999C39}" type="pres">
      <dgm:prSet presAssocID="{F56159BB-DB1E-447B-8A6A-8CAC2BA43F9A}" presName="linear" presStyleCnt="0">
        <dgm:presLayoutVars>
          <dgm:animLvl val="lvl"/>
          <dgm:resizeHandles val="exact"/>
        </dgm:presLayoutVars>
      </dgm:prSet>
      <dgm:spPr/>
    </dgm:pt>
    <dgm:pt modelId="{CE9F88F8-51EB-4AA4-B18A-A0D7E86E39B2}" type="pres">
      <dgm:prSet presAssocID="{F15E7DAA-4D9F-4E74-B7E6-16E1BF716E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2A41F11-03A0-470C-A7CE-786BE79C862E}" type="pres">
      <dgm:prSet presAssocID="{1A4B179C-2579-4AFD-A3A8-C38BCCBFD27D}" presName="spacer" presStyleCnt="0"/>
      <dgm:spPr/>
    </dgm:pt>
    <dgm:pt modelId="{5C93FEA9-4C24-4A1F-9686-C98B36FE40B5}" type="pres">
      <dgm:prSet presAssocID="{628329ED-1730-4528-910A-6193F3DD1B4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FEB9C0-2188-496A-8A07-00DDB98D3038}" type="pres">
      <dgm:prSet presAssocID="{FA8A9892-174D-4C57-8683-524C00D4BFFA}" presName="spacer" presStyleCnt="0"/>
      <dgm:spPr/>
    </dgm:pt>
    <dgm:pt modelId="{70671DBC-7A52-4061-933E-34742E6EFCEF}" type="pres">
      <dgm:prSet presAssocID="{644832DE-1229-4EEE-AB46-3A6CA2DA6DB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7A77412-67AA-4D8C-A79A-50C6FEFA9D0A}" srcId="{F56159BB-DB1E-447B-8A6A-8CAC2BA43F9A}" destId="{628329ED-1730-4528-910A-6193F3DD1B45}" srcOrd="1" destOrd="0" parTransId="{76FEF9DB-06D0-45F6-A106-9715CFFA7F41}" sibTransId="{FA8A9892-174D-4C57-8683-524C00D4BFFA}"/>
    <dgm:cxn modelId="{97B68041-01F1-497B-8EBF-9AAFB2FE0407}" srcId="{F56159BB-DB1E-447B-8A6A-8CAC2BA43F9A}" destId="{F15E7DAA-4D9F-4E74-B7E6-16E1BF716EEF}" srcOrd="0" destOrd="0" parTransId="{C5CE8652-BA18-4227-8EBD-E42A6F1952DC}" sibTransId="{1A4B179C-2579-4AFD-A3A8-C38BCCBFD27D}"/>
    <dgm:cxn modelId="{BC5CBE76-509B-4D7B-A035-4C063396ABE1}" type="presOf" srcId="{F15E7DAA-4D9F-4E74-B7E6-16E1BF716EEF}" destId="{CE9F88F8-51EB-4AA4-B18A-A0D7E86E39B2}" srcOrd="0" destOrd="0" presId="urn:microsoft.com/office/officeart/2005/8/layout/vList2"/>
    <dgm:cxn modelId="{8D006059-F286-4C02-91FE-EAAC019A4E04}" type="presOf" srcId="{628329ED-1730-4528-910A-6193F3DD1B45}" destId="{5C93FEA9-4C24-4A1F-9686-C98B36FE40B5}" srcOrd="0" destOrd="0" presId="urn:microsoft.com/office/officeart/2005/8/layout/vList2"/>
    <dgm:cxn modelId="{5F80FE79-1C7D-4110-A36C-B258ABEA8AF9}" type="presOf" srcId="{F56159BB-DB1E-447B-8A6A-8CAC2BA43F9A}" destId="{BB4CFF7C-2C38-4953-BCF8-3F5C43999C39}" srcOrd="0" destOrd="0" presId="urn:microsoft.com/office/officeart/2005/8/layout/vList2"/>
    <dgm:cxn modelId="{340E3492-E6A3-4BE8-BC55-AE68F498560C}" srcId="{F56159BB-DB1E-447B-8A6A-8CAC2BA43F9A}" destId="{644832DE-1229-4EEE-AB46-3A6CA2DA6DB3}" srcOrd="2" destOrd="0" parTransId="{917AE1B2-B878-4F18-9176-1F8DDF676F05}" sibTransId="{037C7CC5-DBA5-4D9F-B190-0D9C86A9E8B2}"/>
    <dgm:cxn modelId="{2C2EA6B1-89D1-4A5E-9FF3-37D6D3C32278}" type="presOf" srcId="{644832DE-1229-4EEE-AB46-3A6CA2DA6DB3}" destId="{70671DBC-7A52-4061-933E-34742E6EFCEF}" srcOrd="0" destOrd="0" presId="urn:microsoft.com/office/officeart/2005/8/layout/vList2"/>
    <dgm:cxn modelId="{6BB5F35F-7D97-430E-B389-EC60D664707C}" type="presParOf" srcId="{BB4CFF7C-2C38-4953-BCF8-3F5C43999C39}" destId="{CE9F88F8-51EB-4AA4-B18A-A0D7E86E39B2}" srcOrd="0" destOrd="0" presId="urn:microsoft.com/office/officeart/2005/8/layout/vList2"/>
    <dgm:cxn modelId="{A4D7386C-70A2-44F3-8676-4A55D4D938CF}" type="presParOf" srcId="{BB4CFF7C-2C38-4953-BCF8-3F5C43999C39}" destId="{E2A41F11-03A0-470C-A7CE-786BE79C862E}" srcOrd="1" destOrd="0" presId="urn:microsoft.com/office/officeart/2005/8/layout/vList2"/>
    <dgm:cxn modelId="{E803485E-FF6A-4991-BC52-A9ACF9100B8E}" type="presParOf" srcId="{BB4CFF7C-2C38-4953-BCF8-3F5C43999C39}" destId="{5C93FEA9-4C24-4A1F-9686-C98B36FE40B5}" srcOrd="2" destOrd="0" presId="urn:microsoft.com/office/officeart/2005/8/layout/vList2"/>
    <dgm:cxn modelId="{70A911E5-C832-4241-B1F0-AF6BDB8F5075}" type="presParOf" srcId="{BB4CFF7C-2C38-4953-BCF8-3F5C43999C39}" destId="{DBFEB9C0-2188-496A-8A07-00DDB98D3038}" srcOrd="3" destOrd="0" presId="urn:microsoft.com/office/officeart/2005/8/layout/vList2"/>
    <dgm:cxn modelId="{C2FDC4EA-6BD5-4CBC-8B3C-76F221446963}" type="presParOf" srcId="{BB4CFF7C-2C38-4953-BCF8-3F5C43999C39}" destId="{70671DBC-7A52-4061-933E-34742E6EFCE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AAB30F-B742-4395-9ABC-AA2AABA66DC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F4CC833-0839-468C-8A7B-20027E40E8AF}">
      <dgm:prSet/>
      <dgm:spPr/>
      <dgm:t>
        <a:bodyPr/>
        <a:lstStyle/>
        <a:p>
          <a:r>
            <a:rPr lang="en-US"/>
            <a:t>Are Bob’s basic survival needs met (food, water, sleep, rest, health)?</a:t>
          </a:r>
        </a:p>
      </dgm:t>
    </dgm:pt>
    <dgm:pt modelId="{950DACA9-06BC-4AAB-9DF2-B79FC53A2959}" type="parTrans" cxnId="{D486F11B-67AB-48C3-BD6E-681CEDF9C15C}">
      <dgm:prSet/>
      <dgm:spPr/>
      <dgm:t>
        <a:bodyPr/>
        <a:lstStyle/>
        <a:p>
          <a:endParaRPr lang="en-US"/>
        </a:p>
      </dgm:t>
    </dgm:pt>
    <dgm:pt modelId="{5A8FBD0F-B2F2-4380-9B46-EBC318EB0AFB}" type="sibTrans" cxnId="{D486F11B-67AB-48C3-BD6E-681CEDF9C15C}">
      <dgm:prSet/>
      <dgm:spPr/>
      <dgm:t>
        <a:bodyPr/>
        <a:lstStyle/>
        <a:p>
          <a:endParaRPr lang="en-US"/>
        </a:p>
      </dgm:t>
    </dgm:pt>
    <dgm:pt modelId="{BCE7938E-1E4A-45FA-A60D-47EFCA1FBBC7}">
      <dgm:prSet/>
      <dgm:spPr/>
      <dgm:t>
        <a:bodyPr/>
        <a:lstStyle/>
        <a:p>
          <a:r>
            <a:rPr lang="en-US"/>
            <a:t>Met: ✅ / ❌</a:t>
          </a:r>
        </a:p>
      </dgm:t>
    </dgm:pt>
    <dgm:pt modelId="{C6023901-B8A3-4D42-B7C9-7E6959D88B15}" type="parTrans" cxnId="{296E35AA-2DC3-454A-A596-3F94868AEFD4}">
      <dgm:prSet/>
      <dgm:spPr/>
      <dgm:t>
        <a:bodyPr/>
        <a:lstStyle/>
        <a:p>
          <a:endParaRPr lang="en-US"/>
        </a:p>
      </dgm:t>
    </dgm:pt>
    <dgm:pt modelId="{3F2477E0-1DD7-4574-A45C-A374A3AD05C9}" type="sibTrans" cxnId="{296E35AA-2DC3-454A-A596-3F94868AEFD4}">
      <dgm:prSet/>
      <dgm:spPr/>
      <dgm:t>
        <a:bodyPr/>
        <a:lstStyle/>
        <a:p>
          <a:endParaRPr lang="en-US"/>
        </a:p>
      </dgm:t>
    </dgm:pt>
    <dgm:pt modelId="{12C65103-6262-431E-85D5-DCF450BFAAC4}">
      <dgm:prSet/>
      <dgm:spPr/>
      <dgm:t>
        <a:bodyPr/>
        <a:lstStyle/>
        <a:p>
          <a:r>
            <a:rPr lang="en-US"/>
            <a:t>Impact on well-being:</a:t>
          </a:r>
        </a:p>
      </dgm:t>
    </dgm:pt>
    <dgm:pt modelId="{697752F2-74FB-46E7-AB1B-2105367B13B8}" type="parTrans" cxnId="{1B222E57-46CD-4916-8A11-920607783B3C}">
      <dgm:prSet/>
      <dgm:spPr/>
      <dgm:t>
        <a:bodyPr/>
        <a:lstStyle/>
        <a:p>
          <a:endParaRPr lang="en-US"/>
        </a:p>
      </dgm:t>
    </dgm:pt>
    <dgm:pt modelId="{61CD3544-F660-46DF-BE47-794F8EECF7BE}" type="sibTrans" cxnId="{1B222E57-46CD-4916-8A11-920607783B3C}">
      <dgm:prSet/>
      <dgm:spPr/>
      <dgm:t>
        <a:bodyPr/>
        <a:lstStyle/>
        <a:p>
          <a:endParaRPr lang="en-US"/>
        </a:p>
      </dgm:t>
    </dgm:pt>
    <dgm:pt modelId="{7B443455-5985-494F-AD58-158D181E9093}" type="pres">
      <dgm:prSet presAssocID="{E8AAB30F-B742-4395-9ABC-AA2AABA66DCF}" presName="linear" presStyleCnt="0">
        <dgm:presLayoutVars>
          <dgm:animLvl val="lvl"/>
          <dgm:resizeHandles val="exact"/>
        </dgm:presLayoutVars>
      </dgm:prSet>
      <dgm:spPr/>
    </dgm:pt>
    <dgm:pt modelId="{D11F6217-3FD1-4BE1-BD39-D51F23EC3012}" type="pres">
      <dgm:prSet presAssocID="{BF4CC833-0839-468C-8A7B-20027E40E8A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BA89366-FCFD-47EE-990D-3658D1DDE057}" type="pres">
      <dgm:prSet presAssocID="{5A8FBD0F-B2F2-4380-9B46-EBC318EB0AFB}" presName="spacer" presStyleCnt="0"/>
      <dgm:spPr/>
    </dgm:pt>
    <dgm:pt modelId="{8F3B51C2-28CF-4E2B-AB97-FC6EC66BFF53}" type="pres">
      <dgm:prSet presAssocID="{BCE7938E-1E4A-45FA-A60D-47EFCA1FBB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A89F79C-CB40-4CCB-BD1B-680406AB0F7B}" type="pres">
      <dgm:prSet presAssocID="{3F2477E0-1DD7-4574-A45C-A374A3AD05C9}" presName="spacer" presStyleCnt="0"/>
      <dgm:spPr/>
    </dgm:pt>
    <dgm:pt modelId="{DFEB9219-BA49-44A4-9525-7DF532E0E569}" type="pres">
      <dgm:prSet presAssocID="{12C65103-6262-431E-85D5-DCF450BFAA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E35510-CE76-4423-90B9-58369D08876D}" type="presOf" srcId="{12C65103-6262-431E-85D5-DCF450BFAAC4}" destId="{DFEB9219-BA49-44A4-9525-7DF532E0E569}" srcOrd="0" destOrd="0" presId="urn:microsoft.com/office/officeart/2005/8/layout/vList2"/>
    <dgm:cxn modelId="{D486F11B-67AB-48C3-BD6E-681CEDF9C15C}" srcId="{E8AAB30F-B742-4395-9ABC-AA2AABA66DCF}" destId="{BF4CC833-0839-468C-8A7B-20027E40E8AF}" srcOrd="0" destOrd="0" parTransId="{950DACA9-06BC-4AAB-9DF2-B79FC53A2959}" sibTransId="{5A8FBD0F-B2F2-4380-9B46-EBC318EB0AFB}"/>
    <dgm:cxn modelId="{0F314A75-2CA9-450C-BABD-EFD4C54B9EFC}" type="presOf" srcId="{BCE7938E-1E4A-45FA-A60D-47EFCA1FBBC7}" destId="{8F3B51C2-28CF-4E2B-AB97-FC6EC66BFF53}" srcOrd="0" destOrd="0" presId="urn:microsoft.com/office/officeart/2005/8/layout/vList2"/>
    <dgm:cxn modelId="{1B222E57-46CD-4916-8A11-920607783B3C}" srcId="{E8AAB30F-B742-4395-9ABC-AA2AABA66DCF}" destId="{12C65103-6262-431E-85D5-DCF450BFAAC4}" srcOrd="2" destOrd="0" parTransId="{697752F2-74FB-46E7-AB1B-2105367B13B8}" sibTransId="{61CD3544-F660-46DF-BE47-794F8EECF7BE}"/>
    <dgm:cxn modelId="{57DB4178-84F2-4FF0-BAE1-EF164098B7FD}" type="presOf" srcId="{BF4CC833-0839-468C-8A7B-20027E40E8AF}" destId="{D11F6217-3FD1-4BE1-BD39-D51F23EC3012}" srcOrd="0" destOrd="0" presId="urn:microsoft.com/office/officeart/2005/8/layout/vList2"/>
    <dgm:cxn modelId="{296E35AA-2DC3-454A-A596-3F94868AEFD4}" srcId="{E8AAB30F-B742-4395-9ABC-AA2AABA66DCF}" destId="{BCE7938E-1E4A-45FA-A60D-47EFCA1FBBC7}" srcOrd="1" destOrd="0" parTransId="{C6023901-B8A3-4D42-B7C9-7E6959D88B15}" sibTransId="{3F2477E0-1DD7-4574-A45C-A374A3AD05C9}"/>
    <dgm:cxn modelId="{C54943C0-F18F-45EB-A7D3-44BDAFC8F0BE}" type="presOf" srcId="{E8AAB30F-B742-4395-9ABC-AA2AABA66DCF}" destId="{7B443455-5985-494F-AD58-158D181E9093}" srcOrd="0" destOrd="0" presId="urn:microsoft.com/office/officeart/2005/8/layout/vList2"/>
    <dgm:cxn modelId="{880C8C22-0054-459F-89DE-DF54E60A818F}" type="presParOf" srcId="{7B443455-5985-494F-AD58-158D181E9093}" destId="{D11F6217-3FD1-4BE1-BD39-D51F23EC3012}" srcOrd="0" destOrd="0" presId="urn:microsoft.com/office/officeart/2005/8/layout/vList2"/>
    <dgm:cxn modelId="{0BB25E75-5ECC-4C5C-8883-B02139EF9DF6}" type="presParOf" srcId="{7B443455-5985-494F-AD58-158D181E9093}" destId="{4BA89366-FCFD-47EE-990D-3658D1DDE057}" srcOrd="1" destOrd="0" presId="urn:microsoft.com/office/officeart/2005/8/layout/vList2"/>
    <dgm:cxn modelId="{9E646ABB-E6C1-430F-BBD4-B4E67AA6413D}" type="presParOf" srcId="{7B443455-5985-494F-AD58-158D181E9093}" destId="{8F3B51C2-28CF-4E2B-AB97-FC6EC66BFF53}" srcOrd="2" destOrd="0" presId="urn:microsoft.com/office/officeart/2005/8/layout/vList2"/>
    <dgm:cxn modelId="{57DAB231-CD02-4CFD-ACB9-E389440ACB37}" type="presParOf" srcId="{7B443455-5985-494F-AD58-158D181E9093}" destId="{8A89F79C-CB40-4CCB-BD1B-680406AB0F7B}" srcOrd="3" destOrd="0" presId="urn:microsoft.com/office/officeart/2005/8/layout/vList2"/>
    <dgm:cxn modelId="{47B81F3D-34A1-4558-A1C4-23A88B5AB8F1}" type="presParOf" srcId="{7B443455-5985-494F-AD58-158D181E9093}" destId="{DFEB9219-BA49-44A4-9525-7DF532E0E5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0F1E4-DEC8-4D8A-AA6A-713D391C60C5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17055-509C-4679-99F8-84F97FFE966E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79DE5-0D26-45A0-AE6B-81617B69461A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Are Bob’s personal goals, creativity, or hobbies being fulfilled? What’s missing?</a:t>
          </a:r>
        </a:p>
      </dsp:txBody>
      <dsp:txXfrm>
        <a:off x="1819120" y="673"/>
        <a:ext cx="4545103" cy="1574995"/>
      </dsp:txXfrm>
    </dsp:sp>
    <dsp:sp modelId="{5B8A757F-D0C9-4A46-918B-2C4ECD0C0CB3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987316-C104-4575-8BB3-85855ABAC94E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3EEC6-FC29-434E-894C-B4BF7AE9BD6F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Met: ✅ / ❌</a:t>
          </a:r>
        </a:p>
      </dsp:txBody>
      <dsp:txXfrm>
        <a:off x="1819120" y="1969418"/>
        <a:ext cx="4545103" cy="1574995"/>
      </dsp:txXfrm>
    </dsp:sp>
    <dsp:sp modelId="{72AE51EC-6AAA-4261-9030-1699C02BC252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767A3-3787-4579-A4DB-8F7E66403D5E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BA300-CEFA-447A-8CD4-D8052424759C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Impact on well-being:</a:t>
          </a:r>
        </a:p>
      </dsp:txBody>
      <dsp:txXfrm>
        <a:off x="1819120" y="3938162"/>
        <a:ext cx="4545103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56D60-F44A-4D4F-8D32-1FB369D6D473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Does Bob feel confident, valued, respected, or have positive self-esteem?</a:t>
          </a:r>
        </a:p>
      </dsp:txBody>
      <dsp:txXfrm>
        <a:off x="85900" y="111135"/>
        <a:ext cx="6192424" cy="1587880"/>
      </dsp:txXfrm>
    </dsp:sp>
    <dsp:sp modelId="{8A4B03D2-BC0B-420C-9C3B-77B0799DEE85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CE18D1BF-A17D-486B-BC30-68DC15C8DCC9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DE24F-4E58-4294-990E-F6987E73921C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Does Bob feel connected to his family, friends, or wider community?</a:t>
          </a:r>
        </a:p>
      </dsp:txBody>
      <dsp:txXfrm>
        <a:off x="85900" y="111135"/>
        <a:ext cx="6192424" cy="1587880"/>
      </dsp:txXfrm>
    </dsp:sp>
    <dsp:sp modelId="{38A8BC0D-432A-4D5B-AC43-D1B6BBB5A0E4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27FCC8FE-DC64-43FF-B73E-2126836B2408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F88F8-51EB-4AA4-B18A-A0D7E86E39B2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Is Bob physically safe, financially secure, and healthy? Are his routines stable?</a:t>
          </a:r>
        </a:p>
      </dsp:txBody>
      <dsp:txXfrm>
        <a:off x="85900" y="111135"/>
        <a:ext cx="6192424" cy="1587880"/>
      </dsp:txXfrm>
    </dsp:sp>
    <dsp:sp modelId="{5C93FEA9-4C24-4A1F-9686-C98B36FE40B5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70671DBC-7A52-4061-933E-34742E6EFCEF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F6217-3FD1-4BE1-BD39-D51F23EC3012}">
      <dsp:nvSpPr>
        <dsp:cNvPr id="0" name=""/>
        <dsp:cNvSpPr/>
      </dsp:nvSpPr>
      <dsp:spPr>
        <a:xfrm>
          <a:off x="0" y="25235"/>
          <a:ext cx="6364224" cy="17596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Are Bob’s basic survival needs met (food, water, sleep, rest, health)?</a:t>
          </a:r>
        </a:p>
      </dsp:txBody>
      <dsp:txXfrm>
        <a:off x="85900" y="111135"/>
        <a:ext cx="6192424" cy="1587880"/>
      </dsp:txXfrm>
    </dsp:sp>
    <dsp:sp modelId="{8F3B51C2-28CF-4E2B-AB97-FC6EC66BFF53}">
      <dsp:nvSpPr>
        <dsp:cNvPr id="0" name=""/>
        <dsp:cNvSpPr/>
      </dsp:nvSpPr>
      <dsp:spPr>
        <a:xfrm>
          <a:off x="0" y="1877076"/>
          <a:ext cx="6364224" cy="175968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Met: ✅ / ❌</a:t>
          </a:r>
        </a:p>
      </dsp:txBody>
      <dsp:txXfrm>
        <a:off x="85900" y="1962976"/>
        <a:ext cx="6192424" cy="1587880"/>
      </dsp:txXfrm>
    </dsp:sp>
    <dsp:sp modelId="{DFEB9219-BA49-44A4-9525-7DF532E0E569}">
      <dsp:nvSpPr>
        <dsp:cNvPr id="0" name=""/>
        <dsp:cNvSpPr/>
      </dsp:nvSpPr>
      <dsp:spPr>
        <a:xfrm>
          <a:off x="0" y="3728916"/>
          <a:ext cx="6364224" cy="175968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Impact on well-being:</a:t>
          </a:r>
        </a:p>
      </dsp:txBody>
      <dsp:txXfrm>
        <a:off x="85900" y="3814816"/>
        <a:ext cx="6192424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D34C5-3F43-DD2B-0F7E-7ACC3E67AF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AFE034-C223-D2A2-2FDD-7D3661EBB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C31E7-B140-E7A9-1161-EFC9F191C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DFF2D-CA5C-82D7-BE53-624772A52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B5B8B-EA77-007C-8D8B-B75DB258E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16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3E5A-DE9E-11F5-9C4D-7F5134875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E9836-E55D-02F5-A69F-D961E613F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64559-7E8E-D02A-AAEC-76BB7662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71529-A7F0-2B39-B45D-52094A7C4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1B926-E215-A59A-E695-68CBA805E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368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B2169-1E34-6DB6-DACB-DF217D9B9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A248D-0128-F1B4-C1EE-3448274871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066E9-DC05-023B-FB4B-DAC5E042B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E3B6-2C4A-CFA6-0292-8F30BF1A9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6C91D-4D35-96E5-BD2B-DF76B6653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787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00DF-DC60-E873-9BF0-1F0768C5E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3E412-CDCA-1BC8-EDD7-B47B620DA8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F1205-A008-11EE-2A1C-135999080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5B9D4-DC3F-C4D4-C676-C9DEA95DF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362CC-7B35-E04B-220B-3011D7AD3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5BC3C-3124-2AB4-BF66-3237A371C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82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9A35C-B38C-4BDD-D2E9-2A6EE5257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9E646F-E243-F96B-A281-3EAF214B8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6B7B6B-02D0-A50F-369C-EFC4D0362E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566958-CB84-2451-04DB-7DAC46AFEF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F90411-B8E7-3C60-7C67-F9DBAA14C0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598F9E-4248-080F-1881-6FA0FB4D4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609FC-DD58-000B-00B6-CB22E0D41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DE5DA8-77E2-9A4C-9DA7-7BFF964E5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37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DE28D-2AFB-CE3F-E9A9-9461AC8B8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13152-CF78-02DD-4AE4-65B2218C3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6DE42A-3FC6-FE4E-7FD7-AC19AD834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E0F13-4A76-A178-4AFD-76FDCEC94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20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68AB60-7FDC-3F01-C335-8E532664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BC6B0D-301C-91CF-5778-AB1589E6F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EF3DC-0012-6B34-22A4-43EF4420B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52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5214A-D7FB-CBBF-385C-30D226DC6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93E56-900A-8049-EB9E-495BBED0D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2ADF7D-AB6B-4596-A0AA-D0642986A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3B6AF-46A8-AE1B-24B7-093E9C1A1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97C671-C0CB-E338-DF00-C4EF31D9E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427221-E913-E63D-C076-47062AFAA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42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2D5A0-DAD3-911C-4BEF-1E3FA6453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84ADB9-AAD5-0833-9A7A-8E3431854F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179BA-15C3-A449-E749-B89FBD46A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246277-D19A-D368-FF44-E300EA626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16BF1-DC6A-B4F3-480A-D5E59D54F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8DE89-35E7-C17E-E153-6148E2147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23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90BA3-06F2-1DE2-D3BD-CE0BAC8BE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6113B-5726-369C-66B3-913140F3B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1649A-E30C-48F1-41DC-1B28E67CD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CA771-B41D-CC18-AD20-C017F073C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EC439-BD4C-817F-7B60-854161A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878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611925-03E8-2B82-CC10-72CDF3DD39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444223-29B9-B414-E741-A9F6AC16CB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44112-398C-556F-561D-0785D1A2D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95579-4ED2-5176-6E09-A80C03720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D03A8-6854-DF49-9215-7FA8EAB6A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238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TE - Standar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664" y="407209"/>
            <a:ext cx="10059452" cy="876300"/>
          </a:xfrm>
        </p:spPr>
        <p:txBody>
          <a:bodyPr>
            <a:noAutofit/>
          </a:bodyPr>
          <a:lstStyle>
            <a:lvl1pPr>
              <a:defRPr sz="3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740664" y="1420420"/>
            <a:ext cx="11055750" cy="473431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FontTx/>
              <a:buNone/>
              <a:defRPr sz="2600"/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Font typeface=".AppleSystemUIFont" charset="-120"/>
              <a:buChar char="&gt;"/>
              <a:tabLst/>
              <a:defRPr sz="2600"/>
            </a:lvl2pPr>
            <a:lvl3pPr marL="685800">
              <a:lnSpc>
                <a:spcPct val="100000"/>
              </a:lnSpc>
              <a:buClr>
                <a:schemeClr val="accent2"/>
              </a:buClr>
              <a:defRPr sz="2600"/>
            </a:lvl3pPr>
            <a:lvl4pPr marL="914400">
              <a:lnSpc>
                <a:spcPct val="100000"/>
              </a:lnSpc>
              <a:buClr>
                <a:schemeClr val="accent2"/>
              </a:buClr>
              <a:defRPr sz="2400"/>
            </a:lvl4pPr>
            <a:lvl5pPr marL="1143000">
              <a:lnSpc>
                <a:spcPct val="100000"/>
              </a:lnSpc>
              <a:buClr>
                <a:schemeClr val="accent2"/>
              </a:buCl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74568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TE - Half Text Half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528" y="407209"/>
            <a:ext cx="10059452" cy="876300"/>
          </a:xfrm>
        </p:spPr>
        <p:txBody>
          <a:bodyPr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737881" y="1420420"/>
            <a:ext cx="5354944" cy="473431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FontTx/>
              <a:buNone/>
              <a:defRPr sz="2600"/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Clr>
                <a:schemeClr val="accent1"/>
              </a:buClr>
              <a:buFont typeface=".AppleSystemUIFont" charset="-120"/>
              <a:buChar char="&gt;"/>
              <a:tabLst/>
              <a:defRPr sz="2600"/>
            </a:lvl2pPr>
            <a:lvl3pPr marL="685800">
              <a:lnSpc>
                <a:spcPct val="100000"/>
              </a:lnSpc>
              <a:buClr>
                <a:schemeClr val="accent2"/>
              </a:buClr>
              <a:defRPr sz="2400"/>
            </a:lvl3pPr>
            <a:lvl4pPr marL="914400">
              <a:lnSpc>
                <a:spcPct val="100000"/>
              </a:lnSpc>
              <a:buClr>
                <a:schemeClr val="accent2"/>
              </a:buClr>
              <a:defRPr sz="2200"/>
            </a:lvl4pPr>
            <a:lvl5pPr marL="1143000">
              <a:lnSpc>
                <a:spcPct val="100000"/>
              </a:lnSpc>
              <a:buClr>
                <a:schemeClr val="accent2"/>
              </a:buClr>
              <a:defRPr sz="20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619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E0F2D9-C8E6-57F9-5D56-A477BA4C3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632BE-F657-9B7B-C561-FA34E196A6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ED070-B122-855F-6485-5A15664F9B8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3AEF42-F6A3-4DCF-92F9-C9AEE47D15D8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7E158-5C52-3ECF-44CA-D647E3E5F2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10E09-C89B-B95B-FB7F-97D098A5E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2CF692-795A-4520-8B40-F7B6B2F10F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970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F686B2E-1EAA-430F-AA3F-18E00E68C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Maslow’s Hierarchy of Needs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2EEF4B-4A5D-4248-8AD1-6E06B029CC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/>
              <a:t>Maslow defined a Hierarchy of Human Needs that stated the lower needs must be met before an individual can strive to meet the higher needs.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88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70117-940E-48BC-A8A2-7581DE588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Maslow’s Hierarchy of Needs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9AB6CE-48AB-432B-A79F-6E5ADC1E904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207933" y="862189"/>
            <a:ext cx="7347537" cy="5134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24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291618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8891"/>
            <a:ext cx="4259731" cy="19850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PHYSIOLOGICAL </a:t>
            </a:r>
            <a:r>
              <a:rPr lang="en-US" altLang="en-US" sz="3400" b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necessary</a:t>
            </a:r>
            <a:r>
              <a:rPr lang="en-US" alt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3400" b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 life; unmet, these needs lead to death</a:t>
            </a:r>
            <a:endParaRPr lang="en-US" sz="3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664" y="3440576"/>
            <a:ext cx="41148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 descr="C:\Program Files\Microsoft Office\Clipart\standard\stddir3\fd00471_.wmf">
            <a:extLst>
              <a:ext uri="{FF2B5EF4-FFF2-40B4-BE49-F238E27FC236}">
                <a16:creationId xmlns:a16="http://schemas.microsoft.com/office/drawing/2014/main" id="{5BF89B3B-AAAE-4FBF-B5E2-12D98EB54954}"/>
              </a:ext>
            </a:extLst>
          </p:cNvPr>
          <p:cNvPicPr>
            <a:picLocks noGrp="1"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9617" y="3907063"/>
            <a:ext cx="3836894" cy="174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4188" y="584034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86415" y="723153"/>
            <a:ext cx="4555782" cy="53924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Food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Water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Oxygen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Sleep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Protection from extreme temperatures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Elimination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Sensory needs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Motor needs</a:t>
            </a:r>
          </a:p>
        </p:txBody>
      </p:sp>
    </p:spTree>
    <p:extLst>
      <p:ext uri="{BB962C8B-B14F-4D97-AF65-F5344CB8AC3E}">
        <p14:creationId xmlns:p14="http://schemas.microsoft.com/office/powerpoint/2010/main" val="883273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002C20-86F6-46B0-8392-A37CAC548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SAFETY/SECURITY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need to be free from anxiety and fear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need to be secure in the environment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 need for order and routine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2972F54-37E5-4215-8174-927CD8DD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5247" y="1844620"/>
            <a:ext cx="5004044" cy="4257439"/>
          </a:xfrm>
          <a:custGeom>
            <a:avLst/>
            <a:gdLst>
              <a:gd name="connsiteX0" fmla="*/ 4996703 w 5004044"/>
              <a:gd name="connsiteY0" fmla="*/ 1884419 h 4257439"/>
              <a:gd name="connsiteX1" fmla="*/ 4999558 w 5004044"/>
              <a:gd name="connsiteY1" fmla="*/ 1895448 h 4257439"/>
              <a:gd name="connsiteX2" fmla="*/ 4998919 w 5004044"/>
              <a:gd name="connsiteY2" fmla="*/ 1955002 h 4257439"/>
              <a:gd name="connsiteX3" fmla="*/ 4997257 w 5004044"/>
              <a:gd name="connsiteY3" fmla="*/ 1954563 h 4257439"/>
              <a:gd name="connsiteX4" fmla="*/ 4997288 w 5004044"/>
              <a:gd name="connsiteY4" fmla="*/ 1935420 h 4257439"/>
              <a:gd name="connsiteX5" fmla="*/ 4996971 w 5004044"/>
              <a:gd name="connsiteY5" fmla="*/ 1897199 h 4257439"/>
              <a:gd name="connsiteX6" fmla="*/ 4995619 w 5004044"/>
              <a:gd name="connsiteY6" fmla="*/ 1855413 h 4257439"/>
              <a:gd name="connsiteX7" fmla="*/ 4996377 w 5004044"/>
              <a:gd name="connsiteY7" fmla="*/ 1868871 h 4257439"/>
              <a:gd name="connsiteX8" fmla="*/ 4996703 w 5004044"/>
              <a:gd name="connsiteY8" fmla="*/ 1884419 h 4257439"/>
              <a:gd name="connsiteX9" fmla="*/ 4993479 w 5004044"/>
              <a:gd name="connsiteY9" fmla="*/ 1871969 h 4257439"/>
              <a:gd name="connsiteX10" fmla="*/ 4994448 w 5004044"/>
              <a:gd name="connsiteY10" fmla="*/ 1857988 h 4257439"/>
              <a:gd name="connsiteX11" fmla="*/ 4995619 w 5004044"/>
              <a:gd name="connsiteY11" fmla="*/ 1855413 h 4257439"/>
              <a:gd name="connsiteX12" fmla="*/ 561880 w 5004044"/>
              <a:gd name="connsiteY12" fmla="*/ 1402651 h 4257439"/>
              <a:gd name="connsiteX13" fmla="*/ 559343 w 5004044"/>
              <a:gd name="connsiteY13" fmla="*/ 1406893 h 4257439"/>
              <a:gd name="connsiteX14" fmla="*/ 576521 w 5004044"/>
              <a:gd name="connsiteY14" fmla="*/ 1419992 h 4257439"/>
              <a:gd name="connsiteX15" fmla="*/ 596259 w 5004044"/>
              <a:gd name="connsiteY15" fmla="*/ 1423150 h 4257439"/>
              <a:gd name="connsiteX16" fmla="*/ 561880 w 5004044"/>
              <a:gd name="connsiteY16" fmla="*/ 1402651 h 4257439"/>
              <a:gd name="connsiteX17" fmla="*/ 741490 w 5004044"/>
              <a:gd name="connsiteY17" fmla="*/ 927208 h 4257439"/>
              <a:gd name="connsiteX18" fmla="*/ 944973 w 5004044"/>
              <a:gd name="connsiteY18" fmla="*/ 1054807 h 4257439"/>
              <a:gd name="connsiteX19" fmla="*/ 947781 w 5004044"/>
              <a:gd name="connsiteY19" fmla="*/ 1050516 h 4257439"/>
              <a:gd name="connsiteX20" fmla="*/ 741490 w 5004044"/>
              <a:gd name="connsiteY20" fmla="*/ 927208 h 4257439"/>
              <a:gd name="connsiteX21" fmla="*/ 4437179 w 5004044"/>
              <a:gd name="connsiteY21" fmla="*/ 969 h 4257439"/>
              <a:gd name="connsiteX22" fmla="*/ 4444201 w 5004044"/>
              <a:gd name="connsiteY22" fmla="*/ 18389 h 4257439"/>
              <a:gd name="connsiteX23" fmla="*/ 4430319 w 5004044"/>
              <a:gd name="connsiteY23" fmla="*/ 49621 h 4257439"/>
              <a:gd name="connsiteX24" fmla="*/ 4455614 w 5004044"/>
              <a:gd name="connsiteY24" fmla="*/ 105249 h 4257439"/>
              <a:gd name="connsiteX25" fmla="*/ 4563529 w 5004044"/>
              <a:gd name="connsiteY25" fmla="*/ 89046 h 4257439"/>
              <a:gd name="connsiteX26" fmla="*/ 4575967 w 5004044"/>
              <a:gd name="connsiteY26" fmla="*/ 105828 h 4257439"/>
              <a:gd name="connsiteX27" fmla="*/ 4581177 w 5004044"/>
              <a:gd name="connsiteY27" fmla="*/ 187773 h 4257439"/>
              <a:gd name="connsiteX28" fmla="*/ 4586660 w 5004044"/>
              <a:gd name="connsiteY28" fmla="*/ 207364 h 4257439"/>
              <a:gd name="connsiteX29" fmla="*/ 4601641 w 5004044"/>
              <a:gd name="connsiteY29" fmla="*/ 294858 h 4257439"/>
              <a:gd name="connsiteX30" fmla="*/ 4662523 w 5004044"/>
              <a:gd name="connsiteY30" fmla="*/ 423590 h 4257439"/>
              <a:gd name="connsiteX31" fmla="*/ 4724560 w 5004044"/>
              <a:gd name="connsiteY31" fmla="*/ 497719 h 4257439"/>
              <a:gd name="connsiteX32" fmla="*/ 4732841 w 5004044"/>
              <a:gd name="connsiteY32" fmla="*/ 519029 h 4257439"/>
              <a:gd name="connsiteX33" fmla="*/ 4749643 w 5004044"/>
              <a:gd name="connsiteY33" fmla="*/ 604622 h 4257439"/>
              <a:gd name="connsiteX34" fmla="*/ 4744753 w 5004044"/>
              <a:gd name="connsiteY34" fmla="*/ 623512 h 4257439"/>
              <a:gd name="connsiteX35" fmla="*/ 4720006 w 5004044"/>
              <a:gd name="connsiteY35" fmla="*/ 649070 h 4257439"/>
              <a:gd name="connsiteX36" fmla="*/ 4700653 w 5004044"/>
              <a:gd name="connsiteY36" fmla="*/ 704672 h 4257439"/>
              <a:gd name="connsiteX37" fmla="*/ 4662297 w 5004044"/>
              <a:gd name="connsiteY37" fmla="*/ 786401 h 4257439"/>
              <a:gd name="connsiteX38" fmla="*/ 4642954 w 5004044"/>
              <a:gd name="connsiteY38" fmla="*/ 811006 h 4257439"/>
              <a:gd name="connsiteX39" fmla="*/ 4658781 w 5004044"/>
              <a:gd name="connsiteY39" fmla="*/ 824342 h 4257439"/>
              <a:gd name="connsiteX40" fmla="*/ 4713981 w 5004044"/>
              <a:gd name="connsiteY40" fmla="*/ 916441 h 4257439"/>
              <a:gd name="connsiteX41" fmla="*/ 4642145 w 5004044"/>
              <a:gd name="connsiteY41" fmla="*/ 1035706 h 4257439"/>
              <a:gd name="connsiteX42" fmla="*/ 4604059 w 5004044"/>
              <a:gd name="connsiteY42" fmla="*/ 1073741 h 4257439"/>
              <a:gd name="connsiteX43" fmla="*/ 4680437 w 5004044"/>
              <a:gd name="connsiteY43" fmla="*/ 1071013 h 4257439"/>
              <a:gd name="connsiteX44" fmla="*/ 4708843 w 5004044"/>
              <a:gd name="connsiteY44" fmla="*/ 1110593 h 4257439"/>
              <a:gd name="connsiteX45" fmla="*/ 4721433 w 5004044"/>
              <a:gd name="connsiteY45" fmla="*/ 1130828 h 4257439"/>
              <a:gd name="connsiteX46" fmla="*/ 4799050 w 5004044"/>
              <a:gd name="connsiteY46" fmla="*/ 1256288 h 4257439"/>
              <a:gd name="connsiteX47" fmla="*/ 4788849 w 5004044"/>
              <a:gd name="connsiteY47" fmla="*/ 1296992 h 4257439"/>
              <a:gd name="connsiteX48" fmla="*/ 4677593 w 5004044"/>
              <a:gd name="connsiteY48" fmla="*/ 1504814 h 4257439"/>
              <a:gd name="connsiteX49" fmla="*/ 4806838 w 5004044"/>
              <a:gd name="connsiteY49" fmla="*/ 1534504 h 4257439"/>
              <a:gd name="connsiteX50" fmla="*/ 4818253 w 5004044"/>
              <a:gd name="connsiteY50" fmla="*/ 1621364 h 4257439"/>
              <a:gd name="connsiteX51" fmla="*/ 4887405 w 5004044"/>
              <a:gd name="connsiteY51" fmla="*/ 1708784 h 4257439"/>
              <a:gd name="connsiteX52" fmla="*/ 4987017 w 5004044"/>
              <a:gd name="connsiteY52" fmla="*/ 1847008 h 4257439"/>
              <a:gd name="connsiteX53" fmla="*/ 4993479 w 5004044"/>
              <a:gd name="connsiteY53" fmla="*/ 1871969 h 4257439"/>
              <a:gd name="connsiteX54" fmla="*/ 4993260 w 5004044"/>
              <a:gd name="connsiteY54" fmla="*/ 1875137 h 4257439"/>
              <a:gd name="connsiteX55" fmla="*/ 4990437 w 5004044"/>
              <a:gd name="connsiteY55" fmla="*/ 1933934 h 4257439"/>
              <a:gd name="connsiteX56" fmla="*/ 4989378 w 5004044"/>
              <a:gd name="connsiteY56" fmla="*/ 1952477 h 4257439"/>
              <a:gd name="connsiteX57" fmla="*/ 4982628 w 5004044"/>
              <a:gd name="connsiteY57" fmla="*/ 1950690 h 4257439"/>
              <a:gd name="connsiteX58" fmla="*/ 4970479 w 5004044"/>
              <a:gd name="connsiteY58" fmla="*/ 1944168 h 4257439"/>
              <a:gd name="connsiteX59" fmla="*/ 4961645 w 5004044"/>
              <a:gd name="connsiteY59" fmla="*/ 1968944 h 4257439"/>
              <a:gd name="connsiteX60" fmla="*/ 4980262 w 5004044"/>
              <a:gd name="connsiteY60" fmla="*/ 2014997 h 4257439"/>
              <a:gd name="connsiteX61" fmla="*/ 4988607 w 5004044"/>
              <a:gd name="connsiteY61" fmla="*/ 1965973 h 4257439"/>
              <a:gd name="connsiteX62" fmla="*/ 4989378 w 5004044"/>
              <a:gd name="connsiteY62" fmla="*/ 1952477 h 4257439"/>
              <a:gd name="connsiteX63" fmla="*/ 4997257 w 5004044"/>
              <a:gd name="connsiteY63" fmla="*/ 1954563 h 4257439"/>
              <a:gd name="connsiteX64" fmla="*/ 4997217 w 5004044"/>
              <a:gd name="connsiteY64" fmla="*/ 1978557 h 4257439"/>
              <a:gd name="connsiteX65" fmla="*/ 4990810 w 5004044"/>
              <a:gd name="connsiteY65" fmla="*/ 2100744 h 4257439"/>
              <a:gd name="connsiteX66" fmla="*/ 4889713 w 5004044"/>
              <a:gd name="connsiteY66" fmla="*/ 2285583 h 4257439"/>
              <a:gd name="connsiteX67" fmla="*/ 4803440 w 5004044"/>
              <a:gd name="connsiteY67" fmla="*/ 2367231 h 4257439"/>
              <a:gd name="connsiteX68" fmla="*/ 4613356 w 5004044"/>
              <a:gd name="connsiteY68" fmla="*/ 2702512 h 4257439"/>
              <a:gd name="connsiteX69" fmla="*/ 4553563 w 5004044"/>
              <a:gd name="connsiteY69" fmla="*/ 2810797 h 4257439"/>
              <a:gd name="connsiteX70" fmla="*/ 4602347 w 5004044"/>
              <a:gd name="connsiteY70" fmla="*/ 2836976 h 4257439"/>
              <a:gd name="connsiteX71" fmla="*/ 4516285 w 5004044"/>
              <a:gd name="connsiteY71" fmla="*/ 2954642 h 4257439"/>
              <a:gd name="connsiteX72" fmla="*/ 4414507 w 5004044"/>
              <a:gd name="connsiteY72" fmla="*/ 3086467 h 4257439"/>
              <a:gd name="connsiteX73" fmla="*/ 2327617 w 5004044"/>
              <a:gd name="connsiteY73" fmla="*/ 4253752 h 4257439"/>
              <a:gd name="connsiteX74" fmla="*/ 1214971 w 5004044"/>
              <a:gd name="connsiteY74" fmla="*/ 4203137 h 4257439"/>
              <a:gd name="connsiteX75" fmla="*/ 894535 w 5004044"/>
              <a:gd name="connsiteY75" fmla="*/ 4109150 h 4257439"/>
              <a:gd name="connsiteX76" fmla="*/ 781596 w 5004044"/>
              <a:gd name="connsiteY76" fmla="*/ 3991505 h 4257439"/>
              <a:gd name="connsiteX77" fmla="*/ 742373 w 5004044"/>
              <a:gd name="connsiteY77" fmla="*/ 3959843 h 4257439"/>
              <a:gd name="connsiteX78" fmla="*/ 646723 w 5004044"/>
              <a:gd name="connsiteY78" fmla="*/ 3926438 h 4257439"/>
              <a:gd name="connsiteX79" fmla="*/ 478839 w 5004044"/>
              <a:gd name="connsiteY79" fmla="*/ 3847272 h 4257439"/>
              <a:gd name="connsiteX80" fmla="*/ 537744 w 5004044"/>
              <a:gd name="connsiteY80" fmla="*/ 3812205 h 4257439"/>
              <a:gd name="connsiteX81" fmla="*/ 712950 w 5004044"/>
              <a:gd name="connsiteY81" fmla="*/ 3847065 h 4257439"/>
              <a:gd name="connsiteX82" fmla="*/ 839053 w 5004044"/>
              <a:gd name="connsiteY82" fmla="*/ 3842201 h 4257439"/>
              <a:gd name="connsiteX83" fmla="*/ 657388 w 5004044"/>
              <a:gd name="connsiteY83" fmla="*/ 3759142 h 4257439"/>
              <a:gd name="connsiteX84" fmla="*/ 479902 w 5004044"/>
              <a:gd name="connsiteY84" fmla="*/ 3640872 h 4257439"/>
              <a:gd name="connsiteX85" fmla="*/ 612982 w 5004044"/>
              <a:gd name="connsiteY85" fmla="*/ 3646162 h 4257439"/>
              <a:gd name="connsiteX86" fmla="*/ 617779 w 5004044"/>
              <a:gd name="connsiteY86" fmla="*/ 3625073 h 4257439"/>
              <a:gd name="connsiteX87" fmla="*/ 495792 w 5004044"/>
              <a:gd name="connsiteY87" fmla="*/ 3468542 h 4257439"/>
              <a:gd name="connsiteX88" fmla="*/ 436221 w 5004044"/>
              <a:gd name="connsiteY88" fmla="*/ 3407261 h 4257439"/>
              <a:gd name="connsiteX89" fmla="*/ 172652 w 5004044"/>
              <a:gd name="connsiteY89" fmla="*/ 3237768 h 4257439"/>
              <a:gd name="connsiteX90" fmla="*/ 417805 w 5004044"/>
              <a:gd name="connsiteY90" fmla="*/ 3290959 h 4257439"/>
              <a:gd name="connsiteX91" fmla="*/ 159629 w 5004044"/>
              <a:gd name="connsiteY91" fmla="*/ 3126522 h 4257439"/>
              <a:gd name="connsiteX92" fmla="*/ 35515 w 5004044"/>
              <a:gd name="connsiteY92" fmla="*/ 3070942 h 4257439"/>
              <a:gd name="connsiteX93" fmla="*/ 3001 w 5004044"/>
              <a:gd name="connsiteY93" fmla="*/ 3030820 h 4257439"/>
              <a:gd name="connsiteX94" fmla="*/ 56337 w 5004044"/>
              <a:gd name="connsiteY94" fmla="*/ 3011602 h 4257439"/>
              <a:gd name="connsiteX95" fmla="*/ 221626 w 5004044"/>
              <a:gd name="connsiteY95" fmla="*/ 3000137 h 4257439"/>
              <a:gd name="connsiteX96" fmla="*/ 12079 w 5004044"/>
              <a:gd name="connsiteY96" fmla="*/ 2895750 h 4257439"/>
              <a:gd name="connsiteX97" fmla="*/ 165389 w 5004044"/>
              <a:gd name="connsiteY97" fmla="*/ 2890511 h 4257439"/>
              <a:gd name="connsiteX98" fmla="*/ 206743 w 5004044"/>
              <a:gd name="connsiteY98" fmla="*/ 2827546 h 4257439"/>
              <a:gd name="connsiteX99" fmla="*/ 273631 w 5004044"/>
              <a:gd name="connsiteY99" fmla="*/ 2725917 h 4257439"/>
              <a:gd name="connsiteX100" fmla="*/ 320364 w 5004044"/>
              <a:gd name="connsiteY100" fmla="*/ 2667696 h 4257439"/>
              <a:gd name="connsiteX101" fmla="*/ 334074 w 5004044"/>
              <a:gd name="connsiteY101" fmla="*/ 2507770 h 4257439"/>
              <a:gd name="connsiteX102" fmla="*/ 284207 w 5004044"/>
              <a:gd name="connsiteY102" fmla="*/ 2344516 h 4257439"/>
              <a:gd name="connsiteX103" fmla="*/ 166166 w 5004044"/>
              <a:gd name="connsiteY103" fmla="*/ 2278376 h 4257439"/>
              <a:gd name="connsiteX104" fmla="*/ 194891 w 5004044"/>
              <a:gd name="connsiteY104" fmla="*/ 2175576 h 4257439"/>
              <a:gd name="connsiteX105" fmla="*/ 440332 w 5004044"/>
              <a:gd name="connsiteY105" fmla="*/ 2191712 h 4257439"/>
              <a:gd name="connsiteX106" fmla="*/ 63051 w 5004044"/>
              <a:gd name="connsiteY106" fmla="*/ 1942979 h 4257439"/>
              <a:gd name="connsiteX107" fmla="*/ 123612 w 5004044"/>
              <a:gd name="connsiteY107" fmla="*/ 1920903 h 4257439"/>
              <a:gd name="connsiteX108" fmla="*/ 120386 w 5004044"/>
              <a:gd name="connsiteY108" fmla="*/ 1903128 h 4257439"/>
              <a:gd name="connsiteX109" fmla="*/ 119318 w 5004044"/>
              <a:gd name="connsiteY109" fmla="*/ 1791355 h 4257439"/>
              <a:gd name="connsiteX110" fmla="*/ 127081 w 5004044"/>
              <a:gd name="connsiteY110" fmla="*/ 1738431 h 4257439"/>
              <a:gd name="connsiteX111" fmla="*/ 108310 w 5004044"/>
              <a:gd name="connsiteY111" fmla="*/ 1682600 h 4257439"/>
              <a:gd name="connsiteX112" fmla="*/ 385468 w 5004044"/>
              <a:gd name="connsiteY112" fmla="*/ 1739315 h 4257439"/>
              <a:gd name="connsiteX113" fmla="*/ 599777 w 5004044"/>
              <a:gd name="connsiteY113" fmla="*/ 1722044 h 4257439"/>
              <a:gd name="connsiteX114" fmla="*/ 593006 w 5004044"/>
              <a:gd name="connsiteY114" fmla="*/ 1716597 h 4257439"/>
              <a:gd name="connsiteX115" fmla="*/ 485736 w 5004044"/>
              <a:gd name="connsiteY115" fmla="*/ 1591625 h 4257439"/>
              <a:gd name="connsiteX116" fmla="*/ 481534 w 5004044"/>
              <a:gd name="connsiteY116" fmla="*/ 1588888 h 4257439"/>
              <a:gd name="connsiteX117" fmla="*/ 461623 w 5004044"/>
              <a:gd name="connsiteY117" fmla="*/ 1569314 h 4257439"/>
              <a:gd name="connsiteX118" fmla="*/ 441172 w 5004044"/>
              <a:gd name="connsiteY118" fmla="*/ 1549836 h 4257439"/>
              <a:gd name="connsiteX119" fmla="*/ 438173 w 5004044"/>
              <a:gd name="connsiteY119" fmla="*/ 1549732 h 4257439"/>
              <a:gd name="connsiteX120" fmla="*/ 409482 w 5004044"/>
              <a:gd name="connsiteY120" fmla="*/ 1509886 h 4257439"/>
              <a:gd name="connsiteX121" fmla="*/ 401143 w 5004044"/>
              <a:gd name="connsiteY121" fmla="*/ 1480995 h 4257439"/>
              <a:gd name="connsiteX122" fmla="*/ 370772 w 5004044"/>
              <a:gd name="connsiteY122" fmla="*/ 1452514 h 4257439"/>
              <a:gd name="connsiteX123" fmla="*/ 339699 w 5004044"/>
              <a:gd name="connsiteY123" fmla="*/ 1426688 h 4257439"/>
              <a:gd name="connsiteX124" fmla="*/ 265593 w 5004044"/>
              <a:gd name="connsiteY124" fmla="*/ 1412885 h 4257439"/>
              <a:gd name="connsiteX125" fmla="*/ 215085 w 5004044"/>
              <a:gd name="connsiteY125" fmla="*/ 1372144 h 4257439"/>
              <a:gd name="connsiteX126" fmla="*/ 274865 w 5004044"/>
              <a:gd name="connsiteY126" fmla="*/ 1375825 h 4257439"/>
              <a:gd name="connsiteX127" fmla="*/ 219220 w 5004044"/>
              <a:gd name="connsiteY127" fmla="*/ 1329666 h 4257439"/>
              <a:gd name="connsiteX128" fmla="*/ 187322 w 5004044"/>
              <a:gd name="connsiteY128" fmla="*/ 1278682 h 4257439"/>
              <a:gd name="connsiteX129" fmla="*/ 189878 w 5004044"/>
              <a:gd name="connsiteY129" fmla="*/ 1262417 h 4257439"/>
              <a:gd name="connsiteX130" fmla="*/ 204036 w 5004044"/>
              <a:gd name="connsiteY130" fmla="*/ 1262449 h 4257439"/>
              <a:gd name="connsiteX131" fmla="*/ 256133 w 5004044"/>
              <a:gd name="connsiteY131" fmla="*/ 1295950 h 4257439"/>
              <a:gd name="connsiteX132" fmla="*/ 323760 w 5004044"/>
              <a:gd name="connsiteY132" fmla="*/ 1342208 h 4257439"/>
              <a:gd name="connsiteX133" fmla="*/ 219957 w 5004044"/>
              <a:gd name="connsiteY133" fmla="*/ 1252997 h 4257439"/>
              <a:gd name="connsiteX134" fmla="*/ 145267 w 5004044"/>
              <a:gd name="connsiteY134" fmla="*/ 1188376 h 4257439"/>
              <a:gd name="connsiteX135" fmla="*/ 127649 w 5004044"/>
              <a:gd name="connsiteY135" fmla="*/ 1140248 h 4257439"/>
              <a:gd name="connsiteX136" fmla="*/ 133301 w 5004044"/>
              <a:gd name="connsiteY136" fmla="*/ 1126283 h 4257439"/>
              <a:gd name="connsiteX137" fmla="*/ 144665 w 5004044"/>
              <a:gd name="connsiteY137" fmla="*/ 1130919 h 4257439"/>
              <a:gd name="connsiteX138" fmla="*/ 154924 w 5004044"/>
              <a:gd name="connsiteY138" fmla="*/ 1141443 h 4257439"/>
              <a:gd name="connsiteX139" fmla="*/ 263706 w 5004044"/>
              <a:gd name="connsiteY139" fmla="*/ 1219972 h 4257439"/>
              <a:gd name="connsiteX140" fmla="*/ 423231 w 5004044"/>
              <a:gd name="connsiteY140" fmla="*/ 1325916 h 4257439"/>
              <a:gd name="connsiteX141" fmla="*/ 486543 w 5004044"/>
              <a:gd name="connsiteY141" fmla="*/ 1341940 h 4257439"/>
              <a:gd name="connsiteX142" fmla="*/ 305459 w 5004044"/>
              <a:gd name="connsiteY142" fmla="*/ 1191095 h 4257439"/>
              <a:gd name="connsiteX143" fmla="*/ 165967 w 5004044"/>
              <a:gd name="connsiteY143" fmla="*/ 995271 h 4257439"/>
              <a:gd name="connsiteX144" fmla="*/ 148803 w 5004044"/>
              <a:gd name="connsiteY144" fmla="*/ 982487 h 4257439"/>
              <a:gd name="connsiteX145" fmla="*/ 142975 w 5004044"/>
              <a:gd name="connsiteY145" fmla="*/ 973711 h 4257439"/>
              <a:gd name="connsiteX146" fmla="*/ 107228 w 5004044"/>
              <a:gd name="connsiteY146" fmla="*/ 903165 h 4257439"/>
              <a:gd name="connsiteX147" fmla="*/ 103961 w 5004044"/>
              <a:gd name="connsiteY147" fmla="*/ 884449 h 4257439"/>
              <a:gd name="connsiteX148" fmla="*/ 105398 w 5004044"/>
              <a:gd name="connsiteY148" fmla="*/ 848773 h 4257439"/>
              <a:gd name="connsiteX149" fmla="*/ 96106 w 5004044"/>
              <a:gd name="connsiteY149" fmla="*/ 829222 h 4257439"/>
              <a:gd name="connsiteX150" fmla="*/ 95233 w 5004044"/>
              <a:gd name="connsiteY150" fmla="*/ 815459 h 4257439"/>
              <a:gd name="connsiteX151" fmla="*/ 108754 w 5004044"/>
              <a:gd name="connsiteY151" fmla="*/ 813390 h 4257439"/>
              <a:gd name="connsiteX152" fmla="*/ 149184 w 5004044"/>
              <a:gd name="connsiteY152" fmla="*/ 854012 h 4257439"/>
              <a:gd name="connsiteX153" fmla="*/ 169922 w 5004044"/>
              <a:gd name="connsiteY153" fmla="*/ 855094 h 4257439"/>
              <a:gd name="connsiteX154" fmla="*/ 194734 w 5004044"/>
              <a:gd name="connsiteY154" fmla="*/ 849766 h 4257439"/>
              <a:gd name="connsiteX155" fmla="*/ 204833 w 5004044"/>
              <a:gd name="connsiteY155" fmla="*/ 862849 h 4257439"/>
              <a:gd name="connsiteX156" fmla="*/ 262674 w 5004044"/>
              <a:gd name="connsiteY156" fmla="*/ 921903 h 4257439"/>
              <a:gd name="connsiteX157" fmla="*/ 302202 w 5004044"/>
              <a:gd name="connsiteY157" fmla="*/ 923150 h 4257439"/>
              <a:gd name="connsiteX158" fmla="*/ 270912 w 5004044"/>
              <a:gd name="connsiteY158" fmla="*/ 917286 h 4257439"/>
              <a:gd name="connsiteX159" fmla="*/ 262498 w 5004044"/>
              <a:gd name="connsiteY159" fmla="*/ 899162 h 4257439"/>
              <a:gd name="connsiteX160" fmla="*/ 261759 w 5004044"/>
              <a:gd name="connsiteY160" fmla="*/ 882214 h 4257439"/>
              <a:gd name="connsiteX161" fmla="*/ 216117 w 5004044"/>
              <a:gd name="connsiteY161" fmla="*/ 846941 h 4257439"/>
              <a:gd name="connsiteX162" fmla="*/ 211969 w 5004044"/>
              <a:gd name="connsiteY162" fmla="*/ 845458 h 4257439"/>
              <a:gd name="connsiteX163" fmla="*/ 202383 w 5004044"/>
              <a:gd name="connsiteY163" fmla="*/ 831653 h 4257439"/>
              <a:gd name="connsiteX164" fmla="*/ 217302 w 5004044"/>
              <a:gd name="connsiteY164" fmla="*/ 817950 h 4257439"/>
              <a:gd name="connsiteX165" fmla="*/ 258185 w 5004044"/>
              <a:gd name="connsiteY165" fmla="*/ 825283 h 4257439"/>
              <a:gd name="connsiteX166" fmla="*/ 339019 w 5004044"/>
              <a:gd name="connsiteY166" fmla="*/ 887237 h 4257439"/>
              <a:gd name="connsiteX167" fmla="*/ 455541 w 5004044"/>
              <a:gd name="connsiteY167" fmla="*/ 987171 h 4257439"/>
              <a:gd name="connsiteX168" fmla="*/ 839737 w 5004044"/>
              <a:gd name="connsiteY168" fmla="*/ 1232154 h 4257439"/>
              <a:gd name="connsiteX169" fmla="*/ 987251 w 5004044"/>
              <a:gd name="connsiteY169" fmla="*/ 1312386 h 4257439"/>
              <a:gd name="connsiteX170" fmla="*/ 987828 w 5004044"/>
              <a:gd name="connsiteY170" fmla="*/ 1306906 h 4257439"/>
              <a:gd name="connsiteX171" fmla="*/ 987609 w 5004044"/>
              <a:gd name="connsiteY171" fmla="*/ 1301885 h 4257439"/>
              <a:gd name="connsiteX172" fmla="*/ 883773 w 5004044"/>
              <a:gd name="connsiteY172" fmla="*/ 1249366 h 4257439"/>
              <a:gd name="connsiteX173" fmla="*/ 658689 w 5004044"/>
              <a:gd name="connsiteY173" fmla="*/ 1075926 h 4257439"/>
              <a:gd name="connsiteX174" fmla="*/ 639221 w 5004044"/>
              <a:gd name="connsiteY174" fmla="*/ 1072721 h 4257439"/>
              <a:gd name="connsiteX175" fmla="*/ 607837 w 5004044"/>
              <a:gd name="connsiteY175" fmla="*/ 1046001 h 4257439"/>
              <a:gd name="connsiteX176" fmla="*/ 604057 w 5004044"/>
              <a:gd name="connsiteY176" fmla="*/ 1028006 h 4257439"/>
              <a:gd name="connsiteX177" fmla="*/ 535068 w 5004044"/>
              <a:gd name="connsiteY177" fmla="*/ 963012 h 4257439"/>
              <a:gd name="connsiteX178" fmla="*/ 398492 w 5004044"/>
              <a:gd name="connsiteY178" fmla="*/ 852702 h 4257439"/>
              <a:gd name="connsiteX179" fmla="*/ 370407 w 5004044"/>
              <a:gd name="connsiteY179" fmla="*/ 808003 h 4257439"/>
              <a:gd name="connsiteX180" fmla="*/ 373637 w 5004044"/>
              <a:gd name="connsiteY180" fmla="*/ 788457 h 4257439"/>
              <a:gd name="connsiteX181" fmla="*/ 388957 w 5004044"/>
              <a:gd name="connsiteY181" fmla="*/ 790181 h 4257439"/>
              <a:gd name="connsiteX182" fmla="*/ 445569 w 5004044"/>
              <a:gd name="connsiteY182" fmla="*/ 827313 h 4257439"/>
              <a:gd name="connsiteX183" fmla="*/ 503344 w 5004044"/>
              <a:gd name="connsiteY183" fmla="*/ 866138 h 4257439"/>
              <a:gd name="connsiteX184" fmla="*/ 497988 w 5004044"/>
              <a:gd name="connsiteY184" fmla="*/ 855698 h 4257439"/>
              <a:gd name="connsiteX185" fmla="*/ 395068 w 5004044"/>
              <a:gd name="connsiteY185" fmla="*/ 774238 h 4257439"/>
              <a:gd name="connsiteX186" fmla="*/ 321225 w 5004044"/>
              <a:gd name="connsiteY186" fmla="*/ 704090 h 4257439"/>
              <a:gd name="connsiteX187" fmla="*/ 310772 w 5004044"/>
              <a:gd name="connsiteY187" fmla="*/ 664187 h 4257439"/>
              <a:gd name="connsiteX188" fmla="*/ 316776 w 5004044"/>
              <a:gd name="connsiteY188" fmla="*/ 652057 h 4257439"/>
              <a:gd name="connsiteX189" fmla="*/ 326167 w 5004044"/>
              <a:gd name="connsiteY189" fmla="*/ 655144 h 4257439"/>
              <a:gd name="connsiteX190" fmla="*/ 339819 w 5004044"/>
              <a:gd name="connsiteY190" fmla="*/ 668549 h 4257439"/>
              <a:gd name="connsiteX191" fmla="*/ 435653 w 5004044"/>
              <a:gd name="connsiteY191" fmla="*/ 737342 h 4257439"/>
              <a:gd name="connsiteX192" fmla="*/ 594518 w 5004044"/>
              <a:gd name="connsiteY192" fmla="*/ 846882 h 4257439"/>
              <a:gd name="connsiteX193" fmla="*/ 665142 w 5004044"/>
              <a:gd name="connsiteY193" fmla="*/ 868257 h 4257439"/>
              <a:gd name="connsiteX194" fmla="*/ 660802 w 5004044"/>
              <a:gd name="connsiteY194" fmla="*/ 862382 h 4257439"/>
              <a:gd name="connsiteX195" fmla="*/ 499505 w 5004044"/>
              <a:gd name="connsiteY195" fmla="*/ 728286 h 4257439"/>
              <a:gd name="connsiteX196" fmla="*/ 345927 w 5004044"/>
              <a:gd name="connsiteY196" fmla="*/ 515339 h 4257439"/>
              <a:gd name="connsiteX197" fmla="*/ 338588 w 5004044"/>
              <a:gd name="connsiteY197" fmla="*/ 509361 h 4257439"/>
              <a:gd name="connsiteX198" fmla="*/ 327339 w 5004044"/>
              <a:gd name="connsiteY198" fmla="*/ 494900 h 4257439"/>
              <a:gd name="connsiteX199" fmla="*/ 303055 w 5004044"/>
              <a:gd name="connsiteY199" fmla="*/ 437512 h 4257439"/>
              <a:gd name="connsiteX200" fmla="*/ 292117 w 5004044"/>
              <a:gd name="connsiteY200" fmla="*/ 398959 h 4257439"/>
              <a:gd name="connsiteX201" fmla="*/ 292417 w 5004044"/>
              <a:gd name="connsiteY201" fmla="*/ 380879 h 4257439"/>
              <a:gd name="connsiteX202" fmla="*/ 280259 w 5004044"/>
              <a:gd name="connsiteY202" fmla="*/ 358039 h 4257439"/>
              <a:gd name="connsiteX203" fmla="*/ 277426 w 5004044"/>
              <a:gd name="connsiteY203" fmla="*/ 343041 h 4257439"/>
              <a:gd name="connsiteX204" fmla="*/ 292014 w 5004044"/>
              <a:gd name="connsiteY204" fmla="*/ 340466 h 4257439"/>
              <a:gd name="connsiteX205" fmla="*/ 333039 w 5004044"/>
              <a:gd name="connsiteY205" fmla="*/ 382248 h 4257439"/>
              <a:gd name="connsiteX206" fmla="*/ 352439 w 5004044"/>
              <a:gd name="connsiteY206" fmla="*/ 383884 h 4257439"/>
              <a:gd name="connsiteX207" fmla="*/ 381981 w 5004044"/>
              <a:gd name="connsiteY207" fmla="*/ 380883 h 4257439"/>
              <a:gd name="connsiteX208" fmla="*/ 402615 w 5004044"/>
              <a:gd name="connsiteY208" fmla="*/ 410767 h 4257439"/>
              <a:gd name="connsiteX209" fmla="*/ 488827 w 5004044"/>
              <a:gd name="connsiteY209" fmla="*/ 452479 h 4257439"/>
              <a:gd name="connsiteX210" fmla="*/ 453360 w 5004044"/>
              <a:gd name="connsiteY210" fmla="*/ 444507 h 4257439"/>
              <a:gd name="connsiteX211" fmla="*/ 444814 w 5004044"/>
              <a:gd name="connsiteY211" fmla="*/ 429568 h 4257439"/>
              <a:gd name="connsiteX212" fmla="*/ 442720 w 5004044"/>
              <a:gd name="connsiteY212" fmla="*/ 406534 h 4257439"/>
              <a:gd name="connsiteX213" fmla="*/ 399647 w 5004044"/>
              <a:gd name="connsiteY213" fmla="*/ 373970 h 4257439"/>
              <a:gd name="connsiteX214" fmla="*/ 390458 w 5004044"/>
              <a:gd name="connsiteY214" fmla="*/ 369266 h 4257439"/>
              <a:gd name="connsiteX215" fmla="*/ 384776 w 5004044"/>
              <a:gd name="connsiteY215" fmla="*/ 357618 h 4257439"/>
              <a:gd name="connsiteX216" fmla="*/ 395456 w 5004044"/>
              <a:gd name="connsiteY216" fmla="*/ 346561 h 4257439"/>
              <a:gd name="connsiteX217" fmla="*/ 409490 w 5004044"/>
              <a:gd name="connsiteY217" fmla="*/ 343767 h 4257439"/>
              <a:gd name="connsiteX218" fmla="*/ 459406 w 5004044"/>
              <a:gd name="connsiteY218" fmla="*/ 364686 h 4257439"/>
              <a:gd name="connsiteX219" fmla="*/ 603593 w 5004044"/>
              <a:gd name="connsiteY219" fmla="*/ 487253 h 4257439"/>
              <a:gd name="connsiteX220" fmla="*/ 758457 w 5004044"/>
              <a:gd name="connsiteY220" fmla="*/ 592438 h 4257439"/>
              <a:gd name="connsiteX221" fmla="*/ 1126835 w 5004044"/>
              <a:gd name="connsiteY221" fmla="*/ 818073 h 4257439"/>
              <a:gd name="connsiteX222" fmla="*/ 1748686 w 5004044"/>
              <a:gd name="connsiteY222" fmla="*/ 913256 h 4257439"/>
              <a:gd name="connsiteX223" fmla="*/ 2345605 w 5004044"/>
              <a:gd name="connsiteY223" fmla="*/ 842682 h 4257439"/>
              <a:gd name="connsiteX224" fmla="*/ 2430665 w 5004044"/>
              <a:gd name="connsiteY224" fmla="*/ 833044 h 4257439"/>
              <a:gd name="connsiteX225" fmla="*/ 3874549 w 5004044"/>
              <a:gd name="connsiteY225" fmla="*/ 345713 h 4257439"/>
              <a:gd name="connsiteX226" fmla="*/ 4079914 w 5004044"/>
              <a:gd name="connsiteY226" fmla="*/ 235770 h 4257439"/>
              <a:gd name="connsiteX227" fmla="*/ 4115814 w 5004044"/>
              <a:gd name="connsiteY227" fmla="*/ 249002 h 4257439"/>
              <a:gd name="connsiteX228" fmla="*/ 4129591 w 5004044"/>
              <a:gd name="connsiteY228" fmla="*/ 251735 h 4257439"/>
              <a:gd name="connsiteX229" fmla="*/ 4131313 w 5004044"/>
              <a:gd name="connsiteY229" fmla="*/ 253264 h 4257439"/>
              <a:gd name="connsiteX230" fmla="*/ 4132779 w 5004044"/>
              <a:gd name="connsiteY230" fmla="*/ 252368 h 4257439"/>
              <a:gd name="connsiteX231" fmla="*/ 4129591 w 5004044"/>
              <a:gd name="connsiteY231" fmla="*/ 251735 h 4257439"/>
              <a:gd name="connsiteX232" fmla="*/ 4126781 w 5004044"/>
              <a:gd name="connsiteY232" fmla="*/ 249241 h 4257439"/>
              <a:gd name="connsiteX233" fmla="*/ 4126159 w 5004044"/>
              <a:gd name="connsiteY233" fmla="*/ 241207 h 4257439"/>
              <a:gd name="connsiteX234" fmla="*/ 4145347 w 5004044"/>
              <a:gd name="connsiteY234" fmla="*/ 206824 h 4257439"/>
              <a:gd name="connsiteX235" fmla="*/ 4183377 w 5004044"/>
              <a:gd name="connsiteY235" fmla="*/ 186195 h 4257439"/>
              <a:gd name="connsiteX236" fmla="*/ 4203065 w 5004044"/>
              <a:gd name="connsiteY236" fmla="*/ 194422 h 4257439"/>
              <a:gd name="connsiteX237" fmla="*/ 4228763 w 5004044"/>
              <a:gd name="connsiteY237" fmla="*/ 203170 h 4257439"/>
              <a:gd name="connsiteX238" fmla="*/ 4343373 w 5004044"/>
              <a:gd name="connsiteY238" fmla="*/ 90903 h 4257439"/>
              <a:gd name="connsiteX239" fmla="*/ 4421541 w 5004044"/>
              <a:gd name="connsiteY239" fmla="*/ 10686 h 4257439"/>
              <a:gd name="connsiteX240" fmla="*/ 4437179 w 5004044"/>
              <a:gd name="connsiteY240" fmla="*/ 969 h 4257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004044" h="4257439">
                <a:moveTo>
                  <a:pt x="4996703" y="1884419"/>
                </a:moveTo>
                <a:lnTo>
                  <a:pt x="4999558" y="1895448"/>
                </a:lnTo>
                <a:cubicBezTo>
                  <a:pt x="5005407" y="1925309"/>
                  <a:pt x="5005885" y="1948588"/>
                  <a:pt x="4998919" y="1955002"/>
                </a:cubicBezTo>
                <a:lnTo>
                  <a:pt x="4997257" y="1954563"/>
                </a:lnTo>
                <a:lnTo>
                  <a:pt x="4997288" y="1935420"/>
                </a:lnTo>
                <a:cubicBezTo>
                  <a:pt x="4997241" y="1921584"/>
                  <a:pt x="4997129" y="1908567"/>
                  <a:pt x="4996971" y="1897199"/>
                </a:cubicBezTo>
                <a:close/>
                <a:moveTo>
                  <a:pt x="4995619" y="1855413"/>
                </a:moveTo>
                <a:cubicBezTo>
                  <a:pt x="4995887" y="1856868"/>
                  <a:pt x="4996145" y="1861630"/>
                  <a:pt x="4996377" y="1868871"/>
                </a:cubicBezTo>
                <a:lnTo>
                  <a:pt x="4996703" y="1884419"/>
                </a:lnTo>
                <a:lnTo>
                  <a:pt x="4993479" y="1871969"/>
                </a:lnTo>
                <a:lnTo>
                  <a:pt x="4994448" y="1857988"/>
                </a:lnTo>
                <a:cubicBezTo>
                  <a:pt x="4994836" y="1854434"/>
                  <a:pt x="4995221" y="1853309"/>
                  <a:pt x="4995619" y="1855413"/>
                </a:cubicBezTo>
                <a:close/>
                <a:moveTo>
                  <a:pt x="561880" y="1402651"/>
                </a:moveTo>
                <a:cubicBezTo>
                  <a:pt x="561124" y="1404050"/>
                  <a:pt x="560098" y="1405494"/>
                  <a:pt x="559343" y="1406893"/>
                </a:cubicBezTo>
                <a:cubicBezTo>
                  <a:pt x="564992" y="1411590"/>
                  <a:pt x="570885" y="1415610"/>
                  <a:pt x="576521" y="1419992"/>
                </a:cubicBezTo>
                <a:cubicBezTo>
                  <a:pt x="583100" y="1421044"/>
                  <a:pt x="589950" y="1422050"/>
                  <a:pt x="596259" y="1423150"/>
                </a:cubicBezTo>
                <a:cubicBezTo>
                  <a:pt x="584800" y="1416317"/>
                  <a:pt x="573340" y="1409483"/>
                  <a:pt x="561880" y="1402651"/>
                </a:cubicBezTo>
                <a:close/>
                <a:moveTo>
                  <a:pt x="741490" y="927208"/>
                </a:moveTo>
                <a:cubicBezTo>
                  <a:pt x="799034" y="985684"/>
                  <a:pt x="870087" y="1023113"/>
                  <a:pt x="944973" y="1054807"/>
                </a:cubicBezTo>
                <a:cubicBezTo>
                  <a:pt x="945998" y="1053361"/>
                  <a:pt x="946754" y="1051963"/>
                  <a:pt x="947781" y="1050516"/>
                </a:cubicBezTo>
                <a:cubicBezTo>
                  <a:pt x="879021" y="1009518"/>
                  <a:pt x="810249" y="968207"/>
                  <a:pt x="741490" y="927208"/>
                </a:cubicBezTo>
                <a:close/>
                <a:moveTo>
                  <a:pt x="4437179" y="969"/>
                </a:moveTo>
                <a:cubicBezTo>
                  <a:pt x="4443841" y="3904"/>
                  <a:pt x="4445992" y="9534"/>
                  <a:pt x="4444201" y="18389"/>
                </a:cubicBezTo>
                <a:cubicBezTo>
                  <a:pt x="4441695" y="29585"/>
                  <a:pt x="4436433" y="40002"/>
                  <a:pt x="4430319" y="49621"/>
                </a:cubicBezTo>
                <a:cubicBezTo>
                  <a:pt x="4401802" y="94822"/>
                  <a:pt x="4415372" y="106342"/>
                  <a:pt x="4455614" y="105249"/>
                </a:cubicBezTo>
                <a:cubicBezTo>
                  <a:pt x="4491507" y="104290"/>
                  <a:pt x="4527369" y="96378"/>
                  <a:pt x="4563529" y="89046"/>
                </a:cubicBezTo>
                <a:cubicBezTo>
                  <a:pt x="4581331" y="85271"/>
                  <a:pt x="4582237" y="87326"/>
                  <a:pt x="4575967" y="105828"/>
                </a:cubicBezTo>
                <a:cubicBezTo>
                  <a:pt x="4565867" y="136392"/>
                  <a:pt x="4565181" y="164346"/>
                  <a:pt x="4581177" y="187773"/>
                </a:cubicBezTo>
                <a:cubicBezTo>
                  <a:pt x="4584949" y="193117"/>
                  <a:pt x="4587668" y="199279"/>
                  <a:pt x="4586660" y="207364"/>
                </a:cubicBezTo>
                <a:cubicBezTo>
                  <a:pt x="4582114" y="240426"/>
                  <a:pt x="4591735" y="267509"/>
                  <a:pt x="4601641" y="294858"/>
                </a:cubicBezTo>
                <a:cubicBezTo>
                  <a:pt x="4618339" y="340618"/>
                  <a:pt x="4639505" y="382741"/>
                  <a:pt x="4662523" y="423590"/>
                </a:cubicBezTo>
                <a:cubicBezTo>
                  <a:pt x="4678751" y="452354"/>
                  <a:pt x="4689013" y="487863"/>
                  <a:pt x="4724560" y="497719"/>
                </a:cubicBezTo>
                <a:cubicBezTo>
                  <a:pt x="4733099" y="500006"/>
                  <a:pt x="4735915" y="508366"/>
                  <a:pt x="4732841" y="519029"/>
                </a:cubicBezTo>
                <a:cubicBezTo>
                  <a:pt x="4722677" y="554348"/>
                  <a:pt x="4730947" y="581670"/>
                  <a:pt x="4749643" y="604622"/>
                </a:cubicBezTo>
                <a:cubicBezTo>
                  <a:pt x="4756255" y="612626"/>
                  <a:pt x="4753773" y="618125"/>
                  <a:pt x="4744753" y="623512"/>
                </a:cubicBezTo>
                <a:cubicBezTo>
                  <a:pt x="4734394" y="629453"/>
                  <a:pt x="4726335" y="638149"/>
                  <a:pt x="4720006" y="649070"/>
                </a:cubicBezTo>
                <a:cubicBezTo>
                  <a:pt x="4709614" y="666719"/>
                  <a:pt x="4704721" y="685611"/>
                  <a:pt x="4700653" y="704672"/>
                </a:cubicBezTo>
                <a:cubicBezTo>
                  <a:pt x="4694336" y="734569"/>
                  <a:pt x="4686883" y="763401"/>
                  <a:pt x="4662297" y="786401"/>
                </a:cubicBezTo>
                <a:cubicBezTo>
                  <a:pt x="4654979" y="793386"/>
                  <a:pt x="4649109" y="802330"/>
                  <a:pt x="4642954" y="811006"/>
                </a:cubicBezTo>
                <a:cubicBezTo>
                  <a:pt x="4644917" y="818566"/>
                  <a:pt x="4649771" y="823719"/>
                  <a:pt x="4658781" y="824342"/>
                </a:cubicBezTo>
                <a:cubicBezTo>
                  <a:pt x="4716129" y="828453"/>
                  <a:pt x="4713587" y="870017"/>
                  <a:pt x="4713981" y="916441"/>
                </a:cubicBezTo>
                <a:cubicBezTo>
                  <a:pt x="4714583" y="973897"/>
                  <a:pt x="4682235" y="1006173"/>
                  <a:pt x="4642145" y="1035706"/>
                </a:cubicBezTo>
                <a:cubicBezTo>
                  <a:pt x="4628425" y="1045718"/>
                  <a:pt x="4608421" y="1048933"/>
                  <a:pt x="4604059" y="1073741"/>
                </a:cubicBezTo>
                <a:cubicBezTo>
                  <a:pt x="4628007" y="1092285"/>
                  <a:pt x="4655309" y="1069123"/>
                  <a:pt x="4680437" y="1071013"/>
                </a:cubicBezTo>
                <a:cubicBezTo>
                  <a:pt x="4701201" y="1072723"/>
                  <a:pt x="4734847" y="1063938"/>
                  <a:pt x="4708843" y="1110593"/>
                </a:cubicBezTo>
                <a:cubicBezTo>
                  <a:pt x="4701273" y="1124265"/>
                  <a:pt x="4711111" y="1131384"/>
                  <a:pt x="4721433" y="1130828"/>
                </a:cubicBezTo>
                <a:cubicBezTo>
                  <a:pt x="4805036" y="1125241"/>
                  <a:pt x="4770374" y="1216755"/>
                  <a:pt x="4799050" y="1256288"/>
                </a:cubicBezTo>
                <a:cubicBezTo>
                  <a:pt x="4807135" y="1266880"/>
                  <a:pt x="4800233" y="1289605"/>
                  <a:pt x="4788849" y="1296992"/>
                </a:cubicBezTo>
                <a:cubicBezTo>
                  <a:pt x="4716605" y="1344534"/>
                  <a:pt x="4710171" y="1427902"/>
                  <a:pt x="4677593" y="1504814"/>
                </a:cubicBezTo>
                <a:cubicBezTo>
                  <a:pt x="4717444" y="1525929"/>
                  <a:pt x="4764171" y="1523690"/>
                  <a:pt x="4806838" y="1534504"/>
                </a:cubicBezTo>
                <a:cubicBezTo>
                  <a:pt x="4851155" y="1545658"/>
                  <a:pt x="4851771" y="1559782"/>
                  <a:pt x="4818253" y="1621364"/>
                </a:cubicBezTo>
                <a:cubicBezTo>
                  <a:pt x="4912245" y="1616790"/>
                  <a:pt x="4912245" y="1616790"/>
                  <a:pt x="4887405" y="1708784"/>
                </a:cubicBezTo>
                <a:cubicBezTo>
                  <a:pt x="4926883" y="1705769"/>
                  <a:pt x="4965617" y="1779266"/>
                  <a:pt x="4987017" y="1847008"/>
                </a:cubicBezTo>
                <a:lnTo>
                  <a:pt x="4993479" y="1871969"/>
                </a:lnTo>
                <a:lnTo>
                  <a:pt x="4993260" y="1875137"/>
                </a:lnTo>
                <a:cubicBezTo>
                  <a:pt x="4992440" y="1890359"/>
                  <a:pt x="4991543" y="1912093"/>
                  <a:pt x="4990437" y="1933934"/>
                </a:cubicBezTo>
                <a:lnTo>
                  <a:pt x="4989378" y="1952477"/>
                </a:lnTo>
                <a:lnTo>
                  <a:pt x="4982628" y="1950690"/>
                </a:lnTo>
                <a:cubicBezTo>
                  <a:pt x="4977177" y="1945881"/>
                  <a:pt x="4973287" y="1944057"/>
                  <a:pt x="4970479" y="1944168"/>
                </a:cubicBezTo>
                <a:cubicBezTo>
                  <a:pt x="4962059" y="1944498"/>
                  <a:pt x="4963394" y="1962230"/>
                  <a:pt x="4961645" y="1968944"/>
                </a:cubicBezTo>
                <a:cubicBezTo>
                  <a:pt x="4955769" y="1990222"/>
                  <a:pt x="4970405" y="2001239"/>
                  <a:pt x="4980262" y="2014997"/>
                </a:cubicBezTo>
                <a:cubicBezTo>
                  <a:pt x="4983953" y="2020039"/>
                  <a:pt x="4986587" y="1996490"/>
                  <a:pt x="4988607" y="1965973"/>
                </a:cubicBezTo>
                <a:lnTo>
                  <a:pt x="4989378" y="1952477"/>
                </a:lnTo>
                <a:lnTo>
                  <a:pt x="4997257" y="1954563"/>
                </a:lnTo>
                <a:lnTo>
                  <a:pt x="4997217" y="1978557"/>
                </a:lnTo>
                <a:cubicBezTo>
                  <a:pt x="4996813" y="2037141"/>
                  <a:pt x="4995076" y="2095563"/>
                  <a:pt x="4990810" y="2100744"/>
                </a:cubicBezTo>
                <a:cubicBezTo>
                  <a:pt x="4945575" y="2155854"/>
                  <a:pt x="4978545" y="2256304"/>
                  <a:pt x="4889713" y="2285583"/>
                </a:cubicBezTo>
                <a:cubicBezTo>
                  <a:pt x="4849735" y="2298967"/>
                  <a:pt x="4831955" y="2340690"/>
                  <a:pt x="4803440" y="2367231"/>
                </a:cubicBezTo>
                <a:cubicBezTo>
                  <a:pt x="4704002" y="2459108"/>
                  <a:pt x="4639535" y="2566320"/>
                  <a:pt x="4613356" y="2702512"/>
                </a:cubicBezTo>
                <a:cubicBezTo>
                  <a:pt x="4606017" y="2740180"/>
                  <a:pt x="4573792" y="2775282"/>
                  <a:pt x="4553563" y="2810797"/>
                </a:cubicBezTo>
                <a:cubicBezTo>
                  <a:pt x="4565127" y="2832476"/>
                  <a:pt x="4619667" y="2772245"/>
                  <a:pt x="4602347" y="2836976"/>
                </a:cubicBezTo>
                <a:cubicBezTo>
                  <a:pt x="4589232" y="2885784"/>
                  <a:pt x="4551577" y="2921212"/>
                  <a:pt x="4516285" y="2954642"/>
                </a:cubicBezTo>
                <a:cubicBezTo>
                  <a:pt x="4475753" y="2992790"/>
                  <a:pt x="4430641" y="3025740"/>
                  <a:pt x="4414507" y="3086467"/>
                </a:cubicBezTo>
                <a:cubicBezTo>
                  <a:pt x="4410989" y="3099423"/>
                  <a:pt x="3564181" y="4149656"/>
                  <a:pt x="2327617" y="4253752"/>
                </a:cubicBezTo>
                <a:cubicBezTo>
                  <a:pt x="2125545" y="4270760"/>
                  <a:pt x="1322624" y="4224619"/>
                  <a:pt x="1214971" y="4203137"/>
                </a:cubicBezTo>
                <a:cubicBezTo>
                  <a:pt x="1104292" y="4180925"/>
                  <a:pt x="1007789" y="4121736"/>
                  <a:pt x="894535" y="4109150"/>
                </a:cubicBezTo>
                <a:cubicBezTo>
                  <a:pt x="834632" y="4102646"/>
                  <a:pt x="776274" y="4081635"/>
                  <a:pt x="781596" y="3991505"/>
                </a:cubicBezTo>
                <a:cubicBezTo>
                  <a:pt x="783201" y="3965920"/>
                  <a:pt x="766642" y="3948284"/>
                  <a:pt x="742373" y="3959843"/>
                </a:cubicBezTo>
                <a:cubicBezTo>
                  <a:pt x="696510" y="3981854"/>
                  <a:pt x="673849" y="3949166"/>
                  <a:pt x="646723" y="3926438"/>
                </a:cubicBezTo>
                <a:cubicBezTo>
                  <a:pt x="598687" y="3886210"/>
                  <a:pt x="552406" y="3842509"/>
                  <a:pt x="478839" y="3847272"/>
                </a:cubicBezTo>
                <a:cubicBezTo>
                  <a:pt x="491215" y="3806501"/>
                  <a:pt x="515519" y="3808222"/>
                  <a:pt x="537744" y="3812205"/>
                </a:cubicBezTo>
                <a:cubicBezTo>
                  <a:pt x="596474" y="3823029"/>
                  <a:pt x="654233" y="3836554"/>
                  <a:pt x="712950" y="3847065"/>
                </a:cubicBezTo>
                <a:cubicBezTo>
                  <a:pt x="751090" y="3853931"/>
                  <a:pt x="789463" y="3866135"/>
                  <a:pt x="839053" y="3842201"/>
                </a:cubicBezTo>
                <a:cubicBezTo>
                  <a:pt x="792472" y="3772935"/>
                  <a:pt x="718132" y="3772458"/>
                  <a:pt x="657388" y="3759142"/>
                </a:cubicBezTo>
                <a:cubicBezTo>
                  <a:pt x="581525" y="3742486"/>
                  <a:pt x="535038" y="3694078"/>
                  <a:pt x="479902" y="3640872"/>
                </a:cubicBezTo>
                <a:cubicBezTo>
                  <a:pt x="534356" y="3616078"/>
                  <a:pt x="570138" y="3656255"/>
                  <a:pt x="612982" y="3646162"/>
                </a:cubicBezTo>
                <a:cubicBezTo>
                  <a:pt x="615057" y="3637572"/>
                  <a:pt x="618333" y="3625291"/>
                  <a:pt x="617779" y="3625073"/>
                </a:cubicBezTo>
                <a:cubicBezTo>
                  <a:pt x="545776" y="3603308"/>
                  <a:pt x="510266" y="3544423"/>
                  <a:pt x="495792" y="3468542"/>
                </a:cubicBezTo>
                <a:cubicBezTo>
                  <a:pt x="488366" y="3429369"/>
                  <a:pt x="462153" y="3421345"/>
                  <a:pt x="436221" y="3407261"/>
                </a:cubicBezTo>
                <a:cubicBezTo>
                  <a:pt x="345019" y="3357258"/>
                  <a:pt x="249255" y="3315018"/>
                  <a:pt x="172652" y="3237768"/>
                </a:cubicBezTo>
                <a:cubicBezTo>
                  <a:pt x="256919" y="3234912"/>
                  <a:pt x="326749" y="3281731"/>
                  <a:pt x="417805" y="3290959"/>
                </a:cubicBezTo>
                <a:cubicBezTo>
                  <a:pt x="341913" y="3205043"/>
                  <a:pt x="246803" y="3171544"/>
                  <a:pt x="159629" y="3126522"/>
                </a:cubicBezTo>
                <a:cubicBezTo>
                  <a:pt x="119806" y="3106035"/>
                  <a:pt x="82625" y="3077492"/>
                  <a:pt x="35515" y="3070942"/>
                </a:cubicBezTo>
                <a:cubicBezTo>
                  <a:pt x="18803" y="3068516"/>
                  <a:pt x="-9231" y="3062395"/>
                  <a:pt x="3001" y="3030820"/>
                </a:cubicBezTo>
                <a:cubicBezTo>
                  <a:pt x="13293" y="3004651"/>
                  <a:pt x="35761" y="3007959"/>
                  <a:pt x="56337" y="3011602"/>
                </a:cubicBezTo>
                <a:cubicBezTo>
                  <a:pt x="105732" y="3020594"/>
                  <a:pt x="155993" y="3012038"/>
                  <a:pt x="221626" y="3000137"/>
                </a:cubicBezTo>
                <a:cubicBezTo>
                  <a:pt x="163022" y="2929831"/>
                  <a:pt x="63027" y="2971519"/>
                  <a:pt x="12079" y="2895750"/>
                </a:cubicBezTo>
                <a:cubicBezTo>
                  <a:pt x="70612" y="2870868"/>
                  <a:pt x="117312" y="2892988"/>
                  <a:pt x="165389" y="2890511"/>
                </a:cubicBezTo>
                <a:cubicBezTo>
                  <a:pt x="208846" y="2888217"/>
                  <a:pt x="219022" y="2871872"/>
                  <a:pt x="206743" y="2827546"/>
                </a:cubicBezTo>
                <a:cubicBezTo>
                  <a:pt x="187666" y="2758486"/>
                  <a:pt x="209823" y="2717255"/>
                  <a:pt x="273631" y="2725917"/>
                </a:cubicBezTo>
                <a:cubicBezTo>
                  <a:pt x="332792" y="2734135"/>
                  <a:pt x="337558" y="2706094"/>
                  <a:pt x="320364" y="2667696"/>
                </a:cubicBezTo>
                <a:cubicBezTo>
                  <a:pt x="295325" y="2611707"/>
                  <a:pt x="318706" y="2561087"/>
                  <a:pt x="334074" y="2507770"/>
                </a:cubicBezTo>
                <a:cubicBezTo>
                  <a:pt x="357219" y="2426828"/>
                  <a:pt x="344229" y="2391168"/>
                  <a:pt x="284207" y="2344516"/>
                </a:cubicBezTo>
                <a:cubicBezTo>
                  <a:pt x="250406" y="2318539"/>
                  <a:pt x="214378" y="2297698"/>
                  <a:pt x="166166" y="2278376"/>
                </a:cubicBezTo>
                <a:cubicBezTo>
                  <a:pt x="273852" y="2244503"/>
                  <a:pt x="158170" y="2213685"/>
                  <a:pt x="194891" y="2175576"/>
                </a:cubicBezTo>
                <a:cubicBezTo>
                  <a:pt x="270782" y="2149213"/>
                  <a:pt x="337571" y="2238633"/>
                  <a:pt x="440332" y="2191712"/>
                </a:cubicBezTo>
                <a:cubicBezTo>
                  <a:pt x="307946" y="2127472"/>
                  <a:pt x="161307" y="2042341"/>
                  <a:pt x="63051" y="1942979"/>
                </a:cubicBezTo>
                <a:cubicBezTo>
                  <a:pt x="83512" y="1912799"/>
                  <a:pt x="105922" y="1933513"/>
                  <a:pt x="123612" y="1920903"/>
                </a:cubicBezTo>
                <a:cubicBezTo>
                  <a:pt x="122527" y="1914768"/>
                  <a:pt x="123751" y="1905381"/>
                  <a:pt x="120386" y="1903128"/>
                </a:cubicBezTo>
                <a:cubicBezTo>
                  <a:pt x="47933" y="1852346"/>
                  <a:pt x="47054" y="1850919"/>
                  <a:pt x="119318" y="1791355"/>
                </a:cubicBezTo>
                <a:cubicBezTo>
                  <a:pt x="144540" y="1770456"/>
                  <a:pt x="141749" y="1756399"/>
                  <a:pt x="127081" y="1738431"/>
                </a:cubicBezTo>
                <a:cubicBezTo>
                  <a:pt x="116725" y="1725710"/>
                  <a:pt x="104020" y="1715301"/>
                  <a:pt x="108310" y="1682600"/>
                </a:cubicBezTo>
                <a:cubicBezTo>
                  <a:pt x="150870" y="1715887"/>
                  <a:pt x="350796" y="1749545"/>
                  <a:pt x="385468" y="1739315"/>
                </a:cubicBezTo>
                <a:cubicBezTo>
                  <a:pt x="424434" y="1727691"/>
                  <a:pt x="558776" y="1718211"/>
                  <a:pt x="599777" y="1722044"/>
                </a:cubicBezTo>
                <a:cubicBezTo>
                  <a:pt x="597521" y="1720227"/>
                  <a:pt x="595263" y="1718413"/>
                  <a:pt x="593006" y="1716597"/>
                </a:cubicBezTo>
                <a:cubicBezTo>
                  <a:pt x="552484" y="1680103"/>
                  <a:pt x="511421" y="1643705"/>
                  <a:pt x="485736" y="1591625"/>
                </a:cubicBezTo>
                <a:cubicBezTo>
                  <a:pt x="484560" y="1589619"/>
                  <a:pt x="483937" y="1587831"/>
                  <a:pt x="481534" y="1588888"/>
                </a:cubicBezTo>
                <a:cubicBezTo>
                  <a:pt x="460479" y="1599246"/>
                  <a:pt x="462468" y="1582449"/>
                  <a:pt x="461623" y="1569314"/>
                </a:cubicBezTo>
                <a:cubicBezTo>
                  <a:pt x="460764" y="1555866"/>
                  <a:pt x="456786" y="1545815"/>
                  <a:pt x="441172" y="1549836"/>
                </a:cubicBezTo>
                <a:cubicBezTo>
                  <a:pt x="440361" y="1549980"/>
                  <a:pt x="439267" y="1549855"/>
                  <a:pt x="438173" y="1549732"/>
                </a:cubicBezTo>
                <a:cubicBezTo>
                  <a:pt x="430782" y="1548823"/>
                  <a:pt x="406258" y="1517097"/>
                  <a:pt x="409482" y="1509886"/>
                </a:cubicBezTo>
                <a:cubicBezTo>
                  <a:pt x="416686" y="1494065"/>
                  <a:pt x="408267" y="1488277"/>
                  <a:pt x="401143" y="1480995"/>
                </a:cubicBezTo>
                <a:cubicBezTo>
                  <a:pt x="391181" y="1471051"/>
                  <a:pt x="381247" y="1461736"/>
                  <a:pt x="370772" y="1452514"/>
                </a:cubicBezTo>
                <a:cubicBezTo>
                  <a:pt x="360580" y="1443560"/>
                  <a:pt x="350146" y="1435280"/>
                  <a:pt x="339699" y="1426688"/>
                </a:cubicBezTo>
                <a:cubicBezTo>
                  <a:pt x="315473" y="1420526"/>
                  <a:pt x="291032" y="1415669"/>
                  <a:pt x="265593" y="1412885"/>
                </a:cubicBezTo>
                <a:cubicBezTo>
                  <a:pt x="246706" y="1410526"/>
                  <a:pt x="225589" y="1406978"/>
                  <a:pt x="215085" y="1372144"/>
                </a:cubicBezTo>
                <a:cubicBezTo>
                  <a:pt x="234985" y="1372744"/>
                  <a:pt x="254925" y="1374284"/>
                  <a:pt x="274865" y="1375825"/>
                </a:cubicBezTo>
                <a:cubicBezTo>
                  <a:pt x="255700" y="1360864"/>
                  <a:pt x="237075" y="1345807"/>
                  <a:pt x="219220" y="1329666"/>
                </a:cubicBezTo>
                <a:cubicBezTo>
                  <a:pt x="204474" y="1316138"/>
                  <a:pt x="192346" y="1300252"/>
                  <a:pt x="187322" y="1278682"/>
                </a:cubicBezTo>
                <a:cubicBezTo>
                  <a:pt x="185994" y="1273224"/>
                  <a:pt x="184924" y="1267404"/>
                  <a:pt x="189878" y="1262417"/>
                </a:cubicBezTo>
                <a:cubicBezTo>
                  <a:pt x="195346" y="1256708"/>
                  <a:pt x="199833" y="1259711"/>
                  <a:pt x="204036" y="1262449"/>
                </a:cubicBezTo>
                <a:cubicBezTo>
                  <a:pt x="221402" y="1273615"/>
                  <a:pt x="239024" y="1284422"/>
                  <a:pt x="256133" y="1295950"/>
                </a:cubicBezTo>
                <a:cubicBezTo>
                  <a:pt x="278851" y="1311233"/>
                  <a:pt x="301313" y="1326878"/>
                  <a:pt x="323760" y="1342208"/>
                </a:cubicBezTo>
                <a:cubicBezTo>
                  <a:pt x="292061" y="1308268"/>
                  <a:pt x="257298" y="1278982"/>
                  <a:pt x="219957" y="1252997"/>
                </a:cubicBezTo>
                <a:cubicBezTo>
                  <a:pt x="192995" y="1234035"/>
                  <a:pt x="166033" y="1215073"/>
                  <a:pt x="145267" y="1188376"/>
                </a:cubicBezTo>
                <a:cubicBezTo>
                  <a:pt x="134614" y="1175075"/>
                  <a:pt x="129282" y="1158938"/>
                  <a:pt x="127649" y="1140248"/>
                </a:cubicBezTo>
                <a:cubicBezTo>
                  <a:pt x="127430" y="1135227"/>
                  <a:pt x="127724" y="1129482"/>
                  <a:pt x="133301" y="1126283"/>
                </a:cubicBezTo>
                <a:cubicBezTo>
                  <a:pt x="138892" y="1123399"/>
                  <a:pt x="142312" y="1126907"/>
                  <a:pt x="144665" y="1130919"/>
                </a:cubicBezTo>
                <a:cubicBezTo>
                  <a:pt x="147316" y="1135513"/>
                  <a:pt x="150466" y="1139068"/>
                  <a:pt x="154924" y="1141443"/>
                </a:cubicBezTo>
                <a:cubicBezTo>
                  <a:pt x="194007" y="1163643"/>
                  <a:pt x="228472" y="1192350"/>
                  <a:pt x="263706" y="1219972"/>
                </a:cubicBezTo>
                <a:cubicBezTo>
                  <a:pt x="314160" y="1259456"/>
                  <a:pt x="363843" y="1300026"/>
                  <a:pt x="423231" y="1325916"/>
                </a:cubicBezTo>
                <a:cubicBezTo>
                  <a:pt x="445702" y="1335549"/>
                  <a:pt x="468901" y="1343155"/>
                  <a:pt x="486543" y="1341940"/>
                </a:cubicBezTo>
                <a:cubicBezTo>
                  <a:pt x="421673" y="1296460"/>
                  <a:pt x="360475" y="1247802"/>
                  <a:pt x="305459" y="1191095"/>
                </a:cubicBezTo>
                <a:cubicBezTo>
                  <a:pt x="249875" y="1133856"/>
                  <a:pt x="201123" y="1070982"/>
                  <a:pt x="165967" y="995271"/>
                </a:cubicBezTo>
                <a:cubicBezTo>
                  <a:pt x="162356" y="987370"/>
                  <a:pt x="160109" y="979543"/>
                  <a:pt x="148803" y="982487"/>
                </a:cubicBezTo>
                <a:cubicBezTo>
                  <a:pt x="143684" y="983707"/>
                  <a:pt x="141844" y="978971"/>
                  <a:pt x="142975" y="973711"/>
                </a:cubicBezTo>
                <a:cubicBezTo>
                  <a:pt x="150059" y="936405"/>
                  <a:pt x="133120" y="916307"/>
                  <a:pt x="107228" y="903165"/>
                </a:cubicBezTo>
                <a:cubicBezTo>
                  <a:pt x="99148" y="898899"/>
                  <a:pt x="98374" y="893659"/>
                  <a:pt x="103961" y="884449"/>
                </a:cubicBezTo>
                <a:cubicBezTo>
                  <a:pt x="111573" y="871720"/>
                  <a:pt x="110228" y="859623"/>
                  <a:pt x="105398" y="848773"/>
                </a:cubicBezTo>
                <a:cubicBezTo>
                  <a:pt x="102652" y="841984"/>
                  <a:pt x="99109" y="835651"/>
                  <a:pt x="96106" y="829222"/>
                </a:cubicBezTo>
                <a:cubicBezTo>
                  <a:pt x="94023" y="825161"/>
                  <a:pt x="90576" y="821026"/>
                  <a:pt x="95233" y="815459"/>
                </a:cubicBezTo>
                <a:cubicBezTo>
                  <a:pt x="99648" y="810569"/>
                  <a:pt x="104350" y="812269"/>
                  <a:pt x="108754" y="813390"/>
                </a:cubicBezTo>
                <a:cubicBezTo>
                  <a:pt x="129926" y="818192"/>
                  <a:pt x="142781" y="832053"/>
                  <a:pt x="149184" y="854012"/>
                </a:cubicBezTo>
                <a:cubicBezTo>
                  <a:pt x="153977" y="870244"/>
                  <a:pt x="158340" y="870424"/>
                  <a:pt x="169922" y="855094"/>
                </a:cubicBezTo>
                <a:cubicBezTo>
                  <a:pt x="178668" y="843430"/>
                  <a:pt x="186813" y="842941"/>
                  <a:pt x="194734" y="849766"/>
                </a:cubicBezTo>
                <a:cubicBezTo>
                  <a:pt x="198964" y="853131"/>
                  <a:pt x="201642" y="858351"/>
                  <a:pt x="204833" y="862849"/>
                </a:cubicBezTo>
                <a:cubicBezTo>
                  <a:pt x="220829" y="886276"/>
                  <a:pt x="237607" y="908933"/>
                  <a:pt x="262674" y="921903"/>
                </a:cubicBezTo>
                <a:cubicBezTo>
                  <a:pt x="273823" y="927843"/>
                  <a:pt x="285713" y="932069"/>
                  <a:pt x="302202" y="923150"/>
                </a:cubicBezTo>
                <a:cubicBezTo>
                  <a:pt x="291351" y="917791"/>
                  <a:pt x="280774" y="918709"/>
                  <a:pt x="270912" y="917286"/>
                </a:cubicBezTo>
                <a:cubicBezTo>
                  <a:pt x="261049" y="915865"/>
                  <a:pt x="255697" y="911748"/>
                  <a:pt x="262498" y="899162"/>
                </a:cubicBezTo>
                <a:cubicBezTo>
                  <a:pt x="266276" y="892170"/>
                  <a:pt x="265774" y="886883"/>
                  <a:pt x="261759" y="882214"/>
                </a:cubicBezTo>
                <a:cubicBezTo>
                  <a:pt x="248848" y="867099"/>
                  <a:pt x="241864" y="844294"/>
                  <a:pt x="216117" y="846941"/>
                </a:cubicBezTo>
                <a:cubicBezTo>
                  <a:pt x="214767" y="847179"/>
                  <a:pt x="213361" y="846162"/>
                  <a:pt x="211969" y="845458"/>
                </a:cubicBezTo>
                <a:cubicBezTo>
                  <a:pt x="206685" y="842913"/>
                  <a:pt x="200848" y="840147"/>
                  <a:pt x="202383" y="831653"/>
                </a:cubicBezTo>
                <a:cubicBezTo>
                  <a:pt x="204188" y="823111"/>
                  <a:pt x="211130" y="819988"/>
                  <a:pt x="217302" y="817950"/>
                </a:cubicBezTo>
                <a:cubicBezTo>
                  <a:pt x="233145" y="812939"/>
                  <a:pt x="245914" y="818592"/>
                  <a:pt x="258185" y="825283"/>
                </a:cubicBezTo>
                <a:cubicBezTo>
                  <a:pt x="288036" y="841837"/>
                  <a:pt x="313015" y="865260"/>
                  <a:pt x="339019" y="887237"/>
                </a:cubicBezTo>
                <a:cubicBezTo>
                  <a:pt x="378027" y="920202"/>
                  <a:pt x="412674" y="959314"/>
                  <a:pt x="455541" y="987171"/>
                </a:cubicBezTo>
                <a:cubicBezTo>
                  <a:pt x="583008" y="1069675"/>
                  <a:pt x="708694" y="1155025"/>
                  <a:pt x="839737" y="1232154"/>
                </a:cubicBezTo>
                <a:cubicBezTo>
                  <a:pt x="888076" y="1260626"/>
                  <a:pt x="937413" y="1287025"/>
                  <a:pt x="987251" y="1312386"/>
                </a:cubicBezTo>
                <a:cubicBezTo>
                  <a:pt x="987438" y="1310454"/>
                  <a:pt x="987654" y="1309151"/>
                  <a:pt x="987828" y="1306906"/>
                </a:cubicBezTo>
                <a:cubicBezTo>
                  <a:pt x="987759" y="1305338"/>
                  <a:pt x="987677" y="1303454"/>
                  <a:pt x="987609" y="1301885"/>
                </a:cubicBezTo>
                <a:cubicBezTo>
                  <a:pt x="952341" y="1285971"/>
                  <a:pt x="917544" y="1268392"/>
                  <a:pt x="883773" y="1249366"/>
                </a:cubicBezTo>
                <a:cubicBezTo>
                  <a:pt x="800867" y="1202326"/>
                  <a:pt x="724387" y="1146562"/>
                  <a:pt x="658689" y="1075926"/>
                </a:cubicBezTo>
                <a:cubicBezTo>
                  <a:pt x="653269" y="1070242"/>
                  <a:pt x="647527" y="1069673"/>
                  <a:pt x="639221" y="1072721"/>
                </a:cubicBezTo>
                <a:cubicBezTo>
                  <a:pt x="612439" y="1082826"/>
                  <a:pt x="603654" y="1074888"/>
                  <a:pt x="607837" y="1046001"/>
                </a:cubicBezTo>
                <a:cubicBezTo>
                  <a:pt x="608886" y="1038856"/>
                  <a:pt x="608910" y="1033160"/>
                  <a:pt x="604057" y="1028006"/>
                </a:cubicBezTo>
                <a:cubicBezTo>
                  <a:pt x="582361" y="1004953"/>
                  <a:pt x="559626" y="983032"/>
                  <a:pt x="535068" y="963012"/>
                </a:cubicBezTo>
                <a:cubicBezTo>
                  <a:pt x="489628" y="926121"/>
                  <a:pt x="441097" y="893257"/>
                  <a:pt x="398492" y="852702"/>
                </a:cubicBezTo>
                <a:cubicBezTo>
                  <a:pt x="385976" y="840363"/>
                  <a:pt x="376348" y="825616"/>
                  <a:pt x="370407" y="808003"/>
                </a:cubicBezTo>
                <a:cubicBezTo>
                  <a:pt x="368512" y="802013"/>
                  <a:pt x="367360" y="794309"/>
                  <a:pt x="373637" y="788457"/>
                </a:cubicBezTo>
                <a:cubicBezTo>
                  <a:pt x="379645" y="782652"/>
                  <a:pt x="384471" y="787178"/>
                  <a:pt x="388957" y="790181"/>
                </a:cubicBezTo>
                <a:cubicBezTo>
                  <a:pt x="407729" y="802365"/>
                  <a:pt x="426784" y="814815"/>
                  <a:pt x="445569" y="827313"/>
                </a:cubicBezTo>
                <a:cubicBezTo>
                  <a:pt x="464624" y="839764"/>
                  <a:pt x="483437" y="852889"/>
                  <a:pt x="503344" y="866138"/>
                </a:cubicBezTo>
                <a:cubicBezTo>
                  <a:pt x="504379" y="858682"/>
                  <a:pt x="500259" y="857827"/>
                  <a:pt x="497988" y="855698"/>
                </a:cubicBezTo>
                <a:cubicBezTo>
                  <a:pt x="465913" y="825620"/>
                  <a:pt x="431003" y="799206"/>
                  <a:pt x="395068" y="774238"/>
                </a:cubicBezTo>
                <a:cubicBezTo>
                  <a:pt x="367267" y="754791"/>
                  <a:pt x="340223" y="733946"/>
                  <a:pt x="321225" y="704090"/>
                </a:cubicBezTo>
                <a:cubicBezTo>
                  <a:pt x="313910" y="692415"/>
                  <a:pt x="309809" y="679538"/>
                  <a:pt x="310772" y="664187"/>
                </a:cubicBezTo>
                <a:cubicBezTo>
                  <a:pt x="311107" y="659384"/>
                  <a:pt x="311442" y="654580"/>
                  <a:pt x="316776" y="652057"/>
                </a:cubicBezTo>
                <a:cubicBezTo>
                  <a:pt x="321044" y="650039"/>
                  <a:pt x="323869" y="652386"/>
                  <a:pt x="326167" y="655144"/>
                </a:cubicBezTo>
                <a:cubicBezTo>
                  <a:pt x="330196" y="660125"/>
                  <a:pt x="334224" y="665107"/>
                  <a:pt x="339819" y="668549"/>
                </a:cubicBezTo>
                <a:cubicBezTo>
                  <a:pt x="373388" y="689190"/>
                  <a:pt x="404905" y="712724"/>
                  <a:pt x="435653" y="737342"/>
                </a:cubicBezTo>
                <a:cubicBezTo>
                  <a:pt x="486133" y="777455"/>
                  <a:pt x="536115" y="818606"/>
                  <a:pt x="594518" y="846882"/>
                </a:cubicBezTo>
                <a:cubicBezTo>
                  <a:pt x="616490" y="857553"/>
                  <a:pt x="639205" y="866511"/>
                  <a:pt x="665142" y="868257"/>
                </a:cubicBezTo>
                <a:cubicBezTo>
                  <a:pt x="664195" y="865262"/>
                  <a:pt x="662491" y="863665"/>
                  <a:pt x="660802" y="862382"/>
                </a:cubicBezTo>
                <a:cubicBezTo>
                  <a:pt x="604283" y="821121"/>
                  <a:pt x="549586" y="777958"/>
                  <a:pt x="499505" y="728286"/>
                </a:cubicBezTo>
                <a:cubicBezTo>
                  <a:pt x="437758" y="667074"/>
                  <a:pt x="384382" y="598058"/>
                  <a:pt x="345927" y="515339"/>
                </a:cubicBezTo>
                <a:cubicBezTo>
                  <a:pt x="344141" y="511860"/>
                  <a:pt x="342910" y="508598"/>
                  <a:pt x="338588" y="509361"/>
                </a:cubicBezTo>
                <a:cubicBezTo>
                  <a:pt x="327525" y="511630"/>
                  <a:pt x="326170" y="505543"/>
                  <a:pt x="327339" y="494900"/>
                </a:cubicBezTo>
                <a:cubicBezTo>
                  <a:pt x="330552" y="468714"/>
                  <a:pt x="322326" y="448660"/>
                  <a:pt x="303055" y="437512"/>
                </a:cubicBezTo>
                <a:cubicBezTo>
                  <a:pt x="289083" y="429226"/>
                  <a:pt x="277325" y="421812"/>
                  <a:pt x="292117" y="398959"/>
                </a:cubicBezTo>
                <a:cubicBezTo>
                  <a:pt x="295694" y="393584"/>
                  <a:pt x="294041" y="386918"/>
                  <a:pt x="292417" y="380879"/>
                </a:cubicBezTo>
                <a:cubicBezTo>
                  <a:pt x="290115" y="371796"/>
                  <a:pt x="285463" y="365027"/>
                  <a:pt x="280259" y="358039"/>
                </a:cubicBezTo>
                <a:cubicBezTo>
                  <a:pt x="277365" y="354122"/>
                  <a:pt x="273863" y="348731"/>
                  <a:pt x="277426" y="343041"/>
                </a:cubicBezTo>
                <a:cubicBezTo>
                  <a:pt x="281488" y="336315"/>
                  <a:pt x="287339" y="339394"/>
                  <a:pt x="292014" y="340466"/>
                </a:cubicBezTo>
                <a:cubicBezTo>
                  <a:pt x="313455" y="345221"/>
                  <a:pt x="326609" y="359662"/>
                  <a:pt x="333039" y="382248"/>
                </a:cubicBezTo>
                <a:cubicBezTo>
                  <a:pt x="337209" y="396693"/>
                  <a:pt x="342383" y="396728"/>
                  <a:pt x="352439" y="383884"/>
                </a:cubicBezTo>
                <a:cubicBezTo>
                  <a:pt x="363791" y="369545"/>
                  <a:pt x="373274" y="368504"/>
                  <a:pt x="381981" y="380883"/>
                </a:cubicBezTo>
                <a:cubicBezTo>
                  <a:pt x="388959" y="391037"/>
                  <a:pt x="394611" y="402058"/>
                  <a:pt x="402615" y="410767"/>
                </a:cubicBezTo>
                <a:cubicBezTo>
                  <a:pt x="424081" y="434810"/>
                  <a:pt x="444293" y="461289"/>
                  <a:pt x="488827" y="452479"/>
                </a:cubicBezTo>
                <a:cubicBezTo>
                  <a:pt x="476447" y="443279"/>
                  <a:pt x="464047" y="446100"/>
                  <a:pt x="453360" y="444507"/>
                </a:cubicBezTo>
                <a:cubicBezTo>
                  <a:pt x="445687" y="443331"/>
                  <a:pt x="437918" y="439958"/>
                  <a:pt x="444814" y="429568"/>
                </a:cubicBezTo>
                <a:cubicBezTo>
                  <a:pt x="452737" y="417733"/>
                  <a:pt x="447628" y="412942"/>
                  <a:pt x="442720" y="406534"/>
                </a:cubicBezTo>
                <a:cubicBezTo>
                  <a:pt x="431444" y="391445"/>
                  <a:pt x="422234" y="373778"/>
                  <a:pt x="399647" y="373970"/>
                </a:cubicBezTo>
                <a:cubicBezTo>
                  <a:pt x="396107" y="373962"/>
                  <a:pt x="393255" y="370986"/>
                  <a:pt x="390458" y="369266"/>
                </a:cubicBezTo>
                <a:cubicBezTo>
                  <a:pt x="386539" y="366795"/>
                  <a:pt x="383146" y="363915"/>
                  <a:pt x="384776" y="357618"/>
                </a:cubicBezTo>
                <a:cubicBezTo>
                  <a:pt x="386436" y="351948"/>
                  <a:pt x="390351" y="348094"/>
                  <a:pt x="395456" y="346561"/>
                </a:cubicBezTo>
                <a:cubicBezTo>
                  <a:pt x="400022" y="345122"/>
                  <a:pt x="404870" y="343950"/>
                  <a:pt x="409490" y="343767"/>
                </a:cubicBezTo>
                <a:cubicBezTo>
                  <a:pt x="430118" y="342340"/>
                  <a:pt x="444782" y="353984"/>
                  <a:pt x="459406" y="364686"/>
                </a:cubicBezTo>
                <a:cubicBezTo>
                  <a:pt x="510573" y="401831"/>
                  <a:pt x="556044" y="445675"/>
                  <a:pt x="603593" y="487253"/>
                </a:cubicBezTo>
                <a:cubicBezTo>
                  <a:pt x="651129" y="528518"/>
                  <a:pt x="706332" y="558308"/>
                  <a:pt x="758457" y="592438"/>
                </a:cubicBezTo>
                <a:cubicBezTo>
                  <a:pt x="878695" y="671475"/>
                  <a:pt x="999459" y="750102"/>
                  <a:pt x="1126835" y="818073"/>
                </a:cubicBezTo>
                <a:cubicBezTo>
                  <a:pt x="1251416" y="884324"/>
                  <a:pt x="1667647" y="915225"/>
                  <a:pt x="1748686" y="913256"/>
                </a:cubicBezTo>
                <a:cubicBezTo>
                  <a:pt x="1852285" y="910467"/>
                  <a:pt x="2096505" y="873683"/>
                  <a:pt x="2345605" y="842682"/>
                </a:cubicBezTo>
                <a:cubicBezTo>
                  <a:pt x="2373756" y="838977"/>
                  <a:pt x="2401379" y="835684"/>
                  <a:pt x="2430665" y="833044"/>
                </a:cubicBezTo>
                <a:cubicBezTo>
                  <a:pt x="3260397" y="757430"/>
                  <a:pt x="3845073" y="368944"/>
                  <a:pt x="3874549" y="345713"/>
                </a:cubicBezTo>
                <a:cubicBezTo>
                  <a:pt x="3921930" y="308568"/>
                  <a:pt x="4079617" y="235190"/>
                  <a:pt x="4079914" y="235770"/>
                </a:cubicBezTo>
                <a:cubicBezTo>
                  <a:pt x="4083430" y="241475"/>
                  <a:pt x="4101322" y="245987"/>
                  <a:pt x="4115814" y="249002"/>
                </a:cubicBezTo>
                <a:lnTo>
                  <a:pt x="4129591" y="251735"/>
                </a:lnTo>
                <a:lnTo>
                  <a:pt x="4131313" y="253264"/>
                </a:lnTo>
                <a:cubicBezTo>
                  <a:pt x="4136355" y="253402"/>
                  <a:pt x="4136103" y="253090"/>
                  <a:pt x="4132779" y="252368"/>
                </a:cubicBezTo>
                <a:lnTo>
                  <a:pt x="4129591" y="251735"/>
                </a:lnTo>
                <a:lnTo>
                  <a:pt x="4126781" y="249241"/>
                </a:lnTo>
                <a:cubicBezTo>
                  <a:pt x="4126067" y="246916"/>
                  <a:pt x="4126005" y="243923"/>
                  <a:pt x="4126159" y="241207"/>
                </a:cubicBezTo>
                <a:cubicBezTo>
                  <a:pt x="4126893" y="226844"/>
                  <a:pt x="4132343" y="214496"/>
                  <a:pt x="4145347" y="206824"/>
                </a:cubicBezTo>
                <a:cubicBezTo>
                  <a:pt x="4157825" y="199562"/>
                  <a:pt x="4170601" y="192878"/>
                  <a:pt x="4183377" y="186195"/>
                </a:cubicBezTo>
                <a:cubicBezTo>
                  <a:pt x="4194019" y="180522"/>
                  <a:pt x="4201312" y="179234"/>
                  <a:pt x="4203065" y="194422"/>
                </a:cubicBezTo>
                <a:cubicBezTo>
                  <a:pt x="4204816" y="209612"/>
                  <a:pt x="4219976" y="213894"/>
                  <a:pt x="4228763" y="203170"/>
                </a:cubicBezTo>
                <a:cubicBezTo>
                  <a:pt x="4263132" y="161048"/>
                  <a:pt x="4304408" y="127512"/>
                  <a:pt x="4343373" y="90903"/>
                </a:cubicBezTo>
                <a:cubicBezTo>
                  <a:pt x="4370579" y="65543"/>
                  <a:pt x="4399217" y="41828"/>
                  <a:pt x="4421541" y="10686"/>
                </a:cubicBezTo>
                <a:cubicBezTo>
                  <a:pt x="4425645" y="4902"/>
                  <a:pt x="4429395" y="-2718"/>
                  <a:pt x="4437179" y="96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C:\Program Files\Microsoft Office\Clipart\WebArt\bs00009a.gif">
            <a:extLst>
              <a:ext uri="{FF2B5EF4-FFF2-40B4-BE49-F238E27FC236}">
                <a16:creationId xmlns:a16="http://schemas.microsoft.com/office/drawing/2014/main" id="{DE8C0097-5E7A-4776-AE5D-43C2F999E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8603" y="3239442"/>
            <a:ext cx="2766872" cy="213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601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002C20-86F6-46B0-8392-A37CAC548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LOVE AND AFFECTION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Social acceptance, friendship, to be loved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Need to belong, to relate to others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Sexuality</a:t>
            </a:r>
          </a:p>
          <a:p>
            <a:pPr lvl="2">
              <a:lnSpc>
                <a:spcPct val="90000"/>
              </a:lnSpc>
            </a:pPr>
            <a:r>
              <a:rPr lang="en-US" sz="2000"/>
              <a:t>a person’s feelings/attitude toward their masculine/feminine nature</a:t>
            </a:r>
          </a:p>
          <a:p>
            <a:pPr lvl="2">
              <a:lnSpc>
                <a:spcPct val="90000"/>
              </a:lnSpc>
            </a:pPr>
            <a:r>
              <a:rPr lang="en-US" sz="2000"/>
              <a:t>the ability to give and receive love and affection</a:t>
            </a:r>
          </a:p>
          <a:p>
            <a:pPr lvl="2">
              <a:lnSpc>
                <a:spcPct val="90000"/>
              </a:lnSpc>
            </a:pPr>
            <a:r>
              <a:rPr lang="en-US" sz="2000"/>
              <a:t>	-reproductive capabilities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2972F54-37E5-4215-8174-927CD8DD4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5247" y="1844620"/>
            <a:ext cx="5004044" cy="4257439"/>
          </a:xfrm>
          <a:custGeom>
            <a:avLst/>
            <a:gdLst>
              <a:gd name="connsiteX0" fmla="*/ 4996703 w 5004044"/>
              <a:gd name="connsiteY0" fmla="*/ 1884419 h 4257439"/>
              <a:gd name="connsiteX1" fmla="*/ 4999558 w 5004044"/>
              <a:gd name="connsiteY1" fmla="*/ 1895448 h 4257439"/>
              <a:gd name="connsiteX2" fmla="*/ 4998919 w 5004044"/>
              <a:gd name="connsiteY2" fmla="*/ 1955002 h 4257439"/>
              <a:gd name="connsiteX3" fmla="*/ 4997257 w 5004044"/>
              <a:gd name="connsiteY3" fmla="*/ 1954563 h 4257439"/>
              <a:gd name="connsiteX4" fmla="*/ 4997288 w 5004044"/>
              <a:gd name="connsiteY4" fmla="*/ 1935420 h 4257439"/>
              <a:gd name="connsiteX5" fmla="*/ 4996971 w 5004044"/>
              <a:gd name="connsiteY5" fmla="*/ 1897199 h 4257439"/>
              <a:gd name="connsiteX6" fmla="*/ 4995619 w 5004044"/>
              <a:gd name="connsiteY6" fmla="*/ 1855413 h 4257439"/>
              <a:gd name="connsiteX7" fmla="*/ 4996377 w 5004044"/>
              <a:gd name="connsiteY7" fmla="*/ 1868871 h 4257439"/>
              <a:gd name="connsiteX8" fmla="*/ 4996703 w 5004044"/>
              <a:gd name="connsiteY8" fmla="*/ 1884419 h 4257439"/>
              <a:gd name="connsiteX9" fmla="*/ 4993479 w 5004044"/>
              <a:gd name="connsiteY9" fmla="*/ 1871969 h 4257439"/>
              <a:gd name="connsiteX10" fmla="*/ 4994448 w 5004044"/>
              <a:gd name="connsiteY10" fmla="*/ 1857988 h 4257439"/>
              <a:gd name="connsiteX11" fmla="*/ 4995619 w 5004044"/>
              <a:gd name="connsiteY11" fmla="*/ 1855413 h 4257439"/>
              <a:gd name="connsiteX12" fmla="*/ 561880 w 5004044"/>
              <a:gd name="connsiteY12" fmla="*/ 1402651 h 4257439"/>
              <a:gd name="connsiteX13" fmla="*/ 559343 w 5004044"/>
              <a:gd name="connsiteY13" fmla="*/ 1406893 h 4257439"/>
              <a:gd name="connsiteX14" fmla="*/ 576521 w 5004044"/>
              <a:gd name="connsiteY14" fmla="*/ 1419992 h 4257439"/>
              <a:gd name="connsiteX15" fmla="*/ 596259 w 5004044"/>
              <a:gd name="connsiteY15" fmla="*/ 1423150 h 4257439"/>
              <a:gd name="connsiteX16" fmla="*/ 561880 w 5004044"/>
              <a:gd name="connsiteY16" fmla="*/ 1402651 h 4257439"/>
              <a:gd name="connsiteX17" fmla="*/ 741490 w 5004044"/>
              <a:gd name="connsiteY17" fmla="*/ 927208 h 4257439"/>
              <a:gd name="connsiteX18" fmla="*/ 944973 w 5004044"/>
              <a:gd name="connsiteY18" fmla="*/ 1054807 h 4257439"/>
              <a:gd name="connsiteX19" fmla="*/ 947781 w 5004044"/>
              <a:gd name="connsiteY19" fmla="*/ 1050516 h 4257439"/>
              <a:gd name="connsiteX20" fmla="*/ 741490 w 5004044"/>
              <a:gd name="connsiteY20" fmla="*/ 927208 h 4257439"/>
              <a:gd name="connsiteX21" fmla="*/ 4437179 w 5004044"/>
              <a:gd name="connsiteY21" fmla="*/ 969 h 4257439"/>
              <a:gd name="connsiteX22" fmla="*/ 4444201 w 5004044"/>
              <a:gd name="connsiteY22" fmla="*/ 18389 h 4257439"/>
              <a:gd name="connsiteX23" fmla="*/ 4430319 w 5004044"/>
              <a:gd name="connsiteY23" fmla="*/ 49621 h 4257439"/>
              <a:gd name="connsiteX24" fmla="*/ 4455614 w 5004044"/>
              <a:gd name="connsiteY24" fmla="*/ 105249 h 4257439"/>
              <a:gd name="connsiteX25" fmla="*/ 4563529 w 5004044"/>
              <a:gd name="connsiteY25" fmla="*/ 89046 h 4257439"/>
              <a:gd name="connsiteX26" fmla="*/ 4575967 w 5004044"/>
              <a:gd name="connsiteY26" fmla="*/ 105828 h 4257439"/>
              <a:gd name="connsiteX27" fmla="*/ 4581177 w 5004044"/>
              <a:gd name="connsiteY27" fmla="*/ 187773 h 4257439"/>
              <a:gd name="connsiteX28" fmla="*/ 4586660 w 5004044"/>
              <a:gd name="connsiteY28" fmla="*/ 207364 h 4257439"/>
              <a:gd name="connsiteX29" fmla="*/ 4601641 w 5004044"/>
              <a:gd name="connsiteY29" fmla="*/ 294858 h 4257439"/>
              <a:gd name="connsiteX30" fmla="*/ 4662523 w 5004044"/>
              <a:gd name="connsiteY30" fmla="*/ 423590 h 4257439"/>
              <a:gd name="connsiteX31" fmla="*/ 4724560 w 5004044"/>
              <a:gd name="connsiteY31" fmla="*/ 497719 h 4257439"/>
              <a:gd name="connsiteX32" fmla="*/ 4732841 w 5004044"/>
              <a:gd name="connsiteY32" fmla="*/ 519029 h 4257439"/>
              <a:gd name="connsiteX33" fmla="*/ 4749643 w 5004044"/>
              <a:gd name="connsiteY33" fmla="*/ 604622 h 4257439"/>
              <a:gd name="connsiteX34" fmla="*/ 4744753 w 5004044"/>
              <a:gd name="connsiteY34" fmla="*/ 623512 h 4257439"/>
              <a:gd name="connsiteX35" fmla="*/ 4720006 w 5004044"/>
              <a:gd name="connsiteY35" fmla="*/ 649070 h 4257439"/>
              <a:gd name="connsiteX36" fmla="*/ 4700653 w 5004044"/>
              <a:gd name="connsiteY36" fmla="*/ 704672 h 4257439"/>
              <a:gd name="connsiteX37" fmla="*/ 4662297 w 5004044"/>
              <a:gd name="connsiteY37" fmla="*/ 786401 h 4257439"/>
              <a:gd name="connsiteX38" fmla="*/ 4642954 w 5004044"/>
              <a:gd name="connsiteY38" fmla="*/ 811006 h 4257439"/>
              <a:gd name="connsiteX39" fmla="*/ 4658781 w 5004044"/>
              <a:gd name="connsiteY39" fmla="*/ 824342 h 4257439"/>
              <a:gd name="connsiteX40" fmla="*/ 4713981 w 5004044"/>
              <a:gd name="connsiteY40" fmla="*/ 916441 h 4257439"/>
              <a:gd name="connsiteX41" fmla="*/ 4642145 w 5004044"/>
              <a:gd name="connsiteY41" fmla="*/ 1035706 h 4257439"/>
              <a:gd name="connsiteX42" fmla="*/ 4604059 w 5004044"/>
              <a:gd name="connsiteY42" fmla="*/ 1073741 h 4257439"/>
              <a:gd name="connsiteX43" fmla="*/ 4680437 w 5004044"/>
              <a:gd name="connsiteY43" fmla="*/ 1071013 h 4257439"/>
              <a:gd name="connsiteX44" fmla="*/ 4708843 w 5004044"/>
              <a:gd name="connsiteY44" fmla="*/ 1110593 h 4257439"/>
              <a:gd name="connsiteX45" fmla="*/ 4721433 w 5004044"/>
              <a:gd name="connsiteY45" fmla="*/ 1130828 h 4257439"/>
              <a:gd name="connsiteX46" fmla="*/ 4799050 w 5004044"/>
              <a:gd name="connsiteY46" fmla="*/ 1256288 h 4257439"/>
              <a:gd name="connsiteX47" fmla="*/ 4788849 w 5004044"/>
              <a:gd name="connsiteY47" fmla="*/ 1296992 h 4257439"/>
              <a:gd name="connsiteX48" fmla="*/ 4677593 w 5004044"/>
              <a:gd name="connsiteY48" fmla="*/ 1504814 h 4257439"/>
              <a:gd name="connsiteX49" fmla="*/ 4806838 w 5004044"/>
              <a:gd name="connsiteY49" fmla="*/ 1534504 h 4257439"/>
              <a:gd name="connsiteX50" fmla="*/ 4818253 w 5004044"/>
              <a:gd name="connsiteY50" fmla="*/ 1621364 h 4257439"/>
              <a:gd name="connsiteX51" fmla="*/ 4887405 w 5004044"/>
              <a:gd name="connsiteY51" fmla="*/ 1708784 h 4257439"/>
              <a:gd name="connsiteX52" fmla="*/ 4987017 w 5004044"/>
              <a:gd name="connsiteY52" fmla="*/ 1847008 h 4257439"/>
              <a:gd name="connsiteX53" fmla="*/ 4993479 w 5004044"/>
              <a:gd name="connsiteY53" fmla="*/ 1871969 h 4257439"/>
              <a:gd name="connsiteX54" fmla="*/ 4993260 w 5004044"/>
              <a:gd name="connsiteY54" fmla="*/ 1875137 h 4257439"/>
              <a:gd name="connsiteX55" fmla="*/ 4990437 w 5004044"/>
              <a:gd name="connsiteY55" fmla="*/ 1933934 h 4257439"/>
              <a:gd name="connsiteX56" fmla="*/ 4989378 w 5004044"/>
              <a:gd name="connsiteY56" fmla="*/ 1952477 h 4257439"/>
              <a:gd name="connsiteX57" fmla="*/ 4982628 w 5004044"/>
              <a:gd name="connsiteY57" fmla="*/ 1950690 h 4257439"/>
              <a:gd name="connsiteX58" fmla="*/ 4970479 w 5004044"/>
              <a:gd name="connsiteY58" fmla="*/ 1944168 h 4257439"/>
              <a:gd name="connsiteX59" fmla="*/ 4961645 w 5004044"/>
              <a:gd name="connsiteY59" fmla="*/ 1968944 h 4257439"/>
              <a:gd name="connsiteX60" fmla="*/ 4980262 w 5004044"/>
              <a:gd name="connsiteY60" fmla="*/ 2014997 h 4257439"/>
              <a:gd name="connsiteX61" fmla="*/ 4988607 w 5004044"/>
              <a:gd name="connsiteY61" fmla="*/ 1965973 h 4257439"/>
              <a:gd name="connsiteX62" fmla="*/ 4989378 w 5004044"/>
              <a:gd name="connsiteY62" fmla="*/ 1952477 h 4257439"/>
              <a:gd name="connsiteX63" fmla="*/ 4997257 w 5004044"/>
              <a:gd name="connsiteY63" fmla="*/ 1954563 h 4257439"/>
              <a:gd name="connsiteX64" fmla="*/ 4997217 w 5004044"/>
              <a:gd name="connsiteY64" fmla="*/ 1978557 h 4257439"/>
              <a:gd name="connsiteX65" fmla="*/ 4990810 w 5004044"/>
              <a:gd name="connsiteY65" fmla="*/ 2100744 h 4257439"/>
              <a:gd name="connsiteX66" fmla="*/ 4889713 w 5004044"/>
              <a:gd name="connsiteY66" fmla="*/ 2285583 h 4257439"/>
              <a:gd name="connsiteX67" fmla="*/ 4803440 w 5004044"/>
              <a:gd name="connsiteY67" fmla="*/ 2367231 h 4257439"/>
              <a:gd name="connsiteX68" fmla="*/ 4613356 w 5004044"/>
              <a:gd name="connsiteY68" fmla="*/ 2702512 h 4257439"/>
              <a:gd name="connsiteX69" fmla="*/ 4553563 w 5004044"/>
              <a:gd name="connsiteY69" fmla="*/ 2810797 h 4257439"/>
              <a:gd name="connsiteX70" fmla="*/ 4602347 w 5004044"/>
              <a:gd name="connsiteY70" fmla="*/ 2836976 h 4257439"/>
              <a:gd name="connsiteX71" fmla="*/ 4516285 w 5004044"/>
              <a:gd name="connsiteY71" fmla="*/ 2954642 h 4257439"/>
              <a:gd name="connsiteX72" fmla="*/ 4414507 w 5004044"/>
              <a:gd name="connsiteY72" fmla="*/ 3086467 h 4257439"/>
              <a:gd name="connsiteX73" fmla="*/ 2327617 w 5004044"/>
              <a:gd name="connsiteY73" fmla="*/ 4253752 h 4257439"/>
              <a:gd name="connsiteX74" fmla="*/ 1214971 w 5004044"/>
              <a:gd name="connsiteY74" fmla="*/ 4203137 h 4257439"/>
              <a:gd name="connsiteX75" fmla="*/ 894535 w 5004044"/>
              <a:gd name="connsiteY75" fmla="*/ 4109150 h 4257439"/>
              <a:gd name="connsiteX76" fmla="*/ 781596 w 5004044"/>
              <a:gd name="connsiteY76" fmla="*/ 3991505 h 4257439"/>
              <a:gd name="connsiteX77" fmla="*/ 742373 w 5004044"/>
              <a:gd name="connsiteY77" fmla="*/ 3959843 h 4257439"/>
              <a:gd name="connsiteX78" fmla="*/ 646723 w 5004044"/>
              <a:gd name="connsiteY78" fmla="*/ 3926438 h 4257439"/>
              <a:gd name="connsiteX79" fmla="*/ 478839 w 5004044"/>
              <a:gd name="connsiteY79" fmla="*/ 3847272 h 4257439"/>
              <a:gd name="connsiteX80" fmla="*/ 537744 w 5004044"/>
              <a:gd name="connsiteY80" fmla="*/ 3812205 h 4257439"/>
              <a:gd name="connsiteX81" fmla="*/ 712950 w 5004044"/>
              <a:gd name="connsiteY81" fmla="*/ 3847065 h 4257439"/>
              <a:gd name="connsiteX82" fmla="*/ 839053 w 5004044"/>
              <a:gd name="connsiteY82" fmla="*/ 3842201 h 4257439"/>
              <a:gd name="connsiteX83" fmla="*/ 657388 w 5004044"/>
              <a:gd name="connsiteY83" fmla="*/ 3759142 h 4257439"/>
              <a:gd name="connsiteX84" fmla="*/ 479902 w 5004044"/>
              <a:gd name="connsiteY84" fmla="*/ 3640872 h 4257439"/>
              <a:gd name="connsiteX85" fmla="*/ 612982 w 5004044"/>
              <a:gd name="connsiteY85" fmla="*/ 3646162 h 4257439"/>
              <a:gd name="connsiteX86" fmla="*/ 617779 w 5004044"/>
              <a:gd name="connsiteY86" fmla="*/ 3625073 h 4257439"/>
              <a:gd name="connsiteX87" fmla="*/ 495792 w 5004044"/>
              <a:gd name="connsiteY87" fmla="*/ 3468542 h 4257439"/>
              <a:gd name="connsiteX88" fmla="*/ 436221 w 5004044"/>
              <a:gd name="connsiteY88" fmla="*/ 3407261 h 4257439"/>
              <a:gd name="connsiteX89" fmla="*/ 172652 w 5004044"/>
              <a:gd name="connsiteY89" fmla="*/ 3237768 h 4257439"/>
              <a:gd name="connsiteX90" fmla="*/ 417805 w 5004044"/>
              <a:gd name="connsiteY90" fmla="*/ 3290959 h 4257439"/>
              <a:gd name="connsiteX91" fmla="*/ 159629 w 5004044"/>
              <a:gd name="connsiteY91" fmla="*/ 3126522 h 4257439"/>
              <a:gd name="connsiteX92" fmla="*/ 35515 w 5004044"/>
              <a:gd name="connsiteY92" fmla="*/ 3070942 h 4257439"/>
              <a:gd name="connsiteX93" fmla="*/ 3001 w 5004044"/>
              <a:gd name="connsiteY93" fmla="*/ 3030820 h 4257439"/>
              <a:gd name="connsiteX94" fmla="*/ 56337 w 5004044"/>
              <a:gd name="connsiteY94" fmla="*/ 3011602 h 4257439"/>
              <a:gd name="connsiteX95" fmla="*/ 221626 w 5004044"/>
              <a:gd name="connsiteY95" fmla="*/ 3000137 h 4257439"/>
              <a:gd name="connsiteX96" fmla="*/ 12079 w 5004044"/>
              <a:gd name="connsiteY96" fmla="*/ 2895750 h 4257439"/>
              <a:gd name="connsiteX97" fmla="*/ 165389 w 5004044"/>
              <a:gd name="connsiteY97" fmla="*/ 2890511 h 4257439"/>
              <a:gd name="connsiteX98" fmla="*/ 206743 w 5004044"/>
              <a:gd name="connsiteY98" fmla="*/ 2827546 h 4257439"/>
              <a:gd name="connsiteX99" fmla="*/ 273631 w 5004044"/>
              <a:gd name="connsiteY99" fmla="*/ 2725917 h 4257439"/>
              <a:gd name="connsiteX100" fmla="*/ 320364 w 5004044"/>
              <a:gd name="connsiteY100" fmla="*/ 2667696 h 4257439"/>
              <a:gd name="connsiteX101" fmla="*/ 334074 w 5004044"/>
              <a:gd name="connsiteY101" fmla="*/ 2507770 h 4257439"/>
              <a:gd name="connsiteX102" fmla="*/ 284207 w 5004044"/>
              <a:gd name="connsiteY102" fmla="*/ 2344516 h 4257439"/>
              <a:gd name="connsiteX103" fmla="*/ 166166 w 5004044"/>
              <a:gd name="connsiteY103" fmla="*/ 2278376 h 4257439"/>
              <a:gd name="connsiteX104" fmla="*/ 194891 w 5004044"/>
              <a:gd name="connsiteY104" fmla="*/ 2175576 h 4257439"/>
              <a:gd name="connsiteX105" fmla="*/ 440332 w 5004044"/>
              <a:gd name="connsiteY105" fmla="*/ 2191712 h 4257439"/>
              <a:gd name="connsiteX106" fmla="*/ 63051 w 5004044"/>
              <a:gd name="connsiteY106" fmla="*/ 1942979 h 4257439"/>
              <a:gd name="connsiteX107" fmla="*/ 123612 w 5004044"/>
              <a:gd name="connsiteY107" fmla="*/ 1920903 h 4257439"/>
              <a:gd name="connsiteX108" fmla="*/ 120386 w 5004044"/>
              <a:gd name="connsiteY108" fmla="*/ 1903128 h 4257439"/>
              <a:gd name="connsiteX109" fmla="*/ 119318 w 5004044"/>
              <a:gd name="connsiteY109" fmla="*/ 1791355 h 4257439"/>
              <a:gd name="connsiteX110" fmla="*/ 127081 w 5004044"/>
              <a:gd name="connsiteY110" fmla="*/ 1738431 h 4257439"/>
              <a:gd name="connsiteX111" fmla="*/ 108310 w 5004044"/>
              <a:gd name="connsiteY111" fmla="*/ 1682600 h 4257439"/>
              <a:gd name="connsiteX112" fmla="*/ 385468 w 5004044"/>
              <a:gd name="connsiteY112" fmla="*/ 1739315 h 4257439"/>
              <a:gd name="connsiteX113" fmla="*/ 599777 w 5004044"/>
              <a:gd name="connsiteY113" fmla="*/ 1722044 h 4257439"/>
              <a:gd name="connsiteX114" fmla="*/ 593006 w 5004044"/>
              <a:gd name="connsiteY114" fmla="*/ 1716597 h 4257439"/>
              <a:gd name="connsiteX115" fmla="*/ 485736 w 5004044"/>
              <a:gd name="connsiteY115" fmla="*/ 1591625 h 4257439"/>
              <a:gd name="connsiteX116" fmla="*/ 481534 w 5004044"/>
              <a:gd name="connsiteY116" fmla="*/ 1588888 h 4257439"/>
              <a:gd name="connsiteX117" fmla="*/ 461623 w 5004044"/>
              <a:gd name="connsiteY117" fmla="*/ 1569314 h 4257439"/>
              <a:gd name="connsiteX118" fmla="*/ 441172 w 5004044"/>
              <a:gd name="connsiteY118" fmla="*/ 1549836 h 4257439"/>
              <a:gd name="connsiteX119" fmla="*/ 438173 w 5004044"/>
              <a:gd name="connsiteY119" fmla="*/ 1549732 h 4257439"/>
              <a:gd name="connsiteX120" fmla="*/ 409482 w 5004044"/>
              <a:gd name="connsiteY120" fmla="*/ 1509886 h 4257439"/>
              <a:gd name="connsiteX121" fmla="*/ 401143 w 5004044"/>
              <a:gd name="connsiteY121" fmla="*/ 1480995 h 4257439"/>
              <a:gd name="connsiteX122" fmla="*/ 370772 w 5004044"/>
              <a:gd name="connsiteY122" fmla="*/ 1452514 h 4257439"/>
              <a:gd name="connsiteX123" fmla="*/ 339699 w 5004044"/>
              <a:gd name="connsiteY123" fmla="*/ 1426688 h 4257439"/>
              <a:gd name="connsiteX124" fmla="*/ 265593 w 5004044"/>
              <a:gd name="connsiteY124" fmla="*/ 1412885 h 4257439"/>
              <a:gd name="connsiteX125" fmla="*/ 215085 w 5004044"/>
              <a:gd name="connsiteY125" fmla="*/ 1372144 h 4257439"/>
              <a:gd name="connsiteX126" fmla="*/ 274865 w 5004044"/>
              <a:gd name="connsiteY126" fmla="*/ 1375825 h 4257439"/>
              <a:gd name="connsiteX127" fmla="*/ 219220 w 5004044"/>
              <a:gd name="connsiteY127" fmla="*/ 1329666 h 4257439"/>
              <a:gd name="connsiteX128" fmla="*/ 187322 w 5004044"/>
              <a:gd name="connsiteY128" fmla="*/ 1278682 h 4257439"/>
              <a:gd name="connsiteX129" fmla="*/ 189878 w 5004044"/>
              <a:gd name="connsiteY129" fmla="*/ 1262417 h 4257439"/>
              <a:gd name="connsiteX130" fmla="*/ 204036 w 5004044"/>
              <a:gd name="connsiteY130" fmla="*/ 1262449 h 4257439"/>
              <a:gd name="connsiteX131" fmla="*/ 256133 w 5004044"/>
              <a:gd name="connsiteY131" fmla="*/ 1295950 h 4257439"/>
              <a:gd name="connsiteX132" fmla="*/ 323760 w 5004044"/>
              <a:gd name="connsiteY132" fmla="*/ 1342208 h 4257439"/>
              <a:gd name="connsiteX133" fmla="*/ 219957 w 5004044"/>
              <a:gd name="connsiteY133" fmla="*/ 1252997 h 4257439"/>
              <a:gd name="connsiteX134" fmla="*/ 145267 w 5004044"/>
              <a:gd name="connsiteY134" fmla="*/ 1188376 h 4257439"/>
              <a:gd name="connsiteX135" fmla="*/ 127649 w 5004044"/>
              <a:gd name="connsiteY135" fmla="*/ 1140248 h 4257439"/>
              <a:gd name="connsiteX136" fmla="*/ 133301 w 5004044"/>
              <a:gd name="connsiteY136" fmla="*/ 1126283 h 4257439"/>
              <a:gd name="connsiteX137" fmla="*/ 144665 w 5004044"/>
              <a:gd name="connsiteY137" fmla="*/ 1130919 h 4257439"/>
              <a:gd name="connsiteX138" fmla="*/ 154924 w 5004044"/>
              <a:gd name="connsiteY138" fmla="*/ 1141443 h 4257439"/>
              <a:gd name="connsiteX139" fmla="*/ 263706 w 5004044"/>
              <a:gd name="connsiteY139" fmla="*/ 1219972 h 4257439"/>
              <a:gd name="connsiteX140" fmla="*/ 423231 w 5004044"/>
              <a:gd name="connsiteY140" fmla="*/ 1325916 h 4257439"/>
              <a:gd name="connsiteX141" fmla="*/ 486543 w 5004044"/>
              <a:gd name="connsiteY141" fmla="*/ 1341940 h 4257439"/>
              <a:gd name="connsiteX142" fmla="*/ 305459 w 5004044"/>
              <a:gd name="connsiteY142" fmla="*/ 1191095 h 4257439"/>
              <a:gd name="connsiteX143" fmla="*/ 165967 w 5004044"/>
              <a:gd name="connsiteY143" fmla="*/ 995271 h 4257439"/>
              <a:gd name="connsiteX144" fmla="*/ 148803 w 5004044"/>
              <a:gd name="connsiteY144" fmla="*/ 982487 h 4257439"/>
              <a:gd name="connsiteX145" fmla="*/ 142975 w 5004044"/>
              <a:gd name="connsiteY145" fmla="*/ 973711 h 4257439"/>
              <a:gd name="connsiteX146" fmla="*/ 107228 w 5004044"/>
              <a:gd name="connsiteY146" fmla="*/ 903165 h 4257439"/>
              <a:gd name="connsiteX147" fmla="*/ 103961 w 5004044"/>
              <a:gd name="connsiteY147" fmla="*/ 884449 h 4257439"/>
              <a:gd name="connsiteX148" fmla="*/ 105398 w 5004044"/>
              <a:gd name="connsiteY148" fmla="*/ 848773 h 4257439"/>
              <a:gd name="connsiteX149" fmla="*/ 96106 w 5004044"/>
              <a:gd name="connsiteY149" fmla="*/ 829222 h 4257439"/>
              <a:gd name="connsiteX150" fmla="*/ 95233 w 5004044"/>
              <a:gd name="connsiteY150" fmla="*/ 815459 h 4257439"/>
              <a:gd name="connsiteX151" fmla="*/ 108754 w 5004044"/>
              <a:gd name="connsiteY151" fmla="*/ 813390 h 4257439"/>
              <a:gd name="connsiteX152" fmla="*/ 149184 w 5004044"/>
              <a:gd name="connsiteY152" fmla="*/ 854012 h 4257439"/>
              <a:gd name="connsiteX153" fmla="*/ 169922 w 5004044"/>
              <a:gd name="connsiteY153" fmla="*/ 855094 h 4257439"/>
              <a:gd name="connsiteX154" fmla="*/ 194734 w 5004044"/>
              <a:gd name="connsiteY154" fmla="*/ 849766 h 4257439"/>
              <a:gd name="connsiteX155" fmla="*/ 204833 w 5004044"/>
              <a:gd name="connsiteY155" fmla="*/ 862849 h 4257439"/>
              <a:gd name="connsiteX156" fmla="*/ 262674 w 5004044"/>
              <a:gd name="connsiteY156" fmla="*/ 921903 h 4257439"/>
              <a:gd name="connsiteX157" fmla="*/ 302202 w 5004044"/>
              <a:gd name="connsiteY157" fmla="*/ 923150 h 4257439"/>
              <a:gd name="connsiteX158" fmla="*/ 270912 w 5004044"/>
              <a:gd name="connsiteY158" fmla="*/ 917286 h 4257439"/>
              <a:gd name="connsiteX159" fmla="*/ 262498 w 5004044"/>
              <a:gd name="connsiteY159" fmla="*/ 899162 h 4257439"/>
              <a:gd name="connsiteX160" fmla="*/ 261759 w 5004044"/>
              <a:gd name="connsiteY160" fmla="*/ 882214 h 4257439"/>
              <a:gd name="connsiteX161" fmla="*/ 216117 w 5004044"/>
              <a:gd name="connsiteY161" fmla="*/ 846941 h 4257439"/>
              <a:gd name="connsiteX162" fmla="*/ 211969 w 5004044"/>
              <a:gd name="connsiteY162" fmla="*/ 845458 h 4257439"/>
              <a:gd name="connsiteX163" fmla="*/ 202383 w 5004044"/>
              <a:gd name="connsiteY163" fmla="*/ 831653 h 4257439"/>
              <a:gd name="connsiteX164" fmla="*/ 217302 w 5004044"/>
              <a:gd name="connsiteY164" fmla="*/ 817950 h 4257439"/>
              <a:gd name="connsiteX165" fmla="*/ 258185 w 5004044"/>
              <a:gd name="connsiteY165" fmla="*/ 825283 h 4257439"/>
              <a:gd name="connsiteX166" fmla="*/ 339019 w 5004044"/>
              <a:gd name="connsiteY166" fmla="*/ 887237 h 4257439"/>
              <a:gd name="connsiteX167" fmla="*/ 455541 w 5004044"/>
              <a:gd name="connsiteY167" fmla="*/ 987171 h 4257439"/>
              <a:gd name="connsiteX168" fmla="*/ 839737 w 5004044"/>
              <a:gd name="connsiteY168" fmla="*/ 1232154 h 4257439"/>
              <a:gd name="connsiteX169" fmla="*/ 987251 w 5004044"/>
              <a:gd name="connsiteY169" fmla="*/ 1312386 h 4257439"/>
              <a:gd name="connsiteX170" fmla="*/ 987828 w 5004044"/>
              <a:gd name="connsiteY170" fmla="*/ 1306906 h 4257439"/>
              <a:gd name="connsiteX171" fmla="*/ 987609 w 5004044"/>
              <a:gd name="connsiteY171" fmla="*/ 1301885 h 4257439"/>
              <a:gd name="connsiteX172" fmla="*/ 883773 w 5004044"/>
              <a:gd name="connsiteY172" fmla="*/ 1249366 h 4257439"/>
              <a:gd name="connsiteX173" fmla="*/ 658689 w 5004044"/>
              <a:gd name="connsiteY173" fmla="*/ 1075926 h 4257439"/>
              <a:gd name="connsiteX174" fmla="*/ 639221 w 5004044"/>
              <a:gd name="connsiteY174" fmla="*/ 1072721 h 4257439"/>
              <a:gd name="connsiteX175" fmla="*/ 607837 w 5004044"/>
              <a:gd name="connsiteY175" fmla="*/ 1046001 h 4257439"/>
              <a:gd name="connsiteX176" fmla="*/ 604057 w 5004044"/>
              <a:gd name="connsiteY176" fmla="*/ 1028006 h 4257439"/>
              <a:gd name="connsiteX177" fmla="*/ 535068 w 5004044"/>
              <a:gd name="connsiteY177" fmla="*/ 963012 h 4257439"/>
              <a:gd name="connsiteX178" fmla="*/ 398492 w 5004044"/>
              <a:gd name="connsiteY178" fmla="*/ 852702 h 4257439"/>
              <a:gd name="connsiteX179" fmla="*/ 370407 w 5004044"/>
              <a:gd name="connsiteY179" fmla="*/ 808003 h 4257439"/>
              <a:gd name="connsiteX180" fmla="*/ 373637 w 5004044"/>
              <a:gd name="connsiteY180" fmla="*/ 788457 h 4257439"/>
              <a:gd name="connsiteX181" fmla="*/ 388957 w 5004044"/>
              <a:gd name="connsiteY181" fmla="*/ 790181 h 4257439"/>
              <a:gd name="connsiteX182" fmla="*/ 445569 w 5004044"/>
              <a:gd name="connsiteY182" fmla="*/ 827313 h 4257439"/>
              <a:gd name="connsiteX183" fmla="*/ 503344 w 5004044"/>
              <a:gd name="connsiteY183" fmla="*/ 866138 h 4257439"/>
              <a:gd name="connsiteX184" fmla="*/ 497988 w 5004044"/>
              <a:gd name="connsiteY184" fmla="*/ 855698 h 4257439"/>
              <a:gd name="connsiteX185" fmla="*/ 395068 w 5004044"/>
              <a:gd name="connsiteY185" fmla="*/ 774238 h 4257439"/>
              <a:gd name="connsiteX186" fmla="*/ 321225 w 5004044"/>
              <a:gd name="connsiteY186" fmla="*/ 704090 h 4257439"/>
              <a:gd name="connsiteX187" fmla="*/ 310772 w 5004044"/>
              <a:gd name="connsiteY187" fmla="*/ 664187 h 4257439"/>
              <a:gd name="connsiteX188" fmla="*/ 316776 w 5004044"/>
              <a:gd name="connsiteY188" fmla="*/ 652057 h 4257439"/>
              <a:gd name="connsiteX189" fmla="*/ 326167 w 5004044"/>
              <a:gd name="connsiteY189" fmla="*/ 655144 h 4257439"/>
              <a:gd name="connsiteX190" fmla="*/ 339819 w 5004044"/>
              <a:gd name="connsiteY190" fmla="*/ 668549 h 4257439"/>
              <a:gd name="connsiteX191" fmla="*/ 435653 w 5004044"/>
              <a:gd name="connsiteY191" fmla="*/ 737342 h 4257439"/>
              <a:gd name="connsiteX192" fmla="*/ 594518 w 5004044"/>
              <a:gd name="connsiteY192" fmla="*/ 846882 h 4257439"/>
              <a:gd name="connsiteX193" fmla="*/ 665142 w 5004044"/>
              <a:gd name="connsiteY193" fmla="*/ 868257 h 4257439"/>
              <a:gd name="connsiteX194" fmla="*/ 660802 w 5004044"/>
              <a:gd name="connsiteY194" fmla="*/ 862382 h 4257439"/>
              <a:gd name="connsiteX195" fmla="*/ 499505 w 5004044"/>
              <a:gd name="connsiteY195" fmla="*/ 728286 h 4257439"/>
              <a:gd name="connsiteX196" fmla="*/ 345927 w 5004044"/>
              <a:gd name="connsiteY196" fmla="*/ 515339 h 4257439"/>
              <a:gd name="connsiteX197" fmla="*/ 338588 w 5004044"/>
              <a:gd name="connsiteY197" fmla="*/ 509361 h 4257439"/>
              <a:gd name="connsiteX198" fmla="*/ 327339 w 5004044"/>
              <a:gd name="connsiteY198" fmla="*/ 494900 h 4257439"/>
              <a:gd name="connsiteX199" fmla="*/ 303055 w 5004044"/>
              <a:gd name="connsiteY199" fmla="*/ 437512 h 4257439"/>
              <a:gd name="connsiteX200" fmla="*/ 292117 w 5004044"/>
              <a:gd name="connsiteY200" fmla="*/ 398959 h 4257439"/>
              <a:gd name="connsiteX201" fmla="*/ 292417 w 5004044"/>
              <a:gd name="connsiteY201" fmla="*/ 380879 h 4257439"/>
              <a:gd name="connsiteX202" fmla="*/ 280259 w 5004044"/>
              <a:gd name="connsiteY202" fmla="*/ 358039 h 4257439"/>
              <a:gd name="connsiteX203" fmla="*/ 277426 w 5004044"/>
              <a:gd name="connsiteY203" fmla="*/ 343041 h 4257439"/>
              <a:gd name="connsiteX204" fmla="*/ 292014 w 5004044"/>
              <a:gd name="connsiteY204" fmla="*/ 340466 h 4257439"/>
              <a:gd name="connsiteX205" fmla="*/ 333039 w 5004044"/>
              <a:gd name="connsiteY205" fmla="*/ 382248 h 4257439"/>
              <a:gd name="connsiteX206" fmla="*/ 352439 w 5004044"/>
              <a:gd name="connsiteY206" fmla="*/ 383884 h 4257439"/>
              <a:gd name="connsiteX207" fmla="*/ 381981 w 5004044"/>
              <a:gd name="connsiteY207" fmla="*/ 380883 h 4257439"/>
              <a:gd name="connsiteX208" fmla="*/ 402615 w 5004044"/>
              <a:gd name="connsiteY208" fmla="*/ 410767 h 4257439"/>
              <a:gd name="connsiteX209" fmla="*/ 488827 w 5004044"/>
              <a:gd name="connsiteY209" fmla="*/ 452479 h 4257439"/>
              <a:gd name="connsiteX210" fmla="*/ 453360 w 5004044"/>
              <a:gd name="connsiteY210" fmla="*/ 444507 h 4257439"/>
              <a:gd name="connsiteX211" fmla="*/ 444814 w 5004044"/>
              <a:gd name="connsiteY211" fmla="*/ 429568 h 4257439"/>
              <a:gd name="connsiteX212" fmla="*/ 442720 w 5004044"/>
              <a:gd name="connsiteY212" fmla="*/ 406534 h 4257439"/>
              <a:gd name="connsiteX213" fmla="*/ 399647 w 5004044"/>
              <a:gd name="connsiteY213" fmla="*/ 373970 h 4257439"/>
              <a:gd name="connsiteX214" fmla="*/ 390458 w 5004044"/>
              <a:gd name="connsiteY214" fmla="*/ 369266 h 4257439"/>
              <a:gd name="connsiteX215" fmla="*/ 384776 w 5004044"/>
              <a:gd name="connsiteY215" fmla="*/ 357618 h 4257439"/>
              <a:gd name="connsiteX216" fmla="*/ 395456 w 5004044"/>
              <a:gd name="connsiteY216" fmla="*/ 346561 h 4257439"/>
              <a:gd name="connsiteX217" fmla="*/ 409490 w 5004044"/>
              <a:gd name="connsiteY217" fmla="*/ 343767 h 4257439"/>
              <a:gd name="connsiteX218" fmla="*/ 459406 w 5004044"/>
              <a:gd name="connsiteY218" fmla="*/ 364686 h 4257439"/>
              <a:gd name="connsiteX219" fmla="*/ 603593 w 5004044"/>
              <a:gd name="connsiteY219" fmla="*/ 487253 h 4257439"/>
              <a:gd name="connsiteX220" fmla="*/ 758457 w 5004044"/>
              <a:gd name="connsiteY220" fmla="*/ 592438 h 4257439"/>
              <a:gd name="connsiteX221" fmla="*/ 1126835 w 5004044"/>
              <a:gd name="connsiteY221" fmla="*/ 818073 h 4257439"/>
              <a:gd name="connsiteX222" fmla="*/ 1748686 w 5004044"/>
              <a:gd name="connsiteY222" fmla="*/ 913256 h 4257439"/>
              <a:gd name="connsiteX223" fmla="*/ 2345605 w 5004044"/>
              <a:gd name="connsiteY223" fmla="*/ 842682 h 4257439"/>
              <a:gd name="connsiteX224" fmla="*/ 2430665 w 5004044"/>
              <a:gd name="connsiteY224" fmla="*/ 833044 h 4257439"/>
              <a:gd name="connsiteX225" fmla="*/ 3874549 w 5004044"/>
              <a:gd name="connsiteY225" fmla="*/ 345713 h 4257439"/>
              <a:gd name="connsiteX226" fmla="*/ 4079914 w 5004044"/>
              <a:gd name="connsiteY226" fmla="*/ 235770 h 4257439"/>
              <a:gd name="connsiteX227" fmla="*/ 4115814 w 5004044"/>
              <a:gd name="connsiteY227" fmla="*/ 249002 h 4257439"/>
              <a:gd name="connsiteX228" fmla="*/ 4129591 w 5004044"/>
              <a:gd name="connsiteY228" fmla="*/ 251735 h 4257439"/>
              <a:gd name="connsiteX229" fmla="*/ 4131313 w 5004044"/>
              <a:gd name="connsiteY229" fmla="*/ 253264 h 4257439"/>
              <a:gd name="connsiteX230" fmla="*/ 4132779 w 5004044"/>
              <a:gd name="connsiteY230" fmla="*/ 252368 h 4257439"/>
              <a:gd name="connsiteX231" fmla="*/ 4129591 w 5004044"/>
              <a:gd name="connsiteY231" fmla="*/ 251735 h 4257439"/>
              <a:gd name="connsiteX232" fmla="*/ 4126781 w 5004044"/>
              <a:gd name="connsiteY232" fmla="*/ 249241 h 4257439"/>
              <a:gd name="connsiteX233" fmla="*/ 4126159 w 5004044"/>
              <a:gd name="connsiteY233" fmla="*/ 241207 h 4257439"/>
              <a:gd name="connsiteX234" fmla="*/ 4145347 w 5004044"/>
              <a:gd name="connsiteY234" fmla="*/ 206824 h 4257439"/>
              <a:gd name="connsiteX235" fmla="*/ 4183377 w 5004044"/>
              <a:gd name="connsiteY235" fmla="*/ 186195 h 4257439"/>
              <a:gd name="connsiteX236" fmla="*/ 4203065 w 5004044"/>
              <a:gd name="connsiteY236" fmla="*/ 194422 h 4257439"/>
              <a:gd name="connsiteX237" fmla="*/ 4228763 w 5004044"/>
              <a:gd name="connsiteY237" fmla="*/ 203170 h 4257439"/>
              <a:gd name="connsiteX238" fmla="*/ 4343373 w 5004044"/>
              <a:gd name="connsiteY238" fmla="*/ 90903 h 4257439"/>
              <a:gd name="connsiteX239" fmla="*/ 4421541 w 5004044"/>
              <a:gd name="connsiteY239" fmla="*/ 10686 h 4257439"/>
              <a:gd name="connsiteX240" fmla="*/ 4437179 w 5004044"/>
              <a:gd name="connsiteY240" fmla="*/ 969 h 4257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004044" h="4257439">
                <a:moveTo>
                  <a:pt x="4996703" y="1884419"/>
                </a:moveTo>
                <a:lnTo>
                  <a:pt x="4999558" y="1895448"/>
                </a:lnTo>
                <a:cubicBezTo>
                  <a:pt x="5005407" y="1925309"/>
                  <a:pt x="5005885" y="1948588"/>
                  <a:pt x="4998919" y="1955002"/>
                </a:cubicBezTo>
                <a:lnTo>
                  <a:pt x="4997257" y="1954563"/>
                </a:lnTo>
                <a:lnTo>
                  <a:pt x="4997288" y="1935420"/>
                </a:lnTo>
                <a:cubicBezTo>
                  <a:pt x="4997241" y="1921584"/>
                  <a:pt x="4997129" y="1908567"/>
                  <a:pt x="4996971" y="1897199"/>
                </a:cubicBezTo>
                <a:close/>
                <a:moveTo>
                  <a:pt x="4995619" y="1855413"/>
                </a:moveTo>
                <a:cubicBezTo>
                  <a:pt x="4995887" y="1856868"/>
                  <a:pt x="4996145" y="1861630"/>
                  <a:pt x="4996377" y="1868871"/>
                </a:cubicBezTo>
                <a:lnTo>
                  <a:pt x="4996703" y="1884419"/>
                </a:lnTo>
                <a:lnTo>
                  <a:pt x="4993479" y="1871969"/>
                </a:lnTo>
                <a:lnTo>
                  <a:pt x="4994448" y="1857988"/>
                </a:lnTo>
                <a:cubicBezTo>
                  <a:pt x="4994836" y="1854434"/>
                  <a:pt x="4995221" y="1853309"/>
                  <a:pt x="4995619" y="1855413"/>
                </a:cubicBezTo>
                <a:close/>
                <a:moveTo>
                  <a:pt x="561880" y="1402651"/>
                </a:moveTo>
                <a:cubicBezTo>
                  <a:pt x="561124" y="1404050"/>
                  <a:pt x="560098" y="1405494"/>
                  <a:pt x="559343" y="1406893"/>
                </a:cubicBezTo>
                <a:cubicBezTo>
                  <a:pt x="564992" y="1411590"/>
                  <a:pt x="570885" y="1415610"/>
                  <a:pt x="576521" y="1419992"/>
                </a:cubicBezTo>
                <a:cubicBezTo>
                  <a:pt x="583100" y="1421044"/>
                  <a:pt x="589950" y="1422050"/>
                  <a:pt x="596259" y="1423150"/>
                </a:cubicBezTo>
                <a:cubicBezTo>
                  <a:pt x="584800" y="1416317"/>
                  <a:pt x="573340" y="1409483"/>
                  <a:pt x="561880" y="1402651"/>
                </a:cubicBezTo>
                <a:close/>
                <a:moveTo>
                  <a:pt x="741490" y="927208"/>
                </a:moveTo>
                <a:cubicBezTo>
                  <a:pt x="799034" y="985684"/>
                  <a:pt x="870087" y="1023113"/>
                  <a:pt x="944973" y="1054807"/>
                </a:cubicBezTo>
                <a:cubicBezTo>
                  <a:pt x="945998" y="1053361"/>
                  <a:pt x="946754" y="1051963"/>
                  <a:pt x="947781" y="1050516"/>
                </a:cubicBezTo>
                <a:cubicBezTo>
                  <a:pt x="879021" y="1009518"/>
                  <a:pt x="810249" y="968207"/>
                  <a:pt x="741490" y="927208"/>
                </a:cubicBezTo>
                <a:close/>
                <a:moveTo>
                  <a:pt x="4437179" y="969"/>
                </a:moveTo>
                <a:cubicBezTo>
                  <a:pt x="4443841" y="3904"/>
                  <a:pt x="4445992" y="9534"/>
                  <a:pt x="4444201" y="18389"/>
                </a:cubicBezTo>
                <a:cubicBezTo>
                  <a:pt x="4441695" y="29585"/>
                  <a:pt x="4436433" y="40002"/>
                  <a:pt x="4430319" y="49621"/>
                </a:cubicBezTo>
                <a:cubicBezTo>
                  <a:pt x="4401802" y="94822"/>
                  <a:pt x="4415372" y="106342"/>
                  <a:pt x="4455614" y="105249"/>
                </a:cubicBezTo>
                <a:cubicBezTo>
                  <a:pt x="4491507" y="104290"/>
                  <a:pt x="4527369" y="96378"/>
                  <a:pt x="4563529" y="89046"/>
                </a:cubicBezTo>
                <a:cubicBezTo>
                  <a:pt x="4581331" y="85271"/>
                  <a:pt x="4582237" y="87326"/>
                  <a:pt x="4575967" y="105828"/>
                </a:cubicBezTo>
                <a:cubicBezTo>
                  <a:pt x="4565867" y="136392"/>
                  <a:pt x="4565181" y="164346"/>
                  <a:pt x="4581177" y="187773"/>
                </a:cubicBezTo>
                <a:cubicBezTo>
                  <a:pt x="4584949" y="193117"/>
                  <a:pt x="4587668" y="199279"/>
                  <a:pt x="4586660" y="207364"/>
                </a:cubicBezTo>
                <a:cubicBezTo>
                  <a:pt x="4582114" y="240426"/>
                  <a:pt x="4591735" y="267509"/>
                  <a:pt x="4601641" y="294858"/>
                </a:cubicBezTo>
                <a:cubicBezTo>
                  <a:pt x="4618339" y="340618"/>
                  <a:pt x="4639505" y="382741"/>
                  <a:pt x="4662523" y="423590"/>
                </a:cubicBezTo>
                <a:cubicBezTo>
                  <a:pt x="4678751" y="452354"/>
                  <a:pt x="4689013" y="487863"/>
                  <a:pt x="4724560" y="497719"/>
                </a:cubicBezTo>
                <a:cubicBezTo>
                  <a:pt x="4733099" y="500006"/>
                  <a:pt x="4735915" y="508366"/>
                  <a:pt x="4732841" y="519029"/>
                </a:cubicBezTo>
                <a:cubicBezTo>
                  <a:pt x="4722677" y="554348"/>
                  <a:pt x="4730947" y="581670"/>
                  <a:pt x="4749643" y="604622"/>
                </a:cubicBezTo>
                <a:cubicBezTo>
                  <a:pt x="4756255" y="612626"/>
                  <a:pt x="4753773" y="618125"/>
                  <a:pt x="4744753" y="623512"/>
                </a:cubicBezTo>
                <a:cubicBezTo>
                  <a:pt x="4734394" y="629453"/>
                  <a:pt x="4726335" y="638149"/>
                  <a:pt x="4720006" y="649070"/>
                </a:cubicBezTo>
                <a:cubicBezTo>
                  <a:pt x="4709614" y="666719"/>
                  <a:pt x="4704721" y="685611"/>
                  <a:pt x="4700653" y="704672"/>
                </a:cubicBezTo>
                <a:cubicBezTo>
                  <a:pt x="4694336" y="734569"/>
                  <a:pt x="4686883" y="763401"/>
                  <a:pt x="4662297" y="786401"/>
                </a:cubicBezTo>
                <a:cubicBezTo>
                  <a:pt x="4654979" y="793386"/>
                  <a:pt x="4649109" y="802330"/>
                  <a:pt x="4642954" y="811006"/>
                </a:cubicBezTo>
                <a:cubicBezTo>
                  <a:pt x="4644917" y="818566"/>
                  <a:pt x="4649771" y="823719"/>
                  <a:pt x="4658781" y="824342"/>
                </a:cubicBezTo>
                <a:cubicBezTo>
                  <a:pt x="4716129" y="828453"/>
                  <a:pt x="4713587" y="870017"/>
                  <a:pt x="4713981" y="916441"/>
                </a:cubicBezTo>
                <a:cubicBezTo>
                  <a:pt x="4714583" y="973897"/>
                  <a:pt x="4682235" y="1006173"/>
                  <a:pt x="4642145" y="1035706"/>
                </a:cubicBezTo>
                <a:cubicBezTo>
                  <a:pt x="4628425" y="1045718"/>
                  <a:pt x="4608421" y="1048933"/>
                  <a:pt x="4604059" y="1073741"/>
                </a:cubicBezTo>
                <a:cubicBezTo>
                  <a:pt x="4628007" y="1092285"/>
                  <a:pt x="4655309" y="1069123"/>
                  <a:pt x="4680437" y="1071013"/>
                </a:cubicBezTo>
                <a:cubicBezTo>
                  <a:pt x="4701201" y="1072723"/>
                  <a:pt x="4734847" y="1063938"/>
                  <a:pt x="4708843" y="1110593"/>
                </a:cubicBezTo>
                <a:cubicBezTo>
                  <a:pt x="4701273" y="1124265"/>
                  <a:pt x="4711111" y="1131384"/>
                  <a:pt x="4721433" y="1130828"/>
                </a:cubicBezTo>
                <a:cubicBezTo>
                  <a:pt x="4805036" y="1125241"/>
                  <a:pt x="4770374" y="1216755"/>
                  <a:pt x="4799050" y="1256288"/>
                </a:cubicBezTo>
                <a:cubicBezTo>
                  <a:pt x="4807135" y="1266880"/>
                  <a:pt x="4800233" y="1289605"/>
                  <a:pt x="4788849" y="1296992"/>
                </a:cubicBezTo>
                <a:cubicBezTo>
                  <a:pt x="4716605" y="1344534"/>
                  <a:pt x="4710171" y="1427902"/>
                  <a:pt x="4677593" y="1504814"/>
                </a:cubicBezTo>
                <a:cubicBezTo>
                  <a:pt x="4717444" y="1525929"/>
                  <a:pt x="4764171" y="1523690"/>
                  <a:pt x="4806838" y="1534504"/>
                </a:cubicBezTo>
                <a:cubicBezTo>
                  <a:pt x="4851155" y="1545658"/>
                  <a:pt x="4851771" y="1559782"/>
                  <a:pt x="4818253" y="1621364"/>
                </a:cubicBezTo>
                <a:cubicBezTo>
                  <a:pt x="4912245" y="1616790"/>
                  <a:pt x="4912245" y="1616790"/>
                  <a:pt x="4887405" y="1708784"/>
                </a:cubicBezTo>
                <a:cubicBezTo>
                  <a:pt x="4926883" y="1705769"/>
                  <a:pt x="4965617" y="1779266"/>
                  <a:pt x="4987017" y="1847008"/>
                </a:cubicBezTo>
                <a:lnTo>
                  <a:pt x="4993479" y="1871969"/>
                </a:lnTo>
                <a:lnTo>
                  <a:pt x="4993260" y="1875137"/>
                </a:lnTo>
                <a:cubicBezTo>
                  <a:pt x="4992440" y="1890359"/>
                  <a:pt x="4991543" y="1912093"/>
                  <a:pt x="4990437" y="1933934"/>
                </a:cubicBezTo>
                <a:lnTo>
                  <a:pt x="4989378" y="1952477"/>
                </a:lnTo>
                <a:lnTo>
                  <a:pt x="4982628" y="1950690"/>
                </a:lnTo>
                <a:cubicBezTo>
                  <a:pt x="4977177" y="1945881"/>
                  <a:pt x="4973287" y="1944057"/>
                  <a:pt x="4970479" y="1944168"/>
                </a:cubicBezTo>
                <a:cubicBezTo>
                  <a:pt x="4962059" y="1944498"/>
                  <a:pt x="4963394" y="1962230"/>
                  <a:pt x="4961645" y="1968944"/>
                </a:cubicBezTo>
                <a:cubicBezTo>
                  <a:pt x="4955769" y="1990222"/>
                  <a:pt x="4970405" y="2001239"/>
                  <a:pt x="4980262" y="2014997"/>
                </a:cubicBezTo>
                <a:cubicBezTo>
                  <a:pt x="4983953" y="2020039"/>
                  <a:pt x="4986587" y="1996490"/>
                  <a:pt x="4988607" y="1965973"/>
                </a:cubicBezTo>
                <a:lnTo>
                  <a:pt x="4989378" y="1952477"/>
                </a:lnTo>
                <a:lnTo>
                  <a:pt x="4997257" y="1954563"/>
                </a:lnTo>
                <a:lnTo>
                  <a:pt x="4997217" y="1978557"/>
                </a:lnTo>
                <a:cubicBezTo>
                  <a:pt x="4996813" y="2037141"/>
                  <a:pt x="4995076" y="2095563"/>
                  <a:pt x="4990810" y="2100744"/>
                </a:cubicBezTo>
                <a:cubicBezTo>
                  <a:pt x="4945575" y="2155854"/>
                  <a:pt x="4978545" y="2256304"/>
                  <a:pt x="4889713" y="2285583"/>
                </a:cubicBezTo>
                <a:cubicBezTo>
                  <a:pt x="4849735" y="2298967"/>
                  <a:pt x="4831955" y="2340690"/>
                  <a:pt x="4803440" y="2367231"/>
                </a:cubicBezTo>
                <a:cubicBezTo>
                  <a:pt x="4704002" y="2459108"/>
                  <a:pt x="4639535" y="2566320"/>
                  <a:pt x="4613356" y="2702512"/>
                </a:cubicBezTo>
                <a:cubicBezTo>
                  <a:pt x="4606017" y="2740180"/>
                  <a:pt x="4573792" y="2775282"/>
                  <a:pt x="4553563" y="2810797"/>
                </a:cubicBezTo>
                <a:cubicBezTo>
                  <a:pt x="4565127" y="2832476"/>
                  <a:pt x="4619667" y="2772245"/>
                  <a:pt x="4602347" y="2836976"/>
                </a:cubicBezTo>
                <a:cubicBezTo>
                  <a:pt x="4589232" y="2885784"/>
                  <a:pt x="4551577" y="2921212"/>
                  <a:pt x="4516285" y="2954642"/>
                </a:cubicBezTo>
                <a:cubicBezTo>
                  <a:pt x="4475753" y="2992790"/>
                  <a:pt x="4430641" y="3025740"/>
                  <a:pt x="4414507" y="3086467"/>
                </a:cubicBezTo>
                <a:cubicBezTo>
                  <a:pt x="4410989" y="3099423"/>
                  <a:pt x="3564181" y="4149656"/>
                  <a:pt x="2327617" y="4253752"/>
                </a:cubicBezTo>
                <a:cubicBezTo>
                  <a:pt x="2125545" y="4270760"/>
                  <a:pt x="1322624" y="4224619"/>
                  <a:pt x="1214971" y="4203137"/>
                </a:cubicBezTo>
                <a:cubicBezTo>
                  <a:pt x="1104292" y="4180925"/>
                  <a:pt x="1007789" y="4121736"/>
                  <a:pt x="894535" y="4109150"/>
                </a:cubicBezTo>
                <a:cubicBezTo>
                  <a:pt x="834632" y="4102646"/>
                  <a:pt x="776274" y="4081635"/>
                  <a:pt x="781596" y="3991505"/>
                </a:cubicBezTo>
                <a:cubicBezTo>
                  <a:pt x="783201" y="3965920"/>
                  <a:pt x="766642" y="3948284"/>
                  <a:pt x="742373" y="3959843"/>
                </a:cubicBezTo>
                <a:cubicBezTo>
                  <a:pt x="696510" y="3981854"/>
                  <a:pt x="673849" y="3949166"/>
                  <a:pt x="646723" y="3926438"/>
                </a:cubicBezTo>
                <a:cubicBezTo>
                  <a:pt x="598687" y="3886210"/>
                  <a:pt x="552406" y="3842509"/>
                  <a:pt x="478839" y="3847272"/>
                </a:cubicBezTo>
                <a:cubicBezTo>
                  <a:pt x="491215" y="3806501"/>
                  <a:pt x="515519" y="3808222"/>
                  <a:pt x="537744" y="3812205"/>
                </a:cubicBezTo>
                <a:cubicBezTo>
                  <a:pt x="596474" y="3823029"/>
                  <a:pt x="654233" y="3836554"/>
                  <a:pt x="712950" y="3847065"/>
                </a:cubicBezTo>
                <a:cubicBezTo>
                  <a:pt x="751090" y="3853931"/>
                  <a:pt x="789463" y="3866135"/>
                  <a:pt x="839053" y="3842201"/>
                </a:cubicBezTo>
                <a:cubicBezTo>
                  <a:pt x="792472" y="3772935"/>
                  <a:pt x="718132" y="3772458"/>
                  <a:pt x="657388" y="3759142"/>
                </a:cubicBezTo>
                <a:cubicBezTo>
                  <a:pt x="581525" y="3742486"/>
                  <a:pt x="535038" y="3694078"/>
                  <a:pt x="479902" y="3640872"/>
                </a:cubicBezTo>
                <a:cubicBezTo>
                  <a:pt x="534356" y="3616078"/>
                  <a:pt x="570138" y="3656255"/>
                  <a:pt x="612982" y="3646162"/>
                </a:cubicBezTo>
                <a:cubicBezTo>
                  <a:pt x="615057" y="3637572"/>
                  <a:pt x="618333" y="3625291"/>
                  <a:pt x="617779" y="3625073"/>
                </a:cubicBezTo>
                <a:cubicBezTo>
                  <a:pt x="545776" y="3603308"/>
                  <a:pt x="510266" y="3544423"/>
                  <a:pt x="495792" y="3468542"/>
                </a:cubicBezTo>
                <a:cubicBezTo>
                  <a:pt x="488366" y="3429369"/>
                  <a:pt x="462153" y="3421345"/>
                  <a:pt x="436221" y="3407261"/>
                </a:cubicBezTo>
                <a:cubicBezTo>
                  <a:pt x="345019" y="3357258"/>
                  <a:pt x="249255" y="3315018"/>
                  <a:pt x="172652" y="3237768"/>
                </a:cubicBezTo>
                <a:cubicBezTo>
                  <a:pt x="256919" y="3234912"/>
                  <a:pt x="326749" y="3281731"/>
                  <a:pt x="417805" y="3290959"/>
                </a:cubicBezTo>
                <a:cubicBezTo>
                  <a:pt x="341913" y="3205043"/>
                  <a:pt x="246803" y="3171544"/>
                  <a:pt x="159629" y="3126522"/>
                </a:cubicBezTo>
                <a:cubicBezTo>
                  <a:pt x="119806" y="3106035"/>
                  <a:pt x="82625" y="3077492"/>
                  <a:pt x="35515" y="3070942"/>
                </a:cubicBezTo>
                <a:cubicBezTo>
                  <a:pt x="18803" y="3068516"/>
                  <a:pt x="-9231" y="3062395"/>
                  <a:pt x="3001" y="3030820"/>
                </a:cubicBezTo>
                <a:cubicBezTo>
                  <a:pt x="13293" y="3004651"/>
                  <a:pt x="35761" y="3007959"/>
                  <a:pt x="56337" y="3011602"/>
                </a:cubicBezTo>
                <a:cubicBezTo>
                  <a:pt x="105732" y="3020594"/>
                  <a:pt x="155993" y="3012038"/>
                  <a:pt x="221626" y="3000137"/>
                </a:cubicBezTo>
                <a:cubicBezTo>
                  <a:pt x="163022" y="2929831"/>
                  <a:pt x="63027" y="2971519"/>
                  <a:pt x="12079" y="2895750"/>
                </a:cubicBezTo>
                <a:cubicBezTo>
                  <a:pt x="70612" y="2870868"/>
                  <a:pt x="117312" y="2892988"/>
                  <a:pt x="165389" y="2890511"/>
                </a:cubicBezTo>
                <a:cubicBezTo>
                  <a:pt x="208846" y="2888217"/>
                  <a:pt x="219022" y="2871872"/>
                  <a:pt x="206743" y="2827546"/>
                </a:cubicBezTo>
                <a:cubicBezTo>
                  <a:pt x="187666" y="2758486"/>
                  <a:pt x="209823" y="2717255"/>
                  <a:pt x="273631" y="2725917"/>
                </a:cubicBezTo>
                <a:cubicBezTo>
                  <a:pt x="332792" y="2734135"/>
                  <a:pt x="337558" y="2706094"/>
                  <a:pt x="320364" y="2667696"/>
                </a:cubicBezTo>
                <a:cubicBezTo>
                  <a:pt x="295325" y="2611707"/>
                  <a:pt x="318706" y="2561087"/>
                  <a:pt x="334074" y="2507770"/>
                </a:cubicBezTo>
                <a:cubicBezTo>
                  <a:pt x="357219" y="2426828"/>
                  <a:pt x="344229" y="2391168"/>
                  <a:pt x="284207" y="2344516"/>
                </a:cubicBezTo>
                <a:cubicBezTo>
                  <a:pt x="250406" y="2318539"/>
                  <a:pt x="214378" y="2297698"/>
                  <a:pt x="166166" y="2278376"/>
                </a:cubicBezTo>
                <a:cubicBezTo>
                  <a:pt x="273852" y="2244503"/>
                  <a:pt x="158170" y="2213685"/>
                  <a:pt x="194891" y="2175576"/>
                </a:cubicBezTo>
                <a:cubicBezTo>
                  <a:pt x="270782" y="2149213"/>
                  <a:pt x="337571" y="2238633"/>
                  <a:pt x="440332" y="2191712"/>
                </a:cubicBezTo>
                <a:cubicBezTo>
                  <a:pt x="307946" y="2127472"/>
                  <a:pt x="161307" y="2042341"/>
                  <a:pt x="63051" y="1942979"/>
                </a:cubicBezTo>
                <a:cubicBezTo>
                  <a:pt x="83512" y="1912799"/>
                  <a:pt x="105922" y="1933513"/>
                  <a:pt x="123612" y="1920903"/>
                </a:cubicBezTo>
                <a:cubicBezTo>
                  <a:pt x="122527" y="1914768"/>
                  <a:pt x="123751" y="1905381"/>
                  <a:pt x="120386" y="1903128"/>
                </a:cubicBezTo>
                <a:cubicBezTo>
                  <a:pt x="47933" y="1852346"/>
                  <a:pt x="47054" y="1850919"/>
                  <a:pt x="119318" y="1791355"/>
                </a:cubicBezTo>
                <a:cubicBezTo>
                  <a:pt x="144540" y="1770456"/>
                  <a:pt x="141749" y="1756399"/>
                  <a:pt x="127081" y="1738431"/>
                </a:cubicBezTo>
                <a:cubicBezTo>
                  <a:pt x="116725" y="1725710"/>
                  <a:pt x="104020" y="1715301"/>
                  <a:pt x="108310" y="1682600"/>
                </a:cubicBezTo>
                <a:cubicBezTo>
                  <a:pt x="150870" y="1715887"/>
                  <a:pt x="350796" y="1749545"/>
                  <a:pt x="385468" y="1739315"/>
                </a:cubicBezTo>
                <a:cubicBezTo>
                  <a:pt x="424434" y="1727691"/>
                  <a:pt x="558776" y="1718211"/>
                  <a:pt x="599777" y="1722044"/>
                </a:cubicBezTo>
                <a:cubicBezTo>
                  <a:pt x="597521" y="1720227"/>
                  <a:pt x="595263" y="1718413"/>
                  <a:pt x="593006" y="1716597"/>
                </a:cubicBezTo>
                <a:cubicBezTo>
                  <a:pt x="552484" y="1680103"/>
                  <a:pt x="511421" y="1643705"/>
                  <a:pt x="485736" y="1591625"/>
                </a:cubicBezTo>
                <a:cubicBezTo>
                  <a:pt x="484560" y="1589619"/>
                  <a:pt x="483937" y="1587831"/>
                  <a:pt x="481534" y="1588888"/>
                </a:cubicBezTo>
                <a:cubicBezTo>
                  <a:pt x="460479" y="1599246"/>
                  <a:pt x="462468" y="1582449"/>
                  <a:pt x="461623" y="1569314"/>
                </a:cubicBezTo>
                <a:cubicBezTo>
                  <a:pt x="460764" y="1555866"/>
                  <a:pt x="456786" y="1545815"/>
                  <a:pt x="441172" y="1549836"/>
                </a:cubicBezTo>
                <a:cubicBezTo>
                  <a:pt x="440361" y="1549980"/>
                  <a:pt x="439267" y="1549855"/>
                  <a:pt x="438173" y="1549732"/>
                </a:cubicBezTo>
                <a:cubicBezTo>
                  <a:pt x="430782" y="1548823"/>
                  <a:pt x="406258" y="1517097"/>
                  <a:pt x="409482" y="1509886"/>
                </a:cubicBezTo>
                <a:cubicBezTo>
                  <a:pt x="416686" y="1494065"/>
                  <a:pt x="408267" y="1488277"/>
                  <a:pt x="401143" y="1480995"/>
                </a:cubicBezTo>
                <a:cubicBezTo>
                  <a:pt x="391181" y="1471051"/>
                  <a:pt x="381247" y="1461736"/>
                  <a:pt x="370772" y="1452514"/>
                </a:cubicBezTo>
                <a:cubicBezTo>
                  <a:pt x="360580" y="1443560"/>
                  <a:pt x="350146" y="1435280"/>
                  <a:pt x="339699" y="1426688"/>
                </a:cubicBezTo>
                <a:cubicBezTo>
                  <a:pt x="315473" y="1420526"/>
                  <a:pt x="291032" y="1415669"/>
                  <a:pt x="265593" y="1412885"/>
                </a:cubicBezTo>
                <a:cubicBezTo>
                  <a:pt x="246706" y="1410526"/>
                  <a:pt x="225589" y="1406978"/>
                  <a:pt x="215085" y="1372144"/>
                </a:cubicBezTo>
                <a:cubicBezTo>
                  <a:pt x="234985" y="1372744"/>
                  <a:pt x="254925" y="1374284"/>
                  <a:pt x="274865" y="1375825"/>
                </a:cubicBezTo>
                <a:cubicBezTo>
                  <a:pt x="255700" y="1360864"/>
                  <a:pt x="237075" y="1345807"/>
                  <a:pt x="219220" y="1329666"/>
                </a:cubicBezTo>
                <a:cubicBezTo>
                  <a:pt x="204474" y="1316138"/>
                  <a:pt x="192346" y="1300252"/>
                  <a:pt x="187322" y="1278682"/>
                </a:cubicBezTo>
                <a:cubicBezTo>
                  <a:pt x="185994" y="1273224"/>
                  <a:pt x="184924" y="1267404"/>
                  <a:pt x="189878" y="1262417"/>
                </a:cubicBezTo>
                <a:cubicBezTo>
                  <a:pt x="195346" y="1256708"/>
                  <a:pt x="199833" y="1259711"/>
                  <a:pt x="204036" y="1262449"/>
                </a:cubicBezTo>
                <a:cubicBezTo>
                  <a:pt x="221402" y="1273615"/>
                  <a:pt x="239024" y="1284422"/>
                  <a:pt x="256133" y="1295950"/>
                </a:cubicBezTo>
                <a:cubicBezTo>
                  <a:pt x="278851" y="1311233"/>
                  <a:pt x="301313" y="1326878"/>
                  <a:pt x="323760" y="1342208"/>
                </a:cubicBezTo>
                <a:cubicBezTo>
                  <a:pt x="292061" y="1308268"/>
                  <a:pt x="257298" y="1278982"/>
                  <a:pt x="219957" y="1252997"/>
                </a:cubicBezTo>
                <a:cubicBezTo>
                  <a:pt x="192995" y="1234035"/>
                  <a:pt x="166033" y="1215073"/>
                  <a:pt x="145267" y="1188376"/>
                </a:cubicBezTo>
                <a:cubicBezTo>
                  <a:pt x="134614" y="1175075"/>
                  <a:pt x="129282" y="1158938"/>
                  <a:pt x="127649" y="1140248"/>
                </a:cubicBezTo>
                <a:cubicBezTo>
                  <a:pt x="127430" y="1135227"/>
                  <a:pt x="127724" y="1129482"/>
                  <a:pt x="133301" y="1126283"/>
                </a:cubicBezTo>
                <a:cubicBezTo>
                  <a:pt x="138892" y="1123399"/>
                  <a:pt x="142312" y="1126907"/>
                  <a:pt x="144665" y="1130919"/>
                </a:cubicBezTo>
                <a:cubicBezTo>
                  <a:pt x="147316" y="1135513"/>
                  <a:pt x="150466" y="1139068"/>
                  <a:pt x="154924" y="1141443"/>
                </a:cubicBezTo>
                <a:cubicBezTo>
                  <a:pt x="194007" y="1163643"/>
                  <a:pt x="228472" y="1192350"/>
                  <a:pt x="263706" y="1219972"/>
                </a:cubicBezTo>
                <a:cubicBezTo>
                  <a:pt x="314160" y="1259456"/>
                  <a:pt x="363843" y="1300026"/>
                  <a:pt x="423231" y="1325916"/>
                </a:cubicBezTo>
                <a:cubicBezTo>
                  <a:pt x="445702" y="1335549"/>
                  <a:pt x="468901" y="1343155"/>
                  <a:pt x="486543" y="1341940"/>
                </a:cubicBezTo>
                <a:cubicBezTo>
                  <a:pt x="421673" y="1296460"/>
                  <a:pt x="360475" y="1247802"/>
                  <a:pt x="305459" y="1191095"/>
                </a:cubicBezTo>
                <a:cubicBezTo>
                  <a:pt x="249875" y="1133856"/>
                  <a:pt x="201123" y="1070982"/>
                  <a:pt x="165967" y="995271"/>
                </a:cubicBezTo>
                <a:cubicBezTo>
                  <a:pt x="162356" y="987370"/>
                  <a:pt x="160109" y="979543"/>
                  <a:pt x="148803" y="982487"/>
                </a:cubicBezTo>
                <a:cubicBezTo>
                  <a:pt x="143684" y="983707"/>
                  <a:pt x="141844" y="978971"/>
                  <a:pt x="142975" y="973711"/>
                </a:cubicBezTo>
                <a:cubicBezTo>
                  <a:pt x="150059" y="936405"/>
                  <a:pt x="133120" y="916307"/>
                  <a:pt x="107228" y="903165"/>
                </a:cubicBezTo>
                <a:cubicBezTo>
                  <a:pt x="99148" y="898899"/>
                  <a:pt x="98374" y="893659"/>
                  <a:pt x="103961" y="884449"/>
                </a:cubicBezTo>
                <a:cubicBezTo>
                  <a:pt x="111573" y="871720"/>
                  <a:pt x="110228" y="859623"/>
                  <a:pt x="105398" y="848773"/>
                </a:cubicBezTo>
                <a:cubicBezTo>
                  <a:pt x="102652" y="841984"/>
                  <a:pt x="99109" y="835651"/>
                  <a:pt x="96106" y="829222"/>
                </a:cubicBezTo>
                <a:cubicBezTo>
                  <a:pt x="94023" y="825161"/>
                  <a:pt x="90576" y="821026"/>
                  <a:pt x="95233" y="815459"/>
                </a:cubicBezTo>
                <a:cubicBezTo>
                  <a:pt x="99648" y="810569"/>
                  <a:pt x="104350" y="812269"/>
                  <a:pt x="108754" y="813390"/>
                </a:cubicBezTo>
                <a:cubicBezTo>
                  <a:pt x="129926" y="818192"/>
                  <a:pt x="142781" y="832053"/>
                  <a:pt x="149184" y="854012"/>
                </a:cubicBezTo>
                <a:cubicBezTo>
                  <a:pt x="153977" y="870244"/>
                  <a:pt x="158340" y="870424"/>
                  <a:pt x="169922" y="855094"/>
                </a:cubicBezTo>
                <a:cubicBezTo>
                  <a:pt x="178668" y="843430"/>
                  <a:pt x="186813" y="842941"/>
                  <a:pt x="194734" y="849766"/>
                </a:cubicBezTo>
                <a:cubicBezTo>
                  <a:pt x="198964" y="853131"/>
                  <a:pt x="201642" y="858351"/>
                  <a:pt x="204833" y="862849"/>
                </a:cubicBezTo>
                <a:cubicBezTo>
                  <a:pt x="220829" y="886276"/>
                  <a:pt x="237607" y="908933"/>
                  <a:pt x="262674" y="921903"/>
                </a:cubicBezTo>
                <a:cubicBezTo>
                  <a:pt x="273823" y="927843"/>
                  <a:pt x="285713" y="932069"/>
                  <a:pt x="302202" y="923150"/>
                </a:cubicBezTo>
                <a:cubicBezTo>
                  <a:pt x="291351" y="917791"/>
                  <a:pt x="280774" y="918709"/>
                  <a:pt x="270912" y="917286"/>
                </a:cubicBezTo>
                <a:cubicBezTo>
                  <a:pt x="261049" y="915865"/>
                  <a:pt x="255697" y="911748"/>
                  <a:pt x="262498" y="899162"/>
                </a:cubicBezTo>
                <a:cubicBezTo>
                  <a:pt x="266276" y="892170"/>
                  <a:pt x="265774" y="886883"/>
                  <a:pt x="261759" y="882214"/>
                </a:cubicBezTo>
                <a:cubicBezTo>
                  <a:pt x="248848" y="867099"/>
                  <a:pt x="241864" y="844294"/>
                  <a:pt x="216117" y="846941"/>
                </a:cubicBezTo>
                <a:cubicBezTo>
                  <a:pt x="214767" y="847179"/>
                  <a:pt x="213361" y="846162"/>
                  <a:pt x="211969" y="845458"/>
                </a:cubicBezTo>
                <a:cubicBezTo>
                  <a:pt x="206685" y="842913"/>
                  <a:pt x="200848" y="840147"/>
                  <a:pt x="202383" y="831653"/>
                </a:cubicBezTo>
                <a:cubicBezTo>
                  <a:pt x="204188" y="823111"/>
                  <a:pt x="211130" y="819988"/>
                  <a:pt x="217302" y="817950"/>
                </a:cubicBezTo>
                <a:cubicBezTo>
                  <a:pt x="233145" y="812939"/>
                  <a:pt x="245914" y="818592"/>
                  <a:pt x="258185" y="825283"/>
                </a:cubicBezTo>
                <a:cubicBezTo>
                  <a:pt x="288036" y="841837"/>
                  <a:pt x="313015" y="865260"/>
                  <a:pt x="339019" y="887237"/>
                </a:cubicBezTo>
                <a:cubicBezTo>
                  <a:pt x="378027" y="920202"/>
                  <a:pt x="412674" y="959314"/>
                  <a:pt x="455541" y="987171"/>
                </a:cubicBezTo>
                <a:cubicBezTo>
                  <a:pt x="583008" y="1069675"/>
                  <a:pt x="708694" y="1155025"/>
                  <a:pt x="839737" y="1232154"/>
                </a:cubicBezTo>
                <a:cubicBezTo>
                  <a:pt x="888076" y="1260626"/>
                  <a:pt x="937413" y="1287025"/>
                  <a:pt x="987251" y="1312386"/>
                </a:cubicBezTo>
                <a:cubicBezTo>
                  <a:pt x="987438" y="1310454"/>
                  <a:pt x="987654" y="1309151"/>
                  <a:pt x="987828" y="1306906"/>
                </a:cubicBezTo>
                <a:cubicBezTo>
                  <a:pt x="987759" y="1305338"/>
                  <a:pt x="987677" y="1303454"/>
                  <a:pt x="987609" y="1301885"/>
                </a:cubicBezTo>
                <a:cubicBezTo>
                  <a:pt x="952341" y="1285971"/>
                  <a:pt x="917544" y="1268392"/>
                  <a:pt x="883773" y="1249366"/>
                </a:cubicBezTo>
                <a:cubicBezTo>
                  <a:pt x="800867" y="1202326"/>
                  <a:pt x="724387" y="1146562"/>
                  <a:pt x="658689" y="1075926"/>
                </a:cubicBezTo>
                <a:cubicBezTo>
                  <a:pt x="653269" y="1070242"/>
                  <a:pt x="647527" y="1069673"/>
                  <a:pt x="639221" y="1072721"/>
                </a:cubicBezTo>
                <a:cubicBezTo>
                  <a:pt x="612439" y="1082826"/>
                  <a:pt x="603654" y="1074888"/>
                  <a:pt x="607837" y="1046001"/>
                </a:cubicBezTo>
                <a:cubicBezTo>
                  <a:pt x="608886" y="1038856"/>
                  <a:pt x="608910" y="1033160"/>
                  <a:pt x="604057" y="1028006"/>
                </a:cubicBezTo>
                <a:cubicBezTo>
                  <a:pt x="582361" y="1004953"/>
                  <a:pt x="559626" y="983032"/>
                  <a:pt x="535068" y="963012"/>
                </a:cubicBezTo>
                <a:cubicBezTo>
                  <a:pt x="489628" y="926121"/>
                  <a:pt x="441097" y="893257"/>
                  <a:pt x="398492" y="852702"/>
                </a:cubicBezTo>
                <a:cubicBezTo>
                  <a:pt x="385976" y="840363"/>
                  <a:pt x="376348" y="825616"/>
                  <a:pt x="370407" y="808003"/>
                </a:cubicBezTo>
                <a:cubicBezTo>
                  <a:pt x="368512" y="802013"/>
                  <a:pt x="367360" y="794309"/>
                  <a:pt x="373637" y="788457"/>
                </a:cubicBezTo>
                <a:cubicBezTo>
                  <a:pt x="379645" y="782652"/>
                  <a:pt x="384471" y="787178"/>
                  <a:pt x="388957" y="790181"/>
                </a:cubicBezTo>
                <a:cubicBezTo>
                  <a:pt x="407729" y="802365"/>
                  <a:pt x="426784" y="814815"/>
                  <a:pt x="445569" y="827313"/>
                </a:cubicBezTo>
                <a:cubicBezTo>
                  <a:pt x="464624" y="839764"/>
                  <a:pt x="483437" y="852889"/>
                  <a:pt x="503344" y="866138"/>
                </a:cubicBezTo>
                <a:cubicBezTo>
                  <a:pt x="504379" y="858682"/>
                  <a:pt x="500259" y="857827"/>
                  <a:pt x="497988" y="855698"/>
                </a:cubicBezTo>
                <a:cubicBezTo>
                  <a:pt x="465913" y="825620"/>
                  <a:pt x="431003" y="799206"/>
                  <a:pt x="395068" y="774238"/>
                </a:cubicBezTo>
                <a:cubicBezTo>
                  <a:pt x="367267" y="754791"/>
                  <a:pt x="340223" y="733946"/>
                  <a:pt x="321225" y="704090"/>
                </a:cubicBezTo>
                <a:cubicBezTo>
                  <a:pt x="313910" y="692415"/>
                  <a:pt x="309809" y="679538"/>
                  <a:pt x="310772" y="664187"/>
                </a:cubicBezTo>
                <a:cubicBezTo>
                  <a:pt x="311107" y="659384"/>
                  <a:pt x="311442" y="654580"/>
                  <a:pt x="316776" y="652057"/>
                </a:cubicBezTo>
                <a:cubicBezTo>
                  <a:pt x="321044" y="650039"/>
                  <a:pt x="323869" y="652386"/>
                  <a:pt x="326167" y="655144"/>
                </a:cubicBezTo>
                <a:cubicBezTo>
                  <a:pt x="330196" y="660125"/>
                  <a:pt x="334224" y="665107"/>
                  <a:pt x="339819" y="668549"/>
                </a:cubicBezTo>
                <a:cubicBezTo>
                  <a:pt x="373388" y="689190"/>
                  <a:pt x="404905" y="712724"/>
                  <a:pt x="435653" y="737342"/>
                </a:cubicBezTo>
                <a:cubicBezTo>
                  <a:pt x="486133" y="777455"/>
                  <a:pt x="536115" y="818606"/>
                  <a:pt x="594518" y="846882"/>
                </a:cubicBezTo>
                <a:cubicBezTo>
                  <a:pt x="616490" y="857553"/>
                  <a:pt x="639205" y="866511"/>
                  <a:pt x="665142" y="868257"/>
                </a:cubicBezTo>
                <a:cubicBezTo>
                  <a:pt x="664195" y="865262"/>
                  <a:pt x="662491" y="863665"/>
                  <a:pt x="660802" y="862382"/>
                </a:cubicBezTo>
                <a:cubicBezTo>
                  <a:pt x="604283" y="821121"/>
                  <a:pt x="549586" y="777958"/>
                  <a:pt x="499505" y="728286"/>
                </a:cubicBezTo>
                <a:cubicBezTo>
                  <a:pt x="437758" y="667074"/>
                  <a:pt x="384382" y="598058"/>
                  <a:pt x="345927" y="515339"/>
                </a:cubicBezTo>
                <a:cubicBezTo>
                  <a:pt x="344141" y="511860"/>
                  <a:pt x="342910" y="508598"/>
                  <a:pt x="338588" y="509361"/>
                </a:cubicBezTo>
                <a:cubicBezTo>
                  <a:pt x="327525" y="511630"/>
                  <a:pt x="326170" y="505543"/>
                  <a:pt x="327339" y="494900"/>
                </a:cubicBezTo>
                <a:cubicBezTo>
                  <a:pt x="330552" y="468714"/>
                  <a:pt x="322326" y="448660"/>
                  <a:pt x="303055" y="437512"/>
                </a:cubicBezTo>
                <a:cubicBezTo>
                  <a:pt x="289083" y="429226"/>
                  <a:pt x="277325" y="421812"/>
                  <a:pt x="292117" y="398959"/>
                </a:cubicBezTo>
                <a:cubicBezTo>
                  <a:pt x="295694" y="393584"/>
                  <a:pt x="294041" y="386918"/>
                  <a:pt x="292417" y="380879"/>
                </a:cubicBezTo>
                <a:cubicBezTo>
                  <a:pt x="290115" y="371796"/>
                  <a:pt x="285463" y="365027"/>
                  <a:pt x="280259" y="358039"/>
                </a:cubicBezTo>
                <a:cubicBezTo>
                  <a:pt x="277365" y="354122"/>
                  <a:pt x="273863" y="348731"/>
                  <a:pt x="277426" y="343041"/>
                </a:cubicBezTo>
                <a:cubicBezTo>
                  <a:pt x="281488" y="336315"/>
                  <a:pt x="287339" y="339394"/>
                  <a:pt x="292014" y="340466"/>
                </a:cubicBezTo>
                <a:cubicBezTo>
                  <a:pt x="313455" y="345221"/>
                  <a:pt x="326609" y="359662"/>
                  <a:pt x="333039" y="382248"/>
                </a:cubicBezTo>
                <a:cubicBezTo>
                  <a:pt x="337209" y="396693"/>
                  <a:pt x="342383" y="396728"/>
                  <a:pt x="352439" y="383884"/>
                </a:cubicBezTo>
                <a:cubicBezTo>
                  <a:pt x="363791" y="369545"/>
                  <a:pt x="373274" y="368504"/>
                  <a:pt x="381981" y="380883"/>
                </a:cubicBezTo>
                <a:cubicBezTo>
                  <a:pt x="388959" y="391037"/>
                  <a:pt x="394611" y="402058"/>
                  <a:pt x="402615" y="410767"/>
                </a:cubicBezTo>
                <a:cubicBezTo>
                  <a:pt x="424081" y="434810"/>
                  <a:pt x="444293" y="461289"/>
                  <a:pt x="488827" y="452479"/>
                </a:cubicBezTo>
                <a:cubicBezTo>
                  <a:pt x="476447" y="443279"/>
                  <a:pt x="464047" y="446100"/>
                  <a:pt x="453360" y="444507"/>
                </a:cubicBezTo>
                <a:cubicBezTo>
                  <a:pt x="445687" y="443331"/>
                  <a:pt x="437918" y="439958"/>
                  <a:pt x="444814" y="429568"/>
                </a:cubicBezTo>
                <a:cubicBezTo>
                  <a:pt x="452737" y="417733"/>
                  <a:pt x="447628" y="412942"/>
                  <a:pt x="442720" y="406534"/>
                </a:cubicBezTo>
                <a:cubicBezTo>
                  <a:pt x="431444" y="391445"/>
                  <a:pt x="422234" y="373778"/>
                  <a:pt x="399647" y="373970"/>
                </a:cubicBezTo>
                <a:cubicBezTo>
                  <a:pt x="396107" y="373962"/>
                  <a:pt x="393255" y="370986"/>
                  <a:pt x="390458" y="369266"/>
                </a:cubicBezTo>
                <a:cubicBezTo>
                  <a:pt x="386539" y="366795"/>
                  <a:pt x="383146" y="363915"/>
                  <a:pt x="384776" y="357618"/>
                </a:cubicBezTo>
                <a:cubicBezTo>
                  <a:pt x="386436" y="351948"/>
                  <a:pt x="390351" y="348094"/>
                  <a:pt x="395456" y="346561"/>
                </a:cubicBezTo>
                <a:cubicBezTo>
                  <a:pt x="400022" y="345122"/>
                  <a:pt x="404870" y="343950"/>
                  <a:pt x="409490" y="343767"/>
                </a:cubicBezTo>
                <a:cubicBezTo>
                  <a:pt x="430118" y="342340"/>
                  <a:pt x="444782" y="353984"/>
                  <a:pt x="459406" y="364686"/>
                </a:cubicBezTo>
                <a:cubicBezTo>
                  <a:pt x="510573" y="401831"/>
                  <a:pt x="556044" y="445675"/>
                  <a:pt x="603593" y="487253"/>
                </a:cubicBezTo>
                <a:cubicBezTo>
                  <a:pt x="651129" y="528518"/>
                  <a:pt x="706332" y="558308"/>
                  <a:pt x="758457" y="592438"/>
                </a:cubicBezTo>
                <a:cubicBezTo>
                  <a:pt x="878695" y="671475"/>
                  <a:pt x="999459" y="750102"/>
                  <a:pt x="1126835" y="818073"/>
                </a:cubicBezTo>
                <a:cubicBezTo>
                  <a:pt x="1251416" y="884324"/>
                  <a:pt x="1667647" y="915225"/>
                  <a:pt x="1748686" y="913256"/>
                </a:cubicBezTo>
                <a:cubicBezTo>
                  <a:pt x="1852285" y="910467"/>
                  <a:pt x="2096505" y="873683"/>
                  <a:pt x="2345605" y="842682"/>
                </a:cubicBezTo>
                <a:cubicBezTo>
                  <a:pt x="2373756" y="838977"/>
                  <a:pt x="2401379" y="835684"/>
                  <a:pt x="2430665" y="833044"/>
                </a:cubicBezTo>
                <a:cubicBezTo>
                  <a:pt x="3260397" y="757430"/>
                  <a:pt x="3845073" y="368944"/>
                  <a:pt x="3874549" y="345713"/>
                </a:cubicBezTo>
                <a:cubicBezTo>
                  <a:pt x="3921930" y="308568"/>
                  <a:pt x="4079617" y="235190"/>
                  <a:pt x="4079914" y="235770"/>
                </a:cubicBezTo>
                <a:cubicBezTo>
                  <a:pt x="4083430" y="241475"/>
                  <a:pt x="4101322" y="245987"/>
                  <a:pt x="4115814" y="249002"/>
                </a:cubicBezTo>
                <a:lnTo>
                  <a:pt x="4129591" y="251735"/>
                </a:lnTo>
                <a:lnTo>
                  <a:pt x="4131313" y="253264"/>
                </a:lnTo>
                <a:cubicBezTo>
                  <a:pt x="4136355" y="253402"/>
                  <a:pt x="4136103" y="253090"/>
                  <a:pt x="4132779" y="252368"/>
                </a:cubicBezTo>
                <a:lnTo>
                  <a:pt x="4129591" y="251735"/>
                </a:lnTo>
                <a:lnTo>
                  <a:pt x="4126781" y="249241"/>
                </a:lnTo>
                <a:cubicBezTo>
                  <a:pt x="4126067" y="246916"/>
                  <a:pt x="4126005" y="243923"/>
                  <a:pt x="4126159" y="241207"/>
                </a:cubicBezTo>
                <a:cubicBezTo>
                  <a:pt x="4126893" y="226844"/>
                  <a:pt x="4132343" y="214496"/>
                  <a:pt x="4145347" y="206824"/>
                </a:cubicBezTo>
                <a:cubicBezTo>
                  <a:pt x="4157825" y="199562"/>
                  <a:pt x="4170601" y="192878"/>
                  <a:pt x="4183377" y="186195"/>
                </a:cubicBezTo>
                <a:cubicBezTo>
                  <a:pt x="4194019" y="180522"/>
                  <a:pt x="4201312" y="179234"/>
                  <a:pt x="4203065" y="194422"/>
                </a:cubicBezTo>
                <a:cubicBezTo>
                  <a:pt x="4204816" y="209612"/>
                  <a:pt x="4219976" y="213894"/>
                  <a:pt x="4228763" y="203170"/>
                </a:cubicBezTo>
                <a:cubicBezTo>
                  <a:pt x="4263132" y="161048"/>
                  <a:pt x="4304408" y="127512"/>
                  <a:pt x="4343373" y="90903"/>
                </a:cubicBezTo>
                <a:cubicBezTo>
                  <a:pt x="4370579" y="65543"/>
                  <a:pt x="4399217" y="41828"/>
                  <a:pt x="4421541" y="10686"/>
                </a:cubicBezTo>
                <a:cubicBezTo>
                  <a:pt x="4425645" y="4902"/>
                  <a:pt x="4429395" y="-2718"/>
                  <a:pt x="4437179" y="96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C:\Program Files\Microsoft Office\Clipart\standard\stddir1\bd06680_.wmf">
            <a:extLst>
              <a:ext uri="{FF2B5EF4-FFF2-40B4-BE49-F238E27FC236}">
                <a16:creationId xmlns:a16="http://schemas.microsoft.com/office/drawing/2014/main" id="{1AFF2C15-DD6C-4575-A321-DC8B9171E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5582" y="3139017"/>
            <a:ext cx="1312913" cy="233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033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ESTEEM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Feeling important and worthwhile – includes respect, approval, appreciation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We engage in activities that bring achievement, success, and recognition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We gain self-confidence and begin to direct our actions toward becoming what we </a:t>
            </a:r>
            <a:r>
              <a:rPr lang="en-US" sz="2000" b="1"/>
              <a:t>WANT</a:t>
            </a:r>
            <a:r>
              <a:rPr lang="en-US" sz="2000"/>
              <a:t> to be</a:t>
            </a:r>
          </a:p>
        </p:txBody>
      </p:sp>
      <p:pic>
        <p:nvPicPr>
          <p:cNvPr id="5" name="Picture 4" descr="C:\Program Files\Microsoft Office\Clipart\standard\stddir1\bd06658_.wmf">
            <a:extLst>
              <a:ext uri="{FF2B5EF4-FFF2-40B4-BE49-F238E27FC236}">
                <a16:creationId xmlns:a16="http://schemas.microsoft.com/office/drawing/2014/main" id="{2D5E04BB-A239-40AD-98DB-CE83A1FFE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4493" y="643234"/>
            <a:ext cx="4280533" cy="559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572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SELF-ACTUALIZATION</a:t>
            </a:r>
            <a:endParaRPr lang="en-US" sz="41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Self-realization; obtaining our full potential; becoming confident, eager to express our beliefs, and willing to reach out to others to help them</a:t>
            </a:r>
          </a:p>
        </p:txBody>
      </p:sp>
      <p:pic>
        <p:nvPicPr>
          <p:cNvPr id="8" name="Picture 7" descr="C:\Program Files\Microsoft Office\Clipart\corpbas\j0078794.wmf">
            <a:extLst>
              <a:ext uri="{FF2B5EF4-FFF2-40B4-BE49-F238E27FC236}">
                <a16:creationId xmlns:a16="http://schemas.microsoft.com/office/drawing/2014/main" id="{C19D8ADE-15B9-4A7E-8BA6-FF0A716B42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0357" y="643234"/>
            <a:ext cx="3768805" cy="559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466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 meet our human needs</a:t>
            </a:r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 usually learn what works by </a:t>
            </a:r>
            <a:endParaRPr lang="en-US" sz="3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Trial-and-error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Direct methods v. Indirect methods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Stress reactions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Challenges and responsibilities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544B32-2C94-4C0C-9157-678E6B7E6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282" y="643234"/>
            <a:ext cx="3992955" cy="559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395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INDIRECT METHODS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Suppression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Projection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Denial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Rationalization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Compensation</a:t>
            </a:r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*Note:  These are unhealthy when used too often, but sometimes allow us to cope!</a:t>
            </a:r>
          </a:p>
        </p:txBody>
      </p:sp>
    </p:spTree>
    <p:extLst>
      <p:ext uri="{BB962C8B-B14F-4D97-AF65-F5344CB8AC3E}">
        <p14:creationId xmlns:p14="http://schemas.microsoft.com/office/powerpoint/2010/main" val="2060210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When defense mechanisms are inadequate, stress reactions develop: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Chronic complaining and demanding behavior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Agitation with manipulative behavior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Restlessness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Sleeplessness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Depression-be alert for potential suicide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Withdrawal</a:t>
            </a:r>
          </a:p>
        </p:txBody>
      </p:sp>
    </p:spTree>
    <p:extLst>
      <p:ext uri="{BB962C8B-B14F-4D97-AF65-F5344CB8AC3E}">
        <p14:creationId xmlns:p14="http://schemas.microsoft.com/office/powerpoint/2010/main" val="3190775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 meet the needs of others…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marL="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…personalized healthcare focuses on the patient and meeting their needs and expectations</a:t>
            </a:r>
          </a:p>
        </p:txBody>
      </p:sp>
    </p:spTree>
    <p:extLst>
      <p:ext uri="{BB962C8B-B14F-4D97-AF65-F5344CB8AC3E}">
        <p14:creationId xmlns:p14="http://schemas.microsoft.com/office/powerpoint/2010/main" val="1103421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Challenges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Meet the patient’s needs to the best of your ability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Set standards of excellence for yourself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Sometimes only you will know (I.e., sterile field)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Let your conscience be your guide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Anything less than 100% is not acceptable</a:t>
            </a:r>
          </a:p>
        </p:txBody>
      </p:sp>
    </p:spTree>
    <p:extLst>
      <p:ext uri="{BB962C8B-B14F-4D97-AF65-F5344CB8AC3E}">
        <p14:creationId xmlns:p14="http://schemas.microsoft.com/office/powerpoint/2010/main" val="674915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0AF73-38FB-4836-BDED-AE3278D96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Responsibilities</a:t>
            </a:r>
            <a:endParaRPr lang="en-US" sz="4400" b="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FE4BA-A27D-4594-A766-A2B92D084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Take advantage of the opportunity to learn, develop basic skills, see the purpose of each assignment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Set your standards for your performance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Establish study habits that work best for you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Relate learning to past experience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Measure each achievement in terms of progress toward your career goal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Be honest with yourself and take responsibility for your own actions</a:t>
            </a:r>
          </a:p>
        </p:txBody>
      </p:sp>
    </p:spTree>
    <p:extLst>
      <p:ext uri="{BB962C8B-B14F-4D97-AF65-F5344CB8AC3E}">
        <p14:creationId xmlns:p14="http://schemas.microsoft.com/office/powerpoint/2010/main" val="3292448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894347-C9A9-4BFD-8A6D-05A2B0CDD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84ED281-4082-46F9-86EE-D78901367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"/>
            <a:ext cx="9379192" cy="4251280"/>
          </a:xfrm>
          <a:custGeom>
            <a:avLst/>
            <a:gdLst>
              <a:gd name="connsiteX0" fmla="*/ 9379192 w 9379192"/>
              <a:gd name="connsiteY0" fmla="*/ 3752527 h 3752527"/>
              <a:gd name="connsiteX1" fmla="*/ 3293459 w 9379192"/>
              <a:gd name="connsiteY1" fmla="*/ 3752527 h 3752527"/>
              <a:gd name="connsiteX2" fmla="*/ 3297156 w 9379192"/>
              <a:gd name="connsiteY2" fmla="*/ 3752055 h 3752527"/>
              <a:gd name="connsiteX3" fmla="*/ 3642095 w 9379192"/>
              <a:gd name="connsiteY3" fmla="*/ 3690141 h 3752527"/>
              <a:gd name="connsiteX4" fmla="*/ 2307659 w 9379192"/>
              <a:gd name="connsiteY4" fmla="*/ 3500267 h 3752527"/>
              <a:gd name="connsiteX5" fmla="*/ 2383194 w 9379192"/>
              <a:gd name="connsiteY5" fmla="*/ 3475501 h 3752527"/>
              <a:gd name="connsiteX6" fmla="*/ 2237161 w 9379192"/>
              <a:gd name="connsiteY6" fmla="*/ 3376437 h 3752527"/>
              <a:gd name="connsiteX7" fmla="*/ 1637924 w 9379192"/>
              <a:gd name="connsiteY7" fmla="*/ 3219585 h 3752527"/>
              <a:gd name="connsiteX8" fmla="*/ 2383194 w 9379192"/>
              <a:gd name="connsiteY8" fmla="*/ 2955415 h 3752527"/>
              <a:gd name="connsiteX9" fmla="*/ 1542249 w 9379192"/>
              <a:gd name="connsiteY9" fmla="*/ 2596307 h 3752527"/>
              <a:gd name="connsiteX10" fmla="*/ 1114221 w 9379192"/>
              <a:gd name="connsiteY10" fmla="*/ 2509625 h 3752527"/>
              <a:gd name="connsiteX11" fmla="*/ 2524191 w 9379192"/>
              <a:gd name="connsiteY11" fmla="*/ 2059708 h 3752527"/>
              <a:gd name="connsiteX12" fmla="*/ 238027 w 9379192"/>
              <a:gd name="connsiteY12" fmla="*/ 1836815 h 3752527"/>
              <a:gd name="connsiteX13" fmla="*/ 424343 w 9379192"/>
              <a:gd name="connsiteY13" fmla="*/ 1746006 h 3752527"/>
              <a:gd name="connsiteX14" fmla="*/ 1844384 w 9379192"/>
              <a:gd name="connsiteY14" fmla="*/ 1770772 h 3752527"/>
              <a:gd name="connsiteX15" fmla="*/ 2081058 w 9379192"/>
              <a:gd name="connsiteY15" fmla="*/ 1700602 h 3752527"/>
              <a:gd name="connsiteX16" fmla="*/ 1844384 w 9379192"/>
              <a:gd name="connsiteY16" fmla="*/ 1589154 h 3752527"/>
              <a:gd name="connsiteX17" fmla="*/ 922869 w 9379192"/>
              <a:gd name="connsiteY17" fmla="*/ 1506601 h 3752527"/>
              <a:gd name="connsiteX18" fmla="*/ 681160 w 9379192"/>
              <a:gd name="connsiteY18" fmla="*/ 1320855 h 3752527"/>
              <a:gd name="connsiteX19" fmla="*/ 273276 w 9379192"/>
              <a:gd name="connsiteY19" fmla="*/ 1106216 h 3752527"/>
              <a:gd name="connsiteX20" fmla="*/ 555269 w 9379192"/>
              <a:gd name="connsiteY20" fmla="*/ 928727 h 3752527"/>
              <a:gd name="connsiteX21" fmla="*/ 97029 w 9379192"/>
              <a:gd name="connsiteY21" fmla="*/ 664555 h 3752527"/>
              <a:gd name="connsiteX22" fmla="*/ 227955 w 9379192"/>
              <a:gd name="connsiteY22" fmla="*/ 317831 h 3752527"/>
              <a:gd name="connsiteX23" fmla="*/ 998402 w 9379192"/>
              <a:gd name="connsiteY23" fmla="*/ 235277 h 3752527"/>
              <a:gd name="connsiteX24" fmla="*/ 2030701 w 9379192"/>
              <a:gd name="connsiteY24" fmla="*/ 115575 h 3752527"/>
              <a:gd name="connsiteX25" fmla="*/ 3068036 w 9379192"/>
              <a:gd name="connsiteY25" fmla="*/ 12383 h 3752527"/>
              <a:gd name="connsiteX26" fmla="*/ 4105370 w 9379192"/>
              <a:gd name="connsiteY26" fmla="*/ 12383 h 3752527"/>
              <a:gd name="connsiteX27" fmla="*/ 4402472 w 9379192"/>
              <a:gd name="connsiteY27" fmla="*/ 20638 h 3752527"/>
              <a:gd name="connsiteX28" fmla="*/ 4407507 w 9379192"/>
              <a:gd name="connsiteY28" fmla="*/ 20638 h 3752527"/>
              <a:gd name="connsiteX29" fmla="*/ 5696622 w 9379192"/>
              <a:gd name="connsiteY29" fmla="*/ 57788 h 3752527"/>
              <a:gd name="connsiteX30" fmla="*/ 6175004 w 9379192"/>
              <a:gd name="connsiteY30" fmla="*/ 61915 h 3752527"/>
              <a:gd name="connsiteX31" fmla="*/ 7212339 w 9379192"/>
              <a:gd name="connsiteY31" fmla="*/ 66042 h 3752527"/>
              <a:gd name="connsiteX32" fmla="*/ 8244638 w 9379192"/>
              <a:gd name="connsiteY32" fmla="*/ 49532 h 3752527"/>
              <a:gd name="connsiteX33" fmla="*/ 9292044 w 9379192"/>
              <a:gd name="connsiteY33" fmla="*/ 0 h 3752527"/>
              <a:gd name="connsiteX34" fmla="*/ 9379192 w 9379192"/>
              <a:gd name="connsiteY34" fmla="*/ 2762 h 3752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379192" h="3752527">
                <a:moveTo>
                  <a:pt x="9379192" y="3752527"/>
                </a:moveTo>
                <a:lnTo>
                  <a:pt x="3293459" y="3752527"/>
                </a:lnTo>
                <a:lnTo>
                  <a:pt x="3297156" y="3752055"/>
                </a:lnTo>
                <a:cubicBezTo>
                  <a:pt x="3412975" y="3736577"/>
                  <a:pt x="3551454" y="3714906"/>
                  <a:pt x="3642095" y="3690141"/>
                </a:cubicBezTo>
                <a:cubicBezTo>
                  <a:pt x="3380244" y="3686012"/>
                  <a:pt x="2347945" y="3529162"/>
                  <a:pt x="2307659" y="3500267"/>
                </a:cubicBezTo>
                <a:cubicBezTo>
                  <a:pt x="2327803" y="3492012"/>
                  <a:pt x="2358017" y="3483757"/>
                  <a:pt x="2383194" y="3475501"/>
                </a:cubicBezTo>
                <a:cubicBezTo>
                  <a:pt x="2327803" y="3450736"/>
                  <a:pt x="2282482" y="3421842"/>
                  <a:pt x="2237161" y="3376437"/>
                </a:cubicBezTo>
                <a:cubicBezTo>
                  <a:pt x="2091129" y="3223714"/>
                  <a:pt x="1844384" y="3277374"/>
                  <a:pt x="1637924" y="3219585"/>
                </a:cubicBezTo>
                <a:cubicBezTo>
                  <a:pt x="1768850" y="2897627"/>
                  <a:pt x="2116307" y="3017329"/>
                  <a:pt x="2383194" y="2955415"/>
                </a:cubicBezTo>
                <a:cubicBezTo>
                  <a:pt x="1683245" y="2765541"/>
                  <a:pt x="1819207" y="2666477"/>
                  <a:pt x="1542249" y="2596307"/>
                </a:cubicBezTo>
                <a:cubicBezTo>
                  <a:pt x="1194791" y="2509625"/>
                  <a:pt x="1114221" y="2509625"/>
                  <a:pt x="1114221" y="2509625"/>
                </a:cubicBezTo>
                <a:cubicBezTo>
                  <a:pt x="1522105" y="2245455"/>
                  <a:pt x="2010559" y="2530264"/>
                  <a:pt x="2524191" y="2059708"/>
                </a:cubicBezTo>
                <a:cubicBezTo>
                  <a:pt x="2030701" y="1993667"/>
                  <a:pt x="555269" y="1960645"/>
                  <a:pt x="238027" y="1836815"/>
                </a:cubicBezTo>
                <a:cubicBezTo>
                  <a:pt x="358880" y="1882219"/>
                  <a:pt x="368952" y="1746006"/>
                  <a:pt x="424343" y="1746006"/>
                </a:cubicBezTo>
                <a:cubicBezTo>
                  <a:pt x="892655" y="1741879"/>
                  <a:pt x="1371037" y="1820305"/>
                  <a:pt x="1844384" y="1770772"/>
                </a:cubicBezTo>
                <a:cubicBezTo>
                  <a:pt x="1929989" y="1766645"/>
                  <a:pt x="2065951" y="1803793"/>
                  <a:pt x="2081058" y="1700602"/>
                </a:cubicBezTo>
                <a:cubicBezTo>
                  <a:pt x="2096164" y="1572644"/>
                  <a:pt x="1919919" y="1601537"/>
                  <a:pt x="1844384" y="1589154"/>
                </a:cubicBezTo>
                <a:cubicBezTo>
                  <a:pt x="1537212" y="1547877"/>
                  <a:pt x="1235076" y="1531367"/>
                  <a:pt x="922869" y="1506601"/>
                </a:cubicBezTo>
                <a:cubicBezTo>
                  <a:pt x="791943" y="1494218"/>
                  <a:pt x="630804" y="1518984"/>
                  <a:pt x="681160" y="1320855"/>
                </a:cubicBezTo>
                <a:cubicBezTo>
                  <a:pt x="640874" y="1130983"/>
                  <a:pt x="399166" y="1197025"/>
                  <a:pt x="273276" y="1106216"/>
                </a:cubicBezTo>
                <a:cubicBezTo>
                  <a:pt x="333703" y="998897"/>
                  <a:pt x="504913" y="1073196"/>
                  <a:pt x="555269" y="928727"/>
                </a:cubicBezTo>
                <a:cubicBezTo>
                  <a:pt x="313560" y="974131"/>
                  <a:pt x="338738" y="660428"/>
                  <a:pt x="97029" y="664555"/>
                </a:cubicBezTo>
                <a:cubicBezTo>
                  <a:pt x="-104395" y="478810"/>
                  <a:pt x="41638" y="388001"/>
                  <a:pt x="227955" y="317831"/>
                </a:cubicBezTo>
                <a:cubicBezTo>
                  <a:pt x="469664" y="231150"/>
                  <a:pt x="736551" y="251788"/>
                  <a:pt x="998402" y="235277"/>
                </a:cubicBezTo>
                <a:cubicBezTo>
                  <a:pt x="1345860" y="198128"/>
                  <a:pt x="1678209" y="111447"/>
                  <a:pt x="2030701" y="115575"/>
                </a:cubicBezTo>
                <a:cubicBezTo>
                  <a:pt x="2363052" y="28893"/>
                  <a:pt x="2730650" y="123829"/>
                  <a:pt x="3068036" y="12383"/>
                </a:cubicBezTo>
                <a:cubicBezTo>
                  <a:pt x="3410457" y="12383"/>
                  <a:pt x="3757914" y="12383"/>
                  <a:pt x="4105370" y="12383"/>
                </a:cubicBezTo>
                <a:cubicBezTo>
                  <a:pt x="4206084" y="16510"/>
                  <a:pt x="4301759" y="16510"/>
                  <a:pt x="4402472" y="20638"/>
                </a:cubicBezTo>
                <a:cubicBezTo>
                  <a:pt x="4402472" y="20638"/>
                  <a:pt x="4407507" y="20638"/>
                  <a:pt x="4407507" y="20638"/>
                </a:cubicBezTo>
                <a:cubicBezTo>
                  <a:pt x="4840570" y="33022"/>
                  <a:pt x="5268596" y="41276"/>
                  <a:pt x="5696622" y="57788"/>
                </a:cubicBezTo>
                <a:cubicBezTo>
                  <a:pt x="5857761" y="57788"/>
                  <a:pt x="6013864" y="61915"/>
                  <a:pt x="6175004" y="61915"/>
                </a:cubicBezTo>
                <a:cubicBezTo>
                  <a:pt x="6517425" y="82553"/>
                  <a:pt x="6864883" y="94936"/>
                  <a:pt x="7212339" y="66042"/>
                </a:cubicBezTo>
                <a:cubicBezTo>
                  <a:pt x="7559796" y="90809"/>
                  <a:pt x="7897182" y="74298"/>
                  <a:pt x="8244638" y="49532"/>
                </a:cubicBezTo>
                <a:cubicBezTo>
                  <a:pt x="8597130" y="78426"/>
                  <a:pt x="8944587" y="37149"/>
                  <a:pt x="9292044" y="0"/>
                </a:cubicBezTo>
                <a:lnTo>
                  <a:pt x="9379192" y="2762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531D9B7-48AB-4407-A9E8-13391FCB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9902" flipV="1">
            <a:off x="5210629" y="4242714"/>
            <a:ext cx="7104297" cy="3137347"/>
          </a:xfrm>
          <a:custGeom>
            <a:avLst/>
            <a:gdLst>
              <a:gd name="connsiteX0" fmla="*/ 6772629 w 7104297"/>
              <a:gd name="connsiteY0" fmla="*/ 3137347 h 3137347"/>
              <a:gd name="connsiteX1" fmla="*/ 7104297 w 7104297"/>
              <a:gd name="connsiteY1" fmla="*/ 1081624 h 3137347"/>
              <a:gd name="connsiteX2" fmla="*/ 400225 w 7104297"/>
              <a:gd name="connsiteY2" fmla="*/ 0 h 3137347"/>
              <a:gd name="connsiteX3" fmla="*/ 277738 w 7104297"/>
              <a:gd name="connsiteY3" fmla="*/ 5048 h 3137347"/>
              <a:gd name="connsiteX4" fmla="*/ 0 w 7104297"/>
              <a:gd name="connsiteY4" fmla="*/ 23585 h 3137347"/>
              <a:gd name="connsiteX5" fmla="*/ 296410 w 7104297"/>
              <a:gd name="connsiteY5" fmla="*/ 136472 h 3137347"/>
              <a:gd name="connsiteX6" fmla="*/ 396403 w 7104297"/>
              <a:gd name="connsiteY6" fmla="*/ 445861 h 3137347"/>
              <a:gd name="connsiteX7" fmla="*/ 760665 w 7104297"/>
              <a:gd name="connsiteY7" fmla="*/ 621461 h 3137347"/>
              <a:gd name="connsiteX8" fmla="*/ 996368 w 7104297"/>
              <a:gd name="connsiteY8" fmla="*/ 684176 h 3137347"/>
              <a:gd name="connsiteX9" fmla="*/ 1535617 w 7104297"/>
              <a:gd name="connsiteY9" fmla="*/ 776157 h 3137347"/>
              <a:gd name="connsiteX10" fmla="*/ 1614185 w 7104297"/>
              <a:gd name="connsiteY10" fmla="*/ 926671 h 3137347"/>
              <a:gd name="connsiteX11" fmla="*/ 1682037 w 7104297"/>
              <a:gd name="connsiteY11" fmla="*/ 1093909 h 3137347"/>
              <a:gd name="connsiteX12" fmla="*/ 1824886 w 7104297"/>
              <a:gd name="connsiteY12" fmla="*/ 1202614 h 3137347"/>
              <a:gd name="connsiteX13" fmla="*/ 714243 w 7104297"/>
              <a:gd name="connsiteY13" fmla="*/ 1185890 h 3137347"/>
              <a:gd name="connsiteX14" fmla="*/ 1967733 w 7104297"/>
              <a:gd name="connsiteY14" fmla="*/ 1537090 h 3137347"/>
              <a:gd name="connsiteX15" fmla="*/ 1857026 w 7104297"/>
              <a:gd name="connsiteY15" fmla="*/ 1675062 h 3137347"/>
              <a:gd name="connsiteX16" fmla="*/ 2542697 w 7104297"/>
              <a:gd name="connsiteY16" fmla="*/ 1863205 h 3137347"/>
              <a:gd name="connsiteX17" fmla="*/ 2174863 w 7104297"/>
              <a:gd name="connsiteY17" fmla="*/ 1884109 h 3137347"/>
              <a:gd name="connsiteX18" fmla="*/ 4314015 w 7104297"/>
              <a:gd name="connsiteY18" fmla="*/ 2670128 h 3137347"/>
              <a:gd name="connsiteX19" fmla="*/ 5430784 w 7104297"/>
              <a:gd name="connsiteY19" fmla="*/ 2889725 h 3137347"/>
              <a:gd name="connsiteX20" fmla="*/ 6613344 w 7104297"/>
              <a:gd name="connsiteY20" fmla="*/ 3108822 h 3137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04297" h="3137347">
                <a:moveTo>
                  <a:pt x="6772629" y="3137347"/>
                </a:moveTo>
                <a:lnTo>
                  <a:pt x="7104297" y="1081624"/>
                </a:lnTo>
                <a:lnTo>
                  <a:pt x="400225" y="0"/>
                </a:lnTo>
                <a:lnTo>
                  <a:pt x="277738" y="5048"/>
                </a:lnTo>
                <a:cubicBezTo>
                  <a:pt x="185423" y="9801"/>
                  <a:pt x="92851" y="15745"/>
                  <a:pt x="0" y="23585"/>
                </a:cubicBezTo>
                <a:cubicBezTo>
                  <a:pt x="96424" y="149013"/>
                  <a:pt x="221416" y="44490"/>
                  <a:pt x="296410" y="136472"/>
                </a:cubicBezTo>
                <a:cubicBezTo>
                  <a:pt x="224986" y="328795"/>
                  <a:pt x="253557" y="433318"/>
                  <a:pt x="396403" y="445861"/>
                </a:cubicBezTo>
                <a:cubicBezTo>
                  <a:pt x="535682" y="458403"/>
                  <a:pt x="685672" y="391507"/>
                  <a:pt x="760665" y="621461"/>
                </a:cubicBezTo>
                <a:cubicBezTo>
                  <a:pt x="782093" y="692537"/>
                  <a:pt x="914229" y="671633"/>
                  <a:pt x="996368" y="684176"/>
                </a:cubicBezTo>
                <a:cubicBezTo>
                  <a:pt x="1174926" y="713442"/>
                  <a:pt x="1364202" y="684176"/>
                  <a:pt x="1535617" y="776157"/>
                </a:cubicBezTo>
                <a:cubicBezTo>
                  <a:pt x="1603471" y="809604"/>
                  <a:pt x="1649896" y="834690"/>
                  <a:pt x="1614185" y="926671"/>
                </a:cubicBezTo>
                <a:cubicBezTo>
                  <a:pt x="1578472" y="1022833"/>
                  <a:pt x="1624898" y="1056279"/>
                  <a:pt x="1682037" y="1093909"/>
                </a:cubicBezTo>
                <a:cubicBezTo>
                  <a:pt x="1724892" y="1123175"/>
                  <a:pt x="1789173" y="1114814"/>
                  <a:pt x="1824886" y="1202614"/>
                </a:cubicBezTo>
                <a:cubicBezTo>
                  <a:pt x="1449909" y="1190070"/>
                  <a:pt x="1085647" y="1118994"/>
                  <a:pt x="714243" y="1185890"/>
                </a:cubicBezTo>
                <a:cubicBezTo>
                  <a:pt x="1121358" y="1353128"/>
                  <a:pt x="1567759" y="1344765"/>
                  <a:pt x="1967733" y="1537090"/>
                </a:cubicBezTo>
                <a:cubicBezTo>
                  <a:pt x="1953448" y="1603986"/>
                  <a:pt x="1860597" y="1574718"/>
                  <a:pt x="1857026" y="1675062"/>
                </a:cubicBezTo>
                <a:cubicBezTo>
                  <a:pt x="2067727" y="1779586"/>
                  <a:pt x="2321284" y="1708508"/>
                  <a:pt x="2542697" y="1863205"/>
                </a:cubicBezTo>
                <a:cubicBezTo>
                  <a:pt x="2414134" y="1934281"/>
                  <a:pt x="2296285" y="1817213"/>
                  <a:pt x="2174863" y="1884109"/>
                </a:cubicBezTo>
                <a:cubicBezTo>
                  <a:pt x="2214147" y="1984452"/>
                  <a:pt x="3992607" y="2603233"/>
                  <a:pt x="4314015" y="2670128"/>
                </a:cubicBezTo>
                <a:cubicBezTo>
                  <a:pt x="4559090" y="2721868"/>
                  <a:pt x="4976921" y="2803592"/>
                  <a:pt x="5430784" y="2889725"/>
                </a:cubicBezTo>
                <a:cubicBezTo>
                  <a:pt x="5827914" y="2965093"/>
                  <a:pt x="6252633" y="3043836"/>
                  <a:pt x="6613344" y="3108822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37845"/>
            <a:ext cx="6696453" cy="3643679"/>
          </a:xfrm>
        </p:spPr>
        <p:txBody>
          <a:bodyPr anchor="b">
            <a:normAutofit/>
          </a:bodyPr>
          <a:lstStyle/>
          <a:p>
            <a:pPr algn="l"/>
            <a:r>
              <a:rPr lang="en-US" sz="5200"/>
              <a:t>Maslow’s Hierarchy of Needs – Case Study: Bob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82064" y="5041616"/>
            <a:ext cx="4471736" cy="1246472"/>
          </a:xfrm>
        </p:spPr>
        <p:txBody>
          <a:bodyPr anchor="ctr">
            <a:normAutofit/>
          </a:bodyPr>
          <a:lstStyle/>
          <a:p>
            <a:pPr algn="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t>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US" sz="2000"/>
              <a:t>For each level of the hierarchy:</a:t>
            </a:r>
          </a:p>
          <a:p>
            <a:r>
              <a:rPr lang="en-US" sz="2000"/>
              <a:t>- Identify which of Bob’s needs are being met or unmet</a:t>
            </a:r>
          </a:p>
          <a:p>
            <a:r>
              <a:rPr lang="en-US" sz="2000"/>
              <a:t>- Consider how this impacts his overall health and well-being</a:t>
            </a:r>
          </a:p>
          <a:p>
            <a:r>
              <a:rPr lang="en-US" sz="2000"/>
              <a:t>- Be ready to feedback as a group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Self-Actualisation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04C0F7-533C-75BB-4344-748A5D888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680146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Esteem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816D64-AD70-87FC-8772-414CE15073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472663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Love &amp; Belonging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992396-9012-3BD2-76AE-CA042192E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692090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Safety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2398CF-191B-59FD-BA11-E94FF70DB0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01223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Physiological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8AAD8F-CF65-7EAE-F600-C980A23C1A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44808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570</Words>
  <Application>Microsoft Office PowerPoint</Application>
  <PresentationFormat>Widescreen</PresentationFormat>
  <Paragraphs>101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.AppleSystemUIFont</vt:lpstr>
      <vt:lpstr>Aptos</vt:lpstr>
      <vt:lpstr>Aptos Display</vt:lpstr>
      <vt:lpstr>Arial</vt:lpstr>
      <vt:lpstr>Calibri</vt:lpstr>
      <vt:lpstr>Office Theme</vt:lpstr>
      <vt:lpstr>Maslow’s Hierarchy of Needs</vt:lpstr>
      <vt:lpstr>Maslow’s Hierarchy of Needs</vt:lpstr>
      <vt:lpstr>PHYSIOLOGICAL - necessary for life; unmet, these needs lead to death</vt:lpstr>
      <vt:lpstr>SAFETY/SECURITY</vt:lpstr>
      <vt:lpstr>LOVE AND AFFECTION</vt:lpstr>
      <vt:lpstr>ESTEEM</vt:lpstr>
      <vt:lpstr>SELF-ACTUALIZATION</vt:lpstr>
      <vt:lpstr>To meet our human needs we usually learn what works by </vt:lpstr>
      <vt:lpstr>INDIRECT METHODS</vt:lpstr>
      <vt:lpstr>When defense mechanisms are inadequate, stress reactions develop:</vt:lpstr>
      <vt:lpstr>To meet the needs of others…</vt:lpstr>
      <vt:lpstr>Challenges</vt:lpstr>
      <vt:lpstr>Responsibilities</vt:lpstr>
      <vt:lpstr>Maslow’s Hierarchy of Needs – Case Study: Bob</vt:lpstr>
      <vt:lpstr>Instructions</vt:lpstr>
      <vt:lpstr>Self-Actualisation</vt:lpstr>
      <vt:lpstr>Esteem</vt:lpstr>
      <vt:lpstr>Love &amp; Belonging</vt:lpstr>
      <vt:lpstr>Safety</vt:lpstr>
      <vt:lpstr>Physiological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Felicity Peacock</dc:creator>
  <cp:lastModifiedBy>Felicity Peacock</cp:lastModifiedBy>
  <cp:revision>2</cp:revision>
  <dcterms:created xsi:type="dcterms:W3CDTF">2025-03-25T08:13:14Z</dcterms:created>
  <dcterms:modified xsi:type="dcterms:W3CDTF">2025-11-16T13:55:51Z</dcterms:modified>
</cp:coreProperties>
</file>