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6" r:id="rId7"/>
    <p:sldId id="265" r:id="rId8"/>
    <p:sldId id="262" r:id="rId9"/>
    <p:sldId id="263" r:id="rId10"/>
    <p:sldId id="264"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37C4E3-5565-4648-9A4E-90F4A3C40D6F}" v="1" dt="2025-07-01T08:31:06.3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6" d="100"/>
          <a:sy n="106" d="100"/>
        </p:scale>
        <p:origin x="7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os Tavlaridis" userId="cf0f3e73-e183-4ecf-9d20-cf90aae84965" providerId="ADAL" clId="{7E37C4E3-5565-4648-9A4E-90F4A3C40D6F}"/>
    <pc:docChg chg="modSld">
      <pc:chgData name="Vasilios Tavlaridis" userId="cf0f3e73-e183-4ecf-9d20-cf90aae84965" providerId="ADAL" clId="{7E37C4E3-5565-4648-9A4E-90F4A3C40D6F}" dt="2025-07-01T08:31:06.349" v="0" actId="20577"/>
      <pc:docMkLst>
        <pc:docMk/>
      </pc:docMkLst>
      <pc:sldChg chg="modSp modAnim">
        <pc:chgData name="Vasilios Tavlaridis" userId="cf0f3e73-e183-4ecf-9d20-cf90aae84965" providerId="ADAL" clId="{7E37C4E3-5565-4648-9A4E-90F4A3C40D6F}" dt="2025-07-01T08:31:06.349" v="0" actId="20577"/>
        <pc:sldMkLst>
          <pc:docMk/>
          <pc:sldMk cId="4176113250" sldId="256"/>
        </pc:sldMkLst>
        <pc:spChg chg="mod">
          <ac:chgData name="Vasilios Tavlaridis" userId="cf0f3e73-e183-4ecf-9d20-cf90aae84965" providerId="ADAL" clId="{7E37C4E3-5565-4648-9A4E-90F4A3C40D6F}" dt="2025-07-01T08:31:06.349" v="0" actId="20577"/>
          <ac:spMkLst>
            <pc:docMk/>
            <pc:sldMk cId="4176113250" sldId="256"/>
            <ac:spMk id="3" creationId="{1837C37B-8717-0D1A-B2D5-542D300837DC}"/>
          </ac:spMkLst>
        </pc:spChg>
      </pc:sldChg>
    </pc:docChg>
  </pc:docChgLst>
  <pc:docChgLst>
    <pc:chgData name="James Morris" userId="d56ed3bc6152da0f" providerId="LiveId" clId="{D1B20A41-904C-4F2F-84D0-CAFFFD9DDE94}"/>
    <pc:docChg chg="undo redo custSel addSld delSld modSld addSection delSection">
      <pc:chgData name="James Morris" userId="d56ed3bc6152da0f" providerId="LiveId" clId="{D1B20A41-904C-4F2F-84D0-CAFFFD9DDE94}" dt="2024-11-10T19:08:37.381" v="2787" actId="26606"/>
      <pc:docMkLst>
        <pc:docMk/>
      </pc:docMkLst>
      <pc:sldChg chg="addSp modSp mod">
        <pc:chgData name="James Morris" userId="d56ed3bc6152da0f" providerId="LiveId" clId="{D1B20A41-904C-4F2F-84D0-CAFFFD9DDE94}" dt="2024-11-10T17:49:30.831" v="2418" actId="14100"/>
        <pc:sldMkLst>
          <pc:docMk/>
          <pc:sldMk cId="4176113250" sldId="256"/>
        </pc:sldMkLst>
      </pc:sldChg>
      <pc:sldChg chg="addSp delSp modSp mod setBg setClrOvrMap">
        <pc:chgData name="James Morris" userId="d56ed3bc6152da0f" providerId="LiveId" clId="{D1B20A41-904C-4F2F-84D0-CAFFFD9DDE94}" dt="2024-11-10T17:59:47.722" v="2462" actId="2711"/>
        <pc:sldMkLst>
          <pc:docMk/>
          <pc:sldMk cId="3120399066" sldId="257"/>
        </pc:sldMkLst>
      </pc:sldChg>
      <pc:sldChg chg="new del">
        <pc:chgData name="James Morris" userId="d56ed3bc6152da0f" providerId="LiveId" clId="{D1B20A41-904C-4F2F-84D0-CAFFFD9DDE94}" dt="2024-11-03T12:25:43.341" v="1" actId="680"/>
        <pc:sldMkLst>
          <pc:docMk/>
          <pc:sldMk cId="766346857" sldId="258"/>
        </pc:sldMkLst>
      </pc:sldChg>
      <pc:sldChg chg="addSp delSp modSp new mod setBg">
        <pc:chgData name="James Morris" userId="d56ed3bc6152da0f" providerId="LiveId" clId="{D1B20A41-904C-4F2F-84D0-CAFFFD9DDE94}" dt="2024-11-10T17:58:33.916" v="2456" actId="2711"/>
        <pc:sldMkLst>
          <pc:docMk/>
          <pc:sldMk cId="2287050410" sldId="258"/>
        </pc:sldMkLst>
      </pc:sldChg>
      <pc:sldChg chg="addSp delSp modSp new mod setBg">
        <pc:chgData name="James Morris" userId="d56ed3bc6152da0f" providerId="LiveId" clId="{D1B20A41-904C-4F2F-84D0-CAFFFD9DDE94}" dt="2024-11-10T18:05:22.040" v="2490" actId="1076"/>
        <pc:sldMkLst>
          <pc:docMk/>
          <pc:sldMk cId="4101103390" sldId="259"/>
        </pc:sldMkLst>
      </pc:sldChg>
      <pc:sldChg chg="addSp delSp modSp new mod setBg setClrOvrMap">
        <pc:chgData name="James Morris" userId="d56ed3bc6152da0f" providerId="LiveId" clId="{D1B20A41-904C-4F2F-84D0-CAFFFD9DDE94}" dt="2024-11-10T17:57:05.287" v="2452" actId="255"/>
        <pc:sldMkLst>
          <pc:docMk/>
          <pc:sldMk cId="1794997556" sldId="260"/>
        </pc:sldMkLst>
      </pc:sldChg>
      <pc:sldChg chg="addSp delSp modSp new del mod setBg">
        <pc:chgData name="James Morris" userId="d56ed3bc6152da0f" providerId="LiveId" clId="{D1B20A41-904C-4F2F-84D0-CAFFFD9DDE94}" dt="2024-11-10T16:46:50.754" v="2165" actId="2696"/>
        <pc:sldMkLst>
          <pc:docMk/>
          <pc:sldMk cId="3735654317" sldId="261"/>
        </pc:sldMkLst>
      </pc:sldChg>
      <pc:sldChg chg="addSp delSp modSp new mod setBg">
        <pc:chgData name="James Morris" userId="d56ed3bc6152da0f" providerId="LiveId" clId="{D1B20A41-904C-4F2F-84D0-CAFFFD9DDE94}" dt="2024-11-10T19:04:20.451" v="2698" actId="20577"/>
        <pc:sldMkLst>
          <pc:docMk/>
          <pc:sldMk cId="1029159231" sldId="262"/>
        </pc:sldMkLst>
      </pc:sldChg>
      <pc:sldChg chg="addSp delSp modSp new mod setBg">
        <pc:chgData name="James Morris" userId="d56ed3bc6152da0f" providerId="LiveId" clId="{D1B20A41-904C-4F2F-84D0-CAFFFD9DDE94}" dt="2024-11-10T17:53:20.633" v="2427" actId="2711"/>
        <pc:sldMkLst>
          <pc:docMk/>
          <pc:sldMk cId="998019449" sldId="263"/>
        </pc:sldMkLst>
      </pc:sldChg>
      <pc:sldChg chg="addSp delSp modSp new mod setBg">
        <pc:chgData name="James Morris" userId="d56ed3bc6152da0f" providerId="LiveId" clId="{D1B20A41-904C-4F2F-84D0-CAFFFD9DDE94}" dt="2024-11-10T17:52:25.575" v="2422" actId="14100"/>
        <pc:sldMkLst>
          <pc:docMk/>
          <pc:sldMk cId="2385411604" sldId="264"/>
        </pc:sldMkLst>
      </pc:sldChg>
      <pc:sldChg chg="addSp delSp modSp new mod setBg">
        <pc:chgData name="James Morris" userId="d56ed3bc6152da0f" providerId="LiveId" clId="{D1B20A41-904C-4F2F-84D0-CAFFFD9DDE94}" dt="2024-11-10T19:03:49.377" v="2692" actId="1076"/>
        <pc:sldMkLst>
          <pc:docMk/>
          <pc:sldMk cId="3429840616" sldId="265"/>
        </pc:sldMkLst>
      </pc:sldChg>
      <pc:sldChg chg="addSp delSp modSp new del modAnim">
        <pc:chgData name="James Morris" userId="d56ed3bc6152da0f" providerId="LiveId" clId="{D1B20A41-904C-4F2F-84D0-CAFFFD9DDE94}" dt="2024-11-10T16:43:19.584" v="2163" actId="2696"/>
        <pc:sldMkLst>
          <pc:docMk/>
          <pc:sldMk cId="1035541122" sldId="266"/>
        </pc:sldMkLst>
      </pc:sldChg>
      <pc:sldChg chg="addSp delSp modSp new mod setBg">
        <pc:chgData name="James Morris" userId="d56ed3bc6152da0f" providerId="LiveId" clId="{D1B20A41-904C-4F2F-84D0-CAFFFD9DDE94}" dt="2024-11-10T18:13:24.524" v="2575" actId="14100"/>
        <pc:sldMkLst>
          <pc:docMk/>
          <pc:sldMk cId="1747682452" sldId="266"/>
        </pc:sldMkLst>
      </pc:sldChg>
      <pc:sldChg chg="new del">
        <pc:chgData name="James Morris" userId="d56ed3bc6152da0f" providerId="LiveId" clId="{D1B20A41-904C-4F2F-84D0-CAFFFD9DDE94}" dt="2024-11-10T01:06:09.784" v="1902" actId="680"/>
        <pc:sldMkLst>
          <pc:docMk/>
          <pc:sldMk cId="1209825478" sldId="267"/>
        </pc:sldMkLst>
      </pc:sldChg>
      <pc:sldChg chg="addSp delSp modSp new del mod">
        <pc:chgData name="James Morris" userId="d56ed3bc6152da0f" providerId="LiveId" clId="{D1B20A41-904C-4F2F-84D0-CAFFFD9DDE94}" dt="2024-11-10T16:43:22.751" v="2164" actId="2696"/>
        <pc:sldMkLst>
          <pc:docMk/>
          <pc:sldMk cId="3104522369" sldId="267"/>
        </pc:sldMkLst>
      </pc:sldChg>
      <pc:sldChg chg="addSp delSp modSp new mod setBg">
        <pc:chgData name="James Morris" userId="d56ed3bc6152da0f" providerId="LiveId" clId="{D1B20A41-904C-4F2F-84D0-CAFFFD9DDE94}" dt="2024-11-10T19:08:37.381" v="2787" actId="26606"/>
        <pc:sldMkLst>
          <pc:docMk/>
          <pc:sldMk cId="3387782692" sldId="267"/>
        </pc:sldMkLst>
      </pc:sldChg>
      <pc:sldChg chg="new del">
        <pc:chgData name="James Morris" userId="d56ed3bc6152da0f" providerId="LiveId" clId="{D1B20A41-904C-4F2F-84D0-CAFFFD9DDE94}" dt="2024-11-10T17:39:54.338" v="2391" actId="2696"/>
        <pc:sldMkLst>
          <pc:docMk/>
          <pc:sldMk cId="2361386736" sldId="268"/>
        </pc:sldMkLst>
      </pc:sldChg>
      <pc:sldChg chg="addSp delSp modSp new del mod">
        <pc:chgData name="James Morris" userId="d56ed3bc6152da0f" providerId="LiveId" clId="{D1B20A41-904C-4F2F-84D0-CAFFFD9DDE94}" dt="2024-11-10T17:28:54.703" v="2319" actId="2696"/>
        <pc:sldMkLst>
          <pc:docMk/>
          <pc:sldMk cId="2191399589" sldId="269"/>
        </pc:sldMkLst>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64ED64-A537-4DDD-91EB-19704515308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3608DF11-5143-4B49-A360-BA797E6DED62}">
      <dgm:prSet/>
      <dgm:spPr/>
      <dgm:t>
        <a:bodyPr/>
        <a:lstStyle/>
        <a:p>
          <a:r>
            <a:rPr lang="en-GB" b="1" dirty="0">
              <a:latin typeface="Arial" panose="020B0604020202020204" pitchFamily="34" charset="0"/>
              <a:cs typeface="Arial" panose="020B0604020202020204" pitchFamily="34" charset="0"/>
            </a:rPr>
            <a:t>Overview </a:t>
          </a:r>
          <a:endParaRPr lang="en-US" dirty="0">
            <a:latin typeface="Arial" panose="020B0604020202020204" pitchFamily="34" charset="0"/>
            <a:cs typeface="Arial" panose="020B0604020202020204" pitchFamily="34" charset="0"/>
          </a:endParaRPr>
        </a:p>
      </dgm:t>
    </dgm:pt>
    <dgm:pt modelId="{2812995A-AEA5-4E7A-80C0-C21B7A8EE047}" type="parTrans" cxnId="{330EAF12-5920-4AC8-865F-F9FECABCA397}">
      <dgm:prSet/>
      <dgm:spPr/>
      <dgm:t>
        <a:bodyPr/>
        <a:lstStyle/>
        <a:p>
          <a:endParaRPr lang="en-US"/>
        </a:p>
      </dgm:t>
    </dgm:pt>
    <dgm:pt modelId="{7DD5184E-D916-46EC-91DD-8B7391326FF7}" type="sibTrans" cxnId="{330EAF12-5920-4AC8-865F-F9FECABCA397}">
      <dgm:prSet/>
      <dgm:spPr/>
      <dgm:t>
        <a:bodyPr/>
        <a:lstStyle/>
        <a:p>
          <a:endParaRPr lang="en-US"/>
        </a:p>
      </dgm:t>
    </dgm:pt>
    <dgm:pt modelId="{4AA89404-7019-4EF3-858B-E970F23790C5}">
      <dgm:prSet/>
      <dgm:spPr/>
      <dgm:t>
        <a:bodyPr/>
        <a:lstStyle/>
        <a:p>
          <a:r>
            <a:rPr lang="en-GB" b="1" dirty="0">
              <a:latin typeface="Arial" panose="020B0604020202020204" pitchFamily="34" charset="0"/>
              <a:cs typeface="Arial" panose="020B0604020202020204" pitchFamily="34" charset="0"/>
            </a:rPr>
            <a:t>Legal Format and Startup of the company </a:t>
          </a:r>
          <a:endParaRPr lang="en-US" dirty="0">
            <a:latin typeface="Arial" panose="020B0604020202020204" pitchFamily="34" charset="0"/>
            <a:cs typeface="Arial" panose="020B0604020202020204" pitchFamily="34" charset="0"/>
          </a:endParaRPr>
        </a:p>
      </dgm:t>
    </dgm:pt>
    <dgm:pt modelId="{DB3BAA17-F1F1-4C46-8080-AAD3A23FC771}" type="parTrans" cxnId="{80A6E8E2-386E-4BC9-B9A6-856EB2CBC8C7}">
      <dgm:prSet/>
      <dgm:spPr/>
      <dgm:t>
        <a:bodyPr/>
        <a:lstStyle/>
        <a:p>
          <a:endParaRPr lang="en-US"/>
        </a:p>
      </dgm:t>
    </dgm:pt>
    <dgm:pt modelId="{B020CF08-733F-41AE-A6E6-ECC5A86D5DFA}" type="sibTrans" cxnId="{80A6E8E2-386E-4BC9-B9A6-856EB2CBC8C7}">
      <dgm:prSet/>
      <dgm:spPr/>
      <dgm:t>
        <a:bodyPr/>
        <a:lstStyle/>
        <a:p>
          <a:endParaRPr lang="en-US"/>
        </a:p>
      </dgm:t>
    </dgm:pt>
    <dgm:pt modelId="{62F802F1-6D50-4789-9AF6-674305D6A913}">
      <dgm:prSet/>
      <dgm:spPr/>
      <dgm:t>
        <a:bodyPr/>
        <a:lstStyle/>
        <a:p>
          <a:r>
            <a:rPr lang="en-GB" b="1" dirty="0">
              <a:latin typeface="Arial" panose="020B0604020202020204" pitchFamily="34" charset="0"/>
              <a:cs typeface="Arial" panose="020B0604020202020204" pitchFamily="34" charset="0"/>
            </a:rPr>
            <a:t>Industry and competitors </a:t>
          </a:r>
          <a:endParaRPr lang="en-US" dirty="0">
            <a:latin typeface="Arial" panose="020B0604020202020204" pitchFamily="34" charset="0"/>
            <a:cs typeface="Arial" panose="020B0604020202020204" pitchFamily="34" charset="0"/>
          </a:endParaRPr>
        </a:p>
      </dgm:t>
    </dgm:pt>
    <dgm:pt modelId="{B2BBF3CD-9BFD-482D-A8D4-F626FFF38394}" type="parTrans" cxnId="{65A2BDFA-08BD-494F-AD60-0E1CF42FC3DD}">
      <dgm:prSet/>
      <dgm:spPr/>
      <dgm:t>
        <a:bodyPr/>
        <a:lstStyle/>
        <a:p>
          <a:endParaRPr lang="en-US"/>
        </a:p>
      </dgm:t>
    </dgm:pt>
    <dgm:pt modelId="{26F5F423-4205-402A-B6E1-9D0F83ED5C24}" type="sibTrans" cxnId="{65A2BDFA-08BD-494F-AD60-0E1CF42FC3DD}">
      <dgm:prSet/>
      <dgm:spPr/>
      <dgm:t>
        <a:bodyPr/>
        <a:lstStyle/>
        <a:p>
          <a:endParaRPr lang="en-US"/>
        </a:p>
      </dgm:t>
    </dgm:pt>
    <dgm:pt modelId="{081EF936-1969-4AF2-9BC1-F622E27D7674}">
      <dgm:prSet/>
      <dgm:spPr/>
      <dgm:t>
        <a:bodyPr/>
        <a:lstStyle/>
        <a:p>
          <a:r>
            <a:rPr lang="en-GB" b="1" dirty="0">
              <a:latin typeface="Arial" panose="020B0604020202020204" pitchFamily="34" charset="0"/>
              <a:cs typeface="Arial" panose="020B0604020202020204" pitchFamily="34" charset="0"/>
            </a:rPr>
            <a:t>Marketing Plan - (How will you attract customers (website/social media etc.)</a:t>
          </a:r>
          <a:endParaRPr lang="en-US" dirty="0">
            <a:latin typeface="Arial" panose="020B0604020202020204" pitchFamily="34" charset="0"/>
            <a:cs typeface="Arial" panose="020B0604020202020204" pitchFamily="34" charset="0"/>
          </a:endParaRPr>
        </a:p>
      </dgm:t>
    </dgm:pt>
    <dgm:pt modelId="{06002015-C34B-4D27-957A-72CB7DAA07F9}" type="parTrans" cxnId="{377D8E89-668C-4D0E-90E4-D7D4D8376E9D}">
      <dgm:prSet/>
      <dgm:spPr/>
      <dgm:t>
        <a:bodyPr/>
        <a:lstStyle/>
        <a:p>
          <a:endParaRPr lang="en-US"/>
        </a:p>
      </dgm:t>
    </dgm:pt>
    <dgm:pt modelId="{BADC4DB9-26BF-404B-AA91-F871AC18F4A8}" type="sibTrans" cxnId="{377D8E89-668C-4D0E-90E4-D7D4D8376E9D}">
      <dgm:prSet/>
      <dgm:spPr/>
      <dgm:t>
        <a:bodyPr/>
        <a:lstStyle/>
        <a:p>
          <a:endParaRPr lang="en-US"/>
        </a:p>
      </dgm:t>
    </dgm:pt>
    <dgm:pt modelId="{90C50C68-FE4F-4209-BEB8-9FB3C21D33BE}">
      <dgm:prSet/>
      <dgm:spPr/>
      <dgm:t>
        <a:bodyPr/>
        <a:lstStyle/>
        <a:p>
          <a:r>
            <a:rPr lang="en-GB" b="1" dirty="0">
              <a:latin typeface="Arial" panose="020B0604020202020204" pitchFamily="34" charset="0"/>
              <a:cs typeface="Arial" panose="020B0604020202020204" pitchFamily="34" charset="0"/>
            </a:rPr>
            <a:t>Financial projections (Cash Flow for the first 12 months)</a:t>
          </a:r>
          <a:endParaRPr lang="en-US" dirty="0">
            <a:latin typeface="Arial" panose="020B0604020202020204" pitchFamily="34" charset="0"/>
            <a:cs typeface="Arial" panose="020B0604020202020204" pitchFamily="34" charset="0"/>
          </a:endParaRPr>
        </a:p>
      </dgm:t>
    </dgm:pt>
    <dgm:pt modelId="{9B2F4441-17B7-445E-8350-B5F6DE26BC03}" type="parTrans" cxnId="{15F489BF-A949-4807-9F7A-70A788C6BAD7}">
      <dgm:prSet/>
      <dgm:spPr/>
      <dgm:t>
        <a:bodyPr/>
        <a:lstStyle/>
        <a:p>
          <a:endParaRPr lang="en-US"/>
        </a:p>
      </dgm:t>
    </dgm:pt>
    <dgm:pt modelId="{65448F95-6F62-4968-A05D-7FF51A65701C}" type="sibTrans" cxnId="{15F489BF-A949-4807-9F7A-70A788C6BAD7}">
      <dgm:prSet/>
      <dgm:spPr/>
      <dgm:t>
        <a:bodyPr/>
        <a:lstStyle/>
        <a:p>
          <a:endParaRPr lang="en-US"/>
        </a:p>
      </dgm:t>
    </dgm:pt>
    <dgm:pt modelId="{1007322E-1106-4A10-8B46-FB9E7EB336E5}">
      <dgm:prSet/>
      <dgm:spPr/>
      <dgm:t>
        <a:bodyPr/>
        <a:lstStyle/>
        <a:p>
          <a:r>
            <a:rPr lang="en-GB" b="1" dirty="0">
              <a:latin typeface="Arial" panose="020B0604020202020204" pitchFamily="34" charset="0"/>
              <a:cs typeface="Arial" panose="020B0604020202020204" pitchFamily="34" charset="0"/>
            </a:rPr>
            <a:t>Reference List</a:t>
          </a:r>
          <a:endParaRPr lang="en-US" dirty="0">
            <a:latin typeface="Arial" panose="020B0604020202020204" pitchFamily="34" charset="0"/>
            <a:cs typeface="Arial" panose="020B0604020202020204" pitchFamily="34" charset="0"/>
          </a:endParaRPr>
        </a:p>
      </dgm:t>
    </dgm:pt>
    <dgm:pt modelId="{29BEE007-BCEF-49FE-A901-E7F1744D520F}" type="parTrans" cxnId="{129C4607-846F-408C-85E7-7F55E1A7356B}">
      <dgm:prSet/>
      <dgm:spPr/>
      <dgm:t>
        <a:bodyPr/>
        <a:lstStyle/>
        <a:p>
          <a:endParaRPr lang="en-US"/>
        </a:p>
      </dgm:t>
    </dgm:pt>
    <dgm:pt modelId="{5A137E1F-F38D-40F2-8F9C-5157DB73FB55}" type="sibTrans" cxnId="{129C4607-846F-408C-85E7-7F55E1A7356B}">
      <dgm:prSet/>
      <dgm:spPr/>
      <dgm:t>
        <a:bodyPr/>
        <a:lstStyle/>
        <a:p>
          <a:endParaRPr lang="en-US"/>
        </a:p>
      </dgm:t>
    </dgm:pt>
    <dgm:pt modelId="{76644351-6DFA-469D-8797-DC854B6440CD}" type="pres">
      <dgm:prSet presAssocID="{4764ED64-A537-4DDD-91EB-19704515308C}" presName="vert0" presStyleCnt="0">
        <dgm:presLayoutVars>
          <dgm:dir/>
          <dgm:animOne val="branch"/>
          <dgm:animLvl val="lvl"/>
        </dgm:presLayoutVars>
      </dgm:prSet>
      <dgm:spPr/>
    </dgm:pt>
    <dgm:pt modelId="{2F94FAE3-4020-449B-857D-24FC636C3ABA}" type="pres">
      <dgm:prSet presAssocID="{3608DF11-5143-4B49-A360-BA797E6DED62}" presName="thickLine" presStyleLbl="alignNode1" presStyleIdx="0" presStyleCnt="6"/>
      <dgm:spPr/>
    </dgm:pt>
    <dgm:pt modelId="{8245733E-0AFE-48CE-AC42-BFA240185EE4}" type="pres">
      <dgm:prSet presAssocID="{3608DF11-5143-4B49-A360-BA797E6DED62}" presName="horz1" presStyleCnt="0"/>
      <dgm:spPr/>
    </dgm:pt>
    <dgm:pt modelId="{DF647EE5-66D7-4FE5-9B0A-C30EC8593EAB}" type="pres">
      <dgm:prSet presAssocID="{3608DF11-5143-4B49-A360-BA797E6DED62}" presName="tx1" presStyleLbl="revTx" presStyleIdx="0" presStyleCnt="6"/>
      <dgm:spPr/>
    </dgm:pt>
    <dgm:pt modelId="{441E2FB8-5333-42CF-9954-F3E4C722DB6C}" type="pres">
      <dgm:prSet presAssocID="{3608DF11-5143-4B49-A360-BA797E6DED62}" presName="vert1" presStyleCnt="0"/>
      <dgm:spPr/>
    </dgm:pt>
    <dgm:pt modelId="{B9D5DBBA-1C85-452B-89D9-F833B7B6804F}" type="pres">
      <dgm:prSet presAssocID="{4AA89404-7019-4EF3-858B-E970F23790C5}" presName="thickLine" presStyleLbl="alignNode1" presStyleIdx="1" presStyleCnt="6"/>
      <dgm:spPr/>
    </dgm:pt>
    <dgm:pt modelId="{2C19DB88-BD37-4DE3-8625-BD906DB3D77B}" type="pres">
      <dgm:prSet presAssocID="{4AA89404-7019-4EF3-858B-E970F23790C5}" presName="horz1" presStyleCnt="0"/>
      <dgm:spPr/>
    </dgm:pt>
    <dgm:pt modelId="{120F89F6-2D2D-44DB-BF77-4AC39825CA0B}" type="pres">
      <dgm:prSet presAssocID="{4AA89404-7019-4EF3-858B-E970F23790C5}" presName="tx1" presStyleLbl="revTx" presStyleIdx="1" presStyleCnt="6"/>
      <dgm:spPr/>
    </dgm:pt>
    <dgm:pt modelId="{AEFEC08F-C2DE-4C3D-A37F-8EC024656AE3}" type="pres">
      <dgm:prSet presAssocID="{4AA89404-7019-4EF3-858B-E970F23790C5}" presName="vert1" presStyleCnt="0"/>
      <dgm:spPr/>
    </dgm:pt>
    <dgm:pt modelId="{36C4531B-5362-41DC-9756-28F8366A9001}" type="pres">
      <dgm:prSet presAssocID="{62F802F1-6D50-4789-9AF6-674305D6A913}" presName="thickLine" presStyleLbl="alignNode1" presStyleIdx="2" presStyleCnt="6"/>
      <dgm:spPr/>
    </dgm:pt>
    <dgm:pt modelId="{E2D43187-F466-4063-BDF5-ED651E3F077A}" type="pres">
      <dgm:prSet presAssocID="{62F802F1-6D50-4789-9AF6-674305D6A913}" presName="horz1" presStyleCnt="0"/>
      <dgm:spPr/>
    </dgm:pt>
    <dgm:pt modelId="{8188E491-E5BE-41A2-B3E3-4F252975870B}" type="pres">
      <dgm:prSet presAssocID="{62F802F1-6D50-4789-9AF6-674305D6A913}" presName="tx1" presStyleLbl="revTx" presStyleIdx="2" presStyleCnt="6"/>
      <dgm:spPr/>
    </dgm:pt>
    <dgm:pt modelId="{2277BD44-F2BB-46F0-8F03-BE586D7B5903}" type="pres">
      <dgm:prSet presAssocID="{62F802F1-6D50-4789-9AF6-674305D6A913}" presName="vert1" presStyleCnt="0"/>
      <dgm:spPr/>
    </dgm:pt>
    <dgm:pt modelId="{D96FBBEE-3569-4C4C-AE28-670127C5B435}" type="pres">
      <dgm:prSet presAssocID="{081EF936-1969-4AF2-9BC1-F622E27D7674}" presName="thickLine" presStyleLbl="alignNode1" presStyleIdx="3" presStyleCnt="6"/>
      <dgm:spPr/>
    </dgm:pt>
    <dgm:pt modelId="{FBD2BCB3-DBF5-4C6F-A214-C4A42CC340B8}" type="pres">
      <dgm:prSet presAssocID="{081EF936-1969-4AF2-9BC1-F622E27D7674}" presName="horz1" presStyleCnt="0"/>
      <dgm:spPr/>
    </dgm:pt>
    <dgm:pt modelId="{A2F9914D-3EA0-4D2C-9401-6E25C94B6E41}" type="pres">
      <dgm:prSet presAssocID="{081EF936-1969-4AF2-9BC1-F622E27D7674}" presName="tx1" presStyleLbl="revTx" presStyleIdx="3" presStyleCnt="6"/>
      <dgm:spPr/>
    </dgm:pt>
    <dgm:pt modelId="{C61B6FE7-E304-4304-9CA3-9F3B7E80A0EA}" type="pres">
      <dgm:prSet presAssocID="{081EF936-1969-4AF2-9BC1-F622E27D7674}" presName="vert1" presStyleCnt="0"/>
      <dgm:spPr/>
    </dgm:pt>
    <dgm:pt modelId="{B32E795D-BFBD-46D3-8C7B-299F32FDC830}" type="pres">
      <dgm:prSet presAssocID="{90C50C68-FE4F-4209-BEB8-9FB3C21D33BE}" presName="thickLine" presStyleLbl="alignNode1" presStyleIdx="4" presStyleCnt="6"/>
      <dgm:spPr/>
    </dgm:pt>
    <dgm:pt modelId="{DD3882F0-75EE-4BFF-808C-820222127732}" type="pres">
      <dgm:prSet presAssocID="{90C50C68-FE4F-4209-BEB8-9FB3C21D33BE}" presName="horz1" presStyleCnt="0"/>
      <dgm:spPr/>
    </dgm:pt>
    <dgm:pt modelId="{CBE7D808-3AA8-4B69-AE3B-08A2A497EAE1}" type="pres">
      <dgm:prSet presAssocID="{90C50C68-FE4F-4209-BEB8-9FB3C21D33BE}" presName="tx1" presStyleLbl="revTx" presStyleIdx="4" presStyleCnt="6"/>
      <dgm:spPr/>
    </dgm:pt>
    <dgm:pt modelId="{0CCF2E7F-7B22-4702-9C5E-04FD22181E19}" type="pres">
      <dgm:prSet presAssocID="{90C50C68-FE4F-4209-BEB8-9FB3C21D33BE}" presName="vert1" presStyleCnt="0"/>
      <dgm:spPr/>
    </dgm:pt>
    <dgm:pt modelId="{04B5F996-26E9-4C9F-A0C8-2EB6962BEBE1}" type="pres">
      <dgm:prSet presAssocID="{1007322E-1106-4A10-8B46-FB9E7EB336E5}" presName="thickLine" presStyleLbl="alignNode1" presStyleIdx="5" presStyleCnt="6"/>
      <dgm:spPr/>
    </dgm:pt>
    <dgm:pt modelId="{BE5114D6-BE0C-4548-B258-3EDD7CB2C011}" type="pres">
      <dgm:prSet presAssocID="{1007322E-1106-4A10-8B46-FB9E7EB336E5}" presName="horz1" presStyleCnt="0"/>
      <dgm:spPr/>
    </dgm:pt>
    <dgm:pt modelId="{DAB6F7C6-02B3-4B6A-AB19-68C7CE4EDD65}" type="pres">
      <dgm:prSet presAssocID="{1007322E-1106-4A10-8B46-FB9E7EB336E5}" presName="tx1" presStyleLbl="revTx" presStyleIdx="5" presStyleCnt="6"/>
      <dgm:spPr/>
    </dgm:pt>
    <dgm:pt modelId="{7AA966E6-6E17-4FBF-A4B7-515F431D4906}" type="pres">
      <dgm:prSet presAssocID="{1007322E-1106-4A10-8B46-FB9E7EB336E5}" presName="vert1" presStyleCnt="0"/>
      <dgm:spPr/>
    </dgm:pt>
  </dgm:ptLst>
  <dgm:cxnLst>
    <dgm:cxn modelId="{129C4607-846F-408C-85E7-7F55E1A7356B}" srcId="{4764ED64-A537-4DDD-91EB-19704515308C}" destId="{1007322E-1106-4A10-8B46-FB9E7EB336E5}" srcOrd="5" destOrd="0" parTransId="{29BEE007-BCEF-49FE-A901-E7F1744D520F}" sibTransId="{5A137E1F-F38D-40F2-8F9C-5157DB73FB55}"/>
    <dgm:cxn modelId="{330EAF12-5920-4AC8-865F-F9FECABCA397}" srcId="{4764ED64-A537-4DDD-91EB-19704515308C}" destId="{3608DF11-5143-4B49-A360-BA797E6DED62}" srcOrd="0" destOrd="0" parTransId="{2812995A-AEA5-4E7A-80C0-C21B7A8EE047}" sibTransId="{7DD5184E-D916-46EC-91DD-8B7391326FF7}"/>
    <dgm:cxn modelId="{AA9B1E49-B6CD-40F9-8701-74459B3FB395}" type="presOf" srcId="{4AA89404-7019-4EF3-858B-E970F23790C5}" destId="{120F89F6-2D2D-44DB-BF77-4AC39825CA0B}" srcOrd="0" destOrd="0" presId="urn:microsoft.com/office/officeart/2008/layout/LinedList"/>
    <dgm:cxn modelId="{BB060E6D-8756-483A-BEED-A6D76F8CB3BB}" type="presOf" srcId="{3608DF11-5143-4B49-A360-BA797E6DED62}" destId="{DF647EE5-66D7-4FE5-9B0A-C30EC8593EAB}" srcOrd="0" destOrd="0" presId="urn:microsoft.com/office/officeart/2008/layout/LinedList"/>
    <dgm:cxn modelId="{E0EBE17C-2657-4D62-B645-4894CE1EF684}" type="presOf" srcId="{90C50C68-FE4F-4209-BEB8-9FB3C21D33BE}" destId="{CBE7D808-3AA8-4B69-AE3B-08A2A497EAE1}" srcOrd="0" destOrd="0" presId="urn:microsoft.com/office/officeart/2008/layout/LinedList"/>
    <dgm:cxn modelId="{377D8E89-668C-4D0E-90E4-D7D4D8376E9D}" srcId="{4764ED64-A537-4DDD-91EB-19704515308C}" destId="{081EF936-1969-4AF2-9BC1-F622E27D7674}" srcOrd="3" destOrd="0" parTransId="{06002015-C34B-4D27-957A-72CB7DAA07F9}" sibTransId="{BADC4DB9-26BF-404B-AA91-F871AC18F4A8}"/>
    <dgm:cxn modelId="{0780119B-BFAC-4DD3-9D17-07527415EEC1}" type="presOf" srcId="{62F802F1-6D50-4789-9AF6-674305D6A913}" destId="{8188E491-E5BE-41A2-B3E3-4F252975870B}" srcOrd="0" destOrd="0" presId="urn:microsoft.com/office/officeart/2008/layout/LinedList"/>
    <dgm:cxn modelId="{15F489BF-A949-4807-9F7A-70A788C6BAD7}" srcId="{4764ED64-A537-4DDD-91EB-19704515308C}" destId="{90C50C68-FE4F-4209-BEB8-9FB3C21D33BE}" srcOrd="4" destOrd="0" parTransId="{9B2F4441-17B7-445E-8350-B5F6DE26BC03}" sibTransId="{65448F95-6F62-4968-A05D-7FF51A65701C}"/>
    <dgm:cxn modelId="{00DF08C8-A250-42ED-97EB-E287D5B7FC99}" type="presOf" srcId="{081EF936-1969-4AF2-9BC1-F622E27D7674}" destId="{A2F9914D-3EA0-4D2C-9401-6E25C94B6E41}" srcOrd="0" destOrd="0" presId="urn:microsoft.com/office/officeart/2008/layout/LinedList"/>
    <dgm:cxn modelId="{A6CECFCA-DD77-4D82-830B-3F7B9242149B}" type="presOf" srcId="{1007322E-1106-4A10-8B46-FB9E7EB336E5}" destId="{DAB6F7C6-02B3-4B6A-AB19-68C7CE4EDD65}" srcOrd="0" destOrd="0" presId="urn:microsoft.com/office/officeart/2008/layout/LinedList"/>
    <dgm:cxn modelId="{80A6E8E2-386E-4BC9-B9A6-856EB2CBC8C7}" srcId="{4764ED64-A537-4DDD-91EB-19704515308C}" destId="{4AA89404-7019-4EF3-858B-E970F23790C5}" srcOrd="1" destOrd="0" parTransId="{DB3BAA17-F1F1-4C46-8080-AAD3A23FC771}" sibTransId="{B020CF08-733F-41AE-A6E6-ECC5A86D5DFA}"/>
    <dgm:cxn modelId="{30F6FDF4-5711-450E-9B76-FFA432C9DEDC}" type="presOf" srcId="{4764ED64-A537-4DDD-91EB-19704515308C}" destId="{76644351-6DFA-469D-8797-DC854B6440CD}" srcOrd="0" destOrd="0" presId="urn:microsoft.com/office/officeart/2008/layout/LinedList"/>
    <dgm:cxn modelId="{65A2BDFA-08BD-494F-AD60-0E1CF42FC3DD}" srcId="{4764ED64-A537-4DDD-91EB-19704515308C}" destId="{62F802F1-6D50-4789-9AF6-674305D6A913}" srcOrd="2" destOrd="0" parTransId="{B2BBF3CD-9BFD-482D-A8D4-F626FFF38394}" sibTransId="{26F5F423-4205-402A-B6E1-9D0F83ED5C24}"/>
    <dgm:cxn modelId="{46F01224-E9E8-469F-BFC0-B3B8B072EFF6}" type="presParOf" srcId="{76644351-6DFA-469D-8797-DC854B6440CD}" destId="{2F94FAE3-4020-449B-857D-24FC636C3ABA}" srcOrd="0" destOrd="0" presId="urn:microsoft.com/office/officeart/2008/layout/LinedList"/>
    <dgm:cxn modelId="{B147ADEC-342E-418F-A12A-345465FC4409}" type="presParOf" srcId="{76644351-6DFA-469D-8797-DC854B6440CD}" destId="{8245733E-0AFE-48CE-AC42-BFA240185EE4}" srcOrd="1" destOrd="0" presId="urn:microsoft.com/office/officeart/2008/layout/LinedList"/>
    <dgm:cxn modelId="{70584262-E6E6-45C6-AD4E-42608E5150C9}" type="presParOf" srcId="{8245733E-0AFE-48CE-AC42-BFA240185EE4}" destId="{DF647EE5-66D7-4FE5-9B0A-C30EC8593EAB}" srcOrd="0" destOrd="0" presId="urn:microsoft.com/office/officeart/2008/layout/LinedList"/>
    <dgm:cxn modelId="{92A4BD3F-981E-4F3D-A7D2-1907598B96BA}" type="presParOf" srcId="{8245733E-0AFE-48CE-AC42-BFA240185EE4}" destId="{441E2FB8-5333-42CF-9954-F3E4C722DB6C}" srcOrd="1" destOrd="0" presId="urn:microsoft.com/office/officeart/2008/layout/LinedList"/>
    <dgm:cxn modelId="{6D79DB4D-A8A7-41D1-905B-605F636933D9}" type="presParOf" srcId="{76644351-6DFA-469D-8797-DC854B6440CD}" destId="{B9D5DBBA-1C85-452B-89D9-F833B7B6804F}" srcOrd="2" destOrd="0" presId="urn:microsoft.com/office/officeart/2008/layout/LinedList"/>
    <dgm:cxn modelId="{65C8E8D1-4A71-43F6-AB72-27F21E50FC66}" type="presParOf" srcId="{76644351-6DFA-469D-8797-DC854B6440CD}" destId="{2C19DB88-BD37-4DE3-8625-BD906DB3D77B}" srcOrd="3" destOrd="0" presId="urn:microsoft.com/office/officeart/2008/layout/LinedList"/>
    <dgm:cxn modelId="{7D74DEF2-640F-444F-8105-179C610E88AC}" type="presParOf" srcId="{2C19DB88-BD37-4DE3-8625-BD906DB3D77B}" destId="{120F89F6-2D2D-44DB-BF77-4AC39825CA0B}" srcOrd="0" destOrd="0" presId="urn:microsoft.com/office/officeart/2008/layout/LinedList"/>
    <dgm:cxn modelId="{2F21718C-941C-45FD-ACC3-8984FFB417CE}" type="presParOf" srcId="{2C19DB88-BD37-4DE3-8625-BD906DB3D77B}" destId="{AEFEC08F-C2DE-4C3D-A37F-8EC024656AE3}" srcOrd="1" destOrd="0" presId="urn:microsoft.com/office/officeart/2008/layout/LinedList"/>
    <dgm:cxn modelId="{E3ED5470-23AF-40DB-9272-354D9310FB59}" type="presParOf" srcId="{76644351-6DFA-469D-8797-DC854B6440CD}" destId="{36C4531B-5362-41DC-9756-28F8366A9001}" srcOrd="4" destOrd="0" presId="urn:microsoft.com/office/officeart/2008/layout/LinedList"/>
    <dgm:cxn modelId="{7E570AA6-10A5-428B-8E31-5E5D1D2187C4}" type="presParOf" srcId="{76644351-6DFA-469D-8797-DC854B6440CD}" destId="{E2D43187-F466-4063-BDF5-ED651E3F077A}" srcOrd="5" destOrd="0" presId="urn:microsoft.com/office/officeart/2008/layout/LinedList"/>
    <dgm:cxn modelId="{0B05BD80-50FB-433F-85A4-757B0D71A7F2}" type="presParOf" srcId="{E2D43187-F466-4063-BDF5-ED651E3F077A}" destId="{8188E491-E5BE-41A2-B3E3-4F252975870B}" srcOrd="0" destOrd="0" presId="urn:microsoft.com/office/officeart/2008/layout/LinedList"/>
    <dgm:cxn modelId="{E010C421-5C97-4393-9BDB-8E0A5DF83572}" type="presParOf" srcId="{E2D43187-F466-4063-BDF5-ED651E3F077A}" destId="{2277BD44-F2BB-46F0-8F03-BE586D7B5903}" srcOrd="1" destOrd="0" presId="urn:microsoft.com/office/officeart/2008/layout/LinedList"/>
    <dgm:cxn modelId="{E3D1ACC2-30A1-4057-855D-F68E373CB44B}" type="presParOf" srcId="{76644351-6DFA-469D-8797-DC854B6440CD}" destId="{D96FBBEE-3569-4C4C-AE28-670127C5B435}" srcOrd="6" destOrd="0" presId="urn:microsoft.com/office/officeart/2008/layout/LinedList"/>
    <dgm:cxn modelId="{482FBA72-4D6F-4372-9298-828287D113E2}" type="presParOf" srcId="{76644351-6DFA-469D-8797-DC854B6440CD}" destId="{FBD2BCB3-DBF5-4C6F-A214-C4A42CC340B8}" srcOrd="7" destOrd="0" presId="urn:microsoft.com/office/officeart/2008/layout/LinedList"/>
    <dgm:cxn modelId="{24865ECA-E1B0-40C1-846C-1BCE71141FBD}" type="presParOf" srcId="{FBD2BCB3-DBF5-4C6F-A214-C4A42CC340B8}" destId="{A2F9914D-3EA0-4D2C-9401-6E25C94B6E41}" srcOrd="0" destOrd="0" presId="urn:microsoft.com/office/officeart/2008/layout/LinedList"/>
    <dgm:cxn modelId="{5A5CB251-389A-4986-BC3C-A50EB8A6F628}" type="presParOf" srcId="{FBD2BCB3-DBF5-4C6F-A214-C4A42CC340B8}" destId="{C61B6FE7-E304-4304-9CA3-9F3B7E80A0EA}" srcOrd="1" destOrd="0" presId="urn:microsoft.com/office/officeart/2008/layout/LinedList"/>
    <dgm:cxn modelId="{98D18CAA-0CDB-4CD4-82F7-0A57BE41037B}" type="presParOf" srcId="{76644351-6DFA-469D-8797-DC854B6440CD}" destId="{B32E795D-BFBD-46D3-8C7B-299F32FDC830}" srcOrd="8" destOrd="0" presId="urn:microsoft.com/office/officeart/2008/layout/LinedList"/>
    <dgm:cxn modelId="{88B9D940-E0A9-4D3E-8C61-3A5AA1DE849F}" type="presParOf" srcId="{76644351-6DFA-469D-8797-DC854B6440CD}" destId="{DD3882F0-75EE-4BFF-808C-820222127732}" srcOrd="9" destOrd="0" presId="urn:microsoft.com/office/officeart/2008/layout/LinedList"/>
    <dgm:cxn modelId="{1C377D76-F75E-4EFA-B74B-7CF11ACBC1DD}" type="presParOf" srcId="{DD3882F0-75EE-4BFF-808C-820222127732}" destId="{CBE7D808-3AA8-4B69-AE3B-08A2A497EAE1}" srcOrd="0" destOrd="0" presId="urn:microsoft.com/office/officeart/2008/layout/LinedList"/>
    <dgm:cxn modelId="{B3B16105-6D99-42DA-BA11-83815D042854}" type="presParOf" srcId="{DD3882F0-75EE-4BFF-808C-820222127732}" destId="{0CCF2E7F-7B22-4702-9C5E-04FD22181E19}" srcOrd="1" destOrd="0" presId="urn:microsoft.com/office/officeart/2008/layout/LinedList"/>
    <dgm:cxn modelId="{12B3ABD2-0C16-42A5-8D53-952256AAAF7A}" type="presParOf" srcId="{76644351-6DFA-469D-8797-DC854B6440CD}" destId="{04B5F996-26E9-4C9F-A0C8-2EB6962BEBE1}" srcOrd="10" destOrd="0" presId="urn:microsoft.com/office/officeart/2008/layout/LinedList"/>
    <dgm:cxn modelId="{91C813AA-48E4-487E-B1E8-53B51AD283E6}" type="presParOf" srcId="{76644351-6DFA-469D-8797-DC854B6440CD}" destId="{BE5114D6-BE0C-4548-B258-3EDD7CB2C011}" srcOrd="11" destOrd="0" presId="urn:microsoft.com/office/officeart/2008/layout/LinedList"/>
    <dgm:cxn modelId="{11E88154-3FDE-4159-A28B-7CB923ED4631}" type="presParOf" srcId="{BE5114D6-BE0C-4548-B258-3EDD7CB2C011}" destId="{DAB6F7C6-02B3-4B6A-AB19-68C7CE4EDD65}" srcOrd="0" destOrd="0" presId="urn:microsoft.com/office/officeart/2008/layout/LinedList"/>
    <dgm:cxn modelId="{58C30202-EF3C-4002-B4E8-775A42E20C92}" type="presParOf" srcId="{BE5114D6-BE0C-4548-B258-3EDD7CB2C011}" destId="{7AA966E6-6E17-4FBF-A4B7-515F431D490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5CE4C42-1F1B-4137-807B-8CD1046742DD}"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CC1098FF-5729-45A3-89F4-10867AD5DE72}">
      <dgm:prSet/>
      <dgm:spPr/>
      <dgm:t>
        <a:bodyPr/>
        <a:lstStyle/>
        <a:p>
          <a:r>
            <a:rPr lang="en-GB" dirty="0">
              <a:latin typeface="Arial" panose="020B0604020202020204" pitchFamily="34" charset="0"/>
              <a:cs typeface="Arial" panose="020B0604020202020204" pitchFamily="34" charset="0"/>
            </a:rPr>
            <a:t>I have been given £50,000 has an investment to help and start up my business.</a:t>
          </a:r>
          <a:endParaRPr lang="en-US" dirty="0">
            <a:latin typeface="Arial" panose="020B0604020202020204" pitchFamily="34" charset="0"/>
            <a:cs typeface="Arial" panose="020B0604020202020204" pitchFamily="34" charset="0"/>
          </a:endParaRPr>
        </a:p>
      </dgm:t>
    </dgm:pt>
    <dgm:pt modelId="{1610753C-451B-4301-8370-80D1A8FB3B66}" type="parTrans" cxnId="{C8D72A80-CF58-45E7-AD13-34F114A954B5}">
      <dgm:prSet/>
      <dgm:spPr/>
      <dgm:t>
        <a:bodyPr/>
        <a:lstStyle/>
        <a:p>
          <a:endParaRPr lang="en-US"/>
        </a:p>
      </dgm:t>
    </dgm:pt>
    <dgm:pt modelId="{968F551F-1DFA-403A-9F91-B5CBFE6C544A}" type="sibTrans" cxnId="{C8D72A80-CF58-45E7-AD13-34F114A954B5}">
      <dgm:prSet/>
      <dgm:spPr/>
      <dgm:t>
        <a:bodyPr/>
        <a:lstStyle/>
        <a:p>
          <a:endParaRPr lang="en-US"/>
        </a:p>
      </dgm:t>
    </dgm:pt>
    <dgm:pt modelId="{ACF5C422-1857-4759-B399-1538EEAE8573}">
      <dgm:prSet/>
      <dgm:spPr/>
      <dgm:t>
        <a:bodyPr/>
        <a:lstStyle/>
        <a:p>
          <a:r>
            <a:rPr lang="en-GB" dirty="0">
              <a:latin typeface="Arial" panose="020B0604020202020204" pitchFamily="34" charset="0"/>
              <a:cs typeface="Arial" panose="020B0604020202020204" pitchFamily="34" charset="0"/>
            </a:rPr>
            <a:t>My idea is to specialised in using original parts to repair damaged devices the company is called - Bona Fide Techno Repair acronym (BFTR). This company would be class has a technology company.</a:t>
          </a:r>
          <a:endParaRPr lang="en-US" dirty="0">
            <a:latin typeface="Arial" panose="020B0604020202020204" pitchFamily="34" charset="0"/>
            <a:cs typeface="Arial" panose="020B0604020202020204" pitchFamily="34" charset="0"/>
          </a:endParaRPr>
        </a:p>
      </dgm:t>
    </dgm:pt>
    <dgm:pt modelId="{C45E37B3-02C5-4356-A7BF-445EFF9B6150}" type="parTrans" cxnId="{6642B69A-D26F-483C-8BAA-FAF4E9565CC9}">
      <dgm:prSet/>
      <dgm:spPr/>
      <dgm:t>
        <a:bodyPr/>
        <a:lstStyle/>
        <a:p>
          <a:endParaRPr lang="en-US"/>
        </a:p>
      </dgm:t>
    </dgm:pt>
    <dgm:pt modelId="{A4C6352A-90A1-440C-A560-BBEFF97AE0E4}" type="sibTrans" cxnId="{6642B69A-D26F-483C-8BAA-FAF4E9565CC9}">
      <dgm:prSet/>
      <dgm:spPr/>
      <dgm:t>
        <a:bodyPr/>
        <a:lstStyle/>
        <a:p>
          <a:endParaRPr lang="en-US"/>
        </a:p>
      </dgm:t>
    </dgm:pt>
    <dgm:pt modelId="{2F461FFF-66D9-41DB-9804-F7DDEC9AD46F}">
      <dgm:prSet/>
      <dgm:spPr/>
      <dgm:t>
        <a:bodyPr/>
        <a:lstStyle/>
        <a:p>
          <a:r>
            <a:rPr lang="en-GB" dirty="0">
              <a:latin typeface="Arial" panose="020B0604020202020204" pitchFamily="34" charset="0"/>
              <a:cs typeface="Arial" panose="020B0604020202020204" pitchFamily="34" charset="0"/>
            </a:rPr>
            <a:t>The business model will be both physical and digital, but our main focus would be online </a:t>
          </a:r>
          <a:endParaRPr lang="en-US" dirty="0">
            <a:latin typeface="Arial" panose="020B0604020202020204" pitchFamily="34" charset="0"/>
            <a:cs typeface="Arial" panose="020B0604020202020204" pitchFamily="34" charset="0"/>
          </a:endParaRPr>
        </a:p>
      </dgm:t>
    </dgm:pt>
    <dgm:pt modelId="{C987E152-C68A-4BE1-A392-70A434849C68}" type="parTrans" cxnId="{B601C9C6-311E-4A91-8A9C-4CD06877E501}">
      <dgm:prSet/>
      <dgm:spPr/>
      <dgm:t>
        <a:bodyPr/>
        <a:lstStyle/>
        <a:p>
          <a:endParaRPr lang="en-US"/>
        </a:p>
      </dgm:t>
    </dgm:pt>
    <dgm:pt modelId="{9FB9A93A-2C77-438C-A314-664A3522778B}" type="sibTrans" cxnId="{B601C9C6-311E-4A91-8A9C-4CD06877E501}">
      <dgm:prSet/>
      <dgm:spPr/>
      <dgm:t>
        <a:bodyPr/>
        <a:lstStyle/>
        <a:p>
          <a:endParaRPr lang="en-US"/>
        </a:p>
      </dgm:t>
    </dgm:pt>
    <dgm:pt modelId="{75FA4B6B-9C26-438B-A9FB-711C9E29F9C1}">
      <dgm:prSet/>
      <dgm:spPr/>
      <dgm:t>
        <a:bodyPr/>
        <a:lstStyle/>
        <a:p>
          <a:r>
            <a:rPr lang="en-GB" dirty="0">
              <a:latin typeface="Arial" panose="020B0604020202020204" pitchFamily="34" charset="0"/>
              <a:cs typeface="Arial" panose="020B0604020202020204" pitchFamily="34" charset="0"/>
            </a:rPr>
            <a:t>Services we offer, sell old devices, buy refurbish devices and repair old and new relatively new devices.</a:t>
          </a:r>
          <a:endParaRPr lang="en-US" dirty="0">
            <a:latin typeface="Arial" panose="020B0604020202020204" pitchFamily="34" charset="0"/>
            <a:cs typeface="Arial" panose="020B0604020202020204" pitchFamily="34" charset="0"/>
          </a:endParaRPr>
        </a:p>
      </dgm:t>
    </dgm:pt>
    <dgm:pt modelId="{66630F84-7B99-47C9-B91F-879E6548404A}" type="parTrans" cxnId="{7E712467-BB02-4DA7-8AEE-CA3572DB5C1A}">
      <dgm:prSet/>
      <dgm:spPr/>
      <dgm:t>
        <a:bodyPr/>
        <a:lstStyle/>
        <a:p>
          <a:endParaRPr lang="en-US"/>
        </a:p>
      </dgm:t>
    </dgm:pt>
    <dgm:pt modelId="{AFAEC020-AEC7-4C7E-B855-642A59D060CE}" type="sibTrans" cxnId="{7E712467-BB02-4DA7-8AEE-CA3572DB5C1A}">
      <dgm:prSet/>
      <dgm:spPr/>
      <dgm:t>
        <a:bodyPr/>
        <a:lstStyle/>
        <a:p>
          <a:endParaRPr lang="en-US"/>
        </a:p>
      </dgm:t>
    </dgm:pt>
    <dgm:pt modelId="{BBD0293A-C5E9-4165-B5B1-61CA88248399}" type="pres">
      <dgm:prSet presAssocID="{95CE4C42-1F1B-4137-807B-8CD1046742DD}" presName="root" presStyleCnt="0">
        <dgm:presLayoutVars>
          <dgm:dir/>
          <dgm:resizeHandles val="exact"/>
        </dgm:presLayoutVars>
      </dgm:prSet>
      <dgm:spPr/>
    </dgm:pt>
    <dgm:pt modelId="{2EE09391-363E-45E6-9BC7-EEBAF929BCEB}" type="pres">
      <dgm:prSet presAssocID="{95CE4C42-1F1B-4137-807B-8CD1046742DD}" presName="container" presStyleCnt="0">
        <dgm:presLayoutVars>
          <dgm:dir/>
          <dgm:resizeHandles val="exact"/>
        </dgm:presLayoutVars>
      </dgm:prSet>
      <dgm:spPr/>
    </dgm:pt>
    <dgm:pt modelId="{770093B8-D841-4A9C-ABD8-A4AFCB1819D5}" type="pres">
      <dgm:prSet presAssocID="{CC1098FF-5729-45A3-89F4-10867AD5DE72}" presName="compNode" presStyleCnt="0"/>
      <dgm:spPr/>
    </dgm:pt>
    <dgm:pt modelId="{62F48082-332C-4B3C-A7CC-9E870AF1090D}" type="pres">
      <dgm:prSet presAssocID="{CC1098FF-5729-45A3-89F4-10867AD5DE72}" presName="iconBgRect" presStyleLbl="bgShp" presStyleIdx="0" presStyleCnt="4"/>
      <dgm:spPr/>
    </dgm:pt>
    <dgm:pt modelId="{6B06BF82-0266-4751-B45C-07BABD8C0F17}" type="pres">
      <dgm:prSet presAssocID="{CC1098FF-5729-45A3-89F4-10867AD5DE7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F3D68C96-6450-4643-8AB2-58000FC90BF9}" type="pres">
      <dgm:prSet presAssocID="{CC1098FF-5729-45A3-89F4-10867AD5DE72}" presName="spaceRect" presStyleCnt="0"/>
      <dgm:spPr/>
    </dgm:pt>
    <dgm:pt modelId="{97424BA1-6C5F-4FAD-8BF7-57459665C671}" type="pres">
      <dgm:prSet presAssocID="{CC1098FF-5729-45A3-89F4-10867AD5DE72}" presName="textRect" presStyleLbl="revTx" presStyleIdx="0" presStyleCnt="4">
        <dgm:presLayoutVars>
          <dgm:chMax val="1"/>
          <dgm:chPref val="1"/>
        </dgm:presLayoutVars>
      </dgm:prSet>
      <dgm:spPr/>
    </dgm:pt>
    <dgm:pt modelId="{EEF1D55D-BFA1-425A-96DC-DB6727BD8071}" type="pres">
      <dgm:prSet presAssocID="{968F551F-1DFA-403A-9F91-B5CBFE6C544A}" presName="sibTrans" presStyleLbl="sibTrans2D1" presStyleIdx="0" presStyleCnt="0"/>
      <dgm:spPr/>
    </dgm:pt>
    <dgm:pt modelId="{749CFEF3-55AD-4CA3-A83D-A1CE75F5315C}" type="pres">
      <dgm:prSet presAssocID="{ACF5C422-1857-4759-B399-1538EEAE8573}" presName="compNode" presStyleCnt="0"/>
      <dgm:spPr/>
    </dgm:pt>
    <dgm:pt modelId="{37F8A42A-D277-4F18-B9A3-05D64535927C}" type="pres">
      <dgm:prSet presAssocID="{ACF5C422-1857-4759-B399-1538EEAE8573}" presName="iconBgRect" presStyleLbl="bgShp" presStyleIdx="1" presStyleCnt="4"/>
      <dgm:spPr/>
    </dgm:pt>
    <dgm:pt modelId="{B52320AB-E6BC-445E-9F26-4F7146F72DE9}" type="pres">
      <dgm:prSet presAssocID="{ACF5C422-1857-4759-B399-1538EEAE857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elder"/>
        </a:ext>
      </dgm:extLst>
    </dgm:pt>
    <dgm:pt modelId="{62046006-FCC2-4625-9EC9-BE90F90C9BD4}" type="pres">
      <dgm:prSet presAssocID="{ACF5C422-1857-4759-B399-1538EEAE8573}" presName="spaceRect" presStyleCnt="0"/>
      <dgm:spPr/>
    </dgm:pt>
    <dgm:pt modelId="{2B5F951F-1EFF-4E61-A91F-769A518FE360}" type="pres">
      <dgm:prSet presAssocID="{ACF5C422-1857-4759-B399-1538EEAE8573}" presName="textRect" presStyleLbl="revTx" presStyleIdx="1" presStyleCnt="4">
        <dgm:presLayoutVars>
          <dgm:chMax val="1"/>
          <dgm:chPref val="1"/>
        </dgm:presLayoutVars>
      </dgm:prSet>
      <dgm:spPr/>
    </dgm:pt>
    <dgm:pt modelId="{810A83FB-25E6-467C-9E54-F31BF3245E52}" type="pres">
      <dgm:prSet presAssocID="{A4C6352A-90A1-440C-A560-BBEFF97AE0E4}" presName="sibTrans" presStyleLbl="sibTrans2D1" presStyleIdx="0" presStyleCnt="0"/>
      <dgm:spPr/>
    </dgm:pt>
    <dgm:pt modelId="{0B4B9434-27DE-42B1-B983-BBFB7DA47593}" type="pres">
      <dgm:prSet presAssocID="{2F461FFF-66D9-41DB-9804-F7DDEC9AD46F}" presName="compNode" presStyleCnt="0"/>
      <dgm:spPr/>
    </dgm:pt>
    <dgm:pt modelId="{2E1DAE20-030B-4720-ABB2-F506085ACEC8}" type="pres">
      <dgm:prSet presAssocID="{2F461FFF-66D9-41DB-9804-F7DDEC9AD46F}" presName="iconBgRect" presStyleLbl="bgShp" presStyleIdx="2" presStyleCnt="4"/>
      <dgm:spPr/>
    </dgm:pt>
    <dgm:pt modelId="{AA7033E7-4AD2-4590-B9DC-149FBC587171}" type="pres">
      <dgm:prSet presAssocID="{2F461FFF-66D9-41DB-9804-F7DDEC9AD46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3588F98B-E0E6-410E-96A7-0DD260F879F0}" type="pres">
      <dgm:prSet presAssocID="{2F461FFF-66D9-41DB-9804-F7DDEC9AD46F}" presName="spaceRect" presStyleCnt="0"/>
      <dgm:spPr/>
    </dgm:pt>
    <dgm:pt modelId="{D6836EF5-AE92-448E-8FB4-ABA073CCD7F2}" type="pres">
      <dgm:prSet presAssocID="{2F461FFF-66D9-41DB-9804-F7DDEC9AD46F}" presName="textRect" presStyleLbl="revTx" presStyleIdx="2" presStyleCnt="4">
        <dgm:presLayoutVars>
          <dgm:chMax val="1"/>
          <dgm:chPref val="1"/>
        </dgm:presLayoutVars>
      </dgm:prSet>
      <dgm:spPr/>
    </dgm:pt>
    <dgm:pt modelId="{B1AE91CB-D346-4165-BFF6-D5DB94722318}" type="pres">
      <dgm:prSet presAssocID="{9FB9A93A-2C77-438C-A314-664A3522778B}" presName="sibTrans" presStyleLbl="sibTrans2D1" presStyleIdx="0" presStyleCnt="0"/>
      <dgm:spPr/>
    </dgm:pt>
    <dgm:pt modelId="{C10BE231-9B84-4C22-A5DE-5A195F23A56C}" type="pres">
      <dgm:prSet presAssocID="{75FA4B6B-9C26-438B-A9FB-711C9E29F9C1}" presName="compNode" presStyleCnt="0"/>
      <dgm:spPr/>
    </dgm:pt>
    <dgm:pt modelId="{E176AF16-9F7F-4577-AB4C-E819593E333E}" type="pres">
      <dgm:prSet presAssocID="{75FA4B6B-9C26-438B-A9FB-711C9E29F9C1}" presName="iconBgRect" presStyleLbl="bgShp" presStyleIdx="3" presStyleCnt="4"/>
      <dgm:spPr/>
    </dgm:pt>
    <dgm:pt modelId="{C4226711-5990-48D7-A334-23EF9BB4757C}" type="pres">
      <dgm:prSet presAssocID="{75FA4B6B-9C26-438B-A9FB-711C9E29F9C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ocessor"/>
        </a:ext>
      </dgm:extLst>
    </dgm:pt>
    <dgm:pt modelId="{C62D2C5A-A00B-4DE0-BBA9-6F7C33962677}" type="pres">
      <dgm:prSet presAssocID="{75FA4B6B-9C26-438B-A9FB-711C9E29F9C1}" presName="spaceRect" presStyleCnt="0"/>
      <dgm:spPr/>
    </dgm:pt>
    <dgm:pt modelId="{B42EF2A4-44AA-4254-9499-25A51B8581C8}" type="pres">
      <dgm:prSet presAssocID="{75FA4B6B-9C26-438B-A9FB-711C9E29F9C1}" presName="textRect" presStyleLbl="revTx" presStyleIdx="3" presStyleCnt="4">
        <dgm:presLayoutVars>
          <dgm:chMax val="1"/>
          <dgm:chPref val="1"/>
        </dgm:presLayoutVars>
      </dgm:prSet>
      <dgm:spPr/>
    </dgm:pt>
  </dgm:ptLst>
  <dgm:cxnLst>
    <dgm:cxn modelId="{F4249A20-4098-4BCC-832A-8D6D14CFA428}" type="presOf" srcId="{2F461FFF-66D9-41DB-9804-F7DDEC9AD46F}" destId="{D6836EF5-AE92-448E-8FB4-ABA073CCD7F2}" srcOrd="0" destOrd="0" presId="urn:microsoft.com/office/officeart/2018/2/layout/IconCircleList"/>
    <dgm:cxn modelId="{A50E9722-BA34-4E8D-8290-75A49868D6BC}" type="presOf" srcId="{75FA4B6B-9C26-438B-A9FB-711C9E29F9C1}" destId="{B42EF2A4-44AA-4254-9499-25A51B8581C8}" srcOrd="0" destOrd="0" presId="urn:microsoft.com/office/officeart/2018/2/layout/IconCircleList"/>
    <dgm:cxn modelId="{42D76633-7F30-4FCD-B81B-2D85802F0DEF}" type="presOf" srcId="{9FB9A93A-2C77-438C-A314-664A3522778B}" destId="{B1AE91CB-D346-4165-BFF6-D5DB94722318}" srcOrd="0" destOrd="0" presId="urn:microsoft.com/office/officeart/2018/2/layout/IconCircleList"/>
    <dgm:cxn modelId="{7E712467-BB02-4DA7-8AEE-CA3572DB5C1A}" srcId="{95CE4C42-1F1B-4137-807B-8CD1046742DD}" destId="{75FA4B6B-9C26-438B-A9FB-711C9E29F9C1}" srcOrd="3" destOrd="0" parTransId="{66630F84-7B99-47C9-B91F-879E6548404A}" sibTransId="{AFAEC020-AEC7-4C7E-B855-642A59D060CE}"/>
    <dgm:cxn modelId="{CB006254-16A2-4F1E-A8DE-FC3D54697F58}" type="presOf" srcId="{968F551F-1DFA-403A-9F91-B5CBFE6C544A}" destId="{EEF1D55D-BFA1-425A-96DC-DB6727BD8071}" srcOrd="0" destOrd="0" presId="urn:microsoft.com/office/officeart/2018/2/layout/IconCircleList"/>
    <dgm:cxn modelId="{F577C078-FDE2-4D93-8E22-DC27905AD7BA}" type="presOf" srcId="{ACF5C422-1857-4759-B399-1538EEAE8573}" destId="{2B5F951F-1EFF-4E61-A91F-769A518FE360}" srcOrd="0" destOrd="0" presId="urn:microsoft.com/office/officeart/2018/2/layout/IconCircleList"/>
    <dgm:cxn modelId="{C8D72A80-CF58-45E7-AD13-34F114A954B5}" srcId="{95CE4C42-1F1B-4137-807B-8CD1046742DD}" destId="{CC1098FF-5729-45A3-89F4-10867AD5DE72}" srcOrd="0" destOrd="0" parTransId="{1610753C-451B-4301-8370-80D1A8FB3B66}" sibTransId="{968F551F-1DFA-403A-9F91-B5CBFE6C544A}"/>
    <dgm:cxn modelId="{6642B69A-D26F-483C-8BAA-FAF4E9565CC9}" srcId="{95CE4C42-1F1B-4137-807B-8CD1046742DD}" destId="{ACF5C422-1857-4759-B399-1538EEAE8573}" srcOrd="1" destOrd="0" parTransId="{C45E37B3-02C5-4356-A7BF-445EFF9B6150}" sibTransId="{A4C6352A-90A1-440C-A560-BBEFF97AE0E4}"/>
    <dgm:cxn modelId="{30599DA1-36EF-463A-A2CD-B501A132078B}" type="presOf" srcId="{A4C6352A-90A1-440C-A560-BBEFF97AE0E4}" destId="{810A83FB-25E6-467C-9E54-F31BF3245E52}" srcOrd="0" destOrd="0" presId="urn:microsoft.com/office/officeart/2018/2/layout/IconCircleList"/>
    <dgm:cxn modelId="{35B942B9-0972-4F81-81CC-E9549794ABBA}" type="presOf" srcId="{CC1098FF-5729-45A3-89F4-10867AD5DE72}" destId="{97424BA1-6C5F-4FAD-8BF7-57459665C671}" srcOrd="0" destOrd="0" presId="urn:microsoft.com/office/officeart/2018/2/layout/IconCircleList"/>
    <dgm:cxn modelId="{B601C9C6-311E-4A91-8A9C-4CD06877E501}" srcId="{95CE4C42-1F1B-4137-807B-8CD1046742DD}" destId="{2F461FFF-66D9-41DB-9804-F7DDEC9AD46F}" srcOrd="2" destOrd="0" parTransId="{C987E152-C68A-4BE1-A392-70A434849C68}" sibTransId="{9FB9A93A-2C77-438C-A314-664A3522778B}"/>
    <dgm:cxn modelId="{19F2E3F9-9879-460D-B36F-2CCECF38E359}" type="presOf" srcId="{95CE4C42-1F1B-4137-807B-8CD1046742DD}" destId="{BBD0293A-C5E9-4165-B5B1-61CA88248399}" srcOrd="0" destOrd="0" presId="urn:microsoft.com/office/officeart/2018/2/layout/IconCircleList"/>
    <dgm:cxn modelId="{D7A118FC-48D9-46FB-9780-2D2239D04A49}" type="presParOf" srcId="{BBD0293A-C5E9-4165-B5B1-61CA88248399}" destId="{2EE09391-363E-45E6-9BC7-EEBAF929BCEB}" srcOrd="0" destOrd="0" presId="urn:microsoft.com/office/officeart/2018/2/layout/IconCircleList"/>
    <dgm:cxn modelId="{7C3778EE-D421-4D97-9442-145947993B89}" type="presParOf" srcId="{2EE09391-363E-45E6-9BC7-EEBAF929BCEB}" destId="{770093B8-D841-4A9C-ABD8-A4AFCB1819D5}" srcOrd="0" destOrd="0" presId="urn:microsoft.com/office/officeart/2018/2/layout/IconCircleList"/>
    <dgm:cxn modelId="{696DC8AF-B051-4EAF-854F-A568D6C48A41}" type="presParOf" srcId="{770093B8-D841-4A9C-ABD8-A4AFCB1819D5}" destId="{62F48082-332C-4B3C-A7CC-9E870AF1090D}" srcOrd="0" destOrd="0" presId="urn:microsoft.com/office/officeart/2018/2/layout/IconCircleList"/>
    <dgm:cxn modelId="{7193C518-46D9-4D92-A923-5B0D42984F6C}" type="presParOf" srcId="{770093B8-D841-4A9C-ABD8-A4AFCB1819D5}" destId="{6B06BF82-0266-4751-B45C-07BABD8C0F17}" srcOrd="1" destOrd="0" presId="urn:microsoft.com/office/officeart/2018/2/layout/IconCircleList"/>
    <dgm:cxn modelId="{B5446763-FAE7-40CB-837C-D0274CCC8A53}" type="presParOf" srcId="{770093B8-D841-4A9C-ABD8-A4AFCB1819D5}" destId="{F3D68C96-6450-4643-8AB2-58000FC90BF9}" srcOrd="2" destOrd="0" presId="urn:microsoft.com/office/officeart/2018/2/layout/IconCircleList"/>
    <dgm:cxn modelId="{830A610B-F53D-4D7E-A97F-E41EE1CDFC53}" type="presParOf" srcId="{770093B8-D841-4A9C-ABD8-A4AFCB1819D5}" destId="{97424BA1-6C5F-4FAD-8BF7-57459665C671}" srcOrd="3" destOrd="0" presId="urn:microsoft.com/office/officeart/2018/2/layout/IconCircleList"/>
    <dgm:cxn modelId="{2EEC8837-64ED-40CF-BC82-1E009BB6B807}" type="presParOf" srcId="{2EE09391-363E-45E6-9BC7-EEBAF929BCEB}" destId="{EEF1D55D-BFA1-425A-96DC-DB6727BD8071}" srcOrd="1" destOrd="0" presId="urn:microsoft.com/office/officeart/2018/2/layout/IconCircleList"/>
    <dgm:cxn modelId="{0403D114-877D-44AF-8295-8B179A27B4B1}" type="presParOf" srcId="{2EE09391-363E-45E6-9BC7-EEBAF929BCEB}" destId="{749CFEF3-55AD-4CA3-A83D-A1CE75F5315C}" srcOrd="2" destOrd="0" presId="urn:microsoft.com/office/officeart/2018/2/layout/IconCircleList"/>
    <dgm:cxn modelId="{49E8C23C-16A3-4C60-BA52-4DBE1F5C9565}" type="presParOf" srcId="{749CFEF3-55AD-4CA3-A83D-A1CE75F5315C}" destId="{37F8A42A-D277-4F18-B9A3-05D64535927C}" srcOrd="0" destOrd="0" presId="urn:microsoft.com/office/officeart/2018/2/layout/IconCircleList"/>
    <dgm:cxn modelId="{622ED013-3199-43BD-AFD1-9BC235C92AF7}" type="presParOf" srcId="{749CFEF3-55AD-4CA3-A83D-A1CE75F5315C}" destId="{B52320AB-E6BC-445E-9F26-4F7146F72DE9}" srcOrd="1" destOrd="0" presId="urn:microsoft.com/office/officeart/2018/2/layout/IconCircleList"/>
    <dgm:cxn modelId="{EEB6CBB8-0A61-46C9-AB17-2E17F1F89D71}" type="presParOf" srcId="{749CFEF3-55AD-4CA3-A83D-A1CE75F5315C}" destId="{62046006-FCC2-4625-9EC9-BE90F90C9BD4}" srcOrd="2" destOrd="0" presId="urn:microsoft.com/office/officeart/2018/2/layout/IconCircleList"/>
    <dgm:cxn modelId="{F61B53E0-A425-460F-B2BC-2346D75A2541}" type="presParOf" srcId="{749CFEF3-55AD-4CA3-A83D-A1CE75F5315C}" destId="{2B5F951F-1EFF-4E61-A91F-769A518FE360}" srcOrd="3" destOrd="0" presId="urn:microsoft.com/office/officeart/2018/2/layout/IconCircleList"/>
    <dgm:cxn modelId="{69F6150D-6F6D-4427-B3DC-2EAA10DD5766}" type="presParOf" srcId="{2EE09391-363E-45E6-9BC7-EEBAF929BCEB}" destId="{810A83FB-25E6-467C-9E54-F31BF3245E52}" srcOrd="3" destOrd="0" presId="urn:microsoft.com/office/officeart/2018/2/layout/IconCircleList"/>
    <dgm:cxn modelId="{E7FBC2EE-4A3F-4380-BAC9-BED29E56F3CA}" type="presParOf" srcId="{2EE09391-363E-45E6-9BC7-EEBAF929BCEB}" destId="{0B4B9434-27DE-42B1-B983-BBFB7DA47593}" srcOrd="4" destOrd="0" presId="urn:microsoft.com/office/officeart/2018/2/layout/IconCircleList"/>
    <dgm:cxn modelId="{7EB6F5B8-CA6F-42BD-8657-1062460A05B0}" type="presParOf" srcId="{0B4B9434-27DE-42B1-B983-BBFB7DA47593}" destId="{2E1DAE20-030B-4720-ABB2-F506085ACEC8}" srcOrd="0" destOrd="0" presId="urn:microsoft.com/office/officeart/2018/2/layout/IconCircleList"/>
    <dgm:cxn modelId="{7ECC0821-67AE-4D70-A355-BF73AAE60A6F}" type="presParOf" srcId="{0B4B9434-27DE-42B1-B983-BBFB7DA47593}" destId="{AA7033E7-4AD2-4590-B9DC-149FBC587171}" srcOrd="1" destOrd="0" presId="urn:microsoft.com/office/officeart/2018/2/layout/IconCircleList"/>
    <dgm:cxn modelId="{2BC8B782-5050-4B43-AB96-4D570BCA4621}" type="presParOf" srcId="{0B4B9434-27DE-42B1-B983-BBFB7DA47593}" destId="{3588F98B-E0E6-410E-96A7-0DD260F879F0}" srcOrd="2" destOrd="0" presId="urn:microsoft.com/office/officeart/2018/2/layout/IconCircleList"/>
    <dgm:cxn modelId="{8D590B31-5A4B-48E0-A18A-931F414ACFDB}" type="presParOf" srcId="{0B4B9434-27DE-42B1-B983-BBFB7DA47593}" destId="{D6836EF5-AE92-448E-8FB4-ABA073CCD7F2}" srcOrd="3" destOrd="0" presId="urn:microsoft.com/office/officeart/2018/2/layout/IconCircleList"/>
    <dgm:cxn modelId="{0B36B937-BD91-4BAF-8ABE-7B481476AA17}" type="presParOf" srcId="{2EE09391-363E-45E6-9BC7-EEBAF929BCEB}" destId="{B1AE91CB-D346-4165-BFF6-D5DB94722318}" srcOrd="5" destOrd="0" presId="urn:microsoft.com/office/officeart/2018/2/layout/IconCircleList"/>
    <dgm:cxn modelId="{318E3E57-2E59-4860-A685-BF4C31E3E5C2}" type="presParOf" srcId="{2EE09391-363E-45E6-9BC7-EEBAF929BCEB}" destId="{C10BE231-9B84-4C22-A5DE-5A195F23A56C}" srcOrd="6" destOrd="0" presId="urn:microsoft.com/office/officeart/2018/2/layout/IconCircleList"/>
    <dgm:cxn modelId="{F0B97BB4-8DBB-42A2-A675-33C9EA048CC3}" type="presParOf" srcId="{C10BE231-9B84-4C22-A5DE-5A195F23A56C}" destId="{E176AF16-9F7F-4577-AB4C-E819593E333E}" srcOrd="0" destOrd="0" presId="urn:microsoft.com/office/officeart/2018/2/layout/IconCircleList"/>
    <dgm:cxn modelId="{0FFEE2FF-9D74-4C31-AE77-BB918FB51F84}" type="presParOf" srcId="{C10BE231-9B84-4C22-A5DE-5A195F23A56C}" destId="{C4226711-5990-48D7-A334-23EF9BB4757C}" srcOrd="1" destOrd="0" presId="urn:microsoft.com/office/officeart/2018/2/layout/IconCircleList"/>
    <dgm:cxn modelId="{BBE4010D-7ED9-4A3A-91A6-01F23198D0CC}" type="presParOf" srcId="{C10BE231-9B84-4C22-A5DE-5A195F23A56C}" destId="{C62D2C5A-A00B-4DE0-BBA9-6F7C33962677}" srcOrd="2" destOrd="0" presId="urn:microsoft.com/office/officeart/2018/2/layout/IconCircleList"/>
    <dgm:cxn modelId="{1EB67AA7-067D-4EF3-B73D-87FB63B5DB79}" type="presParOf" srcId="{C10BE231-9B84-4C22-A5DE-5A195F23A56C}" destId="{B42EF2A4-44AA-4254-9499-25A51B8581C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0B0216-9246-460D-ADAF-F8736F06B60F}" type="doc">
      <dgm:prSet loTypeId="urn:microsoft.com/office/officeart/2016/7/layout/LinearArrowProcessNumbered" loCatId="process" qsTypeId="urn:microsoft.com/office/officeart/2005/8/quickstyle/simple4" qsCatId="simple" csTypeId="urn:microsoft.com/office/officeart/2005/8/colors/colorful1" csCatId="colorful" phldr="1"/>
      <dgm:spPr/>
      <dgm:t>
        <a:bodyPr/>
        <a:lstStyle/>
        <a:p>
          <a:endParaRPr lang="en-US"/>
        </a:p>
      </dgm:t>
    </dgm:pt>
    <dgm:pt modelId="{50CB884E-6A64-4DEF-8BBF-700232415D78}">
      <dgm:prSet custT="1"/>
      <dgm:spPr/>
      <dgm:t>
        <a:bodyPr/>
        <a:lstStyle/>
        <a:p>
          <a:r>
            <a:rPr lang="en-GB" sz="1400" dirty="0">
              <a:latin typeface="Arial" panose="020B0604020202020204" pitchFamily="34" charset="0"/>
              <a:cs typeface="Arial" panose="020B0604020202020204" pitchFamily="34" charset="0"/>
            </a:rPr>
            <a:t>Industry</a:t>
          </a:r>
          <a:endParaRPr lang="en-US" sz="1400" dirty="0">
            <a:latin typeface="Arial" panose="020B0604020202020204" pitchFamily="34" charset="0"/>
            <a:cs typeface="Arial" panose="020B0604020202020204" pitchFamily="34" charset="0"/>
          </a:endParaRPr>
        </a:p>
      </dgm:t>
    </dgm:pt>
    <dgm:pt modelId="{AE8F47F0-04BA-477F-8E05-8BCF05F66427}" type="parTrans" cxnId="{1B8C4903-0DF3-477E-A475-A5F691526797}">
      <dgm:prSet/>
      <dgm:spPr/>
      <dgm:t>
        <a:bodyPr/>
        <a:lstStyle/>
        <a:p>
          <a:endParaRPr lang="en-US"/>
        </a:p>
      </dgm:t>
    </dgm:pt>
    <dgm:pt modelId="{BE720D5E-F449-47AE-A89F-3005BCA809F8}" type="sibTrans" cxnId="{1B8C4903-0DF3-477E-A475-A5F691526797}">
      <dgm:prSet phldrT="1" phldr="0"/>
      <dgm:spPr/>
      <dgm:t>
        <a:bodyPr/>
        <a:lstStyle/>
        <a:p>
          <a:r>
            <a:rPr lang="en-US"/>
            <a:t>1</a:t>
          </a:r>
        </a:p>
      </dgm:t>
    </dgm:pt>
    <dgm:pt modelId="{5D3203AE-9D3D-48C9-9F17-92C58A15C29B}">
      <dgm:prSet custT="1"/>
      <dgm:spPr/>
      <dgm:t>
        <a:bodyPr/>
        <a:lstStyle/>
        <a:p>
          <a:r>
            <a:rPr lang="en-GB" sz="1400" dirty="0">
              <a:latin typeface="Arial" panose="020B0604020202020204" pitchFamily="34" charset="0"/>
              <a:cs typeface="Arial" panose="020B0604020202020204" pitchFamily="34" charset="0"/>
            </a:rPr>
            <a:t>I need to look at the overall industry landscape to determine if this would be a viable business.</a:t>
          </a:r>
          <a:endParaRPr lang="en-US" sz="1400" dirty="0">
            <a:latin typeface="Arial" panose="020B0604020202020204" pitchFamily="34" charset="0"/>
            <a:cs typeface="Arial" panose="020B0604020202020204" pitchFamily="34" charset="0"/>
          </a:endParaRPr>
        </a:p>
      </dgm:t>
    </dgm:pt>
    <dgm:pt modelId="{B17F0297-356D-470D-9928-CDE265ABC0A3}" type="parTrans" cxnId="{D32462CF-960F-4785-9E44-8884B5ED3517}">
      <dgm:prSet/>
      <dgm:spPr/>
      <dgm:t>
        <a:bodyPr/>
        <a:lstStyle/>
        <a:p>
          <a:endParaRPr lang="en-US"/>
        </a:p>
      </dgm:t>
    </dgm:pt>
    <dgm:pt modelId="{3636FAAC-5C02-4BBE-92DA-1D2F4797AC92}" type="sibTrans" cxnId="{D32462CF-960F-4785-9E44-8884B5ED3517}">
      <dgm:prSet phldrT="2" phldr="0"/>
      <dgm:spPr/>
      <dgm:t>
        <a:bodyPr/>
        <a:lstStyle/>
        <a:p>
          <a:r>
            <a:rPr lang="en-US"/>
            <a:t>2</a:t>
          </a:r>
        </a:p>
      </dgm:t>
    </dgm:pt>
    <dgm:pt modelId="{C3974AD1-7F2E-4BE4-8DA2-D51142E7C53A}">
      <dgm:prSet custT="1"/>
      <dgm:spPr/>
      <dgm:t>
        <a:bodyPr/>
        <a:lstStyle/>
        <a:p>
          <a:r>
            <a:rPr lang="en-GB" sz="1400" dirty="0">
              <a:latin typeface="Arial" panose="020B0604020202020204" pitchFamily="34" charset="0"/>
              <a:cs typeface="Arial" panose="020B0604020202020204" pitchFamily="34" charset="0"/>
            </a:rPr>
            <a:t>Research the location lowest Tax Bracket index and lowest operating cost</a:t>
          </a:r>
          <a:r>
            <a:rPr lang="en-GB" sz="1400" dirty="0"/>
            <a:t>.</a:t>
          </a:r>
          <a:endParaRPr lang="en-US" sz="1400" dirty="0"/>
        </a:p>
      </dgm:t>
    </dgm:pt>
    <dgm:pt modelId="{CC1CBEFF-9427-4CFC-95F8-975B1C33373B}" type="parTrans" cxnId="{004AB6AE-907A-4AC1-8BFF-7DFCD7E6845D}">
      <dgm:prSet/>
      <dgm:spPr/>
      <dgm:t>
        <a:bodyPr/>
        <a:lstStyle/>
        <a:p>
          <a:endParaRPr lang="en-US"/>
        </a:p>
      </dgm:t>
    </dgm:pt>
    <dgm:pt modelId="{82A495DE-6807-4BCD-B09E-C7204BC0AF5C}" type="sibTrans" cxnId="{004AB6AE-907A-4AC1-8BFF-7DFCD7E6845D}">
      <dgm:prSet phldrT="3" phldr="0"/>
      <dgm:spPr/>
      <dgm:t>
        <a:bodyPr/>
        <a:lstStyle/>
        <a:p>
          <a:r>
            <a:rPr lang="en-US"/>
            <a:t>3</a:t>
          </a:r>
        </a:p>
      </dgm:t>
    </dgm:pt>
    <dgm:pt modelId="{CD93B3F6-994F-411A-ACE3-B8108D71E62B}">
      <dgm:prSet custT="1"/>
      <dgm:spPr/>
      <dgm:t>
        <a:bodyPr/>
        <a:lstStyle/>
        <a:p>
          <a:r>
            <a:rPr lang="en-GB" sz="1400" dirty="0">
              <a:latin typeface="Arial" panose="020B0604020202020204" pitchFamily="34" charset="0"/>
              <a:cs typeface="Arial" panose="020B0604020202020204" pitchFamily="34" charset="0"/>
            </a:rPr>
            <a:t>My business location should be convenient for my customers, regarding ease of access and parking. (</a:t>
          </a:r>
          <a:r>
            <a:rPr lang="en-GB" sz="1400" b="1" u="sng" dirty="0">
              <a:latin typeface="Arial" panose="020B0604020202020204" pitchFamily="34" charset="0"/>
              <a:cs typeface="Arial" panose="020B0604020202020204" pitchFamily="34" charset="0"/>
            </a:rPr>
            <a:t>Physical Location/open to the public)</a:t>
          </a:r>
          <a:endParaRPr lang="en-US" sz="1400" dirty="0">
            <a:latin typeface="Arial" panose="020B0604020202020204" pitchFamily="34" charset="0"/>
            <a:cs typeface="Arial" panose="020B0604020202020204" pitchFamily="34" charset="0"/>
          </a:endParaRPr>
        </a:p>
      </dgm:t>
    </dgm:pt>
    <dgm:pt modelId="{C2745DE0-85D2-4CA3-A498-CE61B23C5118}" type="parTrans" cxnId="{08617523-D818-42C9-BE6E-C4686523EC7F}">
      <dgm:prSet/>
      <dgm:spPr/>
      <dgm:t>
        <a:bodyPr/>
        <a:lstStyle/>
        <a:p>
          <a:endParaRPr lang="en-US"/>
        </a:p>
      </dgm:t>
    </dgm:pt>
    <dgm:pt modelId="{EC2A81BB-A749-499B-A0B8-5920A1B1C8DA}" type="sibTrans" cxnId="{08617523-D818-42C9-BE6E-C4686523EC7F}">
      <dgm:prSet phldrT="4" phldr="0"/>
      <dgm:spPr/>
      <dgm:t>
        <a:bodyPr/>
        <a:lstStyle/>
        <a:p>
          <a:r>
            <a:rPr lang="en-US"/>
            <a:t>4</a:t>
          </a:r>
        </a:p>
      </dgm:t>
    </dgm:pt>
    <dgm:pt modelId="{DEAABC56-41D9-48EE-853C-A46896CDE7B3}">
      <dgm:prSet custT="1"/>
      <dgm:spPr/>
      <dgm:t>
        <a:bodyPr/>
        <a:lstStyle/>
        <a:p>
          <a:r>
            <a:rPr lang="en-GB" sz="1600" u="sng" dirty="0">
              <a:solidFill>
                <a:srgbClr val="FF0000"/>
              </a:solidFill>
              <a:latin typeface="Arial" panose="020B0604020202020204" pitchFamily="34" charset="0"/>
              <a:cs typeface="Arial" panose="020B0604020202020204" pitchFamily="34" charset="0"/>
            </a:rPr>
            <a:t>Competitors</a:t>
          </a:r>
          <a:r>
            <a:rPr lang="en-GB" sz="1100" dirty="0"/>
            <a:t> </a:t>
          </a:r>
          <a:endParaRPr lang="en-US" sz="1100" dirty="0"/>
        </a:p>
      </dgm:t>
    </dgm:pt>
    <dgm:pt modelId="{D3E9B1D7-2D4D-4E79-A7D1-8F8905F72C2C}" type="parTrans" cxnId="{41B81D13-64DB-4A8A-8180-93C7AA447B9D}">
      <dgm:prSet/>
      <dgm:spPr/>
      <dgm:t>
        <a:bodyPr/>
        <a:lstStyle/>
        <a:p>
          <a:endParaRPr lang="en-US"/>
        </a:p>
      </dgm:t>
    </dgm:pt>
    <dgm:pt modelId="{F781F565-9AA4-4E0A-AE71-95669E17A580}" type="sibTrans" cxnId="{41B81D13-64DB-4A8A-8180-93C7AA447B9D}">
      <dgm:prSet phldrT="5" phldr="0"/>
      <dgm:spPr/>
      <dgm:t>
        <a:bodyPr/>
        <a:lstStyle/>
        <a:p>
          <a:r>
            <a:rPr lang="en-US"/>
            <a:t>5</a:t>
          </a:r>
        </a:p>
      </dgm:t>
    </dgm:pt>
    <dgm:pt modelId="{DADEF93D-133B-4D3E-8DA4-F175DF890B1F}">
      <dgm:prSet custT="1"/>
      <dgm:spPr/>
      <dgm:t>
        <a:bodyPr/>
        <a:lstStyle/>
        <a:p>
          <a:r>
            <a:rPr lang="en-GB" sz="1400" dirty="0">
              <a:latin typeface="Arial" panose="020B0604020202020204" pitchFamily="34" charset="0"/>
              <a:cs typeface="Arial" panose="020B0604020202020204" pitchFamily="34" charset="0"/>
            </a:rPr>
            <a:t>Timpson for example they repair a Samsung A22 5G for £80 so we could be £75 or £70 Timpson would be a major threat regarding repair prices. difference.</a:t>
          </a:r>
          <a:endParaRPr lang="en-US" sz="1400" dirty="0">
            <a:latin typeface="Arial" panose="020B0604020202020204" pitchFamily="34" charset="0"/>
            <a:cs typeface="Arial" panose="020B0604020202020204" pitchFamily="34" charset="0"/>
          </a:endParaRPr>
        </a:p>
      </dgm:t>
    </dgm:pt>
    <dgm:pt modelId="{A685D9CF-CC08-4516-B42E-29C69CCDA90B}" type="parTrans" cxnId="{04DB99A7-4481-4591-9B2B-85DBEB85255C}">
      <dgm:prSet/>
      <dgm:spPr/>
      <dgm:t>
        <a:bodyPr/>
        <a:lstStyle/>
        <a:p>
          <a:endParaRPr lang="en-US"/>
        </a:p>
      </dgm:t>
    </dgm:pt>
    <dgm:pt modelId="{83901EA7-9F37-4771-9651-4B8822CD632D}" type="sibTrans" cxnId="{04DB99A7-4481-4591-9B2B-85DBEB85255C}">
      <dgm:prSet phldrT="6" phldr="0"/>
      <dgm:spPr/>
      <dgm:t>
        <a:bodyPr/>
        <a:lstStyle/>
        <a:p>
          <a:r>
            <a:rPr lang="en-US"/>
            <a:t>6</a:t>
          </a:r>
        </a:p>
      </dgm:t>
    </dgm:pt>
    <dgm:pt modelId="{7E110471-136D-485F-BE14-C35079255613}">
      <dgm:prSet custT="1"/>
      <dgm:spPr/>
      <dgm:t>
        <a:bodyPr/>
        <a:lstStyle/>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Envirofone</a:t>
          </a:r>
          <a:r>
            <a:rPr lang="en-GB" sz="1400" dirty="0">
              <a:latin typeface="Arial" panose="020B0604020202020204" pitchFamily="34" charset="0"/>
              <a:cs typeface="Arial" panose="020B0604020202020204" pitchFamily="34" charset="0"/>
            </a:rPr>
            <a:t> is one of the UK’s leading mobile phone recyclers, and their refurbished phone shop offers a range of fully tested and restored phones.” (Meaningfulplanet,2024)</a:t>
          </a:r>
          <a:endParaRPr lang="en-US" sz="1400" dirty="0">
            <a:latin typeface="Arial" panose="020B0604020202020204" pitchFamily="34" charset="0"/>
            <a:cs typeface="Arial" panose="020B0604020202020204" pitchFamily="34" charset="0"/>
          </a:endParaRPr>
        </a:p>
      </dgm:t>
    </dgm:pt>
    <dgm:pt modelId="{08836BB2-0AA2-481F-AB43-952E7C9067E1}" type="parTrans" cxnId="{FE531FD9-FF00-4FA2-A650-D137F508F3B8}">
      <dgm:prSet/>
      <dgm:spPr/>
      <dgm:t>
        <a:bodyPr/>
        <a:lstStyle/>
        <a:p>
          <a:endParaRPr lang="en-US"/>
        </a:p>
      </dgm:t>
    </dgm:pt>
    <dgm:pt modelId="{A6C4D9D4-24AC-4117-A640-D262D2993154}" type="sibTrans" cxnId="{FE531FD9-FF00-4FA2-A650-D137F508F3B8}">
      <dgm:prSet phldrT="7" phldr="0"/>
      <dgm:spPr/>
      <dgm:t>
        <a:bodyPr/>
        <a:lstStyle/>
        <a:p>
          <a:r>
            <a:rPr lang="en-US"/>
            <a:t>7</a:t>
          </a:r>
        </a:p>
      </dgm:t>
    </dgm:pt>
    <dgm:pt modelId="{D1912B6A-6A03-415F-B760-F79F832FF0D0}" type="pres">
      <dgm:prSet presAssocID="{530B0216-9246-460D-ADAF-F8736F06B60F}" presName="linearFlow" presStyleCnt="0">
        <dgm:presLayoutVars>
          <dgm:dir/>
          <dgm:animLvl val="lvl"/>
          <dgm:resizeHandles val="exact"/>
        </dgm:presLayoutVars>
      </dgm:prSet>
      <dgm:spPr/>
    </dgm:pt>
    <dgm:pt modelId="{F4FB6FF8-5A01-4941-9932-B50D4CFBEEB8}" type="pres">
      <dgm:prSet presAssocID="{50CB884E-6A64-4DEF-8BBF-700232415D78}" presName="compositeNode" presStyleCnt="0"/>
      <dgm:spPr/>
    </dgm:pt>
    <dgm:pt modelId="{1F182AD1-DFEC-40AC-AD21-6B833DE96210}" type="pres">
      <dgm:prSet presAssocID="{50CB884E-6A64-4DEF-8BBF-700232415D78}" presName="parTx" presStyleLbl="node1" presStyleIdx="0" presStyleCnt="0">
        <dgm:presLayoutVars>
          <dgm:chMax val="0"/>
          <dgm:chPref val="0"/>
          <dgm:bulletEnabled val="1"/>
        </dgm:presLayoutVars>
      </dgm:prSet>
      <dgm:spPr/>
    </dgm:pt>
    <dgm:pt modelId="{24A4DFB3-166D-4C96-915B-EB17A6450E86}" type="pres">
      <dgm:prSet presAssocID="{50CB884E-6A64-4DEF-8BBF-700232415D78}" presName="parSh" presStyleCnt="0"/>
      <dgm:spPr/>
    </dgm:pt>
    <dgm:pt modelId="{411D9E22-EB76-4D68-AFED-293E1CD849E9}" type="pres">
      <dgm:prSet presAssocID="{50CB884E-6A64-4DEF-8BBF-700232415D78}" presName="lineNode" presStyleLbl="alignAccFollowNode1" presStyleIdx="0" presStyleCnt="21"/>
      <dgm:spPr/>
    </dgm:pt>
    <dgm:pt modelId="{713B7805-CA18-4C82-BBB1-C0A8E251E8BC}" type="pres">
      <dgm:prSet presAssocID="{50CB884E-6A64-4DEF-8BBF-700232415D78}" presName="lineArrowNode" presStyleLbl="alignAccFollowNode1" presStyleIdx="1" presStyleCnt="21"/>
      <dgm:spPr/>
    </dgm:pt>
    <dgm:pt modelId="{C9AA3D8C-F121-45DA-98E8-8048BEAC8B54}" type="pres">
      <dgm:prSet presAssocID="{BE720D5E-F449-47AE-A89F-3005BCA809F8}" presName="sibTransNodeCircle" presStyleLbl="alignNode1" presStyleIdx="0" presStyleCnt="7">
        <dgm:presLayoutVars>
          <dgm:chMax val="0"/>
          <dgm:bulletEnabled/>
        </dgm:presLayoutVars>
      </dgm:prSet>
      <dgm:spPr/>
    </dgm:pt>
    <dgm:pt modelId="{4A69B886-8241-4956-A33C-4115E6327672}" type="pres">
      <dgm:prSet presAssocID="{BE720D5E-F449-47AE-A89F-3005BCA809F8}" presName="spacerBetweenCircleAndCallout" presStyleCnt="0">
        <dgm:presLayoutVars/>
      </dgm:prSet>
      <dgm:spPr/>
    </dgm:pt>
    <dgm:pt modelId="{AEFB6DFD-734E-4443-ABC4-87151639ABE7}" type="pres">
      <dgm:prSet presAssocID="{50CB884E-6A64-4DEF-8BBF-700232415D78}" presName="nodeText" presStyleLbl="alignAccFollowNode1" presStyleIdx="2" presStyleCnt="21">
        <dgm:presLayoutVars>
          <dgm:bulletEnabled val="1"/>
        </dgm:presLayoutVars>
      </dgm:prSet>
      <dgm:spPr/>
    </dgm:pt>
    <dgm:pt modelId="{704ED699-B1B2-4DA6-BA76-56BB9685BD23}" type="pres">
      <dgm:prSet presAssocID="{BE720D5E-F449-47AE-A89F-3005BCA809F8}" presName="sibTransComposite" presStyleCnt="0"/>
      <dgm:spPr/>
    </dgm:pt>
    <dgm:pt modelId="{71AC0E76-C609-4D35-8CCA-C0C02B6D15DA}" type="pres">
      <dgm:prSet presAssocID="{5D3203AE-9D3D-48C9-9F17-92C58A15C29B}" presName="compositeNode" presStyleCnt="0"/>
      <dgm:spPr/>
    </dgm:pt>
    <dgm:pt modelId="{7C41C3D2-62FB-4C20-A0C4-BAF534FB5D43}" type="pres">
      <dgm:prSet presAssocID="{5D3203AE-9D3D-48C9-9F17-92C58A15C29B}" presName="parTx" presStyleLbl="node1" presStyleIdx="0" presStyleCnt="0">
        <dgm:presLayoutVars>
          <dgm:chMax val="0"/>
          <dgm:chPref val="0"/>
          <dgm:bulletEnabled val="1"/>
        </dgm:presLayoutVars>
      </dgm:prSet>
      <dgm:spPr/>
    </dgm:pt>
    <dgm:pt modelId="{6A271CAF-775F-41EB-AAC2-F34AF21EF2C1}" type="pres">
      <dgm:prSet presAssocID="{5D3203AE-9D3D-48C9-9F17-92C58A15C29B}" presName="parSh" presStyleCnt="0"/>
      <dgm:spPr/>
    </dgm:pt>
    <dgm:pt modelId="{F1FF7C64-20DE-4190-9784-C41EDAEF5499}" type="pres">
      <dgm:prSet presAssocID="{5D3203AE-9D3D-48C9-9F17-92C58A15C29B}" presName="lineNode" presStyleLbl="alignAccFollowNode1" presStyleIdx="3" presStyleCnt="21"/>
      <dgm:spPr/>
    </dgm:pt>
    <dgm:pt modelId="{9D66BB0F-BB72-470D-937F-D19CE81F366B}" type="pres">
      <dgm:prSet presAssocID="{5D3203AE-9D3D-48C9-9F17-92C58A15C29B}" presName="lineArrowNode" presStyleLbl="alignAccFollowNode1" presStyleIdx="4" presStyleCnt="21"/>
      <dgm:spPr/>
    </dgm:pt>
    <dgm:pt modelId="{B50A7BF5-574E-4296-BD31-E7E2DA94BFB9}" type="pres">
      <dgm:prSet presAssocID="{3636FAAC-5C02-4BBE-92DA-1D2F4797AC92}" presName="sibTransNodeCircle" presStyleLbl="alignNode1" presStyleIdx="1" presStyleCnt="7">
        <dgm:presLayoutVars>
          <dgm:chMax val="0"/>
          <dgm:bulletEnabled/>
        </dgm:presLayoutVars>
      </dgm:prSet>
      <dgm:spPr/>
    </dgm:pt>
    <dgm:pt modelId="{ACA5D5EE-C599-427A-83FA-48461957462F}" type="pres">
      <dgm:prSet presAssocID="{3636FAAC-5C02-4BBE-92DA-1D2F4797AC92}" presName="spacerBetweenCircleAndCallout" presStyleCnt="0">
        <dgm:presLayoutVars/>
      </dgm:prSet>
      <dgm:spPr/>
    </dgm:pt>
    <dgm:pt modelId="{5B24E770-F9F4-4075-BC04-68B0EA0A8926}" type="pres">
      <dgm:prSet presAssocID="{5D3203AE-9D3D-48C9-9F17-92C58A15C29B}" presName="nodeText" presStyleLbl="alignAccFollowNode1" presStyleIdx="5" presStyleCnt="21">
        <dgm:presLayoutVars>
          <dgm:bulletEnabled val="1"/>
        </dgm:presLayoutVars>
      </dgm:prSet>
      <dgm:spPr/>
    </dgm:pt>
    <dgm:pt modelId="{9C6B14B6-19A2-40B8-BB6E-39C6373EF573}" type="pres">
      <dgm:prSet presAssocID="{3636FAAC-5C02-4BBE-92DA-1D2F4797AC92}" presName="sibTransComposite" presStyleCnt="0"/>
      <dgm:spPr/>
    </dgm:pt>
    <dgm:pt modelId="{9FFCB51E-565D-486A-91DD-ED4A29EAFD1F}" type="pres">
      <dgm:prSet presAssocID="{C3974AD1-7F2E-4BE4-8DA2-D51142E7C53A}" presName="compositeNode" presStyleCnt="0"/>
      <dgm:spPr/>
    </dgm:pt>
    <dgm:pt modelId="{965D50EF-5054-4BC3-8D3E-3826851F95CA}" type="pres">
      <dgm:prSet presAssocID="{C3974AD1-7F2E-4BE4-8DA2-D51142E7C53A}" presName="parTx" presStyleLbl="node1" presStyleIdx="0" presStyleCnt="0">
        <dgm:presLayoutVars>
          <dgm:chMax val="0"/>
          <dgm:chPref val="0"/>
          <dgm:bulletEnabled val="1"/>
        </dgm:presLayoutVars>
      </dgm:prSet>
      <dgm:spPr/>
    </dgm:pt>
    <dgm:pt modelId="{2BE9D83E-43B0-4C84-9D5E-E93D01CAA074}" type="pres">
      <dgm:prSet presAssocID="{C3974AD1-7F2E-4BE4-8DA2-D51142E7C53A}" presName="parSh" presStyleCnt="0"/>
      <dgm:spPr/>
    </dgm:pt>
    <dgm:pt modelId="{9949EF51-ACB5-4B53-8F1D-0DDFC8F96670}" type="pres">
      <dgm:prSet presAssocID="{C3974AD1-7F2E-4BE4-8DA2-D51142E7C53A}" presName="lineNode" presStyleLbl="alignAccFollowNode1" presStyleIdx="6" presStyleCnt="21"/>
      <dgm:spPr/>
    </dgm:pt>
    <dgm:pt modelId="{86B50E8F-DAF2-4ADF-8D6C-04A7BE5EDD41}" type="pres">
      <dgm:prSet presAssocID="{C3974AD1-7F2E-4BE4-8DA2-D51142E7C53A}" presName="lineArrowNode" presStyleLbl="alignAccFollowNode1" presStyleIdx="7" presStyleCnt="21"/>
      <dgm:spPr/>
    </dgm:pt>
    <dgm:pt modelId="{E57437CF-9888-43B0-8E81-D7FC7E0174EA}" type="pres">
      <dgm:prSet presAssocID="{82A495DE-6807-4BCD-B09E-C7204BC0AF5C}" presName="sibTransNodeCircle" presStyleLbl="alignNode1" presStyleIdx="2" presStyleCnt="7">
        <dgm:presLayoutVars>
          <dgm:chMax val="0"/>
          <dgm:bulletEnabled/>
        </dgm:presLayoutVars>
      </dgm:prSet>
      <dgm:spPr/>
    </dgm:pt>
    <dgm:pt modelId="{CCEC566F-5823-4F49-82CA-1E900E1243B0}" type="pres">
      <dgm:prSet presAssocID="{82A495DE-6807-4BCD-B09E-C7204BC0AF5C}" presName="spacerBetweenCircleAndCallout" presStyleCnt="0">
        <dgm:presLayoutVars/>
      </dgm:prSet>
      <dgm:spPr/>
    </dgm:pt>
    <dgm:pt modelId="{277F94CD-EC2B-4B87-83CB-155DE3E33BBF}" type="pres">
      <dgm:prSet presAssocID="{C3974AD1-7F2E-4BE4-8DA2-D51142E7C53A}" presName="nodeText" presStyleLbl="alignAccFollowNode1" presStyleIdx="8" presStyleCnt="21">
        <dgm:presLayoutVars>
          <dgm:bulletEnabled val="1"/>
        </dgm:presLayoutVars>
      </dgm:prSet>
      <dgm:spPr/>
    </dgm:pt>
    <dgm:pt modelId="{3B8054BA-E7D6-4AD0-A55F-BA899080235C}" type="pres">
      <dgm:prSet presAssocID="{82A495DE-6807-4BCD-B09E-C7204BC0AF5C}" presName="sibTransComposite" presStyleCnt="0"/>
      <dgm:spPr/>
    </dgm:pt>
    <dgm:pt modelId="{684AB891-6706-429E-B011-222046BF3AE1}" type="pres">
      <dgm:prSet presAssocID="{CD93B3F6-994F-411A-ACE3-B8108D71E62B}" presName="compositeNode" presStyleCnt="0"/>
      <dgm:spPr/>
    </dgm:pt>
    <dgm:pt modelId="{EFD98347-65C9-4A48-AE99-AB7F59ADEB58}" type="pres">
      <dgm:prSet presAssocID="{CD93B3F6-994F-411A-ACE3-B8108D71E62B}" presName="parTx" presStyleLbl="node1" presStyleIdx="0" presStyleCnt="0">
        <dgm:presLayoutVars>
          <dgm:chMax val="0"/>
          <dgm:chPref val="0"/>
          <dgm:bulletEnabled val="1"/>
        </dgm:presLayoutVars>
      </dgm:prSet>
      <dgm:spPr/>
    </dgm:pt>
    <dgm:pt modelId="{0F42BA4E-DF27-4083-B0C8-00912C926891}" type="pres">
      <dgm:prSet presAssocID="{CD93B3F6-994F-411A-ACE3-B8108D71E62B}" presName="parSh" presStyleCnt="0"/>
      <dgm:spPr/>
    </dgm:pt>
    <dgm:pt modelId="{A4D64375-C128-42D2-846C-139540162F2D}" type="pres">
      <dgm:prSet presAssocID="{CD93B3F6-994F-411A-ACE3-B8108D71E62B}" presName="lineNode" presStyleLbl="alignAccFollowNode1" presStyleIdx="9" presStyleCnt="21"/>
      <dgm:spPr/>
    </dgm:pt>
    <dgm:pt modelId="{7D0C298B-481F-47D9-880B-E9155F49EB0A}" type="pres">
      <dgm:prSet presAssocID="{CD93B3F6-994F-411A-ACE3-B8108D71E62B}" presName="lineArrowNode" presStyleLbl="alignAccFollowNode1" presStyleIdx="10" presStyleCnt="21"/>
      <dgm:spPr/>
    </dgm:pt>
    <dgm:pt modelId="{89A20D86-3A2D-458C-AFE2-4CE00440986C}" type="pres">
      <dgm:prSet presAssocID="{EC2A81BB-A749-499B-A0B8-5920A1B1C8DA}" presName="sibTransNodeCircle" presStyleLbl="alignNode1" presStyleIdx="3" presStyleCnt="7">
        <dgm:presLayoutVars>
          <dgm:chMax val="0"/>
          <dgm:bulletEnabled/>
        </dgm:presLayoutVars>
      </dgm:prSet>
      <dgm:spPr/>
    </dgm:pt>
    <dgm:pt modelId="{B2CA0F77-BF78-489D-B292-4F34B0BE3BE1}" type="pres">
      <dgm:prSet presAssocID="{EC2A81BB-A749-499B-A0B8-5920A1B1C8DA}" presName="spacerBetweenCircleAndCallout" presStyleCnt="0">
        <dgm:presLayoutVars/>
      </dgm:prSet>
      <dgm:spPr/>
    </dgm:pt>
    <dgm:pt modelId="{500F4A87-E18B-4431-B85D-837ACAAED65B}" type="pres">
      <dgm:prSet presAssocID="{CD93B3F6-994F-411A-ACE3-B8108D71E62B}" presName="nodeText" presStyleLbl="alignAccFollowNode1" presStyleIdx="11" presStyleCnt="21" custScaleY="100000">
        <dgm:presLayoutVars>
          <dgm:bulletEnabled val="1"/>
        </dgm:presLayoutVars>
      </dgm:prSet>
      <dgm:spPr/>
    </dgm:pt>
    <dgm:pt modelId="{D951C00B-F47B-4288-BC11-0020030E231F}" type="pres">
      <dgm:prSet presAssocID="{EC2A81BB-A749-499B-A0B8-5920A1B1C8DA}" presName="sibTransComposite" presStyleCnt="0"/>
      <dgm:spPr/>
    </dgm:pt>
    <dgm:pt modelId="{F7BD1AF2-7070-4FC3-984F-DB217845F858}" type="pres">
      <dgm:prSet presAssocID="{DEAABC56-41D9-48EE-853C-A46896CDE7B3}" presName="compositeNode" presStyleCnt="0"/>
      <dgm:spPr/>
    </dgm:pt>
    <dgm:pt modelId="{0FF06AFB-A9C0-4E7B-8FDF-41C0EE6FAA10}" type="pres">
      <dgm:prSet presAssocID="{DEAABC56-41D9-48EE-853C-A46896CDE7B3}" presName="parTx" presStyleLbl="node1" presStyleIdx="0" presStyleCnt="0">
        <dgm:presLayoutVars>
          <dgm:chMax val="0"/>
          <dgm:chPref val="0"/>
          <dgm:bulletEnabled val="1"/>
        </dgm:presLayoutVars>
      </dgm:prSet>
      <dgm:spPr/>
    </dgm:pt>
    <dgm:pt modelId="{EC379B0C-ABEB-4E99-8B1D-B3520EDBD497}" type="pres">
      <dgm:prSet presAssocID="{DEAABC56-41D9-48EE-853C-A46896CDE7B3}" presName="parSh" presStyleCnt="0"/>
      <dgm:spPr/>
    </dgm:pt>
    <dgm:pt modelId="{3141A859-80DA-40CE-88ED-7227C0F1D1EF}" type="pres">
      <dgm:prSet presAssocID="{DEAABC56-41D9-48EE-853C-A46896CDE7B3}" presName="lineNode" presStyleLbl="alignAccFollowNode1" presStyleIdx="12" presStyleCnt="21"/>
      <dgm:spPr/>
    </dgm:pt>
    <dgm:pt modelId="{1C4970CC-5AFC-4328-8362-EB0286EAA224}" type="pres">
      <dgm:prSet presAssocID="{DEAABC56-41D9-48EE-853C-A46896CDE7B3}" presName="lineArrowNode" presStyleLbl="alignAccFollowNode1" presStyleIdx="13" presStyleCnt="21"/>
      <dgm:spPr/>
    </dgm:pt>
    <dgm:pt modelId="{71A467B0-69A3-4308-BC6F-8EE1500CA5C3}" type="pres">
      <dgm:prSet presAssocID="{F781F565-9AA4-4E0A-AE71-95669E17A580}" presName="sibTransNodeCircle" presStyleLbl="alignNode1" presStyleIdx="4" presStyleCnt="7">
        <dgm:presLayoutVars>
          <dgm:chMax val="0"/>
          <dgm:bulletEnabled/>
        </dgm:presLayoutVars>
      </dgm:prSet>
      <dgm:spPr/>
    </dgm:pt>
    <dgm:pt modelId="{7D01BD81-1114-429E-9F33-86C2071D2C5E}" type="pres">
      <dgm:prSet presAssocID="{F781F565-9AA4-4E0A-AE71-95669E17A580}" presName="spacerBetweenCircleAndCallout" presStyleCnt="0">
        <dgm:presLayoutVars/>
      </dgm:prSet>
      <dgm:spPr/>
    </dgm:pt>
    <dgm:pt modelId="{E858B1D4-C1BE-4EF5-8632-632EB86B7A83}" type="pres">
      <dgm:prSet presAssocID="{DEAABC56-41D9-48EE-853C-A46896CDE7B3}" presName="nodeText" presStyleLbl="alignAccFollowNode1" presStyleIdx="14" presStyleCnt="21">
        <dgm:presLayoutVars>
          <dgm:bulletEnabled val="1"/>
        </dgm:presLayoutVars>
      </dgm:prSet>
      <dgm:spPr/>
    </dgm:pt>
    <dgm:pt modelId="{F2A81E43-7291-49A0-8515-5A4A727C97A4}" type="pres">
      <dgm:prSet presAssocID="{F781F565-9AA4-4E0A-AE71-95669E17A580}" presName="sibTransComposite" presStyleCnt="0"/>
      <dgm:spPr/>
    </dgm:pt>
    <dgm:pt modelId="{89D66824-C7CB-4704-83E7-04689FF33C3D}" type="pres">
      <dgm:prSet presAssocID="{DADEF93D-133B-4D3E-8DA4-F175DF890B1F}" presName="compositeNode" presStyleCnt="0"/>
      <dgm:spPr/>
    </dgm:pt>
    <dgm:pt modelId="{E7DD7910-73C5-4568-885A-DC619EFF16BC}" type="pres">
      <dgm:prSet presAssocID="{DADEF93D-133B-4D3E-8DA4-F175DF890B1F}" presName="parTx" presStyleLbl="node1" presStyleIdx="0" presStyleCnt="0">
        <dgm:presLayoutVars>
          <dgm:chMax val="0"/>
          <dgm:chPref val="0"/>
          <dgm:bulletEnabled val="1"/>
        </dgm:presLayoutVars>
      </dgm:prSet>
      <dgm:spPr/>
    </dgm:pt>
    <dgm:pt modelId="{6F558B42-B2FD-4B86-8ED8-E0538461DCFD}" type="pres">
      <dgm:prSet presAssocID="{DADEF93D-133B-4D3E-8DA4-F175DF890B1F}" presName="parSh" presStyleCnt="0"/>
      <dgm:spPr/>
    </dgm:pt>
    <dgm:pt modelId="{07A98BA0-20D5-4653-BCCF-98C0F843EC54}" type="pres">
      <dgm:prSet presAssocID="{DADEF93D-133B-4D3E-8DA4-F175DF890B1F}" presName="lineNode" presStyleLbl="alignAccFollowNode1" presStyleIdx="15" presStyleCnt="21"/>
      <dgm:spPr/>
    </dgm:pt>
    <dgm:pt modelId="{E009F18A-5375-4374-AC6F-9C08CC7EE9F7}" type="pres">
      <dgm:prSet presAssocID="{DADEF93D-133B-4D3E-8DA4-F175DF890B1F}" presName="lineArrowNode" presStyleLbl="alignAccFollowNode1" presStyleIdx="16" presStyleCnt="21"/>
      <dgm:spPr/>
    </dgm:pt>
    <dgm:pt modelId="{BC97D9B5-CAC9-4A6C-ACF6-4D22B1F70CE9}" type="pres">
      <dgm:prSet presAssocID="{83901EA7-9F37-4771-9651-4B8822CD632D}" presName="sibTransNodeCircle" presStyleLbl="alignNode1" presStyleIdx="5" presStyleCnt="7">
        <dgm:presLayoutVars>
          <dgm:chMax val="0"/>
          <dgm:bulletEnabled/>
        </dgm:presLayoutVars>
      </dgm:prSet>
      <dgm:spPr/>
    </dgm:pt>
    <dgm:pt modelId="{90DDF15B-F049-462B-9D95-9967D2A3A744}" type="pres">
      <dgm:prSet presAssocID="{83901EA7-9F37-4771-9651-4B8822CD632D}" presName="spacerBetweenCircleAndCallout" presStyleCnt="0">
        <dgm:presLayoutVars/>
      </dgm:prSet>
      <dgm:spPr/>
    </dgm:pt>
    <dgm:pt modelId="{799ABB48-42FE-41A6-AD80-D06A9C8D7738}" type="pres">
      <dgm:prSet presAssocID="{DADEF93D-133B-4D3E-8DA4-F175DF890B1F}" presName="nodeText" presStyleLbl="alignAccFollowNode1" presStyleIdx="17" presStyleCnt="21" custLinFactNeighborX="5132" custLinFactNeighborY="1000">
        <dgm:presLayoutVars>
          <dgm:bulletEnabled val="1"/>
        </dgm:presLayoutVars>
      </dgm:prSet>
      <dgm:spPr/>
    </dgm:pt>
    <dgm:pt modelId="{B048830F-89DC-41B4-B0AB-9CA99D3FBD58}" type="pres">
      <dgm:prSet presAssocID="{83901EA7-9F37-4771-9651-4B8822CD632D}" presName="sibTransComposite" presStyleCnt="0"/>
      <dgm:spPr/>
    </dgm:pt>
    <dgm:pt modelId="{9F0BEEA9-2A35-4482-9655-2B7755A7B24B}" type="pres">
      <dgm:prSet presAssocID="{7E110471-136D-485F-BE14-C35079255613}" presName="compositeNode" presStyleCnt="0"/>
      <dgm:spPr/>
    </dgm:pt>
    <dgm:pt modelId="{B6FA65FD-2FB1-4B62-8CDF-417D3C1F5144}" type="pres">
      <dgm:prSet presAssocID="{7E110471-136D-485F-BE14-C35079255613}" presName="parTx" presStyleLbl="node1" presStyleIdx="0" presStyleCnt="0">
        <dgm:presLayoutVars>
          <dgm:chMax val="0"/>
          <dgm:chPref val="0"/>
          <dgm:bulletEnabled val="1"/>
        </dgm:presLayoutVars>
      </dgm:prSet>
      <dgm:spPr/>
    </dgm:pt>
    <dgm:pt modelId="{1168AEB5-7506-4DB8-9ED0-30698FBC2789}" type="pres">
      <dgm:prSet presAssocID="{7E110471-136D-485F-BE14-C35079255613}" presName="parSh" presStyleCnt="0"/>
      <dgm:spPr/>
    </dgm:pt>
    <dgm:pt modelId="{F47CAC08-229D-46F6-8724-77387D48C7D6}" type="pres">
      <dgm:prSet presAssocID="{7E110471-136D-485F-BE14-C35079255613}" presName="lineNode" presStyleLbl="alignAccFollowNode1" presStyleIdx="18" presStyleCnt="21"/>
      <dgm:spPr/>
    </dgm:pt>
    <dgm:pt modelId="{DA238C6E-C60F-4E3D-BEA7-34436384A9AA}" type="pres">
      <dgm:prSet presAssocID="{7E110471-136D-485F-BE14-C35079255613}" presName="lineArrowNode" presStyleLbl="alignAccFollowNode1" presStyleIdx="19" presStyleCnt="21"/>
      <dgm:spPr/>
    </dgm:pt>
    <dgm:pt modelId="{EEDF384E-D540-4EC3-844B-F2BA385704B6}" type="pres">
      <dgm:prSet presAssocID="{A6C4D9D4-24AC-4117-A640-D262D2993154}" presName="sibTransNodeCircle" presStyleLbl="alignNode1" presStyleIdx="6" presStyleCnt="7">
        <dgm:presLayoutVars>
          <dgm:chMax val="0"/>
          <dgm:bulletEnabled/>
        </dgm:presLayoutVars>
      </dgm:prSet>
      <dgm:spPr/>
    </dgm:pt>
    <dgm:pt modelId="{BD17C52C-A0BA-490B-B567-BCF4C8955644}" type="pres">
      <dgm:prSet presAssocID="{A6C4D9D4-24AC-4117-A640-D262D2993154}" presName="spacerBetweenCircleAndCallout" presStyleCnt="0">
        <dgm:presLayoutVars/>
      </dgm:prSet>
      <dgm:spPr/>
    </dgm:pt>
    <dgm:pt modelId="{C8DD8581-215C-4D00-A47D-51F6328D9559}" type="pres">
      <dgm:prSet presAssocID="{7E110471-136D-485F-BE14-C35079255613}" presName="nodeText" presStyleLbl="alignAccFollowNode1" presStyleIdx="20" presStyleCnt="21">
        <dgm:presLayoutVars>
          <dgm:bulletEnabled val="1"/>
        </dgm:presLayoutVars>
      </dgm:prSet>
      <dgm:spPr/>
    </dgm:pt>
  </dgm:ptLst>
  <dgm:cxnLst>
    <dgm:cxn modelId="{1B8C4903-0DF3-477E-A475-A5F691526797}" srcId="{530B0216-9246-460D-ADAF-F8736F06B60F}" destId="{50CB884E-6A64-4DEF-8BBF-700232415D78}" srcOrd="0" destOrd="0" parTransId="{AE8F47F0-04BA-477F-8E05-8BCF05F66427}" sibTransId="{BE720D5E-F449-47AE-A89F-3005BCA809F8}"/>
    <dgm:cxn modelId="{F8F45208-7FC1-461D-9F5C-53A795AFDE53}" type="presOf" srcId="{A6C4D9D4-24AC-4117-A640-D262D2993154}" destId="{EEDF384E-D540-4EC3-844B-F2BA385704B6}" srcOrd="0" destOrd="0" presId="urn:microsoft.com/office/officeart/2016/7/layout/LinearArrowProcessNumbered"/>
    <dgm:cxn modelId="{7B35510B-209C-43B4-A8C0-4A06C33097F8}" type="presOf" srcId="{BE720D5E-F449-47AE-A89F-3005BCA809F8}" destId="{C9AA3D8C-F121-45DA-98E8-8048BEAC8B54}" srcOrd="0" destOrd="0" presId="urn:microsoft.com/office/officeart/2016/7/layout/LinearArrowProcessNumbered"/>
    <dgm:cxn modelId="{41B81D13-64DB-4A8A-8180-93C7AA447B9D}" srcId="{530B0216-9246-460D-ADAF-F8736F06B60F}" destId="{DEAABC56-41D9-48EE-853C-A46896CDE7B3}" srcOrd="4" destOrd="0" parTransId="{D3E9B1D7-2D4D-4E79-A7D1-8F8905F72C2C}" sibTransId="{F781F565-9AA4-4E0A-AE71-95669E17A580}"/>
    <dgm:cxn modelId="{7E2D8A15-A986-4F0E-B416-895AE352DD98}" type="presOf" srcId="{DADEF93D-133B-4D3E-8DA4-F175DF890B1F}" destId="{799ABB48-42FE-41A6-AD80-D06A9C8D7738}" srcOrd="0" destOrd="0" presId="urn:microsoft.com/office/officeart/2016/7/layout/LinearArrowProcessNumbered"/>
    <dgm:cxn modelId="{08617523-D818-42C9-BE6E-C4686523EC7F}" srcId="{530B0216-9246-460D-ADAF-F8736F06B60F}" destId="{CD93B3F6-994F-411A-ACE3-B8108D71E62B}" srcOrd="3" destOrd="0" parTransId="{C2745DE0-85D2-4CA3-A498-CE61B23C5118}" sibTransId="{EC2A81BB-A749-499B-A0B8-5920A1B1C8DA}"/>
    <dgm:cxn modelId="{3091AF26-8D4B-42AC-B06E-5232E39ACFB6}" type="presOf" srcId="{83901EA7-9F37-4771-9651-4B8822CD632D}" destId="{BC97D9B5-CAC9-4A6C-ACF6-4D22B1F70CE9}" srcOrd="0" destOrd="0" presId="urn:microsoft.com/office/officeart/2016/7/layout/LinearArrowProcessNumbered"/>
    <dgm:cxn modelId="{95292B2D-EECF-465A-B642-6777B4121F77}" type="presOf" srcId="{530B0216-9246-460D-ADAF-F8736F06B60F}" destId="{D1912B6A-6A03-415F-B760-F79F832FF0D0}" srcOrd="0" destOrd="0" presId="urn:microsoft.com/office/officeart/2016/7/layout/LinearArrowProcessNumbered"/>
    <dgm:cxn modelId="{70699337-374F-4F37-AB91-6F41E6499962}" type="presOf" srcId="{DEAABC56-41D9-48EE-853C-A46896CDE7B3}" destId="{E858B1D4-C1BE-4EF5-8632-632EB86B7A83}" srcOrd="0" destOrd="0" presId="urn:microsoft.com/office/officeart/2016/7/layout/LinearArrowProcessNumbered"/>
    <dgm:cxn modelId="{A01A183C-0E22-4F12-9983-2CF80CB157BE}" type="presOf" srcId="{F781F565-9AA4-4E0A-AE71-95669E17A580}" destId="{71A467B0-69A3-4308-BC6F-8EE1500CA5C3}" srcOrd="0" destOrd="0" presId="urn:microsoft.com/office/officeart/2016/7/layout/LinearArrowProcessNumbered"/>
    <dgm:cxn modelId="{9AD77342-9F74-48D2-8F9F-A3568FF1D4F3}" type="presOf" srcId="{3636FAAC-5C02-4BBE-92DA-1D2F4797AC92}" destId="{B50A7BF5-574E-4296-BD31-E7E2DA94BFB9}" srcOrd="0" destOrd="0" presId="urn:microsoft.com/office/officeart/2016/7/layout/LinearArrowProcessNumbered"/>
    <dgm:cxn modelId="{4FCACA63-23FE-4F63-94DA-89426AC8AD8A}" type="presOf" srcId="{50CB884E-6A64-4DEF-8BBF-700232415D78}" destId="{AEFB6DFD-734E-4443-ABC4-87151639ABE7}" srcOrd="0" destOrd="0" presId="urn:microsoft.com/office/officeart/2016/7/layout/LinearArrowProcessNumbered"/>
    <dgm:cxn modelId="{25259655-C3CD-4FDA-9B2C-402DB4B033E0}" type="presOf" srcId="{EC2A81BB-A749-499B-A0B8-5920A1B1C8DA}" destId="{89A20D86-3A2D-458C-AFE2-4CE00440986C}" srcOrd="0" destOrd="0" presId="urn:microsoft.com/office/officeart/2016/7/layout/LinearArrowProcessNumbered"/>
    <dgm:cxn modelId="{44880476-3A3C-491C-B034-3B7F3AFFA5C3}" type="presOf" srcId="{CD93B3F6-994F-411A-ACE3-B8108D71E62B}" destId="{500F4A87-E18B-4431-B85D-837ACAAED65B}" srcOrd="0" destOrd="0" presId="urn:microsoft.com/office/officeart/2016/7/layout/LinearArrowProcessNumbered"/>
    <dgm:cxn modelId="{D9AFFC56-F2F3-4324-8CC1-19CA971957A8}" type="presOf" srcId="{5D3203AE-9D3D-48C9-9F17-92C58A15C29B}" destId="{5B24E770-F9F4-4075-BC04-68B0EA0A8926}" srcOrd="0" destOrd="0" presId="urn:microsoft.com/office/officeart/2016/7/layout/LinearArrowProcessNumbered"/>
    <dgm:cxn modelId="{56202A8A-8B95-4577-AFBB-D4F4C20F0500}" type="presOf" srcId="{7E110471-136D-485F-BE14-C35079255613}" destId="{C8DD8581-215C-4D00-A47D-51F6328D9559}" srcOrd="0" destOrd="0" presId="urn:microsoft.com/office/officeart/2016/7/layout/LinearArrowProcessNumbered"/>
    <dgm:cxn modelId="{B31230A7-ED68-4FD0-B75F-843A5E6025C0}" type="presOf" srcId="{82A495DE-6807-4BCD-B09E-C7204BC0AF5C}" destId="{E57437CF-9888-43B0-8E81-D7FC7E0174EA}" srcOrd="0" destOrd="0" presId="urn:microsoft.com/office/officeart/2016/7/layout/LinearArrowProcessNumbered"/>
    <dgm:cxn modelId="{04DB99A7-4481-4591-9B2B-85DBEB85255C}" srcId="{530B0216-9246-460D-ADAF-F8736F06B60F}" destId="{DADEF93D-133B-4D3E-8DA4-F175DF890B1F}" srcOrd="5" destOrd="0" parTransId="{A685D9CF-CC08-4516-B42E-29C69CCDA90B}" sibTransId="{83901EA7-9F37-4771-9651-4B8822CD632D}"/>
    <dgm:cxn modelId="{004AB6AE-907A-4AC1-8BFF-7DFCD7E6845D}" srcId="{530B0216-9246-460D-ADAF-F8736F06B60F}" destId="{C3974AD1-7F2E-4BE4-8DA2-D51142E7C53A}" srcOrd="2" destOrd="0" parTransId="{CC1CBEFF-9427-4CFC-95F8-975B1C33373B}" sibTransId="{82A495DE-6807-4BCD-B09E-C7204BC0AF5C}"/>
    <dgm:cxn modelId="{D32462CF-960F-4785-9E44-8884B5ED3517}" srcId="{530B0216-9246-460D-ADAF-F8736F06B60F}" destId="{5D3203AE-9D3D-48C9-9F17-92C58A15C29B}" srcOrd="1" destOrd="0" parTransId="{B17F0297-356D-470D-9928-CDE265ABC0A3}" sibTransId="{3636FAAC-5C02-4BBE-92DA-1D2F4797AC92}"/>
    <dgm:cxn modelId="{FE531FD9-FF00-4FA2-A650-D137F508F3B8}" srcId="{530B0216-9246-460D-ADAF-F8736F06B60F}" destId="{7E110471-136D-485F-BE14-C35079255613}" srcOrd="6" destOrd="0" parTransId="{08836BB2-0AA2-481F-AB43-952E7C9067E1}" sibTransId="{A6C4D9D4-24AC-4117-A640-D262D2993154}"/>
    <dgm:cxn modelId="{88DF38FF-CEC4-4899-AC24-B45572245CFE}" type="presOf" srcId="{C3974AD1-7F2E-4BE4-8DA2-D51142E7C53A}" destId="{277F94CD-EC2B-4B87-83CB-155DE3E33BBF}" srcOrd="0" destOrd="0" presId="urn:microsoft.com/office/officeart/2016/7/layout/LinearArrowProcessNumbered"/>
    <dgm:cxn modelId="{EACBF95D-E68B-45F3-B377-E7972907F8DB}" type="presParOf" srcId="{D1912B6A-6A03-415F-B760-F79F832FF0D0}" destId="{F4FB6FF8-5A01-4941-9932-B50D4CFBEEB8}" srcOrd="0" destOrd="0" presId="urn:microsoft.com/office/officeart/2016/7/layout/LinearArrowProcessNumbered"/>
    <dgm:cxn modelId="{631DEDB5-5D6C-4C21-9FD7-368A110EA11B}" type="presParOf" srcId="{F4FB6FF8-5A01-4941-9932-B50D4CFBEEB8}" destId="{1F182AD1-DFEC-40AC-AD21-6B833DE96210}" srcOrd="0" destOrd="0" presId="urn:microsoft.com/office/officeart/2016/7/layout/LinearArrowProcessNumbered"/>
    <dgm:cxn modelId="{B2C48237-8D76-4978-B0FB-8A0336C28850}" type="presParOf" srcId="{F4FB6FF8-5A01-4941-9932-B50D4CFBEEB8}" destId="{24A4DFB3-166D-4C96-915B-EB17A6450E86}" srcOrd="1" destOrd="0" presId="urn:microsoft.com/office/officeart/2016/7/layout/LinearArrowProcessNumbered"/>
    <dgm:cxn modelId="{76701C0D-7A5B-4129-BFF4-41E958CBE3A6}" type="presParOf" srcId="{24A4DFB3-166D-4C96-915B-EB17A6450E86}" destId="{411D9E22-EB76-4D68-AFED-293E1CD849E9}" srcOrd="0" destOrd="0" presId="urn:microsoft.com/office/officeart/2016/7/layout/LinearArrowProcessNumbered"/>
    <dgm:cxn modelId="{B477BFA8-DBDA-4197-8C0D-8CE121D1308B}" type="presParOf" srcId="{24A4DFB3-166D-4C96-915B-EB17A6450E86}" destId="{713B7805-CA18-4C82-BBB1-C0A8E251E8BC}" srcOrd="1" destOrd="0" presId="urn:microsoft.com/office/officeart/2016/7/layout/LinearArrowProcessNumbered"/>
    <dgm:cxn modelId="{76CD1E19-64A9-42D7-8852-E47280BDA206}" type="presParOf" srcId="{24A4DFB3-166D-4C96-915B-EB17A6450E86}" destId="{C9AA3D8C-F121-45DA-98E8-8048BEAC8B54}" srcOrd="2" destOrd="0" presId="urn:microsoft.com/office/officeart/2016/7/layout/LinearArrowProcessNumbered"/>
    <dgm:cxn modelId="{48DBCFB9-4A48-46A7-B41D-2EF5CFF4C892}" type="presParOf" srcId="{24A4DFB3-166D-4C96-915B-EB17A6450E86}" destId="{4A69B886-8241-4956-A33C-4115E6327672}" srcOrd="3" destOrd="0" presId="urn:microsoft.com/office/officeart/2016/7/layout/LinearArrowProcessNumbered"/>
    <dgm:cxn modelId="{62110720-F5B1-4D6D-B7B5-E4EF6326AF4A}" type="presParOf" srcId="{F4FB6FF8-5A01-4941-9932-B50D4CFBEEB8}" destId="{AEFB6DFD-734E-4443-ABC4-87151639ABE7}" srcOrd="2" destOrd="0" presId="urn:microsoft.com/office/officeart/2016/7/layout/LinearArrowProcessNumbered"/>
    <dgm:cxn modelId="{DA309E67-F7A5-4F95-AC05-6CE7450FC586}" type="presParOf" srcId="{D1912B6A-6A03-415F-B760-F79F832FF0D0}" destId="{704ED699-B1B2-4DA6-BA76-56BB9685BD23}" srcOrd="1" destOrd="0" presId="urn:microsoft.com/office/officeart/2016/7/layout/LinearArrowProcessNumbered"/>
    <dgm:cxn modelId="{55F63A36-99AB-4789-B3BE-56F60D84C044}" type="presParOf" srcId="{D1912B6A-6A03-415F-B760-F79F832FF0D0}" destId="{71AC0E76-C609-4D35-8CCA-C0C02B6D15DA}" srcOrd="2" destOrd="0" presId="urn:microsoft.com/office/officeart/2016/7/layout/LinearArrowProcessNumbered"/>
    <dgm:cxn modelId="{C3215BB5-F9A5-453B-ABB1-3F37CB25EDF6}" type="presParOf" srcId="{71AC0E76-C609-4D35-8CCA-C0C02B6D15DA}" destId="{7C41C3D2-62FB-4C20-A0C4-BAF534FB5D43}" srcOrd="0" destOrd="0" presId="urn:microsoft.com/office/officeart/2016/7/layout/LinearArrowProcessNumbered"/>
    <dgm:cxn modelId="{4071AA53-D6CD-4C3F-A3D8-96FF50C39423}" type="presParOf" srcId="{71AC0E76-C609-4D35-8CCA-C0C02B6D15DA}" destId="{6A271CAF-775F-41EB-AAC2-F34AF21EF2C1}" srcOrd="1" destOrd="0" presId="urn:microsoft.com/office/officeart/2016/7/layout/LinearArrowProcessNumbered"/>
    <dgm:cxn modelId="{1F7AFA73-4B19-40AF-B6B0-7B942372DE72}" type="presParOf" srcId="{6A271CAF-775F-41EB-AAC2-F34AF21EF2C1}" destId="{F1FF7C64-20DE-4190-9784-C41EDAEF5499}" srcOrd="0" destOrd="0" presId="urn:microsoft.com/office/officeart/2016/7/layout/LinearArrowProcessNumbered"/>
    <dgm:cxn modelId="{150F6942-08F6-44F2-9A6E-32A7E7748773}" type="presParOf" srcId="{6A271CAF-775F-41EB-AAC2-F34AF21EF2C1}" destId="{9D66BB0F-BB72-470D-937F-D19CE81F366B}" srcOrd="1" destOrd="0" presId="urn:microsoft.com/office/officeart/2016/7/layout/LinearArrowProcessNumbered"/>
    <dgm:cxn modelId="{4076E7D7-DED6-46C7-A0ED-10D9B9D0151C}" type="presParOf" srcId="{6A271CAF-775F-41EB-AAC2-F34AF21EF2C1}" destId="{B50A7BF5-574E-4296-BD31-E7E2DA94BFB9}" srcOrd="2" destOrd="0" presId="urn:microsoft.com/office/officeart/2016/7/layout/LinearArrowProcessNumbered"/>
    <dgm:cxn modelId="{314FC61F-36DF-4A93-8D68-68D7FBBEBE62}" type="presParOf" srcId="{6A271CAF-775F-41EB-AAC2-F34AF21EF2C1}" destId="{ACA5D5EE-C599-427A-83FA-48461957462F}" srcOrd="3" destOrd="0" presId="urn:microsoft.com/office/officeart/2016/7/layout/LinearArrowProcessNumbered"/>
    <dgm:cxn modelId="{375BB942-BF2F-46D7-A954-1722E72AEB73}" type="presParOf" srcId="{71AC0E76-C609-4D35-8CCA-C0C02B6D15DA}" destId="{5B24E770-F9F4-4075-BC04-68B0EA0A8926}" srcOrd="2" destOrd="0" presId="urn:microsoft.com/office/officeart/2016/7/layout/LinearArrowProcessNumbered"/>
    <dgm:cxn modelId="{4381D22D-684E-40B6-BE6C-2369EF17FFD0}" type="presParOf" srcId="{D1912B6A-6A03-415F-B760-F79F832FF0D0}" destId="{9C6B14B6-19A2-40B8-BB6E-39C6373EF573}" srcOrd="3" destOrd="0" presId="urn:microsoft.com/office/officeart/2016/7/layout/LinearArrowProcessNumbered"/>
    <dgm:cxn modelId="{503FD290-1657-4A50-B9C7-122E7D9FB55C}" type="presParOf" srcId="{D1912B6A-6A03-415F-B760-F79F832FF0D0}" destId="{9FFCB51E-565D-486A-91DD-ED4A29EAFD1F}" srcOrd="4" destOrd="0" presId="urn:microsoft.com/office/officeart/2016/7/layout/LinearArrowProcessNumbered"/>
    <dgm:cxn modelId="{DEC3595C-8064-4B5C-8E82-D48667C19001}" type="presParOf" srcId="{9FFCB51E-565D-486A-91DD-ED4A29EAFD1F}" destId="{965D50EF-5054-4BC3-8D3E-3826851F95CA}" srcOrd="0" destOrd="0" presId="urn:microsoft.com/office/officeart/2016/7/layout/LinearArrowProcessNumbered"/>
    <dgm:cxn modelId="{472C7A56-6FAC-4EA4-AC5B-DBFD5B9E752F}" type="presParOf" srcId="{9FFCB51E-565D-486A-91DD-ED4A29EAFD1F}" destId="{2BE9D83E-43B0-4C84-9D5E-E93D01CAA074}" srcOrd="1" destOrd="0" presId="urn:microsoft.com/office/officeart/2016/7/layout/LinearArrowProcessNumbered"/>
    <dgm:cxn modelId="{3FC502E8-3307-46E3-9B08-609D826D4DB9}" type="presParOf" srcId="{2BE9D83E-43B0-4C84-9D5E-E93D01CAA074}" destId="{9949EF51-ACB5-4B53-8F1D-0DDFC8F96670}" srcOrd="0" destOrd="0" presId="urn:microsoft.com/office/officeart/2016/7/layout/LinearArrowProcessNumbered"/>
    <dgm:cxn modelId="{2D90BE10-3B19-41B7-90BE-E2188B305549}" type="presParOf" srcId="{2BE9D83E-43B0-4C84-9D5E-E93D01CAA074}" destId="{86B50E8F-DAF2-4ADF-8D6C-04A7BE5EDD41}" srcOrd="1" destOrd="0" presId="urn:microsoft.com/office/officeart/2016/7/layout/LinearArrowProcessNumbered"/>
    <dgm:cxn modelId="{6F4D8686-5BA3-4070-9D19-6A5A071CA924}" type="presParOf" srcId="{2BE9D83E-43B0-4C84-9D5E-E93D01CAA074}" destId="{E57437CF-9888-43B0-8E81-D7FC7E0174EA}" srcOrd="2" destOrd="0" presId="urn:microsoft.com/office/officeart/2016/7/layout/LinearArrowProcessNumbered"/>
    <dgm:cxn modelId="{13D5C0C7-EB1C-4E2C-BF3F-8902A953CE1C}" type="presParOf" srcId="{2BE9D83E-43B0-4C84-9D5E-E93D01CAA074}" destId="{CCEC566F-5823-4F49-82CA-1E900E1243B0}" srcOrd="3" destOrd="0" presId="urn:microsoft.com/office/officeart/2016/7/layout/LinearArrowProcessNumbered"/>
    <dgm:cxn modelId="{150DB2C8-EDDE-46D0-B71A-3386568AF949}" type="presParOf" srcId="{9FFCB51E-565D-486A-91DD-ED4A29EAFD1F}" destId="{277F94CD-EC2B-4B87-83CB-155DE3E33BBF}" srcOrd="2" destOrd="0" presId="urn:microsoft.com/office/officeart/2016/7/layout/LinearArrowProcessNumbered"/>
    <dgm:cxn modelId="{06FA201F-41D5-4385-BE26-571F2406F7CB}" type="presParOf" srcId="{D1912B6A-6A03-415F-B760-F79F832FF0D0}" destId="{3B8054BA-E7D6-4AD0-A55F-BA899080235C}" srcOrd="5" destOrd="0" presId="urn:microsoft.com/office/officeart/2016/7/layout/LinearArrowProcessNumbered"/>
    <dgm:cxn modelId="{A7DE581F-32D2-497E-A034-041B68FB0962}" type="presParOf" srcId="{D1912B6A-6A03-415F-B760-F79F832FF0D0}" destId="{684AB891-6706-429E-B011-222046BF3AE1}" srcOrd="6" destOrd="0" presId="urn:microsoft.com/office/officeart/2016/7/layout/LinearArrowProcessNumbered"/>
    <dgm:cxn modelId="{007AA198-1790-4380-8106-B573C6DBE3A5}" type="presParOf" srcId="{684AB891-6706-429E-B011-222046BF3AE1}" destId="{EFD98347-65C9-4A48-AE99-AB7F59ADEB58}" srcOrd="0" destOrd="0" presId="urn:microsoft.com/office/officeart/2016/7/layout/LinearArrowProcessNumbered"/>
    <dgm:cxn modelId="{6B07127E-40F7-4D3F-ADBB-E71BE41E4694}" type="presParOf" srcId="{684AB891-6706-429E-B011-222046BF3AE1}" destId="{0F42BA4E-DF27-4083-B0C8-00912C926891}" srcOrd="1" destOrd="0" presId="urn:microsoft.com/office/officeart/2016/7/layout/LinearArrowProcessNumbered"/>
    <dgm:cxn modelId="{DB4A1901-AF8E-4E57-BA31-9F91E51BF214}" type="presParOf" srcId="{0F42BA4E-DF27-4083-B0C8-00912C926891}" destId="{A4D64375-C128-42D2-846C-139540162F2D}" srcOrd="0" destOrd="0" presId="urn:microsoft.com/office/officeart/2016/7/layout/LinearArrowProcessNumbered"/>
    <dgm:cxn modelId="{D5C08765-719D-48BD-B3C6-090978132FF7}" type="presParOf" srcId="{0F42BA4E-DF27-4083-B0C8-00912C926891}" destId="{7D0C298B-481F-47D9-880B-E9155F49EB0A}" srcOrd="1" destOrd="0" presId="urn:microsoft.com/office/officeart/2016/7/layout/LinearArrowProcessNumbered"/>
    <dgm:cxn modelId="{9AE4FC65-3536-49CA-ACF2-3DD58832F0D0}" type="presParOf" srcId="{0F42BA4E-DF27-4083-B0C8-00912C926891}" destId="{89A20D86-3A2D-458C-AFE2-4CE00440986C}" srcOrd="2" destOrd="0" presId="urn:microsoft.com/office/officeart/2016/7/layout/LinearArrowProcessNumbered"/>
    <dgm:cxn modelId="{691BDE91-E35F-4FF7-8029-A768D34B7DDB}" type="presParOf" srcId="{0F42BA4E-DF27-4083-B0C8-00912C926891}" destId="{B2CA0F77-BF78-489D-B292-4F34B0BE3BE1}" srcOrd="3" destOrd="0" presId="urn:microsoft.com/office/officeart/2016/7/layout/LinearArrowProcessNumbered"/>
    <dgm:cxn modelId="{268CB33E-FAE4-4272-B51D-49196FF0AC83}" type="presParOf" srcId="{684AB891-6706-429E-B011-222046BF3AE1}" destId="{500F4A87-E18B-4431-B85D-837ACAAED65B}" srcOrd="2" destOrd="0" presId="urn:microsoft.com/office/officeart/2016/7/layout/LinearArrowProcessNumbered"/>
    <dgm:cxn modelId="{2186A2A7-A228-480A-8CCB-782B18CA2955}" type="presParOf" srcId="{D1912B6A-6A03-415F-B760-F79F832FF0D0}" destId="{D951C00B-F47B-4288-BC11-0020030E231F}" srcOrd="7" destOrd="0" presId="urn:microsoft.com/office/officeart/2016/7/layout/LinearArrowProcessNumbered"/>
    <dgm:cxn modelId="{27CAADCD-0D20-4802-93B9-1CCEBADC03D7}" type="presParOf" srcId="{D1912B6A-6A03-415F-B760-F79F832FF0D0}" destId="{F7BD1AF2-7070-4FC3-984F-DB217845F858}" srcOrd="8" destOrd="0" presId="urn:microsoft.com/office/officeart/2016/7/layout/LinearArrowProcessNumbered"/>
    <dgm:cxn modelId="{3890F8F4-2489-467F-B1ED-7D8D4B59B633}" type="presParOf" srcId="{F7BD1AF2-7070-4FC3-984F-DB217845F858}" destId="{0FF06AFB-A9C0-4E7B-8FDF-41C0EE6FAA10}" srcOrd="0" destOrd="0" presId="urn:microsoft.com/office/officeart/2016/7/layout/LinearArrowProcessNumbered"/>
    <dgm:cxn modelId="{F786C4B9-5144-48E1-A8D9-5C02A79FCA99}" type="presParOf" srcId="{F7BD1AF2-7070-4FC3-984F-DB217845F858}" destId="{EC379B0C-ABEB-4E99-8B1D-B3520EDBD497}" srcOrd="1" destOrd="0" presId="urn:microsoft.com/office/officeart/2016/7/layout/LinearArrowProcessNumbered"/>
    <dgm:cxn modelId="{1AE05BAD-6507-441F-A27D-FE1CA13D8445}" type="presParOf" srcId="{EC379B0C-ABEB-4E99-8B1D-B3520EDBD497}" destId="{3141A859-80DA-40CE-88ED-7227C0F1D1EF}" srcOrd="0" destOrd="0" presId="urn:microsoft.com/office/officeart/2016/7/layout/LinearArrowProcessNumbered"/>
    <dgm:cxn modelId="{F2E314C0-42A1-4B80-BDE9-04C0DD7DB2D1}" type="presParOf" srcId="{EC379B0C-ABEB-4E99-8B1D-B3520EDBD497}" destId="{1C4970CC-5AFC-4328-8362-EB0286EAA224}" srcOrd="1" destOrd="0" presId="urn:microsoft.com/office/officeart/2016/7/layout/LinearArrowProcessNumbered"/>
    <dgm:cxn modelId="{DF465A40-B662-454F-97D0-19E6FFB8F9FA}" type="presParOf" srcId="{EC379B0C-ABEB-4E99-8B1D-B3520EDBD497}" destId="{71A467B0-69A3-4308-BC6F-8EE1500CA5C3}" srcOrd="2" destOrd="0" presId="urn:microsoft.com/office/officeart/2016/7/layout/LinearArrowProcessNumbered"/>
    <dgm:cxn modelId="{2D8A9939-1751-49D0-A6D2-732EC9EF36A1}" type="presParOf" srcId="{EC379B0C-ABEB-4E99-8B1D-B3520EDBD497}" destId="{7D01BD81-1114-429E-9F33-86C2071D2C5E}" srcOrd="3" destOrd="0" presId="urn:microsoft.com/office/officeart/2016/7/layout/LinearArrowProcessNumbered"/>
    <dgm:cxn modelId="{3C959383-29C4-41D3-8E32-C9E04F45A1AD}" type="presParOf" srcId="{F7BD1AF2-7070-4FC3-984F-DB217845F858}" destId="{E858B1D4-C1BE-4EF5-8632-632EB86B7A83}" srcOrd="2" destOrd="0" presId="urn:microsoft.com/office/officeart/2016/7/layout/LinearArrowProcessNumbered"/>
    <dgm:cxn modelId="{465625FD-186A-4268-8EDB-CE34B38B9B1B}" type="presParOf" srcId="{D1912B6A-6A03-415F-B760-F79F832FF0D0}" destId="{F2A81E43-7291-49A0-8515-5A4A727C97A4}" srcOrd="9" destOrd="0" presId="urn:microsoft.com/office/officeart/2016/7/layout/LinearArrowProcessNumbered"/>
    <dgm:cxn modelId="{6E4E3DF8-9FEF-48D2-8FDE-18CD6451BF7E}" type="presParOf" srcId="{D1912B6A-6A03-415F-B760-F79F832FF0D0}" destId="{89D66824-C7CB-4704-83E7-04689FF33C3D}" srcOrd="10" destOrd="0" presId="urn:microsoft.com/office/officeart/2016/7/layout/LinearArrowProcessNumbered"/>
    <dgm:cxn modelId="{49EF3836-A50B-47F8-8D81-E391AA9A50EC}" type="presParOf" srcId="{89D66824-C7CB-4704-83E7-04689FF33C3D}" destId="{E7DD7910-73C5-4568-885A-DC619EFF16BC}" srcOrd="0" destOrd="0" presId="urn:microsoft.com/office/officeart/2016/7/layout/LinearArrowProcessNumbered"/>
    <dgm:cxn modelId="{1A9E1657-4E95-4BC4-B109-6C7C7E96E4F5}" type="presParOf" srcId="{89D66824-C7CB-4704-83E7-04689FF33C3D}" destId="{6F558B42-B2FD-4B86-8ED8-E0538461DCFD}" srcOrd="1" destOrd="0" presId="urn:microsoft.com/office/officeart/2016/7/layout/LinearArrowProcessNumbered"/>
    <dgm:cxn modelId="{A2ED6DA4-1EBC-4D78-AF30-317FDEB162D1}" type="presParOf" srcId="{6F558B42-B2FD-4B86-8ED8-E0538461DCFD}" destId="{07A98BA0-20D5-4653-BCCF-98C0F843EC54}" srcOrd="0" destOrd="0" presId="urn:microsoft.com/office/officeart/2016/7/layout/LinearArrowProcessNumbered"/>
    <dgm:cxn modelId="{DFD65056-8252-4564-8BCC-7A6C5EB56AF2}" type="presParOf" srcId="{6F558B42-B2FD-4B86-8ED8-E0538461DCFD}" destId="{E009F18A-5375-4374-AC6F-9C08CC7EE9F7}" srcOrd="1" destOrd="0" presId="urn:microsoft.com/office/officeart/2016/7/layout/LinearArrowProcessNumbered"/>
    <dgm:cxn modelId="{E6A8BF6F-57C1-4034-A983-E35033FB1782}" type="presParOf" srcId="{6F558B42-B2FD-4B86-8ED8-E0538461DCFD}" destId="{BC97D9B5-CAC9-4A6C-ACF6-4D22B1F70CE9}" srcOrd="2" destOrd="0" presId="urn:microsoft.com/office/officeart/2016/7/layout/LinearArrowProcessNumbered"/>
    <dgm:cxn modelId="{174AD27D-B46B-447D-B1E9-AA9D3D5B7394}" type="presParOf" srcId="{6F558B42-B2FD-4B86-8ED8-E0538461DCFD}" destId="{90DDF15B-F049-462B-9D95-9967D2A3A744}" srcOrd="3" destOrd="0" presId="urn:microsoft.com/office/officeart/2016/7/layout/LinearArrowProcessNumbered"/>
    <dgm:cxn modelId="{B3EF853A-DA70-4A9B-8379-01808BF352A2}" type="presParOf" srcId="{89D66824-C7CB-4704-83E7-04689FF33C3D}" destId="{799ABB48-42FE-41A6-AD80-D06A9C8D7738}" srcOrd="2" destOrd="0" presId="urn:microsoft.com/office/officeart/2016/7/layout/LinearArrowProcessNumbered"/>
    <dgm:cxn modelId="{403A9EBB-CB99-4173-B710-BC1834095CD5}" type="presParOf" srcId="{D1912B6A-6A03-415F-B760-F79F832FF0D0}" destId="{B048830F-89DC-41B4-B0AB-9CA99D3FBD58}" srcOrd="11" destOrd="0" presId="urn:microsoft.com/office/officeart/2016/7/layout/LinearArrowProcessNumbered"/>
    <dgm:cxn modelId="{1B68D0A7-68DD-4940-A9DA-D5992DC87551}" type="presParOf" srcId="{D1912B6A-6A03-415F-B760-F79F832FF0D0}" destId="{9F0BEEA9-2A35-4482-9655-2B7755A7B24B}" srcOrd="12" destOrd="0" presId="urn:microsoft.com/office/officeart/2016/7/layout/LinearArrowProcessNumbered"/>
    <dgm:cxn modelId="{EFF62CB8-FF3A-46F2-9ED6-41A49D43E64E}" type="presParOf" srcId="{9F0BEEA9-2A35-4482-9655-2B7755A7B24B}" destId="{B6FA65FD-2FB1-4B62-8CDF-417D3C1F5144}" srcOrd="0" destOrd="0" presId="urn:microsoft.com/office/officeart/2016/7/layout/LinearArrowProcessNumbered"/>
    <dgm:cxn modelId="{118D9C41-81EA-41C6-8E14-23237515C6B3}" type="presParOf" srcId="{9F0BEEA9-2A35-4482-9655-2B7755A7B24B}" destId="{1168AEB5-7506-4DB8-9ED0-30698FBC2789}" srcOrd="1" destOrd="0" presId="urn:microsoft.com/office/officeart/2016/7/layout/LinearArrowProcessNumbered"/>
    <dgm:cxn modelId="{4265163F-F98E-4C38-8950-D5268564384F}" type="presParOf" srcId="{1168AEB5-7506-4DB8-9ED0-30698FBC2789}" destId="{F47CAC08-229D-46F6-8724-77387D48C7D6}" srcOrd="0" destOrd="0" presId="urn:microsoft.com/office/officeart/2016/7/layout/LinearArrowProcessNumbered"/>
    <dgm:cxn modelId="{EBE0A470-9125-48FB-AF74-5A8592E849CC}" type="presParOf" srcId="{1168AEB5-7506-4DB8-9ED0-30698FBC2789}" destId="{DA238C6E-C60F-4E3D-BEA7-34436384A9AA}" srcOrd="1" destOrd="0" presId="urn:microsoft.com/office/officeart/2016/7/layout/LinearArrowProcessNumbered"/>
    <dgm:cxn modelId="{CE736F72-D5A1-415E-B0AD-47BC496F0D42}" type="presParOf" srcId="{1168AEB5-7506-4DB8-9ED0-30698FBC2789}" destId="{EEDF384E-D540-4EC3-844B-F2BA385704B6}" srcOrd="2" destOrd="0" presId="urn:microsoft.com/office/officeart/2016/7/layout/LinearArrowProcessNumbered"/>
    <dgm:cxn modelId="{9826E84B-1017-47D8-99E1-6B3A7311D37C}" type="presParOf" srcId="{1168AEB5-7506-4DB8-9ED0-30698FBC2789}" destId="{BD17C52C-A0BA-490B-B567-BCF4C8955644}" srcOrd="3" destOrd="0" presId="urn:microsoft.com/office/officeart/2016/7/layout/LinearArrowProcessNumbered"/>
    <dgm:cxn modelId="{C7CCF1B2-BF3B-4051-8BB1-6C80B9A4C221}" type="presParOf" srcId="{9F0BEEA9-2A35-4482-9655-2B7755A7B24B}" destId="{C8DD8581-215C-4D00-A47D-51F6328D9559}"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620682F-BCD1-4517-93B6-BAE8AA7DE14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8BF305C-27DF-4ADE-ADDB-0DB662D7EDDB}">
      <dgm:prSet/>
      <dgm:spPr/>
      <dgm:t>
        <a:bodyPr/>
        <a:lstStyle/>
        <a:p>
          <a:pPr>
            <a:lnSpc>
              <a:spcPct val="100000"/>
            </a:lnSpc>
          </a:pPr>
          <a:r>
            <a:rPr lang="en-GB" dirty="0">
              <a:latin typeface="Arial" panose="020B0604020202020204" pitchFamily="34" charset="0"/>
              <a:cs typeface="Arial" panose="020B0604020202020204" pitchFamily="34" charset="0"/>
            </a:rPr>
            <a:t>This is a simple table that highlights Timpson’s </a:t>
          </a:r>
          <a:r>
            <a:rPr lang="en-GB" b="1" u="sng" dirty="0">
              <a:latin typeface="Arial" panose="020B0604020202020204" pitchFamily="34" charset="0"/>
              <a:cs typeface="Arial" panose="020B0604020202020204" pitchFamily="34" charset="0"/>
            </a:rPr>
            <a:t>screen cost replacement repair price</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dgm:t>
    </dgm:pt>
    <dgm:pt modelId="{7B822A17-823F-4530-9425-61CA7068EC82}" type="parTrans" cxnId="{1B639C06-492D-46EA-A0ED-4C3372CDA1D2}">
      <dgm:prSet/>
      <dgm:spPr/>
      <dgm:t>
        <a:bodyPr/>
        <a:lstStyle/>
        <a:p>
          <a:endParaRPr lang="en-US"/>
        </a:p>
      </dgm:t>
    </dgm:pt>
    <dgm:pt modelId="{2E4D4E81-65C5-4B7F-8F9B-5CEACA6251CA}" type="sibTrans" cxnId="{1B639C06-492D-46EA-A0ED-4C3372CDA1D2}">
      <dgm:prSet/>
      <dgm:spPr/>
      <dgm:t>
        <a:bodyPr/>
        <a:lstStyle/>
        <a:p>
          <a:endParaRPr lang="en-US"/>
        </a:p>
      </dgm:t>
    </dgm:pt>
    <dgm:pt modelId="{4EAA5E59-5346-4197-BA4A-7F3A36BD99EE}">
      <dgm:prSet/>
      <dgm:spPr/>
      <dgm:t>
        <a:bodyPr/>
        <a:lstStyle/>
        <a:p>
          <a:pPr>
            <a:lnSpc>
              <a:spcPct val="100000"/>
            </a:lnSpc>
          </a:pPr>
          <a:r>
            <a:rPr lang="en-GB" dirty="0">
              <a:solidFill>
                <a:srgbClr val="FFC000"/>
              </a:solidFill>
            </a:rPr>
            <a:t>(Axworthy,2024)</a:t>
          </a:r>
          <a:endParaRPr lang="en-US" dirty="0">
            <a:solidFill>
              <a:srgbClr val="FFC000"/>
            </a:solidFill>
          </a:endParaRPr>
        </a:p>
      </dgm:t>
    </dgm:pt>
    <dgm:pt modelId="{138F59D6-6C0F-4109-AE6C-5CFEFCED94A1}" type="parTrans" cxnId="{CCFC2CF5-7D36-4D31-B5AC-6EC2BA069CE3}">
      <dgm:prSet/>
      <dgm:spPr/>
      <dgm:t>
        <a:bodyPr/>
        <a:lstStyle/>
        <a:p>
          <a:endParaRPr lang="en-US"/>
        </a:p>
      </dgm:t>
    </dgm:pt>
    <dgm:pt modelId="{0D2CA3C1-0804-448F-BFAE-BE76CBBB5E51}" type="sibTrans" cxnId="{CCFC2CF5-7D36-4D31-B5AC-6EC2BA069CE3}">
      <dgm:prSet/>
      <dgm:spPr/>
      <dgm:t>
        <a:bodyPr/>
        <a:lstStyle/>
        <a:p>
          <a:endParaRPr lang="en-US"/>
        </a:p>
      </dgm:t>
    </dgm:pt>
    <dgm:pt modelId="{65C093D7-0C4A-4436-BAB3-9132167F6EE4}" type="pres">
      <dgm:prSet presAssocID="{1620682F-BCD1-4517-93B6-BAE8AA7DE144}" presName="root" presStyleCnt="0">
        <dgm:presLayoutVars>
          <dgm:dir/>
          <dgm:resizeHandles val="exact"/>
        </dgm:presLayoutVars>
      </dgm:prSet>
      <dgm:spPr/>
    </dgm:pt>
    <dgm:pt modelId="{6E9025AD-522E-4770-918F-1398F6E1EDDF}" type="pres">
      <dgm:prSet presAssocID="{C8BF305C-27DF-4ADE-ADDB-0DB662D7EDDB}" presName="compNode" presStyleCnt="0"/>
      <dgm:spPr/>
    </dgm:pt>
    <dgm:pt modelId="{2F635E4B-B35B-4CA7-83DB-4DCE61DBAD47}" type="pres">
      <dgm:prSet presAssocID="{C8BF305C-27DF-4ADE-ADDB-0DB662D7EDDB}" presName="bgRect" presStyleLbl="bgShp" presStyleIdx="0" presStyleCnt="2"/>
      <dgm:spPr/>
    </dgm:pt>
    <dgm:pt modelId="{6DC2314A-9DFA-4069-8D91-8B1178DF63ED}" type="pres">
      <dgm:prSet presAssocID="{C8BF305C-27DF-4ADE-ADDB-0DB662D7EDD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ome"/>
        </a:ext>
      </dgm:extLst>
    </dgm:pt>
    <dgm:pt modelId="{A844C1A4-C066-46E9-8EFA-F6E9DC464666}" type="pres">
      <dgm:prSet presAssocID="{C8BF305C-27DF-4ADE-ADDB-0DB662D7EDDB}" presName="spaceRect" presStyleCnt="0"/>
      <dgm:spPr/>
    </dgm:pt>
    <dgm:pt modelId="{9DA2B2F7-052A-4DBC-9327-1C4DC91431C1}" type="pres">
      <dgm:prSet presAssocID="{C8BF305C-27DF-4ADE-ADDB-0DB662D7EDDB}" presName="parTx" presStyleLbl="revTx" presStyleIdx="0" presStyleCnt="2">
        <dgm:presLayoutVars>
          <dgm:chMax val="0"/>
          <dgm:chPref val="0"/>
        </dgm:presLayoutVars>
      </dgm:prSet>
      <dgm:spPr/>
    </dgm:pt>
    <dgm:pt modelId="{00CBFA9A-8E86-41A2-A871-53EEFF61A5B7}" type="pres">
      <dgm:prSet presAssocID="{2E4D4E81-65C5-4B7F-8F9B-5CEACA6251CA}" presName="sibTrans" presStyleCnt="0"/>
      <dgm:spPr/>
    </dgm:pt>
    <dgm:pt modelId="{CB7A56DF-5D6A-484C-A454-251082FDD297}" type="pres">
      <dgm:prSet presAssocID="{4EAA5E59-5346-4197-BA4A-7F3A36BD99EE}" presName="compNode" presStyleCnt="0"/>
      <dgm:spPr/>
    </dgm:pt>
    <dgm:pt modelId="{4EA343BC-1F0B-4E53-A7FF-33E8D7648BAB}" type="pres">
      <dgm:prSet presAssocID="{4EAA5E59-5346-4197-BA4A-7F3A36BD99EE}" presName="bgRect" presStyleLbl="bgShp" presStyleIdx="1" presStyleCnt="2"/>
      <dgm:spPr/>
    </dgm:pt>
    <dgm:pt modelId="{65BE2571-E186-4EF6-918D-44ACE9F42BD1}" type="pres">
      <dgm:prSet presAssocID="{4EAA5E59-5346-4197-BA4A-7F3A36BD99E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ragon Dance"/>
        </a:ext>
      </dgm:extLst>
    </dgm:pt>
    <dgm:pt modelId="{391FA6D1-9B3D-4AB4-9282-B632D1AE9F99}" type="pres">
      <dgm:prSet presAssocID="{4EAA5E59-5346-4197-BA4A-7F3A36BD99EE}" presName="spaceRect" presStyleCnt="0"/>
      <dgm:spPr/>
    </dgm:pt>
    <dgm:pt modelId="{AD6F55A9-9AE2-4396-8042-A33D68B6400E}" type="pres">
      <dgm:prSet presAssocID="{4EAA5E59-5346-4197-BA4A-7F3A36BD99EE}" presName="parTx" presStyleLbl="revTx" presStyleIdx="1" presStyleCnt="2">
        <dgm:presLayoutVars>
          <dgm:chMax val="0"/>
          <dgm:chPref val="0"/>
        </dgm:presLayoutVars>
      </dgm:prSet>
      <dgm:spPr/>
    </dgm:pt>
  </dgm:ptLst>
  <dgm:cxnLst>
    <dgm:cxn modelId="{1B639C06-492D-46EA-A0ED-4C3372CDA1D2}" srcId="{1620682F-BCD1-4517-93B6-BAE8AA7DE144}" destId="{C8BF305C-27DF-4ADE-ADDB-0DB662D7EDDB}" srcOrd="0" destOrd="0" parTransId="{7B822A17-823F-4530-9425-61CA7068EC82}" sibTransId="{2E4D4E81-65C5-4B7F-8F9B-5CEACA6251CA}"/>
    <dgm:cxn modelId="{C3C6EC55-D0E8-4334-A375-90679BBD0BDD}" type="presOf" srcId="{1620682F-BCD1-4517-93B6-BAE8AA7DE144}" destId="{65C093D7-0C4A-4436-BAB3-9132167F6EE4}" srcOrd="0" destOrd="0" presId="urn:microsoft.com/office/officeart/2018/2/layout/IconVerticalSolidList"/>
    <dgm:cxn modelId="{F3A2738D-C5F2-483F-BA67-A8B622DB52B6}" type="presOf" srcId="{4EAA5E59-5346-4197-BA4A-7F3A36BD99EE}" destId="{AD6F55A9-9AE2-4396-8042-A33D68B6400E}" srcOrd="0" destOrd="0" presId="urn:microsoft.com/office/officeart/2018/2/layout/IconVerticalSolidList"/>
    <dgm:cxn modelId="{207C83D3-FCF1-4599-BF17-E756A5F01F43}" type="presOf" srcId="{C8BF305C-27DF-4ADE-ADDB-0DB662D7EDDB}" destId="{9DA2B2F7-052A-4DBC-9327-1C4DC91431C1}" srcOrd="0" destOrd="0" presId="urn:microsoft.com/office/officeart/2018/2/layout/IconVerticalSolidList"/>
    <dgm:cxn modelId="{CCFC2CF5-7D36-4D31-B5AC-6EC2BA069CE3}" srcId="{1620682F-BCD1-4517-93B6-BAE8AA7DE144}" destId="{4EAA5E59-5346-4197-BA4A-7F3A36BD99EE}" srcOrd="1" destOrd="0" parTransId="{138F59D6-6C0F-4109-AE6C-5CFEFCED94A1}" sibTransId="{0D2CA3C1-0804-448F-BFAE-BE76CBBB5E51}"/>
    <dgm:cxn modelId="{C5F66B86-0349-4F04-B37D-04D84B03EFC3}" type="presParOf" srcId="{65C093D7-0C4A-4436-BAB3-9132167F6EE4}" destId="{6E9025AD-522E-4770-918F-1398F6E1EDDF}" srcOrd="0" destOrd="0" presId="urn:microsoft.com/office/officeart/2018/2/layout/IconVerticalSolidList"/>
    <dgm:cxn modelId="{0C13B83F-2C88-4464-A1E6-81E13A16F6B5}" type="presParOf" srcId="{6E9025AD-522E-4770-918F-1398F6E1EDDF}" destId="{2F635E4B-B35B-4CA7-83DB-4DCE61DBAD47}" srcOrd="0" destOrd="0" presId="urn:microsoft.com/office/officeart/2018/2/layout/IconVerticalSolidList"/>
    <dgm:cxn modelId="{3673A74D-FAA6-4714-8ED0-E19FC17762AA}" type="presParOf" srcId="{6E9025AD-522E-4770-918F-1398F6E1EDDF}" destId="{6DC2314A-9DFA-4069-8D91-8B1178DF63ED}" srcOrd="1" destOrd="0" presId="urn:microsoft.com/office/officeart/2018/2/layout/IconVerticalSolidList"/>
    <dgm:cxn modelId="{E89AFD72-8053-4099-A870-AB097384EE4D}" type="presParOf" srcId="{6E9025AD-522E-4770-918F-1398F6E1EDDF}" destId="{A844C1A4-C066-46E9-8EFA-F6E9DC464666}" srcOrd="2" destOrd="0" presId="urn:microsoft.com/office/officeart/2018/2/layout/IconVerticalSolidList"/>
    <dgm:cxn modelId="{843812B8-788A-4BBE-A149-2FA87CB352A4}" type="presParOf" srcId="{6E9025AD-522E-4770-918F-1398F6E1EDDF}" destId="{9DA2B2F7-052A-4DBC-9327-1C4DC91431C1}" srcOrd="3" destOrd="0" presId="urn:microsoft.com/office/officeart/2018/2/layout/IconVerticalSolidList"/>
    <dgm:cxn modelId="{BE2065DD-2E26-471A-8B8A-95987B406D89}" type="presParOf" srcId="{65C093D7-0C4A-4436-BAB3-9132167F6EE4}" destId="{00CBFA9A-8E86-41A2-A871-53EEFF61A5B7}" srcOrd="1" destOrd="0" presId="urn:microsoft.com/office/officeart/2018/2/layout/IconVerticalSolidList"/>
    <dgm:cxn modelId="{2494290F-A02D-4392-B824-D8FB69EC6F8C}" type="presParOf" srcId="{65C093D7-0C4A-4436-BAB3-9132167F6EE4}" destId="{CB7A56DF-5D6A-484C-A454-251082FDD297}" srcOrd="2" destOrd="0" presId="urn:microsoft.com/office/officeart/2018/2/layout/IconVerticalSolidList"/>
    <dgm:cxn modelId="{7B383B42-098B-4C34-BBAB-65CBBF474D19}" type="presParOf" srcId="{CB7A56DF-5D6A-484C-A454-251082FDD297}" destId="{4EA343BC-1F0B-4E53-A7FF-33E8D7648BAB}" srcOrd="0" destOrd="0" presId="urn:microsoft.com/office/officeart/2018/2/layout/IconVerticalSolidList"/>
    <dgm:cxn modelId="{1793AC71-9B55-4AC8-834E-D268A5249688}" type="presParOf" srcId="{CB7A56DF-5D6A-484C-A454-251082FDD297}" destId="{65BE2571-E186-4EF6-918D-44ACE9F42BD1}" srcOrd="1" destOrd="0" presId="urn:microsoft.com/office/officeart/2018/2/layout/IconVerticalSolidList"/>
    <dgm:cxn modelId="{40AEB331-BF03-4469-8E85-6DBDB6F7FA79}" type="presParOf" srcId="{CB7A56DF-5D6A-484C-A454-251082FDD297}" destId="{391FA6D1-9B3D-4AB4-9282-B632D1AE9F99}" srcOrd="2" destOrd="0" presId="urn:microsoft.com/office/officeart/2018/2/layout/IconVerticalSolidList"/>
    <dgm:cxn modelId="{CA7F8247-04A2-4C2C-8C44-9EB3B65315C7}" type="presParOf" srcId="{CB7A56DF-5D6A-484C-A454-251082FDD297}" destId="{AD6F55A9-9AE2-4396-8042-A33D68B6400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9EDE9D9-E6EC-4A88-832F-25C0D64B4D5F}"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A3E70160-D64A-42F9-B789-4AD92753F823}">
      <dgm:prSet/>
      <dgm:spPr/>
      <dgm:t>
        <a:bodyPr/>
        <a:lstStyle/>
        <a:p>
          <a:r>
            <a:rPr lang="en-GB" dirty="0">
              <a:latin typeface="Arial" panose="020B0604020202020204" pitchFamily="34" charset="0"/>
              <a:cs typeface="Arial" panose="020B0604020202020204" pitchFamily="34" charset="0"/>
            </a:rPr>
            <a:t>My main Business model is online base, therefore</a:t>
          </a:r>
          <a:r>
            <a:rPr lang="en-GB" dirty="0"/>
            <a:t>.</a:t>
          </a:r>
          <a:endParaRPr lang="en-US" dirty="0"/>
        </a:p>
      </dgm:t>
    </dgm:pt>
    <dgm:pt modelId="{7D65F888-69E4-473F-9FDB-A9876E79DD6A}" type="parTrans" cxnId="{53BF19E0-5AE5-4B6E-A5DB-62B7B7B7109F}">
      <dgm:prSet/>
      <dgm:spPr/>
      <dgm:t>
        <a:bodyPr/>
        <a:lstStyle/>
        <a:p>
          <a:endParaRPr lang="en-US"/>
        </a:p>
      </dgm:t>
    </dgm:pt>
    <dgm:pt modelId="{E9BA3BFD-2270-404D-9043-9A176DFA4785}" type="sibTrans" cxnId="{53BF19E0-5AE5-4B6E-A5DB-62B7B7B7109F}">
      <dgm:prSet/>
      <dgm:spPr/>
      <dgm:t>
        <a:bodyPr/>
        <a:lstStyle/>
        <a:p>
          <a:endParaRPr lang="en-US"/>
        </a:p>
      </dgm:t>
    </dgm:pt>
    <dgm:pt modelId="{AE883704-3631-48AA-B15A-06C715ED6353}">
      <dgm:prSet/>
      <dgm:spPr/>
      <dgm:t>
        <a:bodyPr/>
        <a:lstStyle/>
        <a:p>
          <a:r>
            <a:rPr lang="en-GB" dirty="0">
              <a:latin typeface="Arial" panose="020B0604020202020204" pitchFamily="34" charset="0"/>
              <a:cs typeface="Arial" panose="020B0604020202020204" pitchFamily="34" charset="0"/>
            </a:rPr>
            <a:t>My marketing plan would involve me utilizing the online structure</a:t>
          </a:r>
          <a:r>
            <a:rPr lang="en-GB" dirty="0"/>
            <a:t>.</a:t>
          </a:r>
          <a:endParaRPr lang="en-US" dirty="0"/>
        </a:p>
      </dgm:t>
    </dgm:pt>
    <dgm:pt modelId="{68A9BF3B-9F11-4231-A796-7B07978E95FE}" type="parTrans" cxnId="{6C689EDD-4749-4B86-B137-98B5995D020F}">
      <dgm:prSet/>
      <dgm:spPr/>
      <dgm:t>
        <a:bodyPr/>
        <a:lstStyle/>
        <a:p>
          <a:endParaRPr lang="en-US"/>
        </a:p>
      </dgm:t>
    </dgm:pt>
    <dgm:pt modelId="{6570EA49-9481-460B-98C5-B6EBC6F38E1C}" type="sibTrans" cxnId="{6C689EDD-4749-4B86-B137-98B5995D020F}">
      <dgm:prSet/>
      <dgm:spPr/>
      <dgm:t>
        <a:bodyPr/>
        <a:lstStyle/>
        <a:p>
          <a:endParaRPr lang="en-US"/>
        </a:p>
      </dgm:t>
    </dgm:pt>
    <dgm:pt modelId="{7C176AB7-F12E-4490-B1D1-69EE3BB6E485}">
      <dgm:prSet/>
      <dgm:spPr/>
      <dgm:t>
        <a:bodyPr/>
        <a:lstStyle/>
        <a:p>
          <a:r>
            <a:rPr lang="en-GB" dirty="0">
              <a:latin typeface="Arial" panose="020B0604020202020204" pitchFamily="34" charset="0"/>
              <a:cs typeface="Arial" panose="020B0604020202020204" pitchFamily="34" charset="0"/>
            </a:rPr>
            <a:t>Main target audience Tic Tok, Instagram, YouTube</a:t>
          </a:r>
          <a:r>
            <a:rPr lang="en-GB" dirty="0"/>
            <a:t>.</a:t>
          </a:r>
          <a:endParaRPr lang="en-US" dirty="0"/>
        </a:p>
      </dgm:t>
    </dgm:pt>
    <dgm:pt modelId="{BB142C07-C35E-4B0D-8DDC-4B14421DD109}" type="parTrans" cxnId="{30DC1D50-5620-4FA5-BECC-762DA87611FA}">
      <dgm:prSet/>
      <dgm:spPr/>
      <dgm:t>
        <a:bodyPr/>
        <a:lstStyle/>
        <a:p>
          <a:endParaRPr lang="en-US"/>
        </a:p>
      </dgm:t>
    </dgm:pt>
    <dgm:pt modelId="{830D602B-C4DD-42B6-97E6-D76C259F81EA}" type="sibTrans" cxnId="{30DC1D50-5620-4FA5-BECC-762DA87611FA}">
      <dgm:prSet/>
      <dgm:spPr/>
      <dgm:t>
        <a:bodyPr/>
        <a:lstStyle/>
        <a:p>
          <a:endParaRPr lang="en-US"/>
        </a:p>
      </dgm:t>
    </dgm:pt>
    <dgm:pt modelId="{36785478-1374-43D4-B953-9F81ABF83D67}">
      <dgm:prSet/>
      <dgm:spPr/>
      <dgm:t>
        <a:bodyPr/>
        <a:lstStyle/>
        <a:p>
          <a:r>
            <a:rPr lang="en-GB" dirty="0">
              <a:latin typeface="Arial" panose="020B0604020202020204" pitchFamily="34" charset="0"/>
              <a:cs typeface="Arial" panose="020B0604020202020204" pitchFamily="34" charset="0"/>
            </a:rPr>
            <a:t>“</a:t>
          </a:r>
          <a:r>
            <a:rPr lang="en-GB" b="0" i="0" dirty="0">
              <a:latin typeface="Arial" panose="020B0604020202020204" pitchFamily="34" charset="0"/>
              <a:cs typeface="Arial" panose="020B0604020202020204" pitchFamily="34" charset="0"/>
            </a:rPr>
            <a:t>There were 66.33 million internet users in the United Kingdom at the start of 2024, when internet penetration stood at 97.8 percent. The UK was home to 56.20 million social media users in January 2024, equating to 82.8 percent of the total population.21 Feb 2024” </a:t>
          </a:r>
          <a:r>
            <a:rPr lang="en-GB" dirty="0">
              <a:latin typeface="Arial" panose="020B0604020202020204" pitchFamily="34" charset="0"/>
              <a:cs typeface="Arial" panose="020B0604020202020204" pitchFamily="34" charset="0"/>
            </a:rPr>
            <a:t>(Datareportal,2024)</a:t>
          </a:r>
          <a:endParaRPr lang="en-US" dirty="0">
            <a:latin typeface="Arial" panose="020B0604020202020204" pitchFamily="34" charset="0"/>
            <a:cs typeface="Arial" panose="020B0604020202020204" pitchFamily="34" charset="0"/>
          </a:endParaRPr>
        </a:p>
      </dgm:t>
    </dgm:pt>
    <dgm:pt modelId="{3F93B6E5-4F80-4859-A2EC-9471FB04665D}" type="parTrans" cxnId="{754E2E36-286E-4106-9E34-677FF72AC7EA}">
      <dgm:prSet/>
      <dgm:spPr/>
      <dgm:t>
        <a:bodyPr/>
        <a:lstStyle/>
        <a:p>
          <a:endParaRPr lang="en-US"/>
        </a:p>
      </dgm:t>
    </dgm:pt>
    <dgm:pt modelId="{8A44695C-68FB-4D74-8DF9-0DFEAAE443CC}" type="sibTrans" cxnId="{754E2E36-286E-4106-9E34-677FF72AC7EA}">
      <dgm:prSet/>
      <dgm:spPr/>
      <dgm:t>
        <a:bodyPr/>
        <a:lstStyle/>
        <a:p>
          <a:endParaRPr lang="en-US"/>
        </a:p>
      </dgm:t>
    </dgm:pt>
    <dgm:pt modelId="{21B0568E-0196-4426-99BB-85B3C10AA952}" type="pres">
      <dgm:prSet presAssocID="{49EDE9D9-E6EC-4A88-832F-25C0D64B4D5F}" presName="linear" presStyleCnt="0">
        <dgm:presLayoutVars>
          <dgm:animLvl val="lvl"/>
          <dgm:resizeHandles val="exact"/>
        </dgm:presLayoutVars>
      </dgm:prSet>
      <dgm:spPr/>
    </dgm:pt>
    <dgm:pt modelId="{F5DFAABB-6EBD-4385-BD1E-233B642381DE}" type="pres">
      <dgm:prSet presAssocID="{A3E70160-D64A-42F9-B789-4AD92753F823}" presName="parentText" presStyleLbl="node1" presStyleIdx="0" presStyleCnt="4">
        <dgm:presLayoutVars>
          <dgm:chMax val="0"/>
          <dgm:bulletEnabled val="1"/>
        </dgm:presLayoutVars>
      </dgm:prSet>
      <dgm:spPr/>
    </dgm:pt>
    <dgm:pt modelId="{789A45E6-5CB8-4C2F-A0DC-399505C152FC}" type="pres">
      <dgm:prSet presAssocID="{E9BA3BFD-2270-404D-9043-9A176DFA4785}" presName="spacer" presStyleCnt="0"/>
      <dgm:spPr/>
    </dgm:pt>
    <dgm:pt modelId="{B11E0571-865E-4E91-9B5E-604F751CA550}" type="pres">
      <dgm:prSet presAssocID="{AE883704-3631-48AA-B15A-06C715ED6353}" presName="parentText" presStyleLbl="node1" presStyleIdx="1" presStyleCnt="4">
        <dgm:presLayoutVars>
          <dgm:chMax val="0"/>
          <dgm:bulletEnabled val="1"/>
        </dgm:presLayoutVars>
      </dgm:prSet>
      <dgm:spPr/>
    </dgm:pt>
    <dgm:pt modelId="{BAC02C5C-733B-4FD0-96D8-5B783A335945}" type="pres">
      <dgm:prSet presAssocID="{6570EA49-9481-460B-98C5-B6EBC6F38E1C}" presName="spacer" presStyleCnt="0"/>
      <dgm:spPr/>
    </dgm:pt>
    <dgm:pt modelId="{4BABCE54-035E-4D3C-93EC-5B646DCE2550}" type="pres">
      <dgm:prSet presAssocID="{7C176AB7-F12E-4490-B1D1-69EE3BB6E485}" presName="parentText" presStyleLbl="node1" presStyleIdx="2" presStyleCnt="4">
        <dgm:presLayoutVars>
          <dgm:chMax val="0"/>
          <dgm:bulletEnabled val="1"/>
        </dgm:presLayoutVars>
      </dgm:prSet>
      <dgm:spPr/>
    </dgm:pt>
    <dgm:pt modelId="{F052AED5-79E4-444D-AAC1-4340B047AF68}" type="pres">
      <dgm:prSet presAssocID="{830D602B-C4DD-42B6-97E6-D76C259F81EA}" presName="spacer" presStyleCnt="0"/>
      <dgm:spPr/>
    </dgm:pt>
    <dgm:pt modelId="{FE55D3F0-6E9E-44B0-95AE-CE4756F409D9}" type="pres">
      <dgm:prSet presAssocID="{36785478-1374-43D4-B953-9F81ABF83D67}" presName="parentText" presStyleLbl="node1" presStyleIdx="3" presStyleCnt="4">
        <dgm:presLayoutVars>
          <dgm:chMax val="0"/>
          <dgm:bulletEnabled val="1"/>
        </dgm:presLayoutVars>
      </dgm:prSet>
      <dgm:spPr/>
    </dgm:pt>
  </dgm:ptLst>
  <dgm:cxnLst>
    <dgm:cxn modelId="{53F2EB0D-322B-4FD9-9EBB-B8F8D7CCBF17}" type="presOf" srcId="{7C176AB7-F12E-4490-B1D1-69EE3BB6E485}" destId="{4BABCE54-035E-4D3C-93EC-5B646DCE2550}" srcOrd="0" destOrd="0" presId="urn:microsoft.com/office/officeart/2005/8/layout/vList2"/>
    <dgm:cxn modelId="{754E2E36-286E-4106-9E34-677FF72AC7EA}" srcId="{49EDE9D9-E6EC-4A88-832F-25C0D64B4D5F}" destId="{36785478-1374-43D4-B953-9F81ABF83D67}" srcOrd="3" destOrd="0" parTransId="{3F93B6E5-4F80-4859-A2EC-9471FB04665D}" sibTransId="{8A44695C-68FB-4D74-8DF9-0DFEAAE443CC}"/>
    <dgm:cxn modelId="{30DC1D50-5620-4FA5-BECC-762DA87611FA}" srcId="{49EDE9D9-E6EC-4A88-832F-25C0D64B4D5F}" destId="{7C176AB7-F12E-4490-B1D1-69EE3BB6E485}" srcOrd="2" destOrd="0" parTransId="{BB142C07-C35E-4B0D-8DDC-4B14421DD109}" sibTransId="{830D602B-C4DD-42B6-97E6-D76C259F81EA}"/>
    <dgm:cxn modelId="{82F45D7E-5AA7-461E-9F4F-7BC806AFD8A6}" type="presOf" srcId="{36785478-1374-43D4-B953-9F81ABF83D67}" destId="{FE55D3F0-6E9E-44B0-95AE-CE4756F409D9}" srcOrd="0" destOrd="0" presId="urn:microsoft.com/office/officeart/2005/8/layout/vList2"/>
    <dgm:cxn modelId="{9F32079E-F01E-45AA-BB52-E1A78A59526F}" type="presOf" srcId="{49EDE9D9-E6EC-4A88-832F-25C0D64B4D5F}" destId="{21B0568E-0196-4426-99BB-85B3C10AA952}" srcOrd="0" destOrd="0" presId="urn:microsoft.com/office/officeart/2005/8/layout/vList2"/>
    <dgm:cxn modelId="{E0DFF8BC-125B-4306-B84E-66DC4E8D73D8}" type="presOf" srcId="{A3E70160-D64A-42F9-B789-4AD92753F823}" destId="{F5DFAABB-6EBD-4385-BD1E-233B642381DE}" srcOrd="0" destOrd="0" presId="urn:microsoft.com/office/officeart/2005/8/layout/vList2"/>
    <dgm:cxn modelId="{177688BE-2FA3-43AD-85C8-2675887F1A7B}" type="presOf" srcId="{AE883704-3631-48AA-B15A-06C715ED6353}" destId="{B11E0571-865E-4E91-9B5E-604F751CA550}" srcOrd="0" destOrd="0" presId="urn:microsoft.com/office/officeart/2005/8/layout/vList2"/>
    <dgm:cxn modelId="{6C689EDD-4749-4B86-B137-98B5995D020F}" srcId="{49EDE9D9-E6EC-4A88-832F-25C0D64B4D5F}" destId="{AE883704-3631-48AA-B15A-06C715ED6353}" srcOrd="1" destOrd="0" parTransId="{68A9BF3B-9F11-4231-A796-7B07978E95FE}" sibTransId="{6570EA49-9481-460B-98C5-B6EBC6F38E1C}"/>
    <dgm:cxn modelId="{53BF19E0-5AE5-4B6E-A5DB-62B7B7B7109F}" srcId="{49EDE9D9-E6EC-4A88-832F-25C0D64B4D5F}" destId="{A3E70160-D64A-42F9-B789-4AD92753F823}" srcOrd="0" destOrd="0" parTransId="{7D65F888-69E4-473F-9FDB-A9876E79DD6A}" sibTransId="{E9BA3BFD-2270-404D-9043-9A176DFA4785}"/>
    <dgm:cxn modelId="{7264D454-085B-4FD0-9109-C2EE980CD99C}" type="presParOf" srcId="{21B0568E-0196-4426-99BB-85B3C10AA952}" destId="{F5DFAABB-6EBD-4385-BD1E-233B642381DE}" srcOrd="0" destOrd="0" presId="urn:microsoft.com/office/officeart/2005/8/layout/vList2"/>
    <dgm:cxn modelId="{2DB65BFF-B27A-4BC5-987C-3621D248D7E8}" type="presParOf" srcId="{21B0568E-0196-4426-99BB-85B3C10AA952}" destId="{789A45E6-5CB8-4C2F-A0DC-399505C152FC}" srcOrd="1" destOrd="0" presId="urn:microsoft.com/office/officeart/2005/8/layout/vList2"/>
    <dgm:cxn modelId="{B6EE81E2-3465-47D1-8ED8-9AFBC140B861}" type="presParOf" srcId="{21B0568E-0196-4426-99BB-85B3C10AA952}" destId="{B11E0571-865E-4E91-9B5E-604F751CA550}" srcOrd="2" destOrd="0" presId="urn:microsoft.com/office/officeart/2005/8/layout/vList2"/>
    <dgm:cxn modelId="{A6EDC76B-17E1-45C6-B293-169D5DA979F2}" type="presParOf" srcId="{21B0568E-0196-4426-99BB-85B3C10AA952}" destId="{BAC02C5C-733B-4FD0-96D8-5B783A335945}" srcOrd="3" destOrd="0" presId="urn:microsoft.com/office/officeart/2005/8/layout/vList2"/>
    <dgm:cxn modelId="{93FB91B6-CDCF-4809-80B6-58A2B721DB9F}" type="presParOf" srcId="{21B0568E-0196-4426-99BB-85B3C10AA952}" destId="{4BABCE54-035E-4D3C-93EC-5B646DCE2550}" srcOrd="4" destOrd="0" presId="urn:microsoft.com/office/officeart/2005/8/layout/vList2"/>
    <dgm:cxn modelId="{9513C1E9-5C6C-43D4-95F3-3D17742C9C8E}" type="presParOf" srcId="{21B0568E-0196-4426-99BB-85B3C10AA952}" destId="{F052AED5-79E4-444D-AAC1-4340B047AF68}" srcOrd="5" destOrd="0" presId="urn:microsoft.com/office/officeart/2005/8/layout/vList2"/>
    <dgm:cxn modelId="{164E33A6-9249-4AEC-8688-BBD07E4430C6}" type="presParOf" srcId="{21B0568E-0196-4426-99BB-85B3C10AA952}" destId="{FE55D3F0-6E9E-44B0-95AE-CE4756F409D9}"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94FAE3-4020-449B-857D-24FC636C3ABA}">
      <dsp:nvSpPr>
        <dsp:cNvPr id="0" name=""/>
        <dsp:cNvSpPr/>
      </dsp:nvSpPr>
      <dsp:spPr>
        <a:xfrm>
          <a:off x="0" y="2125"/>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647EE5-66D7-4FE5-9B0A-C30EC8593EAB}">
      <dsp:nvSpPr>
        <dsp:cNvPr id="0" name=""/>
        <dsp:cNvSpPr/>
      </dsp:nvSpPr>
      <dsp:spPr>
        <a:xfrm>
          <a:off x="0" y="2125"/>
          <a:ext cx="10515600"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latin typeface="Arial" panose="020B0604020202020204" pitchFamily="34" charset="0"/>
              <a:cs typeface="Arial" panose="020B0604020202020204" pitchFamily="34" charset="0"/>
            </a:rPr>
            <a:t>Overview </a:t>
          </a:r>
          <a:endParaRPr lang="en-US" sz="2200" kern="1200" dirty="0">
            <a:latin typeface="Arial" panose="020B0604020202020204" pitchFamily="34" charset="0"/>
            <a:cs typeface="Arial" panose="020B0604020202020204" pitchFamily="34" charset="0"/>
          </a:endParaRPr>
        </a:p>
      </dsp:txBody>
      <dsp:txXfrm>
        <a:off x="0" y="2125"/>
        <a:ext cx="10515600" cy="724715"/>
      </dsp:txXfrm>
    </dsp:sp>
    <dsp:sp modelId="{B9D5DBBA-1C85-452B-89D9-F833B7B6804F}">
      <dsp:nvSpPr>
        <dsp:cNvPr id="0" name=""/>
        <dsp:cNvSpPr/>
      </dsp:nvSpPr>
      <dsp:spPr>
        <a:xfrm>
          <a:off x="0" y="726840"/>
          <a:ext cx="10515600" cy="0"/>
        </a:xfrm>
        <a:prstGeom prst="line">
          <a:avLst/>
        </a:prstGeom>
        <a:solidFill>
          <a:schemeClr val="accent2">
            <a:hueOff val="1288723"/>
            <a:satOff val="-3699"/>
            <a:lumOff val="-5922"/>
            <a:alphaOff val="0"/>
          </a:schemeClr>
        </a:solidFill>
        <a:ln w="19050" cap="flat" cmpd="sng" algn="ctr">
          <a:solidFill>
            <a:schemeClr val="accent2">
              <a:hueOff val="1288723"/>
              <a:satOff val="-3699"/>
              <a:lumOff val="-5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0F89F6-2D2D-44DB-BF77-4AC39825CA0B}">
      <dsp:nvSpPr>
        <dsp:cNvPr id="0" name=""/>
        <dsp:cNvSpPr/>
      </dsp:nvSpPr>
      <dsp:spPr>
        <a:xfrm>
          <a:off x="0" y="726840"/>
          <a:ext cx="10515600"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latin typeface="Arial" panose="020B0604020202020204" pitchFamily="34" charset="0"/>
              <a:cs typeface="Arial" panose="020B0604020202020204" pitchFamily="34" charset="0"/>
            </a:rPr>
            <a:t>Legal Format and Startup of the company </a:t>
          </a:r>
          <a:endParaRPr lang="en-US" sz="2200" kern="1200" dirty="0">
            <a:latin typeface="Arial" panose="020B0604020202020204" pitchFamily="34" charset="0"/>
            <a:cs typeface="Arial" panose="020B0604020202020204" pitchFamily="34" charset="0"/>
          </a:endParaRPr>
        </a:p>
      </dsp:txBody>
      <dsp:txXfrm>
        <a:off x="0" y="726840"/>
        <a:ext cx="10515600" cy="724715"/>
      </dsp:txXfrm>
    </dsp:sp>
    <dsp:sp modelId="{36C4531B-5362-41DC-9756-28F8366A9001}">
      <dsp:nvSpPr>
        <dsp:cNvPr id="0" name=""/>
        <dsp:cNvSpPr/>
      </dsp:nvSpPr>
      <dsp:spPr>
        <a:xfrm>
          <a:off x="0" y="1451556"/>
          <a:ext cx="10515600" cy="0"/>
        </a:xfrm>
        <a:prstGeom prst="line">
          <a:avLst/>
        </a:prstGeom>
        <a:solidFill>
          <a:schemeClr val="accent2">
            <a:hueOff val="2577445"/>
            <a:satOff val="-7397"/>
            <a:lumOff val="-11844"/>
            <a:alphaOff val="0"/>
          </a:schemeClr>
        </a:solidFill>
        <a:ln w="19050" cap="flat" cmpd="sng" algn="ctr">
          <a:solidFill>
            <a:schemeClr val="accent2">
              <a:hueOff val="2577445"/>
              <a:satOff val="-7397"/>
              <a:lumOff val="-118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88E491-E5BE-41A2-B3E3-4F252975870B}">
      <dsp:nvSpPr>
        <dsp:cNvPr id="0" name=""/>
        <dsp:cNvSpPr/>
      </dsp:nvSpPr>
      <dsp:spPr>
        <a:xfrm>
          <a:off x="0" y="1451556"/>
          <a:ext cx="10515600"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latin typeface="Arial" panose="020B0604020202020204" pitchFamily="34" charset="0"/>
              <a:cs typeface="Arial" panose="020B0604020202020204" pitchFamily="34" charset="0"/>
            </a:rPr>
            <a:t>Industry and competitors </a:t>
          </a:r>
          <a:endParaRPr lang="en-US" sz="2200" kern="1200" dirty="0">
            <a:latin typeface="Arial" panose="020B0604020202020204" pitchFamily="34" charset="0"/>
            <a:cs typeface="Arial" panose="020B0604020202020204" pitchFamily="34" charset="0"/>
          </a:endParaRPr>
        </a:p>
      </dsp:txBody>
      <dsp:txXfrm>
        <a:off x="0" y="1451556"/>
        <a:ext cx="10515600" cy="724715"/>
      </dsp:txXfrm>
    </dsp:sp>
    <dsp:sp modelId="{D96FBBEE-3569-4C4C-AE28-670127C5B435}">
      <dsp:nvSpPr>
        <dsp:cNvPr id="0" name=""/>
        <dsp:cNvSpPr/>
      </dsp:nvSpPr>
      <dsp:spPr>
        <a:xfrm>
          <a:off x="0" y="2176271"/>
          <a:ext cx="10515600" cy="0"/>
        </a:xfrm>
        <a:prstGeom prst="line">
          <a:avLst/>
        </a:prstGeom>
        <a:solidFill>
          <a:schemeClr val="accent2">
            <a:hueOff val="3866169"/>
            <a:satOff val="-11096"/>
            <a:lumOff val="-17765"/>
            <a:alphaOff val="0"/>
          </a:schemeClr>
        </a:solidFill>
        <a:ln w="19050" cap="flat" cmpd="sng" algn="ctr">
          <a:solidFill>
            <a:schemeClr val="accent2">
              <a:hueOff val="3866169"/>
              <a:satOff val="-11096"/>
              <a:lumOff val="-17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F9914D-3EA0-4D2C-9401-6E25C94B6E41}">
      <dsp:nvSpPr>
        <dsp:cNvPr id="0" name=""/>
        <dsp:cNvSpPr/>
      </dsp:nvSpPr>
      <dsp:spPr>
        <a:xfrm>
          <a:off x="0" y="2176271"/>
          <a:ext cx="10515600"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latin typeface="Arial" panose="020B0604020202020204" pitchFamily="34" charset="0"/>
              <a:cs typeface="Arial" panose="020B0604020202020204" pitchFamily="34" charset="0"/>
            </a:rPr>
            <a:t>Marketing Plan - (How will you attract customers (website/social media etc.)</a:t>
          </a:r>
          <a:endParaRPr lang="en-US" sz="2200" kern="1200" dirty="0">
            <a:latin typeface="Arial" panose="020B0604020202020204" pitchFamily="34" charset="0"/>
            <a:cs typeface="Arial" panose="020B0604020202020204" pitchFamily="34" charset="0"/>
          </a:endParaRPr>
        </a:p>
      </dsp:txBody>
      <dsp:txXfrm>
        <a:off x="0" y="2176271"/>
        <a:ext cx="10515600" cy="724715"/>
      </dsp:txXfrm>
    </dsp:sp>
    <dsp:sp modelId="{B32E795D-BFBD-46D3-8C7B-299F32FDC830}">
      <dsp:nvSpPr>
        <dsp:cNvPr id="0" name=""/>
        <dsp:cNvSpPr/>
      </dsp:nvSpPr>
      <dsp:spPr>
        <a:xfrm>
          <a:off x="0" y="2900987"/>
          <a:ext cx="10515600" cy="0"/>
        </a:xfrm>
        <a:prstGeom prst="line">
          <a:avLst/>
        </a:prstGeom>
        <a:solidFill>
          <a:schemeClr val="accent2">
            <a:hueOff val="5154891"/>
            <a:satOff val="-14794"/>
            <a:lumOff val="-23687"/>
            <a:alphaOff val="0"/>
          </a:schemeClr>
        </a:solidFill>
        <a:ln w="19050" cap="flat" cmpd="sng" algn="ctr">
          <a:solidFill>
            <a:schemeClr val="accent2">
              <a:hueOff val="5154891"/>
              <a:satOff val="-14794"/>
              <a:lumOff val="-23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E7D808-3AA8-4B69-AE3B-08A2A497EAE1}">
      <dsp:nvSpPr>
        <dsp:cNvPr id="0" name=""/>
        <dsp:cNvSpPr/>
      </dsp:nvSpPr>
      <dsp:spPr>
        <a:xfrm>
          <a:off x="0" y="2900987"/>
          <a:ext cx="10515600"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latin typeface="Arial" panose="020B0604020202020204" pitchFamily="34" charset="0"/>
              <a:cs typeface="Arial" panose="020B0604020202020204" pitchFamily="34" charset="0"/>
            </a:rPr>
            <a:t>Financial projections (Cash Flow for the first 12 months)</a:t>
          </a:r>
          <a:endParaRPr lang="en-US" sz="2200" kern="1200" dirty="0">
            <a:latin typeface="Arial" panose="020B0604020202020204" pitchFamily="34" charset="0"/>
            <a:cs typeface="Arial" panose="020B0604020202020204" pitchFamily="34" charset="0"/>
          </a:endParaRPr>
        </a:p>
      </dsp:txBody>
      <dsp:txXfrm>
        <a:off x="0" y="2900987"/>
        <a:ext cx="10515600" cy="724715"/>
      </dsp:txXfrm>
    </dsp:sp>
    <dsp:sp modelId="{04B5F996-26E9-4C9F-A0C8-2EB6962BEBE1}">
      <dsp:nvSpPr>
        <dsp:cNvPr id="0" name=""/>
        <dsp:cNvSpPr/>
      </dsp:nvSpPr>
      <dsp:spPr>
        <a:xfrm>
          <a:off x="0" y="3625703"/>
          <a:ext cx="10515600"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B6F7C6-02B3-4B6A-AB19-68C7CE4EDD65}">
      <dsp:nvSpPr>
        <dsp:cNvPr id="0" name=""/>
        <dsp:cNvSpPr/>
      </dsp:nvSpPr>
      <dsp:spPr>
        <a:xfrm>
          <a:off x="0" y="3625703"/>
          <a:ext cx="10515600" cy="724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latin typeface="Arial" panose="020B0604020202020204" pitchFamily="34" charset="0"/>
              <a:cs typeface="Arial" panose="020B0604020202020204" pitchFamily="34" charset="0"/>
            </a:rPr>
            <a:t>Reference List</a:t>
          </a:r>
          <a:endParaRPr lang="en-US" sz="2200" kern="1200" dirty="0">
            <a:latin typeface="Arial" panose="020B0604020202020204" pitchFamily="34" charset="0"/>
            <a:cs typeface="Arial" panose="020B0604020202020204" pitchFamily="34" charset="0"/>
          </a:endParaRPr>
        </a:p>
      </dsp:txBody>
      <dsp:txXfrm>
        <a:off x="0" y="3625703"/>
        <a:ext cx="10515600" cy="7247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F48082-332C-4B3C-A7CC-9E870AF1090D}">
      <dsp:nvSpPr>
        <dsp:cNvPr id="0" name=""/>
        <dsp:cNvSpPr/>
      </dsp:nvSpPr>
      <dsp:spPr>
        <a:xfrm>
          <a:off x="212335" y="302868"/>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06BF82-0266-4751-B45C-07BABD8C0F17}">
      <dsp:nvSpPr>
        <dsp:cNvPr id="0" name=""/>
        <dsp:cNvSpPr/>
      </dsp:nvSpPr>
      <dsp:spPr>
        <a:xfrm>
          <a:off x="492877" y="583410"/>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424BA1-6C5F-4FAD-8BF7-57459665C671}">
      <dsp:nvSpPr>
        <dsp:cNvPr id="0" name=""/>
        <dsp:cNvSpPr/>
      </dsp:nvSpPr>
      <dsp:spPr>
        <a:xfrm>
          <a:off x="1834517" y="302868"/>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 have been given £50,000 has an investment to help and start up my business.</a:t>
          </a:r>
          <a:endParaRPr lang="en-US" sz="1600" kern="1200" dirty="0">
            <a:latin typeface="Arial" panose="020B0604020202020204" pitchFamily="34" charset="0"/>
            <a:cs typeface="Arial" panose="020B0604020202020204" pitchFamily="34" charset="0"/>
          </a:endParaRPr>
        </a:p>
      </dsp:txBody>
      <dsp:txXfrm>
        <a:off x="1834517" y="302868"/>
        <a:ext cx="3148942" cy="1335915"/>
      </dsp:txXfrm>
    </dsp:sp>
    <dsp:sp modelId="{37F8A42A-D277-4F18-B9A3-05D64535927C}">
      <dsp:nvSpPr>
        <dsp:cNvPr id="0" name=""/>
        <dsp:cNvSpPr/>
      </dsp:nvSpPr>
      <dsp:spPr>
        <a:xfrm>
          <a:off x="5532139" y="302868"/>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2320AB-E6BC-445E-9F26-4F7146F72DE9}">
      <dsp:nvSpPr>
        <dsp:cNvPr id="0" name=""/>
        <dsp:cNvSpPr/>
      </dsp:nvSpPr>
      <dsp:spPr>
        <a:xfrm>
          <a:off x="5812681" y="583410"/>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5F951F-1EFF-4E61-A91F-769A518FE360}">
      <dsp:nvSpPr>
        <dsp:cNvPr id="0" name=""/>
        <dsp:cNvSpPr/>
      </dsp:nvSpPr>
      <dsp:spPr>
        <a:xfrm>
          <a:off x="7154322" y="302868"/>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My idea is to specialised in using original parts to repair damaged devices the company is called - Bona Fide Techno Repair acronym (BFTR). This company would be class has a technology company.</a:t>
          </a:r>
          <a:endParaRPr lang="en-US" sz="1600" kern="1200" dirty="0">
            <a:latin typeface="Arial" panose="020B0604020202020204" pitchFamily="34" charset="0"/>
            <a:cs typeface="Arial" panose="020B0604020202020204" pitchFamily="34" charset="0"/>
          </a:endParaRPr>
        </a:p>
      </dsp:txBody>
      <dsp:txXfrm>
        <a:off x="7154322" y="302868"/>
        <a:ext cx="3148942" cy="1335915"/>
      </dsp:txXfrm>
    </dsp:sp>
    <dsp:sp modelId="{2E1DAE20-030B-4720-ABB2-F506085ACEC8}">
      <dsp:nvSpPr>
        <dsp:cNvPr id="0" name=""/>
        <dsp:cNvSpPr/>
      </dsp:nvSpPr>
      <dsp:spPr>
        <a:xfrm>
          <a:off x="212335" y="2310092"/>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7033E7-4AD2-4590-B9DC-149FBC587171}">
      <dsp:nvSpPr>
        <dsp:cNvPr id="0" name=""/>
        <dsp:cNvSpPr/>
      </dsp:nvSpPr>
      <dsp:spPr>
        <a:xfrm>
          <a:off x="492877" y="259063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836EF5-AE92-448E-8FB4-ABA073CCD7F2}">
      <dsp:nvSpPr>
        <dsp:cNvPr id="0" name=""/>
        <dsp:cNvSpPr/>
      </dsp:nvSpPr>
      <dsp:spPr>
        <a:xfrm>
          <a:off x="1834517" y="231009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The business model will be both physical and digital, but our main focus would be online </a:t>
          </a:r>
          <a:endParaRPr lang="en-US" sz="1600" kern="1200" dirty="0">
            <a:latin typeface="Arial" panose="020B0604020202020204" pitchFamily="34" charset="0"/>
            <a:cs typeface="Arial" panose="020B0604020202020204" pitchFamily="34" charset="0"/>
          </a:endParaRPr>
        </a:p>
      </dsp:txBody>
      <dsp:txXfrm>
        <a:off x="1834517" y="2310092"/>
        <a:ext cx="3148942" cy="1335915"/>
      </dsp:txXfrm>
    </dsp:sp>
    <dsp:sp modelId="{E176AF16-9F7F-4577-AB4C-E819593E333E}">
      <dsp:nvSpPr>
        <dsp:cNvPr id="0" name=""/>
        <dsp:cNvSpPr/>
      </dsp:nvSpPr>
      <dsp:spPr>
        <a:xfrm>
          <a:off x="5532139" y="2310092"/>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26711-5990-48D7-A334-23EF9BB4757C}">
      <dsp:nvSpPr>
        <dsp:cNvPr id="0" name=""/>
        <dsp:cNvSpPr/>
      </dsp:nvSpPr>
      <dsp:spPr>
        <a:xfrm>
          <a:off x="5812681" y="259063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2EF2A4-44AA-4254-9499-25A51B8581C8}">
      <dsp:nvSpPr>
        <dsp:cNvPr id="0" name=""/>
        <dsp:cNvSpPr/>
      </dsp:nvSpPr>
      <dsp:spPr>
        <a:xfrm>
          <a:off x="7154322" y="231009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Services we offer, sell old devices, buy refurbish devices and repair old and new relatively new devices.</a:t>
          </a:r>
          <a:endParaRPr lang="en-US" sz="1600" kern="1200" dirty="0">
            <a:latin typeface="Arial" panose="020B0604020202020204" pitchFamily="34" charset="0"/>
            <a:cs typeface="Arial" panose="020B0604020202020204" pitchFamily="34" charset="0"/>
          </a:endParaRPr>
        </a:p>
      </dsp:txBody>
      <dsp:txXfrm>
        <a:off x="7154322" y="2310092"/>
        <a:ext cx="3148942" cy="13359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1D9E22-EB76-4D68-AFED-293E1CD849E9}">
      <dsp:nvSpPr>
        <dsp:cNvPr id="0" name=""/>
        <dsp:cNvSpPr/>
      </dsp:nvSpPr>
      <dsp:spPr>
        <a:xfrm>
          <a:off x="756507" y="1110004"/>
          <a:ext cx="596054" cy="7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713B7805-CA18-4C82-BBB1-C0A8E251E8BC}">
      <dsp:nvSpPr>
        <dsp:cNvPr id="0" name=""/>
        <dsp:cNvSpPr/>
      </dsp:nvSpPr>
      <dsp:spPr>
        <a:xfrm>
          <a:off x="1388325" y="1059922"/>
          <a:ext cx="68546" cy="128860"/>
        </a:xfrm>
        <a:prstGeom prst="chevron">
          <a:avLst>
            <a:gd name="adj" fmla="val 9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C9AA3D8C-F121-45DA-98E8-8048BEAC8B54}">
      <dsp:nvSpPr>
        <dsp:cNvPr id="0" name=""/>
        <dsp:cNvSpPr/>
      </dsp:nvSpPr>
      <dsp:spPr>
        <a:xfrm>
          <a:off x="406810" y="834849"/>
          <a:ext cx="550381" cy="550381"/>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1358" tIns="21358" rIns="21358" bIns="21358" numCol="1" spcCol="1270" anchor="ctr" anchorCtr="0">
          <a:noAutofit/>
        </a:bodyPr>
        <a:lstStyle/>
        <a:p>
          <a:pPr marL="0" lvl="0" indent="0" algn="ctr" defTabSz="1066800">
            <a:lnSpc>
              <a:spcPct val="90000"/>
            </a:lnSpc>
            <a:spcBef>
              <a:spcPct val="0"/>
            </a:spcBef>
            <a:spcAft>
              <a:spcPct val="35000"/>
            </a:spcAft>
            <a:buNone/>
          </a:pPr>
          <a:r>
            <a:rPr lang="en-US" sz="2400" kern="1200"/>
            <a:t>1</a:t>
          </a:r>
        </a:p>
      </dsp:txBody>
      <dsp:txXfrm>
        <a:off x="487411" y="915450"/>
        <a:ext cx="389179" cy="389179"/>
      </dsp:txXfrm>
    </dsp:sp>
    <dsp:sp modelId="{AEFB6DFD-734E-4443-ABC4-87151639ABE7}">
      <dsp:nvSpPr>
        <dsp:cNvPr id="0" name=""/>
        <dsp:cNvSpPr/>
      </dsp:nvSpPr>
      <dsp:spPr>
        <a:xfrm>
          <a:off x="11439" y="1550813"/>
          <a:ext cx="1341122" cy="1965600"/>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5789" tIns="165100" rIns="105789" bIns="16510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Industry</a:t>
          </a:r>
          <a:endParaRPr lang="en-US" sz="1400" kern="1200" dirty="0">
            <a:latin typeface="Arial" panose="020B0604020202020204" pitchFamily="34" charset="0"/>
            <a:cs typeface="Arial" panose="020B0604020202020204" pitchFamily="34" charset="0"/>
          </a:endParaRPr>
        </a:p>
      </dsp:txBody>
      <dsp:txXfrm>
        <a:off x="11439" y="1819037"/>
        <a:ext cx="1341122" cy="1697376"/>
      </dsp:txXfrm>
    </dsp:sp>
    <dsp:sp modelId="{F1FF7C64-20DE-4190-9784-C41EDAEF5499}">
      <dsp:nvSpPr>
        <dsp:cNvPr id="0" name=""/>
        <dsp:cNvSpPr/>
      </dsp:nvSpPr>
      <dsp:spPr>
        <a:xfrm>
          <a:off x="1501575" y="1110033"/>
          <a:ext cx="1341122" cy="72"/>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9D66BB0F-BB72-470D-937F-D19CE81F366B}">
      <dsp:nvSpPr>
        <dsp:cNvPr id="0" name=""/>
        <dsp:cNvSpPr/>
      </dsp:nvSpPr>
      <dsp:spPr>
        <a:xfrm>
          <a:off x="2878461" y="1059946"/>
          <a:ext cx="68546" cy="128887"/>
        </a:xfrm>
        <a:prstGeom prst="chevron">
          <a:avLst>
            <a:gd name="adj" fmla="val 90000"/>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B50A7BF5-574E-4296-BD31-E7E2DA94BFB9}">
      <dsp:nvSpPr>
        <dsp:cNvPr id="0" name=""/>
        <dsp:cNvSpPr/>
      </dsp:nvSpPr>
      <dsp:spPr>
        <a:xfrm>
          <a:off x="1896946" y="834878"/>
          <a:ext cx="550381" cy="550381"/>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1358" tIns="21358" rIns="21358" bIns="21358" numCol="1" spcCol="1270" anchor="ctr" anchorCtr="0">
          <a:noAutofit/>
        </a:bodyPr>
        <a:lstStyle/>
        <a:p>
          <a:pPr marL="0" lvl="0" indent="0" algn="ctr" defTabSz="1066800">
            <a:lnSpc>
              <a:spcPct val="90000"/>
            </a:lnSpc>
            <a:spcBef>
              <a:spcPct val="0"/>
            </a:spcBef>
            <a:spcAft>
              <a:spcPct val="35000"/>
            </a:spcAft>
            <a:buNone/>
          </a:pPr>
          <a:r>
            <a:rPr lang="en-US" sz="2400" kern="1200"/>
            <a:t>2</a:t>
          </a:r>
        </a:p>
      </dsp:txBody>
      <dsp:txXfrm>
        <a:off x="1977547" y="915479"/>
        <a:ext cx="389179" cy="389179"/>
      </dsp:txXfrm>
    </dsp:sp>
    <dsp:sp modelId="{5B24E770-F9F4-4075-BC04-68B0EA0A8926}">
      <dsp:nvSpPr>
        <dsp:cNvPr id="0" name=""/>
        <dsp:cNvSpPr/>
      </dsp:nvSpPr>
      <dsp:spPr>
        <a:xfrm>
          <a:off x="1501575" y="1550888"/>
          <a:ext cx="1341122" cy="1965600"/>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5789" tIns="165100" rIns="105789" bIns="16510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I need to look at the overall industry landscape to determine if this would be a viable business.</a:t>
          </a:r>
          <a:endParaRPr lang="en-US" sz="1400" kern="1200" dirty="0">
            <a:latin typeface="Arial" panose="020B0604020202020204" pitchFamily="34" charset="0"/>
            <a:cs typeface="Arial" panose="020B0604020202020204" pitchFamily="34" charset="0"/>
          </a:endParaRPr>
        </a:p>
      </dsp:txBody>
      <dsp:txXfrm>
        <a:off x="1501575" y="1819112"/>
        <a:ext cx="1341122" cy="1697376"/>
      </dsp:txXfrm>
    </dsp:sp>
    <dsp:sp modelId="{9949EF51-ACB5-4B53-8F1D-0DDFC8F96670}">
      <dsp:nvSpPr>
        <dsp:cNvPr id="0" name=""/>
        <dsp:cNvSpPr/>
      </dsp:nvSpPr>
      <dsp:spPr>
        <a:xfrm>
          <a:off x="2991712" y="1110033"/>
          <a:ext cx="1341122" cy="7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86B50E8F-DAF2-4ADF-8D6C-04A7BE5EDD41}">
      <dsp:nvSpPr>
        <dsp:cNvPr id="0" name=""/>
        <dsp:cNvSpPr/>
      </dsp:nvSpPr>
      <dsp:spPr>
        <a:xfrm>
          <a:off x="4368597" y="1059946"/>
          <a:ext cx="68546" cy="128887"/>
        </a:xfrm>
        <a:prstGeom prst="chevron">
          <a:avLst>
            <a:gd name="adj" fmla="val 9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57437CF-9888-43B0-8E81-D7FC7E0174EA}">
      <dsp:nvSpPr>
        <dsp:cNvPr id="0" name=""/>
        <dsp:cNvSpPr/>
      </dsp:nvSpPr>
      <dsp:spPr>
        <a:xfrm>
          <a:off x="3387082" y="834878"/>
          <a:ext cx="550381" cy="550381"/>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1358" tIns="21358" rIns="21358" bIns="21358" numCol="1" spcCol="1270" anchor="ctr" anchorCtr="0">
          <a:noAutofit/>
        </a:bodyPr>
        <a:lstStyle/>
        <a:p>
          <a:pPr marL="0" lvl="0" indent="0" algn="ctr" defTabSz="1066800">
            <a:lnSpc>
              <a:spcPct val="90000"/>
            </a:lnSpc>
            <a:spcBef>
              <a:spcPct val="0"/>
            </a:spcBef>
            <a:spcAft>
              <a:spcPct val="35000"/>
            </a:spcAft>
            <a:buNone/>
          </a:pPr>
          <a:r>
            <a:rPr lang="en-US" sz="2400" kern="1200"/>
            <a:t>3</a:t>
          </a:r>
        </a:p>
      </dsp:txBody>
      <dsp:txXfrm>
        <a:off x="3467683" y="915479"/>
        <a:ext cx="389179" cy="389179"/>
      </dsp:txXfrm>
    </dsp:sp>
    <dsp:sp modelId="{277F94CD-EC2B-4B87-83CB-155DE3E33BBF}">
      <dsp:nvSpPr>
        <dsp:cNvPr id="0" name=""/>
        <dsp:cNvSpPr/>
      </dsp:nvSpPr>
      <dsp:spPr>
        <a:xfrm>
          <a:off x="2991712" y="1550888"/>
          <a:ext cx="1341122" cy="1965600"/>
        </a:xfrm>
        <a:prstGeom prst="upArrowCallout">
          <a:avLst>
            <a:gd name="adj1" fmla="val 50000"/>
            <a:gd name="adj2" fmla="val 20000"/>
            <a:gd name="adj3" fmla="val 20000"/>
            <a:gd name="adj4" fmla="val 10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5789" tIns="165100" rIns="105789" bIns="16510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Research the location lowest Tax Bracket index and lowest operating cost</a:t>
          </a:r>
          <a:r>
            <a:rPr lang="en-GB" sz="1400" kern="1200" dirty="0"/>
            <a:t>.</a:t>
          </a:r>
          <a:endParaRPr lang="en-US" sz="1400" kern="1200" dirty="0"/>
        </a:p>
      </dsp:txBody>
      <dsp:txXfrm>
        <a:off x="2991712" y="1819112"/>
        <a:ext cx="1341122" cy="1697376"/>
      </dsp:txXfrm>
    </dsp:sp>
    <dsp:sp modelId="{A4D64375-C128-42D2-846C-139540162F2D}">
      <dsp:nvSpPr>
        <dsp:cNvPr id="0" name=""/>
        <dsp:cNvSpPr/>
      </dsp:nvSpPr>
      <dsp:spPr>
        <a:xfrm>
          <a:off x="4481848" y="1110033"/>
          <a:ext cx="1341122" cy="72"/>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7D0C298B-481F-47D9-880B-E9155F49EB0A}">
      <dsp:nvSpPr>
        <dsp:cNvPr id="0" name=""/>
        <dsp:cNvSpPr/>
      </dsp:nvSpPr>
      <dsp:spPr>
        <a:xfrm>
          <a:off x="5858733" y="1059946"/>
          <a:ext cx="68546" cy="128887"/>
        </a:xfrm>
        <a:prstGeom prst="chevron">
          <a:avLst>
            <a:gd name="adj" fmla="val 9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89A20D86-3A2D-458C-AFE2-4CE00440986C}">
      <dsp:nvSpPr>
        <dsp:cNvPr id="0" name=""/>
        <dsp:cNvSpPr/>
      </dsp:nvSpPr>
      <dsp:spPr>
        <a:xfrm>
          <a:off x="4877218" y="834878"/>
          <a:ext cx="550381" cy="550381"/>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1358" tIns="21358" rIns="21358" bIns="21358" numCol="1" spcCol="1270" anchor="ctr" anchorCtr="0">
          <a:noAutofit/>
        </a:bodyPr>
        <a:lstStyle/>
        <a:p>
          <a:pPr marL="0" lvl="0" indent="0" algn="ctr" defTabSz="1066800">
            <a:lnSpc>
              <a:spcPct val="90000"/>
            </a:lnSpc>
            <a:spcBef>
              <a:spcPct val="0"/>
            </a:spcBef>
            <a:spcAft>
              <a:spcPct val="35000"/>
            </a:spcAft>
            <a:buNone/>
          </a:pPr>
          <a:r>
            <a:rPr lang="en-US" sz="2400" kern="1200"/>
            <a:t>4</a:t>
          </a:r>
        </a:p>
      </dsp:txBody>
      <dsp:txXfrm>
        <a:off x="4957819" y="915479"/>
        <a:ext cx="389179" cy="389179"/>
      </dsp:txXfrm>
    </dsp:sp>
    <dsp:sp modelId="{500F4A87-E18B-4431-B85D-837ACAAED65B}">
      <dsp:nvSpPr>
        <dsp:cNvPr id="0" name=""/>
        <dsp:cNvSpPr/>
      </dsp:nvSpPr>
      <dsp:spPr>
        <a:xfrm>
          <a:off x="4481848" y="1550888"/>
          <a:ext cx="1341122" cy="1965600"/>
        </a:xfrm>
        <a:prstGeom prst="upArrowCallout">
          <a:avLst>
            <a:gd name="adj1" fmla="val 50000"/>
            <a:gd name="adj2" fmla="val 20000"/>
            <a:gd name="adj3" fmla="val 20000"/>
            <a:gd name="adj4" fmla="val 10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5789" tIns="165100" rIns="105789" bIns="16510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My business location should be convenient for my customers, regarding ease of access and parking. (</a:t>
          </a:r>
          <a:r>
            <a:rPr lang="en-GB" sz="1400" b="1" u="sng" kern="1200" dirty="0">
              <a:latin typeface="Arial" panose="020B0604020202020204" pitchFamily="34" charset="0"/>
              <a:cs typeface="Arial" panose="020B0604020202020204" pitchFamily="34" charset="0"/>
            </a:rPr>
            <a:t>Physical Location/open to the public)</a:t>
          </a:r>
          <a:endParaRPr lang="en-US" sz="1400" kern="1200" dirty="0">
            <a:latin typeface="Arial" panose="020B0604020202020204" pitchFamily="34" charset="0"/>
            <a:cs typeface="Arial" panose="020B0604020202020204" pitchFamily="34" charset="0"/>
          </a:endParaRPr>
        </a:p>
      </dsp:txBody>
      <dsp:txXfrm>
        <a:off x="4481848" y="1819112"/>
        <a:ext cx="1341122" cy="1697376"/>
      </dsp:txXfrm>
    </dsp:sp>
    <dsp:sp modelId="{3141A859-80DA-40CE-88ED-7227C0F1D1EF}">
      <dsp:nvSpPr>
        <dsp:cNvPr id="0" name=""/>
        <dsp:cNvSpPr/>
      </dsp:nvSpPr>
      <dsp:spPr>
        <a:xfrm>
          <a:off x="5971984" y="1110033"/>
          <a:ext cx="1341122" cy="72"/>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1C4970CC-5AFC-4328-8362-EB0286EAA224}">
      <dsp:nvSpPr>
        <dsp:cNvPr id="0" name=""/>
        <dsp:cNvSpPr/>
      </dsp:nvSpPr>
      <dsp:spPr>
        <a:xfrm>
          <a:off x="7348869" y="1059946"/>
          <a:ext cx="68546" cy="128887"/>
        </a:xfrm>
        <a:prstGeom prst="chevron">
          <a:avLst>
            <a:gd name="adj" fmla="val 9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71A467B0-69A3-4308-BC6F-8EE1500CA5C3}">
      <dsp:nvSpPr>
        <dsp:cNvPr id="0" name=""/>
        <dsp:cNvSpPr/>
      </dsp:nvSpPr>
      <dsp:spPr>
        <a:xfrm>
          <a:off x="6367354" y="834878"/>
          <a:ext cx="550381" cy="550381"/>
        </a:xfrm>
        <a:prstGeom prst="ellips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1358" tIns="21358" rIns="21358" bIns="21358" numCol="1" spcCol="1270" anchor="ctr" anchorCtr="0">
          <a:noAutofit/>
        </a:bodyPr>
        <a:lstStyle/>
        <a:p>
          <a:pPr marL="0" lvl="0" indent="0" algn="ctr" defTabSz="1066800">
            <a:lnSpc>
              <a:spcPct val="90000"/>
            </a:lnSpc>
            <a:spcBef>
              <a:spcPct val="0"/>
            </a:spcBef>
            <a:spcAft>
              <a:spcPct val="35000"/>
            </a:spcAft>
            <a:buNone/>
          </a:pPr>
          <a:r>
            <a:rPr lang="en-US" sz="2400" kern="1200"/>
            <a:t>5</a:t>
          </a:r>
        </a:p>
      </dsp:txBody>
      <dsp:txXfrm>
        <a:off x="6447955" y="915479"/>
        <a:ext cx="389179" cy="389179"/>
      </dsp:txXfrm>
    </dsp:sp>
    <dsp:sp modelId="{E858B1D4-C1BE-4EF5-8632-632EB86B7A83}">
      <dsp:nvSpPr>
        <dsp:cNvPr id="0" name=""/>
        <dsp:cNvSpPr/>
      </dsp:nvSpPr>
      <dsp:spPr>
        <a:xfrm>
          <a:off x="5971984" y="1550888"/>
          <a:ext cx="1341122" cy="1965600"/>
        </a:xfrm>
        <a:prstGeom prst="upArrowCallout">
          <a:avLst>
            <a:gd name="adj1" fmla="val 50000"/>
            <a:gd name="adj2" fmla="val 20000"/>
            <a:gd name="adj3" fmla="val 20000"/>
            <a:gd name="adj4" fmla="val 100000"/>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5789" tIns="165100" rIns="105789" bIns="165100" numCol="1" spcCol="1270" anchor="t" anchorCtr="0">
          <a:noAutofit/>
        </a:bodyPr>
        <a:lstStyle/>
        <a:p>
          <a:pPr marL="0" lvl="0" indent="0" algn="l" defTabSz="711200">
            <a:lnSpc>
              <a:spcPct val="90000"/>
            </a:lnSpc>
            <a:spcBef>
              <a:spcPct val="0"/>
            </a:spcBef>
            <a:spcAft>
              <a:spcPct val="35000"/>
            </a:spcAft>
            <a:buNone/>
          </a:pPr>
          <a:r>
            <a:rPr lang="en-GB" sz="1600" u="sng" kern="1200" dirty="0">
              <a:solidFill>
                <a:srgbClr val="FF0000"/>
              </a:solidFill>
              <a:latin typeface="Arial" panose="020B0604020202020204" pitchFamily="34" charset="0"/>
              <a:cs typeface="Arial" panose="020B0604020202020204" pitchFamily="34" charset="0"/>
            </a:rPr>
            <a:t>Competitors</a:t>
          </a:r>
          <a:r>
            <a:rPr lang="en-GB" sz="1100" kern="1200" dirty="0"/>
            <a:t> </a:t>
          </a:r>
          <a:endParaRPr lang="en-US" sz="1100" kern="1200" dirty="0"/>
        </a:p>
      </dsp:txBody>
      <dsp:txXfrm>
        <a:off x="5971984" y="1819112"/>
        <a:ext cx="1341122" cy="1697376"/>
      </dsp:txXfrm>
    </dsp:sp>
    <dsp:sp modelId="{07A98BA0-20D5-4653-BCCF-98C0F843EC54}">
      <dsp:nvSpPr>
        <dsp:cNvPr id="0" name=""/>
        <dsp:cNvSpPr/>
      </dsp:nvSpPr>
      <dsp:spPr>
        <a:xfrm>
          <a:off x="7462120" y="1110033"/>
          <a:ext cx="1341122" cy="7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009F18A-5375-4374-AC6F-9C08CC7EE9F7}">
      <dsp:nvSpPr>
        <dsp:cNvPr id="0" name=""/>
        <dsp:cNvSpPr/>
      </dsp:nvSpPr>
      <dsp:spPr>
        <a:xfrm>
          <a:off x="8839005" y="1059946"/>
          <a:ext cx="68546" cy="128887"/>
        </a:xfrm>
        <a:prstGeom prst="chevron">
          <a:avLst>
            <a:gd name="adj" fmla="val 9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BC97D9B5-CAC9-4A6C-ACF6-4D22B1F70CE9}">
      <dsp:nvSpPr>
        <dsp:cNvPr id="0" name=""/>
        <dsp:cNvSpPr/>
      </dsp:nvSpPr>
      <dsp:spPr>
        <a:xfrm>
          <a:off x="7857490" y="834878"/>
          <a:ext cx="550381" cy="550381"/>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1358" tIns="21358" rIns="21358" bIns="21358" numCol="1" spcCol="1270" anchor="ctr" anchorCtr="0">
          <a:noAutofit/>
        </a:bodyPr>
        <a:lstStyle/>
        <a:p>
          <a:pPr marL="0" lvl="0" indent="0" algn="ctr" defTabSz="1066800">
            <a:lnSpc>
              <a:spcPct val="90000"/>
            </a:lnSpc>
            <a:spcBef>
              <a:spcPct val="0"/>
            </a:spcBef>
            <a:spcAft>
              <a:spcPct val="35000"/>
            </a:spcAft>
            <a:buNone/>
          </a:pPr>
          <a:r>
            <a:rPr lang="en-US" sz="2400" kern="1200"/>
            <a:t>6</a:t>
          </a:r>
        </a:p>
      </dsp:txBody>
      <dsp:txXfrm>
        <a:off x="7938091" y="915479"/>
        <a:ext cx="389179" cy="389179"/>
      </dsp:txXfrm>
    </dsp:sp>
    <dsp:sp modelId="{799ABB48-42FE-41A6-AD80-D06A9C8D7738}">
      <dsp:nvSpPr>
        <dsp:cNvPr id="0" name=""/>
        <dsp:cNvSpPr/>
      </dsp:nvSpPr>
      <dsp:spPr>
        <a:xfrm>
          <a:off x="7530946" y="1570544"/>
          <a:ext cx="1341122" cy="1965600"/>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5789" tIns="165100" rIns="105789" bIns="16510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Timpson for example they repair a Samsung A22 5G for £80 so we could be £75 or £70 Timpson would be a major threat regarding repair prices. difference.</a:t>
          </a:r>
          <a:endParaRPr lang="en-US" sz="1400" kern="1200" dirty="0">
            <a:latin typeface="Arial" panose="020B0604020202020204" pitchFamily="34" charset="0"/>
            <a:cs typeface="Arial" panose="020B0604020202020204" pitchFamily="34" charset="0"/>
          </a:endParaRPr>
        </a:p>
      </dsp:txBody>
      <dsp:txXfrm>
        <a:off x="7530946" y="1838768"/>
        <a:ext cx="1341122" cy="1697376"/>
      </dsp:txXfrm>
    </dsp:sp>
    <dsp:sp modelId="{F47CAC08-229D-46F6-8724-77387D48C7D6}">
      <dsp:nvSpPr>
        <dsp:cNvPr id="0" name=""/>
        <dsp:cNvSpPr/>
      </dsp:nvSpPr>
      <dsp:spPr>
        <a:xfrm>
          <a:off x="8952256" y="1110033"/>
          <a:ext cx="671216" cy="72"/>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EDF384E-D540-4EC3-844B-F2BA385704B6}">
      <dsp:nvSpPr>
        <dsp:cNvPr id="0" name=""/>
        <dsp:cNvSpPr/>
      </dsp:nvSpPr>
      <dsp:spPr>
        <a:xfrm>
          <a:off x="9348281" y="834878"/>
          <a:ext cx="550381" cy="550381"/>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1358" tIns="21358" rIns="21358" bIns="21358" numCol="1" spcCol="1270" anchor="ctr" anchorCtr="0">
          <a:noAutofit/>
        </a:bodyPr>
        <a:lstStyle/>
        <a:p>
          <a:pPr marL="0" lvl="0" indent="0" algn="ctr" defTabSz="1066800">
            <a:lnSpc>
              <a:spcPct val="90000"/>
            </a:lnSpc>
            <a:spcBef>
              <a:spcPct val="0"/>
            </a:spcBef>
            <a:spcAft>
              <a:spcPct val="35000"/>
            </a:spcAft>
            <a:buNone/>
          </a:pPr>
          <a:r>
            <a:rPr lang="en-US" sz="2400" kern="1200"/>
            <a:t>7</a:t>
          </a:r>
        </a:p>
      </dsp:txBody>
      <dsp:txXfrm>
        <a:off x="9428882" y="915479"/>
        <a:ext cx="389179" cy="389179"/>
      </dsp:txXfrm>
    </dsp:sp>
    <dsp:sp modelId="{C8DD8581-215C-4D00-A47D-51F6328D9559}">
      <dsp:nvSpPr>
        <dsp:cNvPr id="0" name=""/>
        <dsp:cNvSpPr/>
      </dsp:nvSpPr>
      <dsp:spPr>
        <a:xfrm>
          <a:off x="8952256" y="1550888"/>
          <a:ext cx="1396713" cy="1965600"/>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0174" tIns="165100" rIns="110174" bIns="16510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a:t>
          </a:r>
          <a:r>
            <a:rPr lang="en-GB" sz="1400" kern="1200" dirty="0" err="1">
              <a:latin typeface="Arial" panose="020B0604020202020204" pitchFamily="34" charset="0"/>
              <a:cs typeface="Arial" panose="020B0604020202020204" pitchFamily="34" charset="0"/>
            </a:rPr>
            <a:t>Envirofone</a:t>
          </a:r>
          <a:r>
            <a:rPr lang="en-GB" sz="1400" kern="1200" dirty="0">
              <a:latin typeface="Arial" panose="020B0604020202020204" pitchFamily="34" charset="0"/>
              <a:cs typeface="Arial" panose="020B0604020202020204" pitchFamily="34" charset="0"/>
            </a:rPr>
            <a:t> is one of the UK’s leading mobile phone recyclers, and their refurbished phone shop offers a range of fully tested and restored phones.” (Meaningfulplanet,2024)</a:t>
          </a:r>
          <a:endParaRPr lang="en-US" sz="1400" kern="1200" dirty="0">
            <a:latin typeface="Arial" panose="020B0604020202020204" pitchFamily="34" charset="0"/>
            <a:cs typeface="Arial" panose="020B0604020202020204" pitchFamily="34" charset="0"/>
          </a:endParaRPr>
        </a:p>
      </dsp:txBody>
      <dsp:txXfrm>
        <a:off x="8952256" y="1830231"/>
        <a:ext cx="1396713" cy="16862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635E4B-B35B-4CA7-83DB-4DCE61DBAD47}">
      <dsp:nvSpPr>
        <dsp:cNvPr id="0" name=""/>
        <dsp:cNvSpPr/>
      </dsp:nvSpPr>
      <dsp:spPr>
        <a:xfrm>
          <a:off x="0" y="707092"/>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C2314A-9DFA-4069-8D91-8B1178DF63ED}">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A2B2F7-052A-4DBC-9327-1C4DC91431C1}">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100000"/>
            </a:lnSpc>
            <a:spcBef>
              <a:spcPct val="0"/>
            </a:spcBef>
            <a:spcAft>
              <a:spcPct val="35000"/>
            </a:spcAft>
            <a:buNone/>
          </a:pPr>
          <a:r>
            <a:rPr lang="en-GB" sz="2500" kern="1200" dirty="0">
              <a:latin typeface="Arial" panose="020B0604020202020204" pitchFamily="34" charset="0"/>
              <a:cs typeface="Arial" panose="020B0604020202020204" pitchFamily="34" charset="0"/>
            </a:rPr>
            <a:t>This is a simple table that highlights Timpson’s </a:t>
          </a:r>
          <a:r>
            <a:rPr lang="en-GB" sz="2500" b="1" u="sng" kern="1200" dirty="0">
              <a:latin typeface="Arial" panose="020B0604020202020204" pitchFamily="34" charset="0"/>
              <a:cs typeface="Arial" panose="020B0604020202020204" pitchFamily="34" charset="0"/>
            </a:rPr>
            <a:t>screen cost replacement repair price</a:t>
          </a:r>
          <a:r>
            <a:rPr lang="en-GB" sz="2500" kern="1200" dirty="0">
              <a:latin typeface="Arial" panose="020B0604020202020204" pitchFamily="34" charset="0"/>
              <a:cs typeface="Arial" panose="020B0604020202020204" pitchFamily="34" charset="0"/>
            </a:rPr>
            <a:t>.</a:t>
          </a:r>
          <a:endParaRPr lang="en-US" sz="2500" kern="1200" dirty="0">
            <a:latin typeface="Arial" panose="020B0604020202020204" pitchFamily="34" charset="0"/>
            <a:cs typeface="Arial" panose="020B0604020202020204" pitchFamily="34" charset="0"/>
          </a:endParaRPr>
        </a:p>
      </dsp:txBody>
      <dsp:txXfrm>
        <a:off x="1507738" y="707092"/>
        <a:ext cx="9007861" cy="1305401"/>
      </dsp:txXfrm>
    </dsp:sp>
    <dsp:sp modelId="{4EA343BC-1F0B-4E53-A7FF-33E8D7648BAB}">
      <dsp:nvSpPr>
        <dsp:cNvPr id="0" name=""/>
        <dsp:cNvSpPr/>
      </dsp:nvSpPr>
      <dsp:spPr>
        <a:xfrm>
          <a:off x="0" y="2338844"/>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BE2571-E186-4EF6-918D-44ACE9F42BD1}">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6F55A9-9AE2-4396-8042-A33D68B6400E}">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100000"/>
            </a:lnSpc>
            <a:spcBef>
              <a:spcPct val="0"/>
            </a:spcBef>
            <a:spcAft>
              <a:spcPct val="35000"/>
            </a:spcAft>
            <a:buNone/>
          </a:pPr>
          <a:r>
            <a:rPr lang="en-GB" sz="2500" kern="1200" dirty="0">
              <a:solidFill>
                <a:srgbClr val="FFC000"/>
              </a:solidFill>
            </a:rPr>
            <a:t>(Axworthy,2024)</a:t>
          </a:r>
          <a:endParaRPr lang="en-US" sz="2500" kern="1200" dirty="0">
            <a:solidFill>
              <a:srgbClr val="FFC000"/>
            </a:solidFill>
          </a:endParaRPr>
        </a:p>
      </dsp:txBody>
      <dsp:txXfrm>
        <a:off x="1507738" y="2338844"/>
        <a:ext cx="9007861" cy="13054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DFAABB-6EBD-4385-BD1E-233B642381DE}">
      <dsp:nvSpPr>
        <dsp:cNvPr id="0" name=""/>
        <dsp:cNvSpPr/>
      </dsp:nvSpPr>
      <dsp:spPr>
        <a:xfrm>
          <a:off x="0" y="51601"/>
          <a:ext cx="6002110" cy="878377"/>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My main Business model is online base, therefore</a:t>
          </a:r>
          <a:r>
            <a:rPr lang="en-GB" sz="1300" kern="1200" dirty="0"/>
            <a:t>.</a:t>
          </a:r>
          <a:endParaRPr lang="en-US" sz="1300" kern="1200" dirty="0"/>
        </a:p>
      </dsp:txBody>
      <dsp:txXfrm>
        <a:off x="42879" y="94480"/>
        <a:ext cx="5916352" cy="792619"/>
      </dsp:txXfrm>
    </dsp:sp>
    <dsp:sp modelId="{B11E0571-865E-4E91-9B5E-604F751CA550}">
      <dsp:nvSpPr>
        <dsp:cNvPr id="0" name=""/>
        <dsp:cNvSpPr/>
      </dsp:nvSpPr>
      <dsp:spPr>
        <a:xfrm>
          <a:off x="0" y="967419"/>
          <a:ext cx="6002110" cy="878377"/>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My marketing plan would involve me utilizing the online structure</a:t>
          </a:r>
          <a:r>
            <a:rPr lang="en-GB" sz="1300" kern="1200" dirty="0"/>
            <a:t>.</a:t>
          </a:r>
          <a:endParaRPr lang="en-US" sz="1300" kern="1200" dirty="0"/>
        </a:p>
      </dsp:txBody>
      <dsp:txXfrm>
        <a:off x="42879" y="1010298"/>
        <a:ext cx="5916352" cy="792619"/>
      </dsp:txXfrm>
    </dsp:sp>
    <dsp:sp modelId="{4BABCE54-035E-4D3C-93EC-5B646DCE2550}">
      <dsp:nvSpPr>
        <dsp:cNvPr id="0" name=""/>
        <dsp:cNvSpPr/>
      </dsp:nvSpPr>
      <dsp:spPr>
        <a:xfrm>
          <a:off x="0" y="1883236"/>
          <a:ext cx="6002110" cy="878377"/>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Main target audience Tic Tok, Instagram, YouTube</a:t>
          </a:r>
          <a:r>
            <a:rPr lang="en-GB" sz="1300" kern="1200" dirty="0"/>
            <a:t>.</a:t>
          </a:r>
          <a:endParaRPr lang="en-US" sz="1300" kern="1200" dirty="0"/>
        </a:p>
      </dsp:txBody>
      <dsp:txXfrm>
        <a:off x="42879" y="1926115"/>
        <a:ext cx="5916352" cy="792619"/>
      </dsp:txXfrm>
    </dsp:sp>
    <dsp:sp modelId="{FE55D3F0-6E9E-44B0-95AE-CE4756F409D9}">
      <dsp:nvSpPr>
        <dsp:cNvPr id="0" name=""/>
        <dsp:cNvSpPr/>
      </dsp:nvSpPr>
      <dsp:spPr>
        <a:xfrm>
          <a:off x="0" y="2799054"/>
          <a:ext cx="6002110" cy="878377"/>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a:t>
          </a:r>
          <a:r>
            <a:rPr lang="en-GB" sz="1300" b="0" i="0" kern="1200" dirty="0">
              <a:latin typeface="Arial" panose="020B0604020202020204" pitchFamily="34" charset="0"/>
              <a:cs typeface="Arial" panose="020B0604020202020204" pitchFamily="34" charset="0"/>
            </a:rPr>
            <a:t>There were 66.33 million internet users in the United Kingdom at the start of 2024, when internet penetration stood at 97.8 percent. The UK was home to 56.20 million social media users in January 2024, equating to 82.8 percent of the total population.21 Feb 2024” </a:t>
          </a:r>
          <a:r>
            <a:rPr lang="en-GB" sz="1300" kern="1200" dirty="0">
              <a:latin typeface="Arial" panose="020B0604020202020204" pitchFamily="34" charset="0"/>
              <a:cs typeface="Arial" panose="020B0604020202020204" pitchFamily="34" charset="0"/>
            </a:rPr>
            <a:t>(Datareportal,2024)</a:t>
          </a:r>
          <a:endParaRPr lang="en-US" sz="1300" kern="1200" dirty="0">
            <a:latin typeface="Arial" panose="020B0604020202020204" pitchFamily="34" charset="0"/>
            <a:cs typeface="Arial" panose="020B0604020202020204" pitchFamily="34" charset="0"/>
          </a:endParaRPr>
        </a:p>
      </dsp:txBody>
      <dsp:txXfrm>
        <a:off x="42879" y="2841933"/>
        <a:ext cx="5916352" cy="79261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C8910-4F1F-1B7A-FD58-3404139974B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9A2D430-D104-357C-B1E1-D76A9623B9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302D8D-5149-DC2E-5E1D-C839C88B643F}"/>
              </a:ext>
            </a:extLst>
          </p:cNvPr>
          <p:cNvSpPr>
            <a:spLocks noGrp="1"/>
          </p:cNvSpPr>
          <p:nvPr>
            <p:ph type="dt" sz="half" idx="10"/>
          </p:nvPr>
        </p:nvSpPr>
        <p:spPr/>
        <p:txBody>
          <a:bodyPr/>
          <a:lstStyle/>
          <a:p>
            <a:fld id="{15772B8E-F2CC-46EE-9520-337D13E39869}" type="datetimeFigureOut">
              <a:rPr lang="en-GB" smtClean="0"/>
              <a:t>01/07/2025</a:t>
            </a:fld>
            <a:endParaRPr lang="en-GB"/>
          </a:p>
        </p:txBody>
      </p:sp>
      <p:sp>
        <p:nvSpPr>
          <p:cNvPr id="5" name="Footer Placeholder 4">
            <a:extLst>
              <a:ext uri="{FF2B5EF4-FFF2-40B4-BE49-F238E27FC236}">
                <a16:creationId xmlns:a16="http://schemas.microsoft.com/office/drawing/2014/main" id="{31D0F32A-A093-9805-5127-3DCE78B434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949956-12F3-36BB-CDA2-969F9ADD137B}"/>
              </a:ext>
            </a:extLst>
          </p:cNvPr>
          <p:cNvSpPr>
            <a:spLocks noGrp="1"/>
          </p:cNvSpPr>
          <p:nvPr>
            <p:ph type="sldNum" sz="quarter" idx="12"/>
          </p:nvPr>
        </p:nvSpPr>
        <p:spPr/>
        <p:txBody>
          <a:bodyPr/>
          <a:lstStyle/>
          <a:p>
            <a:fld id="{11B55061-6ACC-4577-B263-02E4B76C69D2}" type="slidenum">
              <a:rPr lang="en-GB" smtClean="0"/>
              <a:t>‹#›</a:t>
            </a:fld>
            <a:endParaRPr lang="en-GB"/>
          </a:p>
        </p:txBody>
      </p:sp>
    </p:spTree>
    <p:extLst>
      <p:ext uri="{BB962C8B-B14F-4D97-AF65-F5344CB8AC3E}">
        <p14:creationId xmlns:p14="http://schemas.microsoft.com/office/powerpoint/2010/main" val="32637451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E6F75-F722-512D-574F-D1845761720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A3666F3-F0A4-399B-9924-32AA5D9C1E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072D660-1852-B821-CB81-3A87734E0921}"/>
              </a:ext>
            </a:extLst>
          </p:cNvPr>
          <p:cNvSpPr>
            <a:spLocks noGrp="1"/>
          </p:cNvSpPr>
          <p:nvPr>
            <p:ph type="dt" sz="half" idx="10"/>
          </p:nvPr>
        </p:nvSpPr>
        <p:spPr/>
        <p:txBody>
          <a:bodyPr/>
          <a:lstStyle/>
          <a:p>
            <a:fld id="{15772B8E-F2CC-46EE-9520-337D13E39869}" type="datetimeFigureOut">
              <a:rPr lang="en-GB" smtClean="0"/>
              <a:t>01/07/2025</a:t>
            </a:fld>
            <a:endParaRPr lang="en-GB"/>
          </a:p>
        </p:txBody>
      </p:sp>
      <p:sp>
        <p:nvSpPr>
          <p:cNvPr id="5" name="Footer Placeholder 4">
            <a:extLst>
              <a:ext uri="{FF2B5EF4-FFF2-40B4-BE49-F238E27FC236}">
                <a16:creationId xmlns:a16="http://schemas.microsoft.com/office/drawing/2014/main" id="{2587F0AF-2323-3EE4-D775-E6977377FD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03A56A-965C-CEFC-E51E-AEE8486B7536}"/>
              </a:ext>
            </a:extLst>
          </p:cNvPr>
          <p:cNvSpPr>
            <a:spLocks noGrp="1"/>
          </p:cNvSpPr>
          <p:nvPr>
            <p:ph type="sldNum" sz="quarter" idx="12"/>
          </p:nvPr>
        </p:nvSpPr>
        <p:spPr/>
        <p:txBody>
          <a:bodyPr/>
          <a:lstStyle/>
          <a:p>
            <a:fld id="{11B55061-6ACC-4577-B263-02E4B76C69D2}" type="slidenum">
              <a:rPr lang="en-GB" smtClean="0"/>
              <a:t>‹#›</a:t>
            </a:fld>
            <a:endParaRPr lang="en-GB"/>
          </a:p>
        </p:txBody>
      </p:sp>
    </p:spTree>
    <p:extLst>
      <p:ext uri="{BB962C8B-B14F-4D97-AF65-F5344CB8AC3E}">
        <p14:creationId xmlns:p14="http://schemas.microsoft.com/office/powerpoint/2010/main" val="38808709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F4ACD-98AC-A48A-B8A7-4B1ADE87403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ED1FBB3-67C0-87EC-1F00-98324D0C932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682C4BC-5EAA-9FA3-2C0E-3DDCCAB3252A}"/>
              </a:ext>
            </a:extLst>
          </p:cNvPr>
          <p:cNvSpPr>
            <a:spLocks noGrp="1"/>
          </p:cNvSpPr>
          <p:nvPr>
            <p:ph type="dt" sz="half" idx="10"/>
          </p:nvPr>
        </p:nvSpPr>
        <p:spPr/>
        <p:txBody>
          <a:bodyPr/>
          <a:lstStyle/>
          <a:p>
            <a:fld id="{15772B8E-F2CC-46EE-9520-337D13E39869}" type="datetimeFigureOut">
              <a:rPr lang="en-GB" smtClean="0"/>
              <a:t>01/07/2025</a:t>
            </a:fld>
            <a:endParaRPr lang="en-GB"/>
          </a:p>
        </p:txBody>
      </p:sp>
      <p:sp>
        <p:nvSpPr>
          <p:cNvPr id="5" name="Footer Placeholder 4">
            <a:extLst>
              <a:ext uri="{FF2B5EF4-FFF2-40B4-BE49-F238E27FC236}">
                <a16:creationId xmlns:a16="http://schemas.microsoft.com/office/drawing/2014/main" id="{C23621E4-C209-7D75-E18B-00CB7D68FB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ACBCE9-0D28-90AA-5B32-EDF23572C847}"/>
              </a:ext>
            </a:extLst>
          </p:cNvPr>
          <p:cNvSpPr>
            <a:spLocks noGrp="1"/>
          </p:cNvSpPr>
          <p:nvPr>
            <p:ph type="sldNum" sz="quarter" idx="12"/>
          </p:nvPr>
        </p:nvSpPr>
        <p:spPr/>
        <p:txBody>
          <a:bodyPr/>
          <a:lstStyle/>
          <a:p>
            <a:fld id="{11B55061-6ACC-4577-B263-02E4B76C69D2}" type="slidenum">
              <a:rPr lang="en-GB" smtClean="0"/>
              <a:t>‹#›</a:t>
            </a:fld>
            <a:endParaRPr lang="en-GB"/>
          </a:p>
        </p:txBody>
      </p:sp>
    </p:spTree>
    <p:extLst>
      <p:ext uri="{BB962C8B-B14F-4D97-AF65-F5344CB8AC3E}">
        <p14:creationId xmlns:p14="http://schemas.microsoft.com/office/powerpoint/2010/main" val="18152172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B026F-C8B3-DACE-60B7-8AA0798DE69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9D4CA8-38C2-C608-7AF9-A768426AFAF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5661C62-EBCA-7E55-FCE0-A9B20BE7D71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7611E4C-CC63-E88B-2B3F-918CD75CC338}"/>
              </a:ext>
            </a:extLst>
          </p:cNvPr>
          <p:cNvSpPr>
            <a:spLocks noGrp="1"/>
          </p:cNvSpPr>
          <p:nvPr>
            <p:ph type="dt" sz="half" idx="10"/>
          </p:nvPr>
        </p:nvSpPr>
        <p:spPr/>
        <p:txBody>
          <a:bodyPr/>
          <a:lstStyle/>
          <a:p>
            <a:fld id="{15772B8E-F2CC-46EE-9520-337D13E39869}" type="datetimeFigureOut">
              <a:rPr lang="en-GB" smtClean="0"/>
              <a:t>01/07/2025</a:t>
            </a:fld>
            <a:endParaRPr lang="en-GB"/>
          </a:p>
        </p:txBody>
      </p:sp>
      <p:sp>
        <p:nvSpPr>
          <p:cNvPr id="6" name="Footer Placeholder 5">
            <a:extLst>
              <a:ext uri="{FF2B5EF4-FFF2-40B4-BE49-F238E27FC236}">
                <a16:creationId xmlns:a16="http://schemas.microsoft.com/office/drawing/2014/main" id="{A4947325-2D5B-2EC9-7F52-5CFA0C48CA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EB8230-BFA2-FEA7-F72D-7D2E77856490}"/>
              </a:ext>
            </a:extLst>
          </p:cNvPr>
          <p:cNvSpPr>
            <a:spLocks noGrp="1"/>
          </p:cNvSpPr>
          <p:nvPr>
            <p:ph type="sldNum" sz="quarter" idx="12"/>
          </p:nvPr>
        </p:nvSpPr>
        <p:spPr/>
        <p:txBody>
          <a:bodyPr/>
          <a:lstStyle/>
          <a:p>
            <a:fld id="{11B55061-6ACC-4577-B263-02E4B76C69D2}" type="slidenum">
              <a:rPr lang="en-GB" smtClean="0"/>
              <a:t>‹#›</a:t>
            </a:fld>
            <a:endParaRPr lang="en-GB"/>
          </a:p>
        </p:txBody>
      </p:sp>
    </p:spTree>
    <p:extLst>
      <p:ext uri="{BB962C8B-B14F-4D97-AF65-F5344CB8AC3E}">
        <p14:creationId xmlns:p14="http://schemas.microsoft.com/office/powerpoint/2010/main" val="26692193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7D3D1-07D3-97E1-722B-A79C2624FE5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1BDAC2A-1E89-D89E-C140-D22C7B6D1DE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36BD45A-6B06-CDE5-FDA6-0D352CBE361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A4D7CB3-CE2B-75E0-ED42-09C4556DEE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2FD10D1-B046-60BA-06E5-D2AE2DCC96D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2C6E911-090D-2993-F767-648573D92F3F}"/>
              </a:ext>
            </a:extLst>
          </p:cNvPr>
          <p:cNvSpPr>
            <a:spLocks noGrp="1"/>
          </p:cNvSpPr>
          <p:nvPr>
            <p:ph type="dt" sz="half" idx="10"/>
          </p:nvPr>
        </p:nvSpPr>
        <p:spPr/>
        <p:txBody>
          <a:bodyPr/>
          <a:lstStyle/>
          <a:p>
            <a:fld id="{15772B8E-F2CC-46EE-9520-337D13E39869}" type="datetimeFigureOut">
              <a:rPr lang="en-GB" smtClean="0"/>
              <a:t>01/07/2025</a:t>
            </a:fld>
            <a:endParaRPr lang="en-GB"/>
          </a:p>
        </p:txBody>
      </p:sp>
      <p:sp>
        <p:nvSpPr>
          <p:cNvPr id="8" name="Footer Placeholder 7">
            <a:extLst>
              <a:ext uri="{FF2B5EF4-FFF2-40B4-BE49-F238E27FC236}">
                <a16:creationId xmlns:a16="http://schemas.microsoft.com/office/drawing/2014/main" id="{D57B0314-D490-7BAD-3417-51EA625F788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0722074-8B21-3E3F-EA2C-41D120FCD69C}"/>
              </a:ext>
            </a:extLst>
          </p:cNvPr>
          <p:cNvSpPr>
            <a:spLocks noGrp="1"/>
          </p:cNvSpPr>
          <p:nvPr>
            <p:ph type="sldNum" sz="quarter" idx="12"/>
          </p:nvPr>
        </p:nvSpPr>
        <p:spPr/>
        <p:txBody>
          <a:bodyPr/>
          <a:lstStyle/>
          <a:p>
            <a:fld id="{11B55061-6ACC-4577-B263-02E4B76C69D2}" type="slidenum">
              <a:rPr lang="en-GB" smtClean="0"/>
              <a:t>‹#›</a:t>
            </a:fld>
            <a:endParaRPr lang="en-GB"/>
          </a:p>
        </p:txBody>
      </p:sp>
    </p:spTree>
    <p:extLst>
      <p:ext uri="{BB962C8B-B14F-4D97-AF65-F5344CB8AC3E}">
        <p14:creationId xmlns:p14="http://schemas.microsoft.com/office/powerpoint/2010/main" val="1922960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B4005-3C1F-0756-A661-52622942047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A980514-8F96-D73B-45D0-58914614104F}"/>
              </a:ext>
            </a:extLst>
          </p:cNvPr>
          <p:cNvSpPr>
            <a:spLocks noGrp="1"/>
          </p:cNvSpPr>
          <p:nvPr>
            <p:ph type="dt" sz="half" idx="10"/>
          </p:nvPr>
        </p:nvSpPr>
        <p:spPr/>
        <p:txBody>
          <a:bodyPr/>
          <a:lstStyle/>
          <a:p>
            <a:fld id="{15772B8E-F2CC-46EE-9520-337D13E39869}" type="datetimeFigureOut">
              <a:rPr lang="en-GB" smtClean="0"/>
              <a:t>01/07/2025</a:t>
            </a:fld>
            <a:endParaRPr lang="en-GB"/>
          </a:p>
        </p:txBody>
      </p:sp>
      <p:sp>
        <p:nvSpPr>
          <p:cNvPr id="4" name="Footer Placeholder 3">
            <a:extLst>
              <a:ext uri="{FF2B5EF4-FFF2-40B4-BE49-F238E27FC236}">
                <a16:creationId xmlns:a16="http://schemas.microsoft.com/office/drawing/2014/main" id="{9A23067E-912F-F1B5-F10A-53F66C9FD86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F91538-A9E3-B2DF-1647-21703D05A52E}"/>
              </a:ext>
            </a:extLst>
          </p:cNvPr>
          <p:cNvSpPr>
            <a:spLocks noGrp="1"/>
          </p:cNvSpPr>
          <p:nvPr>
            <p:ph type="sldNum" sz="quarter" idx="12"/>
          </p:nvPr>
        </p:nvSpPr>
        <p:spPr/>
        <p:txBody>
          <a:bodyPr/>
          <a:lstStyle/>
          <a:p>
            <a:fld id="{11B55061-6ACC-4577-B263-02E4B76C69D2}" type="slidenum">
              <a:rPr lang="en-GB" smtClean="0"/>
              <a:t>‹#›</a:t>
            </a:fld>
            <a:endParaRPr lang="en-GB"/>
          </a:p>
        </p:txBody>
      </p:sp>
    </p:spTree>
    <p:extLst>
      <p:ext uri="{BB962C8B-B14F-4D97-AF65-F5344CB8AC3E}">
        <p14:creationId xmlns:p14="http://schemas.microsoft.com/office/powerpoint/2010/main" val="929635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92E9CA6-302B-591B-8B90-787EB7E9F4E4}"/>
              </a:ext>
            </a:extLst>
          </p:cNvPr>
          <p:cNvSpPr>
            <a:spLocks noGrp="1"/>
          </p:cNvSpPr>
          <p:nvPr>
            <p:ph type="dt" sz="half" idx="10"/>
          </p:nvPr>
        </p:nvSpPr>
        <p:spPr/>
        <p:txBody>
          <a:bodyPr/>
          <a:lstStyle/>
          <a:p>
            <a:fld id="{15772B8E-F2CC-46EE-9520-337D13E39869}" type="datetimeFigureOut">
              <a:rPr lang="en-GB" smtClean="0"/>
              <a:t>01/07/2025</a:t>
            </a:fld>
            <a:endParaRPr lang="en-GB"/>
          </a:p>
        </p:txBody>
      </p:sp>
      <p:sp>
        <p:nvSpPr>
          <p:cNvPr id="3" name="Footer Placeholder 2">
            <a:extLst>
              <a:ext uri="{FF2B5EF4-FFF2-40B4-BE49-F238E27FC236}">
                <a16:creationId xmlns:a16="http://schemas.microsoft.com/office/drawing/2014/main" id="{7299C7EC-7D2E-F526-B070-2143D1F97C8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4DDFD3-C452-8714-54B5-CE205B1B229E}"/>
              </a:ext>
            </a:extLst>
          </p:cNvPr>
          <p:cNvSpPr>
            <a:spLocks noGrp="1"/>
          </p:cNvSpPr>
          <p:nvPr>
            <p:ph type="sldNum" sz="quarter" idx="12"/>
          </p:nvPr>
        </p:nvSpPr>
        <p:spPr/>
        <p:txBody>
          <a:bodyPr/>
          <a:lstStyle/>
          <a:p>
            <a:fld id="{11B55061-6ACC-4577-B263-02E4B76C69D2}" type="slidenum">
              <a:rPr lang="en-GB" smtClean="0"/>
              <a:t>‹#›</a:t>
            </a:fld>
            <a:endParaRPr lang="en-GB"/>
          </a:p>
        </p:txBody>
      </p:sp>
    </p:spTree>
    <p:extLst>
      <p:ext uri="{BB962C8B-B14F-4D97-AF65-F5344CB8AC3E}">
        <p14:creationId xmlns:p14="http://schemas.microsoft.com/office/powerpoint/2010/main" val="1386745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5A024-C23B-A4EA-7C8D-B6EB6B811F5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5568D14-7787-81EE-A574-4FEBE81EC0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D8F8529-D9B0-CC7C-E193-6B78CC502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1984E6-8E65-D777-6F7B-5F376B5EEF8B}"/>
              </a:ext>
            </a:extLst>
          </p:cNvPr>
          <p:cNvSpPr>
            <a:spLocks noGrp="1"/>
          </p:cNvSpPr>
          <p:nvPr>
            <p:ph type="dt" sz="half" idx="10"/>
          </p:nvPr>
        </p:nvSpPr>
        <p:spPr/>
        <p:txBody>
          <a:bodyPr/>
          <a:lstStyle/>
          <a:p>
            <a:fld id="{15772B8E-F2CC-46EE-9520-337D13E39869}" type="datetimeFigureOut">
              <a:rPr lang="en-GB" smtClean="0"/>
              <a:t>01/07/2025</a:t>
            </a:fld>
            <a:endParaRPr lang="en-GB"/>
          </a:p>
        </p:txBody>
      </p:sp>
      <p:sp>
        <p:nvSpPr>
          <p:cNvPr id="6" name="Footer Placeholder 5">
            <a:extLst>
              <a:ext uri="{FF2B5EF4-FFF2-40B4-BE49-F238E27FC236}">
                <a16:creationId xmlns:a16="http://schemas.microsoft.com/office/drawing/2014/main" id="{20DEB653-E6D0-A0B2-063A-EC833D3461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73B75-084B-44BB-A66D-8B14E03C2C25}"/>
              </a:ext>
            </a:extLst>
          </p:cNvPr>
          <p:cNvSpPr>
            <a:spLocks noGrp="1"/>
          </p:cNvSpPr>
          <p:nvPr>
            <p:ph type="sldNum" sz="quarter" idx="12"/>
          </p:nvPr>
        </p:nvSpPr>
        <p:spPr/>
        <p:txBody>
          <a:bodyPr/>
          <a:lstStyle/>
          <a:p>
            <a:fld id="{11B55061-6ACC-4577-B263-02E4B76C69D2}" type="slidenum">
              <a:rPr lang="en-GB" smtClean="0"/>
              <a:t>‹#›</a:t>
            </a:fld>
            <a:endParaRPr lang="en-GB"/>
          </a:p>
        </p:txBody>
      </p:sp>
    </p:spTree>
    <p:extLst>
      <p:ext uri="{BB962C8B-B14F-4D97-AF65-F5344CB8AC3E}">
        <p14:creationId xmlns:p14="http://schemas.microsoft.com/office/powerpoint/2010/main" val="15454251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E4C25-A8D2-F001-A6F9-A15CA2CC886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9EB0CBA-9706-08DD-A5EE-DAA8FDC1ABB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03427D6-87FE-B1C2-B81A-F9F188FEB3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89DA35F-5FBB-F1D4-B8A8-E4BC188B44B4}"/>
              </a:ext>
            </a:extLst>
          </p:cNvPr>
          <p:cNvSpPr>
            <a:spLocks noGrp="1"/>
          </p:cNvSpPr>
          <p:nvPr>
            <p:ph type="dt" sz="half" idx="10"/>
          </p:nvPr>
        </p:nvSpPr>
        <p:spPr/>
        <p:txBody>
          <a:bodyPr/>
          <a:lstStyle/>
          <a:p>
            <a:fld id="{15772B8E-F2CC-46EE-9520-337D13E39869}" type="datetimeFigureOut">
              <a:rPr lang="en-GB" smtClean="0"/>
              <a:t>01/07/2025</a:t>
            </a:fld>
            <a:endParaRPr lang="en-GB"/>
          </a:p>
        </p:txBody>
      </p:sp>
      <p:sp>
        <p:nvSpPr>
          <p:cNvPr id="6" name="Footer Placeholder 5">
            <a:extLst>
              <a:ext uri="{FF2B5EF4-FFF2-40B4-BE49-F238E27FC236}">
                <a16:creationId xmlns:a16="http://schemas.microsoft.com/office/drawing/2014/main" id="{DECC4EE8-91C4-EC7A-01DE-8103E95959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A10C9E-9C56-D225-28B1-28B0106D1622}"/>
              </a:ext>
            </a:extLst>
          </p:cNvPr>
          <p:cNvSpPr>
            <a:spLocks noGrp="1"/>
          </p:cNvSpPr>
          <p:nvPr>
            <p:ph type="sldNum" sz="quarter" idx="12"/>
          </p:nvPr>
        </p:nvSpPr>
        <p:spPr/>
        <p:txBody>
          <a:bodyPr/>
          <a:lstStyle/>
          <a:p>
            <a:fld id="{11B55061-6ACC-4577-B263-02E4B76C69D2}" type="slidenum">
              <a:rPr lang="en-GB" smtClean="0"/>
              <a:t>‹#›</a:t>
            </a:fld>
            <a:endParaRPr lang="en-GB"/>
          </a:p>
        </p:txBody>
      </p:sp>
    </p:spTree>
    <p:extLst>
      <p:ext uri="{BB962C8B-B14F-4D97-AF65-F5344CB8AC3E}">
        <p14:creationId xmlns:p14="http://schemas.microsoft.com/office/powerpoint/2010/main" val="296133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2C8B-8E5E-F9E9-A54F-6AD4C0BB3C1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D2952EE-D95C-7C68-D2F0-54BD6FEF6D3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FAA1E5C-C1BD-6ED2-42ED-C930A118833C}"/>
              </a:ext>
            </a:extLst>
          </p:cNvPr>
          <p:cNvSpPr>
            <a:spLocks noGrp="1"/>
          </p:cNvSpPr>
          <p:nvPr>
            <p:ph type="dt" sz="half" idx="10"/>
          </p:nvPr>
        </p:nvSpPr>
        <p:spPr/>
        <p:txBody>
          <a:bodyPr/>
          <a:lstStyle/>
          <a:p>
            <a:fld id="{15772B8E-F2CC-46EE-9520-337D13E39869}" type="datetimeFigureOut">
              <a:rPr lang="en-GB" smtClean="0"/>
              <a:t>01/07/2025</a:t>
            </a:fld>
            <a:endParaRPr lang="en-GB"/>
          </a:p>
        </p:txBody>
      </p:sp>
      <p:sp>
        <p:nvSpPr>
          <p:cNvPr id="5" name="Footer Placeholder 4">
            <a:extLst>
              <a:ext uri="{FF2B5EF4-FFF2-40B4-BE49-F238E27FC236}">
                <a16:creationId xmlns:a16="http://schemas.microsoft.com/office/drawing/2014/main" id="{56C437C4-556A-4929-AC5C-5E1F4B11A9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8BB157-132D-C5AF-A675-006AF1EF7A6E}"/>
              </a:ext>
            </a:extLst>
          </p:cNvPr>
          <p:cNvSpPr>
            <a:spLocks noGrp="1"/>
          </p:cNvSpPr>
          <p:nvPr>
            <p:ph type="sldNum" sz="quarter" idx="12"/>
          </p:nvPr>
        </p:nvSpPr>
        <p:spPr/>
        <p:txBody>
          <a:bodyPr/>
          <a:lstStyle/>
          <a:p>
            <a:fld id="{11B55061-6ACC-4577-B263-02E4B76C69D2}" type="slidenum">
              <a:rPr lang="en-GB" smtClean="0"/>
              <a:t>‹#›</a:t>
            </a:fld>
            <a:endParaRPr lang="en-GB"/>
          </a:p>
        </p:txBody>
      </p:sp>
    </p:spTree>
    <p:extLst>
      <p:ext uri="{BB962C8B-B14F-4D97-AF65-F5344CB8AC3E}">
        <p14:creationId xmlns:p14="http://schemas.microsoft.com/office/powerpoint/2010/main" val="3160683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1B3430-F7C6-624C-21B3-305EB2D52D9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8F89750-43BA-5A7A-9B20-9126A4871A4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15520C4-3BDD-7987-AA12-B30F022A165A}"/>
              </a:ext>
            </a:extLst>
          </p:cNvPr>
          <p:cNvSpPr>
            <a:spLocks noGrp="1"/>
          </p:cNvSpPr>
          <p:nvPr>
            <p:ph type="dt" sz="half" idx="10"/>
          </p:nvPr>
        </p:nvSpPr>
        <p:spPr/>
        <p:txBody>
          <a:bodyPr/>
          <a:lstStyle/>
          <a:p>
            <a:fld id="{15772B8E-F2CC-46EE-9520-337D13E39869}" type="datetimeFigureOut">
              <a:rPr lang="en-GB" smtClean="0"/>
              <a:t>01/07/2025</a:t>
            </a:fld>
            <a:endParaRPr lang="en-GB"/>
          </a:p>
        </p:txBody>
      </p:sp>
      <p:sp>
        <p:nvSpPr>
          <p:cNvPr id="5" name="Footer Placeholder 4">
            <a:extLst>
              <a:ext uri="{FF2B5EF4-FFF2-40B4-BE49-F238E27FC236}">
                <a16:creationId xmlns:a16="http://schemas.microsoft.com/office/drawing/2014/main" id="{98251073-81F2-EEEF-3CED-EAC1334CBE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7F5A50-8CF0-9AAE-D499-263D25365A38}"/>
              </a:ext>
            </a:extLst>
          </p:cNvPr>
          <p:cNvSpPr>
            <a:spLocks noGrp="1"/>
          </p:cNvSpPr>
          <p:nvPr>
            <p:ph type="sldNum" sz="quarter" idx="12"/>
          </p:nvPr>
        </p:nvSpPr>
        <p:spPr/>
        <p:txBody>
          <a:bodyPr/>
          <a:lstStyle/>
          <a:p>
            <a:fld id="{11B55061-6ACC-4577-B263-02E4B76C69D2}" type="slidenum">
              <a:rPr lang="en-GB" smtClean="0"/>
              <a:t>‹#›</a:t>
            </a:fld>
            <a:endParaRPr lang="en-GB"/>
          </a:p>
        </p:txBody>
      </p:sp>
    </p:spTree>
    <p:extLst>
      <p:ext uri="{BB962C8B-B14F-4D97-AF65-F5344CB8AC3E}">
        <p14:creationId xmlns:p14="http://schemas.microsoft.com/office/powerpoint/2010/main" val="1738152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8EB490-6A0B-1F51-4C45-E3ED34EC5F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FEA6301-C331-F04D-C2EE-94B5DFA1AB6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859B6B1-7D6F-9DBD-ADEA-7AFC01F960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5772B8E-F2CC-46EE-9520-337D13E39869}" type="datetimeFigureOut">
              <a:rPr lang="en-GB" smtClean="0"/>
              <a:t>01/07/2025</a:t>
            </a:fld>
            <a:endParaRPr lang="en-GB"/>
          </a:p>
        </p:txBody>
      </p:sp>
      <p:sp>
        <p:nvSpPr>
          <p:cNvPr id="5" name="Footer Placeholder 4">
            <a:extLst>
              <a:ext uri="{FF2B5EF4-FFF2-40B4-BE49-F238E27FC236}">
                <a16:creationId xmlns:a16="http://schemas.microsoft.com/office/drawing/2014/main" id="{1C6B282B-D64C-A359-4D57-D1432C9E06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ADB11BB-2CCA-DABC-6183-B61465DF74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1B55061-6ACC-4577-B263-02E4B76C69D2}" type="slidenum">
              <a:rPr lang="en-GB" smtClean="0"/>
              <a:t>‹#›</a:t>
            </a:fld>
            <a:endParaRPr lang="en-GB"/>
          </a:p>
        </p:txBody>
      </p:sp>
    </p:spTree>
    <p:extLst>
      <p:ext uri="{BB962C8B-B14F-4D97-AF65-F5344CB8AC3E}">
        <p14:creationId xmlns:p14="http://schemas.microsoft.com/office/powerpoint/2010/main" val="25543571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image" Target="../media/image16.gif"/><Relationship Id="rId1" Type="http://schemas.openxmlformats.org/officeDocument/2006/relationships/slideLayout" Target="../slideLayouts/slideLayout2.xml"/><Relationship Id="rId4" Type="http://schemas.openxmlformats.org/officeDocument/2006/relationships/image" Target="../media/image18.gif"/></Relationships>
</file>

<file path=ppt/slides/_rels/slide7.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diagramLayout" Target="../diagrams/layout4.xml"/><Relationship Id="rId7" Type="http://schemas.openxmlformats.org/officeDocument/2006/relationships/hyperlink" Target="https://www.which.co.uk/reviews/mobile-phones/galaxy-a22" TargetMode="Externa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11" Type="http://schemas.openxmlformats.org/officeDocument/2006/relationships/image" Target="../media/image26.jpeg"/><Relationship Id="rId5" Type="http://schemas.openxmlformats.org/officeDocument/2006/relationships/diagramColors" Target="../diagrams/colors4.xml"/><Relationship Id="rId10" Type="http://schemas.openxmlformats.org/officeDocument/2006/relationships/image" Target="../media/image25.jpeg"/><Relationship Id="rId4" Type="http://schemas.openxmlformats.org/officeDocument/2006/relationships/diagramQuickStyle" Target="../diagrams/quickStyle4.xml"/><Relationship Id="rId9" Type="http://schemas.openxmlformats.org/officeDocument/2006/relationships/image" Target="../media/image24.jpe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7.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meaningfulplanet.co.uk/articles/the-top-5-places-to-get-a-refurbished-mobile-phone-in-the-uk#:~:text=1.,greener%20alternative%20to%20buying%20new" TargetMode="External"/><Relationship Id="rId7" Type="http://schemas.openxmlformats.org/officeDocument/2006/relationships/hyperlink" Target="https://www.investopedia.com/terms/l/limited_company.asp" TargetMode="External"/><Relationship Id="rId2" Type="http://schemas.openxmlformats.org/officeDocument/2006/relationships/hyperlink" Target="https://www.envirofone.com/en-gb/sell/apple/iphone-14-pro-max-1tb/trade" TargetMode="External"/><Relationship Id="rId1" Type="http://schemas.openxmlformats.org/officeDocument/2006/relationships/slideLayout" Target="../slideLayouts/slideLayout2.xml"/><Relationship Id="rId6" Type="http://schemas.openxmlformats.org/officeDocument/2006/relationships/hyperlink" Target="https://www.gov.uk/limited-company-formation/register-your-company?step-by-step-nav=37e4c035-b25c-4289-b85c-c6d36d11a763" TargetMode="External"/><Relationship Id="rId5" Type="http://schemas.openxmlformats.org/officeDocument/2006/relationships/hyperlink" Target="https://researchbriefings.files.parliament.uk/documents/CBP-9302/CBP-9302.pdf" TargetMode="External"/><Relationship Id="rId4" Type="http://schemas.openxmlformats.org/officeDocument/2006/relationships/hyperlink" Target="https://www.circularonline.co.uk/news/uk-generated-2nd-largest-amount-of-e-waste-as-a-country-in-2022/"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B530B5BE-89CC-CEF0-0B22-99B11AF050D7}"/>
              </a:ext>
            </a:extLst>
          </p:cNvPr>
          <p:cNvSpPr>
            <a:spLocks noGrp="1"/>
          </p:cNvSpPr>
          <p:nvPr>
            <p:ph type="ctrTitle"/>
          </p:nvPr>
        </p:nvSpPr>
        <p:spPr>
          <a:xfrm>
            <a:off x="1301261" y="590062"/>
            <a:ext cx="5409655" cy="2838938"/>
          </a:xfrm>
        </p:spPr>
        <p:txBody>
          <a:bodyPr>
            <a:normAutofit fontScale="90000"/>
          </a:bodyPr>
          <a:lstStyle/>
          <a:p>
            <a:pPr>
              <a:spcBef>
                <a:spcPts val="600"/>
              </a:spcBef>
              <a:spcAft>
                <a:spcPts val="600"/>
              </a:spcAft>
            </a:pPr>
            <a:br>
              <a:rPr lang="en-GB" sz="2200" b="1" kern="100" dirty="0">
                <a:solidFill>
                  <a:srgbClr val="FFFFFF"/>
                </a:solidFill>
                <a:effectLst/>
                <a:latin typeface="Arial" panose="020B0604020202020204" pitchFamily="34" charset="0"/>
                <a:ea typeface="Aptos" panose="020B0004020202020204" pitchFamily="34" charset="0"/>
                <a:cs typeface="Times New Roman" panose="02020603050405020304" pitchFamily="18" charset="0"/>
              </a:rPr>
            </a:br>
            <a:br>
              <a:rPr lang="en-GB" sz="2200" b="1" kern="100" dirty="0">
                <a:solidFill>
                  <a:srgbClr val="FFFFFF"/>
                </a:solidFill>
                <a:effectLst/>
                <a:latin typeface="Arial" panose="020B0604020202020204" pitchFamily="34" charset="0"/>
                <a:ea typeface="Aptos" panose="020B0004020202020204" pitchFamily="34" charset="0"/>
                <a:cs typeface="Times New Roman" panose="02020603050405020304" pitchFamily="18" charset="0"/>
              </a:rPr>
            </a:br>
            <a:br>
              <a:rPr lang="en-GB" sz="2200" b="1" kern="100" dirty="0">
                <a:solidFill>
                  <a:srgbClr val="FFFFFF"/>
                </a:solidFill>
                <a:effectLst/>
                <a:latin typeface="Arial" panose="020B0604020202020204" pitchFamily="34" charset="0"/>
                <a:ea typeface="Aptos" panose="020B0004020202020204" pitchFamily="34" charset="0"/>
                <a:cs typeface="Times New Roman" panose="02020603050405020304" pitchFamily="18" charset="0"/>
              </a:rPr>
            </a:br>
            <a:br>
              <a:rPr lang="en-GB" sz="2200" b="1" kern="100" dirty="0">
                <a:solidFill>
                  <a:srgbClr val="FFFFFF"/>
                </a:solidFill>
                <a:effectLst/>
                <a:latin typeface="Arial" panose="020B0604020202020204" pitchFamily="34" charset="0"/>
                <a:ea typeface="Aptos" panose="020B0004020202020204" pitchFamily="34" charset="0"/>
                <a:cs typeface="Times New Roman" panose="02020603050405020304" pitchFamily="18" charset="0"/>
              </a:rPr>
            </a:br>
            <a:br>
              <a:rPr lang="en-GB" sz="2200" kern="100" dirty="0">
                <a:solidFill>
                  <a:srgbClr val="FFFFFF"/>
                </a:solidFill>
                <a:effectLst/>
                <a:latin typeface="Aptos" panose="020B0004020202020204" pitchFamily="34" charset="0"/>
                <a:ea typeface="Aptos" panose="020B0004020202020204" pitchFamily="34" charset="0"/>
                <a:cs typeface="Times New Roman" panose="02020603050405020304" pitchFamily="18" charset="0"/>
              </a:rPr>
            </a:br>
            <a:r>
              <a:rPr lang="en-GB" sz="2200" b="1" kern="100" dirty="0">
                <a:solidFill>
                  <a:srgbClr val="FFFFFF"/>
                </a:solidFill>
                <a:effectLst/>
                <a:latin typeface="Arial" panose="020B0604020202020204" pitchFamily="34" charset="0"/>
                <a:ea typeface="Aptos" panose="020B0004020202020204" pitchFamily="34" charset="0"/>
                <a:cs typeface="Arial" panose="020B0604020202020204" pitchFamily="34" charset="0"/>
              </a:rPr>
              <a:t>Enterprise and Entrepreneurship </a:t>
            </a:r>
            <a:br>
              <a:rPr lang="en-GB" sz="2200" b="1" kern="100" dirty="0">
                <a:solidFill>
                  <a:srgbClr val="FFFFFF"/>
                </a:solidFill>
                <a:effectLst/>
                <a:latin typeface="Arial" panose="020B0604020202020204" pitchFamily="34" charset="0"/>
                <a:ea typeface="Aptos" panose="020B0004020202020204" pitchFamily="34" charset="0"/>
                <a:cs typeface="Arial" panose="020B0604020202020204" pitchFamily="34" charset="0"/>
              </a:rPr>
            </a:br>
            <a:r>
              <a:rPr lang="en-GB" sz="2200" b="1" kern="100" dirty="0">
                <a:solidFill>
                  <a:srgbClr val="FFFFFF"/>
                </a:solidFill>
                <a:effectLst/>
                <a:latin typeface="Arial" panose="020B0604020202020204" pitchFamily="34" charset="0"/>
                <a:ea typeface="Aptos" panose="020B0004020202020204" pitchFamily="34" charset="0"/>
                <a:cs typeface="Arial" panose="020B0604020202020204" pitchFamily="34" charset="0"/>
              </a:rPr>
              <a:t>(LCLM4006_BIRM)</a:t>
            </a:r>
            <a:br>
              <a:rPr lang="en-GB" sz="2200" b="1" kern="100" dirty="0">
                <a:solidFill>
                  <a:srgbClr val="FFFFFF"/>
                </a:solidFill>
                <a:effectLst/>
                <a:latin typeface="Arial" panose="020B0604020202020204" pitchFamily="34" charset="0"/>
                <a:ea typeface="Aptos" panose="020B0004020202020204" pitchFamily="34" charset="0"/>
                <a:cs typeface="Arial" panose="020B0604020202020204" pitchFamily="34" charset="0"/>
              </a:rPr>
            </a:br>
            <a:r>
              <a:rPr lang="en-GB" sz="2200" b="1" kern="100" dirty="0">
                <a:solidFill>
                  <a:srgbClr val="FFFFFF"/>
                </a:solidFill>
                <a:effectLst/>
                <a:latin typeface="Arial" panose="020B0604020202020204" pitchFamily="34" charset="0"/>
                <a:ea typeface="Aptos" panose="020B0004020202020204" pitchFamily="34" charset="0"/>
                <a:cs typeface="Arial" panose="020B0604020202020204" pitchFamily="34" charset="0"/>
              </a:rPr>
              <a:t>Assessment Component </a:t>
            </a:r>
            <a:r>
              <a:rPr lang="en-GB" sz="2200" b="1" kern="100" dirty="0">
                <a:solidFill>
                  <a:srgbClr val="FFFFFF"/>
                </a:solidFill>
                <a:latin typeface="Arial" panose="020B0604020202020204" pitchFamily="34" charset="0"/>
                <a:ea typeface="Aptos" panose="020B0004020202020204" pitchFamily="34" charset="0"/>
                <a:cs typeface="Arial" panose="020B0604020202020204" pitchFamily="34" charset="0"/>
              </a:rPr>
              <a:t>2</a:t>
            </a:r>
            <a:br>
              <a:rPr lang="en-GB" sz="1800" dirty="0">
                <a:latin typeface="Times New Roman" panose="02020603050405020304" pitchFamily="18" charset="0"/>
                <a:ea typeface="Times New Roman" panose="02020603050405020304" pitchFamily="18" charset="0"/>
              </a:rPr>
            </a:br>
            <a:r>
              <a:rPr lang="en-GB" sz="2400" b="1" dirty="0">
                <a:solidFill>
                  <a:schemeClr val="bg1"/>
                </a:solidFill>
                <a:latin typeface="Arial" panose="020B0604020202020204" pitchFamily="34" charset="0"/>
                <a:ea typeface="Times New Roman" panose="02020603050405020304" pitchFamily="18" charset="0"/>
              </a:rPr>
              <a:t>Individual Presentation </a:t>
            </a:r>
            <a:br>
              <a:rPr lang="en-GB" sz="2200" b="1" kern="100" dirty="0">
                <a:solidFill>
                  <a:srgbClr val="FFFFFF"/>
                </a:solidFill>
                <a:effectLst/>
                <a:latin typeface="Arial" panose="020B0604020202020204" pitchFamily="34" charset="0"/>
                <a:ea typeface="Aptos" panose="020B0004020202020204" pitchFamily="34" charset="0"/>
                <a:cs typeface="Arial" panose="020B0604020202020204" pitchFamily="34" charset="0"/>
              </a:rPr>
            </a:br>
            <a:endParaRPr lang="en-GB" sz="2200" b="1" dirty="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837C37B-8717-0D1A-B2D5-542D300837DC}"/>
              </a:ext>
            </a:extLst>
          </p:cNvPr>
          <p:cNvSpPr>
            <a:spLocks noGrp="1"/>
          </p:cNvSpPr>
          <p:nvPr>
            <p:ph type="subTitle" idx="1"/>
          </p:nvPr>
        </p:nvSpPr>
        <p:spPr>
          <a:xfrm>
            <a:off x="5642044" y="4698614"/>
            <a:ext cx="5088650" cy="1198120"/>
          </a:xfrm>
        </p:spPr>
        <p:txBody>
          <a:bodyPr>
            <a:normAutofit/>
          </a:bodyPr>
          <a:lstStyle/>
          <a:p>
            <a:pPr algn="r"/>
            <a:endParaRPr lang="en-GB" sz="2000" b="1" dirty="0">
              <a:solidFill>
                <a:srgbClr val="FFFFFF"/>
              </a:solidFill>
              <a:latin typeface="Arial" panose="020B0604020202020204" pitchFamily="34" charset="0"/>
              <a:cs typeface="Arial" panose="020B0604020202020204" pitchFamily="34" charset="0"/>
            </a:endParaRPr>
          </a:p>
        </p:txBody>
      </p:sp>
      <p:sp>
        <p:nvSpPr>
          <p:cNvPr id="36"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76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38"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63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40"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20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42" name="Straight Connector 4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pic>
        <p:nvPicPr>
          <p:cNvPr id="7" name="Picture 6" descr="A blue background with text and icons&#10;&#10;Description automatically generated">
            <a:extLst>
              <a:ext uri="{FF2B5EF4-FFF2-40B4-BE49-F238E27FC236}">
                <a16:creationId xmlns:a16="http://schemas.microsoft.com/office/drawing/2014/main" id="{E528ABF9-89EA-F366-8EBA-EF62BAE40A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12177" y="1"/>
            <a:ext cx="4144107" cy="3064978"/>
          </a:xfrm>
          <a:prstGeom prst="rect">
            <a:avLst/>
          </a:prstGeom>
        </p:spPr>
      </p:pic>
      <p:pic>
        <p:nvPicPr>
          <p:cNvPr id="30" name="Picture 29" descr="A magnifying glass over a document&#10;&#10;Description automatically generated">
            <a:extLst>
              <a:ext uri="{FF2B5EF4-FFF2-40B4-BE49-F238E27FC236}">
                <a16:creationId xmlns:a16="http://schemas.microsoft.com/office/drawing/2014/main" id="{2ADE615D-C921-20BA-8AA5-BD408C5F88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903406"/>
            <a:ext cx="5642043" cy="2950155"/>
          </a:xfrm>
          <a:prstGeom prst="rect">
            <a:avLst/>
          </a:prstGeom>
        </p:spPr>
      </p:pic>
    </p:spTree>
    <p:extLst>
      <p:ext uri="{BB962C8B-B14F-4D97-AF65-F5344CB8AC3E}">
        <p14:creationId xmlns:p14="http://schemas.microsoft.com/office/powerpoint/2010/main" val="4176113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nodePh="1">
                                  <p:stCondLst>
                                    <p:cond delay="1000"/>
                                  </p:stCondLst>
                                  <p:endCondLst>
                                    <p:cond evt="begin" delay="0">
                                      <p:tn val="8"/>
                                    </p:cond>
                                  </p:end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B59B15-AABD-F882-403D-CBF2AEB4BBEB}"/>
              </a:ext>
            </a:extLst>
          </p:cNvPr>
          <p:cNvSpPr>
            <a:spLocks noGrp="1"/>
          </p:cNvSpPr>
          <p:nvPr>
            <p:ph type="title"/>
          </p:nvPr>
        </p:nvSpPr>
        <p:spPr>
          <a:xfrm>
            <a:off x="838200" y="557188"/>
            <a:ext cx="10515600" cy="1133499"/>
          </a:xfrm>
        </p:spPr>
        <p:txBody>
          <a:bodyPr>
            <a:normAutofit/>
          </a:bodyPr>
          <a:lstStyle/>
          <a:p>
            <a:pPr algn="ctr"/>
            <a:r>
              <a:rPr lang="en-GB" sz="5200" dirty="0">
                <a:latin typeface="Arial" panose="020B0604020202020204" pitchFamily="34" charset="0"/>
                <a:cs typeface="Arial" panose="020B0604020202020204" pitchFamily="34" charset="0"/>
              </a:rPr>
              <a:t>Contents </a:t>
            </a:r>
          </a:p>
        </p:txBody>
      </p:sp>
      <p:graphicFrame>
        <p:nvGraphicFramePr>
          <p:cNvPr id="5" name="Content Placeholder 2">
            <a:extLst>
              <a:ext uri="{FF2B5EF4-FFF2-40B4-BE49-F238E27FC236}">
                <a16:creationId xmlns:a16="http://schemas.microsoft.com/office/drawing/2014/main" id="{E2FA2C82-CF20-8B6F-D5F4-3B912779E76B}"/>
              </a:ext>
            </a:extLst>
          </p:cNvPr>
          <p:cNvGraphicFramePr>
            <a:graphicFrameLocks noGrp="1"/>
          </p:cNvGraphicFramePr>
          <p:nvPr>
            <p:ph idx="1"/>
            <p:extLst>
              <p:ext uri="{D42A27DB-BD31-4B8C-83A1-F6EECF244321}">
                <p14:modId xmlns:p14="http://schemas.microsoft.com/office/powerpoint/2010/main" val="1443501260"/>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0399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F18AA0-DBB6-B367-FCB6-E7256D33FAFD}"/>
              </a:ext>
            </a:extLst>
          </p:cNvPr>
          <p:cNvSpPr>
            <a:spLocks noGrp="1"/>
          </p:cNvSpPr>
          <p:nvPr>
            <p:ph type="title"/>
          </p:nvPr>
        </p:nvSpPr>
        <p:spPr>
          <a:xfrm>
            <a:off x="838200" y="365125"/>
            <a:ext cx="10515600" cy="1325563"/>
          </a:xfrm>
        </p:spPr>
        <p:txBody>
          <a:bodyPr>
            <a:normAutofit/>
          </a:bodyPr>
          <a:lstStyle/>
          <a:p>
            <a:r>
              <a:rPr lang="en-GB" sz="4200" dirty="0">
                <a:latin typeface="Arial" panose="020B0604020202020204" pitchFamily="34" charset="0"/>
                <a:cs typeface="Arial" panose="020B0604020202020204" pitchFamily="34" charset="0"/>
              </a:rPr>
              <a:t>My Business Overview – Business Name BFTR</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161FAE9-6B5F-791C-8027-FEF841B94937}"/>
              </a:ext>
            </a:extLst>
          </p:cNvPr>
          <p:cNvGraphicFramePr>
            <a:graphicFrameLocks noGrp="1"/>
          </p:cNvGraphicFramePr>
          <p:nvPr>
            <p:ph idx="1"/>
            <p:extLst>
              <p:ext uri="{D42A27DB-BD31-4B8C-83A1-F6EECF244321}">
                <p14:modId xmlns:p14="http://schemas.microsoft.com/office/powerpoint/2010/main" val="409060890"/>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70504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F0822-DD1F-A436-F6D9-90E07A4FEBF0}"/>
              </a:ext>
            </a:extLst>
          </p:cNvPr>
          <p:cNvSpPr>
            <a:spLocks noGrp="1"/>
          </p:cNvSpPr>
          <p:nvPr>
            <p:ph type="title"/>
          </p:nvPr>
        </p:nvSpPr>
        <p:spPr/>
        <p:txBody>
          <a:bodyPr/>
          <a:lstStyle/>
          <a:p>
            <a:pPr lvl="0"/>
            <a:r>
              <a:rPr lang="en-GB" dirty="0"/>
              <a:t>The Legal Format and Startup of the company </a:t>
            </a:r>
            <a:br>
              <a:rPr lang="en-US" dirty="0"/>
            </a:br>
            <a:endParaRPr lang="en-GB" dirty="0"/>
          </a:p>
        </p:txBody>
      </p:sp>
      <p:sp>
        <p:nvSpPr>
          <p:cNvPr id="3" name="Content Placeholder 2">
            <a:extLst>
              <a:ext uri="{FF2B5EF4-FFF2-40B4-BE49-F238E27FC236}">
                <a16:creationId xmlns:a16="http://schemas.microsoft.com/office/drawing/2014/main" id="{74BA93CA-4BDD-DDCD-D3A4-C14CFAEC1AB7}"/>
              </a:ext>
            </a:extLst>
          </p:cNvPr>
          <p:cNvSpPr>
            <a:spLocks noGrp="1"/>
          </p:cNvSpPr>
          <p:nvPr>
            <p:ph idx="1"/>
          </p:nvPr>
        </p:nvSpPr>
        <p:spPr/>
        <p:txBody>
          <a:bodyPr>
            <a:normAutofit/>
          </a:bodyPr>
          <a:lstStyle/>
          <a:p>
            <a:r>
              <a:rPr lang="en-GB" sz="1200" dirty="0">
                <a:effectLst/>
                <a:latin typeface="Arial" panose="020B0604020202020204" pitchFamily="34" charset="0"/>
                <a:ea typeface="Aptos" panose="020B0004020202020204" pitchFamily="34" charset="0"/>
              </a:rPr>
              <a:t>BFTR Ltd decided to operate under the legal definition has a limited company.</a:t>
            </a:r>
          </a:p>
          <a:p>
            <a:r>
              <a:rPr lang="en-GB" sz="1200" dirty="0">
                <a:latin typeface="Arial" panose="020B0604020202020204" pitchFamily="34" charset="0"/>
                <a:ea typeface="Aptos" panose="020B0004020202020204" pitchFamily="34" charset="0"/>
              </a:rPr>
              <a:t>O</a:t>
            </a:r>
            <a:r>
              <a:rPr lang="en-GB" sz="1200" dirty="0">
                <a:effectLst/>
                <a:latin typeface="Arial" panose="020B0604020202020204" pitchFamily="34" charset="0"/>
                <a:ea typeface="Aptos" panose="020B0004020202020204" pitchFamily="34" charset="0"/>
              </a:rPr>
              <a:t>perating under the limited structure, our business and owner’s assets and income are separated and are distinct from the company’s assets.</a:t>
            </a:r>
          </a:p>
          <a:p>
            <a:r>
              <a:rPr lang="en-GB" sz="1200" dirty="0">
                <a:latin typeface="Arial" panose="020B0604020202020204" pitchFamily="34" charset="0"/>
                <a:ea typeface="Aptos" panose="020B0004020202020204" pitchFamily="34" charset="0"/>
              </a:rPr>
              <a:t>This legal format is a </a:t>
            </a:r>
            <a:r>
              <a:rPr lang="en-GB" sz="1200" dirty="0">
                <a:effectLst/>
                <a:latin typeface="Arial" panose="020B0604020202020204" pitchFamily="34" charset="0"/>
                <a:ea typeface="Aptos" panose="020B0004020202020204" pitchFamily="34" charset="0"/>
              </a:rPr>
              <a:t> major advantage when it comes to operating and protecting not just ourselves but the investors own interest as well.</a:t>
            </a:r>
          </a:p>
          <a:p>
            <a:r>
              <a:rPr lang="en-GB" sz="1200" dirty="0">
                <a:effectLst/>
                <a:latin typeface="Arial" panose="020B0604020202020204" pitchFamily="34" charset="0"/>
                <a:ea typeface="Aptos" panose="020B0004020202020204" pitchFamily="34" charset="0"/>
              </a:rPr>
              <a:t>A limited company will be considered a separate legal entity,</a:t>
            </a:r>
          </a:p>
          <a:p>
            <a:r>
              <a:rPr lang="en-GB" sz="1200" dirty="0">
                <a:effectLst/>
                <a:latin typeface="Arial" panose="020B0604020202020204" pitchFamily="34" charset="0"/>
                <a:ea typeface="Aptos" panose="020B0004020202020204" pitchFamily="34" charset="0"/>
              </a:rPr>
              <a:t>My own personal house and my personal assets are generally safe behind this legal wall</a:t>
            </a:r>
          </a:p>
          <a:p>
            <a:endParaRPr lang="en-GB" sz="1200" dirty="0">
              <a:latin typeface="Arial" panose="020B0604020202020204" pitchFamily="34" charset="0"/>
            </a:endParaRPr>
          </a:p>
          <a:p>
            <a:r>
              <a:rPr lang="en-GB" sz="1200" dirty="0">
                <a:latin typeface="Arial" panose="020B0604020202020204" pitchFamily="34" charset="0"/>
              </a:rPr>
              <a:t>                                                                                                Start up </a:t>
            </a:r>
          </a:p>
          <a:p>
            <a:r>
              <a:rPr lang="en-GB" sz="1200" dirty="0">
                <a:latin typeface="Arial" panose="020B0604020202020204" pitchFamily="34" charset="0"/>
              </a:rPr>
              <a:t>Steps that I could take to start up my company.</a:t>
            </a:r>
          </a:p>
          <a:p>
            <a:r>
              <a:rPr lang="en-GB" sz="1200" dirty="0">
                <a:effectLst/>
                <a:latin typeface="Arial" panose="020B0604020202020204" pitchFamily="34" charset="0"/>
                <a:ea typeface="Aptos" panose="020B0004020202020204" pitchFamily="34" charset="0"/>
              </a:rPr>
              <a:t>I will start by contacting HMRC and register my company.</a:t>
            </a:r>
          </a:p>
          <a:p>
            <a:r>
              <a:rPr lang="en-GB" sz="1200" dirty="0">
                <a:effectLst/>
                <a:latin typeface="Arial" panose="020B0604020202020204" pitchFamily="34" charset="0"/>
                <a:ea typeface="Aptos" panose="020B0004020202020204" pitchFamily="34" charset="0"/>
              </a:rPr>
              <a:t>, I will register my company under the company’s house, and I will follow the GOV.uk guidelines and I will pay the £50 for the register fee.</a:t>
            </a:r>
          </a:p>
          <a:p>
            <a:r>
              <a:rPr lang="en-GB" sz="1200" dirty="0">
                <a:latin typeface="Arial" panose="020B0604020202020204" pitchFamily="34" charset="0"/>
              </a:rPr>
              <a:t>I will contact HMRC and follow the right steps </a:t>
            </a:r>
            <a:r>
              <a:rPr lang="en-GB" sz="1200" dirty="0">
                <a:effectLst/>
                <a:latin typeface="Arial" panose="020B0604020202020204" pitchFamily="34" charset="0"/>
                <a:ea typeface="Aptos" panose="020B0004020202020204" pitchFamily="34" charset="0"/>
              </a:rPr>
              <a:t>regarding PAYE and letting HMRC know that I will be the only director in my company. I will also ask for legal advice when it comes to which paths to take regarding if my company needs licences to operate like for example the right to repair</a:t>
            </a:r>
            <a:r>
              <a:rPr lang="en-GB" sz="1200" dirty="0">
                <a:latin typeface="Arial" panose="020B0604020202020204" pitchFamily="34" charset="0"/>
              </a:rPr>
              <a:t>                      and I will also ask for any additional advice, regarding any further legal advice.</a:t>
            </a:r>
          </a:p>
          <a:p>
            <a:endParaRPr lang="en-GB" sz="1200" dirty="0"/>
          </a:p>
        </p:txBody>
      </p:sp>
      <p:pic>
        <p:nvPicPr>
          <p:cNvPr id="2050" name="Picture 2" descr="What is a Legal Executive - The Legists">
            <a:extLst>
              <a:ext uri="{FF2B5EF4-FFF2-40B4-BE49-F238E27FC236}">
                <a16:creationId xmlns:a16="http://schemas.microsoft.com/office/drawing/2014/main" id="{34F14A45-58E9-DFE1-5792-420B59DD08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71383" y="1027906"/>
            <a:ext cx="2544418" cy="113107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he LEGAL Chapter">
            <a:extLst>
              <a:ext uri="{FF2B5EF4-FFF2-40B4-BE49-F238E27FC236}">
                <a16:creationId xmlns:a16="http://schemas.microsoft.com/office/drawing/2014/main" id="{DB5602C4-2CE4-419E-E71B-EBF7643781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06001" y="2585831"/>
            <a:ext cx="2209800" cy="19050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FREE Legal Consultation Services - by Retired Singapore Qualified Lawyer,  Business Services, Admin, Finance, Legal on Carousell">
            <a:extLst>
              <a:ext uri="{FF2B5EF4-FFF2-40B4-BE49-F238E27FC236}">
                <a16:creationId xmlns:a16="http://schemas.microsoft.com/office/drawing/2014/main" id="{A26198D4-C8FA-5BB5-7431-3D60B9B574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200" y="5341775"/>
            <a:ext cx="1590262" cy="151622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Who Can Give Business Law Advice? | Owllegal">
            <a:extLst>
              <a:ext uri="{FF2B5EF4-FFF2-40B4-BE49-F238E27FC236}">
                <a16:creationId xmlns:a16="http://schemas.microsoft.com/office/drawing/2014/main" id="{593898FF-F8D4-5C09-7231-2A99CD6A4D7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63538" y="5227982"/>
            <a:ext cx="2445027" cy="16300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11033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C10636ED-5197-FF93-677F-087411B7E8AD}"/>
              </a:ext>
            </a:extLst>
          </p:cNvPr>
          <p:cNvPicPr>
            <a:picLocks noChangeAspect="1"/>
          </p:cNvPicPr>
          <p:nvPr/>
        </p:nvPicPr>
        <p:blipFill>
          <a:blip r:embed="rId2">
            <a:duotone>
              <a:schemeClr val="bg2">
                <a:shade val="45000"/>
                <a:satMod val="135000"/>
              </a:schemeClr>
              <a:prstClr val="white"/>
            </a:duotone>
          </a:blip>
          <a:srcRect t="26710"/>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EDA218-B453-CB4C-8E62-46460DC30F15}"/>
              </a:ext>
            </a:extLst>
          </p:cNvPr>
          <p:cNvSpPr>
            <a:spLocks noGrp="1"/>
          </p:cNvSpPr>
          <p:nvPr>
            <p:ph type="title"/>
          </p:nvPr>
        </p:nvSpPr>
        <p:spPr>
          <a:xfrm>
            <a:off x="838200" y="365125"/>
            <a:ext cx="10515600" cy="1325563"/>
          </a:xfrm>
        </p:spPr>
        <p:txBody>
          <a:bodyPr>
            <a:normAutofit/>
          </a:bodyPr>
          <a:lstStyle/>
          <a:p>
            <a:pPr lvl="0"/>
            <a:r>
              <a:rPr lang="en-GB">
                <a:latin typeface="Arial" panose="020B0604020202020204" pitchFamily="34" charset="0"/>
                <a:cs typeface="Arial" panose="020B0604020202020204" pitchFamily="34" charset="0"/>
              </a:rPr>
              <a:t>Industry and Competitors </a:t>
            </a:r>
            <a:br>
              <a:rPr lang="en-US"/>
            </a:br>
            <a:endParaRPr lang="en-GB" dirty="0"/>
          </a:p>
        </p:txBody>
      </p:sp>
      <p:graphicFrame>
        <p:nvGraphicFramePr>
          <p:cNvPr id="13" name="Content Placeholder 2">
            <a:extLst>
              <a:ext uri="{FF2B5EF4-FFF2-40B4-BE49-F238E27FC236}">
                <a16:creationId xmlns:a16="http://schemas.microsoft.com/office/drawing/2014/main" id="{64FFC4F3-EFA6-38E4-5924-11F041692739}"/>
              </a:ext>
            </a:extLst>
          </p:cNvPr>
          <p:cNvGraphicFramePr>
            <a:graphicFrameLocks noGrp="1"/>
          </p:cNvGraphicFramePr>
          <p:nvPr>
            <p:ph idx="1"/>
            <p:extLst>
              <p:ext uri="{D42A27DB-BD31-4B8C-83A1-F6EECF244321}">
                <p14:modId xmlns:p14="http://schemas.microsoft.com/office/powerpoint/2010/main" val="3206957275"/>
              </p:ext>
            </p:extLst>
          </p:nvPr>
        </p:nvGraphicFramePr>
        <p:xfrm>
          <a:off x="592394" y="125333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4997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4" name="Rectangle 13">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500"/>
            <a:ext cx="12191998" cy="6858000"/>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FFC87AC-C919-4FE5-BAC3-39509E001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35" y="-1500"/>
            <a:ext cx="8119933" cy="6858001"/>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D0659F6-0853-468D-B1B2-44FDBE98B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72" y="-3000"/>
            <a:ext cx="12201265" cy="6859501"/>
          </a:xfrm>
          <a:prstGeom prst="rect">
            <a:avLst/>
          </a:prstGeom>
          <a:gradFill>
            <a:gsLst>
              <a:gs pos="0">
                <a:srgbClr val="000000">
                  <a:alpha val="71765"/>
                </a:srgbClr>
              </a:gs>
              <a:gs pos="100000">
                <a:schemeClr val="accent1">
                  <a:alpha val="24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8536" y="0"/>
            <a:ext cx="11718098" cy="6858000"/>
          </a:xfrm>
          <a:prstGeom prst="rect">
            <a:avLst/>
          </a:prstGeom>
          <a:gradFill>
            <a:gsLst>
              <a:gs pos="19000">
                <a:srgbClr val="000000">
                  <a:alpha val="62000"/>
                </a:srgbClr>
              </a:gs>
              <a:gs pos="100000">
                <a:schemeClr val="accent1">
                  <a:lumMod val="75000"/>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77ACDD7-882D-4B81-A213-84C82B96B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 y="2888341"/>
            <a:ext cx="12203819" cy="3968158"/>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aphic of a pie chart and graph&#10;&#10;Description automatically generated">
            <a:extLst>
              <a:ext uri="{FF2B5EF4-FFF2-40B4-BE49-F238E27FC236}">
                <a16:creationId xmlns:a16="http://schemas.microsoft.com/office/drawing/2014/main" id="{A55B096D-4A7B-3AB4-DF8A-66490249AA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72191" y="2867557"/>
            <a:ext cx="5841274" cy="3818377"/>
          </a:xfrm>
          <a:prstGeom prst="rect">
            <a:avLst/>
          </a:prstGeom>
        </p:spPr>
      </p:pic>
      <p:pic>
        <p:nvPicPr>
          <p:cNvPr id="5" name="Content Placeholder 4" descr="A graph of different colored squares&#10;&#10;Description automatically generated">
            <a:extLst>
              <a:ext uri="{FF2B5EF4-FFF2-40B4-BE49-F238E27FC236}">
                <a16:creationId xmlns:a16="http://schemas.microsoft.com/office/drawing/2014/main" id="{56B943B2-94B5-8B4C-3BDF-4257456B8CB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85134" y="2886841"/>
            <a:ext cx="5220789" cy="3818378"/>
          </a:xfrm>
          <a:prstGeom prst="rect">
            <a:avLst/>
          </a:prstGeom>
        </p:spPr>
      </p:pic>
      <p:pic>
        <p:nvPicPr>
          <p:cNvPr id="15" name="Picture 14" descr="A colorful text on a black background&#10;&#10;Description automatically generated">
            <a:extLst>
              <a:ext uri="{FF2B5EF4-FFF2-40B4-BE49-F238E27FC236}">
                <a16:creationId xmlns:a16="http://schemas.microsoft.com/office/drawing/2014/main" id="{B5069AA4-25AC-5DB5-A638-9674B036278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52962" y="-130796"/>
            <a:ext cx="6764592" cy="2857500"/>
          </a:xfrm>
          <a:prstGeom prst="rect">
            <a:avLst/>
          </a:prstGeom>
        </p:spPr>
      </p:pic>
    </p:spTree>
    <p:extLst>
      <p:ext uri="{BB962C8B-B14F-4D97-AF65-F5344CB8AC3E}">
        <p14:creationId xmlns:p14="http://schemas.microsoft.com/office/powerpoint/2010/main" val="17476824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F83DB-BE61-1D00-66E7-6770D5236CAA}"/>
              </a:ext>
            </a:extLst>
          </p:cNvPr>
          <p:cNvSpPr>
            <a:spLocks noGrp="1"/>
          </p:cNvSpPr>
          <p:nvPr>
            <p:ph type="title"/>
          </p:nvPr>
        </p:nvSpPr>
        <p:spPr/>
        <p:txBody>
          <a:bodyPr/>
          <a:lstStyle/>
          <a:p>
            <a:r>
              <a:rPr lang="en-GB" dirty="0"/>
              <a:t>Competitors Statistics </a:t>
            </a:r>
          </a:p>
        </p:txBody>
      </p:sp>
      <p:graphicFrame>
        <p:nvGraphicFramePr>
          <p:cNvPr id="15" name="Content Placeholder 2">
            <a:extLst>
              <a:ext uri="{FF2B5EF4-FFF2-40B4-BE49-F238E27FC236}">
                <a16:creationId xmlns:a16="http://schemas.microsoft.com/office/drawing/2014/main" id="{83AD5AF4-4E94-5F64-BFA1-4BE3622AE03C}"/>
              </a:ext>
            </a:extLst>
          </p:cNvPr>
          <p:cNvGraphicFramePr>
            <a:graphicFrameLocks noGrp="1"/>
          </p:cNvGraphicFramePr>
          <p:nvPr>
            <p:ph idx="1"/>
            <p:extLst>
              <p:ext uri="{D42A27DB-BD31-4B8C-83A1-F6EECF244321}">
                <p14:modId xmlns:p14="http://schemas.microsoft.com/office/powerpoint/2010/main" val="335811066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Table 4">
            <a:extLst>
              <a:ext uri="{FF2B5EF4-FFF2-40B4-BE49-F238E27FC236}">
                <a16:creationId xmlns:a16="http://schemas.microsoft.com/office/drawing/2014/main" id="{5FDE0669-D389-5014-E3C6-74F6F0AEAC69}"/>
              </a:ext>
            </a:extLst>
          </p:cNvPr>
          <p:cNvGraphicFramePr>
            <a:graphicFrameLocks noGrp="1"/>
          </p:cNvGraphicFramePr>
          <p:nvPr>
            <p:extLst>
              <p:ext uri="{D42A27DB-BD31-4B8C-83A1-F6EECF244321}">
                <p14:modId xmlns:p14="http://schemas.microsoft.com/office/powerpoint/2010/main" val="1742321483"/>
              </p:ext>
            </p:extLst>
          </p:nvPr>
        </p:nvGraphicFramePr>
        <p:xfrm>
          <a:off x="5144342" y="4221455"/>
          <a:ext cx="6064250" cy="1176020"/>
        </p:xfrm>
        <a:graphic>
          <a:graphicData uri="http://schemas.openxmlformats.org/drawingml/2006/table">
            <a:tbl>
              <a:tblPr firstRow="1" firstCol="1" bandRow="1"/>
              <a:tblGrid>
                <a:gridCol w="1515745">
                  <a:extLst>
                    <a:ext uri="{9D8B030D-6E8A-4147-A177-3AD203B41FA5}">
                      <a16:colId xmlns:a16="http://schemas.microsoft.com/office/drawing/2014/main" val="751832557"/>
                    </a:ext>
                  </a:extLst>
                </a:gridCol>
                <a:gridCol w="1515745">
                  <a:extLst>
                    <a:ext uri="{9D8B030D-6E8A-4147-A177-3AD203B41FA5}">
                      <a16:colId xmlns:a16="http://schemas.microsoft.com/office/drawing/2014/main" val="314591397"/>
                    </a:ext>
                  </a:extLst>
                </a:gridCol>
                <a:gridCol w="1516380">
                  <a:extLst>
                    <a:ext uri="{9D8B030D-6E8A-4147-A177-3AD203B41FA5}">
                      <a16:colId xmlns:a16="http://schemas.microsoft.com/office/drawing/2014/main" val="2193895939"/>
                    </a:ext>
                  </a:extLst>
                </a:gridCol>
                <a:gridCol w="1516380">
                  <a:extLst>
                    <a:ext uri="{9D8B030D-6E8A-4147-A177-3AD203B41FA5}">
                      <a16:colId xmlns:a16="http://schemas.microsoft.com/office/drawing/2014/main" val="956101152"/>
                    </a:ext>
                  </a:extLst>
                </a:gridCol>
              </a:tblGrid>
              <a:tr h="588010">
                <a:tc>
                  <a:txBody>
                    <a:bodyPr/>
                    <a:lstStyle/>
                    <a:p>
                      <a:pPr>
                        <a:lnSpc>
                          <a:spcPct val="115000"/>
                        </a:lnSpc>
                        <a:spcAft>
                          <a:spcPts val="800"/>
                        </a:spcAft>
                      </a:pPr>
                      <a:r>
                        <a:rPr lang="en-GB" sz="900" b="1" kern="100">
                          <a:solidFill>
                            <a:srgbClr val="156082"/>
                          </a:solidFill>
                          <a:effectLst/>
                          <a:latin typeface="Arial" panose="020B0604020202020204" pitchFamily="34" charset="0"/>
                          <a:ea typeface="Aptos" panose="020B0004020202020204" pitchFamily="34" charset="0"/>
                          <a:cs typeface="Times New Roman" panose="02020603050405020304" pitchFamily="18" charset="0"/>
                        </a:rPr>
                        <a:t>Make and model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900" b="1" kern="100" dirty="0">
                          <a:solidFill>
                            <a:srgbClr val="156082"/>
                          </a:solidFill>
                          <a:effectLst/>
                          <a:latin typeface="Arial" panose="020B0604020202020204" pitchFamily="34" charset="0"/>
                          <a:ea typeface="Aptos" panose="020B0004020202020204" pitchFamily="34" charset="0"/>
                          <a:cs typeface="Times New Roman" panose="02020603050405020304" pitchFamily="18" charset="0"/>
                        </a:rPr>
                        <a:t>Average retail price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900" b="1" kern="100">
                          <a:solidFill>
                            <a:srgbClr val="156082"/>
                          </a:solidFill>
                          <a:effectLst/>
                          <a:latin typeface="Arial" panose="020B0604020202020204" pitchFamily="34" charset="0"/>
                          <a:ea typeface="Aptos" panose="020B0004020202020204" pitchFamily="34" charset="0"/>
                          <a:cs typeface="Times New Roman" panose="02020603050405020304" pitchFamily="18" charset="0"/>
                        </a:rPr>
                        <a:t>Official screen replacement cost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900" b="1" kern="100">
                          <a:solidFill>
                            <a:srgbClr val="156082"/>
                          </a:solidFill>
                          <a:effectLst/>
                          <a:latin typeface="Arial" panose="020B0604020202020204" pitchFamily="34" charset="0"/>
                          <a:ea typeface="Aptos" panose="020B0004020202020204" pitchFamily="34" charset="0"/>
                          <a:cs typeface="Times New Roman" panose="02020603050405020304" pitchFamily="18" charset="0"/>
                        </a:rPr>
                        <a:t>Cheapest 3rd party repair cost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51765859"/>
                  </a:ext>
                </a:extLst>
              </a:tr>
              <a:tr h="588010">
                <a:tc>
                  <a:txBody>
                    <a:bodyPr/>
                    <a:lstStyle/>
                    <a:p>
                      <a:pPr>
                        <a:lnSpc>
                          <a:spcPct val="115000"/>
                        </a:lnSpc>
                        <a:spcAft>
                          <a:spcPts val="800"/>
                        </a:spcAft>
                      </a:pPr>
                      <a:r>
                        <a:rPr lang="en-GB" sz="900" u="sng" kern="100">
                          <a:solidFill>
                            <a:srgbClr val="156082"/>
                          </a:solidFill>
                          <a:effectLst/>
                          <a:latin typeface="Arial" panose="020B0604020202020204" pitchFamily="34" charset="0"/>
                          <a:ea typeface="Aptos" panose="020B0004020202020204" pitchFamily="34" charset="0"/>
                          <a:cs typeface="Times New Roman" panose="02020603050405020304" pitchFamily="18" charset="0"/>
                          <a:hlinkClick r:id="rId7"/>
                        </a:rPr>
                        <a:t>Samsung Galaxy A22 5G</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900" kern="100">
                          <a:solidFill>
                            <a:srgbClr val="156082"/>
                          </a:solidFill>
                          <a:effectLst/>
                          <a:latin typeface="Arial" panose="020B0604020202020204" pitchFamily="34" charset="0"/>
                          <a:ea typeface="Aptos" panose="020B0004020202020204" pitchFamily="34" charset="0"/>
                          <a:cs typeface="Times New Roman" panose="02020603050405020304" pitchFamily="18" charset="0"/>
                        </a:rPr>
                        <a:t>£209</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900" kern="100">
                          <a:solidFill>
                            <a:srgbClr val="156082"/>
                          </a:solidFill>
                          <a:effectLst/>
                          <a:latin typeface="Arial" panose="020B0604020202020204" pitchFamily="34" charset="0"/>
                          <a:ea typeface="Aptos" panose="020B0004020202020204" pitchFamily="34" charset="0"/>
                          <a:cs typeface="Times New Roman" panose="02020603050405020304" pitchFamily="18" charset="0"/>
                        </a:rPr>
                        <a:t>£149</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900" kern="100" dirty="0">
                          <a:solidFill>
                            <a:srgbClr val="156082"/>
                          </a:solidFill>
                          <a:effectLst/>
                          <a:latin typeface="Arial" panose="020B0604020202020204" pitchFamily="34" charset="0"/>
                          <a:ea typeface="Aptos" panose="020B0004020202020204" pitchFamily="34" charset="0"/>
                          <a:cs typeface="Times New Roman" panose="02020603050405020304" pitchFamily="18" charset="0"/>
                        </a:rPr>
                        <a:t>£80</a:t>
                      </a:r>
                      <a:br>
                        <a:rPr lang="en-GB" sz="900" kern="100" dirty="0">
                          <a:solidFill>
                            <a:srgbClr val="156082"/>
                          </a:solidFill>
                          <a:effectLst/>
                          <a:latin typeface="Arial" panose="020B0604020202020204" pitchFamily="34" charset="0"/>
                          <a:ea typeface="Aptos" panose="020B0004020202020204" pitchFamily="34" charset="0"/>
                          <a:cs typeface="Times New Roman" panose="02020603050405020304" pitchFamily="18" charset="0"/>
                        </a:rPr>
                      </a:br>
                      <a:r>
                        <a:rPr lang="en-GB" sz="900" kern="100" dirty="0">
                          <a:solidFill>
                            <a:srgbClr val="156082"/>
                          </a:solidFill>
                          <a:effectLst/>
                          <a:latin typeface="Arial" panose="020B0604020202020204" pitchFamily="34" charset="0"/>
                          <a:ea typeface="Aptos" panose="020B0004020202020204" pitchFamily="34" charset="0"/>
                          <a:cs typeface="Times New Roman" panose="02020603050405020304" pitchFamily="18" charset="0"/>
                        </a:rPr>
                        <a:t>(Timpson)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43978466"/>
                  </a:ext>
                </a:extLst>
              </a:tr>
            </a:tbl>
          </a:graphicData>
        </a:graphic>
      </p:graphicFrame>
      <p:pic>
        <p:nvPicPr>
          <p:cNvPr id="1028" name="Picture 4" descr="What Is Statistics Math - Importance Of ...">
            <a:extLst>
              <a:ext uri="{FF2B5EF4-FFF2-40B4-BE49-F238E27FC236}">
                <a16:creationId xmlns:a16="http://schemas.microsoft.com/office/drawing/2014/main" id="{2C682C78-2707-D87A-5968-92E2D181188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05825" y="890588"/>
            <a:ext cx="2847975" cy="16002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ntroduction to Statistics - YouTube">
            <a:extLst>
              <a:ext uri="{FF2B5EF4-FFF2-40B4-BE49-F238E27FC236}">
                <a16:creationId xmlns:a16="http://schemas.microsoft.com/office/drawing/2014/main" id="{B8A72B5A-1093-7053-8D02-B66FC253B62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47130" y="5543276"/>
            <a:ext cx="2339895" cy="131472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tatistics icon with colorful flat style Vector Image">
            <a:extLst>
              <a:ext uri="{FF2B5EF4-FFF2-40B4-BE49-F238E27FC236}">
                <a16:creationId xmlns:a16="http://schemas.microsoft.com/office/drawing/2014/main" id="{1AB4166D-5025-7D50-6477-92537892BFA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83365" y="4414492"/>
            <a:ext cx="1033670" cy="759861"/>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Timpson store hi-res stock photography and images - Alamy">
            <a:extLst>
              <a:ext uri="{FF2B5EF4-FFF2-40B4-BE49-F238E27FC236}">
                <a16:creationId xmlns:a16="http://schemas.microsoft.com/office/drawing/2014/main" id="{17887294-2DEC-7176-9C2C-242CD0883AA7}"/>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991061" y="5500140"/>
            <a:ext cx="3353809" cy="13147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98406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B0C5B0-20AE-5B11-42EC-0087877F0C29}"/>
              </a:ext>
            </a:extLst>
          </p:cNvPr>
          <p:cNvSpPr>
            <a:spLocks noGrp="1"/>
          </p:cNvSpPr>
          <p:nvPr>
            <p:ph type="title"/>
          </p:nvPr>
        </p:nvSpPr>
        <p:spPr>
          <a:xfrm>
            <a:off x="836679" y="723898"/>
            <a:ext cx="6002110" cy="1495425"/>
          </a:xfrm>
        </p:spPr>
        <p:txBody>
          <a:bodyPr>
            <a:normAutofit/>
          </a:bodyPr>
          <a:lstStyle/>
          <a:p>
            <a:pPr lvl="0"/>
            <a:r>
              <a:rPr lang="en-GB" sz="4000" dirty="0">
                <a:latin typeface="Arial" panose="020B0604020202020204" pitchFamily="34" charset="0"/>
                <a:cs typeface="Arial" panose="020B0604020202020204" pitchFamily="34" charset="0"/>
              </a:rPr>
              <a:t> My Marketing Plan </a:t>
            </a:r>
            <a:br>
              <a:rPr lang="en-GB" sz="4000" dirty="0"/>
            </a:br>
            <a:endParaRPr lang="en-GB" sz="4000" dirty="0"/>
          </a:p>
        </p:txBody>
      </p:sp>
      <p:pic>
        <p:nvPicPr>
          <p:cNvPr id="6" name="Picture 5">
            <a:extLst>
              <a:ext uri="{FF2B5EF4-FFF2-40B4-BE49-F238E27FC236}">
                <a16:creationId xmlns:a16="http://schemas.microsoft.com/office/drawing/2014/main" id="{436AA1A1-EF6E-E9B0-7995-A75D7BE83F28}"/>
              </a:ext>
            </a:extLst>
          </p:cNvPr>
          <p:cNvPicPr>
            <a:picLocks noChangeAspect="1"/>
          </p:cNvPicPr>
          <p:nvPr/>
        </p:nvPicPr>
        <p:blipFill>
          <a:blip r:embed="rId2"/>
          <a:srcRect l="32505" r="23815"/>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D9CEC5C7-C810-7700-5195-88575461941D}"/>
              </a:ext>
            </a:extLst>
          </p:cNvPr>
          <p:cNvGraphicFramePr>
            <a:graphicFrameLocks noGrp="1"/>
          </p:cNvGraphicFramePr>
          <p:nvPr>
            <p:ph idx="1"/>
            <p:extLst>
              <p:ext uri="{D42A27DB-BD31-4B8C-83A1-F6EECF244321}">
                <p14:modId xmlns:p14="http://schemas.microsoft.com/office/powerpoint/2010/main" val="363509377"/>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91592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F9174E7-F867-2907-FBCB-E8E5B6FE8368}"/>
              </a:ext>
            </a:extLst>
          </p:cNvPr>
          <p:cNvSpPr>
            <a:spLocks noGrp="1"/>
          </p:cNvSpPr>
          <p:nvPr>
            <p:ph type="title"/>
          </p:nvPr>
        </p:nvSpPr>
        <p:spPr>
          <a:xfrm>
            <a:off x="660041" y="2767106"/>
            <a:ext cx="2880828" cy="3071906"/>
          </a:xfrm>
        </p:spPr>
        <p:txBody>
          <a:bodyPr vert="horz" lIns="91440" tIns="45720" rIns="91440" bIns="45720" rtlCol="0" anchor="t">
            <a:normAutofit/>
          </a:bodyPr>
          <a:lstStyle/>
          <a:p>
            <a:pPr lvl="0"/>
            <a:r>
              <a:rPr lang="en-US" sz="4000" kern="1200" dirty="0">
                <a:solidFill>
                  <a:srgbClr val="FFFFFF"/>
                </a:solidFill>
                <a:latin typeface="Arial" panose="020B0604020202020204" pitchFamily="34" charset="0"/>
                <a:cs typeface="Arial" panose="020B0604020202020204" pitchFamily="34" charset="0"/>
              </a:rPr>
              <a:t>Financial Projections and Cash Flow </a:t>
            </a:r>
            <a:br>
              <a:rPr lang="en-US" sz="4000" kern="1200" dirty="0">
                <a:solidFill>
                  <a:srgbClr val="FFFFFF"/>
                </a:solidFill>
                <a:latin typeface="+mj-lt"/>
                <a:ea typeface="+mj-ea"/>
                <a:cs typeface="+mj-cs"/>
              </a:rPr>
            </a:br>
            <a:endParaRPr lang="en-US" sz="4000" kern="1200" dirty="0">
              <a:solidFill>
                <a:srgbClr val="FFFFFF"/>
              </a:solidFill>
              <a:latin typeface="+mj-lt"/>
              <a:ea typeface="+mj-ea"/>
              <a:cs typeface="+mj-cs"/>
            </a:endParaRPr>
          </a:p>
        </p:txBody>
      </p:sp>
      <p:pic>
        <p:nvPicPr>
          <p:cNvPr id="10" name="Content Placeholder 3">
            <a:extLst>
              <a:ext uri="{FF2B5EF4-FFF2-40B4-BE49-F238E27FC236}">
                <a16:creationId xmlns:a16="http://schemas.microsoft.com/office/drawing/2014/main" id="{4001D626-82E6-8106-BBC0-42C5D13F2A4E}"/>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675" r="30860"/>
          <a:stretch/>
        </p:blipFill>
        <p:spPr bwMode="auto">
          <a:xfrm>
            <a:off x="4038604" y="1879460"/>
            <a:ext cx="7288157" cy="3409371"/>
          </a:xfrm>
          <a:prstGeom prst="rect">
            <a:avLst/>
          </a:prstGeom>
          <a:noFill/>
          <a:ln>
            <a:noFill/>
          </a:ln>
          <a:extLst>
            <a:ext uri="{53640926-AAD7-44D8-BBD7-CCE9431645EC}">
              <a14:shadowObscured xmlns:a14="http://schemas.microsoft.com/office/drawing/2010/main"/>
            </a:ext>
          </a:extLst>
        </p:spPr>
      </p:pic>
      <p:sp>
        <p:nvSpPr>
          <p:cNvPr id="12" name="TextBox 11">
            <a:extLst>
              <a:ext uri="{FF2B5EF4-FFF2-40B4-BE49-F238E27FC236}">
                <a16:creationId xmlns:a16="http://schemas.microsoft.com/office/drawing/2014/main" id="{6A9A430C-5902-02C2-DCA6-E3A6C4647363}"/>
              </a:ext>
            </a:extLst>
          </p:cNvPr>
          <p:cNvSpPr txBox="1"/>
          <p:nvPr/>
        </p:nvSpPr>
        <p:spPr>
          <a:xfrm>
            <a:off x="9686594" y="1879460"/>
            <a:ext cx="2113936" cy="369332"/>
          </a:xfrm>
          <a:prstGeom prst="rect">
            <a:avLst/>
          </a:prstGeom>
          <a:noFill/>
        </p:spPr>
        <p:txBody>
          <a:bodyPr wrap="square" rtlCol="0">
            <a:spAutoFit/>
          </a:bodyPr>
          <a:lstStyle/>
          <a:p>
            <a:r>
              <a:rPr lang="en-GB">
                <a:solidFill>
                  <a:schemeClr val="bg1"/>
                </a:solidFill>
              </a:rPr>
              <a:t> 6  MONTHS</a:t>
            </a:r>
            <a:endParaRPr lang="en-GB" dirty="0">
              <a:solidFill>
                <a:schemeClr val="bg1"/>
              </a:solidFill>
            </a:endParaRPr>
          </a:p>
        </p:txBody>
      </p:sp>
      <p:pic>
        <p:nvPicPr>
          <p:cNvPr id="14" name="Picture 13">
            <a:extLst>
              <a:ext uri="{FF2B5EF4-FFF2-40B4-BE49-F238E27FC236}">
                <a16:creationId xmlns:a16="http://schemas.microsoft.com/office/drawing/2014/main" id="{C53CDF7F-1F90-8D10-A686-D85A783EFB98}"/>
              </a:ext>
            </a:extLst>
          </p:cNvPr>
          <p:cNvPicPr>
            <a:picLocks noChangeAspect="1"/>
          </p:cNvPicPr>
          <p:nvPr/>
        </p:nvPicPr>
        <p:blipFill rotWithShape="1">
          <a:blip r:embed="rId2">
            <a:extLst>
              <a:ext uri="{28A0092B-C50C-407E-A947-70E740481C1C}">
                <a14:useLocalDpi xmlns:a14="http://schemas.microsoft.com/office/drawing/2010/main" val="0"/>
              </a:ext>
            </a:extLst>
          </a:blip>
          <a:srcRect l="92074"/>
          <a:stretch/>
        </p:blipFill>
        <p:spPr bwMode="auto">
          <a:xfrm>
            <a:off x="11326758" y="1879459"/>
            <a:ext cx="816077" cy="3409371"/>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9980194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D775-668F-1E63-C166-6C03B023D8E6}"/>
              </a:ext>
            </a:extLst>
          </p:cNvPr>
          <p:cNvSpPr>
            <a:spLocks noGrp="1"/>
          </p:cNvSpPr>
          <p:nvPr>
            <p:ph type="title"/>
          </p:nvPr>
        </p:nvSpPr>
        <p:spPr>
          <a:xfrm>
            <a:off x="725905" y="0"/>
            <a:ext cx="10515600" cy="1325563"/>
          </a:xfrm>
        </p:spPr>
        <p:txBody>
          <a:bodyPr/>
          <a:lstStyle/>
          <a:p>
            <a:r>
              <a:rPr lang="en-GB"/>
              <a:t>Reference List </a:t>
            </a:r>
            <a:endParaRPr lang="en-GB" dirty="0"/>
          </a:p>
        </p:txBody>
      </p:sp>
      <p:sp>
        <p:nvSpPr>
          <p:cNvPr id="3" name="Content Placeholder 2">
            <a:extLst>
              <a:ext uri="{FF2B5EF4-FFF2-40B4-BE49-F238E27FC236}">
                <a16:creationId xmlns:a16="http://schemas.microsoft.com/office/drawing/2014/main" id="{BBDBF015-F7A8-4ADA-AD13-DD5765A0DF87}"/>
              </a:ext>
            </a:extLst>
          </p:cNvPr>
          <p:cNvSpPr>
            <a:spLocks noGrp="1"/>
          </p:cNvSpPr>
          <p:nvPr>
            <p:ph idx="1"/>
          </p:nvPr>
        </p:nvSpPr>
        <p:spPr>
          <a:xfrm>
            <a:off x="725905" y="1017356"/>
            <a:ext cx="10515600" cy="5452269"/>
          </a:xfrm>
        </p:spPr>
        <p:txBody>
          <a:bodyPr>
            <a:normAutofit fontScale="25000" lnSpcReduction="20000"/>
          </a:bodyPr>
          <a:lstStyle/>
          <a:p>
            <a:pPr>
              <a:lnSpc>
                <a:spcPct val="115000"/>
              </a:lnSpc>
              <a:spcAft>
                <a:spcPts val="800"/>
              </a:spcAft>
            </a:pPr>
            <a:r>
              <a:rPr lang="en-GB" sz="2800" kern="100" dirty="0" err="1">
                <a:solidFill>
                  <a:srgbClr val="222222"/>
                </a:solidFill>
                <a:effectLst/>
                <a:latin typeface="Arial" panose="020B0604020202020204" pitchFamily="34" charset="0"/>
                <a:ea typeface="Aptos" panose="020B0004020202020204" pitchFamily="34" charset="0"/>
                <a:cs typeface="Times New Roman" panose="02020603050405020304" pitchFamily="18" charset="0"/>
              </a:rPr>
              <a:t>Batrisyia</a:t>
            </a:r>
            <a:r>
              <a:rPr lang="en-GB" sz="28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N.A. and Fernando, Y., 2024. IMPROVING A CIRCULAR REVERSE LOGISTICS TO HANDLE PRODUCT RETURN: INSIGHTS FROM A GLOBAL ELECTRONICS SERVICES PROVIDER. </a:t>
            </a:r>
            <a:r>
              <a:rPr lang="en-GB" sz="28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International Journal of Industrial Management</a:t>
            </a:r>
            <a:r>
              <a:rPr lang="en-GB" sz="28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28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18</a:t>
            </a:r>
            <a:r>
              <a:rPr lang="en-GB" sz="28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(2), pp.91-104. </a:t>
            </a:r>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28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Environment and Energy, R. M. S., 2023. </a:t>
            </a:r>
            <a:r>
              <a:rPr lang="en-GB" sz="28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UK generated 2nd largest amount of e-waste as a country in 2022. </a:t>
            </a:r>
            <a:r>
              <a:rPr lang="en-GB" sz="28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[Online] </a:t>
            </a:r>
            <a:br>
              <a:rPr lang="en-GB" sz="28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br>
            <a:r>
              <a:rPr lang="en-GB" sz="28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Available at: </a:t>
            </a:r>
            <a:r>
              <a:rPr lang="en-GB" sz="2800" u="sng"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https://www.circularonline.co.uk/news/uk-generated-2nd-largest-amount-of-e-waste-as-a-country-in-2022/</a:t>
            </a:r>
            <a:br>
              <a:rPr lang="en-GB" sz="28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br>
            <a:r>
              <a:rPr lang="en-GB" sz="28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[Accessed 27 10 2024].</a:t>
            </a:r>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28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George, A.S. and Baskar, T., 2024. Repairing the Future: The Global Fight for Accessible Fixes and Sustainable Tech. </a:t>
            </a:r>
            <a:r>
              <a:rPr lang="en-GB" sz="28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Partners Universal Innovative Research Publication</a:t>
            </a:r>
            <a:r>
              <a:rPr lang="en-GB" sz="28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28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2</a:t>
            </a:r>
            <a:r>
              <a:rPr lang="en-GB" sz="28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(2), pp.71-88. </a:t>
            </a:r>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28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Guru, F., 2023. </a:t>
            </a:r>
            <a:r>
              <a:rPr lang="en-GB" sz="28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Latest Advancements in Phone Repair Techniques and Technologies. </a:t>
            </a:r>
            <a:r>
              <a:rPr lang="en-GB" sz="28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[Online] </a:t>
            </a:r>
            <a:br>
              <a:rPr lang="en-GB" sz="28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br>
            <a:r>
              <a:rPr lang="en-GB" sz="28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Available at: </a:t>
            </a:r>
            <a:r>
              <a:rPr lang="en-GB" sz="2800" u="sng"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https://fixsmart.com.au/latest-advancements-in-phone-repair-techniques-and-technologies#:~:text=More%20efficient%20repairs%3A%20New%20techniques,more%20efficient%20and%20effective%20overall.</a:t>
            </a:r>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Hayes, A., 2024. </a:t>
            </a:r>
            <a:r>
              <a:rPr lang="en-GB" sz="2800" i="1" kern="100" dirty="0">
                <a:effectLst/>
                <a:latin typeface="Aptos" panose="020B0004020202020204" pitchFamily="34" charset="0"/>
                <a:ea typeface="Aptos" panose="020B0004020202020204" pitchFamily="34" charset="0"/>
                <a:cs typeface="Times New Roman" panose="02020603050405020304" pitchFamily="18" charset="0"/>
              </a:rPr>
              <a:t>Limited Company (LC): Definition, Meaning, and Variations.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[Online] </a:t>
            </a: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r>
              <a:rPr lang="en-GB" sz="28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2800" u="sng" kern="100" dirty="0">
                <a:effectLst/>
                <a:latin typeface="Aptos" panose="020B0004020202020204" pitchFamily="34" charset="0"/>
                <a:ea typeface="Aptos" panose="020B0004020202020204" pitchFamily="34" charset="0"/>
                <a:cs typeface="Times New Roman" panose="02020603050405020304" pitchFamily="18" charset="0"/>
              </a:rPr>
              <a:t>https://www.investopedia.com/terms/l/limited_company.asp</a:t>
            </a:r>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28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Lechner, G., </a:t>
            </a:r>
            <a:r>
              <a:rPr lang="en-GB" sz="2800" kern="100" dirty="0" err="1">
                <a:solidFill>
                  <a:srgbClr val="222222"/>
                </a:solidFill>
                <a:effectLst/>
                <a:latin typeface="Arial" panose="020B0604020202020204" pitchFamily="34" charset="0"/>
                <a:ea typeface="Aptos" panose="020B0004020202020204" pitchFamily="34" charset="0"/>
                <a:cs typeface="Times New Roman" panose="02020603050405020304" pitchFamily="18" charset="0"/>
              </a:rPr>
              <a:t>Kraßnig</a:t>
            </a:r>
            <a:r>
              <a:rPr lang="en-GB" sz="28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V. and </a:t>
            </a:r>
            <a:r>
              <a:rPr lang="en-GB" sz="2800" kern="100" dirty="0" err="1">
                <a:solidFill>
                  <a:srgbClr val="222222"/>
                </a:solidFill>
                <a:effectLst/>
                <a:latin typeface="Arial" panose="020B0604020202020204" pitchFamily="34" charset="0"/>
                <a:ea typeface="Aptos" panose="020B0004020202020204" pitchFamily="34" charset="0"/>
                <a:cs typeface="Times New Roman" panose="02020603050405020304" pitchFamily="18" charset="0"/>
              </a:rPr>
              <a:t>Güsser-Fachbach</a:t>
            </a:r>
            <a:r>
              <a:rPr lang="en-GB" sz="28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I., 2024. How can repair businesses improve their service? Consumer priorities concerning operational aspects of repair services. </a:t>
            </a:r>
            <a:r>
              <a:rPr lang="en-GB" sz="28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Resources, Conservation and Recycling</a:t>
            </a:r>
            <a:r>
              <a:rPr lang="en-GB" sz="28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28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204</a:t>
            </a:r>
            <a:r>
              <a:rPr lang="en-GB" sz="28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p.107501.</a:t>
            </a:r>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28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Reimann, M., 2024. The impact of a repair subsidy on repair prices, demand and repair company profitability. </a:t>
            </a:r>
            <a:r>
              <a:rPr lang="en-GB" sz="28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Journal of Cleaner Production</a:t>
            </a:r>
            <a:r>
              <a:rPr lang="en-GB" sz="28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a:t>
            </a:r>
            <a:r>
              <a:rPr lang="en-GB" sz="2800" i="1"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469</a:t>
            </a:r>
            <a:r>
              <a:rPr lang="en-GB" sz="2800" kern="100" dirty="0">
                <a:solidFill>
                  <a:srgbClr val="222222"/>
                </a:solidFill>
                <a:effectLst/>
                <a:latin typeface="Arial" panose="020B0604020202020204" pitchFamily="34" charset="0"/>
                <a:ea typeface="Aptos" panose="020B0004020202020204" pitchFamily="34" charset="0"/>
                <a:cs typeface="Times New Roman" panose="02020603050405020304" pitchFamily="18" charset="0"/>
              </a:rPr>
              <a:t>, p.143102.</a:t>
            </a:r>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4000" kern="100" dirty="0">
                <a:effectLst/>
                <a:latin typeface="Arial" panose="020B0604020202020204" pitchFamily="34" charset="0"/>
                <a:ea typeface="Aptos" panose="020B0004020202020204" pitchFamily="34" charset="0"/>
                <a:cs typeface="Times New Roman" panose="02020603050405020304" pitchFamily="18" charset="0"/>
              </a:rPr>
              <a:t>Links -  </a:t>
            </a:r>
            <a:r>
              <a:rPr lang="en-GB" sz="40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https://www.envirofone.com/en-gb/sell/apple/iphone-14-pro-max-1tb/trade</a:t>
            </a:r>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40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https://www.meaningfulplanet.co.uk/articles/the-top-5-places-to-get-a-refurbished-mobile-phone-in-the-uk#:~:text=1.,greener%20alternative%20to%20buying%20new</a:t>
            </a:r>
            <a:r>
              <a:rPr lang="en-GB" sz="40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40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https://www.circularonline.co.uk/news/uk-generated-2nd-largest-amount-of-e-waste-as-a-country-in-2022/</a:t>
            </a:r>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40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https://researchbriefings.files.parliament.uk/documents/CBP-9302/CBP-9302.pdf</a:t>
            </a:r>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40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https://www.gov.uk/limited-company-formation/register-your-company?step-by-step-nav=37e4c035-b25c-4289-b85c-c6d36d11a763</a:t>
            </a:r>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4000" u="sng"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7"/>
              </a:rPr>
              <a:t>https://www.investopedia.com/terms/l/limited_company.asp</a:t>
            </a:r>
            <a:endParaRPr lang="en-GB" sz="4000" u="sng" dirty="0">
              <a:solidFill>
                <a:srgbClr val="467886"/>
              </a:solidFill>
              <a:effectLst/>
              <a:latin typeface="Arial" panose="020B0604020202020204" pitchFamily="34" charset="0"/>
              <a:ea typeface="Aptos" panose="020B0004020202020204" pitchFamily="34" charset="0"/>
              <a:cs typeface="Times New Roman" panose="02020603050405020304" pitchFamily="18" charset="0"/>
            </a:endParaRPr>
          </a:p>
          <a:p>
            <a:r>
              <a:rPr lang="en-GB" sz="4000" dirty="0">
                <a:solidFill>
                  <a:schemeClr val="accent1">
                    <a:lumMod val="75000"/>
                  </a:schemeClr>
                </a:solidFill>
                <a:latin typeface="Arial" panose="020B0604020202020204" pitchFamily="34" charset="0"/>
                <a:cs typeface="Arial" panose="020B0604020202020204" pitchFamily="34" charset="0"/>
              </a:rPr>
              <a:t>https://datareportal.com/reports/digital-2024-united-kingdom#:~:text=The%20state%20of%20digital%20in%20the%20United%20Kingdom%20in%202024&amp;text=There%20were%2066.33%20million%20internet,percent%20of%20the%20total%20population</a:t>
            </a:r>
            <a:r>
              <a:rPr lang="en-GB" dirty="0"/>
              <a:t>.</a:t>
            </a:r>
          </a:p>
        </p:txBody>
      </p:sp>
    </p:spTree>
    <p:extLst>
      <p:ext uri="{BB962C8B-B14F-4D97-AF65-F5344CB8AC3E}">
        <p14:creationId xmlns:p14="http://schemas.microsoft.com/office/powerpoint/2010/main" val="23854116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Interview Questions to Ask the Hiring Manager | JRoss Recruiters">
            <a:extLst>
              <a:ext uri="{FF2B5EF4-FFF2-40B4-BE49-F238E27FC236}">
                <a16:creationId xmlns:a16="http://schemas.microsoft.com/office/drawing/2014/main" id="{3D0BAFBB-3197-684D-63FF-5A0EE3BAF27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4" name="Rectangle 3083">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E83B42-DD18-2D7D-97C7-AF1ACA8682CD}"/>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                         Thank You for Listening </a:t>
            </a:r>
            <a:endParaRPr lang="en-US" sz="3600" dirty="0">
              <a:solidFill>
                <a:schemeClr val="tx1">
                  <a:lumMod val="85000"/>
                  <a:lumOff val="15000"/>
                </a:schemeClr>
              </a:solidFill>
            </a:endParaRPr>
          </a:p>
        </p:txBody>
      </p:sp>
      <p:cxnSp>
        <p:nvCxnSpPr>
          <p:cNvPr id="3085" name="Straight Connector 3084">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3083" name="Straight Connector 308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77826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1152</Words>
  <Application>Microsoft Office PowerPoint</Application>
  <PresentationFormat>Widescreen</PresentationFormat>
  <Paragraphs>74</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Times New Roman</vt:lpstr>
      <vt:lpstr>Office Theme</vt:lpstr>
      <vt:lpstr>     Enterprise and Entrepreneurship  (LCLM4006_BIRM) Assessment Component 2 Individual Presentation  </vt:lpstr>
      <vt:lpstr>Contents </vt:lpstr>
      <vt:lpstr>My Business Overview – Business Name BFTR</vt:lpstr>
      <vt:lpstr>The Legal Format and Startup of the company  </vt:lpstr>
      <vt:lpstr>Industry and Competitors  </vt:lpstr>
      <vt:lpstr>PowerPoint Presentation</vt:lpstr>
      <vt:lpstr>Competitors Statistics </vt:lpstr>
      <vt:lpstr> My Marketing Plan  </vt:lpstr>
      <vt:lpstr>Financial Projections and Cash Flow  </vt:lpstr>
      <vt:lpstr>Reference List </vt:lpstr>
      <vt:lpstr>                         Thank You for Listening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James Morris</dc:creator>
  <cp:lastModifiedBy>Vasilios Tavlaridis</cp:lastModifiedBy>
  <cp:revision>1</cp:revision>
  <dcterms:created xsi:type="dcterms:W3CDTF">2024-11-03T11:17:54Z</dcterms:created>
  <dcterms:modified xsi:type="dcterms:W3CDTF">2025-07-01T08:31:10Z</dcterms:modified>
</cp:coreProperties>
</file>