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9FEA6E-FE4D-023B-D2DB-160A6723C1BC}" v="53" dt="2026-03-20T20:48:27.830"/>
    <p1510:client id="{C8C257DD-2CCE-BA39-C880-21A4F8BDEF84}" v="162" dt="2026-03-20T21:59:45.4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rzysztof Mysluk (2532291)" userId="S::2532291@student.uwtsd.ac.uk::7ad420b6-3b51-4401-8f28-6d1036292766" providerId="AD" clId="Web-{C8C257DD-2CCE-BA39-C880-21A4F8BDEF84}"/>
    <pc:docChg chg="addSld delSld modSld sldOrd">
      <pc:chgData name="Krzysztof Mysluk (2532291)" userId="S::2532291@student.uwtsd.ac.uk::7ad420b6-3b51-4401-8f28-6d1036292766" providerId="AD" clId="Web-{C8C257DD-2CCE-BA39-C880-21A4F8BDEF84}" dt="2026-03-20T21:59:45.487" v="182" actId="1076"/>
      <pc:docMkLst>
        <pc:docMk/>
      </pc:docMkLst>
      <pc:sldChg chg="addSp delSp modSp mod setBg">
        <pc:chgData name="Krzysztof Mysluk (2532291)" userId="S::2532291@student.uwtsd.ac.uk::7ad420b6-3b51-4401-8f28-6d1036292766" providerId="AD" clId="Web-{C8C257DD-2CCE-BA39-C880-21A4F8BDEF84}" dt="2026-03-20T21:46:58.057" v="155" actId="20577"/>
        <pc:sldMkLst>
          <pc:docMk/>
          <pc:sldMk cId="109857222" sldId="256"/>
        </pc:sldMkLst>
        <pc:spChg chg="mod">
          <ac:chgData name="Krzysztof Mysluk (2532291)" userId="S::2532291@student.uwtsd.ac.uk::7ad420b6-3b51-4401-8f28-6d1036292766" providerId="AD" clId="Web-{C8C257DD-2CCE-BA39-C880-21A4F8BDEF84}" dt="2026-03-20T21:46:58.057" v="15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rzysztof Mysluk (2532291)" userId="S::2532291@student.uwtsd.ac.uk::7ad420b6-3b51-4401-8f28-6d1036292766" providerId="AD" clId="Web-{C8C257DD-2CCE-BA39-C880-21A4F8BDEF84}" dt="2026-03-20T21:46:46.212" v="153" actId="1076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Krzysztof Mysluk (2532291)" userId="S::2532291@student.uwtsd.ac.uk::7ad420b6-3b51-4401-8f28-6d1036292766" providerId="AD" clId="Web-{C8C257DD-2CCE-BA39-C880-21A4F8BDEF84}" dt="2026-03-20T21:45:49.503" v="144"/>
          <ac:spMkLst>
            <pc:docMk/>
            <pc:sldMk cId="109857222" sldId="256"/>
            <ac:spMk id="27" creationId="{841AAAC9-767C-0FBB-AA8B-54BD17562064}"/>
          </ac:spMkLst>
        </pc:spChg>
        <pc:spChg chg="mod">
          <ac:chgData name="Krzysztof Mysluk (2532291)" userId="S::2532291@student.uwtsd.ac.uk::7ad420b6-3b51-4401-8f28-6d1036292766" providerId="AD" clId="Web-{C8C257DD-2CCE-BA39-C880-21A4F8BDEF84}" dt="2026-03-20T21:45:49.503" v="144"/>
          <ac:spMkLst>
            <pc:docMk/>
            <pc:sldMk cId="109857222" sldId="256"/>
            <ac:spMk id="28" creationId="{D5721EDF-AFC1-CC44-3546-0AEFE5670AD2}"/>
          </ac:spMkLst>
        </pc:spChg>
        <pc:spChg chg="mod">
          <ac:chgData name="Krzysztof Mysluk (2532291)" userId="S::2532291@student.uwtsd.ac.uk::7ad420b6-3b51-4401-8f28-6d1036292766" providerId="AD" clId="Web-{C8C257DD-2CCE-BA39-C880-21A4F8BDEF84}" dt="2026-03-20T21:45:49.503" v="144"/>
          <ac:spMkLst>
            <pc:docMk/>
            <pc:sldMk cId="109857222" sldId="256"/>
            <ac:spMk id="29" creationId="{8A741E50-5649-5C91-8EA0-0DD3BB0108E4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45:49.503" v="144"/>
          <ac:spMkLst>
            <pc:docMk/>
            <pc:sldMk cId="109857222" sldId="256"/>
            <ac:spMk id="41" creationId="{CADF2543-1B6F-4FBC-A7AF-53A0430E05AB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45:33.065" v="139"/>
          <ac:spMkLst>
            <pc:docMk/>
            <pc:sldMk cId="109857222" sldId="256"/>
            <ac:spMk id="60" creationId="{8F4E830A-06F9-4EAA-9E65-110CF2421798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45:43.003" v="141"/>
          <ac:spMkLst>
            <pc:docMk/>
            <pc:sldMk cId="109857222" sldId="256"/>
            <ac:spMk id="70" creationId="{8F4E830A-06F9-4EAA-9E65-110CF2421798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45:49.284" v="143"/>
          <ac:spMkLst>
            <pc:docMk/>
            <pc:sldMk cId="109857222" sldId="256"/>
            <ac:spMk id="73" creationId="{8735A508-2662-409F-B5A3-AEA22CE92AD9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45:49.284" v="143"/>
          <ac:spMkLst>
            <pc:docMk/>
            <pc:sldMk cId="109857222" sldId="256"/>
            <ac:spMk id="74" creationId="{CB8B592B-E5AA-4055-8CB3-6AEDB35AD4E5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45:49.503" v="144"/>
          <ac:spMkLst>
            <pc:docMk/>
            <pc:sldMk cId="109857222" sldId="256"/>
            <ac:spMk id="78" creationId="{8F4E830A-06F9-4EAA-9E65-110CF2421798}"/>
          </ac:spMkLst>
        </pc:spChg>
        <pc:grpChg chg="del">
          <ac:chgData name="Krzysztof Mysluk (2532291)" userId="S::2532291@student.uwtsd.ac.uk::7ad420b6-3b51-4401-8f28-6d1036292766" providerId="AD" clId="Web-{C8C257DD-2CCE-BA39-C880-21A4F8BDEF84}" dt="2026-03-20T21:45:26.659" v="138"/>
          <ac:grpSpMkLst>
            <pc:docMk/>
            <pc:sldMk cId="109857222" sldId="256"/>
            <ac:grpSpMk id="34" creationId="{6CC7770B-E4E1-42D6-9437-DAA4A3A9E659}"/>
          </ac:grpSpMkLst>
        </pc:grpChg>
        <pc:grpChg chg="add del">
          <ac:chgData name="Krzysztof Mysluk (2532291)" userId="S::2532291@student.uwtsd.ac.uk::7ad420b6-3b51-4401-8f28-6d1036292766" providerId="AD" clId="Web-{C8C257DD-2CCE-BA39-C880-21A4F8BDEF84}" dt="2026-03-20T21:45:49.503" v="144"/>
          <ac:grpSpMkLst>
            <pc:docMk/>
            <pc:sldMk cId="109857222" sldId="256"/>
            <ac:grpSpMk id="43" creationId="{A80A6E81-6B71-43DF-877B-E964A9A4CB68}"/>
          </ac:grpSpMkLst>
        </pc:grpChg>
        <pc:grpChg chg="del">
          <ac:chgData name="Krzysztof Mysluk (2532291)" userId="S::2532291@student.uwtsd.ac.uk::7ad420b6-3b51-4401-8f28-6d1036292766" providerId="AD" clId="Web-{C8C257DD-2CCE-BA39-C880-21A4F8BDEF84}" dt="2026-03-20T21:45:33.065" v="139"/>
          <ac:grpSpMkLst>
            <pc:docMk/>
            <pc:sldMk cId="109857222" sldId="256"/>
            <ac:grpSpMk id="62" creationId="{24B32265-D526-44B2-B82E-8977DFEFB457}"/>
          </ac:grpSpMkLst>
        </pc:grpChg>
        <pc:grpChg chg="add del">
          <ac:chgData name="Krzysztof Mysluk (2532291)" userId="S::2532291@student.uwtsd.ac.uk::7ad420b6-3b51-4401-8f28-6d1036292766" providerId="AD" clId="Web-{C8C257DD-2CCE-BA39-C880-21A4F8BDEF84}" dt="2026-03-20T21:45:43.003" v="141"/>
          <ac:grpSpMkLst>
            <pc:docMk/>
            <pc:sldMk cId="109857222" sldId="256"/>
            <ac:grpSpMk id="69" creationId="{8F1EF17D-1B70-428C-8A8A-A2C5B390E1E9}"/>
          </ac:grpSpMkLst>
        </pc:grpChg>
        <pc:grpChg chg="add">
          <ac:chgData name="Krzysztof Mysluk (2532291)" userId="S::2532291@student.uwtsd.ac.uk::7ad420b6-3b51-4401-8f28-6d1036292766" providerId="AD" clId="Web-{C8C257DD-2CCE-BA39-C880-21A4F8BDEF84}" dt="2026-03-20T21:45:49.503" v="144"/>
          <ac:grpSpMkLst>
            <pc:docMk/>
            <pc:sldMk cId="109857222" sldId="256"/>
            <ac:grpSpMk id="77" creationId="{8F1EF17D-1B70-428C-8A8A-A2C5B390E1E9}"/>
          </ac:grpSpMkLst>
        </pc:grpChg>
        <pc:picChg chg="add mod ord">
          <ac:chgData name="Krzysztof Mysluk (2532291)" userId="S::2532291@student.uwtsd.ac.uk::7ad420b6-3b51-4401-8f28-6d1036292766" providerId="AD" clId="Web-{C8C257DD-2CCE-BA39-C880-21A4F8BDEF84}" dt="2026-03-20T21:45:49.503" v="144"/>
          <ac:picMkLst>
            <pc:docMk/>
            <pc:sldMk cId="109857222" sldId="256"/>
            <ac:picMk id="4" creationId="{13CF5AA0-D244-2EB3-6B8A-A838D938E87F}"/>
          </ac:picMkLst>
        </pc:picChg>
      </pc:sldChg>
      <pc:sldChg chg="addSp delSp modSp ord">
        <pc:chgData name="Krzysztof Mysluk (2532291)" userId="S::2532291@student.uwtsd.ac.uk::7ad420b6-3b51-4401-8f28-6d1036292766" providerId="AD" clId="Web-{C8C257DD-2CCE-BA39-C880-21A4F8BDEF84}" dt="2026-03-20T21:48:27.642" v="161" actId="20577"/>
        <pc:sldMkLst>
          <pc:docMk/>
          <pc:sldMk cId="3039330016" sldId="257"/>
        </pc:sldMkLst>
        <pc:spChg chg="mod">
          <ac:chgData name="Krzysztof Mysluk (2532291)" userId="S::2532291@student.uwtsd.ac.uk::7ad420b6-3b51-4401-8f28-6d1036292766" providerId="AD" clId="Web-{C8C257DD-2CCE-BA39-C880-21A4F8BDEF84}" dt="2026-03-20T21:48:07.234" v="159"/>
          <ac:spMkLst>
            <pc:docMk/>
            <pc:sldMk cId="3039330016" sldId="257"/>
            <ac:spMk id="2" creationId="{985E9B6F-5505-53D8-E0BF-30B1826BE13C}"/>
          </ac:spMkLst>
        </pc:spChg>
        <pc:spChg chg="mod">
          <ac:chgData name="Krzysztof Mysluk (2532291)" userId="S::2532291@student.uwtsd.ac.uk::7ad420b6-3b51-4401-8f28-6d1036292766" providerId="AD" clId="Web-{C8C257DD-2CCE-BA39-C880-21A4F8BDEF84}" dt="2026-03-20T21:48:07.234" v="159"/>
          <ac:spMkLst>
            <pc:docMk/>
            <pc:sldMk cId="3039330016" sldId="257"/>
            <ac:spMk id="4" creationId="{C8855A47-0DF6-4044-AB6B-3E42A4E0F581}"/>
          </ac:spMkLst>
        </pc:spChg>
        <pc:spChg chg="mod ord">
          <ac:chgData name="Krzysztof Mysluk (2532291)" userId="S::2532291@student.uwtsd.ac.uk::7ad420b6-3b51-4401-8f28-6d1036292766" providerId="AD" clId="Web-{C8C257DD-2CCE-BA39-C880-21A4F8BDEF84}" dt="2026-03-20T21:48:27.642" v="161" actId="20577"/>
          <ac:spMkLst>
            <pc:docMk/>
            <pc:sldMk cId="3039330016" sldId="257"/>
            <ac:spMk id="8" creationId="{12EF03D9-F6C6-8D37-EC3E-FF2398D2DC1F}"/>
          </ac:spMkLst>
        </pc:spChg>
        <pc:spChg chg="del">
          <ac:chgData name="Krzysztof Mysluk (2532291)" userId="S::2532291@student.uwtsd.ac.uk::7ad420b6-3b51-4401-8f28-6d1036292766" providerId="AD" clId="Web-{C8C257DD-2CCE-BA39-C880-21A4F8BDEF84}" dt="2026-03-20T21:48:07.234" v="159"/>
          <ac:spMkLst>
            <pc:docMk/>
            <pc:sldMk cId="3039330016" sldId="257"/>
            <ac:spMk id="23" creationId="{762362DE-7747-4D8B-99FA-8E36F0B15FF7}"/>
          </ac:spMkLst>
        </pc:spChg>
        <pc:grpChg chg="del">
          <ac:chgData name="Krzysztof Mysluk (2532291)" userId="S::2532291@student.uwtsd.ac.uk::7ad420b6-3b51-4401-8f28-6d1036292766" providerId="AD" clId="Web-{C8C257DD-2CCE-BA39-C880-21A4F8BDEF84}" dt="2026-03-20T21:48:07.234" v="159"/>
          <ac:grpSpMkLst>
            <pc:docMk/>
            <pc:sldMk cId="3039330016" sldId="257"/>
            <ac:grpSpMk id="25" creationId="{25123E6E-F713-4254-A6BF-358CC8EC6C95}"/>
          </ac:grpSpMkLst>
        </pc:grpChg>
        <pc:picChg chg="add del mod">
          <ac:chgData name="Krzysztof Mysluk (2532291)" userId="S::2532291@student.uwtsd.ac.uk::7ad420b6-3b51-4401-8f28-6d1036292766" providerId="AD" clId="Web-{C8C257DD-2CCE-BA39-C880-21A4F8BDEF84}" dt="2026-03-20T21:47:57.046" v="158"/>
          <ac:picMkLst>
            <pc:docMk/>
            <pc:sldMk cId="3039330016" sldId="257"/>
            <ac:picMk id="3" creationId="{D2924FA6-AE6A-A03C-3267-5F99B14E852E}"/>
          </ac:picMkLst>
        </pc:picChg>
        <pc:picChg chg="mod">
          <ac:chgData name="Krzysztof Mysluk (2532291)" userId="S::2532291@student.uwtsd.ac.uk::7ad420b6-3b51-4401-8f28-6d1036292766" providerId="AD" clId="Web-{C8C257DD-2CCE-BA39-C880-21A4F8BDEF84}" dt="2026-03-20T21:48:07.234" v="159"/>
          <ac:picMkLst>
            <pc:docMk/>
            <pc:sldMk cId="3039330016" sldId="257"/>
            <ac:picMk id="10" creationId="{69BE2FDA-B0EE-F5D8-9EA1-17F8DB400AC8}"/>
          </ac:picMkLst>
        </pc:picChg>
        <pc:cxnChg chg="del">
          <ac:chgData name="Krzysztof Mysluk (2532291)" userId="S::2532291@student.uwtsd.ac.uk::7ad420b6-3b51-4401-8f28-6d1036292766" providerId="AD" clId="Web-{C8C257DD-2CCE-BA39-C880-21A4F8BDEF84}" dt="2026-03-20T21:48:07.234" v="159"/>
          <ac:cxnSpMkLst>
            <pc:docMk/>
            <pc:sldMk cId="3039330016" sldId="257"/>
            <ac:cxnSpMk id="13" creationId="{0512F9CB-A1A0-4043-A103-F6A4B94B695A}"/>
          </ac:cxnSpMkLst>
        </pc:cxnChg>
        <pc:cxnChg chg="del">
          <ac:chgData name="Krzysztof Mysluk (2532291)" userId="S::2532291@student.uwtsd.ac.uk::7ad420b6-3b51-4401-8f28-6d1036292766" providerId="AD" clId="Web-{C8C257DD-2CCE-BA39-C880-21A4F8BDEF84}" dt="2026-03-20T21:48:07.234" v="159"/>
          <ac:cxnSpMkLst>
            <pc:docMk/>
            <pc:sldMk cId="3039330016" sldId="257"/>
            <ac:cxnSpMk id="15" creationId="{ADBE6588-EE16-4389-857C-86A156D49E5D}"/>
          </ac:cxnSpMkLst>
        </pc:cxnChg>
        <pc:cxnChg chg="del">
          <ac:chgData name="Krzysztof Mysluk (2532291)" userId="S::2532291@student.uwtsd.ac.uk::7ad420b6-3b51-4401-8f28-6d1036292766" providerId="AD" clId="Web-{C8C257DD-2CCE-BA39-C880-21A4F8BDEF84}" dt="2026-03-20T21:48:07.234" v="159"/>
          <ac:cxnSpMkLst>
            <pc:docMk/>
            <pc:sldMk cId="3039330016" sldId="257"/>
            <ac:cxnSpMk id="17" creationId="{17FD48D2-B0A7-413D-B947-AA55AC1296D5}"/>
          </ac:cxnSpMkLst>
        </pc:cxnChg>
        <pc:cxnChg chg="del">
          <ac:chgData name="Krzysztof Mysluk (2532291)" userId="S::2532291@student.uwtsd.ac.uk::7ad420b6-3b51-4401-8f28-6d1036292766" providerId="AD" clId="Web-{C8C257DD-2CCE-BA39-C880-21A4F8BDEF84}" dt="2026-03-20T21:48:07.234" v="159"/>
          <ac:cxnSpMkLst>
            <pc:docMk/>
            <pc:sldMk cId="3039330016" sldId="257"/>
            <ac:cxnSpMk id="19" creationId="{2BE668D0-D906-4EEE-B32F-8C028624B837}"/>
          </ac:cxnSpMkLst>
        </pc:cxnChg>
      </pc:sldChg>
      <pc:sldChg chg="addSp delSp modSp new del mod setBg">
        <pc:chgData name="Krzysztof Mysluk (2532291)" userId="S::2532291@student.uwtsd.ac.uk::7ad420b6-3b51-4401-8f28-6d1036292766" providerId="AD" clId="Web-{C8C257DD-2CCE-BA39-C880-21A4F8BDEF84}" dt="2026-03-20T21:03:43.657" v="27"/>
        <pc:sldMkLst>
          <pc:docMk/>
          <pc:sldMk cId="1013545569" sldId="258"/>
        </pc:sldMkLst>
        <pc:spChg chg="mod">
          <ac:chgData name="Krzysztof Mysluk (2532291)" userId="S::2532291@student.uwtsd.ac.uk::7ad420b6-3b51-4401-8f28-6d1036292766" providerId="AD" clId="Web-{C8C257DD-2CCE-BA39-C880-21A4F8BDEF84}" dt="2026-03-20T21:03:24.016" v="25"/>
          <ac:spMkLst>
            <pc:docMk/>
            <pc:sldMk cId="1013545569" sldId="258"/>
            <ac:spMk id="2" creationId="{9AFB3E5B-0C22-46D7-A512-D964A9910E5B}"/>
          </ac:spMkLst>
        </pc:spChg>
        <pc:spChg chg="del">
          <ac:chgData name="Krzysztof Mysluk (2532291)" userId="S::2532291@student.uwtsd.ac.uk::7ad420b6-3b51-4401-8f28-6d1036292766" providerId="AD" clId="Web-{C8C257DD-2CCE-BA39-C880-21A4F8BDEF84}" dt="2026-03-20T21:01:03.496" v="11"/>
          <ac:spMkLst>
            <pc:docMk/>
            <pc:sldMk cId="1013545569" sldId="258"/>
            <ac:spMk id="3" creationId="{88AFE4AB-7834-C335-D925-B4568E40F476}"/>
          </ac:spMkLst>
        </pc:spChg>
        <pc:spChg chg="mod ord">
          <ac:chgData name="Krzysztof Mysluk (2532291)" userId="S::2532291@student.uwtsd.ac.uk::7ad420b6-3b51-4401-8f28-6d1036292766" providerId="AD" clId="Web-{C8C257DD-2CCE-BA39-C880-21A4F8BDEF84}" dt="2026-03-20T21:03:24.032" v="26"/>
          <ac:spMkLst>
            <pc:docMk/>
            <pc:sldMk cId="1013545569" sldId="258"/>
            <ac:spMk id="4" creationId="{9F6C947E-3ABB-B07E-2920-346CD844327A}"/>
          </ac:spMkLst>
        </pc:spChg>
        <pc:spChg chg="add del mod">
          <ac:chgData name="Krzysztof Mysluk (2532291)" userId="S::2532291@student.uwtsd.ac.uk::7ad420b6-3b51-4401-8f28-6d1036292766" providerId="AD" clId="Web-{C8C257DD-2CCE-BA39-C880-21A4F8BDEF84}" dt="2026-03-20T21:02:50.812" v="23"/>
          <ac:spMkLst>
            <pc:docMk/>
            <pc:sldMk cId="1013545569" sldId="258"/>
            <ac:spMk id="7" creationId="{7C88CFB3-C357-40E5-249F-65DB03921B08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03:24.032" v="26"/>
          <ac:spMkLst>
            <pc:docMk/>
            <pc:sldMk cId="1013545569" sldId="258"/>
            <ac:spMk id="17" creationId="{E09CCB3F-DBCE-4964-9E34-8C5DE80EF4B5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03:24.032" v="26"/>
          <ac:spMkLst>
            <pc:docMk/>
            <pc:sldMk cId="1013545569" sldId="258"/>
            <ac:spMk id="19" creationId="{1DFF944F-74BA-483A-82C0-64E3AAF4AE98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03:24.016" v="25"/>
          <ac:spMkLst>
            <pc:docMk/>
            <pc:sldMk cId="1013545569" sldId="258"/>
            <ac:spMk id="38" creationId="{8F4E830A-06F9-4EAA-9E65-110CF2421798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03:24.032" v="26"/>
          <ac:spMkLst>
            <pc:docMk/>
            <pc:sldMk cId="1013545569" sldId="258"/>
            <ac:spMk id="40" creationId="{1DFF944F-74BA-483A-82C0-64E3AAF4AE98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03:24.032" v="26"/>
          <ac:spMkLst>
            <pc:docMk/>
            <pc:sldMk cId="1013545569" sldId="258"/>
            <ac:spMk id="48" creationId="{E09CCB3F-DBCE-4964-9E34-8C5DE80EF4B5}"/>
          </ac:spMkLst>
        </pc:spChg>
        <pc:grpChg chg="add del">
          <ac:chgData name="Krzysztof Mysluk (2532291)" userId="S::2532291@student.uwtsd.ac.uk::7ad420b6-3b51-4401-8f28-6d1036292766" providerId="AD" clId="Web-{C8C257DD-2CCE-BA39-C880-21A4F8BDEF84}" dt="2026-03-20T21:03:24.032" v="26"/>
          <ac:grpSpMkLst>
            <pc:docMk/>
            <pc:sldMk cId="1013545569" sldId="258"/>
            <ac:grpSpMk id="10" creationId="{8F1EF17D-1B70-428C-8A8A-A2C5B390E1E9}"/>
          </ac:grpSpMkLst>
        </pc:grpChg>
        <pc:grpChg chg="add del">
          <ac:chgData name="Krzysztof Mysluk (2532291)" userId="S::2532291@student.uwtsd.ac.uk::7ad420b6-3b51-4401-8f28-6d1036292766" providerId="AD" clId="Web-{C8C257DD-2CCE-BA39-C880-21A4F8BDEF84}" dt="2026-03-20T21:03:24.032" v="26"/>
          <ac:grpSpMkLst>
            <pc:docMk/>
            <pc:sldMk cId="1013545569" sldId="258"/>
            <ac:grpSpMk id="21" creationId="{A9733A91-F958-4629-801A-3F6F1E09AD64}"/>
          </ac:grpSpMkLst>
        </pc:grpChg>
        <pc:grpChg chg="add del">
          <ac:chgData name="Krzysztof Mysluk (2532291)" userId="S::2532291@student.uwtsd.ac.uk::7ad420b6-3b51-4401-8f28-6d1036292766" providerId="AD" clId="Web-{C8C257DD-2CCE-BA39-C880-21A4F8BDEF84}" dt="2026-03-20T21:03:24.016" v="25"/>
          <ac:grpSpMkLst>
            <pc:docMk/>
            <pc:sldMk cId="1013545569" sldId="258"/>
            <ac:grpSpMk id="31" creationId="{8F1EF17D-1B70-428C-8A8A-A2C5B390E1E9}"/>
          </ac:grpSpMkLst>
        </pc:grpChg>
        <pc:grpChg chg="add">
          <ac:chgData name="Krzysztof Mysluk (2532291)" userId="S::2532291@student.uwtsd.ac.uk::7ad420b6-3b51-4401-8f28-6d1036292766" providerId="AD" clId="Web-{C8C257DD-2CCE-BA39-C880-21A4F8BDEF84}" dt="2026-03-20T21:03:24.032" v="26"/>
          <ac:grpSpMkLst>
            <pc:docMk/>
            <pc:sldMk cId="1013545569" sldId="258"/>
            <ac:grpSpMk id="41" creationId="{8F1EF17D-1B70-428C-8A8A-A2C5B390E1E9}"/>
          </ac:grpSpMkLst>
        </pc:grpChg>
        <pc:grpChg chg="add">
          <ac:chgData name="Krzysztof Mysluk (2532291)" userId="S::2532291@student.uwtsd.ac.uk::7ad420b6-3b51-4401-8f28-6d1036292766" providerId="AD" clId="Web-{C8C257DD-2CCE-BA39-C880-21A4F8BDEF84}" dt="2026-03-20T21:03:24.032" v="26"/>
          <ac:grpSpMkLst>
            <pc:docMk/>
            <pc:sldMk cId="1013545569" sldId="258"/>
            <ac:grpSpMk id="42" creationId="{A9733A91-F958-4629-801A-3F6F1E09AD64}"/>
          </ac:grpSpMkLst>
        </pc:grpChg>
        <pc:picChg chg="add del mod ord">
          <ac:chgData name="Krzysztof Mysluk (2532291)" userId="S::2532291@student.uwtsd.ac.uk::7ad420b6-3b51-4401-8f28-6d1036292766" providerId="AD" clId="Web-{C8C257DD-2CCE-BA39-C880-21A4F8BDEF84}" dt="2026-03-20T21:02:24.389" v="22"/>
          <ac:picMkLst>
            <pc:docMk/>
            <pc:sldMk cId="1013545569" sldId="258"/>
            <ac:picMk id="5" creationId="{0EAA8B2B-4998-0D72-51E5-73E027FE59F3}"/>
          </ac:picMkLst>
        </pc:picChg>
        <pc:picChg chg="add mod ord">
          <ac:chgData name="Krzysztof Mysluk (2532291)" userId="S::2532291@student.uwtsd.ac.uk::7ad420b6-3b51-4401-8f28-6d1036292766" providerId="AD" clId="Web-{C8C257DD-2CCE-BA39-C880-21A4F8BDEF84}" dt="2026-03-20T21:03:24.032" v="26"/>
          <ac:picMkLst>
            <pc:docMk/>
            <pc:sldMk cId="1013545569" sldId="258"/>
            <ac:picMk id="8" creationId="{35CB34E3-D6B5-C20B-4E7E-A944398E8C34}"/>
          </ac:picMkLst>
        </pc:picChg>
      </pc:sldChg>
      <pc:sldChg chg="addSp delSp modSp new mod setBg">
        <pc:chgData name="Krzysztof Mysluk (2532291)" userId="S::2532291@student.uwtsd.ac.uk::7ad420b6-3b51-4401-8f28-6d1036292766" providerId="AD" clId="Web-{C8C257DD-2CCE-BA39-C880-21A4F8BDEF84}" dt="2026-03-20T21:59:45.487" v="182" actId="1076"/>
        <pc:sldMkLst>
          <pc:docMk/>
          <pc:sldMk cId="3339745290" sldId="258"/>
        </pc:sldMkLst>
        <pc:spChg chg="mod">
          <ac:chgData name="Krzysztof Mysluk (2532291)" userId="S::2532291@student.uwtsd.ac.uk::7ad420b6-3b51-4401-8f28-6d1036292766" providerId="AD" clId="Web-{C8C257DD-2CCE-BA39-C880-21A4F8BDEF84}" dt="2026-03-20T21:59:38.612" v="181" actId="14100"/>
          <ac:spMkLst>
            <pc:docMk/>
            <pc:sldMk cId="3339745290" sldId="258"/>
            <ac:spMk id="2" creationId="{E4532AAC-6E57-CF49-E9DE-40BCE8EB5D3E}"/>
          </ac:spMkLst>
        </pc:spChg>
        <pc:spChg chg="mod ord">
          <ac:chgData name="Krzysztof Mysluk (2532291)" userId="S::2532291@student.uwtsd.ac.uk::7ad420b6-3b51-4401-8f28-6d1036292766" providerId="AD" clId="Web-{C8C257DD-2CCE-BA39-C880-21A4F8BDEF84}" dt="2026-03-20T21:59:45.487" v="182" actId="1076"/>
          <ac:spMkLst>
            <pc:docMk/>
            <pc:sldMk cId="3339745290" sldId="258"/>
            <ac:spMk id="3" creationId="{F0778535-65CD-4388-9601-8F824629B791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05:30.316" v="43"/>
          <ac:spMkLst>
            <pc:docMk/>
            <pc:sldMk cId="3339745290" sldId="258"/>
            <ac:spMk id="9" creationId="{8F4E830A-06F9-4EAA-9E65-110CF2421798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05:30.316" v="44"/>
          <ac:spMkLst>
            <pc:docMk/>
            <pc:sldMk cId="3339745290" sldId="258"/>
            <ac:spMk id="11" creationId="{1DFF944F-74BA-483A-82C0-64E3AAF4AE98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05:30.316" v="44"/>
          <ac:spMkLst>
            <pc:docMk/>
            <pc:sldMk cId="3339745290" sldId="258"/>
            <ac:spMk id="12" creationId="{E09CCB3F-DBCE-4964-9E34-8C5DE80EF4B5}"/>
          </ac:spMkLst>
        </pc:spChg>
        <pc:grpChg chg="add">
          <ac:chgData name="Krzysztof Mysluk (2532291)" userId="S::2532291@student.uwtsd.ac.uk::7ad420b6-3b51-4401-8f28-6d1036292766" providerId="AD" clId="Web-{C8C257DD-2CCE-BA39-C880-21A4F8BDEF84}" dt="2026-03-20T21:05:30.316" v="44"/>
          <ac:grpSpMkLst>
            <pc:docMk/>
            <pc:sldMk cId="3339745290" sldId="258"/>
            <ac:grpSpMk id="13" creationId="{A9733A91-F958-4629-801A-3F6F1E09AD64}"/>
          </ac:grpSpMkLst>
        </pc:grpChg>
        <pc:picChg chg="add mod ord">
          <ac:chgData name="Krzysztof Mysluk (2532291)" userId="S::2532291@student.uwtsd.ac.uk::7ad420b6-3b51-4401-8f28-6d1036292766" providerId="AD" clId="Web-{C8C257DD-2CCE-BA39-C880-21A4F8BDEF84}" dt="2026-03-20T21:05:30.316" v="44"/>
          <ac:picMkLst>
            <pc:docMk/>
            <pc:sldMk cId="3339745290" sldId="258"/>
            <ac:picMk id="4" creationId="{088CA21C-455F-5ADB-7C39-ABE7107FE77A}"/>
          </ac:picMkLst>
        </pc:picChg>
      </pc:sldChg>
      <pc:sldChg chg="new del">
        <pc:chgData name="Krzysztof Mysluk (2532291)" userId="S::2532291@student.uwtsd.ac.uk::7ad420b6-3b51-4401-8f28-6d1036292766" providerId="AD" clId="Web-{C8C257DD-2CCE-BA39-C880-21A4F8BDEF84}" dt="2026-03-20T21:19:21.012" v="69"/>
        <pc:sldMkLst>
          <pc:docMk/>
          <pc:sldMk cId="2584546046" sldId="259"/>
        </pc:sldMkLst>
      </pc:sldChg>
      <pc:sldChg chg="addSp delSp modSp new mod setBg">
        <pc:chgData name="Krzysztof Mysluk (2532291)" userId="S::2532291@student.uwtsd.ac.uk::7ad420b6-3b51-4401-8f28-6d1036292766" providerId="AD" clId="Web-{C8C257DD-2CCE-BA39-C880-21A4F8BDEF84}" dt="2026-03-20T21:22:27.532" v="79" actId="14100"/>
        <pc:sldMkLst>
          <pc:docMk/>
          <pc:sldMk cId="463056702" sldId="260"/>
        </pc:sldMkLst>
        <pc:spChg chg="mod">
          <ac:chgData name="Krzysztof Mysluk (2532291)" userId="S::2532291@student.uwtsd.ac.uk::7ad420b6-3b51-4401-8f28-6d1036292766" providerId="AD" clId="Web-{C8C257DD-2CCE-BA39-C880-21A4F8BDEF84}" dt="2026-03-20T21:21:47.453" v="73"/>
          <ac:spMkLst>
            <pc:docMk/>
            <pc:sldMk cId="463056702" sldId="260"/>
            <ac:spMk id="2" creationId="{1B819DC9-B563-70E4-20B6-DDA76318081F}"/>
          </ac:spMkLst>
        </pc:spChg>
        <pc:spChg chg="mod">
          <ac:chgData name="Krzysztof Mysluk (2532291)" userId="S::2532291@student.uwtsd.ac.uk::7ad420b6-3b51-4401-8f28-6d1036292766" providerId="AD" clId="Web-{C8C257DD-2CCE-BA39-C880-21A4F8BDEF84}" dt="2026-03-20T21:22:27.532" v="79" actId="14100"/>
          <ac:spMkLst>
            <pc:docMk/>
            <pc:sldMk cId="463056702" sldId="260"/>
            <ac:spMk id="3" creationId="{8294BAFE-9A07-4568-22B3-7AE56494DE60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21:47.453" v="73"/>
          <ac:spMkLst>
            <pc:docMk/>
            <pc:sldMk cId="463056702" sldId="260"/>
            <ac:spMk id="13" creationId="{7B1D86DA-4D32-4BB5-8D39-88B46A1DA6DA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21:47.453" v="73"/>
          <ac:spMkLst>
            <pc:docMk/>
            <pc:sldMk cId="463056702" sldId="260"/>
            <ac:spMk id="15" creationId="{605E3110-E9B6-4DE1-9151-0D88EC5D49D6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21:47.453" v="73"/>
          <ac:spMkLst>
            <pc:docMk/>
            <pc:sldMk cId="463056702" sldId="260"/>
            <ac:spMk id="17" creationId="{E571EADD-657A-489D-8F2B-FF2272B1521D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21:47.453" v="73"/>
          <ac:spMkLst>
            <pc:docMk/>
            <pc:sldMk cId="463056702" sldId="260"/>
            <ac:spMk id="19" creationId="{90E444CD-4124-4A4D-87DD-89EFE23FF5CB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21:47.453" v="73"/>
          <ac:spMkLst>
            <pc:docMk/>
            <pc:sldMk cId="463056702" sldId="260"/>
            <ac:spMk id="21" creationId="{97401E00-984C-4BF5-8C16-2C9D051D4EE4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21:47.453" v="73"/>
          <ac:spMkLst>
            <pc:docMk/>
            <pc:sldMk cId="463056702" sldId="260"/>
            <ac:spMk id="23" creationId="{DC8897D2-D9C1-4580-B133-0EA3927BE00F}"/>
          </ac:spMkLst>
        </pc:spChg>
        <pc:picChg chg="add mod">
          <ac:chgData name="Krzysztof Mysluk (2532291)" userId="S::2532291@student.uwtsd.ac.uk::7ad420b6-3b51-4401-8f28-6d1036292766" providerId="AD" clId="Web-{C8C257DD-2CCE-BA39-C880-21A4F8BDEF84}" dt="2026-03-20T21:17:38.180" v="63" actId="1076"/>
          <ac:picMkLst>
            <pc:docMk/>
            <pc:sldMk cId="463056702" sldId="260"/>
            <ac:picMk id="4" creationId="{1BCEE697-13A9-DD33-0627-85A597743EF0}"/>
          </ac:picMkLst>
        </pc:picChg>
        <pc:picChg chg="add mod">
          <ac:chgData name="Krzysztof Mysluk (2532291)" userId="S::2532291@student.uwtsd.ac.uk::7ad420b6-3b51-4401-8f28-6d1036292766" providerId="AD" clId="Web-{C8C257DD-2CCE-BA39-C880-21A4F8BDEF84}" dt="2026-03-20T21:21:47.453" v="73"/>
          <ac:picMkLst>
            <pc:docMk/>
            <pc:sldMk cId="463056702" sldId="260"/>
            <ac:picMk id="5" creationId="{C0F10F88-F007-3CE4-69BA-FEAB729EB065}"/>
          </ac:picMkLst>
        </pc:picChg>
        <pc:picChg chg="add del mod">
          <ac:chgData name="Krzysztof Mysluk (2532291)" userId="S::2532291@student.uwtsd.ac.uk::7ad420b6-3b51-4401-8f28-6d1036292766" providerId="AD" clId="Web-{C8C257DD-2CCE-BA39-C880-21A4F8BDEF84}" dt="2026-03-20T21:18:27.385" v="68"/>
          <ac:picMkLst>
            <pc:docMk/>
            <pc:sldMk cId="463056702" sldId="260"/>
            <ac:picMk id="6" creationId="{84725AAB-5853-02F5-AD57-ABDFFDA1D009}"/>
          </ac:picMkLst>
        </pc:picChg>
        <pc:picChg chg="add mod">
          <ac:chgData name="Krzysztof Mysluk (2532291)" userId="S::2532291@student.uwtsd.ac.uk::7ad420b6-3b51-4401-8f28-6d1036292766" providerId="AD" clId="Web-{C8C257DD-2CCE-BA39-C880-21A4F8BDEF84}" dt="2026-03-20T21:20:33.951" v="71" actId="14100"/>
          <ac:picMkLst>
            <pc:docMk/>
            <pc:sldMk cId="463056702" sldId="260"/>
            <ac:picMk id="7" creationId="{BDAD8ADA-71EB-274B-E92F-1D4F04D3EA4B}"/>
          </ac:picMkLst>
        </pc:picChg>
        <pc:picChg chg="add mod">
          <ac:chgData name="Krzysztof Mysluk (2532291)" userId="S::2532291@student.uwtsd.ac.uk::7ad420b6-3b51-4401-8f28-6d1036292766" providerId="AD" clId="Web-{C8C257DD-2CCE-BA39-C880-21A4F8BDEF84}" dt="2026-03-20T21:21:47.453" v="73"/>
          <ac:picMkLst>
            <pc:docMk/>
            <pc:sldMk cId="463056702" sldId="260"/>
            <ac:picMk id="8" creationId="{3CEE77A5-83D2-2BFC-7A3D-1E12E85CA2DD}"/>
          </ac:picMkLst>
        </pc:picChg>
      </pc:sldChg>
      <pc:sldChg chg="addSp delSp modSp new mod setBg">
        <pc:chgData name="Krzysztof Mysluk (2532291)" userId="S::2532291@student.uwtsd.ac.uk::7ad420b6-3b51-4401-8f28-6d1036292766" providerId="AD" clId="Web-{C8C257DD-2CCE-BA39-C880-21A4F8BDEF84}" dt="2026-03-20T21:29:03.900" v="93"/>
        <pc:sldMkLst>
          <pc:docMk/>
          <pc:sldMk cId="3877005895" sldId="261"/>
        </pc:sldMkLst>
        <pc:spChg chg="mod">
          <ac:chgData name="Krzysztof Mysluk (2532291)" userId="S::2532291@student.uwtsd.ac.uk::7ad420b6-3b51-4401-8f28-6d1036292766" providerId="AD" clId="Web-{C8C257DD-2CCE-BA39-C880-21A4F8BDEF84}" dt="2026-03-20T21:28:37.960" v="91"/>
          <ac:spMkLst>
            <pc:docMk/>
            <pc:sldMk cId="3877005895" sldId="261"/>
            <ac:spMk id="2" creationId="{4D1B6985-1FD0-4DBE-25D7-63C2EC60B6ED}"/>
          </ac:spMkLst>
        </pc:spChg>
        <pc:spChg chg="mod ord">
          <ac:chgData name="Krzysztof Mysluk (2532291)" userId="S::2532291@student.uwtsd.ac.uk::7ad420b6-3b51-4401-8f28-6d1036292766" providerId="AD" clId="Web-{C8C257DD-2CCE-BA39-C880-21A4F8BDEF84}" dt="2026-03-20T21:28:37.960" v="91"/>
          <ac:spMkLst>
            <pc:docMk/>
            <pc:sldMk cId="3877005895" sldId="261"/>
            <ac:spMk id="3" creationId="{14B1A495-482C-C98D-71F0-7C9441EE925C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28:30.835" v="88"/>
          <ac:spMkLst>
            <pc:docMk/>
            <pc:sldMk cId="3877005895" sldId="261"/>
            <ac:spMk id="9" creationId="{8F4E830A-06F9-4EAA-9E65-110CF2421798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28:37.960" v="90"/>
          <ac:spMkLst>
            <pc:docMk/>
            <pc:sldMk cId="3877005895" sldId="261"/>
            <ac:spMk id="17" creationId="{8F4E830A-06F9-4EAA-9E65-110CF2421798}"/>
          </ac:spMkLst>
        </pc:spChg>
        <pc:grpChg chg="add del">
          <ac:chgData name="Krzysztof Mysluk (2532291)" userId="S::2532291@student.uwtsd.ac.uk::7ad420b6-3b51-4401-8f28-6d1036292766" providerId="AD" clId="Web-{C8C257DD-2CCE-BA39-C880-21A4F8BDEF84}" dt="2026-03-20T21:28:37.960" v="90"/>
          <ac:grpSpMkLst>
            <pc:docMk/>
            <pc:sldMk cId="3877005895" sldId="261"/>
            <ac:grpSpMk id="11" creationId="{24B32265-D526-44B2-B82E-8977DFEFB457}"/>
          </ac:grpSpMkLst>
        </pc:grpChg>
        <pc:picChg chg="add mod ord">
          <ac:chgData name="Krzysztof Mysluk (2532291)" userId="S::2532291@student.uwtsd.ac.uk::7ad420b6-3b51-4401-8f28-6d1036292766" providerId="AD" clId="Web-{C8C257DD-2CCE-BA39-C880-21A4F8BDEF84}" dt="2026-03-20T21:29:03.900" v="93"/>
          <ac:picMkLst>
            <pc:docMk/>
            <pc:sldMk cId="3877005895" sldId="261"/>
            <ac:picMk id="4" creationId="{98B36BA9-B6B6-6688-FF61-FA96D82F2289}"/>
          </ac:picMkLst>
        </pc:picChg>
      </pc:sldChg>
      <pc:sldChg chg="addSp delSp modSp new mod modMedia setBg addAnim delAnim">
        <pc:chgData name="Krzysztof Mysluk (2532291)" userId="S::2532291@student.uwtsd.ac.uk::7ad420b6-3b51-4401-8f28-6d1036292766" providerId="AD" clId="Web-{C8C257DD-2CCE-BA39-C880-21A4F8BDEF84}" dt="2026-03-20T21:37:42.744" v="116" actId="1076"/>
        <pc:sldMkLst>
          <pc:docMk/>
          <pc:sldMk cId="1772643114" sldId="262"/>
        </pc:sldMkLst>
        <pc:spChg chg="mod">
          <ac:chgData name="Krzysztof Mysluk (2532291)" userId="S::2532291@student.uwtsd.ac.uk::7ad420b6-3b51-4401-8f28-6d1036292766" providerId="AD" clId="Web-{C8C257DD-2CCE-BA39-C880-21A4F8BDEF84}" dt="2026-03-20T21:37:42.744" v="116" actId="1076"/>
          <ac:spMkLst>
            <pc:docMk/>
            <pc:sldMk cId="1772643114" sldId="262"/>
            <ac:spMk id="2" creationId="{34456B9A-F18D-841F-518A-00DFE881527E}"/>
          </ac:spMkLst>
        </pc:spChg>
        <pc:spChg chg="mod">
          <ac:chgData name="Krzysztof Mysluk (2532291)" userId="S::2532291@student.uwtsd.ac.uk::7ad420b6-3b51-4401-8f28-6d1036292766" providerId="AD" clId="Web-{C8C257DD-2CCE-BA39-C880-21A4F8BDEF84}" dt="2026-03-20T21:37:35.712" v="115" actId="1076"/>
          <ac:spMkLst>
            <pc:docMk/>
            <pc:sldMk cId="1772643114" sldId="262"/>
            <ac:spMk id="3" creationId="{21B7AD5A-0FE7-C744-FC7C-44BAACB5A32C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36:36.445" v="109"/>
          <ac:spMkLst>
            <pc:docMk/>
            <pc:sldMk cId="1772643114" sldId="262"/>
            <ac:spMk id="10" creationId="{8F4E830A-06F9-4EAA-9E65-110CF2421798}"/>
          </ac:spMkLst>
        </pc:spChg>
        <pc:picChg chg="add del mod">
          <ac:chgData name="Krzysztof Mysluk (2532291)" userId="S::2532291@student.uwtsd.ac.uk::7ad420b6-3b51-4401-8f28-6d1036292766" providerId="AD" clId="Web-{C8C257DD-2CCE-BA39-C880-21A4F8BDEF84}" dt="2026-03-20T21:35:37.925" v="107"/>
          <ac:picMkLst>
            <pc:docMk/>
            <pc:sldMk cId="1772643114" sldId="262"/>
            <ac:picMk id="4" creationId="{B8F0F5FA-EA89-6809-7ECA-FADBC13542E8}"/>
          </ac:picMkLst>
        </pc:picChg>
        <pc:picChg chg="add mod ord">
          <ac:chgData name="Krzysztof Mysluk (2532291)" userId="S::2532291@student.uwtsd.ac.uk::7ad420b6-3b51-4401-8f28-6d1036292766" providerId="AD" clId="Web-{C8C257DD-2CCE-BA39-C880-21A4F8BDEF84}" dt="2026-03-20T21:36:36.445" v="109"/>
          <ac:picMkLst>
            <pc:docMk/>
            <pc:sldMk cId="1772643114" sldId="262"/>
            <ac:picMk id="5" creationId="{E228C444-BEFF-BBB3-459F-E6DEBD25309C}"/>
          </ac:picMkLst>
        </pc:picChg>
      </pc:sldChg>
      <pc:sldChg chg="addSp delSp modSp new mod setBg">
        <pc:chgData name="Krzysztof Mysluk (2532291)" userId="S::2532291@student.uwtsd.ac.uk::7ad420b6-3b51-4401-8f28-6d1036292766" providerId="AD" clId="Web-{C8C257DD-2CCE-BA39-C880-21A4F8BDEF84}" dt="2026-03-20T21:44:33.424" v="136" actId="1076"/>
        <pc:sldMkLst>
          <pc:docMk/>
          <pc:sldMk cId="2728879545" sldId="263"/>
        </pc:sldMkLst>
        <pc:spChg chg="mod">
          <ac:chgData name="Krzysztof Mysluk (2532291)" userId="S::2532291@student.uwtsd.ac.uk::7ad420b6-3b51-4401-8f28-6d1036292766" providerId="AD" clId="Web-{C8C257DD-2CCE-BA39-C880-21A4F8BDEF84}" dt="2026-03-20T21:44:33.424" v="136" actId="1076"/>
          <ac:spMkLst>
            <pc:docMk/>
            <pc:sldMk cId="2728879545" sldId="263"/>
            <ac:spMk id="2" creationId="{AEFD3ED9-72DA-D51A-5490-9D55879EB71D}"/>
          </ac:spMkLst>
        </pc:spChg>
        <pc:spChg chg="mod">
          <ac:chgData name="Krzysztof Mysluk (2532291)" userId="S::2532291@student.uwtsd.ac.uk::7ad420b6-3b51-4401-8f28-6d1036292766" providerId="AD" clId="Web-{C8C257DD-2CCE-BA39-C880-21A4F8BDEF84}" dt="2026-03-20T21:44:20.361" v="135" actId="14100"/>
          <ac:spMkLst>
            <pc:docMk/>
            <pc:sldMk cId="2728879545" sldId="263"/>
            <ac:spMk id="3" creationId="{7F244403-3518-F3B3-2647-72CAC8B7FA7F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43:19.001" v="125"/>
          <ac:spMkLst>
            <pc:docMk/>
            <pc:sldMk cId="2728879545" sldId="263"/>
            <ac:spMk id="9" creationId="{8735A508-2662-409F-B5A3-AEA22CE92AD9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43:48.610" v="129"/>
          <ac:spMkLst>
            <pc:docMk/>
            <pc:sldMk cId="2728879545" sldId="263"/>
            <ac:spMk id="10" creationId="{8735A508-2662-409F-B5A3-AEA22CE92AD9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43:19.001" v="125"/>
          <ac:spMkLst>
            <pc:docMk/>
            <pc:sldMk cId="2728879545" sldId="263"/>
            <ac:spMk id="11" creationId="{CB8B592B-E5AA-4055-8CB3-6AEDB35AD4E5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43:48.610" v="129"/>
          <ac:spMkLst>
            <pc:docMk/>
            <pc:sldMk cId="2728879545" sldId="263"/>
            <ac:spMk id="12" creationId="{CB8B592B-E5AA-4055-8CB3-6AEDB35AD4E5}"/>
          </ac:spMkLst>
        </pc:spChg>
        <pc:spChg chg="add del">
          <ac:chgData name="Krzysztof Mysluk (2532291)" userId="S::2532291@student.uwtsd.ac.uk::7ad420b6-3b51-4401-8f28-6d1036292766" providerId="AD" clId="Web-{C8C257DD-2CCE-BA39-C880-21A4F8BDEF84}" dt="2026-03-20T21:43:54.751" v="131"/>
          <ac:spMkLst>
            <pc:docMk/>
            <pc:sldMk cId="2728879545" sldId="263"/>
            <ac:spMk id="21" creationId="{8F4E830A-06F9-4EAA-9E65-110CF2421798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43:54.751" v="132"/>
          <ac:spMkLst>
            <pc:docMk/>
            <pc:sldMk cId="2728879545" sldId="263"/>
            <ac:spMk id="26" creationId="{8735A508-2662-409F-B5A3-AEA22CE92AD9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43:54.751" v="132"/>
          <ac:spMkLst>
            <pc:docMk/>
            <pc:sldMk cId="2728879545" sldId="263"/>
            <ac:spMk id="27" creationId="{CB8B592B-E5AA-4055-8CB3-6AEDB35AD4E5}"/>
          </ac:spMkLst>
        </pc:spChg>
        <pc:grpChg chg="add del">
          <ac:chgData name="Krzysztof Mysluk (2532291)" userId="S::2532291@student.uwtsd.ac.uk::7ad420b6-3b51-4401-8f28-6d1036292766" providerId="AD" clId="Web-{C8C257DD-2CCE-BA39-C880-21A4F8BDEF84}" dt="2026-03-20T21:43:19.001" v="125"/>
          <ac:grpSpMkLst>
            <pc:docMk/>
            <pc:sldMk cId="2728879545" sldId="263"/>
            <ac:grpSpMk id="13" creationId="{6E8443E6-406A-4E9D-BBDF-18D82C7E570C}"/>
          </ac:grpSpMkLst>
        </pc:grpChg>
        <pc:grpChg chg="add del">
          <ac:chgData name="Krzysztof Mysluk (2532291)" userId="S::2532291@student.uwtsd.ac.uk::7ad420b6-3b51-4401-8f28-6d1036292766" providerId="AD" clId="Web-{C8C257DD-2CCE-BA39-C880-21A4F8BDEF84}" dt="2026-03-20T21:43:48.610" v="129"/>
          <ac:grpSpMkLst>
            <pc:docMk/>
            <pc:sldMk cId="2728879545" sldId="263"/>
            <ac:grpSpMk id="14" creationId="{6E8443E6-406A-4E9D-BBDF-18D82C7E570C}"/>
          </ac:grpSpMkLst>
        </pc:grpChg>
        <pc:grpChg chg="add del">
          <ac:chgData name="Krzysztof Mysluk (2532291)" userId="S::2532291@student.uwtsd.ac.uk::7ad420b6-3b51-4401-8f28-6d1036292766" providerId="AD" clId="Web-{C8C257DD-2CCE-BA39-C880-21A4F8BDEF84}" dt="2026-03-20T21:43:54.751" v="131"/>
          <ac:grpSpMkLst>
            <pc:docMk/>
            <pc:sldMk cId="2728879545" sldId="263"/>
            <ac:grpSpMk id="22" creationId="{24B32265-D526-44B2-B82E-8977DFEFB457}"/>
          </ac:grpSpMkLst>
        </pc:grpChg>
        <pc:grpChg chg="add">
          <ac:chgData name="Krzysztof Mysluk (2532291)" userId="S::2532291@student.uwtsd.ac.uk::7ad420b6-3b51-4401-8f28-6d1036292766" providerId="AD" clId="Web-{C8C257DD-2CCE-BA39-C880-21A4F8BDEF84}" dt="2026-03-20T21:43:54.751" v="132"/>
          <ac:grpSpMkLst>
            <pc:docMk/>
            <pc:sldMk cId="2728879545" sldId="263"/>
            <ac:grpSpMk id="28" creationId="{6E8443E6-406A-4E9D-BBDF-18D82C7E570C}"/>
          </ac:grpSpMkLst>
        </pc:grpChg>
        <pc:picChg chg="add del mod ord">
          <ac:chgData name="Krzysztof Mysluk (2532291)" userId="S::2532291@student.uwtsd.ac.uk::7ad420b6-3b51-4401-8f28-6d1036292766" providerId="AD" clId="Web-{C8C257DD-2CCE-BA39-C880-21A4F8BDEF84}" dt="2026-03-20T21:43:24.048" v="126"/>
          <ac:picMkLst>
            <pc:docMk/>
            <pc:sldMk cId="2728879545" sldId="263"/>
            <ac:picMk id="4" creationId="{E1726A31-FF7F-EA55-C40C-9AB79361A548}"/>
          </ac:picMkLst>
        </pc:picChg>
        <pc:picChg chg="add mod ord">
          <ac:chgData name="Krzysztof Mysluk (2532291)" userId="S::2532291@student.uwtsd.ac.uk::7ad420b6-3b51-4401-8f28-6d1036292766" providerId="AD" clId="Web-{C8C257DD-2CCE-BA39-C880-21A4F8BDEF84}" dt="2026-03-20T21:43:54.751" v="132"/>
          <ac:picMkLst>
            <pc:docMk/>
            <pc:sldMk cId="2728879545" sldId="263"/>
            <ac:picMk id="5" creationId="{F0CF49B6-2F5B-806C-68E2-A16FAA0C93E5}"/>
          </ac:picMkLst>
        </pc:picChg>
      </pc:sldChg>
      <pc:sldChg chg="addSp modSp new mod setBg">
        <pc:chgData name="Krzysztof Mysluk (2532291)" userId="S::2532291@student.uwtsd.ac.uk::7ad420b6-3b51-4401-8f28-6d1036292766" providerId="AD" clId="Web-{C8C257DD-2CCE-BA39-C880-21A4F8BDEF84}" dt="2026-03-20T21:51:51.909" v="177" actId="20577"/>
        <pc:sldMkLst>
          <pc:docMk/>
          <pc:sldMk cId="2630596900" sldId="264"/>
        </pc:sldMkLst>
        <pc:spChg chg="mod">
          <ac:chgData name="Krzysztof Mysluk (2532291)" userId="S::2532291@student.uwtsd.ac.uk::7ad420b6-3b51-4401-8f28-6d1036292766" providerId="AD" clId="Web-{C8C257DD-2CCE-BA39-C880-21A4F8BDEF84}" dt="2026-03-20T21:51:32.674" v="175"/>
          <ac:spMkLst>
            <pc:docMk/>
            <pc:sldMk cId="2630596900" sldId="264"/>
            <ac:spMk id="2" creationId="{C72A7223-0483-2062-256C-CFF617331FAD}"/>
          </ac:spMkLst>
        </pc:spChg>
        <pc:spChg chg="mod">
          <ac:chgData name="Krzysztof Mysluk (2532291)" userId="S::2532291@student.uwtsd.ac.uk::7ad420b6-3b51-4401-8f28-6d1036292766" providerId="AD" clId="Web-{C8C257DD-2CCE-BA39-C880-21A4F8BDEF84}" dt="2026-03-20T21:51:51.909" v="177" actId="20577"/>
          <ac:spMkLst>
            <pc:docMk/>
            <pc:sldMk cId="2630596900" sldId="264"/>
            <ac:spMk id="3" creationId="{B7A96A0F-D6FC-248E-CB8F-8A107113B218}"/>
          </ac:spMkLst>
        </pc:spChg>
        <pc:spChg chg="add">
          <ac:chgData name="Krzysztof Mysluk (2532291)" userId="S::2532291@student.uwtsd.ac.uk::7ad420b6-3b51-4401-8f28-6d1036292766" providerId="AD" clId="Web-{C8C257DD-2CCE-BA39-C880-21A4F8BDEF84}" dt="2026-03-20T21:51:32.674" v="175"/>
          <ac:spMkLst>
            <pc:docMk/>
            <pc:sldMk cId="2630596900" sldId="264"/>
            <ac:spMk id="8" creationId="{CADF2543-1B6F-4FBC-A7AF-53A0430E05AB}"/>
          </ac:spMkLst>
        </pc:spChg>
        <pc:grpChg chg="add">
          <ac:chgData name="Krzysztof Mysluk (2532291)" userId="S::2532291@student.uwtsd.ac.uk::7ad420b6-3b51-4401-8f28-6d1036292766" providerId="AD" clId="Web-{C8C257DD-2CCE-BA39-C880-21A4F8BDEF84}" dt="2026-03-20T21:51:32.674" v="175"/>
          <ac:grpSpMkLst>
            <pc:docMk/>
            <pc:sldMk cId="2630596900" sldId="264"/>
            <ac:grpSpMk id="10" creationId="{A80A6E81-6B71-43DF-877B-E964A9A4CB68}"/>
          </ac:grpSpMkLst>
        </pc:grpChg>
      </pc:sldChg>
    </pc:docChg>
  </pc:docChgLst>
  <pc:docChgLst>
    <pc:chgData name="Krzysztof Mysluk (2532291)" userId="S::2532291@student.uwtsd.ac.uk::7ad420b6-3b51-4401-8f28-6d1036292766" providerId="AD" clId="Web-{3F9FEA6E-FE4D-023B-D2DB-160A6723C1BC}"/>
    <pc:docChg chg="mod addSld modSld addMainMaster delMainMaster">
      <pc:chgData name="Krzysztof Mysluk (2532291)" userId="S::2532291@student.uwtsd.ac.uk::7ad420b6-3b51-4401-8f28-6d1036292766" providerId="AD" clId="Web-{3F9FEA6E-FE4D-023B-D2DB-160A6723C1BC}" dt="2026-03-20T20:48:27.830" v="58"/>
      <pc:docMkLst>
        <pc:docMk/>
      </pc:docMkLst>
      <pc:sldChg chg="addSp delSp modSp mod setBg modClrScheme chgLayout">
        <pc:chgData name="Krzysztof Mysluk (2532291)" userId="S::2532291@student.uwtsd.ac.uk::7ad420b6-3b51-4401-8f28-6d1036292766" providerId="AD" clId="Web-{3F9FEA6E-FE4D-023B-D2DB-160A6723C1BC}" dt="2026-03-20T20:46:00.502" v="44"/>
        <pc:sldMkLst>
          <pc:docMk/>
          <pc:sldMk cId="109857222" sldId="256"/>
        </pc:sldMkLst>
        <pc:spChg chg="mod ord">
          <ac:chgData name="Krzysztof Mysluk (2532291)" userId="S::2532291@student.uwtsd.ac.uk::7ad420b6-3b51-4401-8f28-6d1036292766" providerId="AD" clId="Web-{3F9FEA6E-FE4D-023B-D2DB-160A6723C1BC}" dt="2026-03-20T20:46:00.502" v="4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rzysztof Mysluk (2532291)" userId="S::2532291@student.uwtsd.ac.uk::7ad420b6-3b51-4401-8f28-6d1036292766" providerId="AD" clId="Web-{3F9FEA6E-FE4D-023B-D2DB-160A6723C1BC}" dt="2026-03-20T20:46:00.502" v="44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Krzysztof Mysluk (2532291)" userId="S::2532291@student.uwtsd.ac.uk::7ad420b6-3b51-4401-8f28-6d1036292766" providerId="AD" clId="Web-{3F9FEA6E-FE4D-023B-D2DB-160A6723C1BC}" dt="2026-03-20T20:44:36.470" v="34"/>
          <ac:spMkLst>
            <pc:docMk/>
            <pc:sldMk cId="109857222" sldId="256"/>
            <ac:spMk id="9" creationId="{A88AF6E1-CF4B-27E1-2B67-3371B58F5E12}"/>
          </ac:spMkLst>
        </pc:spChg>
        <pc:spChg chg="add del mod">
          <ac:chgData name="Krzysztof Mysluk (2532291)" userId="S::2532291@student.uwtsd.ac.uk::7ad420b6-3b51-4401-8f28-6d1036292766" providerId="AD" clId="Web-{3F9FEA6E-FE4D-023B-D2DB-160A6723C1BC}" dt="2026-03-20T20:44:36.470" v="34"/>
          <ac:spMkLst>
            <pc:docMk/>
            <pc:sldMk cId="109857222" sldId="256"/>
            <ac:spMk id="11" creationId="{3F893958-9828-140D-3183-1E5D3FD9FF4E}"/>
          </ac:spMkLst>
        </pc:spChg>
        <pc:spChg chg="add del mod">
          <ac:chgData name="Krzysztof Mysluk (2532291)" userId="S::2532291@student.uwtsd.ac.uk::7ad420b6-3b51-4401-8f28-6d1036292766" providerId="AD" clId="Web-{3F9FEA6E-FE4D-023B-D2DB-160A6723C1BC}" dt="2026-03-20T20:44:36.470" v="34"/>
          <ac:spMkLst>
            <pc:docMk/>
            <pc:sldMk cId="109857222" sldId="256"/>
            <ac:spMk id="13" creationId="{BE438AC6-6D68-CF01-87D5-151EE0385994}"/>
          </ac:spMkLst>
        </pc:spChg>
        <pc:spChg chg="add del mod">
          <ac:chgData name="Krzysztof Mysluk (2532291)" userId="S::2532291@student.uwtsd.ac.uk::7ad420b6-3b51-4401-8f28-6d1036292766" providerId="AD" clId="Web-{3F9FEA6E-FE4D-023B-D2DB-160A6723C1BC}" dt="2026-03-20T20:44:40.814" v="36"/>
          <ac:spMkLst>
            <pc:docMk/>
            <pc:sldMk cId="109857222" sldId="256"/>
            <ac:spMk id="15" creationId="{1B6BFA90-CB53-7409-9FED-02C7350E95A0}"/>
          </ac:spMkLst>
        </pc:spChg>
        <pc:spChg chg="add del mod">
          <ac:chgData name="Krzysztof Mysluk (2532291)" userId="S::2532291@student.uwtsd.ac.uk::7ad420b6-3b51-4401-8f28-6d1036292766" providerId="AD" clId="Web-{3F9FEA6E-FE4D-023B-D2DB-160A6723C1BC}" dt="2026-03-20T20:44:40.814" v="36"/>
          <ac:spMkLst>
            <pc:docMk/>
            <pc:sldMk cId="109857222" sldId="256"/>
            <ac:spMk id="16" creationId="{CDBF1ABB-6BBE-7E4D-A124-7F5415A5B711}"/>
          </ac:spMkLst>
        </pc:spChg>
        <pc:spChg chg="add del mod">
          <ac:chgData name="Krzysztof Mysluk (2532291)" userId="S::2532291@student.uwtsd.ac.uk::7ad420b6-3b51-4401-8f28-6d1036292766" providerId="AD" clId="Web-{3F9FEA6E-FE4D-023B-D2DB-160A6723C1BC}" dt="2026-03-20T20:44:40.814" v="36"/>
          <ac:spMkLst>
            <pc:docMk/>
            <pc:sldMk cId="109857222" sldId="256"/>
            <ac:spMk id="17" creationId="{192A5EAC-A3C0-99DE-131E-5B4F85BCAEF2}"/>
          </ac:spMkLst>
        </pc:spChg>
        <pc:spChg chg="add del mod">
          <ac:chgData name="Krzysztof Mysluk (2532291)" userId="S::2532291@student.uwtsd.ac.uk::7ad420b6-3b51-4401-8f28-6d1036292766" providerId="AD" clId="Web-{3F9FEA6E-FE4D-023B-D2DB-160A6723C1BC}" dt="2026-03-20T20:45:06.970" v="38"/>
          <ac:spMkLst>
            <pc:docMk/>
            <pc:sldMk cId="109857222" sldId="256"/>
            <ac:spMk id="19" creationId="{A88AF6E1-CF4B-27E1-2B67-3371B58F5E12}"/>
          </ac:spMkLst>
        </pc:spChg>
        <pc:spChg chg="add del mod">
          <ac:chgData name="Krzysztof Mysluk (2532291)" userId="S::2532291@student.uwtsd.ac.uk::7ad420b6-3b51-4401-8f28-6d1036292766" providerId="AD" clId="Web-{3F9FEA6E-FE4D-023B-D2DB-160A6723C1BC}" dt="2026-03-20T20:45:06.970" v="38"/>
          <ac:spMkLst>
            <pc:docMk/>
            <pc:sldMk cId="109857222" sldId="256"/>
            <ac:spMk id="20" creationId="{3F893958-9828-140D-3183-1E5D3FD9FF4E}"/>
          </ac:spMkLst>
        </pc:spChg>
        <pc:spChg chg="add del mod">
          <ac:chgData name="Krzysztof Mysluk (2532291)" userId="S::2532291@student.uwtsd.ac.uk::7ad420b6-3b51-4401-8f28-6d1036292766" providerId="AD" clId="Web-{3F9FEA6E-FE4D-023B-D2DB-160A6723C1BC}" dt="2026-03-20T20:45:06.970" v="38"/>
          <ac:spMkLst>
            <pc:docMk/>
            <pc:sldMk cId="109857222" sldId="256"/>
            <ac:spMk id="21" creationId="{BE438AC6-6D68-CF01-87D5-151EE0385994}"/>
          </ac:spMkLst>
        </pc:spChg>
        <pc:spChg chg="add del mod">
          <ac:chgData name="Krzysztof Mysluk (2532291)" userId="S::2532291@student.uwtsd.ac.uk::7ad420b6-3b51-4401-8f28-6d1036292766" providerId="AD" clId="Web-{3F9FEA6E-FE4D-023B-D2DB-160A6723C1BC}" dt="2026-03-20T20:45:09.408" v="40"/>
          <ac:spMkLst>
            <pc:docMk/>
            <pc:sldMk cId="109857222" sldId="256"/>
            <ac:spMk id="23" creationId="{1B6BFA90-CB53-7409-9FED-02C7350E95A0}"/>
          </ac:spMkLst>
        </pc:spChg>
        <pc:spChg chg="add del mod">
          <ac:chgData name="Krzysztof Mysluk (2532291)" userId="S::2532291@student.uwtsd.ac.uk::7ad420b6-3b51-4401-8f28-6d1036292766" providerId="AD" clId="Web-{3F9FEA6E-FE4D-023B-D2DB-160A6723C1BC}" dt="2026-03-20T20:45:09.408" v="40"/>
          <ac:spMkLst>
            <pc:docMk/>
            <pc:sldMk cId="109857222" sldId="256"/>
            <ac:spMk id="24" creationId="{CDBF1ABB-6BBE-7E4D-A124-7F5415A5B711}"/>
          </ac:spMkLst>
        </pc:spChg>
        <pc:spChg chg="add del mod">
          <ac:chgData name="Krzysztof Mysluk (2532291)" userId="S::2532291@student.uwtsd.ac.uk::7ad420b6-3b51-4401-8f28-6d1036292766" providerId="AD" clId="Web-{3F9FEA6E-FE4D-023B-D2DB-160A6723C1BC}" dt="2026-03-20T20:45:09.408" v="40"/>
          <ac:spMkLst>
            <pc:docMk/>
            <pc:sldMk cId="109857222" sldId="256"/>
            <ac:spMk id="25" creationId="{192A5EAC-A3C0-99DE-131E-5B4F85BCAEF2}"/>
          </ac:spMkLst>
        </pc:spChg>
        <pc:spChg chg="add mod ord">
          <ac:chgData name="Krzysztof Mysluk (2532291)" userId="S::2532291@student.uwtsd.ac.uk::7ad420b6-3b51-4401-8f28-6d1036292766" providerId="AD" clId="Web-{3F9FEA6E-FE4D-023B-D2DB-160A6723C1BC}" dt="2026-03-20T20:46:00.502" v="44"/>
          <ac:spMkLst>
            <pc:docMk/>
            <pc:sldMk cId="109857222" sldId="256"/>
            <ac:spMk id="27" creationId="{841AAAC9-767C-0FBB-AA8B-54BD17562064}"/>
          </ac:spMkLst>
        </pc:spChg>
        <pc:spChg chg="add mod ord">
          <ac:chgData name="Krzysztof Mysluk (2532291)" userId="S::2532291@student.uwtsd.ac.uk::7ad420b6-3b51-4401-8f28-6d1036292766" providerId="AD" clId="Web-{3F9FEA6E-FE4D-023B-D2DB-160A6723C1BC}" dt="2026-03-20T20:46:00.502" v="44"/>
          <ac:spMkLst>
            <pc:docMk/>
            <pc:sldMk cId="109857222" sldId="256"/>
            <ac:spMk id="28" creationId="{D5721EDF-AFC1-CC44-3546-0AEFE5670AD2}"/>
          </ac:spMkLst>
        </pc:spChg>
        <pc:spChg chg="add mod ord">
          <ac:chgData name="Krzysztof Mysluk (2532291)" userId="S::2532291@student.uwtsd.ac.uk::7ad420b6-3b51-4401-8f28-6d1036292766" providerId="AD" clId="Web-{3F9FEA6E-FE4D-023B-D2DB-160A6723C1BC}" dt="2026-03-20T20:46:00.502" v="44"/>
          <ac:spMkLst>
            <pc:docMk/>
            <pc:sldMk cId="109857222" sldId="256"/>
            <ac:spMk id="29" creationId="{8A741E50-5649-5C91-8EA0-0DD3BB0108E4}"/>
          </ac:spMkLst>
        </pc:spChg>
        <pc:spChg chg="add">
          <ac:chgData name="Krzysztof Mysluk (2532291)" userId="S::2532291@student.uwtsd.ac.uk::7ad420b6-3b51-4401-8f28-6d1036292766" providerId="AD" clId="Web-{3F9FEA6E-FE4D-023B-D2DB-160A6723C1BC}" dt="2026-03-20T20:46:00.502" v="44"/>
          <ac:spMkLst>
            <pc:docMk/>
            <pc:sldMk cId="109857222" sldId="256"/>
            <ac:spMk id="41" creationId="{CADF2543-1B6F-4FBC-A7AF-53A0430E05AB}"/>
          </ac:spMkLst>
        </pc:spChg>
        <pc:grpChg chg="add">
          <ac:chgData name="Krzysztof Mysluk (2532291)" userId="S::2532291@student.uwtsd.ac.uk::7ad420b6-3b51-4401-8f28-6d1036292766" providerId="AD" clId="Web-{3F9FEA6E-FE4D-023B-D2DB-160A6723C1BC}" dt="2026-03-20T20:46:00.502" v="44"/>
          <ac:grpSpMkLst>
            <pc:docMk/>
            <pc:sldMk cId="109857222" sldId="256"/>
            <ac:grpSpMk id="34" creationId="{6CC7770B-E4E1-42D6-9437-DAA4A3A9E659}"/>
          </ac:grpSpMkLst>
        </pc:grpChg>
        <pc:grpChg chg="add">
          <ac:chgData name="Krzysztof Mysluk (2532291)" userId="S::2532291@student.uwtsd.ac.uk::7ad420b6-3b51-4401-8f28-6d1036292766" providerId="AD" clId="Web-{3F9FEA6E-FE4D-023B-D2DB-160A6723C1BC}" dt="2026-03-20T20:46:00.502" v="44"/>
          <ac:grpSpMkLst>
            <pc:docMk/>
            <pc:sldMk cId="109857222" sldId="256"/>
            <ac:grpSpMk id="43" creationId="{A80A6E81-6B71-43DF-877B-E964A9A4CB68}"/>
          </ac:grpSpMkLst>
        </pc:grpChg>
        <pc:picChg chg="add del mod">
          <ac:chgData name="Krzysztof Mysluk (2532291)" userId="S::2532291@student.uwtsd.ac.uk::7ad420b6-3b51-4401-8f28-6d1036292766" providerId="AD" clId="Web-{3F9FEA6E-FE4D-023B-D2DB-160A6723C1BC}" dt="2026-03-20T20:45:14.736" v="42"/>
          <ac:picMkLst>
            <pc:docMk/>
            <pc:sldMk cId="109857222" sldId="256"/>
            <ac:picMk id="4" creationId="{2199F593-2A40-21F6-2BAB-466EC0ED7191}"/>
          </ac:picMkLst>
        </pc:picChg>
      </pc:sldChg>
      <pc:sldChg chg="addSp delSp modSp new mod setBg modClrScheme addAnim modAnim chgLayout">
        <pc:chgData name="Krzysztof Mysluk (2532291)" userId="S::2532291@student.uwtsd.ac.uk::7ad420b6-3b51-4401-8f28-6d1036292766" providerId="AD" clId="Web-{3F9FEA6E-FE4D-023B-D2DB-160A6723C1BC}" dt="2026-03-20T20:48:27.830" v="58"/>
        <pc:sldMkLst>
          <pc:docMk/>
          <pc:sldMk cId="3039330016" sldId="257"/>
        </pc:sldMkLst>
        <pc:spChg chg="mod ord">
          <ac:chgData name="Krzysztof Mysluk (2532291)" userId="S::2532291@student.uwtsd.ac.uk::7ad420b6-3b51-4401-8f28-6d1036292766" providerId="AD" clId="Web-{3F9FEA6E-FE4D-023B-D2DB-160A6723C1BC}" dt="2026-03-20T20:47:49.533" v="55" actId="14100"/>
          <ac:spMkLst>
            <pc:docMk/>
            <pc:sldMk cId="3039330016" sldId="257"/>
            <ac:spMk id="2" creationId="{985E9B6F-5505-53D8-E0BF-30B1826BE13C}"/>
          </ac:spMkLst>
        </pc:spChg>
        <pc:spChg chg="del mod ord">
          <ac:chgData name="Krzysztof Mysluk (2532291)" userId="S::2532291@student.uwtsd.ac.uk::7ad420b6-3b51-4401-8f28-6d1036292766" providerId="AD" clId="Web-{3F9FEA6E-FE4D-023B-D2DB-160A6723C1BC}" dt="2026-03-20T20:46:14.517" v="45"/>
          <ac:spMkLst>
            <pc:docMk/>
            <pc:sldMk cId="3039330016" sldId="257"/>
            <ac:spMk id="3" creationId="{6C3F7982-2F49-617A-41AC-5F3BDD60A3C8}"/>
          </ac:spMkLst>
        </pc:spChg>
        <pc:spChg chg="mod ord">
          <ac:chgData name="Krzysztof Mysluk (2532291)" userId="S::2532291@student.uwtsd.ac.uk::7ad420b6-3b51-4401-8f28-6d1036292766" providerId="AD" clId="Web-{3F9FEA6E-FE4D-023B-D2DB-160A6723C1BC}" dt="2026-03-20T20:46:14.517" v="45"/>
          <ac:spMkLst>
            <pc:docMk/>
            <pc:sldMk cId="3039330016" sldId="257"/>
            <ac:spMk id="4" creationId="{C8855A47-0DF6-4044-AB6B-3E42A4E0F581}"/>
          </ac:spMkLst>
        </pc:spChg>
        <pc:spChg chg="mod ord">
          <ac:chgData name="Krzysztof Mysluk (2532291)" userId="S::2532291@student.uwtsd.ac.uk::7ad420b6-3b51-4401-8f28-6d1036292766" providerId="AD" clId="Web-{3F9FEA6E-FE4D-023B-D2DB-160A6723C1BC}" dt="2026-03-20T20:46:14.517" v="45"/>
          <ac:spMkLst>
            <pc:docMk/>
            <pc:sldMk cId="3039330016" sldId="257"/>
            <ac:spMk id="5" creationId="{26A34A5C-06F8-65E6-4E69-CCAB19BFD6ED}"/>
          </ac:spMkLst>
        </pc:spChg>
        <pc:spChg chg="mod ord">
          <ac:chgData name="Krzysztof Mysluk (2532291)" userId="S::2532291@student.uwtsd.ac.uk::7ad420b6-3b51-4401-8f28-6d1036292766" providerId="AD" clId="Web-{3F9FEA6E-FE4D-023B-D2DB-160A6723C1BC}" dt="2026-03-20T20:46:14.517" v="45"/>
          <ac:spMkLst>
            <pc:docMk/>
            <pc:sldMk cId="3039330016" sldId="257"/>
            <ac:spMk id="6" creationId="{7C835605-32B8-1B8B-A024-2E7DDFD110A9}"/>
          </ac:spMkLst>
        </pc:spChg>
        <pc:spChg chg="add del">
          <ac:chgData name="Krzysztof Mysluk (2532291)" userId="S::2532291@student.uwtsd.ac.uk::7ad420b6-3b51-4401-8f28-6d1036292766" providerId="AD" clId="Web-{3F9FEA6E-FE4D-023B-D2DB-160A6723C1BC}" dt="2026-03-20T20:47:02.267" v="47"/>
          <ac:spMkLst>
            <pc:docMk/>
            <pc:sldMk cId="3039330016" sldId="257"/>
            <ac:spMk id="7" creationId="{7C523BF8-4AAC-00DB-85EF-877CA05D8F09}"/>
          </ac:spMkLst>
        </pc:spChg>
        <pc:spChg chg="add mod">
          <ac:chgData name="Krzysztof Mysluk (2532291)" userId="S::2532291@student.uwtsd.ac.uk::7ad420b6-3b51-4401-8f28-6d1036292766" providerId="AD" clId="Web-{3F9FEA6E-FE4D-023B-D2DB-160A6723C1BC}" dt="2026-03-20T20:47:27.955" v="54" actId="20577"/>
          <ac:spMkLst>
            <pc:docMk/>
            <pc:sldMk cId="3039330016" sldId="257"/>
            <ac:spMk id="8" creationId="{12EF03D9-F6C6-8D37-EC3E-FF2398D2DC1F}"/>
          </ac:spMkLst>
        </pc:spChg>
        <pc:spChg chg="add">
          <ac:chgData name="Krzysztof Mysluk (2532291)" userId="S::2532291@student.uwtsd.ac.uk::7ad420b6-3b51-4401-8f28-6d1036292766" providerId="AD" clId="Web-{3F9FEA6E-FE4D-023B-D2DB-160A6723C1BC}" dt="2026-03-20T20:46:14.517" v="45"/>
          <ac:spMkLst>
            <pc:docMk/>
            <pc:sldMk cId="3039330016" sldId="257"/>
            <ac:spMk id="23" creationId="{762362DE-7747-4D8B-99FA-8E36F0B15FF7}"/>
          </ac:spMkLst>
        </pc:spChg>
        <pc:grpChg chg="add">
          <ac:chgData name="Krzysztof Mysluk (2532291)" userId="S::2532291@student.uwtsd.ac.uk::7ad420b6-3b51-4401-8f28-6d1036292766" providerId="AD" clId="Web-{3F9FEA6E-FE4D-023B-D2DB-160A6723C1BC}" dt="2026-03-20T20:46:14.517" v="45"/>
          <ac:grpSpMkLst>
            <pc:docMk/>
            <pc:sldMk cId="3039330016" sldId="257"/>
            <ac:grpSpMk id="25" creationId="{25123E6E-F713-4254-A6BF-358CC8EC6C95}"/>
          </ac:grpSpMkLst>
        </pc:grpChg>
        <pc:picChg chg="add">
          <ac:chgData name="Krzysztof Mysluk (2532291)" userId="S::2532291@student.uwtsd.ac.uk::7ad420b6-3b51-4401-8f28-6d1036292766" providerId="AD" clId="Web-{3F9FEA6E-FE4D-023B-D2DB-160A6723C1BC}" dt="2026-03-20T20:46:14.517" v="45"/>
          <ac:picMkLst>
            <pc:docMk/>
            <pc:sldMk cId="3039330016" sldId="257"/>
            <ac:picMk id="10" creationId="{69BE2FDA-B0EE-F5D8-9EA1-17F8DB400AC8}"/>
          </ac:picMkLst>
        </pc:picChg>
        <pc:cxnChg chg="add">
          <ac:chgData name="Krzysztof Mysluk (2532291)" userId="S::2532291@student.uwtsd.ac.uk::7ad420b6-3b51-4401-8f28-6d1036292766" providerId="AD" clId="Web-{3F9FEA6E-FE4D-023B-D2DB-160A6723C1BC}" dt="2026-03-20T20:46:14.517" v="45"/>
          <ac:cxnSpMkLst>
            <pc:docMk/>
            <pc:sldMk cId="3039330016" sldId="257"/>
            <ac:cxnSpMk id="15" creationId="{ADBE6588-EE16-4389-857C-86A156D49E5D}"/>
          </ac:cxnSpMkLst>
        </pc:cxnChg>
        <pc:cxnChg chg="add">
          <ac:chgData name="Krzysztof Mysluk (2532291)" userId="S::2532291@student.uwtsd.ac.uk::7ad420b6-3b51-4401-8f28-6d1036292766" providerId="AD" clId="Web-{3F9FEA6E-FE4D-023B-D2DB-160A6723C1BC}" dt="2026-03-20T20:46:14.517" v="45"/>
          <ac:cxnSpMkLst>
            <pc:docMk/>
            <pc:sldMk cId="3039330016" sldId="257"/>
            <ac:cxnSpMk id="19" creationId="{2BE668D0-D906-4EEE-B32F-8C028624B837}"/>
          </ac:cxnSpMkLst>
        </pc:cxnChg>
      </pc:sldChg>
      <pc:sldMasterChg chg="del delSldLayout">
        <pc:chgData name="Krzysztof Mysluk (2532291)" userId="S::2532291@student.uwtsd.ac.uk::7ad420b6-3b51-4401-8f28-6d1036292766" providerId="AD" clId="Web-{3F9FEA6E-FE4D-023B-D2DB-160A6723C1BC}" dt="2026-03-20T20:37:18.081" v="23"/>
        <pc:sldMasterMkLst>
          <pc:docMk/>
          <pc:sldMasterMk cId="2460954070" sldId="2147483660"/>
        </pc:sldMasterMkLst>
        <pc:sldLayoutChg chg="del">
          <pc:chgData name="Krzysztof Mysluk (2532291)" userId="S::2532291@student.uwtsd.ac.uk::7ad420b6-3b51-4401-8f28-6d1036292766" providerId="AD" clId="Web-{3F9FEA6E-FE4D-023B-D2DB-160A6723C1BC}" dt="2026-03-20T20:37:18.081" v="2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Krzysztof Mysluk (2532291)" userId="S::2532291@student.uwtsd.ac.uk::7ad420b6-3b51-4401-8f28-6d1036292766" providerId="AD" clId="Web-{3F9FEA6E-FE4D-023B-D2DB-160A6723C1BC}" dt="2026-03-20T20:37:18.081" v="2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Krzysztof Mysluk (2532291)" userId="S::2532291@student.uwtsd.ac.uk::7ad420b6-3b51-4401-8f28-6d1036292766" providerId="AD" clId="Web-{3F9FEA6E-FE4D-023B-D2DB-160A6723C1BC}" dt="2026-03-20T20:37:18.081" v="2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Krzysztof Mysluk (2532291)" userId="S::2532291@student.uwtsd.ac.uk::7ad420b6-3b51-4401-8f28-6d1036292766" providerId="AD" clId="Web-{3F9FEA6E-FE4D-023B-D2DB-160A6723C1BC}" dt="2026-03-20T20:37:18.081" v="2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Krzysztof Mysluk (2532291)" userId="S::2532291@student.uwtsd.ac.uk::7ad420b6-3b51-4401-8f28-6d1036292766" providerId="AD" clId="Web-{3F9FEA6E-FE4D-023B-D2DB-160A6723C1BC}" dt="2026-03-20T20:37:18.081" v="2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Krzysztof Mysluk (2532291)" userId="S::2532291@student.uwtsd.ac.uk::7ad420b6-3b51-4401-8f28-6d1036292766" providerId="AD" clId="Web-{3F9FEA6E-FE4D-023B-D2DB-160A6723C1BC}" dt="2026-03-20T20:37:18.081" v="2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Krzysztof Mysluk (2532291)" userId="S::2532291@student.uwtsd.ac.uk::7ad420b6-3b51-4401-8f28-6d1036292766" providerId="AD" clId="Web-{3F9FEA6E-FE4D-023B-D2DB-160A6723C1BC}" dt="2026-03-20T20:37:18.081" v="2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Krzysztof Mysluk (2532291)" userId="S::2532291@student.uwtsd.ac.uk::7ad420b6-3b51-4401-8f28-6d1036292766" providerId="AD" clId="Web-{3F9FEA6E-FE4D-023B-D2DB-160A6723C1BC}" dt="2026-03-20T20:37:18.081" v="2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Krzysztof Mysluk (2532291)" userId="S::2532291@student.uwtsd.ac.uk::7ad420b6-3b51-4401-8f28-6d1036292766" providerId="AD" clId="Web-{3F9FEA6E-FE4D-023B-D2DB-160A6723C1BC}" dt="2026-03-20T20:37:18.081" v="2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Krzysztof Mysluk (2532291)" userId="S::2532291@student.uwtsd.ac.uk::7ad420b6-3b51-4401-8f28-6d1036292766" providerId="AD" clId="Web-{3F9FEA6E-FE4D-023B-D2DB-160A6723C1BC}" dt="2026-03-20T20:37:18.081" v="2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Krzysztof Mysluk (2532291)" userId="S::2532291@student.uwtsd.ac.uk::7ad420b6-3b51-4401-8f28-6d1036292766" providerId="AD" clId="Web-{3F9FEA6E-FE4D-023B-D2DB-160A6723C1BC}" dt="2026-03-20T20:37:18.081" v="2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Krzysztof Mysluk (2532291)" userId="S::2532291@student.uwtsd.ac.uk::7ad420b6-3b51-4401-8f28-6d1036292766" providerId="AD" clId="Web-{3F9FEA6E-FE4D-023B-D2DB-160A6723C1BC}" dt="2026-03-20T20:45:53.533" v="43"/>
        <pc:sldMasterMkLst>
          <pc:docMk/>
          <pc:sldMasterMk cId="263464924" sldId="2147483672"/>
        </pc:sldMasterMkLst>
        <pc:sldLayoutChg chg="add del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63464924" sldId="2147483672"/>
            <pc:sldLayoutMk cId="2261017483" sldId="2147483673"/>
          </pc:sldLayoutMkLst>
        </pc:sldLayoutChg>
        <pc:sldLayoutChg chg="add del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63464924" sldId="2147483672"/>
            <pc:sldLayoutMk cId="44658330" sldId="2147483674"/>
          </pc:sldLayoutMkLst>
        </pc:sldLayoutChg>
        <pc:sldLayoutChg chg="add del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63464924" sldId="2147483672"/>
            <pc:sldLayoutMk cId="1222074784" sldId="2147483675"/>
          </pc:sldLayoutMkLst>
        </pc:sldLayoutChg>
        <pc:sldLayoutChg chg="add del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63464924" sldId="2147483672"/>
            <pc:sldLayoutMk cId="1908840974" sldId="2147483676"/>
          </pc:sldLayoutMkLst>
        </pc:sldLayoutChg>
        <pc:sldLayoutChg chg="add del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63464924" sldId="2147483672"/>
            <pc:sldLayoutMk cId="4034194405" sldId="2147483677"/>
          </pc:sldLayoutMkLst>
        </pc:sldLayoutChg>
        <pc:sldLayoutChg chg="add del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63464924" sldId="2147483672"/>
            <pc:sldLayoutMk cId="3491759223" sldId="2147483678"/>
          </pc:sldLayoutMkLst>
        </pc:sldLayoutChg>
        <pc:sldLayoutChg chg="add del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63464924" sldId="2147483672"/>
            <pc:sldLayoutMk cId="465691214" sldId="2147483679"/>
          </pc:sldLayoutMkLst>
        </pc:sldLayoutChg>
        <pc:sldLayoutChg chg="add del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63464924" sldId="2147483672"/>
            <pc:sldLayoutMk cId="2757750544" sldId="2147483680"/>
          </pc:sldLayoutMkLst>
        </pc:sldLayoutChg>
        <pc:sldLayoutChg chg="add del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63464924" sldId="2147483672"/>
            <pc:sldLayoutMk cId="2635327417" sldId="2147483681"/>
          </pc:sldLayoutMkLst>
        </pc:sldLayoutChg>
        <pc:sldLayoutChg chg="add del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63464924" sldId="2147483672"/>
            <pc:sldLayoutMk cId="4268061237" sldId="2147483682"/>
          </pc:sldLayoutMkLst>
        </pc:sldLayoutChg>
        <pc:sldLayoutChg chg="add del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63464924" sldId="2147483672"/>
            <pc:sldLayoutMk cId="2276382373" sldId="2147483683"/>
          </pc:sldLayoutMkLst>
        </pc:sldLayoutChg>
      </pc:sldMasterChg>
      <pc:sldMasterChg chg="add addSldLayout modSldLayout">
        <pc:chgData name="Krzysztof Mysluk (2532291)" userId="S::2532291@student.uwtsd.ac.uk::7ad420b6-3b51-4401-8f28-6d1036292766" providerId="AD" clId="Web-{3F9FEA6E-FE4D-023B-D2DB-160A6723C1BC}" dt="2026-03-20T20:45:53.533" v="43"/>
        <pc:sldMasterMkLst>
          <pc:docMk/>
          <pc:sldMasterMk cId="259602839" sldId="2147483684"/>
        </pc:sldMasterMkLst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2640809860" sldId="2147483685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22784021" sldId="2147483686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1770534562" sldId="2147483687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545443246" sldId="2147483688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1774501898" sldId="2147483689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3749607796" sldId="2147483690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3716153932" sldId="2147483691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1144725962" sldId="2147483692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3958287340" sldId="2147483693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1196553775" sldId="2147483694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1473213814" sldId="2147483695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1046591420" sldId="2147483696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3589400947" sldId="2147483697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60322307" sldId="2147483698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397398040" sldId="2147483699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2330974015" sldId="2147483700"/>
          </pc:sldLayoutMkLst>
        </pc:sldLayoutChg>
        <pc:sldLayoutChg chg="add mod replId">
          <pc:chgData name="Krzysztof Mysluk (2532291)" userId="S::2532291@student.uwtsd.ac.uk::7ad420b6-3b51-4401-8f28-6d1036292766" providerId="AD" clId="Web-{3F9FEA6E-FE4D-023B-D2DB-160A6723C1BC}" dt="2026-03-20T20:45:53.533" v="43"/>
          <pc:sldLayoutMkLst>
            <pc:docMk/>
            <pc:sldMasterMk cId="259602839" sldId="2147483684"/>
            <pc:sldLayoutMk cId="3830544845" sldId="214748370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0809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4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534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443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4501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607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1539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725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287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6553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2138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65914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4009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03223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980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09740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544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6028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isc.ac.uk/" TargetMode="External"/><Relationship Id="rId2" Type="http://schemas.openxmlformats.org/officeDocument/2006/relationships/hyperlink" Target="https://corporatefinanceinstitute.com/resources/excel/excel-eboo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depts.ttu.edu/its/apps/handouts/Excel-DataAnalysi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8F4E830A-06F9-4EAA-9E65-110CF2421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background with many lines and dots&#10;&#10;AI-generated content may be incorrect.">
            <a:extLst>
              <a:ext uri="{FF2B5EF4-FFF2-40B4-BE49-F238E27FC236}">
                <a16:creationId xmlns:a16="http://schemas.microsoft.com/office/drawing/2014/main" id="{13CF5AA0-D244-2EB3-6B8A-A838D938E87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5777" y="2212375"/>
            <a:ext cx="8534400" cy="15070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/>
              <a:t>Digital Skills Reflection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4869691" y="5655365"/>
            <a:ext cx="3796749" cy="8875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tx1"/>
                </a:solidFill>
              </a:rPr>
              <a:t>Presented by Krzysztof </a:t>
            </a:r>
            <a:r>
              <a:rPr lang="en-US" dirty="0" err="1">
                <a:solidFill>
                  <a:schemeClr val="tx1"/>
                </a:solidFill>
              </a:rPr>
              <a:t>Myśluk</a:t>
            </a:r>
          </a:p>
          <a:p>
            <a:pPr>
              <a:buFont typeface="Wingdings 3" panose="05040102010807070707" pitchFamily="18" charset="2"/>
              <a:buChar char=""/>
            </a:pPr>
            <a:endParaRPr lang="en-US">
              <a:solidFill>
                <a:schemeClr val="tx1"/>
              </a:solidFill>
            </a:endParaRPr>
          </a:p>
        </p:txBody>
      </p:sp>
      <p:sp>
        <p:nvSpPr>
          <p:cNvPr id="28" name="Footer Placeholder 5">
            <a:extLst>
              <a:ext uri="{FF2B5EF4-FFF2-40B4-BE49-F238E27FC236}">
                <a16:creationId xmlns:a16="http://schemas.microsoft.com/office/drawing/2014/main" id="{D5721EDF-AFC1-CC44-3546-0AEFE5670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212" y="6172200"/>
            <a:ext cx="7543800" cy="3651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b="0" i="0" kern="1200">
                <a:solidFill>
                  <a:srgbClr val="FFFFFF">
                    <a:alpha val="80000"/>
                  </a:srgbClr>
                </a:solidFill>
                <a:effectLst/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27" name="Date Placeholder 4">
            <a:extLst>
              <a:ext uri="{FF2B5EF4-FFF2-40B4-BE49-F238E27FC236}">
                <a16:creationId xmlns:a16="http://schemas.microsoft.com/office/drawing/2014/main" id="{841AAAC9-767C-0FBB-AA8B-54BD175620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4412" y="6172200"/>
            <a:ext cx="1600200" cy="3651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600"/>
              </a:spcAft>
            </a:pPr>
            <a:fld id="{475B6B9A-5222-4BC4-97FD-FE2AF97C4201}" type="datetime1">
              <a:rPr lang="en-US">
                <a:solidFill>
                  <a:srgbClr val="FFFFFF">
                    <a:alpha val="80000"/>
                  </a:srgbClr>
                </a:solidFill>
              </a:rPr>
              <a:pPr>
                <a:spcAft>
                  <a:spcPts val="600"/>
                </a:spcAft>
              </a:pPr>
              <a:t>3/20/2026</a:t>
            </a:fld>
            <a:endParaRPr lang="en-US">
              <a:solidFill>
                <a:srgbClr val="FFFFFF">
                  <a:alpha val="80000"/>
                </a:srgbClr>
              </a:solidFill>
            </a:endParaRPr>
          </a:p>
        </p:txBody>
      </p:sp>
      <p:sp>
        <p:nvSpPr>
          <p:cNvPr id="29" name="Slide Number Placeholder 6">
            <a:extLst>
              <a:ext uri="{FF2B5EF4-FFF2-40B4-BE49-F238E27FC236}">
                <a16:creationId xmlns:a16="http://schemas.microsoft.com/office/drawing/2014/main" id="{8A741E50-5649-5C91-8EA0-0DD3BB010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63200" y="5578475"/>
            <a:ext cx="1142245" cy="66992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>
                <a:solidFill>
                  <a:srgbClr val="FFFFFF">
                    <a:alpha val="80000"/>
                  </a:srgbClr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>
                  <a:alpha val="80000"/>
                </a:srgbClr>
              </a:solidFill>
            </a:endParaRPr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24B32265-D526-44B2-B82E-8977DFEFB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9A453D36-EF7F-403B-A9E0-553E1F0B3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3E7E8D9E-8474-4515-9EEB-0B46BE8EF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586A1812-CCD3-429E-AAAE-CC335A33F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ECB9509C-1B73-4063-8E69-E9024ACED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44BEF3D9-6561-4BA4-AD81-AC90EF33F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E9B6F-5505-53D8-E0BF-30B1826BE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/>
              <a:t>Introduction to My Skills</a:t>
            </a:r>
            <a:endParaRPr lang="en-US"/>
          </a:p>
        </p:txBody>
      </p:sp>
      <p:pic>
        <p:nvPicPr>
          <p:cNvPr id="10" name="Graphic 9" descr="Head with Gears">
            <a:extLst>
              <a:ext uri="{FF2B5EF4-FFF2-40B4-BE49-F238E27FC236}">
                <a16:creationId xmlns:a16="http://schemas.microsoft.com/office/drawing/2014/main" id="{69BE2FDA-B0EE-F5D8-9EA1-17F8DB400A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655676" y="733647"/>
            <a:ext cx="3575884" cy="3575884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2EF03D9-F6C6-8D37-EC3E-FF2398D2DC1F}"/>
              </a:ext>
            </a:extLst>
          </p:cNvPr>
          <p:cNvSpPr txBox="1"/>
          <p:nvPr/>
        </p:nvSpPr>
        <p:spPr>
          <a:xfrm>
            <a:off x="6499654" y="733647"/>
            <a:ext cx="4419171" cy="357588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800" b="1">
                <a:solidFill>
                  <a:schemeClr val="bg2">
                    <a:lumMod val="75000"/>
                  </a:schemeClr>
                </a:solidFill>
              </a:rPr>
              <a:t>Before vs After</a:t>
            </a:r>
            <a:endParaRPr lang="en-US" sz="2800" b="1" dirty="0">
              <a:solidFill>
                <a:schemeClr val="bg2">
                  <a:lumMod val="75000"/>
                </a:schemeClr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sz="2800" b="1" dirty="0">
              <a:solidFill>
                <a:schemeClr val="bg2">
                  <a:lumMod val="75000"/>
                </a:schemeClr>
              </a:solidFill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800" b="1">
                <a:solidFill>
                  <a:schemeClr val="bg2">
                    <a:lumMod val="75000"/>
                  </a:schemeClr>
                </a:solidFill>
              </a:rPr>
              <a:t>Digital skills importance</a:t>
            </a:r>
            <a:endParaRPr lang="en-US" sz="2800" b="1" dirty="0">
              <a:solidFill>
                <a:schemeClr val="bg2">
                  <a:lumMod val="75000"/>
                </a:schemeClr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34A5C-06F8-65E6-4E69-CCAB19BFD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212" y="6172200"/>
            <a:ext cx="7543800" cy="3651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b="0" i="0" kern="1200">
                <a:solidFill>
                  <a:schemeClr val="bg2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855A47-0DF6-4044-AB6B-3E42A4E0F5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4412" y="6172200"/>
            <a:ext cx="1600200" cy="3651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600"/>
              </a:spcAft>
            </a:pPr>
            <a:fld id="{F03C63ED-A6EB-4C1D-82F0-F576E5E626FE}" type="datetime1">
              <a:rPr lang="en-US"/>
              <a:pPr>
                <a:spcAft>
                  <a:spcPts val="600"/>
                </a:spcAft>
              </a:pPr>
              <a:t>3/20/2026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835605-32B8-1B8B-A024-2E7DDFD11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63200" y="5578475"/>
            <a:ext cx="1142245" cy="66992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330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09CCB3F-DBCE-4964-9E34-8C5DE80EF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32AAC-6E57-CF49-E9DE-40BCE8EB5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07705" cy="1727766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>
                <a:ea typeface="+mj-lt"/>
                <a:cs typeface="+mj-lt"/>
              </a:rPr>
              <a:t>Understanding My Digital Strengths and Weaknesses</a:t>
            </a:r>
            <a:endParaRPr lang="en-US" sz="2800"/>
          </a:p>
        </p:txBody>
      </p:sp>
      <p:sp>
        <p:nvSpPr>
          <p:cNvPr id="11" name="Snip Diagonal Corner Rectangle 24">
            <a:extLst>
              <a:ext uri="{FF2B5EF4-FFF2-40B4-BE49-F238E27FC236}">
                <a16:creationId xmlns:a16="http://schemas.microsoft.com/office/drawing/2014/main" id="{1DFF944F-74BA-483A-82C0-64E3AAF4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 shot of a chart&#10;&#10;AI-generated content may be incorrect.">
            <a:extLst>
              <a:ext uri="{FF2B5EF4-FFF2-40B4-BE49-F238E27FC236}">
                <a16:creationId xmlns:a16="http://schemas.microsoft.com/office/drawing/2014/main" id="{088CA21C-455F-5ADB-7C39-ABE7107FE7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508" r="10224" b="-1"/>
          <a:stretch>
            <a:fillRect/>
          </a:stretch>
        </p:blipFill>
        <p:spPr>
          <a:xfrm>
            <a:off x="77806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78535-65CD-4388-9601-8F824629B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710" y="2650709"/>
            <a:ext cx="3512549" cy="251805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800" b="1">
                <a:ea typeface="+mn-lt"/>
                <a:cs typeface="+mn-lt"/>
              </a:rPr>
              <a:t>Strengths:</a:t>
            </a:r>
            <a:endParaRPr lang="en-GB" sz="1800" b="1"/>
          </a:p>
          <a:p>
            <a:pPr>
              <a:buClr>
                <a:srgbClr val="FFFFFF"/>
              </a:buClr>
            </a:pPr>
            <a:r>
              <a:rPr lang="en-GB" sz="1800">
                <a:ea typeface="+mn-lt"/>
                <a:cs typeface="+mn-lt"/>
              </a:rPr>
              <a:t>Communication</a:t>
            </a:r>
            <a:endParaRPr lang="en-GB" sz="1800"/>
          </a:p>
          <a:p>
            <a:pPr>
              <a:buClr>
                <a:srgbClr val="FFFFFF"/>
              </a:buClr>
            </a:pPr>
            <a:r>
              <a:rPr lang="en-GB" sz="1800">
                <a:ea typeface="+mn-lt"/>
                <a:cs typeface="+mn-lt"/>
              </a:rPr>
              <a:t>Research</a:t>
            </a:r>
            <a:endParaRPr lang="en-GB" sz="1800"/>
          </a:p>
          <a:p>
            <a:pPr marL="0" indent="0">
              <a:buClr>
                <a:srgbClr val="FFFFFF"/>
              </a:buClr>
              <a:buNone/>
            </a:pPr>
            <a:r>
              <a:rPr lang="en-GB" sz="1800" b="1">
                <a:ea typeface="+mn-lt"/>
                <a:cs typeface="+mn-lt"/>
              </a:rPr>
              <a:t>Weaknesses:</a:t>
            </a:r>
            <a:endParaRPr lang="en-GB" sz="1800" b="1"/>
          </a:p>
          <a:p>
            <a:pPr>
              <a:buClr>
                <a:srgbClr val="FFFFFF"/>
              </a:buClr>
            </a:pPr>
            <a:r>
              <a:rPr lang="en-GB" sz="1800">
                <a:ea typeface="+mn-lt"/>
                <a:cs typeface="+mn-lt"/>
              </a:rPr>
              <a:t>Excel</a:t>
            </a:r>
            <a:endParaRPr lang="en-GB" sz="1800"/>
          </a:p>
          <a:p>
            <a:pPr>
              <a:buClr>
                <a:srgbClr val="FFFFFF"/>
              </a:buClr>
            </a:pPr>
            <a:r>
              <a:rPr lang="en-GB" sz="1800">
                <a:ea typeface="+mn-lt"/>
                <a:cs typeface="+mn-lt"/>
              </a:rPr>
              <a:t>Digital creation</a:t>
            </a:r>
            <a:endParaRPr lang="en-GB" sz="1800"/>
          </a:p>
          <a:p>
            <a:pPr marL="0" indent="0">
              <a:buClr>
                <a:srgbClr val="FFFFFF"/>
              </a:buClr>
              <a:buNone/>
            </a:pPr>
            <a:endParaRPr lang="en-GB" sz="14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9733A91-F958-4629-801A-3F6F1E09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3812972-C68B-4C59-B3A7-4AF61E93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B3F3B7C-7909-4486-AA08-5C6B625C3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0BD7DA8-741F-4296-9363-05EF91541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068EFC-20FC-456F-839F-4BCFFCAA8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251C60F-B911-433E-BF75-3BBEFD053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39745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B1D86DA-4D32-4BB5-8D39-88B46A1DA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819DC9-B563-70E4-20B6-DDA7631808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2827" y="628617"/>
            <a:ext cx="5411786" cy="3028983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Developing Microsoft Office Skills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94BAFE-9A07-4568-22B3-7AE56494DE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2827" y="3843868"/>
            <a:ext cx="4267197" cy="216109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90000"/>
              </a:lnSpc>
              <a:buFont typeface="Arial"/>
              <a:buChar char="•"/>
            </a:pPr>
            <a:r>
              <a:rPr lang="en-GB" sz="2400" b="1">
                <a:solidFill>
                  <a:schemeClr val="accent1">
                    <a:lumMod val="76000"/>
                    <a:lumOff val="24000"/>
                  </a:schemeClr>
                </a:solidFill>
                <a:ea typeface="+mn-lt"/>
                <a:cs typeface="+mn-lt"/>
              </a:rPr>
              <a:t>Word</a:t>
            </a:r>
            <a:endParaRPr lang="en-US" sz="2400" b="1">
              <a:solidFill>
                <a:schemeClr val="accent1">
                  <a:lumMod val="76000"/>
                  <a:lumOff val="24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buFont typeface="Arial"/>
              <a:buChar char="•"/>
            </a:pPr>
            <a:r>
              <a:rPr lang="en-GB" sz="2400" b="1">
                <a:solidFill>
                  <a:schemeClr val="accent1">
                    <a:lumMod val="76000"/>
                    <a:lumOff val="24000"/>
                  </a:schemeClr>
                </a:solidFill>
                <a:ea typeface="+mn-lt"/>
                <a:cs typeface="+mn-lt"/>
              </a:rPr>
              <a:t>Excel</a:t>
            </a:r>
            <a:endParaRPr lang="en-GB" sz="2400" b="1">
              <a:solidFill>
                <a:schemeClr val="accent1">
                  <a:lumMod val="76000"/>
                  <a:lumOff val="24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buFont typeface="Arial"/>
              <a:buChar char="•"/>
            </a:pPr>
            <a:r>
              <a:rPr lang="en-GB" sz="2400" b="1">
                <a:solidFill>
                  <a:schemeClr val="accent1">
                    <a:lumMod val="76000"/>
                    <a:lumOff val="24000"/>
                  </a:schemeClr>
                </a:solidFill>
                <a:ea typeface="+mn-lt"/>
                <a:cs typeface="+mn-lt"/>
              </a:rPr>
              <a:t>PowerPoint</a:t>
            </a:r>
            <a:endParaRPr lang="en-GB" sz="2400" b="1">
              <a:solidFill>
                <a:schemeClr val="accent1">
                  <a:lumMod val="76000"/>
                  <a:lumOff val="24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buFont typeface="Arial"/>
              <a:buChar char="•"/>
            </a:pPr>
            <a:r>
              <a:rPr lang="en-GB" sz="2400" b="1">
                <a:solidFill>
                  <a:schemeClr val="accent1">
                    <a:lumMod val="76000"/>
                    <a:lumOff val="24000"/>
                  </a:schemeClr>
                </a:solidFill>
                <a:ea typeface="+mn-lt"/>
                <a:cs typeface="+mn-lt"/>
              </a:rPr>
              <a:t>Outlook</a:t>
            </a:r>
            <a:endParaRPr lang="en-GB" sz="2400" b="1">
              <a:solidFill>
                <a:schemeClr val="accent1">
                  <a:lumMod val="76000"/>
                  <a:lumOff val="24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GB" sz="1800"/>
          </a:p>
        </p:txBody>
      </p:sp>
      <p:sp>
        <p:nvSpPr>
          <p:cNvPr id="15" name="Snip Diagonal Corner Rectangle 26">
            <a:extLst>
              <a:ext uri="{FF2B5EF4-FFF2-40B4-BE49-F238E27FC236}">
                <a16:creationId xmlns:a16="http://schemas.microsoft.com/office/drawing/2014/main" id="{605E3110-E9B6-4DE1-9151-0D88EC5D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5136155" cy="5286838"/>
          </a:xfrm>
          <a:prstGeom prst="snip2DiagRect">
            <a:avLst>
              <a:gd name="adj1" fmla="val 9954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nip Single Corner Rectangle 28">
            <a:extLst>
              <a:ext uri="{FF2B5EF4-FFF2-40B4-BE49-F238E27FC236}">
                <a16:creationId xmlns:a16="http://schemas.microsoft.com/office/drawing/2014/main" id="{E571EADD-657A-489D-8F2B-FF2272B15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5900" y="794541"/>
            <a:ext cx="2494490" cy="2367758"/>
          </a:xfrm>
          <a:prstGeom prst="snip1Rect">
            <a:avLst>
              <a:gd name="adj" fmla="val 17607"/>
            </a:avLst>
          </a:prstGeom>
          <a:solidFill>
            <a:srgbClr val="FFFFFF"/>
          </a:solidFill>
          <a:ln w="127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ogo with a letter p&#10;&#10;AI-generated content may be incorrect.">
            <a:extLst>
              <a:ext uri="{FF2B5EF4-FFF2-40B4-BE49-F238E27FC236}">
                <a16:creationId xmlns:a16="http://schemas.microsoft.com/office/drawing/2014/main" id="{C0F10F88-F007-3CE4-69BA-FEAB729EB0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50" y="983577"/>
            <a:ext cx="2120380" cy="1977254"/>
          </a:xfrm>
          <a:custGeom>
            <a:avLst/>
            <a:gdLst/>
            <a:ahLst/>
            <a:cxnLst/>
            <a:rect l="l" t="t" r="r" b="b"/>
            <a:pathLst>
              <a:path w="2120380" h="1982257">
                <a:moveTo>
                  <a:pt x="290982" y="0"/>
                </a:moveTo>
                <a:lnTo>
                  <a:pt x="2120380" y="0"/>
                </a:lnTo>
                <a:lnTo>
                  <a:pt x="2120380" y="1982257"/>
                </a:lnTo>
                <a:lnTo>
                  <a:pt x="0" y="1982257"/>
                </a:lnTo>
                <a:lnTo>
                  <a:pt x="0" y="290982"/>
                </a:lnTo>
                <a:close/>
              </a:path>
            </a:pathLst>
          </a:custGeom>
        </p:spPr>
      </p:pic>
      <p:sp>
        <p:nvSpPr>
          <p:cNvPr id="19" name="Snip Single Corner Rectangle 32">
            <a:extLst>
              <a:ext uri="{FF2B5EF4-FFF2-40B4-BE49-F238E27FC236}">
                <a16:creationId xmlns:a16="http://schemas.microsoft.com/office/drawing/2014/main" id="{90E444CD-4124-4A4D-87DD-89EFE23FF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3452291" y="792753"/>
            <a:ext cx="2153726" cy="2369545"/>
          </a:xfrm>
          <a:prstGeom prst="snip1Rect">
            <a:avLst>
              <a:gd name="adj" fmla="val 0"/>
            </a:avLst>
          </a:prstGeom>
          <a:noFill/>
          <a:ln w="127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green folder with a white x&#10;&#10;AI-generated content may be incorrect.">
            <a:extLst>
              <a:ext uri="{FF2B5EF4-FFF2-40B4-BE49-F238E27FC236}">
                <a16:creationId xmlns:a16="http://schemas.microsoft.com/office/drawing/2014/main" id="{3CEE77A5-83D2-2BFC-7A3D-1E12E85CA2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6233" y="1056171"/>
            <a:ext cx="1832067" cy="1832067"/>
          </a:xfrm>
          <a:prstGeom prst="rect">
            <a:avLst/>
          </a:prstGeom>
        </p:spPr>
      </p:pic>
      <p:sp>
        <p:nvSpPr>
          <p:cNvPr id="21" name="Snip Single Corner Rectangle 35">
            <a:extLst>
              <a:ext uri="{FF2B5EF4-FFF2-40B4-BE49-F238E27FC236}">
                <a16:creationId xmlns:a16="http://schemas.microsoft.com/office/drawing/2014/main" id="{97401E00-984C-4BF5-8C16-2C9D051D4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95900" y="3344571"/>
            <a:ext cx="2494490" cy="2397590"/>
          </a:xfrm>
          <a:prstGeom prst="snip1Rect">
            <a:avLst>
              <a:gd name="adj" fmla="val 0"/>
            </a:avLst>
          </a:prstGeom>
          <a:noFill/>
          <a:ln w="127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square with a letter o&#10;&#10;AI-generated content may be incorrect.">
            <a:extLst>
              <a:ext uri="{FF2B5EF4-FFF2-40B4-BE49-F238E27FC236}">
                <a16:creationId xmlns:a16="http://schemas.microsoft.com/office/drawing/2014/main" id="{1BCEE697-13A9-DD33-0627-85A597743E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3013" y="3532896"/>
            <a:ext cx="2125745" cy="1982258"/>
          </a:xfrm>
          <a:prstGeom prst="rect">
            <a:avLst/>
          </a:prstGeom>
        </p:spPr>
      </p:pic>
      <p:sp>
        <p:nvSpPr>
          <p:cNvPr id="23" name="Snip Single Corner Rectangle 31">
            <a:extLst>
              <a:ext uri="{FF2B5EF4-FFF2-40B4-BE49-F238E27FC236}">
                <a16:creationId xmlns:a16="http://schemas.microsoft.com/office/drawing/2014/main" id="{DC8897D2-D9C1-4580-B133-0EA3927BE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3460769" y="3344573"/>
            <a:ext cx="2145247" cy="2397589"/>
          </a:xfrm>
          <a:prstGeom prst="snip1Rect">
            <a:avLst>
              <a:gd name="adj" fmla="val 19746"/>
            </a:avLst>
          </a:prstGeom>
          <a:noFill/>
          <a:ln w="12700"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lue logo with white text&#10;&#10;AI-generated content may be incorrect.">
            <a:extLst>
              <a:ext uri="{FF2B5EF4-FFF2-40B4-BE49-F238E27FC236}">
                <a16:creationId xmlns:a16="http://schemas.microsoft.com/office/drawing/2014/main" id="{BDAD8ADA-71EB-274B-E92F-1D4F04D3EA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6233" y="3632495"/>
            <a:ext cx="1832067" cy="1832067"/>
          </a:xfrm>
          <a:custGeom>
            <a:avLst/>
            <a:gdLst/>
            <a:ahLst/>
            <a:cxnLst/>
            <a:rect l="l" t="t" r="r" b="b"/>
            <a:pathLst>
              <a:path w="1832067" h="1982258">
                <a:moveTo>
                  <a:pt x="0" y="0"/>
                </a:moveTo>
                <a:lnTo>
                  <a:pt x="1832067" y="0"/>
                </a:lnTo>
                <a:lnTo>
                  <a:pt x="1832067" y="1728256"/>
                </a:lnTo>
                <a:lnTo>
                  <a:pt x="1578065" y="1982258"/>
                </a:lnTo>
                <a:lnTo>
                  <a:pt x="0" y="1982258"/>
                </a:lnTo>
                <a:close/>
              </a:path>
            </a:pathLst>
          </a:cu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D55D9B73-2076-4B28-9D01-5CBD11369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712B27F-73BC-47CA-A085-AC8AD8B9F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4205553-2CEE-4F55-AE0F-7EF87402BB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7DD322F8-DB39-4FCA-B414-53FD6DEA6B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FA78C84D-6799-4493-8C78-80F208B77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90B3B23-E669-4A84-AF8A-23A9BA0DA0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63056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B6985-1FD0-4DBE-25D7-63C2EC60B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Building Data Analysis Skills with Excel</a:t>
            </a:r>
            <a:endParaRPr lang="en-US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8B36BA9-B6B6-6688-FF61-FA96D82F22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239" y="1029626"/>
            <a:ext cx="5304759" cy="2983926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1A495-482C-C98D-71F0-7C9441EE9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9654" y="733647"/>
            <a:ext cx="4419171" cy="3575884"/>
          </a:xfrm>
        </p:spPr>
        <p:txBody>
          <a:bodyPr>
            <a:normAutofit/>
          </a:bodyPr>
          <a:lstStyle/>
          <a:p>
            <a:r>
              <a:rPr lang="en-GB">
                <a:ea typeface="+mn-lt"/>
                <a:cs typeface="+mn-lt"/>
              </a:rPr>
              <a:t>Data analysis</a:t>
            </a:r>
            <a:endParaRPr lang="en-GB"/>
          </a:p>
          <a:p>
            <a:pPr>
              <a:buClr>
                <a:srgbClr val="FFFFFF"/>
              </a:buClr>
            </a:pPr>
            <a:r>
              <a:rPr lang="en-GB">
                <a:ea typeface="+mn-lt"/>
                <a:cs typeface="+mn-lt"/>
              </a:rPr>
              <a:t>Budget tracking</a:t>
            </a:r>
            <a:endParaRPr lang="en-GB"/>
          </a:p>
          <a:p>
            <a:pPr>
              <a:buClr>
                <a:srgbClr val="FFFFFF"/>
              </a:buClr>
            </a:pPr>
            <a:r>
              <a:rPr lang="en-GB">
                <a:ea typeface="+mn-lt"/>
                <a:cs typeface="+mn-lt"/>
              </a:rPr>
              <a:t>Charts</a:t>
            </a:r>
            <a:endParaRPr lang="en-GB"/>
          </a:p>
          <a:p>
            <a:pPr>
              <a:buClr>
                <a:srgbClr val="FFFFFF"/>
              </a:buClr>
            </a:pPr>
            <a:r>
              <a:rPr lang="en-GB">
                <a:ea typeface="+mn-lt"/>
                <a:cs typeface="+mn-lt"/>
              </a:rPr>
              <a:t>Functions</a:t>
            </a:r>
            <a:endParaRPr lang="en-GB"/>
          </a:p>
          <a:p>
            <a:pPr marL="0" indent="0">
              <a:buClr>
                <a:srgbClr val="FFFFFF"/>
              </a:buCl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0058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F4E830A-06F9-4EAA-9E65-110CF2421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typing on a computer&#10;&#10;AI-generated content may be incorrect.">
            <a:extLst>
              <a:ext uri="{FF2B5EF4-FFF2-40B4-BE49-F238E27FC236}">
                <a16:creationId xmlns:a16="http://schemas.microsoft.com/office/drawing/2014/main" id="{E228C444-BEFF-BBB3-459F-E6DEBD25309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5000"/>
          <a:stretch>
            <a:fillRect/>
          </a:stretch>
        </p:blipFill>
        <p:spPr>
          <a:xfrm>
            <a:off x="3174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456B9A-F18D-841F-518A-00DFE8815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9430" y="633158"/>
            <a:ext cx="8534400" cy="1507067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From Learning to Practice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7AD5A-0FE7-C744-FC7C-44BAACB5A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081" y="4263887"/>
            <a:ext cx="8534400" cy="2400485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tx1"/>
                </a:solidFill>
                <a:ea typeface="+mn-lt"/>
                <a:cs typeface="+mn-lt"/>
              </a:rPr>
              <a:t>University</a:t>
            </a:r>
            <a:endParaRPr lang="en-GB" sz="3200">
              <a:solidFill>
                <a:schemeClr val="tx1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3200">
                <a:solidFill>
                  <a:schemeClr val="tx1"/>
                </a:solidFill>
                <a:ea typeface="+mn-lt"/>
                <a:cs typeface="+mn-lt"/>
              </a:rPr>
              <a:t>Career</a:t>
            </a:r>
            <a:endParaRPr lang="en-GB" sz="3200">
              <a:solidFill>
                <a:schemeClr val="tx1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3200">
                <a:solidFill>
                  <a:schemeClr val="tx1"/>
                </a:solidFill>
                <a:ea typeface="+mn-lt"/>
                <a:cs typeface="+mn-lt"/>
              </a:rPr>
              <a:t>Organisation</a:t>
            </a:r>
            <a:endParaRPr lang="en-GB" sz="3200">
              <a:solidFill>
                <a:schemeClr val="tx1"/>
              </a:solidFill>
            </a:endParaRPr>
          </a:p>
          <a:p>
            <a:pPr marL="0" indent="0">
              <a:buClr>
                <a:srgbClr val="FFFFFF"/>
              </a:buClr>
              <a:buNone/>
            </a:pP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643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walking up a staircase&#10;&#10;AI-generated content may be incorrect.">
            <a:extLst>
              <a:ext uri="{FF2B5EF4-FFF2-40B4-BE49-F238E27FC236}">
                <a16:creationId xmlns:a16="http://schemas.microsoft.com/office/drawing/2014/main" id="{F0CF49B6-2F5B-806C-68E2-A16FAA0C93E5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</a:blip>
          <a:srcRect t="1626" r="1" b="1"/>
          <a:stretch>
            <a:fillRect/>
          </a:stretch>
        </p:blipFill>
        <p:spPr>
          <a:xfrm>
            <a:off x="-12700" y="10"/>
            <a:ext cx="12192000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8735A508-2662-409F-B5A3-AEA22CE92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rgbClr val="0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Snip Single Corner Rectangle 17">
            <a:extLst>
              <a:ext uri="{FF2B5EF4-FFF2-40B4-BE49-F238E27FC236}">
                <a16:creationId xmlns:a16="http://schemas.microsoft.com/office/drawing/2014/main" id="{CB8B592B-E5AA-4055-8CB3-6AEDB35AD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38352"/>
            </a:avLst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  <a:alpha val="70000"/>
                </a:schemeClr>
              </a:gs>
              <a:gs pos="100000">
                <a:schemeClr val="dk2">
                  <a:shade val="96000"/>
                  <a:satMod val="120000"/>
                  <a:lumMod val="90000"/>
                  <a:alpha val="80000"/>
                </a:schemeClr>
              </a:gs>
            </a:gsLst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D3ED9-72DA-D51A-5490-9D55879EB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429" y="511679"/>
            <a:ext cx="8534400" cy="1507067"/>
          </a:xfrm>
        </p:spPr>
        <p:txBody>
          <a:bodyPr>
            <a:normAutofit/>
          </a:bodyPr>
          <a:lstStyle/>
          <a:p>
            <a:r>
              <a:rPr lang="en-GB" sz="3300">
                <a:ea typeface="+mj-lt"/>
                <a:cs typeface="+mj-lt"/>
              </a:rPr>
              <a:t>Conclusion: Growth, Confidence and Future Development</a:t>
            </a:r>
            <a:endParaRPr lang="en-US" sz="3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44403-3518-F3B3-2647-72CAC8B7F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429" y="2022061"/>
            <a:ext cx="2813879" cy="36152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Skills improved</a:t>
            </a:r>
            <a:endParaRPr lang="en-GB">
              <a:solidFill>
                <a:schemeClr val="tx1"/>
              </a:solidFill>
            </a:endParaRPr>
          </a:p>
          <a:p>
            <a:pPr>
              <a:buClr>
                <a:srgbClr val="FFFFFF"/>
              </a:buClr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More confident</a:t>
            </a:r>
            <a:endParaRPr lang="en-GB">
              <a:solidFill>
                <a:schemeClr val="tx1"/>
              </a:solidFill>
            </a:endParaRPr>
          </a:p>
          <a:p>
            <a:pPr>
              <a:buClr>
                <a:srgbClr val="FFFFFF"/>
              </a:buClr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Ready for future</a:t>
            </a:r>
            <a:endParaRPr lang="en-GB">
              <a:solidFill>
                <a:schemeClr val="tx1"/>
              </a:solidFill>
            </a:endParaRPr>
          </a:p>
          <a:p>
            <a:pPr>
              <a:buClr>
                <a:srgbClr val="FFFFFF"/>
              </a:buClr>
            </a:pPr>
            <a:endParaRPr lang="en-GB">
              <a:solidFill>
                <a:schemeClr val="tx1"/>
              </a:solidFill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6E8443E6-406A-4E9D-BBDF-18D82C7E5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97444" y="2963333"/>
            <a:ext cx="2981858" cy="3208867"/>
            <a:chOff x="9206969" y="2963333"/>
            <a:chExt cx="2981858" cy="32088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1BA182A-2104-4C55-A000-6A17CB398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7FCCA59-6939-4760-9F82-2FC2E686F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FB56C56-4387-44BD-B03A-5191625A5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2F6CE9C-E697-4BCF-9715-53021444C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5D51363-57A9-46E1-8441-64EAF401C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28879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ADF2543-1B6F-4FBC-A7AF-53A0430E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A7223-0483-2062-256C-CFF617331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85244"/>
            <a:ext cx="8534400" cy="1507067"/>
          </a:xfrm>
        </p:spPr>
        <p:txBody>
          <a:bodyPr>
            <a:normAutofit/>
          </a:bodyPr>
          <a:lstStyle/>
          <a:p>
            <a:r>
              <a:rPr lang="en-GB"/>
              <a:t>Reference list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80A6E81-6B71-43DF-877B-E964A9A4C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E35C3AD-357F-4004-A3F3-2D4EAF34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37B6032-0A70-4F26-A9A3-B4D60DF11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E192CE3-3DD1-448F-93BE-42983DA0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6D3DA09-5C72-4562-BEDE-1937DF87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6ACA7CA-2A20-49D7-9053-E076463D7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96A0F-D6FC-248E-CB8F-8A107113B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068511"/>
            <a:ext cx="8534400" cy="3615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Albright, S., Winston, W. and Zappe, C. (2011) </a:t>
            </a:r>
            <a:r>
              <a:rPr lang="en-GB" sz="1600" i="1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Data Analysis and Decision Making with Microsoft Excel</a:t>
            </a:r>
            <a:r>
              <a:rPr lang="en-GB" sz="160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. 4th </a:t>
            </a:r>
            <a:r>
              <a:rPr lang="en-GB" sz="1600" err="1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edn</a:t>
            </a:r>
            <a:r>
              <a:rPr lang="en-GB" sz="160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. Mason, OH: South-Western Cengage Learning.</a:t>
            </a:r>
            <a:endParaRPr lang="en-GB" sz="160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GB" sz="160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Corporate Finance Institute (2019) </a:t>
            </a:r>
            <a:r>
              <a:rPr lang="en-GB" sz="1600" i="1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Excel eBook</a:t>
            </a:r>
            <a:r>
              <a:rPr lang="en-GB" sz="160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. Available at: </a:t>
            </a:r>
            <a:r>
              <a:rPr lang="en-GB" sz="1600" dirty="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https://corporatefinanceinstitute.com/resources/excel/excel-ebook/</a:t>
            </a:r>
            <a:r>
              <a:rPr lang="en-GB" sz="160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 (Accessed: 20 March 2026).</a:t>
            </a:r>
            <a:endParaRPr lang="en-GB" sz="160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GB" sz="160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Jisc (2024) </a:t>
            </a:r>
            <a:r>
              <a:rPr lang="en-GB" sz="1600" i="1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Digital capabilities framework</a:t>
            </a:r>
            <a:r>
              <a:rPr lang="en-GB" sz="160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. Available at: </a:t>
            </a:r>
            <a:r>
              <a:rPr lang="en-GB" sz="1600" dirty="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https://www.jisc.ac.uk/</a:t>
            </a:r>
            <a:r>
              <a:rPr lang="en-GB" sz="1600" dirty="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 </a:t>
            </a:r>
            <a:r>
              <a:rPr lang="en-GB" sz="160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(Accessed: 20 March 2026).</a:t>
            </a:r>
            <a:endParaRPr lang="en-GB" sz="160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GB" sz="160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Reddy, K. and Parker, J. (2017) </a:t>
            </a:r>
            <a:r>
              <a:rPr lang="en-GB" sz="1600" i="1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Digital Literacy Unpacked</a:t>
            </a:r>
            <a:r>
              <a:rPr lang="en-GB" sz="160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. London: Facet Publishing.</a:t>
            </a:r>
            <a:endParaRPr lang="en-GB" sz="160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FFFFFF"/>
              </a:buClr>
            </a:pPr>
            <a:r>
              <a:rPr lang="en-GB" sz="160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Texas Tech University (n.d.) </a:t>
            </a:r>
            <a:r>
              <a:rPr lang="en-GB" sz="1600" i="1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Excel Data Analysis</a:t>
            </a:r>
            <a:r>
              <a:rPr lang="en-GB" sz="160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. Available at: </a:t>
            </a:r>
            <a:r>
              <a:rPr lang="en-GB" sz="1600" dirty="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https://www.depts.ttu.edu/its/apps/handouts/Excel-DataAnalysis.pdf</a:t>
            </a:r>
            <a:r>
              <a:rPr lang="en-GB" sz="1600">
                <a:solidFill>
                  <a:schemeClr val="bg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 (Accessed: 20 March 2026).</a:t>
            </a:r>
            <a:endParaRPr lang="en-GB" sz="160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pPr>
              <a:lnSpc>
                <a:spcPct val="90000"/>
              </a:lnSpc>
              <a:buClr>
                <a:srgbClr val="FFFFFF"/>
              </a:buClr>
            </a:pPr>
            <a:endParaRPr lang="en-GB" sz="16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596900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Slice</vt:lpstr>
      <vt:lpstr>Digital Skills Reflection</vt:lpstr>
      <vt:lpstr>Introduction to My Skills</vt:lpstr>
      <vt:lpstr>Understanding My Digital Strengths and Weaknesses</vt:lpstr>
      <vt:lpstr>Developing Microsoft Office Skills</vt:lpstr>
      <vt:lpstr>Building Data Analysis Skills with Excel</vt:lpstr>
      <vt:lpstr>From Learning to Practice</vt:lpstr>
      <vt:lpstr>Conclusion: Growth, Confidence and Future Development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178</cp:revision>
  <dcterms:created xsi:type="dcterms:W3CDTF">2026-03-20T20:29:38Z</dcterms:created>
  <dcterms:modified xsi:type="dcterms:W3CDTF">2026-03-20T21:59:48Z</dcterms:modified>
</cp:coreProperties>
</file>