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70" r:id="rId3"/>
    <p:sldId id="259" r:id="rId4"/>
    <p:sldId id="258" r:id="rId5"/>
    <p:sldId id="261" r:id="rId6"/>
    <p:sldId id="260" r:id="rId7"/>
    <p:sldId id="263" r:id="rId8"/>
    <p:sldId id="262" r:id="rId9"/>
    <p:sldId id="265" r:id="rId10"/>
    <p:sldId id="264" r:id="rId11"/>
    <p:sldId id="267" r:id="rId12"/>
    <p:sldId id="266"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9E074-3EC8-4919-9DBB-692FFE2E201F}" v="14" dt="2025-05-15T16:36:40.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118" autoAdjust="0"/>
  </p:normalViewPr>
  <p:slideViewPr>
    <p:cSldViewPr snapToGrid="0">
      <p:cViewPr varScale="1">
        <p:scale>
          <a:sx n="61" d="100"/>
          <a:sy n="61" d="100"/>
        </p:scale>
        <p:origin x="1493"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puscuta" userId="9496dcddabda70a4" providerId="LiveId" clId="{4899E074-3EC8-4919-9DBB-692FFE2E201F}"/>
    <pc:docChg chg="undo custSel addSld delSld modSld delMainMaster">
      <pc:chgData name="oana puscuta" userId="9496dcddabda70a4" providerId="LiveId" clId="{4899E074-3EC8-4919-9DBB-692FFE2E201F}" dt="2025-05-19T12:32:39.867" v="1566" actId="20577"/>
      <pc:docMkLst>
        <pc:docMk/>
      </pc:docMkLst>
      <pc:sldChg chg="new del">
        <pc:chgData name="oana puscuta" userId="9496dcddabda70a4" providerId="LiveId" clId="{4899E074-3EC8-4919-9DBB-692FFE2E201F}" dt="2025-05-14T11:47:55.439" v="3" actId="2696"/>
        <pc:sldMkLst>
          <pc:docMk/>
          <pc:sldMk cId="907464165" sldId="256"/>
        </pc:sldMkLst>
      </pc:sldChg>
      <pc:sldChg chg="modSp add mod">
        <pc:chgData name="oana puscuta" userId="9496dcddabda70a4" providerId="LiveId" clId="{4899E074-3EC8-4919-9DBB-692FFE2E201F}" dt="2025-05-19T12:29:29.363" v="1557" actId="14100"/>
        <pc:sldMkLst>
          <pc:docMk/>
          <pc:sldMk cId="0" sldId="257"/>
        </pc:sldMkLst>
        <pc:spChg chg="mod">
          <ac:chgData name="oana puscuta" userId="9496dcddabda70a4" providerId="LiveId" clId="{4899E074-3EC8-4919-9DBB-692FFE2E201F}" dt="2025-05-19T11:13:42.728" v="1538" actId="20577"/>
          <ac:spMkLst>
            <pc:docMk/>
            <pc:sldMk cId="0" sldId="257"/>
            <ac:spMk id="110" creationId="{00000000-0000-0000-0000-000000000000}"/>
          </ac:spMkLst>
        </pc:spChg>
        <pc:spChg chg="mod">
          <ac:chgData name="oana puscuta" userId="9496dcddabda70a4" providerId="LiveId" clId="{4899E074-3EC8-4919-9DBB-692FFE2E201F}" dt="2025-05-19T12:29:29.363" v="1557" actId="14100"/>
          <ac:spMkLst>
            <pc:docMk/>
            <pc:sldMk cId="0" sldId="257"/>
            <ac:spMk id="111" creationId="{00000000-0000-0000-0000-000000000000}"/>
          </ac:spMkLst>
        </pc:spChg>
      </pc:sldChg>
      <pc:sldChg chg="modSp add del mod modNotesTx">
        <pc:chgData name="oana puscuta" userId="9496dcddabda70a4" providerId="LiveId" clId="{4899E074-3EC8-4919-9DBB-692FFE2E201F}" dt="2025-05-19T12:29:52.919" v="1561" actId="14100"/>
        <pc:sldMkLst>
          <pc:docMk/>
          <pc:sldMk cId="0" sldId="258"/>
        </pc:sldMkLst>
        <pc:spChg chg="mod">
          <ac:chgData name="oana puscuta" userId="9496dcddabda70a4" providerId="LiveId" clId="{4899E074-3EC8-4919-9DBB-692FFE2E201F}" dt="2025-05-15T16:38:05.137" v="87" actId="2711"/>
          <ac:spMkLst>
            <pc:docMk/>
            <pc:sldMk cId="0" sldId="258"/>
            <ac:spMk id="125" creationId="{00000000-0000-0000-0000-000000000000}"/>
          </ac:spMkLst>
        </pc:spChg>
        <pc:spChg chg="mod">
          <ac:chgData name="oana puscuta" userId="9496dcddabda70a4" providerId="LiveId" clId="{4899E074-3EC8-4919-9DBB-692FFE2E201F}" dt="2025-05-19T10:45:43.865" v="897" actId="20577"/>
          <ac:spMkLst>
            <pc:docMk/>
            <pc:sldMk cId="0" sldId="258"/>
            <ac:spMk id="126" creationId="{00000000-0000-0000-0000-000000000000}"/>
          </ac:spMkLst>
        </pc:spChg>
        <pc:picChg chg="mod">
          <ac:chgData name="oana puscuta" userId="9496dcddabda70a4" providerId="LiveId" clId="{4899E074-3EC8-4919-9DBB-692FFE2E201F}" dt="2025-05-19T12:29:52.919" v="1561" actId="14100"/>
          <ac:picMkLst>
            <pc:docMk/>
            <pc:sldMk cId="0" sldId="258"/>
            <ac:picMk id="127" creationId="{00000000-0000-0000-0000-000000000000}"/>
          </ac:picMkLst>
        </pc:picChg>
      </pc:sldChg>
      <pc:sldChg chg="modSp add mod modNotesTx">
        <pc:chgData name="oana puscuta" userId="9496dcddabda70a4" providerId="LiveId" clId="{4899E074-3EC8-4919-9DBB-692FFE2E201F}" dt="2025-05-19T12:29:41.846" v="1560" actId="14100"/>
        <pc:sldMkLst>
          <pc:docMk/>
          <pc:sldMk cId="0" sldId="259"/>
        </pc:sldMkLst>
        <pc:spChg chg="mod">
          <ac:chgData name="oana puscuta" userId="9496dcddabda70a4" providerId="LiveId" clId="{4899E074-3EC8-4919-9DBB-692FFE2E201F}" dt="2025-05-15T16:37:49.563" v="86" actId="2711"/>
          <ac:spMkLst>
            <pc:docMk/>
            <pc:sldMk cId="0" sldId="259"/>
            <ac:spMk id="117" creationId="{00000000-0000-0000-0000-000000000000}"/>
          </ac:spMkLst>
        </pc:spChg>
        <pc:spChg chg="mod">
          <ac:chgData name="oana puscuta" userId="9496dcddabda70a4" providerId="LiveId" clId="{4899E074-3EC8-4919-9DBB-692FFE2E201F}" dt="2025-05-19T12:29:35.872" v="1559" actId="20577"/>
          <ac:spMkLst>
            <pc:docMk/>
            <pc:sldMk cId="0" sldId="259"/>
            <ac:spMk id="118" creationId="{00000000-0000-0000-0000-000000000000}"/>
          </ac:spMkLst>
        </pc:spChg>
        <pc:picChg chg="mod">
          <ac:chgData name="oana puscuta" userId="9496dcddabda70a4" providerId="LiveId" clId="{4899E074-3EC8-4919-9DBB-692FFE2E201F}" dt="2025-05-19T12:29:41.846" v="1560" actId="14100"/>
          <ac:picMkLst>
            <pc:docMk/>
            <pc:sldMk cId="0" sldId="259"/>
            <ac:picMk id="119" creationId="{00000000-0000-0000-0000-000000000000}"/>
          </ac:picMkLst>
        </pc:picChg>
      </pc:sldChg>
      <pc:sldChg chg="modSp add mod modNotesTx">
        <pc:chgData name="oana puscuta" userId="9496dcddabda70a4" providerId="LiveId" clId="{4899E074-3EC8-4919-9DBB-692FFE2E201F}" dt="2025-05-19T12:12:59.353" v="1546" actId="255"/>
        <pc:sldMkLst>
          <pc:docMk/>
          <pc:sldMk cId="0" sldId="260"/>
        </pc:sldMkLst>
        <pc:spChg chg="mod">
          <ac:chgData name="oana puscuta" userId="9496dcddabda70a4" providerId="LiveId" clId="{4899E074-3EC8-4919-9DBB-692FFE2E201F}" dt="2025-05-15T16:38:33.887" v="89" actId="2711"/>
          <ac:spMkLst>
            <pc:docMk/>
            <pc:sldMk cId="0" sldId="260"/>
            <ac:spMk id="141" creationId="{00000000-0000-0000-0000-000000000000}"/>
          </ac:spMkLst>
        </pc:spChg>
        <pc:spChg chg="mod">
          <ac:chgData name="oana puscuta" userId="9496dcddabda70a4" providerId="LiveId" clId="{4899E074-3EC8-4919-9DBB-692FFE2E201F}" dt="2025-05-19T10:57:59.718" v="900" actId="20577"/>
          <ac:spMkLst>
            <pc:docMk/>
            <pc:sldMk cId="0" sldId="260"/>
            <ac:spMk id="142" creationId="{00000000-0000-0000-0000-000000000000}"/>
          </ac:spMkLst>
        </pc:spChg>
      </pc:sldChg>
      <pc:sldChg chg="new del">
        <pc:chgData name="oana puscuta" userId="9496dcddabda70a4" providerId="LiveId" clId="{4899E074-3EC8-4919-9DBB-692FFE2E201F}" dt="2025-05-14T11:48:58.625" v="8" actId="2696"/>
        <pc:sldMkLst>
          <pc:docMk/>
          <pc:sldMk cId="2366261945" sldId="260"/>
        </pc:sldMkLst>
      </pc:sldChg>
      <pc:sldChg chg="new del">
        <pc:chgData name="oana puscuta" userId="9496dcddabda70a4" providerId="LiveId" clId="{4899E074-3EC8-4919-9DBB-692FFE2E201F}" dt="2025-05-14T11:49:31.874" v="11" actId="2696"/>
        <pc:sldMkLst>
          <pc:docMk/>
          <pc:sldMk cId="3766480851" sldId="260"/>
        </pc:sldMkLst>
      </pc:sldChg>
      <pc:sldChg chg="modSp add mod modNotesTx">
        <pc:chgData name="oana puscuta" userId="9496dcddabda70a4" providerId="LiveId" clId="{4899E074-3EC8-4919-9DBB-692FFE2E201F}" dt="2025-05-19T12:30:02.803" v="1564" actId="20577"/>
        <pc:sldMkLst>
          <pc:docMk/>
          <pc:sldMk cId="0" sldId="261"/>
        </pc:sldMkLst>
        <pc:spChg chg="mod">
          <ac:chgData name="oana puscuta" userId="9496dcddabda70a4" providerId="LiveId" clId="{4899E074-3EC8-4919-9DBB-692FFE2E201F}" dt="2025-05-15T16:38:21.006" v="88" actId="2711"/>
          <ac:spMkLst>
            <pc:docMk/>
            <pc:sldMk cId="0" sldId="261"/>
            <ac:spMk id="133" creationId="{00000000-0000-0000-0000-000000000000}"/>
          </ac:spMkLst>
        </pc:spChg>
        <pc:spChg chg="mod">
          <ac:chgData name="oana puscuta" userId="9496dcddabda70a4" providerId="LiveId" clId="{4899E074-3EC8-4919-9DBB-692FFE2E201F}" dt="2025-05-19T12:30:02.803" v="1564" actId="20577"/>
          <ac:spMkLst>
            <pc:docMk/>
            <pc:sldMk cId="0" sldId="261"/>
            <ac:spMk id="134" creationId="{00000000-0000-0000-0000-000000000000}"/>
          </ac:spMkLst>
        </pc:spChg>
      </pc:sldChg>
      <pc:sldChg chg="modSp add mod modNotesTx">
        <pc:chgData name="oana puscuta" userId="9496dcddabda70a4" providerId="LiveId" clId="{4899E074-3EC8-4919-9DBB-692FFE2E201F}" dt="2025-05-19T12:13:29.471" v="1549" actId="255"/>
        <pc:sldMkLst>
          <pc:docMk/>
          <pc:sldMk cId="0" sldId="262"/>
        </pc:sldMkLst>
        <pc:spChg chg="mod">
          <ac:chgData name="oana puscuta" userId="9496dcddabda70a4" providerId="LiveId" clId="{4899E074-3EC8-4919-9DBB-692FFE2E201F}" dt="2025-05-15T16:33:05.774" v="55" actId="2711"/>
          <ac:spMkLst>
            <pc:docMk/>
            <pc:sldMk cId="0" sldId="262"/>
            <ac:spMk id="158" creationId="{00000000-0000-0000-0000-000000000000}"/>
          </ac:spMkLst>
        </pc:spChg>
        <pc:spChg chg="mod">
          <ac:chgData name="oana puscuta" userId="9496dcddabda70a4" providerId="LiveId" clId="{4899E074-3EC8-4919-9DBB-692FFE2E201F}" dt="2025-05-15T16:33:16.343" v="56" actId="2711"/>
          <ac:spMkLst>
            <pc:docMk/>
            <pc:sldMk cId="0" sldId="262"/>
            <ac:spMk id="159" creationId="{00000000-0000-0000-0000-000000000000}"/>
          </ac:spMkLst>
        </pc:spChg>
      </pc:sldChg>
      <pc:sldChg chg="new del">
        <pc:chgData name="oana puscuta" userId="9496dcddabda70a4" providerId="LiveId" clId="{4899E074-3EC8-4919-9DBB-692FFE2E201F}" dt="2025-05-14T11:49:57.058" v="14" actId="2696"/>
        <pc:sldMkLst>
          <pc:docMk/>
          <pc:sldMk cId="1498813932" sldId="262"/>
        </pc:sldMkLst>
      </pc:sldChg>
      <pc:sldChg chg="new del">
        <pc:chgData name="oana puscuta" userId="9496dcddabda70a4" providerId="LiveId" clId="{4899E074-3EC8-4919-9DBB-692FFE2E201F}" dt="2025-05-14T11:50:27.461" v="17" actId="2696"/>
        <pc:sldMkLst>
          <pc:docMk/>
          <pc:sldMk cId="2257260399" sldId="262"/>
        </pc:sldMkLst>
      </pc:sldChg>
      <pc:sldChg chg="modSp add mod modNotesTx">
        <pc:chgData name="oana puscuta" userId="9496dcddabda70a4" providerId="LiveId" clId="{4899E074-3EC8-4919-9DBB-692FFE2E201F}" dt="2025-05-19T12:13:11.296" v="1547" actId="255"/>
        <pc:sldMkLst>
          <pc:docMk/>
          <pc:sldMk cId="0" sldId="263"/>
        </pc:sldMkLst>
        <pc:spChg chg="mod">
          <ac:chgData name="oana puscuta" userId="9496dcddabda70a4" providerId="LiveId" clId="{4899E074-3EC8-4919-9DBB-692FFE2E201F}" dt="2025-05-15T16:38:50.268" v="93" actId="2711"/>
          <ac:spMkLst>
            <pc:docMk/>
            <pc:sldMk cId="0" sldId="263"/>
            <ac:spMk id="149" creationId="{00000000-0000-0000-0000-000000000000}"/>
          </ac:spMkLst>
        </pc:spChg>
        <pc:spChg chg="mod">
          <ac:chgData name="oana puscuta" userId="9496dcddabda70a4" providerId="LiveId" clId="{4899E074-3EC8-4919-9DBB-692FFE2E201F}" dt="2025-05-19T11:39:36.894" v="1542" actId="20577"/>
          <ac:spMkLst>
            <pc:docMk/>
            <pc:sldMk cId="0" sldId="263"/>
            <ac:spMk id="150" creationId="{00000000-0000-0000-0000-000000000000}"/>
          </ac:spMkLst>
        </pc:spChg>
      </pc:sldChg>
      <pc:sldChg chg="modSp add mod modNotesTx">
        <pc:chgData name="oana puscuta" userId="9496dcddabda70a4" providerId="LiveId" clId="{4899E074-3EC8-4919-9DBB-692FFE2E201F}" dt="2025-05-19T12:14:11.998" v="1553" actId="255"/>
        <pc:sldMkLst>
          <pc:docMk/>
          <pc:sldMk cId="0" sldId="264"/>
        </pc:sldMkLst>
        <pc:spChg chg="mod">
          <ac:chgData name="oana puscuta" userId="9496dcddabda70a4" providerId="LiveId" clId="{4899E074-3EC8-4919-9DBB-692FFE2E201F}" dt="2025-05-15T16:39:36.006" v="98" actId="2711"/>
          <ac:spMkLst>
            <pc:docMk/>
            <pc:sldMk cId="0" sldId="264"/>
            <ac:spMk id="174" creationId="{00000000-0000-0000-0000-000000000000}"/>
          </ac:spMkLst>
        </pc:spChg>
        <pc:spChg chg="mod">
          <ac:chgData name="oana puscuta" userId="9496dcddabda70a4" providerId="LiveId" clId="{4899E074-3EC8-4919-9DBB-692FFE2E201F}" dt="2025-05-15T16:34:02.516" v="62" actId="2711"/>
          <ac:spMkLst>
            <pc:docMk/>
            <pc:sldMk cId="0" sldId="264"/>
            <ac:spMk id="175" creationId="{00000000-0000-0000-0000-000000000000}"/>
          </ac:spMkLst>
        </pc:spChg>
      </pc:sldChg>
      <pc:sldChg chg="new del">
        <pc:chgData name="oana puscuta" userId="9496dcddabda70a4" providerId="LiveId" clId="{4899E074-3EC8-4919-9DBB-692FFE2E201F}" dt="2025-05-15T16:31:40.706" v="51" actId="2696"/>
        <pc:sldMkLst>
          <pc:docMk/>
          <pc:sldMk cId="2641128857" sldId="264"/>
        </pc:sldMkLst>
      </pc:sldChg>
      <pc:sldChg chg="new del">
        <pc:chgData name="oana puscuta" userId="9496dcddabda70a4" providerId="LiveId" clId="{4899E074-3EC8-4919-9DBB-692FFE2E201F}" dt="2025-05-15T16:31:12.159" v="48" actId="2696"/>
        <pc:sldMkLst>
          <pc:docMk/>
          <pc:sldMk cId="3895342456" sldId="264"/>
        </pc:sldMkLst>
      </pc:sldChg>
      <pc:sldChg chg="modSp add mod modNotesTx">
        <pc:chgData name="oana puscuta" userId="9496dcddabda70a4" providerId="LiveId" clId="{4899E074-3EC8-4919-9DBB-692FFE2E201F}" dt="2025-05-19T12:13:51.767" v="1551" actId="2711"/>
        <pc:sldMkLst>
          <pc:docMk/>
          <pc:sldMk cId="0" sldId="265"/>
        </pc:sldMkLst>
        <pc:spChg chg="mod">
          <ac:chgData name="oana puscuta" userId="9496dcddabda70a4" providerId="LiveId" clId="{4899E074-3EC8-4919-9DBB-692FFE2E201F}" dt="2025-05-15T16:39:14.123" v="94" actId="2711"/>
          <ac:spMkLst>
            <pc:docMk/>
            <pc:sldMk cId="0" sldId="265"/>
            <ac:spMk id="166" creationId="{00000000-0000-0000-0000-000000000000}"/>
          </ac:spMkLst>
        </pc:spChg>
        <pc:spChg chg="mod">
          <ac:chgData name="oana puscuta" userId="9496dcddabda70a4" providerId="LiveId" clId="{4899E074-3EC8-4919-9DBB-692FFE2E201F}" dt="2025-05-15T16:33:31.814" v="57" actId="2711"/>
          <ac:spMkLst>
            <pc:docMk/>
            <pc:sldMk cId="0" sldId="265"/>
            <ac:spMk id="167" creationId="{00000000-0000-0000-0000-000000000000}"/>
          </ac:spMkLst>
        </pc:spChg>
      </pc:sldChg>
      <pc:sldChg chg="modSp add mod">
        <pc:chgData name="oana puscuta" userId="9496dcddabda70a4" providerId="LiveId" clId="{4899E074-3EC8-4919-9DBB-692FFE2E201F}" dt="2025-05-15T16:35:26.462" v="71" actId="2711"/>
        <pc:sldMkLst>
          <pc:docMk/>
          <pc:sldMk cId="0" sldId="266"/>
        </pc:sldMkLst>
        <pc:spChg chg="mod">
          <ac:chgData name="oana puscuta" userId="9496dcddabda70a4" providerId="LiveId" clId="{4899E074-3EC8-4919-9DBB-692FFE2E201F}" dt="2025-05-15T16:35:18.053" v="70" actId="2711"/>
          <ac:spMkLst>
            <pc:docMk/>
            <pc:sldMk cId="0" sldId="266"/>
            <ac:spMk id="190" creationId="{00000000-0000-0000-0000-000000000000}"/>
          </ac:spMkLst>
        </pc:spChg>
        <pc:spChg chg="mod">
          <ac:chgData name="oana puscuta" userId="9496dcddabda70a4" providerId="LiveId" clId="{4899E074-3EC8-4919-9DBB-692FFE2E201F}" dt="2025-05-15T16:35:26.462" v="71" actId="2711"/>
          <ac:spMkLst>
            <pc:docMk/>
            <pc:sldMk cId="0" sldId="266"/>
            <ac:spMk id="191" creationId="{00000000-0000-0000-0000-000000000000}"/>
          </ac:spMkLst>
        </pc:spChg>
      </pc:sldChg>
      <pc:sldChg chg="new del">
        <pc:chgData name="oana puscuta" userId="9496dcddabda70a4" providerId="LiveId" clId="{4899E074-3EC8-4919-9DBB-692FFE2E201F}" dt="2025-05-15T16:32:00.718" v="54" actId="2696"/>
        <pc:sldMkLst>
          <pc:docMk/>
          <pc:sldMk cId="1556252895" sldId="266"/>
        </pc:sldMkLst>
      </pc:sldChg>
      <pc:sldChg chg="new del">
        <pc:chgData name="oana puscuta" userId="9496dcddabda70a4" providerId="LiveId" clId="{4899E074-3EC8-4919-9DBB-692FFE2E201F}" dt="2025-05-15T16:34:27.110" v="65" actId="2696"/>
        <pc:sldMkLst>
          <pc:docMk/>
          <pc:sldMk cId="4152890948" sldId="266"/>
        </pc:sldMkLst>
      </pc:sldChg>
      <pc:sldChg chg="modSp add mod modNotesTx">
        <pc:chgData name="oana puscuta" userId="9496dcddabda70a4" providerId="LiveId" clId="{4899E074-3EC8-4919-9DBB-692FFE2E201F}" dt="2025-05-19T11:12:15.173" v="1510" actId="20577"/>
        <pc:sldMkLst>
          <pc:docMk/>
          <pc:sldMk cId="0" sldId="267"/>
        </pc:sldMkLst>
        <pc:spChg chg="mod">
          <ac:chgData name="oana puscuta" userId="9496dcddabda70a4" providerId="LiveId" clId="{4899E074-3EC8-4919-9DBB-692FFE2E201F}" dt="2025-05-15T16:35:37.120" v="72" actId="2711"/>
          <ac:spMkLst>
            <pc:docMk/>
            <pc:sldMk cId="0" sldId="267"/>
            <ac:spMk id="182" creationId="{00000000-0000-0000-0000-000000000000}"/>
          </ac:spMkLst>
        </pc:spChg>
        <pc:spChg chg="mod">
          <ac:chgData name="oana puscuta" userId="9496dcddabda70a4" providerId="LiveId" clId="{4899E074-3EC8-4919-9DBB-692FFE2E201F}" dt="2025-05-15T16:39:51.308" v="99" actId="2711"/>
          <ac:spMkLst>
            <pc:docMk/>
            <pc:sldMk cId="0" sldId="267"/>
            <ac:spMk id="183" creationId="{00000000-0000-0000-0000-000000000000}"/>
          </ac:spMkLst>
        </pc:spChg>
      </pc:sldChg>
      <pc:sldChg chg="modSp add mod">
        <pc:chgData name="oana puscuta" userId="9496dcddabda70a4" providerId="LiveId" clId="{4899E074-3EC8-4919-9DBB-692FFE2E201F}" dt="2025-05-19T09:05:00.533" v="639" actId="14100"/>
        <pc:sldMkLst>
          <pc:docMk/>
          <pc:sldMk cId="0" sldId="268"/>
        </pc:sldMkLst>
        <pc:spChg chg="mod">
          <ac:chgData name="oana puscuta" userId="9496dcddabda70a4" providerId="LiveId" clId="{4899E074-3EC8-4919-9DBB-692FFE2E201F}" dt="2025-05-19T09:04:52.706" v="637" actId="27636"/>
          <ac:spMkLst>
            <pc:docMk/>
            <pc:sldMk cId="0" sldId="268"/>
            <ac:spMk id="206" creationId="{00000000-0000-0000-0000-000000000000}"/>
          </ac:spMkLst>
        </pc:spChg>
        <pc:spChg chg="mod">
          <ac:chgData name="oana puscuta" userId="9496dcddabda70a4" providerId="LiveId" clId="{4899E074-3EC8-4919-9DBB-692FFE2E201F}" dt="2025-05-19T09:05:00.533" v="639" actId="14100"/>
          <ac:spMkLst>
            <pc:docMk/>
            <pc:sldMk cId="0" sldId="268"/>
            <ac:spMk id="207" creationId="{00000000-0000-0000-0000-000000000000}"/>
          </ac:spMkLst>
        </pc:spChg>
      </pc:sldChg>
      <pc:sldChg chg="new del">
        <pc:chgData name="oana puscuta" userId="9496dcddabda70a4" providerId="LiveId" clId="{4899E074-3EC8-4919-9DBB-692FFE2E201F}" dt="2025-05-15T16:35:02.087" v="68" actId="2696"/>
        <pc:sldMkLst>
          <pc:docMk/>
          <pc:sldMk cId="4198488620" sldId="268"/>
        </pc:sldMkLst>
      </pc:sldChg>
      <pc:sldChg chg="new del">
        <pc:chgData name="oana puscuta" userId="9496dcddabda70a4" providerId="LiveId" clId="{4899E074-3EC8-4919-9DBB-692FFE2E201F}" dt="2025-05-15T16:36:04.528" v="74" actId="2696"/>
        <pc:sldMkLst>
          <pc:docMk/>
          <pc:sldMk cId="4281478530" sldId="268"/>
        </pc:sldMkLst>
      </pc:sldChg>
      <pc:sldChg chg="modSp add mod">
        <pc:chgData name="oana puscuta" userId="9496dcddabda70a4" providerId="LiveId" clId="{4899E074-3EC8-4919-9DBB-692FFE2E201F}" dt="2025-05-19T12:32:39.867" v="1566" actId="20577"/>
        <pc:sldMkLst>
          <pc:docMk/>
          <pc:sldMk cId="0" sldId="269"/>
        </pc:sldMkLst>
        <pc:spChg chg="mod">
          <ac:chgData name="oana puscuta" userId="9496dcddabda70a4" providerId="LiveId" clId="{4899E074-3EC8-4919-9DBB-692FFE2E201F}" dt="2025-05-15T16:36:15.572" v="75" actId="2711"/>
          <ac:spMkLst>
            <pc:docMk/>
            <pc:sldMk cId="0" sldId="269"/>
            <ac:spMk id="198" creationId="{00000000-0000-0000-0000-000000000000}"/>
          </ac:spMkLst>
        </pc:spChg>
        <pc:spChg chg="mod">
          <ac:chgData name="oana puscuta" userId="9496dcddabda70a4" providerId="LiveId" clId="{4899E074-3EC8-4919-9DBB-692FFE2E201F}" dt="2025-05-19T12:32:39.867" v="1566" actId="20577"/>
          <ac:spMkLst>
            <pc:docMk/>
            <pc:sldMk cId="0" sldId="269"/>
            <ac:spMk id="199" creationId="{00000000-0000-0000-0000-000000000000}"/>
          </ac:spMkLst>
        </pc:spChg>
      </pc:sldChg>
      <pc:sldChg chg="new del">
        <pc:chgData name="oana puscuta" userId="9496dcddabda70a4" providerId="LiveId" clId="{4899E074-3EC8-4919-9DBB-692FFE2E201F}" dt="2025-05-15T16:37:13.096" v="83" actId="2696"/>
        <pc:sldMkLst>
          <pc:docMk/>
          <pc:sldMk cId="128936560" sldId="270"/>
        </pc:sldMkLst>
      </pc:sldChg>
      <pc:sldChg chg="new del">
        <pc:chgData name="oana puscuta" userId="9496dcddabda70a4" providerId="LiveId" clId="{4899E074-3EC8-4919-9DBB-692FFE2E201F}" dt="2025-05-15T16:37:29.125" v="85" actId="680"/>
        <pc:sldMkLst>
          <pc:docMk/>
          <pc:sldMk cId="2281835895" sldId="270"/>
        </pc:sldMkLst>
      </pc:sldChg>
      <pc:sldChg chg="modSp new mod">
        <pc:chgData name="oana puscuta" userId="9496dcddabda70a4" providerId="LiveId" clId="{4899E074-3EC8-4919-9DBB-692FFE2E201F}" dt="2025-05-19T12:29:02.808" v="1556" actId="14100"/>
        <pc:sldMkLst>
          <pc:docMk/>
          <pc:sldMk cId="2484024060" sldId="270"/>
        </pc:sldMkLst>
        <pc:spChg chg="mod">
          <ac:chgData name="oana puscuta" userId="9496dcddabda70a4" providerId="LiveId" clId="{4899E074-3EC8-4919-9DBB-692FFE2E201F}" dt="2025-05-19T08:54:58.380" v="461" actId="2711"/>
          <ac:spMkLst>
            <pc:docMk/>
            <pc:sldMk cId="2484024060" sldId="270"/>
            <ac:spMk id="2" creationId="{FF938CF1-BFA7-AA1C-97D9-1371A72A4FBA}"/>
          </ac:spMkLst>
        </pc:spChg>
        <pc:spChg chg="mod">
          <ac:chgData name="oana puscuta" userId="9496dcddabda70a4" providerId="LiveId" clId="{4899E074-3EC8-4919-9DBB-692FFE2E201F}" dt="2025-05-19T12:29:02.808" v="1556" actId="14100"/>
          <ac:spMkLst>
            <pc:docMk/>
            <pc:sldMk cId="2484024060" sldId="270"/>
            <ac:spMk id="3" creationId="{BDA18373-0BF6-3CC9-B82A-D4C2A7D41215}"/>
          </ac:spMkLst>
        </pc:spChg>
      </pc:sldChg>
      <pc:sldMasterChg chg="del delSldLayout">
        <pc:chgData name="oana puscuta" userId="9496dcddabda70a4" providerId="LiveId" clId="{4899E074-3EC8-4919-9DBB-692FFE2E201F}" dt="2025-05-14T11:47:55.439" v="3" actId="2696"/>
        <pc:sldMasterMkLst>
          <pc:docMk/>
          <pc:sldMasterMk cId="3468881597" sldId="2147483648"/>
        </pc:sldMasterMkLst>
        <pc:sldLayoutChg chg="del">
          <pc:chgData name="oana puscuta" userId="9496dcddabda70a4" providerId="LiveId" clId="{4899E074-3EC8-4919-9DBB-692FFE2E201F}" dt="2025-05-14T11:47:55.439" v="3" actId="2696"/>
          <pc:sldLayoutMkLst>
            <pc:docMk/>
            <pc:sldMasterMk cId="3468881597" sldId="2147483648"/>
            <pc:sldLayoutMk cId="2756391965" sldId="2147483649"/>
          </pc:sldLayoutMkLst>
        </pc:sldLayoutChg>
        <pc:sldLayoutChg chg="del">
          <pc:chgData name="oana puscuta" userId="9496dcddabda70a4" providerId="LiveId" clId="{4899E074-3EC8-4919-9DBB-692FFE2E201F}" dt="2025-05-14T11:47:55.439" v="3" actId="2696"/>
          <pc:sldLayoutMkLst>
            <pc:docMk/>
            <pc:sldMasterMk cId="3468881597" sldId="2147483648"/>
            <pc:sldLayoutMk cId="1938427743" sldId="2147483650"/>
          </pc:sldLayoutMkLst>
        </pc:sldLayoutChg>
        <pc:sldLayoutChg chg="del">
          <pc:chgData name="oana puscuta" userId="9496dcddabda70a4" providerId="LiveId" clId="{4899E074-3EC8-4919-9DBB-692FFE2E201F}" dt="2025-05-14T11:47:55.439" v="3" actId="2696"/>
          <pc:sldLayoutMkLst>
            <pc:docMk/>
            <pc:sldMasterMk cId="3468881597" sldId="2147483648"/>
            <pc:sldLayoutMk cId="1506849532" sldId="2147483651"/>
          </pc:sldLayoutMkLst>
        </pc:sldLayoutChg>
        <pc:sldLayoutChg chg="del">
          <pc:chgData name="oana puscuta" userId="9496dcddabda70a4" providerId="LiveId" clId="{4899E074-3EC8-4919-9DBB-692FFE2E201F}" dt="2025-05-14T11:47:55.439" v="3" actId="2696"/>
          <pc:sldLayoutMkLst>
            <pc:docMk/>
            <pc:sldMasterMk cId="3468881597" sldId="2147483648"/>
            <pc:sldLayoutMk cId="4214614803" sldId="2147483652"/>
          </pc:sldLayoutMkLst>
        </pc:sldLayoutChg>
        <pc:sldLayoutChg chg="del">
          <pc:chgData name="oana puscuta" userId="9496dcddabda70a4" providerId="LiveId" clId="{4899E074-3EC8-4919-9DBB-692FFE2E201F}" dt="2025-05-14T11:47:55.439" v="3" actId="2696"/>
          <pc:sldLayoutMkLst>
            <pc:docMk/>
            <pc:sldMasterMk cId="3468881597" sldId="2147483648"/>
            <pc:sldLayoutMk cId="1247166211" sldId="2147483653"/>
          </pc:sldLayoutMkLst>
        </pc:sldLayoutChg>
        <pc:sldLayoutChg chg="del">
          <pc:chgData name="oana puscuta" userId="9496dcddabda70a4" providerId="LiveId" clId="{4899E074-3EC8-4919-9DBB-692FFE2E201F}" dt="2025-05-14T11:47:55.439" v="3" actId="2696"/>
          <pc:sldLayoutMkLst>
            <pc:docMk/>
            <pc:sldMasterMk cId="3468881597" sldId="2147483648"/>
            <pc:sldLayoutMk cId="2969844189" sldId="2147483654"/>
          </pc:sldLayoutMkLst>
        </pc:sldLayoutChg>
        <pc:sldLayoutChg chg="del">
          <pc:chgData name="oana puscuta" userId="9496dcddabda70a4" providerId="LiveId" clId="{4899E074-3EC8-4919-9DBB-692FFE2E201F}" dt="2025-05-14T11:47:55.439" v="3" actId="2696"/>
          <pc:sldLayoutMkLst>
            <pc:docMk/>
            <pc:sldMasterMk cId="3468881597" sldId="2147483648"/>
            <pc:sldLayoutMk cId="1956567510" sldId="2147483655"/>
          </pc:sldLayoutMkLst>
        </pc:sldLayoutChg>
        <pc:sldLayoutChg chg="del">
          <pc:chgData name="oana puscuta" userId="9496dcddabda70a4" providerId="LiveId" clId="{4899E074-3EC8-4919-9DBB-692FFE2E201F}" dt="2025-05-14T11:47:55.439" v="3" actId="2696"/>
          <pc:sldLayoutMkLst>
            <pc:docMk/>
            <pc:sldMasterMk cId="3468881597" sldId="2147483648"/>
            <pc:sldLayoutMk cId="3013334672" sldId="2147483656"/>
          </pc:sldLayoutMkLst>
        </pc:sldLayoutChg>
        <pc:sldLayoutChg chg="del">
          <pc:chgData name="oana puscuta" userId="9496dcddabda70a4" providerId="LiveId" clId="{4899E074-3EC8-4919-9DBB-692FFE2E201F}" dt="2025-05-14T11:47:55.439" v="3" actId="2696"/>
          <pc:sldLayoutMkLst>
            <pc:docMk/>
            <pc:sldMasterMk cId="3468881597" sldId="2147483648"/>
            <pc:sldLayoutMk cId="223189645" sldId="2147483657"/>
          </pc:sldLayoutMkLst>
        </pc:sldLayoutChg>
        <pc:sldLayoutChg chg="del">
          <pc:chgData name="oana puscuta" userId="9496dcddabda70a4" providerId="LiveId" clId="{4899E074-3EC8-4919-9DBB-692FFE2E201F}" dt="2025-05-14T11:47:55.439" v="3" actId="2696"/>
          <pc:sldLayoutMkLst>
            <pc:docMk/>
            <pc:sldMasterMk cId="3468881597" sldId="2147483648"/>
            <pc:sldLayoutMk cId="1679259685" sldId="2147483658"/>
          </pc:sldLayoutMkLst>
        </pc:sldLayoutChg>
        <pc:sldLayoutChg chg="del">
          <pc:chgData name="oana puscuta" userId="9496dcddabda70a4" providerId="LiveId" clId="{4899E074-3EC8-4919-9DBB-692FFE2E201F}" dt="2025-05-14T11:47:55.439" v="3" actId="2696"/>
          <pc:sldLayoutMkLst>
            <pc:docMk/>
            <pc:sldMasterMk cId="3468881597" sldId="2147483648"/>
            <pc:sldLayoutMk cId="188743637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2E239-E786-41B9-A7AA-48DFEAAA25CC}" type="datetimeFigureOut">
              <a:rPr lang="en-GB" smtClean="0"/>
              <a:t>19/05/2025</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76A499-4E56-46CA-ADBE-25875CA3735D}" type="slidenum">
              <a:rPr lang="en-GB" smtClean="0"/>
              <a:t>‹#›</a:t>
            </a:fld>
            <a:endParaRPr lang="en-GB"/>
          </a:p>
        </p:txBody>
      </p:sp>
    </p:spTree>
    <p:extLst>
      <p:ext uri="{BB962C8B-B14F-4D97-AF65-F5344CB8AC3E}">
        <p14:creationId xmlns:p14="http://schemas.microsoft.com/office/powerpoint/2010/main" val="2908385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sz="1200" dirty="0">
                <a:latin typeface="Times New Roman"/>
                <a:ea typeface="Times New Roman"/>
                <a:cs typeface="Times New Roman"/>
                <a:sym typeface="Times New Roman"/>
              </a:rPr>
              <a:t>This presentation examines the feasibility of hosting the 2025 Wales Tourism Summit at the Celtic Manor Resort, a Welsh hotel with a strong conference facility (Fox et al., 2014). The event corresponds to the “Year of </a:t>
            </a:r>
            <a:r>
              <a:rPr lang="en-IN" sz="1200" dirty="0" err="1">
                <a:latin typeface="Times New Roman"/>
                <a:ea typeface="Times New Roman"/>
                <a:cs typeface="Times New Roman"/>
                <a:sym typeface="Times New Roman"/>
              </a:rPr>
              <a:t>Croeso</a:t>
            </a:r>
            <a:r>
              <a:rPr lang="en-IN" sz="1200" dirty="0">
                <a:latin typeface="Times New Roman"/>
                <a:ea typeface="Times New Roman"/>
                <a:cs typeface="Times New Roman"/>
                <a:sym typeface="Times New Roman"/>
              </a:rPr>
              <a:t>” campaign, that is, dedicated to the hospitality to the people from Wales and its culture. Dependency is to be moved towards increasing the faces of international tourism of Wales (Woods et al., 2021). The main objectives include Industry collaboration, highlighting of Welsh tourism assets, and facilitating sustainable growth through expert led sessions and networking sessions.</a:t>
            </a:r>
            <a:endParaRPr sz="1200"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sz="1800" dirty="0">
              <a:latin typeface="Times New Roman"/>
              <a:ea typeface="Times New Roman"/>
              <a:cs typeface="Times New Roman"/>
              <a:sym typeface="Times New Roman"/>
            </a:endParaRPr>
          </a:p>
        </p:txBody>
      </p:sp>
      <p:sp>
        <p:nvSpPr>
          <p:cNvPr id="115" name="Google Shape;11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3</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IN" sz="1200" dirty="0">
                <a:latin typeface="Times New Roman"/>
                <a:ea typeface="Times New Roman"/>
                <a:cs typeface="Times New Roman"/>
                <a:sym typeface="Times New Roman"/>
              </a:rPr>
              <a:t>The Wales Tourism Summit 2025 is suggested as a top MICE event to be conducted at the exclusive Celtic Manor Resort, in Newport, Wales. As a two-day conference; the summit will bring together the local and international tourism professionals to discuss innovation, collaboration and sustainable development in the Welsh tourism sector (Getz and Page, 2019). The event promotes the “Year of </a:t>
            </a:r>
            <a:r>
              <a:rPr lang="en-IN" sz="1200" dirty="0" err="1">
                <a:latin typeface="Times New Roman"/>
                <a:ea typeface="Times New Roman"/>
                <a:cs typeface="Times New Roman"/>
                <a:sym typeface="Times New Roman"/>
              </a:rPr>
              <a:t>Croeso</a:t>
            </a:r>
            <a:r>
              <a:rPr lang="en-IN" sz="1200" dirty="0">
                <a:latin typeface="Times New Roman"/>
                <a:ea typeface="Times New Roman"/>
                <a:cs typeface="Times New Roman"/>
                <a:sym typeface="Times New Roman"/>
              </a:rPr>
              <a:t>” by celebrating the distinctive cultural character of Wales, its warm welcome, and sense of place. Presentations of keynote speeches, panel discussions, exhibition, and cultural gala evening make the summit relevant to the strategic and the raw. Through the use of a hotel-based venue, it provides accommodation and conference services (Integrated) and creates a seamless and memorable delegate experience which can only help Wales boost its global profile as a world class tourism destination.</a:t>
            </a:r>
            <a:endParaRPr sz="1200" dirty="0"/>
          </a:p>
          <a:p>
            <a:pPr marL="0" lvl="0" indent="0" algn="l" rtl="0">
              <a:lnSpc>
                <a:spcPct val="100000"/>
              </a:lnSpc>
              <a:spcBef>
                <a:spcPts val="0"/>
              </a:spcBef>
              <a:spcAft>
                <a:spcPts val="0"/>
              </a:spcAft>
              <a:buSzPts val="1400"/>
              <a:buNone/>
            </a:pPr>
            <a:endParaRPr dirty="0"/>
          </a:p>
        </p:txBody>
      </p:sp>
      <p:sp>
        <p:nvSpPr>
          <p:cNvPr id="123" name="Google Shape;12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4</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sz="1200" dirty="0">
                <a:latin typeface="Times New Roman"/>
                <a:ea typeface="Times New Roman"/>
                <a:cs typeface="Times New Roman"/>
                <a:sym typeface="Times New Roman"/>
              </a:rPr>
              <a:t>The location of the Wales Tourism Summit rests with the Celtic Manor Resort in Newport, South Wales, which is an award-winning Hotel with 5-stars luxurious accommodation and outstanding conference facilities (Constantine, 2024). Adjacent with world-class in-house facilities including the convention Centre, food and leisure facilities, the resort guarantees a quality delegate experience (Meredith, 2022). It has a track record as custodian of hosting such large-scale international events as the 2014 NATO Summit. The Site has several conference rooms, breakout areas, and exhibition rooms with a total capacity over 1,200. Its convenient site close to the M4 and direct rail lines to London makes it easy to reach for UK and international guests alike.</a:t>
            </a:r>
            <a:endParaRPr sz="1200"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sz="1800" dirty="0">
              <a:latin typeface="Times New Roman"/>
              <a:ea typeface="Times New Roman"/>
              <a:cs typeface="Times New Roman"/>
              <a:sym typeface="Times New Roman"/>
            </a:endParaRPr>
          </a:p>
        </p:txBody>
      </p:sp>
      <p:sp>
        <p:nvSpPr>
          <p:cNvPr id="131" name="Google Shape;13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5</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IN" sz="1200" dirty="0">
                <a:latin typeface="Times New Roman"/>
                <a:ea typeface="Times New Roman"/>
                <a:cs typeface="Times New Roman"/>
                <a:sym typeface="Times New Roman"/>
              </a:rPr>
              <a:t>The Wales Tourism Summit 2025 focuses on major industry players such as UK and global travel professionals, stakeholders in destination marketing, government officials, investors, media, tourism academics, etc. Against a backdrop of rising worldwide attention to sustainable tourism and local cultural experiences, there is a growing demand for strategic industry events. Post-pandemic recovery has been characterised by an increased desire to attend high-quality in-person network and knowledge-sharing events (O’Toole, 2011). Wales is also in good position to catch the eye with its untapped tourism potential with good branding under “Year of </a:t>
            </a:r>
            <a:r>
              <a:rPr lang="en-IN" sz="1200" dirty="0" err="1">
                <a:latin typeface="Times New Roman"/>
                <a:ea typeface="Times New Roman"/>
                <a:cs typeface="Times New Roman"/>
                <a:sym typeface="Times New Roman"/>
              </a:rPr>
              <a:t>Croeso</a:t>
            </a:r>
            <a:r>
              <a:rPr lang="en-IN" sz="1200" dirty="0">
                <a:latin typeface="Times New Roman"/>
                <a:ea typeface="Times New Roman"/>
                <a:cs typeface="Times New Roman"/>
                <a:sym typeface="Times New Roman"/>
              </a:rPr>
              <a:t>”. The hosting of the summit at such a luxurious setup as Celtic Manor Resort only appeals further to business tourism groups who need both comfort as well as professionalism. </a:t>
            </a:r>
            <a:endParaRPr sz="1200" dirty="0"/>
          </a:p>
          <a:p>
            <a:pPr marL="0" lvl="0" indent="0" algn="l" rtl="0">
              <a:lnSpc>
                <a:spcPct val="100000"/>
              </a:lnSpc>
              <a:spcBef>
                <a:spcPts val="0"/>
              </a:spcBef>
              <a:spcAft>
                <a:spcPts val="0"/>
              </a:spcAft>
              <a:buSzPts val="1400"/>
              <a:buNone/>
            </a:pPr>
            <a:endParaRPr dirty="0"/>
          </a:p>
        </p:txBody>
      </p:sp>
      <p:sp>
        <p:nvSpPr>
          <p:cNvPr id="139" name="Google Shape;13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6</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IN" sz="1200" b="0" dirty="0">
                <a:latin typeface="Times New Roman"/>
                <a:ea typeface="Times New Roman"/>
                <a:cs typeface="Times New Roman"/>
                <a:sym typeface="Times New Roman"/>
              </a:rPr>
              <a:t>With established events such as World Travel Market (WTM) and Tourism Innovation Summit, Wales Tourism Summit 2025 is a competitor in this realm. Although these events are worldwide, they are frequently lacking in a focused cultural narrative. One of the significant strengths of this summit is its unusual synchronisation with the “Year of </a:t>
            </a:r>
            <a:r>
              <a:rPr lang="en-IN" sz="1200" b="0" dirty="0" err="1">
                <a:latin typeface="Times New Roman"/>
                <a:ea typeface="Times New Roman"/>
                <a:cs typeface="Times New Roman"/>
                <a:sym typeface="Times New Roman"/>
              </a:rPr>
              <a:t>Croeso</a:t>
            </a:r>
            <a:r>
              <a:rPr lang="en-IN" sz="1200" b="0" dirty="0">
                <a:latin typeface="Times New Roman"/>
                <a:ea typeface="Times New Roman"/>
                <a:cs typeface="Times New Roman"/>
                <a:sym typeface="Times New Roman"/>
              </a:rPr>
              <a:t>” where participants get the genuine Welsh experience on business while immersing in culture. Clearly, a major weakness is </a:t>
            </a:r>
            <a:r>
              <a:rPr lang="en-IN" sz="1200" b="0" dirty="0" err="1">
                <a:latin typeface="Times New Roman"/>
                <a:ea typeface="Times New Roman"/>
                <a:cs typeface="Times New Roman"/>
                <a:sym typeface="Times New Roman"/>
              </a:rPr>
              <a:t>Wales’</a:t>
            </a:r>
            <a:r>
              <a:rPr lang="en-IN" sz="1200" b="0" dirty="0">
                <a:latin typeface="Times New Roman"/>
                <a:ea typeface="Times New Roman"/>
                <a:cs typeface="Times New Roman"/>
                <a:sym typeface="Times New Roman"/>
              </a:rPr>
              <a:t> relative lack of visibility as a key MICE market (Rogers and Wynn-Moylan, 2022). The strategy to overcome this involves using Celtic Manor’s image as a selling point, creating locally relevant content, and providing personalised networking events, which differentiate the event from larger generic conferences.</a:t>
            </a:r>
            <a:endParaRPr sz="1200" b="1" dirty="0">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800"/>
              <a:buFont typeface="Times New Roman"/>
              <a:buNone/>
            </a:pPr>
            <a:br>
              <a:rPr lang="en-I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0" lvl="0" indent="0" algn="just" rtl="0">
              <a:lnSpc>
                <a:spcPct val="100000"/>
              </a:lnSpc>
              <a:spcBef>
                <a:spcPts val="0"/>
              </a:spcBef>
              <a:spcAft>
                <a:spcPts val="0"/>
              </a:spcAft>
              <a:buSzPts val="1400"/>
              <a:buNone/>
            </a:pPr>
            <a:endParaRPr dirty="0"/>
          </a:p>
        </p:txBody>
      </p:sp>
      <p:sp>
        <p:nvSpPr>
          <p:cNvPr id="147" name="Google Shape;14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7</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547b5271bd_0_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g3547b5271bd_0_3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IN" sz="1100" dirty="0">
                <a:latin typeface="Times New Roman"/>
                <a:ea typeface="Times New Roman"/>
                <a:cs typeface="Times New Roman"/>
                <a:sym typeface="Times New Roman"/>
              </a:rPr>
              <a:t>For the success of the Wales Tourism Summit 2025, the resort infrastructure at the Celtic Manor Resort is adequate as it hosted numerous special events including the 2014 NATO Summit (Rogers and Wynn-Moylan, 2022). A variety of integrated services, including food and beverages, lodging, audio-visual solutions, are offered in the venue, allowing delegates to spend a hassle-free stay and event (Kulshrestha et al., 2022).</a:t>
            </a:r>
            <a:endParaRPr sz="11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IN" sz="1100" dirty="0">
                <a:latin typeface="Times New Roman"/>
                <a:ea typeface="Times New Roman"/>
                <a:cs typeface="Times New Roman"/>
                <a:sym typeface="Times New Roman"/>
              </a:rPr>
              <a:t>Convenient for both UK and international delegates due to easy access to the M4 corridor, and direct rail links to Cardiff and London, this venue is easily accessible (Travel Trade, 2025). Operationally, vital to more than the staff is a well coordinated project management unit, logistics, AV and hospitality support personnel (FAREH, 2024). However, there are other measures such as the use of local volunteers as well as contracted security personnel who will oversee access and emergency procedures provided that they follow relevant health and safety regulations (O’Toole, 2011).</a:t>
            </a:r>
            <a:endParaRPr sz="11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IN" sz="1100" dirty="0">
                <a:latin typeface="Times New Roman"/>
                <a:ea typeface="Times New Roman"/>
                <a:cs typeface="Times New Roman"/>
                <a:sym typeface="Times New Roman"/>
              </a:rPr>
              <a:t>The layout of the place set up, with wearable rooms, networking spaces, exhibition areas, and cultural performance zones ensures structured interaction as well as relaxation Capece, S., (</a:t>
            </a:r>
            <a:r>
              <a:rPr lang="en-IN" sz="1100" dirty="0" err="1">
                <a:latin typeface="Times New Roman"/>
                <a:ea typeface="Times New Roman"/>
                <a:cs typeface="Times New Roman"/>
                <a:sym typeface="Times New Roman"/>
              </a:rPr>
              <a:t>Chivăran</a:t>
            </a:r>
            <a:r>
              <a:rPr lang="en-IN" sz="1100" dirty="0">
                <a:latin typeface="Times New Roman"/>
                <a:ea typeface="Times New Roman"/>
                <a:cs typeface="Times New Roman"/>
                <a:sym typeface="Times New Roman"/>
              </a:rPr>
              <a:t> et al., 2024). In addition, the event gains on-site assessments, medical support availability and multilingual information systems, all creating a sager and more inclusive environment (Travel Trade, 2025).</a:t>
            </a:r>
            <a:endParaRPr sz="1100" dirty="0">
              <a:latin typeface="Times New Roman"/>
              <a:ea typeface="Times New Roman"/>
              <a:cs typeface="Times New Roman"/>
              <a:sym typeface="Times New Roman"/>
            </a:endParaRPr>
          </a:p>
        </p:txBody>
      </p:sp>
      <p:sp>
        <p:nvSpPr>
          <p:cNvPr id="156" name="Google Shape;156;g3547b5271bd_0_3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8</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547b5271bd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g3547b5271bd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A strategically curated two-day itinerary has been designed to meet professional, cultural and educational goals of the event (</a:t>
            </a:r>
            <a:r>
              <a:rPr lang="en-IN" sz="1200" dirty="0" err="1">
                <a:latin typeface="Times New Roman" panose="02020603050405020304" pitchFamily="18" charset="0"/>
                <a:cs typeface="Times New Roman" panose="02020603050405020304" pitchFamily="18" charset="0"/>
              </a:rPr>
              <a:t>Rotchild</a:t>
            </a:r>
            <a:r>
              <a:rPr lang="en-IN" sz="1200" dirty="0">
                <a:latin typeface="Times New Roman" panose="02020603050405020304" pitchFamily="18" charset="0"/>
                <a:cs typeface="Times New Roman" panose="02020603050405020304" pitchFamily="18" charset="0"/>
              </a:rPr>
              <a:t>, 2024). Such an arrangement encourages cooperative interactions, sharing of knowledge, and cross cultural relations that constitute the “Year of </a:t>
            </a:r>
            <a:r>
              <a:rPr lang="en-IN" sz="1200" dirty="0" err="1">
                <a:latin typeface="Times New Roman" panose="02020603050405020304" pitchFamily="18" charset="0"/>
                <a:cs typeface="Times New Roman" panose="02020603050405020304" pitchFamily="18" charset="0"/>
              </a:rPr>
              <a:t>Croeso</a:t>
            </a:r>
            <a:r>
              <a:rPr lang="en-IN" sz="1200" dirty="0">
                <a:latin typeface="Times New Roman" panose="02020603050405020304" pitchFamily="18" charset="0"/>
                <a:cs typeface="Times New Roman" panose="02020603050405020304" pitchFamily="18" charset="0"/>
              </a:rPr>
              <a:t>” campaign of Visit Wales.</a:t>
            </a:r>
            <a:endParaRPr sz="1200" dirty="0">
              <a:latin typeface="Times New Roman" panose="02020603050405020304" pitchFamily="18" charset="0"/>
              <a:cs typeface="Times New Roman" panose="02020603050405020304" pitchFamily="18" charset="0"/>
            </a:endParaRPr>
          </a:p>
        </p:txBody>
      </p:sp>
      <p:sp>
        <p:nvSpPr>
          <p:cNvPr id="164" name="Google Shape;164;g3547b5271bd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9</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547b5271bd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g3547b5271bd_0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Resource allocation is one of the most crucial element in the successful delivery of an event: The follow table outlines the key areas:</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Category</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Resources Required</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Human resources</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Project managers, logistics staff, volunteers, interpreters, technical team</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Infrastructure</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Conference halls, breakout rooms, exhibition space, accessibility features</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Equipment and Technology </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Projectors, live stream setup, translation equipment, delegate app</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Catering and Services </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Breakfast, lunches, gala dinner, refreshments throughout</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Marketing Material </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Social media content, banners, print brochures, merchandise</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Cultural Integration</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Local musicians, performers, artisans bilingual guides</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r>
              <a:rPr lang="en-IN" sz="1200" dirty="0">
                <a:latin typeface="Times New Roman" panose="02020603050405020304" pitchFamily="18" charset="0"/>
                <a:cs typeface="Times New Roman" panose="02020603050405020304" pitchFamily="18" charset="0"/>
              </a:rPr>
              <a:t>The comprehensive approach adopted for the event allows for its smooth execution while effectively underpinning the Welsh culture and hospitality.</a:t>
            </a:r>
            <a:endParaRPr sz="1200" dirty="0">
              <a:latin typeface="Times New Roman" panose="02020603050405020304" pitchFamily="18"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172" name="Google Shape;172;g3547b5271bd_0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10</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47b5271bd_0_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g3547b5271bd_0_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dirty="0"/>
              <a:t>The financial over presented in the table below demonstrates the sustainability and potential of the event in terms of marking surplus. The total projected income stands at £90000, generated through a mix of delegate registration fees, sponsorship, government grants and exhibitor fees. The main revenue, expected to bring in £45000 from 300 participants. Government and tourism grants contribute £15000, while sponsorships from partners like visit Wales and BT are estimated at £20000. Lastly, exhibitor fees are projected at £10000. This diversified funding strategy ensures financial sustainability and reduces reliance on a single income source, helping secure both profitability and long-term viability of the event.</a:t>
            </a:r>
            <a:endParaRPr dirty="0"/>
          </a:p>
        </p:txBody>
      </p:sp>
      <p:sp>
        <p:nvSpPr>
          <p:cNvPr id="180" name="Google Shape;180;g3547b5271bd_0_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11</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547b5271bd_0_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g3547b5271bd_0_1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dirty="0"/>
              <a:t>A diversified marketing strategy through several channels will be used for the event to not only target domestic but also international audiences:</a:t>
            </a:r>
            <a:endParaRPr dirty="0"/>
          </a:p>
          <a:p>
            <a:pPr marL="0" lvl="0" indent="0" algn="l" rtl="0">
              <a:lnSpc>
                <a:spcPct val="100000"/>
              </a:lnSpc>
              <a:spcBef>
                <a:spcPts val="0"/>
              </a:spcBef>
              <a:spcAft>
                <a:spcPts val="0"/>
              </a:spcAft>
              <a:buSzPts val="1400"/>
              <a:buNone/>
            </a:pPr>
            <a:r>
              <a:rPr lang="en-IN" dirty="0"/>
              <a:t>Digital Channels: Through SEO-optimised websites, LinkedIn advertising and social media promotions, the hashtag #Creoso2025 (Mishra et al., 2025).</a:t>
            </a:r>
            <a:endParaRPr dirty="0"/>
          </a:p>
          <a:p>
            <a:pPr marL="0" lvl="0" indent="0" algn="l" rtl="0">
              <a:lnSpc>
                <a:spcPct val="100000"/>
              </a:lnSpc>
              <a:spcBef>
                <a:spcPts val="0"/>
              </a:spcBef>
              <a:spcAft>
                <a:spcPts val="0"/>
              </a:spcAft>
              <a:buSzPts val="1400"/>
              <a:buNone/>
            </a:pPr>
            <a:r>
              <a:rPr lang="en-IN" dirty="0"/>
              <a:t>Email Marketing: Work with organisations globally, universities and key players in the hospitality world (Kumar, 2024).</a:t>
            </a:r>
            <a:endParaRPr dirty="0"/>
          </a:p>
          <a:p>
            <a:pPr marL="0" lvl="0" indent="0" algn="l" rtl="0">
              <a:lnSpc>
                <a:spcPct val="100000"/>
              </a:lnSpc>
              <a:spcBef>
                <a:spcPts val="0"/>
              </a:spcBef>
              <a:spcAft>
                <a:spcPts val="0"/>
              </a:spcAft>
              <a:buSzPts val="1400"/>
              <a:buNone/>
            </a:pPr>
            <a:r>
              <a:rPr lang="en-IN" dirty="0"/>
              <a:t>PR and Media: Gaining features in travel Weekly and Conferences news and also hosting interviews for key speakers with BBC Wales (Lopez et al.,  2024).</a:t>
            </a:r>
            <a:endParaRPr dirty="0"/>
          </a:p>
          <a:p>
            <a:pPr marL="0" lvl="0" indent="0" algn="l" rtl="0">
              <a:lnSpc>
                <a:spcPct val="100000"/>
              </a:lnSpc>
              <a:spcBef>
                <a:spcPts val="0"/>
              </a:spcBef>
              <a:spcAft>
                <a:spcPts val="0"/>
              </a:spcAft>
              <a:buSzPts val="1400"/>
              <a:buNone/>
            </a:pPr>
            <a:r>
              <a:rPr lang="en-IN" dirty="0"/>
              <a:t>Partner Engagement: Collaborations through visit Monmouthshire, the Neath Port Talbot Council and small and medium travel businesses (Jones, 2025).</a:t>
            </a:r>
            <a:endParaRPr dirty="0"/>
          </a:p>
          <a:p>
            <a:pPr marL="0" lvl="0" indent="0" algn="l" rtl="0">
              <a:lnSpc>
                <a:spcPct val="100000"/>
              </a:lnSpc>
              <a:spcBef>
                <a:spcPts val="0"/>
              </a:spcBef>
              <a:spcAft>
                <a:spcPts val="0"/>
              </a:spcAft>
              <a:buSzPts val="1400"/>
              <a:buNone/>
            </a:pPr>
            <a:r>
              <a:rPr lang="en-IN" dirty="0"/>
              <a:t>Experiential Marketing: Establishing promotional booths in meetings, incentives, conferences and exhibitions (MICE) events in other places and holding pop-up events across Wales (</a:t>
            </a:r>
            <a:r>
              <a:rPr lang="en-IN" dirty="0" err="1"/>
              <a:t>Ambarwati</a:t>
            </a:r>
            <a:r>
              <a:rPr lang="en-IN" dirty="0"/>
              <a:t> and Sari, 2024).</a:t>
            </a:r>
            <a:endParaRPr dirty="0"/>
          </a:p>
          <a:p>
            <a:pPr marL="0" lvl="0" indent="0" algn="l" rtl="0">
              <a:lnSpc>
                <a:spcPct val="100000"/>
              </a:lnSpc>
              <a:spcBef>
                <a:spcPts val="0"/>
              </a:spcBef>
              <a:spcAft>
                <a:spcPts val="0"/>
              </a:spcAft>
              <a:buSzPts val="1400"/>
              <a:buNone/>
            </a:pPr>
            <a:r>
              <a:rPr lang="en-IN" dirty="0"/>
              <a:t>The primary objective is to develop a strong brand image while improving visibility, involvement and collaboration among stakeholders.</a:t>
            </a: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p:txBody>
      </p:sp>
      <p:sp>
        <p:nvSpPr>
          <p:cNvPr id="188" name="Google Shape;188;g3547b5271bd_0_1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12</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547b5271bd_0_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g3547b5271bd_0_2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dirty="0"/>
              <a:t>The Wales Tourism Summit 2025 is a well-timed initiative that highlights the culture of Welsh while marketing the country as a leading destination for meetings, incentives, conferences and exhibitions (MICE). Favoured to be held in a respected international setting, the </a:t>
            </a:r>
            <a:r>
              <a:rPr lang="en-IN" dirty="0" err="1"/>
              <a:t>sumit</a:t>
            </a:r>
            <a:r>
              <a:rPr lang="en-IN" dirty="0"/>
              <a:t> will offer a unique occasion to bring business relationships and cultural participations together. With robust financial support, careful organisation and strategic marketing the summit does not only justify the objectives of the “Year of </a:t>
            </a:r>
            <a:r>
              <a:rPr lang="en-IN" dirty="0" err="1"/>
              <a:t>Croeso</a:t>
            </a:r>
            <a:r>
              <a:rPr lang="en-IN" dirty="0"/>
              <a:t>” but also largely contributes to the long-standing vision of Wales tourism about inclusive and sustainable tourism.</a:t>
            </a:r>
            <a:endParaRPr dirty="0"/>
          </a:p>
        </p:txBody>
      </p:sp>
      <p:sp>
        <p:nvSpPr>
          <p:cNvPr id="196" name="Google Shape;196;g3547b5271bd_0_2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13</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Fox, D. et al. (2014) – Doing Events Research: From Theory to Practice. Routledge. (Essential.</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Getz, D. and Page, S. (2019) – Event Studies: Theory, Research and Policy for Planned Events. 3rd Ed. Routledge.</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Meredith, J. (2022) – Project Management: A Managerial Approach.</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O’Toole, W. (2011) – Events Feasibility and Development: From Strategy to Operations. Elsevier.</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Rogers, T. and Wynn-Moylan, P. (2022) – Conferences and Conventions: A Global Industry. 4th Ed. Routledge.</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Travel Trade (2025) Year of </a:t>
            </a:r>
            <a:r>
              <a:rPr lang="en-IN" dirty="0" err="1">
                <a:latin typeface="Times New Roman"/>
                <a:ea typeface="Times New Roman"/>
                <a:cs typeface="Times New Roman"/>
                <a:sym typeface="Times New Roman"/>
              </a:rPr>
              <a:t>Croeso</a:t>
            </a:r>
            <a:r>
              <a:rPr lang="en-IN" dirty="0">
                <a:latin typeface="Times New Roman"/>
                <a:ea typeface="Times New Roman"/>
                <a:cs typeface="Times New Roman"/>
                <a:sym typeface="Times New Roman"/>
              </a:rPr>
              <a:t> in Wales. Available at: https://traveltrade.visitwales.com/useful-information/toolkit/year-of-croeso (Accessed: 10 May 2025).</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Mishra, S., Nandini, G., </a:t>
            </a:r>
            <a:r>
              <a:rPr lang="en-IN" dirty="0" err="1">
                <a:latin typeface="Times New Roman"/>
                <a:ea typeface="Times New Roman"/>
                <a:cs typeface="Times New Roman"/>
                <a:sym typeface="Times New Roman"/>
              </a:rPr>
              <a:t>Patjoshi</a:t>
            </a:r>
            <a:r>
              <a:rPr lang="en-IN" dirty="0">
                <a:latin typeface="Times New Roman"/>
                <a:ea typeface="Times New Roman"/>
                <a:cs typeface="Times New Roman"/>
                <a:sym typeface="Times New Roman"/>
              </a:rPr>
              <a:t>, P.K. and Das, S.S., (2025). Digital Channels and User Engagement: A Conceptual Framework for Enhancing Brand Visibility and Revenue. In Marketing Intelligence, Part A (pp. 159-174). Emerald Publishing Limited.</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Jones, M., (2025). </a:t>
            </a:r>
            <a:r>
              <a:rPr lang="en-IN" dirty="0" err="1">
                <a:latin typeface="Times New Roman"/>
                <a:ea typeface="Times New Roman"/>
                <a:cs typeface="Times New Roman"/>
                <a:sym typeface="Times New Roman"/>
              </a:rPr>
              <a:t>Wales’</a:t>
            </a:r>
            <a:r>
              <a:rPr lang="en-IN" dirty="0">
                <a:latin typeface="Times New Roman"/>
                <a:ea typeface="Times New Roman"/>
                <a:cs typeface="Times New Roman"/>
                <a:sym typeface="Times New Roman"/>
              </a:rPr>
              <a:t> Productivity Challenge: A Focus on the Future.</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err="1">
                <a:latin typeface="Times New Roman"/>
                <a:ea typeface="Times New Roman"/>
                <a:cs typeface="Times New Roman"/>
                <a:sym typeface="Times New Roman"/>
              </a:rPr>
              <a:t>Ambarwati</a:t>
            </a:r>
            <a:r>
              <a:rPr lang="en-IN" dirty="0">
                <a:latin typeface="Times New Roman"/>
                <a:ea typeface="Times New Roman"/>
                <a:cs typeface="Times New Roman"/>
                <a:sym typeface="Times New Roman"/>
              </a:rPr>
              <a:t>, R. and Sari, D.K., (2024). Experiential marketing and Islamic branding: a new perspective on college decision in Islamic higher education. Journal of Islamic Marketing, 15(3), pp.745-776.</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Lopez, B., Smith, J. and Woodward, G. eds., (2024). British Writing, Propaganda and Cultural Diplomacy in the Second World War and Beyond. Bloomsbury Publishing.</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Kumar, S., (2024). The Role of Digital Marketing on Customer Engagement in the Hospitality Industry. In Leveraging ChatGPT and Artificial Intelligence for Effective Customer Engagement (pp. 177-191). IGI Global Scientific Publishing.</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Katoh, N., </a:t>
            </a:r>
            <a:r>
              <a:rPr lang="en-IN" dirty="0" err="1">
                <a:latin typeface="Times New Roman"/>
                <a:ea typeface="Times New Roman"/>
                <a:cs typeface="Times New Roman"/>
                <a:sym typeface="Times New Roman"/>
              </a:rPr>
              <a:t>Shioura</a:t>
            </a:r>
            <a:r>
              <a:rPr lang="en-IN" dirty="0">
                <a:latin typeface="Times New Roman"/>
                <a:ea typeface="Times New Roman"/>
                <a:cs typeface="Times New Roman"/>
                <a:sym typeface="Times New Roman"/>
              </a:rPr>
              <a:t>, A. and Ibaraki, T., (2024). Resource allocation problems. Handbook of combinatorial optimization, pp.1-93.</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Constantine, M.A., (2024). Curious Travellers: Writing the Welsh Tour, 1760-1820. Oxford University Press.</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Kulshrestha, R., Singh, P., Malakar, S.K. and Awasthi, A., (2022). Tourism, Event and Digital Media. </a:t>
            </a:r>
            <a:r>
              <a:rPr lang="en-IN" dirty="0" err="1">
                <a:latin typeface="Times New Roman"/>
                <a:ea typeface="Times New Roman"/>
                <a:cs typeface="Times New Roman"/>
                <a:sym typeface="Times New Roman"/>
              </a:rPr>
              <a:t>OrangeBooks</a:t>
            </a:r>
            <a:r>
              <a:rPr lang="en-IN" dirty="0">
                <a:latin typeface="Times New Roman"/>
                <a:ea typeface="Times New Roman"/>
                <a:cs typeface="Times New Roman"/>
                <a:sym typeface="Times New Roman"/>
              </a:rPr>
              <a:t> Publication.</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FAREH, F., (2024). Operational Management of Project.</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Capece, S., </a:t>
            </a:r>
            <a:r>
              <a:rPr lang="en-IN" dirty="0" err="1">
                <a:latin typeface="Times New Roman"/>
                <a:ea typeface="Times New Roman"/>
                <a:cs typeface="Times New Roman"/>
                <a:sym typeface="Times New Roman"/>
              </a:rPr>
              <a:t>Chivăran</a:t>
            </a:r>
            <a:r>
              <a:rPr lang="en-IN" dirty="0">
                <a:latin typeface="Times New Roman"/>
                <a:ea typeface="Times New Roman"/>
                <a:cs typeface="Times New Roman"/>
                <a:sym typeface="Times New Roman"/>
              </a:rPr>
              <a:t>, C., Giugliano, G., </a:t>
            </a:r>
            <a:r>
              <a:rPr lang="en-IN" dirty="0" err="1">
                <a:latin typeface="Times New Roman"/>
                <a:ea typeface="Times New Roman"/>
                <a:cs typeface="Times New Roman"/>
                <a:sym typeface="Times New Roman"/>
              </a:rPr>
              <a:t>Laudante</a:t>
            </a:r>
            <a:r>
              <a:rPr lang="en-IN" dirty="0">
                <a:latin typeface="Times New Roman"/>
                <a:ea typeface="Times New Roman"/>
                <a:cs typeface="Times New Roman"/>
                <a:sym typeface="Times New Roman"/>
              </a:rPr>
              <a:t>, E., Nappi, M.L. and Buono, M., (2024). Advanced systems and technologies for the enhancement of user experience in cultural spaces: an overview. Heritage Science, 12(1), p.71.</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err="1">
                <a:latin typeface="Times New Roman"/>
                <a:ea typeface="Times New Roman"/>
                <a:cs typeface="Times New Roman"/>
                <a:sym typeface="Times New Roman"/>
              </a:rPr>
              <a:t>Rotchild</a:t>
            </a:r>
            <a:r>
              <a:rPr lang="en-IN" dirty="0">
                <a:latin typeface="Times New Roman"/>
                <a:ea typeface="Times New Roman"/>
                <a:cs typeface="Times New Roman"/>
                <a:sym typeface="Times New Roman"/>
              </a:rPr>
              <a:t>, L., (2024). How We Gather Matters: Sustainable Event Planning for Purpose and Impact. New Society Publishers.</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Muench, L. and Winnen, L., 2023. Requirements for the integration of volunteers into major events: An analysis from the perspective of human resource management and project management.</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Evans, N.G., (2024). Strategic management for tourism, hospitality and events. Routledge.</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Woods, M., Heley, J., Goodwin-Hawkins, B. and Howells, H., (2021). A rural vision for </a:t>
            </a:r>
            <a:r>
              <a:rPr lang="en-IN" dirty="0" err="1">
                <a:latin typeface="Times New Roman"/>
                <a:ea typeface="Times New Roman"/>
                <a:cs typeface="Times New Roman"/>
                <a:sym typeface="Times New Roman"/>
              </a:rPr>
              <a:t>wales</a:t>
            </a:r>
            <a:r>
              <a:rPr lang="en-IN" dirty="0">
                <a:latin typeface="Times New Roman"/>
                <a:ea typeface="Times New Roman"/>
                <a:cs typeface="Times New Roman"/>
                <a:sym typeface="Times New Roman"/>
              </a:rPr>
              <a:t>: The evidence report.</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r>
              <a:rPr lang="en-IN" dirty="0">
                <a:latin typeface="Times New Roman"/>
                <a:ea typeface="Times New Roman"/>
                <a:cs typeface="Times New Roman"/>
                <a:sym typeface="Times New Roman"/>
              </a:rPr>
              <a:t>Kuschel, T., (2022). The Live Event Video Technician. Focal Press.</a:t>
            </a:r>
            <a:endParaRPr dirty="0">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dirty="0">
              <a:latin typeface="Times New Roman"/>
              <a:ea typeface="Times New Roman"/>
              <a:cs typeface="Times New Roman"/>
              <a:sym typeface="Times New Roman"/>
            </a:endParaRPr>
          </a:p>
        </p:txBody>
      </p:sp>
      <p:sp>
        <p:nvSpPr>
          <p:cNvPr id="204" name="Google Shape;20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fld id="{00000000-1234-1234-1234-123412341234}" type="slidenum">
              <a:rPr kumimoji="0" lang="en-IN"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Pts val="1400"/>
                <a:buFont typeface="Arial"/>
                <a:buNone/>
                <a:tabLst/>
                <a:defRPr/>
              </a:pPr>
              <a:t>14</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Slide">
    <p:bg>
      <p:bgPr>
        <a:solidFill>
          <a:schemeClr val="lt2"/>
        </a:solidFill>
        <a:effectLst/>
      </p:bgPr>
    </p:bg>
    <p:spTree>
      <p:nvGrpSpPr>
        <p:cNvPr id="1" name="Shape 17"/>
        <p:cNvGrpSpPr/>
        <p:nvPr/>
      </p:nvGrpSpPr>
      <p:grpSpPr>
        <a:xfrm>
          <a:off x="0" y="0"/>
          <a:ext cx="0" cy="0"/>
          <a:chOff x="0" y="0"/>
          <a:chExt cx="0" cy="0"/>
        </a:xfrm>
      </p:grpSpPr>
      <p:sp>
        <p:nvSpPr>
          <p:cNvPr id="18" name="Google Shape;18;p9"/>
          <p:cNvSpPr/>
          <p:nvPr/>
        </p:nvSpPr>
        <p:spPr>
          <a:xfrm>
            <a:off x="1" y="0"/>
            <a:ext cx="12192000" cy="6858000"/>
          </a:xfrm>
          <a:prstGeom prst="rect">
            <a:avLst/>
          </a:prstGeom>
          <a:blipFill rotWithShape="1">
            <a:blip r:embed="rId2">
              <a:alphaModFix amt="40000"/>
            </a:blip>
            <a:tile tx="-133350" ty="330200" sx="85000" sy="85000" flip="xy" algn="tl"/>
          </a:blip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9"/>
          <p:cNvSpPr/>
          <p:nvPr/>
        </p:nvSpPr>
        <p:spPr>
          <a:xfrm>
            <a:off x="1307870" y="1267730"/>
            <a:ext cx="9576262" cy="4307950"/>
          </a:xfrm>
          <a:prstGeom prst="rect">
            <a:avLst/>
          </a:prstGeom>
          <a:solidFill>
            <a:schemeClr val="lt1"/>
          </a:solidFill>
          <a:ln>
            <a:noFill/>
          </a:ln>
          <a:effectLst>
            <a:outerShdw blurRad="50800" algn="ctr" rotWithShape="0">
              <a:srgbClr val="000000">
                <a:alpha val="6549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9"/>
          <p:cNvSpPr/>
          <p:nvPr/>
        </p:nvSpPr>
        <p:spPr>
          <a:xfrm>
            <a:off x="1447801" y="1411615"/>
            <a:ext cx="9296400" cy="4034770"/>
          </a:xfrm>
          <a:prstGeom prst="rect">
            <a:avLst/>
          </a:prstGeom>
          <a:noFill/>
          <a:ln w="9525" cap="sq" cmpd="sng">
            <a:solidFill>
              <a:srgbClr val="3F3F3F"/>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9"/>
          <p:cNvSpPr/>
          <p:nvPr/>
        </p:nvSpPr>
        <p:spPr>
          <a:xfrm>
            <a:off x="5135880" y="1267730"/>
            <a:ext cx="1920240" cy="73152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2" name="Google Shape;22;p9"/>
          <p:cNvGrpSpPr/>
          <p:nvPr/>
        </p:nvGrpSpPr>
        <p:grpSpPr>
          <a:xfrm>
            <a:off x="5250180" y="1267730"/>
            <a:ext cx="1691640" cy="645295"/>
            <a:chOff x="5318306" y="1386268"/>
            <a:chExt cx="1567331" cy="645295"/>
          </a:xfrm>
        </p:grpSpPr>
        <p:cxnSp>
          <p:nvCxnSpPr>
            <p:cNvPr id="23" name="Google Shape;23;p9"/>
            <p:cNvCxnSpPr/>
            <p:nvPr/>
          </p:nvCxnSpPr>
          <p:spPr>
            <a:xfrm>
              <a:off x="5318306" y="1386268"/>
              <a:ext cx="0" cy="640080"/>
            </a:xfrm>
            <a:prstGeom prst="straightConnector1">
              <a:avLst/>
            </a:prstGeom>
            <a:solidFill>
              <a:srgbClr val="262626"/>
            </a:solidFill>
            <a:ln w="9525" cap="flat" cmpd="sng">
              <a:solidFill>
                <a:srgbClr val="262626"/>
              </a:solidFill>
              <a:prstDash val="solid"/>
              <a:miter lim="800000"/>
              <a:headEnd type="none" w="sm" len="sm"/>
              <a:tailEnd type="none" w="sm" len="sm"/>
            </a:ln>
          </p:spPr>
        </p:cxnSp>
        <p:cxnSp>
          <p:nvCxnSpPr>
            <p:cNvPr id="24" name="Google Shape;24;p9"/>
            <p:cNvCxnSpPr/>
            <p:nvPr/>
          </p:nvCxnSpPr>
          <p:spPr>
            <a:xfrm>
              <a:off x="6885637" y="1386268"/>
              <a:ext cx="0" cy="640080"/>
            </a:xfrm>
            <a:prstGeom prst="straightConnector1">
              <a:avLst/>
            </a:prstGeom>
            <a:solidFill>
              <a:srgbClr val="262626"/>
            </a:solidFill>
            <a:ln w="9525" cap="flat" cmpd="sng">
              <a:solidFill>
                <a:srgbClr val="262626"/>
              </a:solidFill>
              <a:prstDash val="solid"/>
              <a:miter lim="800000"/>
              <a:headEnd type="none" w="sm" len="sm"/>
              <a:tailEnd type="none" w="sm" len="sm"/>
            </a:ln>
          </p:spPr>
        </p:cxnSp>
        <p:cxnSp>
          <p:nvCxnSpPr>
            <p:cNvPr id="25" name="Google Shape;25;p9"/>
            <p:cNvCxnSpPr/>
            <p:nvPr/>
          </p:nvCxnSpPr>
          <p:spPr>
            <a:xfrm>
              <a:off x="5318306" y="2031563"/>
              <a:ext cx="1567331" cy="0"/>
            </a:xfrm>
            <a:prstGeom prst="straightConnector1">
              <a:avLst/>
            </a:prstGeom>
            <a:solidFill>
              <a:srgbClr val="262626"/>
            </a:solidFill>
            <a:ln w="9525" cap="flat" cmpd="sng">
              <a:solidFill>
                <a:srgbClr val="262626"/>
              </a:solidFill>
              <a:prstDash val="solid"/>
              <a:miter lim="800000"/>
              <a:headEnd type="none" w="sm" len="sm"/>
              <a:tailEnd type="none" w="sm" len="sm"/>
            </a:ln>
          </p:spPr>
        </p:cxnSp>
      </p:grpSp>
      <p:sp>
        <p:nvSpPr>
          <p:cNvPr id="26" name="Google Shape;26;p9"/>
          <p:cNvSpPr txBox="1">
            <a:spLocks noGrp="1"/>
          </p:cNvSpPr>
          <p:nvPr>
            <p:ph type="ctrTitle"/>
          </p:nvPr>
        </p:nvSpPr>
        <p:spPr>
          <a:xfrm>
            <a:off x="1561708" y="2091263"/>
            <a:ext cx="9068586" cy="2590800"/>
          </a:xfrm>
          <a:prstGeom prst="rect">
            <a:avLst/>
          </a:prstGeom>
          <a:noFill/>
          <a:ln>
            <a:noFill/>
          </a:ln>
        </p:spPr>
        <p:txBody>
          <a:bodyPr spcFirstLastPara="1" wrap="square" lIns="91425" tIns="45700" rIns="91425" bIns="45700" anchor="ctr" anchorCtr="0">
            <a:noAutofit/>
          </a:bodyPr>
          <a:lstStyle>
            <a:lvl1pPr lvl="0" algn="ctr">
              <a:lnSpc>
                <a:spcPct val="83000"/>
              </a:lnSpc>
              <a:spcBef>
                <a:spcPts val="0"/>
              </a:spcBef>
              <a:spcAft>
                <a:spcPts val="0"/>
              </a:spcAft>
              <a:buClr>
                <a:srgbClr val="262626"/>
              </a:buClr>
              <a:buSzPts val="7200"/>
              <a:buFont typeface="Garamond"/>
              <a:buNone/>
              <a:defRPr sz="7200" b="0" cap="none">
                <a:solidFill>
                  <a:srgbClr val="262626"/>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9"/>
          <p:cNvSpPr txBox="1">
            <a:spLocks noGrp="1"/>
          </p:cNvSpPr>
          <p:nvPr>
            <p:ph type="subTitle" idx="1"/>
          </p:nvPr>
        </p:nvSpPr>
        <p:spPr>
          <a:xfrm>
            <a:off x="1562100" y="4682062"/>
            <a:ext cx="9070848" cy="457201"/>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0"/>
              </a:spcBef>
              <a:spcAft>
                <a:spcPts val="0"/>
              </a:spcAft>
              <a:buSzPts val="1600"/>
              <a:buNone/>
              <a:defRPr sz="1600">
                <a:solidFill>
                  <a:srgbClr val="564842"/>
                </a:solidFill>
              </a:defRPr>
            </a:lvl1pPr>
            <a:lvl2pPr lvl="1" algn="ctr">
              <a:lnSpc>
                <a:spcPct val="100000"/>
              </a:lnSpc>
              <a:spcBef>
                <a:spcPts val="500"/>
              </a:spcBef>
              <a:spcAft>
                <a:spcPts val="0"/>
              </a:spcAft>
              <a:buSzPts val="1600"/>
              <a:buNone/>
              <a:defRPr sz="1600"/>
            </a:lvl2pPr>
            <a:lvl3pPr lvl="2" algn="ctr">
              <a:lnSpc>
                <a:spcPct val="100000"/>
              </a:lnSpc>
              <a:spcBef>
                <a:spcPts val="500"/>
              </a:spcBef>
              <a:spcAft>
                <a:spcPts val="0"/>
              </a:spcAft>
              <a:buSzPts val="1600"/>
              <a:buNone/>
              <a:defRPr sz="1600"/>
            </a:lvl3pPr>
            <a:lvl4pPr lvl="3" algn="ctr">
              <a:lnSpc>
                <a:spcPct val="100000"/>
              </a:lnSpc>
              <a:spcBef>
                <a:spcPts val="500"/>
              </a:spcBef>
              <a:spcAft>
                <a:spcPts val="0"/>
              </a:spcAft>
              <a:buSzPts val="1600"/>
              <a:buNone/>
              <a:defRPr sz="1600"/>
            </a:lvl4pPr>
            <a:lvl5pPr lvl="4" algn="ctr">
              <a:lnSpc>
                <a:spcPct val="100000"/>
              </a:lnSpc>
              <a:spcBef>
                <a:spcPts val="500"/>
              </a:spcBef>
              <a:spcAft>
                <a:spcPts val="0"/>
              </a:spcAft>
              <a:buSzPts val="1600"/>
              <a:buNone/>
              <a:defRPr sz="1600"/>
            </a:lvl5pPr>
            <a:lvl6pPr lvl="5" algn="ctr">
              <a:lnSpc>
                <a:spcPct val="100000"/>
              </a:lnSpc>
              <a:spcBef>
                <a:spcPts val="500"/>
              </a:spcBef>
              <a:spcAft>
                <a:spcPts val="0"/>
              </a:spcAft>
              <a:buSzPts val="1600"/>
              <a:buNone/>
              <a:defRPr sz="1600"/>
            </a:lvl6pPr>
            <a:lvl7pPr lvl="6" algn="ctr">
              <a:lnSpc>
                <a:spcPct val="100000"/>
              </a:lnSpc>
              <a:spcBef>
                <a:spcPts val="500"/>
              </a:spcBef>
              <a:spcAft>
                <a:spcPts val="0"/>
              </a:spcAft>
              <a:buSzPts val="1600"/>
              <a:buNone/>
              <a:defRPr sz="1600"/>
            </a:lvl7pPr>
            <a:lvl8pPr lvl="7" algn="ctr">
              <a:lnSpc>
                <a:spcPct val="100000"/>
              </a:lnSpc>
              <a:spcBef>
                <a:spcPts val="500"/>
              </a:spcBef>
              <a:spcAft>
                <a:spcPts val="0"/>
              </a:spcAft>
              <a:buSzPts val="1600"/>
              <a:buNone/>
              <a:defRPr sz="1600"/>
            </a:lvl8pPr>
            <a:lvl9pPr lvl="8" algn="ctr">
              <a:lnSpc>
                <a:spcPct val="100000"/>
              </a:lnSpc>
              <a:spcBef>
                <a:spcPts val="500"/>
              </a:spcBef>
              <a:spcAft>
                <a:spcPts val="0"/>
              </a:spcAft>
              <a:buSzPts val="1600"/>
              <a:buNone/>
              <a:defRPr sz="1600"/>
            </a:lvl9pPr>
          </a:lstStyle>
          <a:p>
            <a:endParaRPr/>
          </a:p>
        </p:txBody>
      </p:sp>
      <p:sp>
        <p:nvSpPr>
          <p:cNvPr id="28" name="Google Shape;28;p9"/>
          <p:cNvSpPr txBox="1">
            <a:spLocks noGrp="1"/>
          </p:cNvSpPr>
          <p:nvPr>
            <p:ph type="dt" idx="10"/>
          </p:nvPr>
        </p:nvSpPr>
        <p:spPr>
          <a:xfrm>
            <a:off x="5318760" y="1341255"/>
            <a:ext cx="1554480" cy="527213"/>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sz="1300">
                <a:solidFill>
                  <a:srgbClr val="FFFFFF"/>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9"/>
          <p:cNvSpPr txBox="1">
            <a:spLocks noGrp="1"/>
          </p:cNvSpPr>
          <p:nvPr>
            <p:ph type="ftr" idx="11"/>
          </p:nvPr>
        </p:nvSpPr>
        <p:spPr>
          <a:xfrm>
            <a:off x="1453896" y="5212080"/>
            <a:ext cx="5905500" cy="228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solidFill>
                  <a:srgbClr val="3F3F3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9"/>
          <p:cNvSpPr txBox="1">
            <a:spLocks noGrp="1"/>
          </p:cNvSpPr>
          <p:nvPr>
            <p:ph type="sldNum" idx="12"/>
          </p:nvPr>
        </p:nvSpPr>
        <p:spPr>
          <a:xfrm>
            <a:off x="8606919" y="5212080"/>
            <a:ext cx="2111881" cy="228600"/>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4277433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31"/>
        <p:cNvGrpSpPr/>
        <p:nvPr/>
      </p:nvGrpSpPr>
      <p:grpSpPr>
        <a:xfrm>
          <a:off x="0" y="0"/>
          <a:ext cx="0" cy="0"/>
          <a:chOff x="0" y="0"/>
          <a:chExt cx="0" cy="0"/>
        </a:xfrm>
      </p:grpSpPr>
      <p:sp>
        <p:nvSpPr>
          <p:cNvPr id="32" name="Google Shape;32;p10"/>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0"/>
          <p:cNvSpPr txBox="1">
            <a:spLocks noGrp="1"/>
          </p:cNvSpPr>
          <p:nvPr>
            <p:ph type="body" idx="1"/>
          </p:nvPr>
        </p:nvSpPr>
        <p:spPr>
          <a:xfrm>
            <a:off x="1066800" y="2103120"/>
            <a:ext cx="10058400" cy="393192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100000"/>
              </a:lnSpc>
              <a:spcBef>
                <a:spcPts val="500"/>
              </a:spcBef>
              <a:spcAft>
                <a:spcPts val="0"/>
              </a:spcAft>
              <a:buSzPts val="1800"/>
              <a:buChar char="◦"/>
              <a:defRPr/>
            </a:lvl6pPr>
            <a:lvl7pPr marL="3200400" lvl="6" indent="-342900" algn="l">
              <a:lnSpc>
                <a:spcPct val="100000"/>
              </a:lnSpc>
              <a:spcBef>
                <a:spcPts val="500"/>
              </a:spcBef>
              <a:spcAft>
                <a:spcPts val="0"/>
              </a:spcAft>
              <a:buSzPts val="1800"/>
              <a:buChar char="◦"/>
              <a:defRPr/>
            </a:lvl7pPr>
            <a:lvl8pPr marL="3657600" lvl="7" indent="-342900" algn="l">
              <a:lnSpc>
                <a:spcPct val="100000"/>
              </a:lnSpc>
              <a:spcBef>
                <a:spcPts val="500"/>
              </a:spcBef>
              <a:spcAft>
                <a:spcPts val="0"/>
              </a:spcAft>
              <a:buSzPts val="1800"/>
              <a:buChar char="◦"/>
              <a:defRPr/>
            </a:lvl8pPr>
            <a:lvl9pPr marL="4114800" lvl="8" indent="-342900" algn="l">
              <a:lnSpc>
                <a:spcPct val="100000"/>
              </a:lnSpc>
              <a:spcBef>
                <a:spcPts val="500"/>
              </a:spcBef>
              <a:spcAft>
                <a:spcPts val="0"/>
              </a:spcAft>
              <a:buSzPts val="1800"/>
              <a:buChar char="◦"/>
              <a:defRPr/>
            </a:lvl9pPr>
          </a:lstStyle>
          <a:p>
            <a:endParaRPr/>
          </a:p>
        </p:txBody>
      </p:sp>
      <p:sp>
        <p:nvSpPr>
          <p:cNvPr id="34" name="Google Shape;34;p10"/>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0"/>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0"/>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1727061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 Header">
    <p:bg>
      <p:bgPr>
        <a:solidFill>
          <a:schemeClr val="lt2"/>
        </a:solidFill>
        <a:effectLst/>
      </p:bgPr>
    </p:bg>
    <p:spTree>
      <p:nvGrpSpPr>
        <p:cNvPr id="1" name="Shape 37"/>
        <p:cNvGrpSpPr/>
        <p:nvPr/>
      </p:nvGrpSpPr>
      <p:grpSpPr>
        <a:xfrm>
          <a:off x="0" y="0"/>
          <a:ext cx="0" cy="0"/>
          <a:chOff x="0" y="0"/>
          <a:chExt cx="0" cy="0"/>
        </a:xfrm>
      </p:grpSpPr>
      <p:sp>
        <p:nvSpPr>
          <p:cNvPr id="38" name="Google Shape;38;p11"/>
          <p:cNvSpPr/>
          <p:nvPr/>
        </p:nvSpPr>
        <p:spPr>
          <a:xfrm>
            <a:off x="11784" y="0"/>
            <a:ext cx="12192000" cy="6858000"/>
          </a:xfrm>
          <a:prstGeom prst="rect">
            <a:avLst/>
          </a:prstGeom>
          <a:blipFill rotWithShape="1">
            <a:blip r:embed="rId2">
              <a:alphaModFix amt="40000"/>
            </a:blip>
            <a:tile tx="-133350" ty="330200" sx="85000" sy="85000" flip="xy" algn="tl"/>
          </a:blip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1"/>
          <p:cNvSpPr/>
          <p:nvPr/>
        </p:nvSpPr>
        <p:spPr>
          <a:xfrm>
            <a:off x="1307870" y="1267730"/>
            <a:ext cx="9576262" cy="4307950"/>
          </a:xfrm>
          <a:prstGeom prst="rect">
            <a:avLst/>
          </a:prstGeom>
          <a:solidFill>
            <a:schemeClr val="lt1"/>
          </a:solidFill>
          <a:ln>
            <a:noFill/>
          </a:ln>
          <a:effectLst>
            <a:outerShdw blurRad="50800" algn="ctr" rotWithShape="0">
              <a:srgbClr val="000000">
                <a:alpha val="6549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1"/>
          <p:cNvSpPr/>
          <p:nvPr/>
        </p:nvSpPr>
        <p:spPr>
          <a:xfrm>
            <a:off x="1447801" y="1411615"/>
            <a:ext cx="9296400" cy="4034770"/>
          </a:xfrm>
          <a:prstGeom prst="rect">
            <a:avLst/>
          </a:prstGeom>
          <a:noFill/>
          <a:ln w="9525" cap="sq" cmpd="sng">
            <a:solidFill>
              <a:srgbClr val="3F3F3F"/>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1"/>
          <p:cNvSpPr/>
          <p:nvPr/>
        </p:nvSpPr>
        <p:spPr>
          <a:xfrm>
            <a:off x="5135880" y="1267730"/>
            <a:ext cx="1920240" cy="731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2" name="Google Shape;42;p11"/>
          <p:cNvGrpSpPr/>
          <p:nvPr/>
        </p:nvGrpSpPr>
        <p:grpSpPr>
          <a:xfrm>
            <a:off x="5250180" y="1267730"/>
            <a:ext cx="1691640" cy="645295"/>
            <a:chOff x="5318306" y="1386268"/>
            <a:chExt cx="1567331" cy="645295"/>
          </a:xfrm>
        </p:grpSpPr>
        <p:cxnSp>
          <p:nvCxnSpPr>
            <p:cNvPr id="43" name="Google Shape;43;p11"/>
            <p:cNvCxnSpPr/>
            <p:nvPr/>
          </p:nvCxnSpPr>
          <p:spPr>
            <a:xfrm>
              <a:off x="5318306" y="1386268"/>
              <a:ext cx="0" cy="640080"/>
            </a:xfrm>
            <a:prstGeom prst="straightConnector1">
              <a:avLst/>
            </a:prstGeom>
            <a:solidFill>
              <a:srgbClr val="262626"/>
            </a:solidFill>
            <a:ln w="9525" cap="flat" cmpd="sng">
              <a:solidFill>
                <a:srgbClr val="7D3B12"/>
              </a:solidFill>
              <a:prstDash val="solid"/>
              <a:miter lim="800000"/>
              <a:headEnd type="none" w="sm" len="sm"/>
              <a:tailEnd type="none" w="sm" len="sm"/>
            </a:ln>
          </p:spPr>
        </p:cxnSp>
        <p:cxnSp>
          <p:nvCxnSpPr>
            <p:cNvPr id="44" name="Google Shape;44;p11"/>
            <p:cNvCxnSpPr/>
            <p:nvPr/>
          </p:nvCxnSpPr>
          <p:spPr>
            <a:xfrm>
              <a:off x="6885637" y="1386268"/>
              <a:ext cx="0" cy="640080"/>
            </a:xfrm>
            <a:prstGeom prst="straightConnector1">
              <a:avLst/>
            </a:prstGeom>
            <a:solidFill>
              <a:srgbClr val="262626"/>
            </a:solidFill>
            <a:ln w="9525" cap="flat" cmpd="sng">
              <a:solidFill>
                <a:srgbClr val="7D3B12"/>
              </a:solidFill>
              <a:prstDash val="solid"/>
              <a:miter lim="800000"/>
              <a:headEnd type="none" w="sm" len="sm"/>
              <a:tailEnd type="none" w="sm" len="sm"/>
            </a:ln>
          </p:spPr>
        </p:cxnSp>
        <p:cxnSp>
          <p:nvCxnSpPr>
            <p:cNvPr id="45" name="Google Shape;45;p11"/>
            <p:cNvCxnSpPr/>
            <p:nvPr/>
          </p:nvCxnSpPr>
          <p:spPr>
            <a:xfrm>
              <a:off x="5318306" y="2031563"/>
              <a:ext cx="1567331" cy="0"/>
            </a:xfrm>
            <a:prstGeom prst="straightConnector1">
              <a:avLst/>
            </a:prstGeom>
            <a:solidFill>
              <a:srgbClr val="262626"/>
            </a:solidFill>
            <a:ln w="9525" cap="flat" cmpd="sng">
              <a:solidFill>
                <a:srgbClr val="7D3B12"/>
              </a:solidFill>
              <a:prstDash val="solid"/>
              <a:miter lim="800000"/>
              <a:headEnd type="none" w="sm" len="sm"/>
              <a:tailEnd type="none" w="sm" len="sm"/>
            </a:ln>
          </p:spPr>
        </p:cxnSp>
      </p:grpSp>
      <p:sp>
        <p:nvSpPr>
          <p:cNvPr id="46" name="Google Shape;46;p11"/>
          <p:cNvSpPr txBox="1">
            <a:spLocks noGrp="1"/>
          </p:cNvSpPr>
          <p:nvPr>
            <p:ph type="title"/>
          </p:nvPr>
        </p:nvSpPr>
        <p:spPr>
          <a:xfrm>
            <a:off x="1563623" y="2094309"/>
            <a:ext cx="9070848" cy="2587752"/>
          </a:xfrm>
          <a:prstGeom prst="rect">
            <a:avLst/>
          </a:prstGeom>
          <a:noFill/>
          <a:ln>
            <a:noFill/>
          </a:ln>
        </p:spPr>
        <p:txBody>
          <a:bodyPr spcFirstLastPara="1" wrap="square" lIns="91425" tIns="45700" rIns="91425" bIns="45700" anchor="ctr" anchorCtr="0">
            <a:noAutofit/>
          </a:bodyPr>
          <a:lstStyle>
            <a:lvl1pPr lvl="0" algn="ctr">
              <a:lnSpc>
                <a:spcPct val="83000"/>
              </a:lnSpc>
              <a:spcBef>
                <a:spcPts val="0"/>
              </a:spcBef>
              <a:spcAft>
                <a:spcPts val="0"/>
              </a:spcAft>
              <a:buClr>
                <a:srgbClr val="262626"/>
              </a:buClr>
              <a:buSzPts val="7200"/>
              <a:buFont typeface="Garamond"/>
              <a:buNone/>
              <a:defRPr sz="7200" cap="none">
                <a:solidFill>
                  <a:srgbClr val="262626"/>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1"/>
          <p:cNvSpPr txBox="1">
            <a:spLocks noGrp="1"/>
          </p:cNvSpPr>
          <p:nvPr>
            <p:ph type="body" idx="1"/>
          </p:nvPr>
        </p:nvSpPr>
        <p:spPr>
          <a:xfrm>
            <a:off x="1563624" y="4682062"/>
            <a:ext cx="9070848" cy="457200"/>
          </a:xfrm>
          <a:prstGeom prst="rect">
            <a:avLst/>
          </a:prstGeom>
          <a:noFill/>
          <a:ln>
            <a:noFill/>
          </a:ln>
        </p:spPr>
        <p:txBody>
          <a:bodyPr spcFirstLastPara="1" wrap="square" lIns="91425" tIns="45700" rIns="91425" bIns="45700" anchor="t" anchorCtr="0">
            <a:normAutofit/>
          </a:bodyPr>
          <a:lstStyle>
            <a:lvl1pPr marL="457200" lvl="0" indent="-228600" algn="ctr">
              <a:lnSpc>
                <a:spcPct val="100000"/>
              </a:lnSpc>
              <a:spcBef>
                <a:spcPts val="900"/>
              </a:spcBef>
              <a:spcAft>
                <a:spcPts val="0"/>
              </a:spcAft>
              <a:buSzPts val="1600"/>
              <a:buNone/>
              <a:defRPr sz="1600">
                <a:solidFill>
                  <a:schemeClr val="dk2"/>
                </a:solidFill>
              </a:defRPr>
            </a:lvl1pPr>
            <a:lvl2pPr marL="914400" lvl="1" indent="-228600" algn="l">
              <a:lnSpc>
                <a:spcPct val="100000"/>
              </a:lnSpc>
              <a:spcBef>
                <a:spcPts val="500"/>
              </a:spcBef>
              <a:spcAft>
                <a:spcPts val="0"/>
              </a:spcAft>
              <a:buSzPts val="1600"/>
              <a:buNone/>
              <a:defRPr sz="1600">
                <a:solidFill>
                  <a:srgbClr val="888888"/>
                </a:solidFill>
              </a:defRPr>
            </a:lvl2pPr>
            <a:lvl3pPr marL="1371600" lvl="2" indent="-228600" algn="l">
              <a:lnSpc>
                <a:spcPct val="100000"/>
              </a:lnSpc>
              <a:spcBef>
                <a:spcPts val="500"/>
              </a:spcBef>
              <a:spcAft>
                <a:spcPts val="0"/>
              </a:spcAft>
              <a:buSzPts val="1600"/>
              <a:buNone/>
              <a:defRPr sz="1600">
                <a:solidFill>
                  <a:srgbClr val="888888"/>
                </a:solidFill>
              </a:defRPr>
            </a:lvl3pPr>
            <a:lvl4pPr marL="1828800" lvl="3" indent="-228600" algn="l">
              <a:lnSpc>
                <a:spcPct val="100000"/>
              </a:lnSpc>
              <a:spcBef>
                <a:spcPts val="500"/>
              </a:spcBef>
              <a:spcAft>
                <a:spcPts val="0"/>
              </a:spcAft>
              <a:buSzPts val="1400"/>
              <a:buNone/>
              <a:defRPr sz="1400">
                <a:solidFill>
                  <a:srgbClr val="888888"/>
                </a:solidFill>
              </a:defRPr>
            </a:lvl4pPr>
            <a:lvl5pPr marL="2286000" lvl="4" indent="-228600" algn="l">
              <a:lnSpc>
                <a:spcPct val="100000"/>
              </a:lnSpc>
              <a:spcBef>
                <a:spcPts val="500"/>
              </a:spcBef>
              <a:spcAft>
                <a:spcPts val="0"/>
              </a:spcAft>
              <a:buSzPts val="1400"/>
              <a:buNone/>
              <a:defRPr sz="1400">
                <a:solidFill>
                  <a:srgbClr val="888888"/>
                </a:solidFill>
              </a:defRPr>
            </a:lvl5pPr>
            <a:lvl6pPr marL="2743200" lvl="5" indent="-228600" algn="l">
              <a:lnSpc>
                <a:spcPct val="100000"/>
              </a:lnSpc>
              <a:spcBef>
                <a:spcPts val="500"/>
              </a:spcBef>
              <a:spcAft>
                <a:spcPts val="0"/>
              </a:spcAft>
              <a:buSzPts val="1400"/>
              <a:buNone/>
              <a:defRPr sz="1400">
                <a:solidFill>
                  <a:srgbClr val="888888"/>
                </a:solidFill>
              </a:defRPr>
            </a:lvl6pPr>
            <a:lvl7pPr marL="3200400" lvl="6" indent="-228600" algn="l">
              <a:lnSpc>
                <a:spcPct val="100000"/>
              </a:lnSpc>
              <a:spcBef>
                <a:spcPts val="500"/>
              </a:spcBef>
              <a:spcAft>
                <a:spcPts val="0"/>
              </a:spcAft>
              <a:buSzPts val="1400"/>
              <a:buNone/>
              <a:defRPr sz="1400">
                <a:solidFill>
                  <a:srgbClr val="888888"/>
                </a:solidFill>
              </a:defRPr>
            </a:lvl7pPr>
            <a:lvl8pPr marL="3657600" lvl="7" indent="-228600" algn="l">
              <a:lnSpc>
                <a:spcPct val="100000"/>
              </a:lnSpc>
              <a:spcBef>
                <a:spcPts val="500"/>
              </a:spcBef>
              <a:spcAft>
                <a:spcPts val="0"/>
              </a:spcAft>
              <a:buSzPts val="1400"/>
              <a:buNone/>
              <a:defRPr sz="1400">
                <a:solidFill>
                  <a:srgbClr val="888888"/>
                </a:solidFill>
              </a:defRPr>
            </a:lvl8pPr>
            <a:lvl9pPr marL="4114800" lvl="8" indent="-228600" algn="l">
              <a:lnSpc>
                <a:spcPct val="100000"/>
              </a:lnSpc>
              <a:spcBef>
                <a:spcPts val="500"/>
              </a:spcBef>
              <a:spcAft>
                <a:spcPts val="0"/>
              </a:spcAft>
              <a:buSzPts val="1400"/>
              <a:buNone/>
              <a:defRPr sz="1400">
                <a:solidFill>
                  <a:srgbClr val="888888"/>
                </a:solidFill>
              </a:defRPr>
            </a:lvl9pPr>
          </a:lstStyle>
          <a:p>
            <a:endParaRPr/>
          </a:p>
        </p:txBody>
      </p:sp>
      <p:sp>
        <p:nvSpPr>
          <p:cNvPr id="48" name="Google Shape;48;p11"/>
          <p:cNvSpPr txBox="1">
            <a:spLocks noGrp="1"/>
          </p:cNvSpPr>
          <p:nvPr>
            <p:ph type="dt" idx="10"/>
          </p:nvPr>
        </p:nvSpPr>
        <p:spPr>
          <a:xfrm>
            <a:off x="5321808" y="1344502"/>
            <a:ext cx="1554480" cy="53035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sz="1300">
                <a:solidFill>
                  <a:srgbClr val="FFFFFF"/>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11"/>
          <p:cNvSpPr txBox="1">
            <a:spLocks noGrp="1"/>
          </p:cNvSpPr>
          <p:nvPr>
            <p:ph type="ftr" idx="11"/>
          </p:nvPr>
        </p:nvSpPr>
        <p:spPr>
          <a:xfrm>
            <a:off x="1453896" y="5212080"/>
            <a:ext cx="5907024" cy="2286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11"/>
          <p:cNvSpPr txBox="1">
            <a:spLocks noGrp="1"/>
          </p:cNvSpPr>
          <p:nvPr>
            <p:ph type="sldNum" idx="12"/>
          </p:nvPr>
        </p:nvSpPr>
        <p:spPr>
          <a:xfrm>
            <a:off x="8604504" y="5212080"/>
            <a:ext cx="2112264" cy="228600"/>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285857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51"/>
        <p:cNvGrpSpPr/>
        <p:nvPr/>
      </p:nvGrpSpPr>
      <p:grpSpPr>
        <a:xfrm>
          <a:off x="0" y="0"/>
          <a:ext cx="0" cy="0"/>
          <a:chOff x="0" y="0"/>
          <a:chExt cx="0" cy="0"/>
        </a:xfrm>
      </p:grpSpPr>
      <p:sp>
        <p:nvSpPr>
          <p:cNvPr id="52" name="Google Shape;52;p1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2"/>
          <p:cNvSpPr txBox="1">
            <a:spLocks noGrp="1"/>
          </p:cNvSpPr>
          <p:nvPr>
            <p:ph type="body" idx="1"/>
          </p:nvPr>
        </p:nvSpPr>
        <p:spPr>
          <a:xfrm>
            <a:off x="1066800" y="2103120"/>
            <a:ext cx="4754880" cy="374904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54" name="Google Shape;54;p12"/>
          <p:cNvSpPr txBox="1">
            <a:spLocks noGrp="1"/>
          </p:cNvSpPr>
          <p:nvPr>
            <p:ph type="body" idx="2"/>
          </p:nvPr>
        </p:nvSpPr>
        <p:spPr>
          <a:xfrm>
            <a:off x="6370320" y="2103120"/>
            <a:ext cx="4754880" cy="374904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55" name="Google Shape;55;p12"/>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2"/>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2"/>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2747583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8"/>
        <p:cNvGrpSpPr/>
        <p:nvPr/>
      </p:nvGrpSpPr>
      <p:grpSpPr>
        <a:xfrm>
          <a:off x="0" y="0"/>
          <a:ext cx="0" cy="0"/>
          <a:chOff x="0" y="0"/>
          <a:chExt cx="0" cy="0"/>
        </a:xfrm>
      </p:grpSpPr>
      <p:sp>
        <p:nvSpPr>
          <p:cNvPr id="59" name="Google Shape;59;p13"/>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3"/>
          <p:cNvSpPr txBox="1">
            <a:spLocks noGrp="1"/>
          </p:cNvSpPr>
          <p:nvPr>
            <p:ph type="body" idx="1"/>
          </p:nvPr>
        </p:nvSpPr>
        <p:spPr>
          <a:xfrm>
            <a:off x="1069848" y="2074334"/>
            <a:ext cx="4754880" cy="64008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0"/>
              </a:spcBef>
              <a:spcAft>
                <a:spcPts val="0"/>
              </a:spcAft>
              <a:buSzPts val="1800"/>
              <a:buNone/>
              <a:defRPr sz="1800" b="0">
                <a:solidFill>
                  <a:schemeClr val="dk2"/>
                </a:solidFill>
                <a:latin typeface="Garamond"/>
                <a:ea typeface="Garamond"/>
                <a:cs typeface="Garamond"/>
                <a:sym typeface="Garamond"/>
              </a:defRPr>
            </a:lvl1pPr>
            <a:lvl2pPr marL="914400" lvl="1" indent="-228600" algn="l">
              <a:lnSpc>
                <a:spcPct val="100000"/>
              </a:lnSpc>
              <a:spcBef>
                <a:spcPts val="500"/>
              </a:spcBef>
              <a:spcAft>
                <a:spcPts val="0"/>
              </a:spcAft>
              <a:buSzPts val="1800"/>
              <a:buNone/>
              <a:defRPr sz="1800" b="1"/>
            </a:lvl2pPr>
            <a:lvl3pPr marL="1371600" lvl="2" indent="-228600" algn="l">
              <a:lnSpc>
                <a:spcPct val="100000"/>
              </a:lnSpc>
              <a:spcBef>
                <a:spcPts val="500"/>
              </a:spcBef>
              <a:spcAft>
                <a:spcPts val="0"/>
              </a:spcAft>
              <a:buSzPts val="1800"/>
              <a:buNone/>
              <a:defRPr sz="1800" b="1"/>
            </a:lvl3pPr>
            <a:lvl4pPr marL="1828800" lvl="3" indent="-228600" algn="l">
              <a:lnSpc>
                <a:spcPct val="100000"/>
              </a:lnSpc>
              <a:spcBef>
                <a:spcPts val="500"/>
              </a:spcBef>
              <a:spcAft>
                <a:spcPts val="0"/>
              </a:spcAft>
              <a:buSzPts val="1600"/>
              <a:buNone/>
              <a:defRPr sz="1600" b="1"/>
            </a:lvl4pPr>
            <a:lvl5pPr marL="2286000" lvl="4" indent="-228600" algn="l">
              <a:lnSpc>
                <a:spcPct val="100000"/>
              </a:lnSpc>
              <a:spcBef>
                <a:spcPts val="500"/>
              </a:spcBef>
              <a:spcAft>
                <a:spcPts val="0"/>
              </a:spcAft>
              <a:buSzPts val="1600"/>
              <a:buNone/>
              <a:defRPr sz="1600" b="1"/>
            </a:lvl5pPr>
            <a:lvl6pPr marL="2743200" lvl="5" indent="-228600" algn="l">
              <a:lnSpc>
                <a:spcPct val="100000"/>
              </a:lnSpc>
              <a:spcBef>
                <a:spcPts val="500"/>
              </a:spcBef>
              <a:spcAft>
                <a:spcPts val="0"/>
              </a:spcAft>
              <a:buSzPts val="1600"/>
              <a:buNone/>
              <a:defRPr sz="1600" b="1"/>
            </a:lvl6pPr>
            <a:lvl7pPr marL="3200400" lvl="6" indent="-228600" algn="l">
              <a:lnSpc>
                <a:spcPct val="100000"/>
              </a:lnSpc>
              <a:spcBef>
                <a:spcPts val="500"/>
              </a:spcBef>
              <a:spcAft>
                <a:spcPts val="0"/>
              </a:spcAft>
              <a:buSzPts val="1600"/>
              <a:buNone/>
              <a:defRPr sz="1600" b="1"/>
            </a:lvl7pPr>
            <a:lvl8pPr marL="3657600" lvl="7" indent="-228600" algn="l">
              <a:lnSpc>
                <a:spcPct val="100000"/>
              </a:lnSpc>
              <a:spcBef>
                <a:spcPts val="500"/>
              </a:spcBef>
              <a:spcAft>
                <a:spcPts val="0"/>
              </a:spcAft>
              <a:buSzPts val="1600"/>
              <a:buNone/>
              <a:defRPr sz="1600" b="1"/>
            </a:lvl8pPr>
            <a:lvl9pPr marL="4114800" lvl="8" indent="-228600" algn="l">
              <a:lnSpc>
                <a:spcPct val="100000"/>
              </a:lnSpc>
              <a:spcBef>
                <a:spcPts val="500"/>
              </a:spcBef>
              <a:spcAft>
                <a:spcPts val="0"/>
              </a:spcAft>
              <a:buSzPts val="1600"/>
              <a:buNone/>
              <a:defRPr sz="1600" b="1"/>
            </a:lvl9pPr>
          </a:lstStyle>
          <a:p>
            <a:endParaRPr/>
          </a:p>
        </p:txBody>
      </p:sp>
      <p:sp>
        <p:nvSpPr>
          <p:cNvPr id="61" name="Google Shape;61;p13"/>
          <p:cNvSpPr txBox="1">
            <a:spLocks noGrp="1"/>
          </p:cNvSpPr>
          <p:nvPr>
            <p:ph type="body" idx="2"/>
          </p:nvPr>
        </p:nvSpPr>
        <p:spPr>
          <a:xfrm>
            <a:off x="1069848" y="2755898"/>
            <a:ext cx="4754880" cy="3200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62" name="Google Shape;62;p13"/>
          <p:cNvSpPr txBox="1">
            <a:spLocks noGrp="1"/>
          </p:cNvSpPr>
          <p:nvPr>
            <p:ph type="body" idx="3"/>
          </p:nvPr>
        </p:nvSpPr>
        <p:spPr>
          <a:xfrm>
            <a:off x="6373368" y="2074334"/>
            <a:ext cx="4754880" cy="64008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0"/>
              </a:spcBef>
              <a:spcAft>
                <a:spcPts val="0"/>
              </a:spcAft>
              <a:buSzPts val="1800"/>
              <a:buNone/>
              <a:defRPr sz="1800" b="0">
                <a:solidFill>
                  <a:schemeClr val="dk2"/>
                </a:solidFill>
              </a:defRPr>
            </a:lvl1pPr>
            <a:lvl2pPr marL="914400" lvl="1" indent="-228600" algn="l">
              <a:lnSpc>
                <a:spcPct val="100000"/>
              </a:lnSpc>
              <a:spcBef>
                <a:spcPts val="500"/>
              </a:spcBef>
              <a:spcAft>
                <a:spcPts val="0"/>
              </a:spcAft>
              <a:buSzPts val="1800"/>
              <a:buNone/>
              <a:defRPr sz="1800" b="1"/>
            </a:lvl2pPr>
            <a:lvl3pPr marL="1371600" lvl="2" indent="-228600" algn="l">
              <a:lnSpc>
                <a:spcPct val="100000"/>
              </a:lnSpc>
              <a:spcBef>
                <a:spcPts val="500"/>
              </a:spcBef>
              <a:spcAft>
                <a:spcPts val="0"/>
              </a:spcAft>
              <a:buSzPts val="1800"/>
              <a:buNone/>
              <a:defRPr sz="1800" b="1"/>
            </a:lvl3pPr>
            <a:lvl4pPr marL="1828800" lvl="3" indent="-228600" algn="l">
              <a:lnSpc>
                <a:spcPct val="100000"/>
              </a:lnSpc>
              <a:spcBef>
                <a:spcPts val="500"/>
              </a:spcBef>
              <a:spcAft>
                <a:spcPts val="0"/>
              </a:spcAft>
              <a:buSzPts val="1600"/>
              <a:buNone/>
              <a:defRPr sz="1600" b="1"/>
            </a:lvl4pPr>
            <a:lvl5pPr marL="2286000" lvl="4" indent="-228600" algn="l">
              <a:lnSpc>
                <a:spcPct val="100000"/>
              </a:lnSpc>
              <a:spcBef>
                <a:spcPts val="500"/>
              </a:spcBef>
              <a:spcAft>
                <a:spcPts val="0"/>
              </a:spcAft>
              <a:buSzPts val="1600"/>
              <a:buNone/>
              <a:defRPr sz="1600" b="1"/>
            </a:lvl5pPr>
            <a:lvl6pPr marL="2743200" lvl="5" indent="-228600" algn="l">
              <a:lnSpc>
                <a:spcPct val="100000"/>
              </a:lnSpc>
              <a:spcBef>
                <a:spcPts val="500"/>
              </a:spcBef>
              <a:spcAft>
                <a:spcPts val="0"/>
              </a:spcAft>
              <a:buSzPts val="1600"/>
              <a:buNone/>
              <a:defRPr sz="1600" b="1"/>
            </a:lvl6pPr>
            <a:lvl7pPr marL="3200400" lvl="6" indent="-228600" algn="l">
              <a:lnSpc>
                <a:spcPct val="100000"/>
              </a:lnSpc>
              <a:spcBef>
                <a:spcPts val="500"/>
              </a:spcBef>
              <a:spcAft>
                <a:spcPts val="0"/>
              </a:spcAft>
              <a:buSzPts val="1600"/>
              <a:buNone/>
              <a:defRPr sz="1600" b="1"/>
            </a:lvl7pPr>
            <a:lvl8pPr marL="3657600" lvl="7" indent="-228600" algn="l">
              <a:lnSpc>
                <a:spcPct val="100000"/>
              </a:lnSpc>
              <a:spcBef>
                <a:spcPts val="500"/>
              </a:spcBef>
              <a:spcAft>
                <a:spcPts val="0"/>
              </a:spcAft>
              <a:buSzPts val="1600"/>
              <a:buNone/>
              <a:defRPr sz="1600" b="1"/>
            </a:lvl8pPr>
            <a:lvl9pPr marL="4114800" lvl="8" indent="-228600" algn="l">
              <a:lnSpc>
                <a:spcPct val="100000"/>
              </a:lnSpc>
              <a:spcBef>
                <a:spcPts val="500"/>
              </a:spcBef>
              <a:spcAft>
                <a:spcPts val="0"/>
              </a:spcAft>
              <a:buSzPts val="1600"/>
              <a:buNone/>
              <a:defRPr sz="1600" b="1"/>
            </a:lvl9pPr>
          </a:lstStyle>
          <a:p>
            <a:endParaRPr/>
          </a:p>
        </p:txBody>
      </p:sp>
      <p:sp>
        <p:nvSpPr>
          <p:cNvPr id="63" name="Google Shape;63;p13"/>
          <p:cNvSpPr txBox="1">
            <a:spLocks noGrp="1"/>
          </p:cNvSpPr>
          <p:nvPr>
            <p:ph type="body" idx="4"/>
          </p:nvPr>
        </p:nvSpPr>
        <p:spPr>
          <a:xfrm>
            <a:off x="6373368" y="2756581"/>
            <a:ext cx="4754880" cy="3200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sz="18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64" name="Google Shape;64;p13"/>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3"/>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3"/>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173781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7"/>
        <p:cNvGrpSpPr/>
        <p:nvPr/>
      </p:nvGrpSpPr>
      <p:grpSpPr>
        <a:xfrm>
          <a:off x="0" y="0"/>
          <a:ext cx="0" cy="0"/>
          <a:chOff x="0" y="0"/>
          <a:chExt cx="0" cy="0"/>
        </a:xfrm>
      </p:grpSpPr>
      <p:sp>
        <p:nvSpPr>
          <p:cNvPr id="68" name="Google Shape;68;p14"/>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14"/>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4"/>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4"/>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2282134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15"/>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5"/>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15"/>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1275800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Content with Caption">
    <p:spTree>
      <p:nvGrpSpPr>
        <p:cNvPr id="1" name="Shape 76"/>
        <p:cNvGrpSpPr/>
        <p:nvPr/>
      </p:nvGrpSpPr>
      <p:grpSpPr>
        <a:xfrm>
          <a:off x="0" y="0"/>
          <a:ext cx="0" cy="0"/>
          <a:chOff x="0" y="0"/>
          <a:chExt cx="0" cy="0"/>
        </a:xfrm>
      </p:grpSpPr>
      <p:sp>
        <p:nvSpPr>
          <p:cNvPr id="77" name="Google Shape;77;p16"/>
          <p:cNvSpPr/>
          <p:nvPr/>
        </p:nvSpPr>
        <p:spPr>
          <a:xfrm>
            <a:off x="9020386" y="237744"/>
            <a:ext cx="2926080" cy="6382512"/>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6"/>
          <p:cNvSpPr txBox="1">
            <a:spLocks noGrp="1"/>
          </p:cNvSpPr>
          <p:nvPr>
            <p:ph type="title"/>
          </p:nvPr>
        </p:nvSpPr>
        <p:spPr>
          <a:xfrm>
            <a:off x="9296400" y="607392"/>
            <a:ext cx="2430780" cy="164592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800"/>
              <a:buFont typeface="Garamond"/>
              <a:buNone/>
              <a:defRPr sz="2800" b="0" cap="none">
                <a:solidFill>
                  <a:schemeClr val="dk1"/>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6"/>
          <p:cNvSpPr txBox="1">
            <a:spLocks noGrp="1"/>
          </p:cNvSpPr>
          <p:nvPr>
            <p:ph type="body" idx="1"/>
          </p:nvPr>
        </p:nvSpPr>
        <p:spPr>
          <a:xfrm>
            <a:off x="685800" y="609600"/>
            <a:ext cx="7772400" cy="5334000"/>
          </a:xfrm>
          <a:prstGeom prst="rect">
            <a:avLst/>
          </a:prstGeom>
          <a:noFill/>
          <a:ln>
            <a:noFill/>
          </a:ln>
        </p:spPr>
        <p:txBody>
          <a:bodyPr spcFirstLastPara="1" wrap="square" lIns="91425" tIns="45700" rIns="91425" bIns="45700" anchor="t" anchorCtr="0">
            <a:normAutofit/>
          </a:bodyPr>
          <a:lstStyle>
            <a:lvl1pPr marL="457200" lvl="0" indent="-349250" algn="l">
              <a:lnSpc>
                <a:spcPct val="100000"/>
              </a:lnSpc>
              <a:spcBef>
                <a:spcPts val="900"/>
              </a:spcBef>
              <a:spcAft>
                <a:spcPts val="0"/>
              </a:spcAft>
              <a:buSzPts val="1900"/>
              <a:buChar char="◦"/>
              <a:defRPr sz="1900"/>
            </a:lvl1pPr>
            <a:lvl2pPr marL="914400" lvl="1" indent="-330200" algn="l">
              <a:lnSpc>
                <a:spcPct val="100000"/>
              </a:lnSpc>
              <a:spcBef>
                <a:spcPts val="500"/>
              </a:spcBef>
              <a:spcAft>
                <a:spcPts val="0"/>
              </a:spcAft>
              <a:buSzPts val="1600"/>
              <a:buChar char="◦"/>
              <a:defRPr sz="1600"/>
            </a:lvl2pPr>
            <a:lvl3pPr marL="1371600" lvl="2" indent="-317500" algn="l">
              <a:lnSpc>
                <a:spcPct val="100000"/>
              </a:lnSpc>
              <a:spcBef>
                <a:spcPts val="500"/>
              </a:spcBef>
              <a:spcAft>
                <a:spcPts val="0"/>
              </a:spcAft>
              <a:buSzPts val="1400"/>
              <a:buChar char="◦"/>
              <a:defRPr sz="1400"/>
            </a:lvl3pPr>
            <a:lvl4pPr marL="1828800" lvl="3" indent="-317500" algn="l">
              <a:lnSpc>
                <a:spcPct val="100000"/>
              </a:lnSpc>
              <a:spcBef>
                <a:spcPts val="500"/>
              </a:spcBef>
              <a:spcAft>
                <a:spcPts val="0"/>
              </a:spcAft>
              <a:buSzPts val="1400"/>
              <a:buChar char="◦"/>
              <a:defRPr sz="1400"/>
            </a:lvl4pPr>
            <a:lvl5pPr marL="2286000" lvl="4" indent="-317500" algn="l">
              <a:lnSpc>
                <a:spcPct val="100000"/>
              </a:lnSpc>
              <a:spcBef>
                <a:spcPts val="500"/>
              </a:spcBef>
              <a:spcAft>
                <a:spcPts val="0"/>
              </a:spcAft>
              <a:buSzPts val="1400"/>
              <a:buChar char="◦"/>
              <a:defRPr sz="1400"/>
            </a:lvl5pPr>
            <a:lvl6pPr marL="2743200" lvl="5" indent="-317500" algn="l">
              <a:lnSpc>
                <a:spcPct val="100000"/>
              </a:lnSpc>
              <a:spcBef>
                <a:spcPts val="500"/>
              </a:spcBef>
              <a:spcAft>
                <a:spcPts val="0"/>
              </a:spcAft>
              <a:buSzPts val="1400"/>
              <a:buChar char="◦"/>
              <a:defRPr sz="1400"/>
            </a:lvl6pPr>
            <a:lvl7pPr marL="3200400" lvl="6" indent="-317500" algn="l">
              <a:lnSpc>
                <a:spcPct val="100000"/>
              </a:lnSpc>
              <a:spcBef>
                <a:spcPts val="500"/>
              </a:spcBef>
              <a:spcAft>
                <a:spcPts val="0"/>
              </a:spcAft>
              <a:buSzPts val="1400"/>
              <a:buChar char="◦"/>
              <a:defRPr sz="1400"/>
            </a:lvl7pPr>
            <a:lvl8pPr marL="3657600" lvl="7" indent="-317500" algn="l">
              <a:lnSpc>
                <a:spcPct val="100000"/>
              </a:lnSpc>
              <a:spcBef>
                <a:spcPts val="500"/>
              </a:spcBef>
              <a:spcAft>
                <a:spcPts val="0"/>
              </a:spcAft>
              <a:buSzPts val="1400"/>
              <a:buChar char="◦"/>
              <a:defRPr sz="1400"/>
            </a:lvl8pPr>
            <a:lvl9pPr marL="4114800" lvl="8" indent="-317500" algn="l">
              <a:lnSpc>
                <a:spcPct val="100000"/>
              </a:lnSpc>
              <a:spcBef>
                <a:spcPts val="500"/>
              </a:spcBef>
              <a:spcAft>
                <a:spcPts val="0"/>
              </a:spcAft>
              <a:buSzPts val="1400"/>
              <a:buChar char="◦"/>
              <a:defRPr sz="1400"/>
            </a:lvl9pPr>
          </a:lstStyle>
          <a:p>
            <a:endParaRPr/>
          </a:p>
        </p:txBody>
      </p:sp>
      <p:sp>
        <p:nvSpPr>
          <p:cNvPr id="80" name="Google Shape;80;p16"/>
          <p:cNvSpPr txBox="1">
            <a:spLocks noGrp="1"/>
          </p:cNvSpPr>
          <p:nvPr>
            <p:ph type="body" idx="2"/>
          </p:nvPr>
        </p:nvSpPr>
        <p:spPr>
          <a:xfrm>
            <a:off x="9296400" y="2286000"/>
            <a:ext cx="2430780" cy="3505200"/>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800"/>
              </a:spcBef>
              <a:spcAft>
                <a:spcPts val="0"/>
              </a:spcAft>
              <a:buSzPts val="1400"/>
              <a:buNone/>
              <a:defRPr sz="1400">
                <a:solidFill>
                  <a:schemeClr val="dk1"/>
                </a:solidFill>
              </a:defRPr>
            </a:lvl1pPr>
            <a:lvl2pPr marL="914400" lvl="1" indent="-228600" algn="l">
              <a:lnSpc>
                <a:spcPct val="100000"/>
              </a:lnSpc>
              <a:spcBef>
                <a:spcPts val="500"/>
              </a:spcBef>
              <a:spcAft>
                <a:spcPts val="0"/>
              </a:spcAft>
              <a:buSzPts val="1200"/>
              <a:buNone/>
              <a:defRPr sz="1200"/>
            </a:lvl2pPr>
            <a:lvl3pPr marL="1371600" lvl="2" indent="-228600" algn="l">
              <a:lnSpc>
                <a:spcPct val="100000"/>
              </a:lnSpc>
              <a:spcBef>
                <a:spcPts val="500"/>
              </a:spcBef>
              <a:spcAft>
                <a:spcPts val="0"/>
              </a:spcAft>
              <a:buSzPts val="1000"/>
              <a:buNone/>
              <a:defRPr sz="1000"/>
            </a:lvl3pPr>
            <a:lvl4pPr marL="1828800" lvl="3" indent="-228600" algn="l">
              <a:lnSpc>
                <a:spcPct val="100000"/>
              </a:lnSpc>
              <a:spcBef>
                <a:spcPts val="500"/>
              </a:spcBef>
              <a:spcAft>
                <a:spcPts val="0"/>
              </a:spcAft>
              <a:buSzPts val="900"/>
              <a:buNone/>
              <a:defRPr sz="900"/>
            </a:lvl4pPr>
            <a:lvl5pPr marL="2286000" lvl="4" indent="-228600" algn="l">
              <a:lnSpc>
                <a:spcPct val="100000"/>
              </a:lnSpc>
              <a:spcBef>
                <a:spcPts val="500"/>
              </a:spcBef>
              <a:spcAft>
                <a:spcPts val="0"/>
              </a:spcAft>
              <a:buSzPts val="900"/>
              <a:buNone/>
              <a:defRPr sz="900"/>
            </a:lvl5pPr>
            <a:lvl6pPr marL="2743200" lvl="5" indent="-228600" algn="l">
              <a:lnSpc>
                <a:spcPct val="100000"/>
              </a:lnSpc>
              <a:spcBef>
                <a:spcPts val="500"/>
              </a:spcBef>
              <a:spcAft>
                <a:spcPts val="0"/>
              </a:spcAft>
              <a:buSzPts val="900"/>
              <a:buNone/>
              <a:defRPr sz="900"/>
            </a:lvl6pPr>
            <a:lvl7pPr marL="3200400" lvl="6" indent="-228600" algn="l">
              <a:lnSpc>
                <a:spcPct val="100000"/>
              </a:lnSpc>
              <a:spcBef>
                <a:spcPts val="500"/>
              </a:spcBef>
              <a:spcAft>
                <a:spcPts val="0"/>
              </a:spcAft>
              <a:buSzPts val="900"/>
              <a:buNone/>
              <a:defRPr sz="900"/>
            </a:lvl7pPr>
            <a:lvl8pPr marL="3657600" lvl="7" indent="-228600" algn="l">
              <a:lnSpc>
                <a:spcPct val="100000"/>
              </a:lnSpc>
              <a:spcBef>
                <a:spcPts val="500"/>
              </a:spcBef>
              <a:spcAft>
                <a:spcPts val="0"/>
              </a:spcAft>
              <a:buSzPts val="900"/>
              <a:buNone/>
              <a:defRPr sz="900"/>
            </a:lvl8pPr>
            <a:lvl9pPr marL="4114800" lvl="8" indent="-228600" algn="l">
              <a:lnSpc>
                <a:spcPct val="100000"/>
              </a:lnSpc>
              <a:spcBef>
                <a:spcPts val="500"/>
              </a:spcBef>
              <a:spcAft>
                <a:spcPts val="0"/>
              </a:spcAft>
              <a:buSzPts val="900"/>
              <a:buNone/>
              <a:defRPr sz="900"/>
            </a:lvl9pPr>
          </a:lstStyle>
          <a:p>
            <a:endParaRPr/>
          </a:p>
        </p:txBody>
      </p:sp>
      <p:sp>
        <p:nvSpPr>
          <p:cNvPr id="81" name="Google Shape;81;p16"/>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16"/>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6"/>
          <p:cNvSpPr txBox="1">
            <a:spLocks noGrp="1"/>
          </p:cNvSpPr>
          <p:nvPr>
            <p:ph type="sldNum" idx="12"/>
          </p:nvPr>
        </p:nvSpPr>
        <p:spPr>
          <a:xfrm>
            <a:off x="10396728" y="6227064"/>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
        <p:nvSpPr>
          <p:cNvPr id="84" name="Google Shape;84;p16"/>
          <p:cNvSpPr/>
          <p:nvPr/>
        </p:nvSpPr>
        <p:spPr>
          <a:xfrm>
            <a:off x="9157546" y="374904"/>
            <a:ext cx="2651760" cy="6108192"/>
          </a:xfrm>
          <a:prstGeom prst="rect">
            <a:avLst/>
          </a:prstGeom>
          <a:noFill/>
          <a:ln w="9525" cap="sq" cmpd="sng">
            <a:solidFill>
              <a:srgbClr val="3F3F3F"/>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69992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 with Caption">
    <p:spTree>
      <p:nvGrpSpPr>
        <p:cNvPr id="1" name="Shape 85"/>
        <p:cNvGrpSpPr/>
        <p:nvPr/>
      </p:nvGrpSpPr>
      <p:grpSpPr>
        <a:xfrm>
          <a:off x="0" y="0"/>
          <a:ext cx="0" cy="0"/>
          <a:chOff x="0" y="0"/>
          <a:chExt cx="0" cy="0"/>
        </a:xfrm>
      </p:grpSpPr>
      <p:sp>
        <p:nvSpPr>
          <p:cNvPr id="86" name="Google Shape;86;p17"/>
          <p:cNvSpPr/>
          <p:nvPr/>
        </p:nvSpPr>
        <p:spPr>
          <a:xfrm>
            <a:off x="9020386" y="237744"/>
            <a:ext cx="2926080" cy="6382512"/>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7"/>
          <p:cNvSpPr txBox="1">
            <a:spLocks noGrp="1"/>
          </p:cNvSpPr>
          <p:nvPr>
            <p:ph type="title"/>
          </p:nvPr>
        </p:nvSpPr>
        <p:spPr>
          <a:xfrm>
            <a:off x="9296400" y="603504"/>
            <a:ext cx="2432304" cy="164592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2800"/>
              <a:buFont typeface="Garamond"/>
              <a:buNone/>
              <a:defRPr sz="2800" b="0">
                <a:solidFill>
                  <a:schemeClr val="dk1"/>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17"/>
          <p:cNvSpPr>
            <a:spLocks noGrp="1"/>
          </p:cNvSpPr>
          <p:nvPr>
            <p:ph type="pic" idx="2"/>
          </p:nvPr>
        </p:nvSpPr>
        <p:spPr>
          <a:xfrm>
            <a:off x="228599" y="237744"/>
            <a:ext cx="8531352" cy="6382512"/>
          </a:xfrm>
          <a:prstGeom prst="rect">
            <a:avLst/>
          </a:prstGeom>
          <a:solidFill>
            <a:srgbClr val="BFB9B9"/>
          </a:solidFill>
          <a:ln>
            <a:noFill/>
          </a:ln>
        </p:spPr>
      </p:sp>
      <p:sp>
        <p:nvSpPr>
          <p:cNvPr id="89" name="Google Shape;89;p17"/>
          <p:cNvSpPr txBox="1">
            <a:spLocks noGrp="1"/>
          </p:cNvSpPr>
          <p:nvPr>
            <p:ph type="body" idx="1"/>
          </p:nvPr>
        </p:nvSpPr>
        <p:spPr>
          <a:xfrm>
            <a:off x="9296400" y="2286000"/>
            <a:ext cx="2432304" cy="3502152"/>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800"/>
              </a:spcBef>
              <a:spcAft>
                <a:spcPts val="0"/>
              </a:spcAft>
              <a:buSzPts val="1400"/>
              <a:buNone/>
              <a:defRPr sz="1400">
                <a:solidFill>
                  <a:schemeClr val="dk1"/>
                </a:solidFill>
              </a:defRPr>
            </a:lvl1pPr>
            <a:lvl2pPr marL="914400" lvl="1" indent="-228600" algn="l">
              <a:lnSpc>
                <a:spcPct val="100000"/>
              </a:lnSpc>
              <a:spcBef>
                <a:spcPts val="500"/>
              </a:spcBef>
              <a:spcAft>
                <a:spcPts val="0"/>
              </a:spcAft>
              <a:buSzPts val="1200"/>
              <a:buNone/>
              <a:defRPr sz="1200"/>
            </a:lvl2pPr>
            <a:lvl3pPr marL="1371600" lvl="2" indent="-228600" algn="l">
              <a:lnSpc>
                <a:spcPct val="100000"/>
              </a:lnSpc>
              <a:spcBef>
                <a:spcPts val="500"/>
              </a:spcBef>
              <a:spcAft>
                <a:spcPts val="0"/>
              </a:spcAft>
              <a:buSzPts val="1000"/>
              <a:buNone/>
              <a:defRPr sz="1000"/>
            </a:lvl3pPr>
            <a:lvl4pPr marL="1828800" lvl="3" indent="-228600" algn="l">
              <a:lnSpc>
                <a:spcPct val="100000"/>
              </a:lnSpc>
              <a:spcBef>
                <a:spcPts val="500"/>
              </a:spcBef>
              <a:spcAft>
                <a:spcPts val="0"/>
              </a:spcAft>
              <a:buSzPts val="900"/>
              <a:buNone/>
              <a:defRPr sz="900"/>
            </a:lvl4pPr>
            <a:lvl5pPr marL="2286000" lvl="4" indent="-228600" algn="l">
              <a:lnSpc>
                <a:spcPct val="100000"/>
              </a:lnSpc>
              <a:spcBef>
                <a:spcPts val="500"/>
              </a:spcBef>
              <a:spcAft>
                <a:spcPts val="0"/>
              </a:spcAft>
              <a:buSzPts val="900"/>
              <a:buNone/>
              <a:defRPr sz="900"/>
            </a:lvl5pPr>
            <a:lvl6pPr marL="2743200" lvl="5" indent="-228600" algn="l">
              <a:lnSpc>
                <a:spcPct val="100000"/>
              </a:lnSpc>
              <a:spcBef>
                <a:spcPts val="500"/>
              </a:spcBef>
              <a:spcAft>
                <a:spcPts val="0"/>
              </a:spcAft>
              <a:buSzPts val="900"/>
              <a:buNone/>
              <a:defRPr sz="900"/>
            </a:lvl6pPr>
            <a:lvl7pPr marL="3200400" lvl="6" indent="-228600" algn="l">
              <a:lnSpc>
                <a:spcPct val="100000"/>
              </a:lnSpc>
              <a:spcBef>
                <a:spcPts val="500"/>
              </a:spcBef>
              <a:spcAft>
                <a:spcPts val="0"/>
              </a:spcAft>
              <a:buSzPts val="900"/>
              <a:buNone/>
              <a:defRPr sz="900"/>
            </a:lvl7pPr>
            <a:lvl8pPr marL="3657600" lvl="7" indent="-228600" algn="l">
              <a:lnSpc>
                <a:spcPct val="100000"/>
              </a:lnSpc>
              <a:spcBef>
                <a:spcPts val="500"/>
              </a:spcBef>
              <a:spcAft>
                <a:spcPts val="0"/>
              </a:spcAft>
              <a:buSzPts val="900"/>
              <a:buNone/>
              <a:defRPr sz="900"/>
            </a:lvl8pPr>
            <a:lvl9pPr marL="4114800" lvl="8" indent="-228600" algn="l">
              <a:lnSpc>
                <a:spcPct val="100000"/>
              </a:lnSpc>
              <a:spcBef>
                <a:spcPts val="500"/>
              </a:spcBef>
              <a:spcAft>
                <a:spcPts val="0"/>
              </a:spcAft>
              <a:buSzPts val="900"/>
              <a:buNone/>
              <a:defRPr sz="900"/>
            </a:lvl9pPr>
          </a:lstStyle>
          <a:p>
            <a:endParaRPr/>
          </a:p>
        </p:txBody>
      </p:sp>
      <p:sp>
        <p:nvSpPr>
          <p:cNvPr id="90" name="Google Shape;90;p17"/>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17"/>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sz="1000">
                <a:solidFill>
                  <a:srgbClr val="FFFFFF"/>
                </a:solidFill>
                <a:latin typeface="Garamond"/>
                <a:ea typeface="Garamond"/>
                <a:cs typeface="Garamond"/>
                <a:sym typeface="Garamon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7"/>
          <p:cNvSpPr txBox="1">
            <a:spLocks noGrp="1"/>
          </p:cNvSpPr>
          <p:nvPr>
            <p:ph type="sldNum" idx="12"/>
          </p:nvPr>
        </p:nvSpPr>
        <p:spPr>
          <a:xfrm>
            <a:off x="10396728" y="6227064"/>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
        <p:nvSpPr>
          <p:cNvPr id="93" name="Google Shape;93;p17"/>
          <p:cNvSpPr/>
          <p:nvPr/>
        </p:nvSpPr>
        <p:spPr>
          <a:xfrm>
            <a:off x="9157546" y="374904"/>
            <a:ext cx="2651760" cy="6108192"/>
          </a:xfrm>
          <a:prstGeom prst="rect">
            <a:avLst/>
          </a:prstGeom>
          <a:noFill/>
          <a:ln w="9525" cap="sq" cmpd="sng">
            <a:solidFill>
              <a:srgbClr val="3F3F3F"/>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57520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94"/>
        <p:cNvGrpSpPr/>
        <p:nvPr/>
      </p:nvGrpSpPr>
      <p:grpSpPr>
        <a:xfrm>
          <a:off x="0" y="0"/>
          <a:ext cx="0" cy="0"/>
          <a:chOff x="0" y="0"/>
          <a:chExt cx="0" cy="0"/>
        </a:xfrm>
      </p:grpSpPr>
      <p:sp>
        <p:nvSpPr>
          <p:cNvPr id="95" name="Google Shape;95;p18"/>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18"/>
          <p:cNvSpPr txBox="1">
            <a:spLocks noGrp="1"/>
          </p:cNvSpPr>
          <p:nvPr>
            <p:ph type="body" idx="1"/>
          </p:nvPr>
        </p:nvSpPr>
        <p:spPr>
          <a:xfrm rot="5400000">
            <a:off x="4130040" y="-960120"/>
            <a:ext cx="3931920" cy="100584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100000"/>
              </a:lnSpc>
              <a:spcBef>
                <a:spcPts val="500"/>
              </a:spcBef>
              <a:spcAft>
                <a:spcPts val="0"/>
              </a:spcAft>
              <a:buSzPts val="1800"/>
              <a:buChar char="◦"/>
              <a:defRPr/>
            </a:lvl6pPr>
            <a:lvl7pPr marL="3200400" lvl="6" indent="-342900" algn="l">
              <a:lnSpc>
                <a:spcPct val="100000"/>
              </a:lnSpc>
              <a:spcBef>
                <a:spcPts val="500"/>
              </a:spcBef>
              <a:spcAft>
                <a:spcPts val="0"/>
              </a:spcAft>
              <a:buSzPts val="1800"/>
              <a:buChar char="◦"/>
              <a:defRPr/>
            </a:lvl7pPr>
            <a:lvl8pPr marL="3657600" lvl="7" indent="-342900" algn="l">
              <a:lnSpc>
                <a:spcPct val="100000"/>
              </a:lnSpc>
              <a:spcBef>
                <a:spcPts val="500"/>
              </a:spcBef>
              <a:spcAft>
                <a:spcPts val="0"/>
              </a:spcAft>
              <a:buSzPts val="1800"/>
              <a:buChar char="◦"/>
              <a:defRPr/>
            </a:lvl8pPr>
            <a:lvl9pPr marL="4114800" lvl="8" indent="-342900" algn="l">
              <a:lnSpc>
                <a:spcPct val="100000"/>
              </a:lnSpc>
              <a:spcBef>
                <a:spcPts val="500"/>
              </a:spcBef>
              <a:spcAft>
                <a:spcPts val="0"/>
              </a:spcAft>
              <a:buSzPts val="1800"/>
              <a:buChar char="◦"/>
              <a:defRPr/>
            </a:lvl9pPr>
          </a:lstStyle>
          <a:p>
            <a:endParaRPr/>
          </a:p>
        </p:txBody>
      </p:sp>
      <p:sp>
        <p:nvSpPr>
          <p:cNvPr id="97" name="Google Shape;97;p18"/>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8"/>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 name="Google Shape;99;p18"/>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560614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00"/>
        <p:cNvGrpSpPr/>
        <p:nvPr/>
      </p:nvGrpSpPr>
      <p:grpSpPr>
        <a:xfrm>
          <a:off x="0" y="0"/>
          <a:ext cx="0" cy="0"/>
          <a:chOff x="0" y="0"/>
          <a:chExt cx="0" cy="0"/>
        </a:xfrm>
      </p:grpSpPr>
      <p:sp>
        <p:nvSpPr>
          <p:cNvPr id="101" name="Google Shape;101;p19"/>
          <p:cNvSpPr txBox="1">
            <a:spLocks noGrp="1"/>
          </p:cNvSpPr>
          <p:nvPr>
            <p:ph type="title"/>
          </p:nvPr>
        </p:nvSpPr>
        <p:spPr>
          <a:xfrm rot="5400000">
            <a:off x="7543800" y="2209800"/>
            <a:ext cx="5257800" cy="2362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9"/>
          <p:cNvSpPr txBox="1">
            <a:spLocks noGrp="1"/>
          </p:cNvSpPr>
          <p:nvPr>
            <p:ph type="body" idx="1"/>
          </p:nvPr>
        </p:nvSpPr>
        <p:spPr>
          <a:xfrm rot="5400000">
            <a:off x="2247900" y="-647700"/>
            <a:ext cx="5257800" cy="80772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900"/>
              </a:spcBef>
              <a:spcAft>
                <a:spcPts val="0"/>
              </a:spcAft>
              <a:buSzPts val="1800"/>
              <a:buChar char="◦"/>
              <a:defRPr/>
            </a:lvl1pPr>
            <a:lvl2pPr marL="914400" lvl="1" indent="-342900" algn="l">
              <a:lnSpc>
                <a:spcPct val="100000"/>
              </a:lnSpc>
              <a:spcBef>
                <a:spcPts val="500"/>
              </a:spcBef>
              <a:spcAft>
                <a:spcPts val="0"/>
              </a:spcAft>
              <a:buSzPts val="1800"/>
              <a:buChar char="◦"/>
              <a:defRPr/>
            </a:lvl2pPr>
            <a:lvl3pPr marL="1371600" lvl="2" indent="-342900" algn="l">
              <a:lnSpc>
                <a:spcPct val="100000"/>
              </a:lnSpc>
              <a:spcBef>
                <a:spcPts val="500"/>
              </a:spcBef>
              <a:spcAft>
                <a:spcPts val="0"/>
              </a:spcAft>
              <a:buSzPts val="1800"/>
              <a:buChar char="◦"/>
              <a:defRPr/>
            </a:lvl3pPr>
            <a:lvl4pPr marL="1828800" lvl="3" indent="-342900" algn="l">
              <a:lnSpc>
                <a:spcPct val="100000"/>
              </a:lnSpc>
              <a:spcBef>
                <a:spcPts val="500"/>
              </a:spcBef>
              <a:spcAft>
                <a:spcPts val="0"/>
              </a:spcAft>
              <a:buSzPts val="1800"/>
              <a:buChar char="◦"/>
              <a:defRPr/>
            </a:lvl4pPr>
            <a:lvl5pPr marL="2286000" lvl="4" indent="-342900" algn="l">
              <a:lnSpc>
                <a:spcPct val="100000"/>
              </a:lnSpc>
              <a:spcBef>
                <a:spcPts val="500"/>
              </a:spcBef>
              <a:spcAft>
                <a:spcPts val="0"/>
              </a:spcAft>
              <a:buSzPts val="1800"/>
              <a:buChar char="◦"/>
              <a:defRPr/>
            </a:lvl5pPr>
            <a:lvl6pPr marL="2743200" lvl="5" indent="-342900" algn="l">
              <a:lnSpc>
                <a:spcPct val="100000"/>
              </a:lnSpc>
              <a:spcBef>
                <a:spcPts val="500"/>
              </a:spcBef>
              <a:spcAft>
                <a:spcPts val="0"/>
              </a:spcAft>
              <a:buSzPts val="1800"/>
              <a:buChar char="◦"/>
              <a:defRPr/>
            </a:lvl6pPr>
            <a:lvl7pPr marL="3200400" lvl="6" indent="-342900" algn="l">
              <a:lnSpc>
                <a:spcPct val="100000"/>
              </a:lnSpc>
              <a:spcBef>
                <a:spcPts val="500"/>
              </a:spcBef>
              <a:spcAft>
                <a:spcPts val="0"/>
              </a:spcAft>
              <a:buSzPts val="1800"/>
              <a:buChar char="◦"/>
              <a:defRPr/>
            </a:lvl7pPr>
            <a:lvl8pPr marL="3657600" lvl="7" indent="-342900" algn="l">
              <a:lnSpc>
                <a:spcPct val="100000"/>
              </a:lnSpc>
              <a:spcBef>
                <a:spcPts val="500"/>
              </a:spcBef>
              <a:spcAft>
                <a:spcPts val="0"/>
              </a:spcAft>
              <a:buSzPts val="1800"/>
              <a:buChar char="◦"/>
              <a:defRPr/>
            </a:lvl8pPr>
            <a:lvl9pPr marL="4114800" lvl="8" indent="-342900" algn="l">
              <a:lnSpc>
                <a:spcPct val="100000"/>
              </a:lnSpc>
              <a:spcBef>
                <a:spcPts val="500"/>
              </a:spcBef>
              <a:spcAft>
                <a:spcPts val="0"/>
              </a:spcAft>
              <a:buSzPts val="1800"/>
              <a:buChar char="◦"/>
              <a:defRPr/>
            </a:lvl9pPr>
          </a:lstStyle>
          <a:p>
            <a:endParaRPr/>
          </a:p>
        </p:txBody>
      </p:sp>
      <p:sp>
        <p:nvSpPr>
          <p:cNvPr id="103" name="Google Shape;103;p19"/>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19"/>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19"/>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Tree>
    <p:extLst>
      <p:ext uri="{BB962C8B-B14F-4D97-AF65-F5344CB8AC3E}">
        <p14:creationId xmlns:p14="http://schemas.microsoft.com/office/powerpoint/2010/main" val="1473937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8"/>
          <p:cNvSpPr/>
          <p:nvPr/>
        </p:nvSpPr>
        <p:spPr>
          <a:xfrm>
            <a:off x="234696" y="237744"/>
            <a:ext cx="11722608" cy="6382512"/>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8"/>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262626"/>
              </a:buClr>
              <a:buSzPts val="4800"/>
              <a:buFont typeface="Garamond"/>
              <a:buNone/>
              <a:defRPr sz="4800" b="0" i="0" u="none" strike="noStrike" cap="none">
                <a:solidFill>
                  <a:srgbClr val="262626"/>
                </a:solidFill>
                <a:latin typeface="Garamond"/>
                <a:ea typeface="Garamond"/>
                <a:cs typeface="Garamond"/>
                <a:sym typeface="Garamond"/>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 name="Google Shape;12;p8"/>
          <p:cNvSpPr txBox="1">
            <a:spLocks noGrp="1"/>
          </p:cNvSpPr>
          <p:nvPr>
            <p:ph type="body" idx="1"/>
          </p:nvPr>
        </p:nvSpPr>
        <p:spPr>
          <a:xfrm>
            <a:off x="1066800" y="2103120"/>
            <a:ext cx="10058400" cy="3931920"/>
          </a:xfrm>
          <a:prstGeom prst="rect">
            <a:avLst/>
          </a:prstGeom>
          <a:noFill/>
          <a:ln>
            <a:noFill/>
          </a:ln>
        </p:spPr>
        <p:txBody>
          <a:bodyPr spcFirstLastPara="1" wrap="square" lIns="91425" tIns="45700" rIns="91425" bIns="45700" anchor="t" anchorCtr="0">
            <a:normAutofit/>
          </a:bodyPr>
          <a:lstStyle>
            <a:lvl1pPr marL="457200" marR="0" lvl="0" indent="-342900" algn="l" rtl="0">
              <a:lnSpc>
                <a:spcPct val="100000"/>
              </a:lnSpc>
              <a:spcBef>
                <a:spcPts val="900"/>
              </a:spcBef>
              <a:spcAft>
                <a:spcPts val="0"/>
              </a:spcAft>
              <a:buClr>
                <a:srgbClr val="262626"/>
              </a:buClr>
              <a:buSzPts val="1800"/>
              <a:buFont typeface="Garamond"/>
              <a:buChar char="◦"/>
              <a:defRPr sz="1800" b="0" i="0" u="none" strike="noStrike" cap="none">
                <a:solidFill>
                  <a:schemeClr val="dk1"/>
                </a:solidFill>
                <a:latin typeface="Garamond"/>
                <a:ea typeface="Garamond"/>
                <a:cs typeface="Garamond"/>
                <a:sym typeface="Garamond"/>
              </a:defRPr>
            </a:lvl1pPr>
            <a:lvl2pPr marL="914400" marR="0" lvl="1" indent="-330200" algn="l" rtl="0">
              <a:lnSpc>
                <a:spcPct val="100000"/>
              </a:lnSpc>
              <a:spcBef>
                <a:spcPts val="500"/>
              </a:spcBef>
              <a:spcAft>
                <a:spcPts val="0"/>
              </a:spcAft>
              <a:buClr>
                <a:srgbClr val="262626"/>
              </a:buClr>
              <a:buSzPts val="1600"/>
              <a:buFont typeface="Garamond"/>
              <a:buChar char="◦"/>
              <a:defRPr sz="1600" b="0" i="0" u="none" strike="noStrike" cap="none">
                <a:solidFill>
                  <a:schemeClr val="dk1"/>
                </a:solidFill>
                <a:latin typeface="Garamond"/>
                <a:ea typeface="Garamond"/>
                <a:cs typeface="Garamond"/>
                <a:sym typeface="Garamond"/>
              </a:defRPr>
            </a:lvl2pPr>
            <a:lvl3pPr marL="1371600" marR="0" lvl="2"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3pPr>
            <a:lvl4pPr marL="1828800" marR="0" lvl="3"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4pPr>
            <a:lvl5pPr marL="2286000" marR="0" lvl="4"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5pPr>
            <a:lvl6pPr marL="2743200" marR="0" lvl="5"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6pPr>
            <a:lvl7pPr marL="3200400" marR="0" lvl="6"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7pPr>
            <a:lvl8pPr marL="3657600" marR="0" lvl="7"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8pPr>
            <a:lvl9pPr marL="4114800" marR="0" lvl="8" indent="-317500" algn="l" rtl="0">
              <a:lnSpc>
                <a:spcPct val="100000"/>
              </a:lnSpc>
              <a:spcBef>
                <a:spcPts val="500"/>
              </a:spcBef>
              <a:spcAft>
                <a:spcPts val="0"/>
              </a:spcAft>
              <a:buClr>
                <a:srgbClr val="262626"/>
              </a:buClr>
              <a:buSzPts val="1400"/>
              <a:buFont typeface="Garamond"/>
              <a:buChar char="◦"/>
              <a:defRPr sz="1400" b="0" i="0" u="none" strike="noStrike" cap="none">
                <a:solidFill>
                  <a:schemeClr val="dk1"/>
                </a:solidFill>
                <a:latin typeface="Garamond"/>
                <a:ea typeface="Garamond"/>
                <a:cs typeface="Garamond"/>
                <a:sym typeface="Garamond"/>
              </a:defRPr>
            </a:lvl9pPr>
          </a:lstStyle>
          <a:p>
            <a:endParaRPr/>
          </a:p>
        </p:txBody>
      </p:sp>
      <p:sp>
        <p:nvSpPr>
          <p:cNvPr id="13" name="Google Shape;13;p8"/>
          <p:cNvSpPr txBox="1">
            <a:spLocks noGrp="1"/>
          </p:cNvSpPr>
          <p:nvPr>
            <p:ph type="dt" idx="10"/>
          </p:nvPr>
        </p:nvSpPr>
        <p:spPr>
          <a:xfrm>
            <a:off x="389464" y="6214535"/>
            <a:ext cx="2743200" cy="256032"/>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rgbClr val="3F3F3F"/>
                </a:solidFill>
                <a:latin typeface="Garamond"/>
                <a:ea typeface="Garamond"/>
                <a:cs typeface="Garamond"/>
                <a:sym typeface="Garamond"/>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9pPr>
          </a:lstStyle>
          <a:p>
            <a:endParaRPr/>
          </a:p>
        </p:txBody>
      </p:sp>
      <p:sp>
        <p:nvSpPr>
          <p:cNvPr id="14" name="Google Shape;14;p8"/>
          <p:cNvSpPr txBox="1">
            <a:spLocks noGrp="1"/>
          </p:cNvSpPr>
          <p:nvPr>
            <p:ph type="ftr" idx="11"/>
          </p:nvPr>
        </p:nvSpPr>
        <p:spPr>
          <a:xfrm>
            <a:off x="3489960" y="6214535"/>
            <a:ext cx="5212080" cy="256032"/>
          </a:xfrm>
          <a:prstGeom prst="rect">
            <a:avLst/>
          </a:prstGeom>
          <a:noFill/>
          <a:ln>
            <a:noFill/>
          </a:ln>
        </p:spPr>
        <p:txBody>
          <a:bodyPr spcFirstLastPara="1" wrap="square" lIns="91425" tIns="45700" rIns="91425" bIns="45700" anchor="b" anchorCtr="0">
            <a:noAutofit/>
          </a:bodyPr>
          <a:lstStyle>
            <a:lvl1pPr marR="0" lvl="0" algn="ctr" rtl="0">
              <a:lnSpc>
                <a:spcPct val="100000"/>
              </a:lnSpc>
              <a:spcBef>
                <a:spcPts val="0"/>
              </a:spcBef>
              <a:spcAft>
                <a:spcPts val="0"/>
              </a:spcAft>
              <a:buClr>
                <a:srgbClr val="000000"/>
              </a:buClr>
              <a:buSzPts val="1400"/>
              <a:buFont typeface="Arial"/>
              <a:buNone/>
              <a:defRPr sz="1000" b="0" i="0" u="none" strike="noStrike" cap="none">
                <a:solidFill>
                  <a:srgbClr val="3F3F3F"/>
                </a:solidFill>
                <a:latin typeface="Garamond"/>
                <a:ea typeface="Garamond"/>
                <a:cs typeface="Garamond"/>
                <a:sym typeface="Garamond"/>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Garamond"/>
                <a:ea typeface="Garamond"/>
                <a:cs typeface="Garamond"/>
                <a:sym typeface="Garamond"/>
              </a:defRPr>
            </a:lvl9pPr>
          </a:lstStyle>
          <a:p>
            <a:endParaRPr/>
          </a:p>
        </p:txBody>
      </p:sp>
      <p:sp>
        <p:nvSpPr>
          <p:cNvPr id="15" name="Google Shape;15;p8"/>
          <p:cNvSpPr txBox="1">
            <a:spLocks noGrp="1"/>
          </p:cNvSpPr>
          <p:nvPr>
            <p:ph type="sldNum" idx="12"/>
          </p:nvPr>
        </p:nvSpPr>
        <p:spPr>
          <a:xfrm>
            <a:off x="10348535" y="6214535"/>
            <a:ext cx="1463040" cy="256032"/>
          </a:xfrm>
          <a:prstGeom prst="rect">
            <a:avLst/>
          </a:prstGeom>
          <a:noFill/>
          <a:ln>
            <a:noFill/>
          </a:ln>
        </p:spPr>
        <p:txBody>
          <a:bodyPr spcFirstLastPara="1" wrap="square" lIns="91425" tIns="45700" rIns="91425" bIns="45700" anchor="b"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3F3F3F"/>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IN"/>
              <a:t>‹#›</a:t>
            </a:fld>
            <a:endParaRPr/>
          </a:p>
        </p:txBody>
      </p:sp>
      <p:sp>
        <p:nvSpPr>
          <p:cNvPr id="16" name="Google Shape;16;p8"/>
          <p:cNvSpPr/>
          <p:nvPr/>
        </p:nvSpPr>
        <p:spPr>
          <a:xfrm>
            <a:off x="371856" y="374904"/>
            <a:ext cx="11448288" cy="6108192"/>
          </a:xfrm>
          <a:prstGeom prst="rect">
            <a:avLst/>
          </a:prstGeom>
          <a:noFill/>
          <a:ln w="9525" cap="sq" cmpd="sng">
            <a:solidFill>
              <a:srgbClr val="3F3F3F"/>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300529811"/>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
          <p:cNvSpPr txBox="1">
            <a:spLocks noGrp="1"/>
          </p:cNvSpPr>
          <p:nvPr>
            <p:ph type="ctrTitle"/>
          </p:nvPr>
        </p:nvSpPr>
        <p:spPr>
          <a:xfrm>
            <a:off x="1561708" y="1484671"/>
            <a:ext cx="9068586" cy="3197392"/>
          </a:xfrm>
          <a:prstGeom prst="rect">
            <a:avLst/>
          </a:prstGeom>
          <a:noFill/>
          <a:ln>
            <a:noFill/>
          </a:ln>
        </p:spPr>
        <p:txBody>
          <a:bodyPr spcFirstLastPara="1" wrap="square" lIns="91425" tIns="45700" rIns="91425" bIns="45700" anchor="ctr" anchorCtr="0">
            <a:noAutofit/>
          </a:bodyPr>
          <a:lstStyle/>
          <a:p>
            <a:pPr marL="0" lvl="0" indent="0" rtl="0">
              <a:lnSpc>
                <a:spcPct val="150000"/>
              </a:lnSpc>
              <a:spcBef>
                <a:spcPts val="0"/>
              </a:spcBef>
              <a:spcAft>
                <a:spcPts val="0"/>
              </a:spcAft>
              <a:buClr>
                <a:srgbClr val="262626"/>
              </a:buClr>
              <a:buSzPts val="3200"/>
              <a:buFont typeface="Times New Roman"/>
              <a:buNone/>
            </a:pPr>
            <a:br>
              <a:rPr lang="en-IN" sz="2000" b="1" dirty="0">
                <a:latin typeface="Times New Roman"/>
                <a:ea typeface="Times New Roman"/>
                <a:cs typeface="Times New Roman"/>
                <a:sym typeface="Times New Roman"/>
              </a:rPr>
            </a:br>
            <a:r>
              <a:rPr lang="en-IN" sz="2000" b="1" dirty="0">
                <a:latin typeface="Times New Roman"/>
                <a:ea typeface="Times New Roman"/>
                <a:cs typeface="Times New Roman"/>
                <a:sym typeface="Times New Roman"/>
              </a:rPr>
              <a:t>MODULE: INTERNATIONAL MEETINGS MANAGEMENT FOR THE HOTEL INDUSTRY– BMIH6007</a:t>
            </a:r>
            <a:br>
              <a:rPr lang="en-IN" sz="2000" b="1" dirty="0">
                <a:latin typeface="Times New Roman"/>
                <a:ea typeface="Times New Roman"/>
                <a:cs typeface="Times New Roman"/>
                <a:sym typeface="Times New Roman"/>
              </a:rPr>
            </a:br>
            <a:r>
              <a:rPr lang="en-IN" sz="2000" b="1" dirty="0">
                <a:latin typeface="Times New Roman"/>
                <a:ea typeface="Times New Roman"/>
                <a:cs typeface="Times New Roman"/>
                <a:sym typeface="Times New Roman"/>
              </a:rPr>
              <a:t>Lecturer: Kathryn Roberts</a:t>
            </a:r>
            <a:br>
              <a:rPr lang="en-IN" sz="2000" b="1" dirty="0">
                <a:latin typeface="Times New Roman"/>
                <a:ea typeface="Times New Roman"/>
                <a:cs typeface="Times New Roman"/>
                <a:sym typeface="Times New Roman"/>
              </a:rPr>
            </a:br>
            <a:r>
              <a:rPr lang="en-IN" sz="2000" b="1" dirty="0">
                <a:latin typeface="Times New Roman"/>
                <a:ea typeface="Times New Roman"/>
                <a:cs typeface="Times New Roman"/>
                <a:sym typeface="Times New Roman"/>
              </a:rPr>
              <a:t>Title: Feasibility Plan for an International Meeting/Event</a:t>
            </a:r>
            <a:br>
              <a:rPr lang="en-IN" sz="2000" b="1" dirty="0">
                <a:latin typeface="Times New Roman"/>
                <a:ea typeface="Times New Roman"/>
                <a:cs typeface="Times New Roman"/>
                <a:sym typeface="Times New Roman"/>
              </a:rPr>
            </a:br>
            <a:r>
              <a:rPr lang="en-IN" sz="2000" b="1" dirty="0">
                <a:latin typeface="Times New Roman"/>
                <a:ea typeface="Times New Roman"/>
                <a:cs typeface="Times New Roman"/>
                <a:sym typeface="Times New Roman"/>
              </a:rPr>
              <a:t>Theme: Visit Wales = Year of </a:t>
            </a:r>
            <a:r>
              <a:rPr lang="en-IN" sz="2000" b="1" dirty="0" err="1">
                <a:latin typeface="Times New Roman"/>
                <a:ea typeface="Times New Roman"/>
                <a:cs typeface="Times New Roman"/>
                <a:sym typeface="Times New Roman"/>
              </a:rPr>
              <a:t>Croeso</a:t>
            </a:r>
            <a:r>
              <a:rPr lang="en-IN" sz="2000" b="1" dirty="0">
                <a:latin typeface="Times New Roman"/>
                <a:ea typeface="Times New Roman"/>
                <a:cs typeface="Times New Roman"/>
                <a:sym typeface="Times New Roman"/>
              </a:rPr>
              <a:t> 2025</a:t>
            </a:r>
            <a:br>
              <a:rPr lang="en-IN" sz="2000" b="1" dirty="0">
                <a:latin typeface="Times New Roman"/>
                <a:ea typeface="Times New Roman"/>
                <a:cs typeface="Times New Roman"/>
                <a:sym typeface="Times New Roman"/>
              </a:rPr>
            </a:br>
            <a:endParaRPr sz="2000" dirty="0"/>
          </a:p>
        </p:txBody>
      </p:sp>
      <p:sp>
        <p:nvSpPr>
          <p:cNvPr id="111" name="Google Shape;111;p1"/>
          <p:cNvSpPr txBox="1">
            <a:spLocks noGrp="1"/>
          </p:cNvSpPr>
          <p:nvPr>
            <p:ph type="subTitle" idx="1"/>
          </p:nvPr>
        </p:nvSpPr>
        <p:spPr>
          <a:xfrm>
            <a:off x="1562100" y="4546948"/>
            <a:ext cx="9070848" cy="592315"/>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SzPts val="1600"/>
              <a:buNone/>
            </a:pPr>
            <a:r>
              <a:rPr lang="en-IN" b="1" dirty="0">
                <a:latin typeface="Times New Roman" panose="02020603050405020304" pitchFamily="18" charset="0"/>
                <a:cs typeface="Times New Roman" panose="02020603050405020304" pitchFamily="18" charset="0"/>
              </a:rPr>
              <a:t>Student name:  Oana-Andreea Puscuta                                 Student ID: 2232738</a:t>
            </a:r>
            <a:endParaRPr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F938CF1-BFA7-AA1C-97D9-1371A72A4FBA}"/>
              </a:ext>
            </a:extLst>
          </p:cNvPr>
          <p:cNvSpPr>
            <a:spLocks noGrp="1"/>
          </p:cNvSpPr>
          <p:nvPr>
            <p:ph type="title"/>
          </p:nvPr>
        </p:nvSpPr>
        <p:spPr/>
        <p:txBody>
          <a:bodyPr/>
          <a:lstStyle/>
          <a:p>
            <a:pPr algn="ctr"/>
            <a:r>
              <a:rPr kumimoji="0" lang="en-GB" sz="1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Garamond"/>
              </a:rPr>
              <a:t> AI Declaration                                                               </a:t>
            </a:r>
            <a:endParaRPr lang="en-GB" dirty="0">
              <a:latin typeface="Times New Roman" panose="02020603050405020304" pitchFamily="18" charset="0"/>
              <a:cs typeface="Times New Roman" panose="02020603050405020304" pitchFamily="18" charset="0"/>
            </a:endParaRPr>
          </a:p>
        </p:txBody>
      </p:sp>
      <p:sp>
        <p:nvSpPr>
          <p:cNvPr id="3" name="Substituent text 2">
            <a:extLst>
              <a:ext uri="{FF2B5EF4-FFF2-40B4-BE49-F238E27FC236}">
                <a16:creationId xmlns:a16="http://schemas.microsoft.com/office/drawing/2014/main" id="{BDA18373-0BF6-3CC9-B82A-D4C2A7D41215}"/>
              </a:ext>
            </a:extLst>
          </p:cNvPr>
          <p:cNvSpPr>
            <a:spLocks noGrp="1"/>
          </p:cNvSpPr>
          <p:nvPr>
            <p:ph type="body" idx="1"/>
          </p:nvPr>
        </p:nvSpPr>
        <p:spPr>
          <a:xfrm>
            <a:off x="1066800" y="2014194"/>
            <a:ext cx="10058400" cy="3184107"/>
          </a:xfrm>
        </p:spPr>
        <p:txBody>
          <a:bodyPr/>
          <a:lstStyle/>
          <a:p>
            <a:pPr marL="114300" indent="0">
              <a:buNone/>
            </a:pPr>
            <a:endParaRPr lang="en-GB" dirty="0">
              <a:latin typeface="Times New Roman" panose="02020603050405020304" pitchFamily="18" charset="0"/>
              <a:cs typeface="Times New Roman" panose="02020603050405020304" pitchFamily="18" charset="0"/>
            </a:endParaRPr>
          </a:p>
          <a:p>
            <a:pPr marL="114300" indent="0">
              <a:buNone/>
            </a:pPr>
            <a:endParaRPr lang="en-GB" dirty="0">
              <a:latin typeface="Times New Roman" panose="02020603050405020304" pitchFamily="18" charset="0"/>
              <a:cs typeface="Times New Roman" panose="02020603050405020304" pitchFamily="18" charset="0"/>
            </a:endParaRPr>
          </a:p>
          <a:p>
            <a:pPr marL="114300" indent="0">
              <a:buNone/>
            </a:pPr>
            <a:endParaRPr lang="en-GB" dirty="0">
              <a:latin typeface="Times New Roman" panose="02020603050405020304" pitchFamily="18" charset="0"/>
              <a:cs typeface="Times New Roman" panose="02020603050405020304" pitchFamily="18" charset="0"/>
            </a:endParaRPr>
          </a:p>
          <a:p>
            <a:pPr marL="114300" indent="0">
              <a:buNone/>
            </a:pPr>
            <a:r>
              <a:rPr lang="en-GB" dirty="0">
                <a:latin typeface="Times New Roman" panose="02020603050405020304" pitchFamily="18" charset="0"/>
                <a:cs typeface="Times New Roman" panose="02020603050405020304" pitchFamily="18" charset="0"/>
              </a:rPr>
              <a:t>I confirm that I have not used any AI tools in the research and creation of this presentation, and I confirm I have not presented any AI generated materials as my own work.</a:t>
            </a:r>
          </a:p>
        </p:txBody>
      </p:sp>
    </p:spTree>
    <p:extLst>
      <p:ext uri="{BB962C8B-B14F-4D97-AF65-F5344CB8AC3E}">
        <p14:creationId xmlns:p14="http://schemas.microsoft.com/office/powerpoint/2010/main" val="2484024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800"/>
              <a:buFont typeface="Garamond"/>
              <a:buNone/>
            </a:pPr>
            <a:r>
              <a:rPr lang="en-I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118" name="Google Shape;118;p2"/>
          <p:cNvSpPr txBox="1">
            <a:spLocks noGrp="1"/>
          </p:cNvSpPr>
          <p:nvPr>
            <p:ph type="body" idx="1"/>
          </p:nvPr>
        </p:nvSpPr>
        <p:spPr>
          <a:xfrm>
            <a:off x="1066800" y="2103120"/>
            <a:ext cx="5571995" cy="3834217"/>
          </a:xfrm>
          <a:prstGeom prst="rect">
            <a:avLst/>
          </a:prstGeom>
          <a:noFill/>
          <a:ln>
            <a:noFill/>
          </a:ln>
        </p:spPr>
        <p:txBody>
          <a:bodyPr spcFirstLastPara="1" wrap="square" lIns="91425" tIns="45700" rIns="91425" bIns="45700" anchor="t" anchorCtr="0">
            <a:normAutofit/>
          </a:bodyPr>
          <a:lstStyle/>
          <a:p>
            <a:pPr marL="182880" lvl="0" indent="-182880" algn="just" rtl="0">
              <a:lnSpc>
                <a:spcPct val="100000"/>
              </a:lnSpc>
              <a:spcBef>
                <a:spcPts val="0"/>
              </a:spcBef>
              <a:spcAft>
                <a:spcPts val="0"/>
              </a:spcAft>
              <a:buSzPts val="1800"/>
              <a:buChar char="◦"/>
            </a:pPr>
            <a:r>
              <a:rPr lang="en-IN" sz="1800" dirty="0">
                <a:latin typeface="Times New Roman"/>
                <a:ea typeface="Times New Roman"/>
                <a:cs typeface="Times New Roman"/>
                <a:sym typeface="Times New Roman"/>
              </a:rPr>
              <a:t>This presentation examines the feasibility of the hosting the 2025 Wales Tourism Summit at the Celtic Manor Resort, a Welsh hotel with a strong conference facility (Fox </a:t>
            </a:r>
            <a:r>
              <a:rPr lang="en-IN" sz="1800" i="1" dirty="0">
                <a:latin typeface="Times New Roman"/>
                <a:ea typeface="Times New Roman"/>
                <a:cs typeface="Times New Roman"/>
                <a:sym typeface="Times New Roman"/>
              </a:rPr>
              <a:t>et al</a:t>
            </a:r>
            <a:r>
              <a:rPr lang="en-IN" sz="1800" dirty="0">
                <a:latin typeface="Times New Roman"/>
                <a:ea typeface="Times New Roman"/>
                <a:cs typeface="Times New Roman"/>
                <a:sym typeface="Times New Roman"/>
              </a:rPr>
              <a:t>., 2014). </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The event corresponds to the “Year of </a:t>
            </a:r>
            <a:r>
              <a:rPr lang="en-IN" sz="1800" dirty="0" err="1">
                <a:latin typeface="Times New Roman"/>
                <a:ea typeface="Times New Roman"/>
                <a:cs typeface="Times New Roman"/>
                <a:sym typeface="Times New Roman"/>
              </a:rPr>
              <a:t>Croeso</a:t>
            </a:r>
            <a:r>
              <a:rPr lang="en-IN" sz="1800" dirty="0">
                <a:latin typeface="Times New Roman"/>
                <a:ea typeface="Times New Roman"/>
                <a:cs typeface="Times New Roman"/>
                <a:sym typeface="Times New Roman"/>
              </a:rPr>
              <a:t>” campaign, that is, dedicated to the hospitality to the people from Wales and its culture.</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The principal objectives are enhancing industry collaboration, increasing the global visibility.</a:t>
            </a:r>
            <a:endParaRPr dirty="0"/>
          </a:p>
        </p:txBody>
      </p:sp>
      <p:pic>
        <p:nvPicPr>
          <p:cNvPr id="119" name="Google Shape;119;p2" descr="Zoe Hawkins - Chief Executive - Mid Wales Tourism / MWT Cymru | LinkedIn"/>
          <p:cNvPicPr preferRelativeResize="0"/>
          <p:nvPr/>
        </p:nvPicPr>
        <p:blipFill rotWithShape="1">
          <a:blip r:embed="rId3">
            <a:alphaModFix/>
          </a:blip>
          <a:srcRect/>
          <a:stretch/>
        </p:blipFill>
        <p:spPr>
          <a:xfrm>
            <a:off x="6817088" y="2103119"/>
            <a:ext cx="4308112" cy="274068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3"/>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800"/>
              <a:buFont typeface="Garamond"/>
              <a:buNone/>
            </a:pPr>
            <a:r>
              <a:rPr lang="en-IN" dirty="0">
                <a:latin typeface="Times New Roman" panose="02020603050405020304" pitchFamily="18" charset="0"/>
                <a:cs typeface="Times New Roman" panose="02020603050405020304" pitchFamily="18" charset="0"/>
              </a:rPr>
              <a:t>Event context and concept</a:t>
            </a:r>
            <a:endParaRPr dirty="0">
              <a:latin typeface="Times New Roman" panose="02020603050405020304" pitchFamily="18" charset="0"/>
              <a:cs typeface="Times New Roman" panose="02020603050405020304" pitchFamily="18" charset="0"/>
            </a:endParaRPr>
          </a:p>
        </p:txBody>
      </p:sp>
      <p:sp>
        <p:nvSpPr>
          <p:cNvPr id="126" name="Google Shape;126;p3"/>
          <p:cNvSpPr txBox="1">
            <a:spLocks noGrp="1"/>
          </p:cNvSpPr>
          <p:nvPr>
            <p:ph type="body" idx="1"/>
          </p:nvPr>
        </p:nvSpPr>
        <p:spPr>
          <a:xfrm>
            <a:off x="1066800" y="2103120"/>
            <a:ext cx="5199089" cy="3931920"/>
          </a:xfrm>
          <a:prstGeom prst="rect">
            <a:avLst/>
          </a:prstGeom>
          <a:noFill/>
          <a:ln>
            <a:noFill/>
          </a:ln>
        </p:spPr>
        <p:txBody>
          <a:bodyPr spcFirstLastPara="1" wrap="square" lIns="91425" tIns="45700" rIns="91425" bIns="45700" anchor="t" anchorCtr="0">
            <a:normAutofit/>
          </a:bodyPr>
          <a:lstStyle/>
          <a:p>
            <a:pPr marL="182880" lvl="0" indent="-182880" algn="just" rtl="0">
              <a:lnSpc>
                <a:spcPct val="100000"/>
              </a:lnSpc>
              <a:spcBef>
                <a:spcPts val="0"/>
              </a:spcBef>
              <a:spcAft>
                <a:spcPts val="0"/>
              </a:spcAft>
              <a:buSzPts val="1800"/>
              <a:buChar char="◦"/>
            </a:pPr>
            <a:r>
              <a:rPr lang="en-IN" sz="1800" dirty="0">
                <a:latin typeface="Times New Roman"/>
                <a:ea typeface="Times New Roman"/>
                <a:cs typeface="Times New Roman"/>
                <a:sym typeface="Times New Roman"/>
              </a:rPr>
              <a:t>The Wales Tourism Summit 2025 is suggested as a top MICE event to be conducted at the exclusive Celtic Manor Resort, in Newport, Wales.</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The event hopes to attract not only local, but international stakeholders in the field of tourism to engage in collaboration and investments.</a:t>
            </a:r>
            <a:endParaRPr dirty="0">
              <a:latin typeface="Times New Roman"/>
              <a:ea typeface="Times New Roman"/>
              <a:cs typeface="Times New Roman"/>
              <a:sym typeface="Times New Roman"/>
            </a:endParaRPr>
          </a:p>
          <a:p>
            <a:pPr marL="182880" lvl="0" indent="-182880" algn="just" rtl="0">
              <a:lnSpc>
                <a:spcPct val="100000"/>
              </a:lnSpc>
              <a:spcBef>
                <a:spcPts val="900"/>
              </a:spcBef>
              <a:spcAft>
                <a:spcPts val="0"/>
              </a:spcAft>
              <a:buSzPts val="1800"/>
              <a:buChar char="◦"/>
            </a:pPr>
            <a:r>
              <a:rPr lang="en-IN" dirty="0">
                <a:latin typeface="Times New Roman"/>
                <a:ea typeface="Times New Roman"/>
                <a:cs typeface="Times New Roman"/>
                <a:sym typeface="Times New Roman"/>
              </a:rPr>
              <a:t>T</a:t>
            </a:r>
            <a:r>
              <a:rPr lang="en-IN" sz="1800" dirty="0">
                <a:latin typeface="Times New Roman"/>
                <a:ea typeface="Times New Roman"/>
                <a:cs typeface="Times New Roman"/>
                <a:sym typeface="Times New Roman"/>
              </a:rPr>
              <a:t>he summit will feature keynote speeches, panel discussions, networking opportunities and exhibitions featuring Welsh destinations, products and services (Getz and Page, 2019).</a:t>
            </a:r>
            <a:endParaRPr dirty="0"/>
          </a:p>
        </p:txBody>
      </p:sp>
      <p:pic>
        <p:nvPicPr>
          <p:cNvPr id="127" name="Google Shape;127;p3" descr="Wales plans a tourism tax from 2027 – what it means for visitors and  communities"/>
          <p:cNvPicPr preferRelativeResize="0"/>
          <p:nvPr/>
        </p:nvPicPr>
        <p:blipFill rotWithShape="1">
          <a:blip r:embed="rId3">
            <a:alphaModFix/>
          </a:blip>
          <a:srcRect/>
          <a:stretch/>
        </p:blipFill>
        <p:spPr>
          <a:xfrm>
            <a:off x="6525718" y="2103120"/>
            <a:ext cx="4956608" cy="349601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4"/>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800"/>
              <a:buFont typeface="Garamond"/>
              <a:buNone/>
            </a:pPr>
            <a:r>
              <a:rPr lang="en-IN" dirty="0">
                <a:latin typeface="Times New Roman" panose="02020603050405020304" pitchFamily="18" charset="0"/>
                <a:cs typeface="Times New Roman" panose="02020603050405020304" pitchFamily="18" charset="0"/>
              </a:rPr>
              <a:t>Location and Venue</a:t>
            </a:r>
            <a:endParaRPr dirty="0">
              <a:latin typeface="Times New Roman" panose="02020603050405020304" pitchFamily="18" charset="0"/>
              <a:cs typeface="Times New Roman" panose="02020603050405020304" pitchFamily="18" charset="0"/>
            </a:endParaRPr>
          </a:p>
        </p:txBody>
      </p:sp>
      <p:sp>
        <p:nvSpPr>
          <p:cNvPr id="134" name="Google Shape;134;p4"/>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a:bodyPr>
          <a:lstStyle/>
          <a:p>
            <a:pPr marL="182880" lvl="0" indent="-182880" algn="just" rtl="0">
              <a:lnSpc>
                <a:spcPct val="100000"/>
              </a:lnSpc>
              <a:spcBef>
                <a:spcPts val="0"/>
              </a:spcBef>
              <a:spcAft>
                <a:spcPts val="0"/>
              </a:spcAft>
              <a:buSzPts val="1800"/>
              <a:buChar char="◦"/>
            </a:pPr>
            <a:r>
              <a:rPr lang="en-IN" dirty="0">
                <a:latin typeface="Times New Roman"/>
                <a:ea typeface="Times New Roman"/>
                <a:cs typeface="Times New Roman"/>
                <a:sym typeface="Times New Roman"/>
              </a:rPr>
              <a:t>The location of the Wales Tourism Summit rests with the Celtic Manor Resort in Newport, South Wales, which is an award-winning Hotel with 5-stars luxurious accommodation and outstanding conference facilities (Constantine, 2024).</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Adjacent with world-class in-house facilities including the convention Centre, food and leisure facilities, the resort guarantees a quality delegate experience (Meredith, 2022).</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Its modern facilities including accommodation on site, easy accessibility via road, rail and air make it the perfect destination for providing a professional and hassle-free delegate experience.</a:t>
            </a:r>
            <a:endParaRPr dirty="0"/>
          </a:p>
        </p:txBody>
      </p:sp>
      <p:pic>
        <p:nvPicPr>
          <p:cNvPr id="135" name="Google Shape;135;p4" descr="The Celtic Manor Resort, plan the best golf holiday in Wales"/>
          <p:cNvPicPr preferRelativeResize="0"/>
          <p:nvPr/>
        </p:nvPicPr>
        <p:blipFill rotWithShape="1">
          <a:blip r:embed="rId3">
            <a:alphaModFix/>
          </a:blip>
          <a:srcRect/>
          <a:stretch/>
        </p:blipFill>
        <p:spPr>
          <a:xfrm>
            <a:off x="6200830" y="2103120"/>
            <a:ext cx="4924370" cy="3281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5"/>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800"/>
              <a:buFont typeface="Garamond"/>
              <a:buNone/>
            </a:pPr>
            <a:r>
              <a:rPr lang="en-IN" dirty="0">
                <a:latin typeface="Times New Roman" panose="02020603050405020304" pitchFamily="18" charset="0"/>
                <a:cs typeface="Times New Roman" panose="02020603050405020304" pitchFamily="18" charset="0"/>
              </a:rPr>
              <a:t>Target market and demand</a:t>
            </a:r>
            <a:endParaRPr dirty="0">
              <a:latin typeface="Times New Roman" panose="02020603050405020304" pitchFamily="18" charset="0"/>
              <a:cs typeface="Times New Roman" panose="02020603050405020304" pitchFamily="18" charset="0"/>
            </a:endParaRPr>
          </a:p>
        </p:txBody>
      </p:sp>
      <p:sp>
        <p:nvSpPr>
          <p:cNvPr id="142" name="Google Shape;142;p5"/>
          <p:cNvSpPr txBox="1">
            <a:spLocks noGrp="1"/>
          </p:cNvSpPr>
          <p:nvPr>
            <p:ph type="body" idx="1"/>
          </p:nvPr>
        </p:nvSpPr>
        <p:spPr>
          <a:xfrm>
            <a:off x="1066800" y="2103120"/>
            <a:ext cx="5029200" cy="3931920"/>
          </a:xfrm>
          <a:prstGeom prst="rect">
            <a:avLst/>
          </a:prstGeom>
          <a:noFill/>
          <a:ln>
            <a:noFill/>
          </a:ln>
        </p:spPr>
        <p:txBody>
          <a:bodyPr spcFirstLastPara="1" wrap="square" lIns="91425" tIns="45700" rIns="91425" bIns="45700" anchor="t" anchorCtr="0">
            <a:normAutofit/>
          </a:bodyPr>
          <a:lstStyle/>
          <a:p>
            <a:pPr marL="182880" lvl="0" indent="-182880" algn="just" rtl="0">
              <a:lnSpc>
                <a:spcPct val="100000"/>
              </a:lnSpc>
              <a:spcBef>
                <a:spcPts val="0"/>
              </a:spcBef>
              <a:spcAft>
                <a:spcPts val="0"/>
              </a:spcAft>
              <a:buSzPts val="1800"/>
              <a:buChar char="◦"/>
            </a:pPr>
            <a:r>
              <a:rPr lang="en-IN" sz="1800" dirty="0">
                <a:latin typeface="Times New Roman"/>
                <a:ea typeface="Times New Roman"/>
                <a:cs typeface="Times New Roman"/>
                <a:sym typeface="Times New Roman"/>
              </a:rPr>
              <a:t>The Wales Tourism Summit 2025 is aimed at a diverse audience of UK and international tourism professionals, travel media, government officials, investors and industry stakeholders. </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Need for such events is increasing as a result of a post COVID comeback in the world tourism sector and also as a result of a renewed focus on sustainable travel (O’Toole, 2011). </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Trends at present indicate a return to business tourism where delegates look for genuine, local experiences.</a:t>
            </a:r>
            <a:endParaRPr dirty="0"/>
          </a:p>
        </p:txBody>
      </p:sp>
      <p:pic>
        <p:nvPicPr>
          <p:cNvPr id="143" name="Google Shape;143;p5" descr="Diversity in Tourism: Diversity = Everybody - Travel Alliance Partnership"/>
          <p:cNvPicPr preferRelativeResize="0"/>
          <p:nvPr/>
        </p:nvPicPr>
        <p:blipFill rotWithShape="1">
          <a:blip r:embed="rId3">
            <a:alphaModFix/>
          </a:blip>
          <a:srcRect l="15164" r="30410"/>
          <a:stretch/>
        </p:blipFill>
        <p:spPr>
          <a:xfrm>
            <a:off x="6270884" y="2103120"/>
            <a:ext cx="5136631" cy="376036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6"/>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62626"/>
              </a:buClr>
              <a:buSzPts val="4800"/>
              <a:buFont typeface="Garamond"/>
              <a:buNone/>
            </a:pPr>
            <a:r>
              <a:rPr lang="en-IN" dirty="0">
                <a:latin typeface="Times New Roman" panose="02020603050405020304" pitchFamily="18" charset="0"/>
                <a:cs typeface="Times New Roman" panose="02020603050405020304" pitchFamily="18" charset="0"/>
              </a:rPr>
              <a:t>Competitive analysis</a:t>
            </a:r>
            <a:endParaRPr dirty="0">
              <a:latin typeface="Times New Roman" panose="02020603050405020304" pitchFamily="18" charset="0"/>
              <a:cs typeface="Times New Roman" panose="02020603050405020304" pitchFamily="18" charset="0"/>
            </a:endParaRPr>
          </a:p>
        </p:txBody>
      </p:sp>
      <p:sp>
        <p:nvSpPr>
          <p:cNvPr id="150" name="Google Shape;150;p6"/>
          <p:cNvSpPr txBox="1">
            <a:spLocks noGrp="1"/>
          </p:cNvSpPr>
          <p:nvPr>
            <p:ph type="body" idx="1"/>
          </p:nvPr>
        </p:nvSpPr>
        <p:spPr>
          <a:xfrm>
            <a:off x="1066800" y="2103120"/>
            <a:ext cx="5423941" cy="3931920"/>
          </a:xfrm>
          <a:prstGeom prst="rect">
            <a:avLst/>
          </a:prstGeom>
          <a:noFill/>
          <a:ln>
            <a:noFill/>
          </a:ln>
        </p:spPr>
        <p:txBody>
          <a:bodyPr spcFirstLastPara="1" wrap="square" lIns="91425" tIns="45700" rIns="91425" bIns="45700" anchor="t" anchorCtr="0">
            <a:normAutofit/>
          </a:bodyPr>
          <a:lstStyle/>
          <a:p>
            <a:pPr marL="182880" lvl="0" indent="-182880" algn="just" rtl="0">
              <a:lnSpc>
                <a:spcPct val="100000"/>
              </a:lnSpc>
              <a:spcBef>
                <a:spcPts val="0"/>
              </a:spcBef>
              <a:spcAft>
                <a:spcPts val="0"/>
              </a:spcAft>
              <a:buSzPts val="1800"/>
              <a:buChar char="◦"/>
            </a:pPr>
            <a:r>
              <a:rPr lang="en-IN" sz="1800" dirty="0">
                <a:latin typeface="Times New Roman"/>
                <a:ea typeface="Times New Roman"/>
                <a:cs typeface="Times New Roman"/>
                <a:sym typeface="Times New Roman"/>
              </a:rPr>
              <a:t>With established events such as World Travel Market (WTM) and Tourism Innovation Summit, Wales Tourism Summit 2025 is a competitor in this realm.</a:t>
            </a:r>
            <a:endParaRPr dirty="0"/>
          </a:p>
          <a:p>
            <a:pPr marL="182880" lvl="0" indent="-182880" algn="just" rtl="0">
              <a:lnSpc>
                <a:spcPct val="100000"/>
              </a:lnSpc>
              <a:spcBef>
                <a:spcPts val="900"/>
              </a:spcBef>
              <a:spcAft>
                <a:spcPts val="0"/>
              </a:spcAft>
              <a:buSzPts val="1800"/>
              <a:buChar char="◦"/>
            </a:pPr>
            <a:r>
              <a:rPr lang="en-IN" sz="1800" dirty="0">
                <a:latin typeface="Times New Roman"/>
                <a:ea typeface="Times New Roman"/>
                <a:cs typeface="Times New Roman"/>
                <a:sym typeface="Times New Roman"/>
              </a:rPr>
              <a:t>Its central competitiveness is based around its authentic Welsh heritage, language and hospitality, while a significant weakness has been </a:t>
            </a:r>
            <a:r>
              <a:rPr lang="en-IN" sz="1800" dirty="0" err="1">
                <a:latin typeface="Times New Roman"/>
                <a:ea typeface="Times New Roman"/>
                <a:cs typeface="Times New Roman"/>
                <a:sym typeface="Times New Roman"/>
              </a:rPr>
              <a:t>Wales’</a:t>
            </a:r>
            <a:r>
              <a:rPr lang="en-IN" sz="1800" dirty="0">
                <a:latin typeface="Times New Roman"/>
                <a:ea typeface="Times New Roman"/>
                <a:cs typeface="Times New Roman"/>
                <a:sym typeface="Times New Roman"/>
              </a:rPr>
              <a:t> limited international tourism profile (Rogers and Wynn-Moylan, 2022).</a:t>
            </a:r>
            <a:endParaRPr dirty="0"/>
          </a:p>
          <a:p>
            <a:pPr marL="182880" lvl="0" indent="-182880" algn="just" rtl="0">
              <a:lnSpc>
                <a:spcPct val="100000"/>
              </a:lnSpc>
              <a:spcBef>
                <a:spcPts val="900"/>
              </a:spcBef>
              <a:spcAft>
                <a:spcPts val="0"/>
              </a:spcAft>
              <a:buSzPts val="1800"/>
              <a:buChar char="◦"/>
            </a:pPr>
            <a:r>
              <a:rPr lang="en-IN" dirty="0">
                <a:latin typeface="Times New Roman"/>
                <a:ea typeface="Times New Roman"/>
                <a:cs typeface="Times New Roman"/>
                <a:sym typeface="Times New Roman"/>
              </a:rPr>
              <a:t>The </a:t>
            </a:r>
            <a:r>
              <a:rPr lang="en-IN" sz="1800" dirty="0">
                <a:latin typeface="Times New Roman"/>
                <a:ea typeface="Times New Roman"/>
                <a:cs typeface="Times New Roman"/>
                <a:sym typeface="Times New Roman"/>
              </a:rPr>
              <a:t>summit’s special standing around the “Year of </a:t>
            </a:r>
            <a:r>
              <a:rPr lang="en-IN" sz="1800" dirty="0" err="1">
                <a:latin typeface="Times New Roman"/>
                <a:ea typeface="Times New Roman"/>
                <a:cs typeface="Times New Roman"/>
                <a:sym typeface="Times New Roman"/>
              </a:rPr>
              <a:t>Croeso</a:t>
            </a:r>
            <a:r>
              <a:rPr lang="en-IN" sz="1800" dirty="0">
                <a:latin typeface="Times New Roman"/>
                <a:ea typeface="Times New Roman"/>
                <a:cs typeface="Times New Roman"/>
                <a:sym typeface="Times New Roman"/>
              </a:rPr>
              <a:t>” offers a particular cultural advantage.</a:t>
            </a:r>
            <a:endParaRPr dirty="0"/>
          </a:p>
        </p:txBody>
      </p:sp>
      <p:pic>
        <p:nvPicPr>
          <p:cNvPr id="151" name="Google Shape;151;p6" descr="Tourism Innovation Summit - Seville"/>
          <p:cNvPicPr preferRelativeResize="0"/>
          <p:nvPr/>
        </p:nvPicPr>
        <p:blipFill rotWithShape="1">
          <a:blip r:embed="rId3">
            <a:alphaModFix/>
          </a:blip>
          <a:srcRect/>
          <a:stretch/>
        </p:blipFill>
        <p:spPr>
          <a:xfrm>
            <a:off x="6929203" y="997471"/>
            <a:ext cx="4419600" cy="1295400"/>
          </a:xfrm>
          <a:prstGeom prst="rect">
            <a:avLst/>
          </a:prstGeom>
          <a:noFill/>
          <a:ln>
            <a:noFill/>
          </a:ln>
        </p:spPr>
      </p:pic>
      <p:pic>
        <p:nvPicPr>
          <p:cNvPr id="152" name="Google Shape;152;p6" descr="World Travel Market (WTM) London 2025"/>
          <p:cNvPicPr preferRelativeResize="0"/>
          <p:nvPr/>
        </p:nvPicPr>
        <p:blipFill rotWithShape="1">
          <a:blip r:embed="rId4">
            <a:alphaModFix/>
          </a:blip>
          <a:srcRect/>
          <a:stretch/>
        </p:blipFill>
        <p:spPr>
          <a:xfrm>
            <a:off x="7372037" y="3022009"/>
            <a:ext cx="3976766" cy="248886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3547b5271bd_0_30"/>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800"/>
              <a:buNone/>
            </a:pPr>
            <a:r>
              <a:rPr lang="en-IN" dirty="0">
                <a:latin typeface="Times New Roman" panose="02020603050405020304" pitchFamily="18" charset="0"/>
                <a:cs typeface="Times New Roman" panose="02020603050405020304" pitchFamily="18" charset="0"/>
              </a:rPr>
              <a:t>Operational Feasibility</a:t>
            </a:r>
            <a:endParaRPr dirty="0">
              <a:latin typeface="Times New Roman" panose="02020603050405020304" pitchFamily="18" charset="0"/>
              <a:cs typeface="Times New Roman" panose="02020603050405020304" pitchFamily="18" charset="0"/>
            </a:endParaRPr>
          </a:p>
        </p:txBody>
      </p:sp>
      <p:sp>
        <p:nvSpPr>
          <p:cNvPr id="159" name="Google Shape;159;g3547b5271bd_0_30"/>
          <p:cNvSpPr txBox="1">
            <a:spLocks noGrp="1"/>
          </p:cNvSpPr>
          <p:nvPr>
            <p:ph type="body" idx="1"/>
          </p:nvPr>
        </p:nvSpPr>
        <p:spPr>
          <a:xfrm>
            <a:off x="1066800" y="2103125"/>
            <a:ext cx="5736600" cy="3931800"/>
          </a:xfrm>
          <a:prstGeom prst="rect">
            <a:avLst/>
          </a:prstGeom>
          <a:noFill/>
          <a:ln>
            <a:noFill/>
          </a:ln>
        </p:spPr>
        <p:txBody>
          <a:bodyPr spcFirstLastPara="1" wrap="square" lIns="91425" tIns="45700" rIns="91425" bIns="45700" anchor="t" anchorCtr="0">
            <a:normAutofit/>
          </a:bodyPr>
          <a:lstStyle/>
          <a:p>
            <a:pPr marL="457200" lvl="0" indent="-342900" algn="just" rtl="0">
              <a:lnSpc>
                <a:spcPct val="100000"/>
              </a:lnSpc>
              <a:spcBef>
                <a:spcPts val="900"/>
              </a:spcBef>
              <a:spcAft>
                <a:spcPts val="0"/>
              </a:spcAft>
              <a:buSzPts val="1800"/>
              <a:buChar char="◦"/>
            </a:pPr>
            <a:r>
              <a:rPr lang="en-IN" dirty="0">
                <a:latin typeface="Times New Roman" panose="02020603050405020304" pitchFamily="18" charset="0"/>
                <a:cs typeface="Times New Roman" panose="02020603050405020304" pitchFamily="18" charset="0"/>
              </a:rPr>
              <a:t>Celtic Manor Resort offers integrated services and has hosted major events like the 2014 NATO Summit (Rogers and Wynn-Moylan, 2022).</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Easily accessible via M4 and rail; supported by a project team, volunteers, and security following health and safety standards (O’Toole, 2011).</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Flexible layout with networking zones, medical support, and multilingual signage ensures comfort and safety for all delegates (Travel Trade, 2025).</a:t>
            </a:r>
            <a:endParaRPr dirty="0">
              <a:latin typeface="Times New Roman" panose="02020603050405020304" pitchFamily="18" charset="0"/>
              <a:cs typeface="Times New Roman" panose="02020603050405020304" pitchFamily="18" charset="0"/>
            </a:endParaRPr>
          </a:p>
        </p:txBody>
      </p:sp>
      <p:pic>
        <p:nvPicPr>
          <p:cNvPr id="160" name="Google Shape;160;g3547b5271bd_0_30"/>
          <p:cNvPicPr preferRelativeResize="0"/>
          <p:nvPr/>
        </p:nvPicPr>
        <p:blipFill rotWithShape="1">
          <a:blip r:embed="rId3">
            <a:alphaModFix/>
          </a:blip>
          <a:srcRect/>
          <a:stretch/>
        </p:blipFill>
        <p:spPr>
          <a:xfrm>
            <a:off x="6972650" y="2014194"/>
            <a:ext cx="4679400" cy="333017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g3547b5271bd_0_0"/>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800"/>
              <a:buNone/>
            </a:pPr>
            <a:r>
              <a:rPr lang="en-IN" dirty="0">
                <a:latin typeface="Times New Roman" panose="02020603050405020304" pitchFamily="18" charset="0"/>
                <a:cs typeface="Times New Roman" panose="02020603050405020304" pitchFamily="18" charset="0"/>
              </a:rPr>
              <a:t>Program Schedule</a:t>
            </a:r>
            <a:endParaRPr dirty="0">
              <a:latin typeface="Times New Roman" panose="02020603050405020304" pitchFamily="18" charset="0"/>
              <a:cs typeface="Times New Roman" panose="02020603050405020304" pitchFamily="18" charset="0"/>
            </a:endParaRPr>
          </a:p>
        </p:txBody>
      </p:sp>
      <p:sp>
        <p:nvSpPr>
          <p:cNvPr id="167" name="Google Shape;167;g3547b5271bd_0_0"/>
          <p:cNvSpPr txBox="1">
            <a:spLocks noGrp="1"/>
          </p:cNvSpPr>
          <p:nvPr>
            <p:ph type="body" idx="1"/>
          </p:nvPr>
        </p:nvSpPr>
        <p:spPr>
          <a:xfrm>
            <a:off x="1066800" y="2103125"/>
            <a:ext cx="3613500" cy="3931800"/>
          </a:xfrm>
          <a:prstGeom prst="rect">
            <a:avLst/>
          </a:prstGeom>
          <a:noFill/>
          <a:ln>
            <a:noFill/>
          </a:ln>
        </p:spPr>
        <p:txBody>
          <a:bodyPr spcFirstLastPara="1" wrap="square" lIns="91425" tIns="45700" rIns="91425" bIns="45700" anchor="t" anchorCtr="0">
            <a:normAutofit/>
          </a:bodyPr>
          <a:lstStyle/>
          <a:p>
            <a:pPr marL="457200" lvl="0" indent="-342900" algn="just" rtl="0">
              <a:lnSpc>
                <a:spcPct val="100000"/>
              </a:lnSpc>
              <a:spcBef>
                <a:spcPts val="900"/>
              </a:spcBef>
              <a:spcAft>
                <a:spcPts val="0"/>
              </a:spcAft>
              <a:buSzPts val="1800"/>
              <a:buChar char="◦"/>
            </a:pPr>
            <a:r>
              <a:rPr lang="en-IN" dirty="0">
                <a:latin typeface="Times New Roman" panose="02020603050405020304" pitchFamily="18" charset="0"/>
                <a:cs typeface="Times New Roman" panose="02020603050405020304" pitchFamily="18" charset="0"/>
              </a:rPr>
              <a:t>Includes keynotes, panels, workshops, and a cultural gala to engage delegates professionally and culturally.</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Topics cover Welsh tourism branding, sustainability, innovation, and policy-making.</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Encourages collaboration, cultural exchange, and knowledge sharing aligned with the “Year of </a:t>
            </a:r>
            <a:r>
              <a:rPr lang="en-IN" dirty="0" err="1">
                <a:latin typeface="Times New Roman" panose="02020603050405020304" pitchFamily="18" charset="0"/>
                <a:cs typeface="Times New Roman" panose="02020603050405020304" pitchFamily="18" charset="0"/>
              </a:rPr>
              <a:t>Croeso</a:t>
            </a:r>
            <a:r>
              <a:rPr lang="en-IN" dirty="0">
                <a:latin typeface="Times New Roman" panose="02020603050405020304" pitchFamily="18" charset="0"/>
                <a:cs typeface="Times New Roman" panose="02020603050405020304" pitchFamily="18" charset="0"/>
              </a:rPr>
              <a:t>” campaign.</a:t>
            </a:r>
            <a:endParaRPr dirty="0">
              <a:latin typeface="Times New Roman" panose="02020603050405020304" pitchFamily="18" charset="0"/>
              <a:cs typeface="Times New Roman" panose="02020603050405020304" pitchFamily="18" charset="0"/>
            </a:endParaRPr>
          </a:p>
        </p:txBody>
      </p:sp>
      <p:pic>
        <p:nvPicPr>
          <p:cNvPr id="168" name="Google Shape;168;g3547b5271bd_0_0"/>
          <p:cNvPicPr preferRelativeResize="0"/>
          <p:nvPr/>
        </p:nvPicPr>
        <p:blipFill rotWithShape="1">
          <a:blip r:embed="rId3">
            <a:alphaModFix/>
          </a:blip>
          <a:srcRect/>
          <a:stretch/>
        </p:blipFill>
        <p:spPr>
          <a:xfrm>
            <a:off x="4920775" y="1761450"/>
            <a:ext cx="6684950" cy="41715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g3547b5271bd_0_6"/>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800"/>
              <a:buNone/>
            </a:pPr>
            <a:r>
              <a:rPr lang="en-IN" dirty="0">
                <a:latin typeface="Times New Roman" panose="02020603050405020304" pitchFamily="18" charset="0"/>
                <a:cs typeface="Times New Roman" panose="02020603050405020304" pitchFamily="18" charset="0"/>
              </a:rPr>
              <a:t>Resource Allocation</a:t>
            </a:r>
            <a:endParaRPr dirty="0">
              <a:latin typeface="Times New Roman" panose="02020603050405020304" pitchFamily="18" charset="0"/>
              <a:cs typeface="Times New Roman" panose="02020603050405020304" pitchFamily="18" charset="0"/>
            </a:endParaRPr>
          </a:p>
        </p:txBody>
      </p:sp>
      <p:sp>
        <p:nvSpPr>
          <p:cNvPr id="175" name="Google Shape;175;g3547b5271bd_0_6"/>
          <p:cNvSpPr txBox="1">
            <a:spLocks noGrp="1"/>
          </p:cNvSpPr>
          <p:nvPr>
            <p:ph type="body" idx="1"/>
          </p:nvPr>
        </p:nvSpPr>
        <p:spPr>
          <a:xfrm>
            <a:off x="838200" y="2103125"/>
            <a:ext cx="3681000" cy="3931800"/>
          </a:xfrm>
          <a:prstGeom prst="rect">
            <a:avLst/>
          </a:prstGeom>
          <a:noFill/>
          <a:ln>
            <a:noFill/>
          </a:ln>
        </p:spPr>
        <p:txBody>
          <a:bodyPr spcFirstLastPara="1" wrap="square" lIns="91425" tIns="45700" rIns="91425" bIns="45700" anchor="t" anchorCtr="0">
            <a:normAutofit/>
          </a:bodyPr>
          <a:lstStyle/>
          <a:p>
            <a:pPr marL="457200" lvl="0" indent="-342900" algn="just" rtl="0">
              <a:lnSpc>
                <a:spcPct val="100000"/>
              </a:lnSpc>
              <a:spcBef>
                <a:spcPts val="900"/>
              </a:spcBef>
              <a:spcAft>
                <a:spcPts val="0"/>
              </a:spcAft>
              <a:buSzPts val="1800"/>
              <a:buChar char="◦"/>
            </a:pPr>
            <a:r>
              <a:rPr lang="en-GB" dirty="0">
                <a:latin typeface="Times New Roman" panose="02020603050405020304" pitchFamily="18" charset="0"/>
                <a:cs typeface="Times New Roman" panose="02020603050405020304" pitchFamily="18" charset="0"/>
              </a:rPr>
              <a:t>Allocation includes staff, infrastructure, tech, catering, marketing, and cultural elements.</a:t>
            </a: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Combines logistics and cultural experiences to enhance delegate satisfaction and efficiency.</a:t>
            </a: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Emphasis on local performers and bilingual support reflects authentic Welsh hospitality.</a:t>
            </a:r>
          </a:p>
        </p:txBody>
      </p:sp>
      <p:pic>
        <p:nvPicPr>
          <p:cNvPr id="176" name="Google Shape;176;g3547b5271bd_0_6"/>
          <p:cNvPicPr preferRelativeResize="0"/>
          <p:nvPr/>
        </p:nvPicPr>
        <p:blipFill>
          <a:blip r:embed="rId3">
            <a:alphaModFix/>
          </a:blip>
          <a:stretch>
            <a:fillRect/>
          </a:stretch>
        </p:blipFill>
        <p:spPr>
          <a:xfrm>
            <a:off x="4626350" y="1744101"/>
            <a:ext cx="7160851" cy="33698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g3547b5271bd_0_12"/>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800"/>
              <a:buNone/>
            </a:pPr>
            <a:r>
              <a:rPr lang="en-IN" dirty="0">
                <a:latin typeface="Times New Roman" panose="02020603050405020304" pitchFamily="18" charset="0"/>
                <a:cs typeface="Times New Roman" panose="02020603050405020304" pitchFamily="18" charset="0"/>
              </a:rPr>
              <a:t>Financial Plan</a:t>
            </a:r>
            <a:endParaRPr dirty="0">
              <a:latin typeface="Times New Roman" panose="02020603050405020304" pitchFamily="18" charset="0"/>
              <a:cs typeface="Times New Roman" panose="02020603050405020304" pitchFamily="18" charset="0"/>
            </a:endParaRPr>
          </a:p>
        </p:txBody>
      </p:sp>
      <p:sp>
        <p:nvSpPr>
          <p:cNvPr id="183" name="Google Shape;183;g3547b5271bd_0_12"/>
          <p:cNvSpPr txBox="1">
            <a:spLocks noGrp="1"/>
          </p:cNvSpPr>
          <p:nvPr>
            <p:ph type="body" idx="1"/>
          </p:nvPr>
        </p:nvSpPr>
        <p:spPr>
          <a:xfrm>
            <a:off x="1066800" y="2103122"/>
            <a:ext cx="10058400" cy="1217400"/>
          </a:xfrm>
          <a:prstGeom prst="rect">
            <a:avLst/>
          </a:prstGeom>
          <a:noFill/>
          <a:ln>
            <a:noFill/>
          </a:ln>
        </p:spPr>
        <p:txBody>
          <a:bodyPr spcFirstLastPara="1" wrap="square" lIns="91425" tIns="45700" rIns="91425" bIns="45700" anchor="t" anchorCtr="0">
            <a:normAutofit/>
          </a:bodyPr>
          <a:lstStyle/>
          <a:p>
            <a:pPr marL="457200" lvl="0" indent="-342900" algn="just" rtl="0">
              <a:lnSpc>
                <a:spcPct val="100000"/>
              </a:lnSpc>
              <a:spcBef>
                <a:spcPts val="900"/>
              </a:spcBef>
              <a:spcAft>
                <a:spcPts val="0"/>
              </a:spcAft>
              <a:buSzPts val="1800"/>
              <a:buChar char="◦"/>
            </a:pPr>
            <a:r>
              <a:rPr lang="en-IN" dirty="0">
                <a:latin typeface="Times New Roman" panose="02020603050405020304" pitchFamily="18" charset="0"/>
                <a:cs typeface="Times New Roman" panose="02020603050405020304" pitchFamily="18" charset="0"/>
              </a:rPr>
              <a:t>Total Projected Income: £90,000 from delegate fees, sponsorships, grants, and exhibitor fees.</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Main Revenue Stream: Delegate registration is the highest contributor, generating £45,000.</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Financial Sustainability: Diversified funding sources ensure profitability and event viability.</a:t>
            </a:r>
            <a:endParaRPr dirty="0">
              <a:latin typeface="Times New Roman" panose="02020603050405020304" pitchFamily="18" charset="0"/>
              <a:cs typeface="Times New Roman" panose="02020603050405020304" pitchFamily="18" charset="0"/>
            </a:endParaRPr>
          </a:p>
        </p:txBody>
      </p:sp>
      <p:pic>
        <p:nvPicPr>
          <p:cNvPr id="184" name="Google Shape;184;g3547b5271bd_0_12"/>
          <p:cNvPicPr preferRelativeResize="0"/>
          <p:nvPr/>
        </p:nvPicPr>
        <p:blipFill rotWithShape="1">
          <a:blip r:embed="rId3">
            <a:alphaModFix/>
          </a:blip>
          <a:srcRect/>
          <a:stretch/>
        </p:blipFill>
        <p:spPr>
          <a:xfrm>
            <a:off x="2039113" y="3320527"/>
            <a:ext cx="8113775" cy="28806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g3547b5271bd_0_18"/>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800"/>
              <a:buNone/>
            </a:pPr>
            <a:r>
              <a:rPr lang="en-IN" dirty="0">
                <a:latin typeface="Times New Roman" panose="02020603050405020304" pitchFamily="18" charset="0"/>
                <a:cs typeface="Times New Roman" panose="02020603050405020304" pitchFamily="18" charset="0"/>
              </a:rPr>
              <a:t>Marketing Strategy</a:t>
            </a:r>
            <a:endParaRPr dirty="0">
              <a:latin typeface="Times New Roman" panose="02020603050405020304" pitchFamily="18" charset="0"/>
              <a:cs typeface="Times New Roman" panose="02020603050405020304" pitchFamily="18" charset="0"/>
            </a:endParaRPr>
          </a:p>
        </p:txBody>
      </p:sp>
      <p:sp>
        <p:nvSpPr>
          <p:cNvPr id="191" name="Google Shape;191;g3547b5271bd_0_18"/>
          <p:cNvSpPr txBox="1">
            <a:spLocks noGrp="1"/>
          </p:cNvSpPr>
          <p:nvPr>
            <p:ph type="body" idx="1"/>
          </p:nvPr>
        </p:nvSpPr>
        <p:spPr>
          <a:xfrm>
            <a:off x="1066800" y="2103125"/>
            <a:ext cx="3849300" cy="3931800"/>
          </a:xfrm>
          <a:prstGeom prst="rect">
            <a:avLst/>
          </a:prstGeom>
          <a:noFill/>
          <a:ln>
            <a:noFill/>
          </a:ln>
        </p:spPr>
        <p:txBody>
          <a:bodyPr spcFirstLastPara="1" wrap="square" lIns="91425" tIns="45700" rIns="91425" bIns="45700" anchor="t" anchorCtr="0">
            <a:normAutofit/>
          </a:bodyPr>
          <a:lstStyle/>
          <a:p>
            <a:pPr marL="457200" lvl="0" indent="-342900" algn="just" rtl="0">
              <a:lnSpc>
                <a:spcPct val="100000"/>
              </a:lnSpc>
              <a:spcBef>
                <a:spcPts val="900"/>
              </a:spcBef>
              <a:spcAft>
                <a:spcPts val="0"/>
              </a:spcAft>
              <a:buSzPts val="1800"/>
              <a:buChar char="◦"/>
            </a:pPr>
            <a:r>
              <a:rPr lang="en-IN" dirty="0">
                <a:latin typeface="Times New Roman" panose="02020603050405020304" pitchFamily="18" charset="0"/>
                <a:cs typeface="Times New Roman" panose="02020603050405020304" pitchFamily="18" charset="0"/>
              </a:rPr>
              <a:t>Multi-Channel Approach: Combines digital, email, PR, and experiential marketing to reach global and local audiences.</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Strategic Partnerships: Collaborations with Visit Monmouthshire, local councils, and SMEs to boost regional engagement.</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IN" dirty="0">
                <a:latin typeface="Times New Roman" panose="02020603050405020304" pitchFamily="18" charset="0"/>
                <a:cs typeface="Times New Roman" panose="02020603050405020304" pitchFamily="18" charset="0"/>
              </a:rPr>
              <a:t>Brand &amp; Stakeholder Focus: Aims to enhance visibility, build a strong #Croeso2025 brand, and foster collaboration.</a:t>
            </a:r>
            <a:endParaRPr dirty="0">
              <a:latin typeface="Times New Roman" panose="02020603050405020304" pitchFamily="18" charset="0"/>
              <a:cs typeface="Times New Roman" panose="02020603050405020304" pitchFamily="18" charset="0"/>
            </a:endParaRPr>
          </a:p>
        </p:txBody>
      </p:sp>
      <p:pic>
        <p:nvPicPr>
          <p:cNvPr id="192" name="Google Shape;192;g3547b5271bd_0_18"/>
          <p:cNvPicPr preferRelativeResize="0"/>
          <p:nvPr/>
        </p:nvPicPr>
        <p:blipFill rotWithShape="1">
          <a:blip r:embed="rId3">
            <a:alphaModFix/>
          </a:blip>
          <a:srcRect/>
          <a:stretch/>
        </p:blipFill>
        <p:spPr>
          <a:xfrm>
            <a:off x="5708176" y="1963563"/>
            <a:ext cx="5614550" cy="42109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g3547b5271bd_0_24"/>
          <p:cNvSpPr txBox="1">
            <a:spLocks noGrp="1"/>
          </p:cNvSpPr>
          <p:nvPr>
            <p:ph type="title"/>
          </p:nvPr>
        </p:nvSpPr>
        <p:spPr>
          <a:xfrm>
            <a:off x="1066800" y="642594"/>
            <a:ext cx="100584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800"/>
              <a:buNone/>
            </a:pPr>
            <a:r>
              <a:rPr lang="en-IN" dirty="0">
                <a:latin typeface="Times New Roman" panose="02020603050405020304" pitchFamily="18" charset="0"/>
                <a:cs typeface="Times New Roman" panose="02020603050405020304" pitchFamily="18" charset="0"/>
              </a:rPr>
              <a:t>Conclusion</a:t>
            </a:r>
            <a:endParaRPr dirty="0">
              <a:latin typeface="Times New Roman" panose="02020603050405020304" pitchFamily="18" charset="0"/>
              <a:cs typeface="Times New Roman" panose="02020603050405020304" pitchFamily="18" charset="0"/>
            </a:endParaRPr>
          </a:p>
        </p:txBody>
      </p:sp>
      <p:sp>
        <p:nvSpPr>
          <p:cNvPr id="199" name="Google Shape;199;g3547b5271bd_0_24"/>
          <p:cNvSpPr txBox="1">
            <a:spLocks noGrp="1"/>
          </p:cNvSpPr>
          <p:nvPr>
            <p:ph type="body" idx="1"/>
          </p:nvPr>
        </p:nvSpPr>
        <p:spPr>
          <a:xfrm>
            <a:off x="1066800" y="2103125"/>
            <a:ext cx="4371900" cy="3931800"/>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900"/>
              </a:spcBef>
              <a:spcAft>
                <a:spcPts val="0"/>
              </a:spcAft>
              <a:buSzPts val="1800"/>
              <a:buNone/>
            </a:pPr>
            <a:r>
              <a:rPr lang="en-IN" dirty="0">
                <a:latin typeface="Times New Roman" panose="02020603050405020304" pitchFamily="18" charset="0"/>
                <a:cs typeface="Times New Roman" panose="02020603050405020304" pitchFamily="18" charset="0"/>
              </a:rPr>
              <a:t>Promotes Wales as a premier MICE destination while celebrating Welsh culture.</a:t>
            </a:r>
            <a:endParaRPr dirty="0">
              <a:latin typeface="Times New Roman" panose="02020603050405020304" pitchFamily="18" charset="0"/>
              <a:cs typeface="Times New Roman" panose="02020603050405020304" pitchFamily="18" charset="0"/>
            </a:endParaRPr>
          </a:p>
          <a:p>
            <a:pPr marL="0" lvl="0" indent="0" algn="just" rtl="0">
              <a:lnSpc>
                <a:spcPct val="100000"/>
              </a:lnSpc>
              <a:spcBef>
                <a:spcPts val="900"/>
              </a:spcBef>
              <a:spcAft>
                <a:spcPts val="0"/>
              </a:spcAft>
              <a:buSzPts val="1800"/>
              <a:buNone/>
            </a:pPr>
            <a:r>
              <a:rPr lang="en-IN" dirty="0">
                <a:latin typeface="Times New Roman" panose="02020603050405020304" pitchFamily="18" charset="0"/>
                <a:cs typeface="Times New Roman" panose="02020603050405020304" pitchFamily="18" charset="0"/>
              </a:rPr>
              <a:t>Blends business networking with cultural participation in a globally respected venue.</a:t>
            </a:r>
            <a:endParaRPr dirty="0">
              <a:latin typeface="Times New Roman" panose="02020603050405020304" pitchFamily="18" charset="0"/>
              <a:cs typeface="Times New Roman" panose="02020603050405020304" pitchFamily="18" charset="0"/>
            </a:endParaRPr>
          </a:p>
          <a:p>
            <a:pPr marL="0" lvl="0" indent="0" algn="just" rtl="0">
              <a:lnSpc>
                <a:spcPct val="100000"/>
              </a:lnSpc>
              <a:spcBef>
                <a:spcPts val="900"/>
              </a:spcBef>
              <a:spcAft>
                <a:spcPts val="0"/>
              </a:spcAft>
              <a:buSzPts val="1800"/>
              <a:buNone/>
            </a:pPr>
            <a:r>
              <a:rPr lang="en-IN" dirty="0">
                <a:latin typeface="Times New Roman" panose="02020603050405020304" pitchFamily="18" charset="0"/>
                <a:cs typeface="Times New Roman" panose="02020603050405020304" pitchFamily="18" charset="0"/>
              </a:rPr>
              <a:t>Long-Term Vision: Supports the “Year of </a:t>
            </a:r>
            <a:r>
              <a:rPr lang="en-IN" dirty="0" err="1">
                <a:latin typeface="Times New Roman" panose="02020603050405020304" pitchFamily="18" charset="0"/>
                <a:cs typeface="Times New Roman" panose="02020603050405020304" pitchFamily="18" charset="0"/>
              </a:rPr>
              <a:t>Croeso</a:t>
            </a:r>
            <a:r>
              <a:rPr lang="en-IN" dirty="0">
                <a:latin typeface="Times New Roman" panose="02020603050405020304" pitchFamily="18" charset="0"/>
                <a:cs typeface="Times New Roman" panose="02020603050405020304" pitchFamily="18" charset="0"/>
              </a:rPr>
              <a:t>” and advances </a:t>
            </a:r>
            <a:r>
              <a:rPr lang="en-IN" dirty="0" err="1">
                <a:latin typeface="Times New Roman" panose="02020603050405020304" pitchFamily="18" charset="0"/>
                <a:cs typeface="Times New Roman" panose="02020603050405020304" pitchFamily="18" charset="0"/>
              </a:rPr>
              <a:t>Wales’</a:t>
            </a:r>
            <a:r>
              <a:rPr lang="en-IN" dirty="0">
                <a:latin typeface="Times New Roman" panose="02020603050405020304" pitchFamily="18" charset="0"/>
                <a:cs typeface="Times New Roman" panose="02020603050405020304" pitchFamily="18" charset="0"/>
              </a:rPr>
              <a:t> goal of inclusive, sustainable tourism.</a:t>
            </a:r>
            <a:endParaRPr dirty="0">
              <a:latin typeface="Times New Roman" panose="02020603050405020304" pitchFamily="18" charset="0"/>
              <a:cs typeface="Times New Roman" panose="02020603050405020304" pitchFamily="18" charset="0"/>
            </a:endParaRPr>
          </a:p>
        </p:txBody>
      </p:sp>
      <p:pic>
        <p:nvPicPr>
          <p:cNvPr id="200" name="Google Shape;200;g3547b5271bd_0_24"/>
          <p:cNvPicPr preferRelativeResize="0"/>
          <p:nvPr/>
        </p:nvPicPr>
        <p:blipFill rotWithShape="1">
          <a:blip r:embed="rId3">
            <a:alphaModFix/>
          </a:blip>
          <a:srcRect/>
          <a:stretch/>
        </p:blipFill>
        <p:spPr>
          <a:xfrm>
            <a:off x="6046050" y="1744338"/>
            <a:ext cx="5534100" cy="336932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7"/>
          <p:cNvSpPr txBox="1">
            <a:spLocks noGrp="1"/>
          </p:cNvSpPr>
          <p:nvPr>
            <p:ph type="title"/>
          </p:nvPr>
        </p:nvSpPr>
        <p:spPr>
          <a:xfrm>
            <a:off x="963561" y="642594"/>
            <a:ext cx="10161639" cy="566774"/>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rgbClr val="262626"/>
              </a:buClr>
              <a:buSzPts val="4800"/>
              <a:buFont typeface="Garamond"/>
              <a:buNone/>
            </a:pPr>
            <a:r>
              <a:rPr lang="en-IN" dirty="0">
                <a:latin typeface="Times New Roman" panose="02020603050405020304" pitchFamily="18" charset="0"/>
                <a:cs typeface="Times New Roman" panose="02020603050405020304" pitchFamily="18" charset="0"/>
              </a:rPr>
              <a:t>References</a:t>
            </a:r>
            <a:endParaRPr dirty="0">
              <a:latin typeface="Times New Roman" panose="02020603050405020304" pitchFamily="18" charset="0"/>
              <a:cs typeface="Times New Roman" panose="02020603050405020304" pitchFamily="18" charset="0"/>
            </a:endParaRPr>
          </a:p>
        </p:txBody>
      </p:sp>
      <p:sp>
        <p:nvSpPr>
          <p:cNvPr id="207" name="Google Shape;207;p7"/>
          <p:cNvSpPr txBox="1">
            <a:spLocks noGrp="1"/>
          </p:cNvSpPr>
          <p:nvPr>
            <p:ph type="body" idx="1"/>
          </p:nvPr>
        </p:nvSpPr>
        <p:spPr>
          <a:xfrm>
            <a:off x="963561" y="1209367"/>
            <a:ext cx="10161639" cy="5161935"/>
          </a:xfrm>
          <a:prstGeom prst="rect">
            <a:avLst/>
          </a:prstGeom>
          <a:noFill/>
          <a:ln>
            <a:noFill/>
          </a:ln>
        </p:spPr>
        <p:txBody>
          <a:bodyPr spcFirstLastPara="1" wrap="square" lIns="91425" tIns="45700" rIns="91425" bIns="45700" anchor="t" anchorCtr="0">
            <a:normAutofit fontScale="25000" lnSpcReduction="20000"/>
          </a:bodyPr>
          <a:lstStyle/>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Fox, D. et al. (2014) – Doing Events Research: From Theory to Practice. Routledge. (Essential.</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Getz, D. and Page, S. (2019) – Event Studies: Theory, Research and Policy for Planned Events. 3rd Ed. Routledge.</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Meredith, J. (2022) – Project Management: A Managerial Approach.</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O’Toole, W. (2011) – Events Feasibility and Development: From Strategy to Operations. Elsevier.</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Rogers, T. and Wynn-Moylan, P. (2022) – Conferences and Conventions: A Global Industry. 4th Ed. Routledge.</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Travel Trade (2025) Year of </a:t>
            </a:r>
            <a:r>
              <a:rPr lang="en-IN" sz="3200" dirty="0" err="1">
                <a:latin typeface="Times New Roman"/>
                <a:ea typeface="Times New Roman"/>
                <a:cs typeface="Times New Roman"/>
                <a:sym typeface="Times New Roman"/>
              </a:rPr>
              <a:t>Croeso</a:t>
            </a:r>
            <a:r>
              <a:rPr lang="en-IN" sz="3200" dirty="0">
                <a:latin typeface="Times New Roman"/>
                <a:ea typeface="Times New Roman"/>
                <a:cs typeface="Times New Roman"/>
                <a:sym typeface="Times New Roman"/>
              </a:rPr>
              <a:t> in Wales. Available at: https://traveltrade.visitwales.com/useful-information/toolkit/year-of-croeso (Accessed: 10 May 2025).</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Mishra, S., Nandini, G., </a:t>
            </a:r>
            <a:r>
              <a:rPr lang="en-IN" sz="3200" dirty="0" err="1">
                <a:latin typeface="Times New Roman"/>
                <a:ea typeface="Times New Roman"/>
                <a:cs typeface="Times New Roman"/>
                <a:sym typeface="Times New Roman"/>
              </a:rPr>
              <a:t>Patjoshi</a:t>
            </a:r>
            <a:r>
              <a:rPr lang="en-IN" sz="3200" dirty="0">
                <a:latin typeface="Times New Roman"/>
                <a:ea typeface="Times New Roman"/>
                <a:cs typeface="Times New Roman"/>
                <a:sym typeface="Times New Roman"/>
              </a:rPr>
              <a:t>, P.K. and Das, S.S., (2025). Digital Channels and User Engagement: A Conceptual Framework for Enhancing Brand Visibility and Revenue. In Marketing Intelligence, Part A (pp. 159-174). Emerald Publishing Limited.</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Jones, M., (2025). </a:t>
            </a:r>
            <a:r>
              <a:rPr lang="en-IN" sz="3200" dirty="0" err="1">
                <a:latin typeface="Times New Roman"/>
                <a:ea typeface="Times New Roman"/>
                <a:cs typeface="Times New Roman"/>
                <a:sym typeface="Times New Roman"/>
              </a:rPr>
              <a:t>Wales’</a:t>
            </a:r>
            <a:r>
              <a:rPr lang="en-IN" sz="3200" dirty="0">
                <a:latin typeface="Times New Roman"/>
                <a:ea typeface="Times New Roman"/>
                <a:cs typeface="Times New Roman"/>
                <a:sym typeface="Times New Roman"/>
              </a:rPr>
              <a:t> Productivity Challenge: A Focus on the Future.</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err="1">
                <a:latin typeface="Times New Roman"/>
                <a:ea typeface="Times New Roman"/>
                <a:cs typeface="Times New Roman"/>
                <a:sym typeface="Times New Roman"/>
              </a:rPr>
              <a:t>Ambarwati</a:t>
            </a:r>
            <a:r>
              <a:rPr lang="en-IN" sz="3200" dirty="0">
                <a:latin typeface="Times New Roman"/>
                <a:ea typeface="Times New Roman"/>
                <a:cs typeface="Times New Roman"/>
                <a:sym typeface="Times New Roman"/>
              </a:rPr>
              <a:t>, R. and Sari, D.K., (2024). Experiential marketing and Islamic branding: a new perspective on college decision in Islamic higher education. Journal of Islamic Marketing, 15(3), pp.745-776.</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Lopez, B., Smith, J. and Woodward, G. eds., (2024). British Writing, Propaganda and Cultural Diplomacy in the Second World War and Beyond. Bloomsbury Publishing.</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Kumar, S., (2024). The Role of Digital Marketing on Customer Engagement in the Hospitality Industry. In Leveraging ChatGPT and Artificial Intelligence for Effective Customer Engagement (pp. 177-191). IGI Global Scientific Publishing.</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Katoh, N., </a:t>
            </a:r>
            <a:r>
              <a:rPr lang="en-IN" sz="3200" dirty="0" err="1">
                <a:latin typeface="Times New Roman"/>
                <a:ea typeface="Times New Roman"/>
                <a:cs typeface="Times New Roman"/>
                <a:sym typeface="Times New Roman"/>
              </a:rPr>
              <a:t>Shioura</a:t>
            </a:r>
            <a:r>
              <a:rPr lang="en-IN" sz="3200" dirty="0">
                <a:latin typeface="Times New Roman"/>
                <a:ea typeface="Times New Roman"/>
                <a:cs typeface="Times New Roman"/>
                <a:sym typeface="Times New Roman"/>
              </a:rPr>
              <a:t>, A. and Ibaraki, T., (2024). Resource allocation problems. Handbook of combinatorial optimization, pp.1-93.</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Constantine, M.A., (2024). Curious Travellers: Writing the Welsh Tour, 1760-1820. Oxford University Press.</a:t>
            </a:r>
          </a:p>
          <a:p>
            <a:pPr marL="182880" lvl="0" indent="-68578" algn="l" rtl="0">
              <a:lnSpc>
                <a:spcPct val="100000"/>
              </a:lnSpc>
              <a:spcBef>
                <a:spcPts val="900"/>
              </a:spcBef>
              <a:spcAft>
                <a:spcPts val="0"/>
              </a:spcAft>
              <a:buSzPct val="100000"/>
              <a:buNone/>
            </a:pP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Kulshrestha, R., Singh, P., Malakar, S.K. and Awasthi, A., (2022). Tourism, Event and Digital Media. </a:t>
            </a:r>
            <a:r>
              <a:rPr lang="en-IN" sz="3200" dirty="0" err="1">
                <a:latin typeface="Times New Roman"/>
                <a:ea typeface="Times New Roman"/>
                <a:cs typeface="Times New Roman"/>
                <a:sym typeface="Times New Roman"/>
              </a:rPr>
              <a:t>OrangeBooks</a:t>
            </a:r>
            <a:r>
              <a:rPr lang="en-IN" sz="3200" dirty="0">
                <a:latin typeface="Times New Roman"/>
                <a:ea typeface="Times New Roman"/>
                <a:cs typeface="Times New Roman"/>
                <a:sym typeface="Times New Roman"/>
              </a:rPr>
              <a:t> Publication.</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FAREH, F., (2024). Operational Management of Project.</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Capece, S., </a:t>
            </a:r>
            <a:r>
              <a:rPr lang="en-IN" sz="3200" dirty="0" err="1">
                <a:latin typeface="Times New Roman"/>
                <a:ea typeface="Times New Roman"/>
                <a:cs typeface="Times New Roman"/>
                <a:sym typeface="Times New Roman"/>
              </a:rPr>
              <a:t>Chivăran</a:t>
            </a:r>
            <a:r>
              <a:rPr lang="en-IN" sz="3200" dirty="0">
                <a:latin typeface="Times New Roman"/>
                <a:ea typeface="Times New Roman"/>
                <a:cs typeface="Times New Roman"/>
                <a:sym typeface="Times New Roman"/>
              </a:rPr>
              <a:t>, C., Giugliano, G., </a:t>
            </a:r>
            <a:r>
              <a:rPr lang="en-IN" sz="3200" dirty="0" err="1">
                <a:latin typeface="Times New Roman"/>
                <a:ea typeface="Times New Roman"/>
                <a:cs typeface="Times New Roman"/>
                <a:sym typeface="Times New Roman"/>
              </a:rPr>
              <a:t>Laudante</a:t>
            </a:r>
            <a:r>
              <a:rPr lang="en-IN" sz="3200" dirty="0">
                <a:latin typeface="Times New Roman"/>
                <a:ea typeface="Times New Roman"/>
                <a:cs typeface="Times New Roman"/>
                <a:sym typeface="Times New Roman"/>
              </a:rPr>
              <a:t>, E., Nappi, M.L. and Buono, M., (2024). Advanced systems and technologies for the enhancement of user experience in cultural spaces: an overview. Heritage Science, 12(1), p.71.</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err="1">
                <a:latin typeface="Times New Roman"/>
                <a:ea typeface="Times New Roman"/>
                <a:cs typeface="Times New Roman"/>
                <a:sym typeface="Times New Roman"/>
              </a:rPr>
              <a:t>Rotchild</a:t>
            </a:r>
            <a:r>
              <a:rPr lang="en-IN" sz="3200" dirty="0">
                <a:latin typeface="Times New Roman"/>
                <a:ea typeface="Times New Roman"/>
                <a:cs typeface="Times New Roman"/>
                <a:sym typeface="Times New Roman"/>
              </a:rPr>
              <a:t>, L., (2024). How We Gather Matters: Sustainable Event Planning for Purpose and Impact. New Society Publishers.</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Muench, L. and Winnen, L., 2023. Requirements for the integration of volunteers into major events: An analysis from the perspective of human resource management and project management.</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Evans, N.G., (2024). Strategic management for tourism, hospitality and events. Routledge.</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Woods, M., Heley, J., Goodwin-Hawkins, B. and Howells, H., (2021). A rural vision for </a:t>
            </a:r>
            <a:r>
              <a:rPr lang="en-IN" sz="3200" dirty="0" err="1">
                <a:latin typeface="Times New Roman"/>
                <a:ea typeface="Times New Roman"/>
                <a:cs typeface="Times New Roman"/>
                <a:sym typeface="Times New Roman"/>
              </a:rPr>
              <a:t>wales</a:t>
            </a:r>
            <a:r>
              <a:rPr lang="en-IN" sz="3200" dirty="0">
                <a:latin typeface="Times New Roman"/>
                <a:ea typeface="Times New Roman"/>
                <a:cs typeface="Times New Roman"/>
                <a:sym typeface="Times New Roman"/>
              </a:rPr>
              <a:t>: The evidence report.</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r>
              <a:rPr lang="en-IN" sz="3200" dirty="0">
                <a:latin typeface="Times New Roman"/>
                <a:ea typeface="Times New Roman"/>
                <a:cs typeface="Times New Roman"/>
                <a:sym typeface="Times New Roman"/>
              </a:rPr>
              <a:t>Kuschel, T., (2022). The Live Event Video Technician. Focal Press.</a:t>
            </a:r>
            <a:endParaRPr sz="3200" dirty="0">
              <a:latin typeface="Times New Roman"/>
              <a:ea typeface="Times New Roman"/>
              <a:cs typeface="Times New Roman"/>
              <a:sym typeface="Times New Roman"/>
            </a:endParaRPr>
          </a:p>
          <a:p>
            <a:pPr marL="182880" lvl="0" indent="-68578" algn="l" rtl="0">
              <a:lnSpc>
                <a:spcPct val="100000"/>
              </a:lnSpc>
              <a:spcBef>
                <a:spcPts val="900"/>
              </a:spcBef>
              <a:spcAft>
                <a:spcPts val="0"/>
              </a:spcAft>
              <a:buSzPct val="100000"/>
              <a:buNone/>
            </a:pPr>
            <a:endParaRPr dirty="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avon">
  <a:themeElements>
    <a:clrScheme name="Savon">
      <a:dk1>
        <a:srgbClr val="000000"/>
      </a:dk1>
      <a:lt1>
        <a:srgbClr val="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TotalTime>
  <Words>3570</Words>
  <Application>Microsoft Office PowerPoint</Application>
  <PresentationFormat>Ecran lat</PresentationFormat>
  <Paragraphs>143</Paragraphs>
  <Slides>14</Slides>
  <Notes>13</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14</vt:i4>
      </vt:variant>
    </vt:vector>
  </HeadingPairs>
  <TitlesOfParts>
    <vt:vector size="19" baseType="lpstr">
      <vt:lpstr>Aptos</vt:lpstr>
      <vt:lpstr>Arial</vt:lpstr>
      <vt:lpstr>Garamond</vt:lpstr>
      <vt:lpstr>Times New Roman</vt:lpstr>
      <vt:lpstr>Savon</vt:lpstr>
      <vt:lpstr> MODULE: INTERNATIONAL MEETINGS MANAGEMENT FOR THE HOTEL INDUSTRY– BMIH6007 Lecturer: Kathryn Roberts Title: Feasibility Plan for an International Meeting/Event Theme: Visit Wales = Year of Croeso 2025 </vt:lpstr>
      <vt:lpstr> AI Declaration                                                               </vt:lpstr>
      <vt:lpstr>Introduction</vt:lpstr>
      <vt:lpstr>Event context and concept</vt:lpstr>
      <vt:lpstr>Location and Venue</vt:lpstr>
      <vt:lpstr>Target market and demand</vt:lpstr>
      <vt:lpstr>Competitive analysis</vt:lpstr>
      <vt:lpstr>Operational Feasibility</vt:lpstr>
      <vt:lpstr>Program Schedule</vt:lpstr>
      <vt:lpstr>Resource Allocation</vt:lpstr>
      <vt:lpstr>Financial Plan</vt:lpstr>
      <vt:lpstr>Marketing Strategy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oana puscuta</dc:creator>
  <cp:lastModifiedBy>oana puscuta</cp:lastModifiedBy>
  <cp:revision>1</cp:revision>
  <dcterms:created xsi:type="dcterms:W3CDTF">2025-05-13T11:05:16Z</dcterms:created>
  <dcterms:modified xsi:type="dcterms:W3CDTF">2025-05-19T12:32:53Z</dcterms:modified>
</cp:coreProperties>
</file>