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B4115B-F6D6-8543-DE61-70969DE8B09E}" v="92" dt="2026-03-23T19:12:28.560"/>
    <p1510:client id="{70032A40-2C01-4330-CB4C-328E66A47661}" v="5" dt="2026-03-23T17:24:59.332"/>
    <p1510:client id="{ECEA9C10-CDF9-ECBF-D0AE-E7456C130714}" v="16" dt="2026-03-23T17:30:37.2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30AA0D-264F-4D67-8F84-319162FECF7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94257EC-382F-4313-A4D0-C864C361490F}">
      <dgm:prSet/>
      <dgm:spPr/>
      <dgm:t>
        <a:bodyPr/>
        <a:lstStyle/>
        <a:p>
          <a:pPr>
            <a:defRPr cap="all"/>
          </a:pPr>
          <a:r>
            <a:rPr lang="en-US"/>
            <a:t>Can be life-threatening</a:t>
          </a:r>
        </a:p>
      </dgm:t>
    </dgm:pt>
    <dgm:pt modelId="{92F5D599-1FAA-4A54-B2FD-75A7DE705663}" type="parTrans" cxnId="{9B657ABE-CAF4-45F0-905C-BEBE3BC1216F}">
      <dgm:prSet/>
      <dgm:spPr/>
      <dgm:t>
        <a:bodyPr/>
        <a:lstStyle/>
        <a:p>
          <a:endParaRPr lang="en-US"/>
        </a:p>
      </dgm:t>
    </dgm:pt>
    <dgm:pt modelId="{2AE8408C-669A-4918-8E8B-BDFA3132C6E4}" type="sibTrans" cxnId="{9B657ABE-CAF4-45F0-905C-BEBE3BC1216F}">
      <dgm:prSet/>
      <dgm:spPr/>
      <dgm:t>
        <a:bodyPr/>
        <a:lstStyle/>
        <a:p>
          <a:endParaRPr lang="en-US"/>
        </a:p>
      </dgm:t>
    </dgm:pt>
    <dgm:pt modelId="{C1901484-082A-4B88-9BFB-8CF0BA85F488}">
      <dgm:prSet/>
      <dgm:spPr/>
      <dgm:t>
        <a:bodyPr/>
        <a:lstStyle/>
        <a:p>
          <a:pPr>
            <a:defRPr cap="all"/>
          </a:pPr>
          <a:r>
            <a:rPr lang="en-US"/>
            <a:t>Spreads quickly in schools</a:t>
          </a:r>
        </a:p>
      </dgm:t>
    </dgm:pt>
    <dgm:pt modelId="{58ADE5AC-CDD6-4090-82AA-B37E276ABBB5}" type="parTrans" cxnId="{35997B54-84B2-4ADF-A62D-F8F12A7BAEC0}">
      <dgm:prSet/>
      <dgm:spPr/>
      <dgm:t>
        <a:bodyPr/>
        <a:lstStyle/>
        <a:p>
          <a:endParaRPr lang="en-US"/>
        </a:p>
      </dgm:t>
    </dgm:pt>
    <dgm:pt modelId="{33FF5067-95C6-4420-A7C1-0CB0BD5DE881}" type="sibTrans" cxnId="{35997B54-84B2-4ADF-A62D-F8F12A7BAEC0}">
      <dgm:prSet/>
      <dgm:spPr/>
      <dgm:t>
        <a:bodyPr/>
        <a:lstStyle/>
        <a:p>
          <a:endParaRPr lang="en-US"/>
        </a:p>
      </dgm:t>
    </dgm:pt>
    <dgm:pt modelId="{E6E1C4A4-8BBE-4FCF-B088-72F767EB33BB}">
      <dgm:prSet/>
      <dgm:spPr/>
      <dgm:t>
        <a:bodyPr/>
        <a:lstStyle/>
        <a:p>
          <a:pPr>
            <a:defRPr cap="all"/>
          </a:pPr>
          <a:r>
            <a:rPr lang="en-US"/>
            <a:t>Requires urgent medical attention</a:t>
          </a:r>
        </a:p>
      </dgm:t>
    </dgm:pt>
    <dgm:pt modelId="{EDCE8BC7-1BEB-477B-9A8E-6679C56B88C0}" type="parTrans" cxnId="{9DD58F73-C666-4A52-95C5-07B050E639FC}">
      <dgm:prSet/>
      <dgm:spPr/>
      <dgm:t>
        <a:bodyPr/>
        <a:lstStyle/>
        <a:p>
          <a:endParaRPr lang="en-US"/>
        </a:p>
      </dgm:t>
    </dgm:pt>
    <dgm:pt modelId="{18348C21-5F5B-4A0A-BFFA-A9DF8D4B9596}" type="sibTrans" cxnId="{9DD58F73-C666-4A52-95C5-07B050E639FC}">
      <dgm:prSet/>
      <dgm:spPr/>
      <dgm:t>
        <a:bodyPr/>
        <a:lstStyle/>
        <a:p>
          <a:endParaRPr lang="en-US"/>
        </a:p>
      </dgm:t>
    </dgm:pt>
    <dgm:pt modelId="{1325A44F-9741-4850-84FC-03C405A00DA5}">
      <dgm:prSet/>
      <dgm:spPr/>
      <dgm:t>
        <a:bodyPr/>
        <a:lstStyle/>
        <a:p>
          <a:pPr>
            <a:defRPr cap="all"/>
          </a:pPr>
          <a:r>
            <a:rPr lang="en-US"/>
            <a:t>Public health priority</a:t>
          </a:r>
        </a:p>
      </dgm:t>
    </dgm:pt>
    <dgm:pt modelId="{B451C9BC-CDAE-41CC-9F79-A4B0C7EE6FA9}" type="parTrans" cxnId="{2CFB6C0D-0111-4ECA-97BB-0CE95D41585E}">
      <dgm:prSet/>
      <dgm:spPr/>
      <dgm:t>
        <a:bodyPr/>
        <a:lstStyle/>
        <a:p>
          <a:endParaRPr lang="en-US"/>
        </a:p>
      </dgm:t>
    </dgm:pt>
    <dgm:pt modelId="{8CAB5791-36EB-4A59-B9A2-625F4512E00D}" type="sibTrans" cxnId="{2CFB6C0D-0111-4ECA-97BB-0CE95D41585E}">
      <dgm:prSet/>
      <dgm:spPr/>
      <dgm:t>
        <a:bodyPr/>
        <a:lstStyle/>
        <a:p>
          <a:endParaRPr lang="en-US"/>
        </a:p>
      </dgm:t>
    </dgm:pt>
    <dgm:pt modelId="{1602B190-077A-4DD6-9CD6-C7D039AE2F04}" type="pres">
      <dgm:prSet presAssocID="{FE30AA0D-264F-4D67-8F84-319162FECF70}" presName="root" presStyleCnt="0">
        <dgm:presLayoutVars>
          <dgm:dir/>
          <dgm:resizeHandles val="exact"/>
        </dgm:presLayoutVars>
      </dgm:prSet>
      <dgm:spPr/>
    </dgm:pt>
    <dgm:pt modelId="{07BA4269-F6C9-40DB-ADF4-0A76A93633F7}" type="pres">
      <dgm:prSet presAssocID="{794257EC-382F-4313-A4D0-C864C361490F}" presName="compNode" presStyleCnt="0"/>
      <dgm:spPr/>
    </dgm:pt>
    <dgm:pt modelId="{7E80B2C7-F48B-4605-8717-238C85558A8B}" type="pres">
      <dgm:prSet presAssocID="{794257EC-382F-4313-A4D0-C864C361490F}" presName="iconBgRect" presStyleLbl="bgShp" presStyleIdx="0" presStyleCnt="4"/>
      <dgm:spPr/>
    </dgm:pt>
    <dgm:pt modelId="{2E6346A4-BF13-4399-A3B3-F0ECAB620CB7}" type="pres">
      <dgm:prSet presAssocID="{794257EC-382F-4313-A4D0-C864C361490F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D12DD2C3-9E45-49F1-9CED-5BE4E973B085}" type="pres">
      <dgm:prSet presAssocID="{794257EC-382F-4313-A4D0-C864C361490F}" presName="spaceRect" presStyleCnt="0"/>
      <dgm:spPr/>
    </dgm:pt>
    <dgm:pt modelId="{F5B541E1-FE25-4BD0-A980-B5F6175B2D58}" type="pres">
      <dgm:prSet presAssocID="{794257EC-382F-4313-A4D0-C864C361490F}" presName="textRect" presStyleLbl="revTx" presStyleIdx="0" presStyleCnt="4">
        <dgm:presLayoutVars>
          <dgm:chMax val="1"/>
          <dgm:chPref val="1"/>
        </dgm:presLayoutVars>
      </dgm:prSet>
      <dgm:spPr/>
    </dgm:pt>
    <dgm:pt modelId="{3CA61B91-D6B6-4D24-881D-94FC156112A9}" type="pres">
      <dgm:prSet presAssocID="{2AE8408C-669A-4918-8E8B-BDFA3132C6E4}" presName="sibTrans" presStyleCnt="0"/>
      <dgm:spPr/>
    </dgm:pt>
    <dgm:pt modelId="{D55F38AF-C366-4324-A086-702083AD1A6F}" type="pres">
      <dgm:prSet presAssocID="{C1901484-082A-4B88-9BFB-8CF0BA85F488}" presName="compNode" presStyleCnt="0"/>
      <dgm:spPr/>
    </dgm:pt>
    <dgm:pt modelId="{1E1A75DD-397A-46AD-BF17-E89A1D94DBDB}" type="pres">
      <dgm:prSet presAssocID="{C1901484-082A-4B88-9BFB-8CF0BA85F488}" presName="iconBgRect" presStyleLbl="bgShp" presStyleIdx="1" presStyleCnt="4"/>
      <dgm:spPr/>
    </dgm:pt>
    <dgm:pt modelId="{1E813F0E-8E48-4275-BF9B-0F69AF9A3836}" type="pres">
      <dgm:prSet presAssocID="{C1901484-082A-4B88-9BFB-8CF0BA85F48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ll"/>
        </a:ext>
      </dgm:extLst>
    </dgm:pt>
    <dgm:pt modelId="{718A4769-10E3-40A6-92D2-18865C2590B4}" type="pres">
      <dgm:prSet presAssocID="{C1901484-082A-4B88-9BFB-8CF0BA85F488}" presName="spaceRect" presStyleCnt="0"/>
      <dgm:spPr/>
    </dgm:pt>
    <dgm:pt modelId="{03F498D1-3DD5-4A85-AAA5-2E77A27755CE}" type="pres">
      <dgm:prSet presAssocID="{C1901484-082A-4B88-9BFB-8CF0BA85F488}" presName="textRect" presStyleLbl="revTx" presStyleIdx="1" presStyleCnt="4">
        <dgm:presLayoutVars>
          <dgm:chMax val="1"/>
          <dgm:chPref val="1"/>
        </dgm:presLayoutVars>
      </dgm:prSet>
      <dgm:spPr/>
    </dgm:pt>
    <dgm:pt modelId="{8B9CE367-4F51-4E96-9A72-6B0691FB3541}" type="pres">
      <dgm:prSet presAssocID="{33FF5067-95C6-4420-A7C1-0CB0BD5DE881}" presName="sibTrans" presStyleCnt="0"/>
      <dgm:spPr/>
    </dgm:pt>
    <dgm:pt modelId="{AAC9D60B-92A9-48A6-8C8E-2F95CA0EBF3B}" type="pres">
      <dgm:prSet presAssocID="{E6E1C4A4-8BBE-4FCF-B088-72F767EB33BB}" presName="compNode" presStyleCnt="0"/>
      <dgm:spPr/>
    </dgm:pt>
    <dgm:pt modelId="{F7F017C5-A2D7-4D6A-8AD0-1BECC70CCAA8}" type="pres">
      <dgm:prSet presAssocID="{E6E1C4A4-8BBE-4FCF-B088-72F767EB33BB}" presName="iconBgRect" presStyleLbl="bgShp" presStyleIdx="2" presStyleCnt="4"/>
      <dgm:spPr/>
    </dgm:pt>
    <dgm:pt modelId="{ECAEB91C-B3D7-4246-8859-477600E15322}" type="pres">
      <dgm:prSet presAssocID="{E6E1C4A4-8BBE-4FCF-B088-72F767EB33B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7A7FA783-948A-41A1-9124-64D0FEE92DD8}" type="pres">
      <dgm:prSet presAssocID="{E6E1C4A4-8BBE-4FCF-B088-72F767EB33BB}" presName="spaceRect" presStyleCnt="0"/>
      <dgm:spPr/>
    </dgm:pt>
    <dgm:pt modelId="{DA0C2A28-A0C2-4A5C-ACC4-BC19763B26DB}" type="pres">
      <dgm:prSet presAssocID="{E6E1C4A4-8BBE-4FCF-B088-72F767EB33BB}" presName="textRect" presStyleLbl="revTx" presStyleIdx="2" presStyleCnt="4">
        <dgm:presLayoutVars>
          <dgm:chMax val="1"/>
          <dgm:chPref val="1"/>
        </dgm:presLayoutVars>
      </dgm:prSet>
      <dgm:spPr/>
    </dgm:pt>
    <dgm:pt modelId="{F8889E96-3A35-469E-9860-105EFD491FEA}" type="pres">
      <dgm:prSet presAssocID="{18348C21-5F5B-4A0A-BFFA-A9DF8D4B9596}" presName="sibTrans" presStyleCnt="0"/>
      <dgm:spPr/>
    </dgm:pt>
    <dgm:pt modelId="{078AABE9-94C7-4B21-AD53-CD4B76890FCD}" type="pres">
      <dgm:prSet presAssocID="{1325A44F-9741-4850-84FC-03C405A00DA5}" presName="compNode" presStyleCnt="0"/>
      <dgm:spPr/>
    </dgm:pt>
    <dgm:pt modelId="{5DB1E472-576F-489D-88B5-E476C6D728C9}" type="pres">
      <dgm:prSet presAssocID="{1325A44F-9741-4850-84FC-03C405A00DA5}" presName="iconBgRect" presStyleLbl="bgShp" presStyleIdx="3" presStyleCnt="4"/>
      <dgm:spPr/>
    </dgm:pt>
    <dgm:pt modelId="{CE82A459-F5C0-4850-8186-5536B90C3F37}" type="pres">
      <dgm:prSet presAssocID="{1325A44F-9741-4850-84FC-03C405A00DA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6659F743-1D01-4FB8-89E3-830E48D8D7CF}" type="pres">
      <dgm:prSet presAssocID="{1325A44F-9741-4850-84FC-03C405A00DA5}" presName="spaceRect" presStyleCnt="0"/>
      <dgm:spPr/>
    </dgm:pt>
    <dgm:pt modelId="{55E4F0F0-D34E-4BDC-A762-553CA012962A}" type="pres">
      <dgm:prSet presAssocID="{1325A44F-9741-4850-84FC-03C405A00DA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CFB6C0D-0111-4ECA-97BB-0CE95D41585E}" srcId="{FE30AA0D-264F-4D67-8F84-319162FECF70}" destId="{1325A44F-9741-4850-84FC-03C405A00DA5}" srcOrd="3" destOrd="0" parTransId="{B451C9BC-CDAE-41CC-9F79-A4B0C7EE6FA9}" sibTransId="{8CAB5791-36EB-4A59-B9A2-625F4512E00D}"/>
    <dgm:cxn modelId="{B6E5441F-FE54-4BDC-8320-29417B74E378}" type="presOf" srcId="{FE30AA0D-264F-4D67-8F84-319162FECF70}" destId="{1602B190-077A-4DD6-9CD6-C7D039AE2F04}" srcOrd="0" destOrd="0" presId="urn:microsoft.com/office/officeart/2018/5/layout/IconCircleLabelList"/>
    <dgm:cxn modelId="{9DD58F73-C666-4A52-95C5-07B050E639FC}" srcId="{FE30AA0D-264F-4D67-8F84-319162FECF70}" destId="{E6E1C4A4-8BBE-4FCF-B088-72F767EB33BB}" srcOrd="2" destOrd="0" parTransId="{EDCE8BC7-1BEB-477B-9A8E-6679C56B88C0}" sibTransId="{18348C21-5F5B-4A0A-BFFA-A9DF8D4B9596}"/>
    <dgm:cxn modelId="{35997B54-84B2-4ADF-A62D-F8F12A7BAEC0}" srcId="{FE30AA0D-264F-4D67-8F84-319162FECF70}" destId="{C1901484-082A-4B88-9BFB-8CF0BA85F488}" srcOrd="1" destOrd="0" parTransId="{58ADE5AC-CDD6-4090-82AA-B37E276ABBB5}" sibTransId="{33FF5067-95C6-4420-A7C1-0CB0BD5DE881}"/>
    <dgm:cxn modelId="{A856A056-740D-4F0C-B83C-23FE64145857}" type="presOf" srcId="{C1901484-082A-4B88-9BFB-8CF0BA85F488}" destId="{03F498D1-3DD5-4A85-AAA5-2E77A27755CE}" srcOrd="0" destOrd="0" presId="urn:microsoft.com/office/officeart/2018/5/layout/IconCircleLabelList"/>
    <dgm:cxn modelId="{479F47A3-0A96-43D5-B443-FF902D17536F}" type="presOf" srcId="{1325A44F-9741-4850-84FC-03C405A00DA5}" destId="{55E4F0F0-D34E-4BDC-A762-553CA012962A}" srcOrd="0" destOrd="0" presId="urn:microsoft.com/office/officeart/2018/5/layout/IconCircleLabelList"/>
    <dgm:cxn modelId="{E8D096A4-5774-4D45-88B3-CEA423334B46}" type="presOf" srcId="{E6E1C4A4-8BBE-4FCF-B088-72F767EB33BB}" destId="{DA0C2A28-A0C2-4A5C-ACC4-BC19763B26DB}" srcOrd="0" destOrd="0" presId="urn:microsoft.com/office/officeart/2018/5/layout/IconCircleLabelList"/>
    <dgm:cxn modelId="{D98FCCA6-CFE1-4DFB-8DF9-D981D78450B6}" type="presOf" srcId="{794257EC-382F-4313-A4D0-C864C361490F}" destId="{F5B541E1-FE25-4BD0-A980-B5F6175B2D58}" srcOrd="0" destOrd="0" presId="urn:microsoft.com/office/officeart/2018/5/layout/IconCircleLabelList"/>
    <dgm:cxn modelId="{9B657ABE-CAF4-45F0-905C-BEBE3BC1216F}" srcId="{FE30AA0D-264F-4D67-8F84-319162FECF70}" destId="{794257EC-382F-4313-A4D0-C864C361490F}" srcOrd="0" destOrd="0" parTransId="{92F5D599-1FAA-4A54-B2FD-75A7DE705663}" sibTransId="{2AE8408C-669A-4918-8E8B-BDFA3132C6E4}"/>
    <dgm:cxn modelId="{E5A4AD8C-1BB4-46CF-A878-0C163068C705}" type="presParOf" srcId="{1602B190-077A-4DD6-9CD6-C7D039AE2F04}" destId="{07BA4269-F6C9-40DB-ADF4-0A76A93633F7}" srcOrd="0" destOrd="0" presId="urn:microsoft.com/office/officeart/2018/5/layout/IconCircleLabelList"/>
    <dgm:cxn modelId="{FB5BD233-A419-4E65-9216-7BA20ED10177}" type="presParOf" srcId="{07BA4269-F6C9-40DB-ADF4-0A76A93633F7}" destId="{7E80B2C7-F48B-4605-8717-238C85558A8B}" srcOrd="0" destOrd="0" presId="urn:microsoft.com/office/officeart/2018/5/layout/IconCircleLabelList"/>
    <dgm:cxn modelId="{E1BB4180-5EEA-4E97-9064-96DBA462A5C5}" type="presParOf" srcId="{07BA4269-F6C9-40DB-ADF4-0A76A93633F7}" destId="{2E6346A4-BF13-4399-A3B3-F0ECAB620CB7}" srcOrd="1" destOrd="0" presId="urn:microsoft.com/office/officeart/2018/5/layout/IconCircleLabelList"/>
    <dgm:cxn modelId="{690088DB-4FF1-4D1D-A0DE-87F51408B4D9}" type="presParOf" srcId="{07BA4269-F6C9-40DB-ADF4-0A76A93633F7}" destId="{D12DD2C3-9E45-49F1-9CED-5BE4E973B085}" srcOrd="2" destOrd="0" presId="urn:microsoft.com/office/officeart/2018/5/layout/IconCircleLabelList"/>
    <dgm:cxn modelId="{97FE7780-4E5D-4169-A4DC-B38F5CAA49DF}" type="presParOf" srcId="{07BA4269-F6C9-40DB-ADF4-0A76A93633F7}" destId="{F5B541E1-FE25-4BD0-A980-B5F6175B2D58}" srcOrd="3" destOrd="0" presId="urn:microsoft.com/office/officeart/2018/5/layout/IconCircleLabelList"/>
    <dgm:cxn modelId="{CF5A3916-5314-43DA-81C5-7D46AC9D383D}" type="presParOf" srcId="{1602B190-077A-4DD6-9CD6-C7D039AE2F04}" destId="{3CA61B91-D6B6-4D24-881D-94FC156112A9}" srcOrd="1" destOrd="0" presId="urn:microsoft.com/office/officeart/2018/5/layout/IconCircleLabelList"/>
    <dgm:cxn modelId="{31118CA4-5EF4-4C86-A544-6676C275EBDA}" type="presParOf" srcId="{1602B190-077A-4DD6-9CD6-C7D039AE2F04}" destId="{D55F38AF-C366-4324-A086-702083AD1A6F}" srcOrd="2" destOrd="0" presId="urn:microsoft.com/office/officeart/2018/5/layout/IconCircleLabelList"/>
    <dgm:cxn modelId="{A2161971-B139-4338-A53F-7460627AA6E1}" type="presParOf" srcId="{D55F38AF-C366-4324-A086-702083AD1A6F}" destId="{1E1A75DD-397A-46AD-BF17-E89A1D94DBDB}" srcOrd="0" destOrd="0" presId="urn:microsoft.com/office/officeart/2018/5/layout/IconCircleLabelList"/>
    <dgm:cxn modelId="{F1BCE7D1-9E7F-4A86-B643-F6EEF420CDF0}" type="presParOf" srcId="{D55F38AF-C366-4324-A086-702083AD1A6F}" destId="{1E813F0E-8E48-4275-BF9B-0F69AF9A3836}" srcOrd="1" destOrd="0" presId="urn:microsoft.com/office/officeart/2018/5/layout/IconCircleLabelList"/>
    <dgm:cxn modelId="{533CEB55-540E-4100-BCE0-A465965E57B9}" type="presParOf" srcId="{D55F38AF-C366-4324-A086-702083AD1A6F}" destId="{718A4769-10E3-40A6-92D2-18865C2590B4}" srcOrd="2" destOrd="0" presId="urn:microsoft.com/office/officeart/2018/5/layout/IconCircleLabelList"/>
    <dgm:cxn modelId="{F1E468EA-AEB1-44F4-8307-FD2F692EBEC9}" type="presParOf" srcId="{D55F38AF-C366-4324-A086-702083AD1A6F}" destId="{03F498D1-3DD5-4A85-AAA5-2E77A27755CE}" srcOrd="3" destOrd="0" presId="urn:microsoft.com/office/officeart/2018/5/layout/IconCircleLabelList"/>
    <dgm:cxn modelId="{82E52C8E-9549-457B-8D94-DA7A44EA8924}" type="presParOf" srcId="{1602B190-077A-4DD6-9CD6-C7D039AE2F04}" destId="{8B9CE367-4F51-4E96-9A72-6B0691FB3541}" srcOrd="3" destOrd="0" presId="urn:microsoft.com/office/officeart/2018/5/layout/IconCircleLabelList"/>
    <dgm:cxn modelId="{906E2539-E6C1-4878-B54C-B150C16FD4E5}" type="presParOf" srcId="{1602B190-077A-4DD6-9CD6-C7D039AE2F04}" destId="{AAC9D60B-92A9-48A6-8C8E-2F95CA0EBF3B}" srcOrd="4" destOrd="0" presId="urn:microsoft.com/office/officeart/2018/5/layout/IconCircleLabelList"/>
    <dgm:cxn modelId="{4181545F-5552-44F4-B365-369410316EE3}" type="presParOf" srcId="{AAC9D60B-92A9-48A6-8C8E-2F95CA0EBF3B}" destId="{F7F017C5-A2D7-4D6A-8AD0-1BECC70CCAA8}" srcOrd="0" destOrd="0" presId="urn:microsoft.com/office/officeart/2018/5/layout/IconCircleLabelList"/>
    <dgm:cxn modelId="{6617D1E6-D29F-4744-8338-9909A9C20F67}" type="presParOf" srcId="{AAC9D60B-92A9-48A6-8C8E-2F95CA0EBF3B}" destId="{ECAEB91C-B3D7-4246-8859-477600E15322}" srcOrd="1" destOrd="0" presId="urn:microsoft.com/office/officeart/2018/5/layout/IconCircleLabelList"/>
    <dgm:cxn modelId="{77324A44-6A85-452E-8281-3486B8F7E262}" type="presParOf" srcId="{AAC9D60B-92A9-48A6-8C8E-2F95CA0EBF3B}" destId="{7A7FA783-948A-41A1-9124-64D0FEE92DD8}" srcOrd="2" destOrd="0" presId="urn:microsoft.com/office/officeart/2018/5/layout/IconCircleLabelList"/>
    <dgm:cxn modelId="{0A9DC235-AF6A-4C63-98DC-EE6D5D6FFC45}" type="presParOf" srcId="{AAC9D60B-92A9-48A6-8C8E-2F95CA0EBF3B}" destId="{DA0C2A28-A0C2-4A5C-ACC4-BC19763B26DB}" srcOrd="3" destOrd="0" presId="urn:microsoft.com/office/officeart/2018/5/layout/IconCircleLabelList"/>
    <dgm:cxn modelId="{124F9BA6-0C94-4510-819B-6DD10DDA3569}" type="presParOf" srcId="{1602B190-077A-4DD6-9CD6-C7D039AE2F04}" destId="{F8889E96-3A35-469E-9860-105EFD491FEA}" srcOrd="5" destOrd="0" presId="urn:microsoft.com/office/officeart/2018/5/layout/IconCircleLabelList"/>
    <dgm:cxn modelId="{921925D8-C8E5-418E-9C0D-D100D953F378}" type="presParOf" srcId="{1602B190-077A-4DD6-9CD6-C7D039AE2F04}" destId="{078AABE9-94C7-4B21-AD53-CD4B76890FCD}" srcOrd="6" destOrd="0" presId="urn:microsoft.com/office/officeart/2018/5/layout/IconCircleLabelList"/>
    <dgm:cxn modelId="{BBFAF95A-427E-4A19-A5A2-3D3F1D1C076B}" type="presParOf" srcId="{078AABE9-94C7-4B21-AD53-CD4B76890FCD}" destId="{5DB1E472-576F-489D-88B5-E476C6D728C9}" srcOrd="0" destOrd="0" presId="urn:microsoft.com/office/officeart/2018/5/layout/IconCircleLabelList"/>
    <dgm:cxn modelId="{7E3F5678-B607-4D24-BA9D-A546EE055A16}" type="presParOf" srcId="{078AABE9-94C7-4B21-AD53-CD4B76890FCD}" destId="{CE82A459-F5C0-4850-8186-5536B90C3F37}" srcOrd="1" destOrd="0" presId="urn:microsoft.com/office/officeart/2018/5/layout/IconCircleLabelList"/>
    <dgm:cxn modelId="{32E83B2A-15D2-4FAD-88AA-82BC40EEF36B}" type="presParOf" srcId="{078AABE9-94C7-4B21-AD53-CD4B76890FCD}" destId="{6659F743-1D01-4FB8-89E3-830E48D8D7CF}" srcOrd="2" destOrd="0" presId="urn:microsoft.com/office/officeart/2018/5/layout/IconCircleLabelList"/>
    <dgm:cxn modelId="{840B2D99-4B6A-4291-BDA7-CC81AA721A86}" type="presParOf" srcId="{078AABE9-94C7-4B21-AD53-CD4B76890FCD}" destId="{55E4F0F0-D34E-4BDC-A762-553CA012962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2C440BF-3B13-422A-907D-C9FC2015DC5A}" type="doc">
      <dgm:prSet loTypeId="urn:microsoft.com/office/officeart/2005/8/layout/vProcess5" loCatId="process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B4BF650-0909-444C-8CE0-F8C456691883}">
      <dgm:prSet/>
      <dgm:spPr/>
      <dgm:t>
        <a:bodyPr/>
        <a:lstStyle/>
        <a:p>
          <a:r>
            <a:rPr lang="en-GB"/>
            <a:t>Immediate hospital treatment</a:t>
          </a:r>
          <a:endParaRPr lang="en-US"/>
        </a:p>
      </dgm:t>
    </dgm:pt>
    <dgm:pt modelId="{6E2FB094-99FB-4588-B30B-C6942668B3E2}" type="parTrans" cxnId="{DD5C72EC-07EF-432C-A565-59693A5A9A4E}">
      <dgm:prSet/>
      <dgm:spPr/>
      <dgm:t>
        <a:bodyPr/>
        <a:lstStyle/>
        <a:p>
          <a:endParaRPr lang="en-US"/>
        </a:p>
      </dgm:t>
    </dgm:pt>
    <dgm:pt modelId="{4AC65518-7B2A-4525-8915-727BB8863377}" type="sibTrans" cxnId="{DD5C72EC-07EF-432C-A565-59693A5A9A4E}">
      <dgm:prSet/>
      <dgm:spPr/>
      <dgm:t>
        <a:bodyPr/>
        <a:lstStyle/>
        <a:p>
          <a:endParaRPr lang="en-US"/>
        </a:p>
      </dgm:t>
    </dgm:pt>
    <dgm:pt modelId="{40B26069-9C9F-4154-9E87-191B2A3F6FC1}">
      <dgm:prSet/>
      <dgm:spPr/>
      <dgm:t>
        <a:bodyPr/>
        <a:lstStyle/>
        <a:p>
          <a:r>
            <a:rPr lang="en-GB"/>
            <a:t>Use of antibiotics</a:t>
          </a:r>
          <a:endParaRPr lang="en-US"/>
        </a:p>
      </dgm:t>
    </dgm:pt>
    <dgm:pt modelId="{C75A48B0-B8E1-40EB-A0A4-333ADB79665F}" type="parTrans" cxnId="{4829A12B-E70B-4804-B347-535C4A9F4BF4}">
      <dgm:prSet/>
      <dgm:spPr/>
      <dgm:t>
        <a:bodyPr/>
        <a:lstStyle/>
        <a:p>
          <a:endParaRPr lang="en-US"/>
        </a:p>
      </dgm:t>
    </dgm:pt>
    <dgm:pt modelId="{852638E8-439D-4756-BBBB-EB95E0464EB3}" type="sibTrans" cxnId="{4829A12B-E70B-4804-B347-535C4A9F4BF4}">
      <dgm:prSet/>
      <dgm:spPr/>
      <dgm:t>
        <a:bodyPr/>
        <a:lstStyle/>
        <a:p>
          <a:endParaRPr lang="en-US"/>
        </a:p>
      </dgm:t>
    </dgm:pt>
    <dgm:pt modelId="{20E33DDB-6292-4245-9A69-9C4B033FF92A}">
      <dgm:prSet/>
      <dgm:spPr/>
      <dgm:t>
        <a:bodyPr/>
        <a:lstStyle/>
        <a:p>
          <a:r>
            <a:rPr lang="en-GB"/>
            <a:t>Treatment before confirmation</a:t>
          </a:r>
          <a:endParaRPr lang="en-US"/>
        </a:p>
      </dgm:t>
    </dgm:pt>
    <dgm:pt modelId="{E6D21163-C702-4BDA-8B99-F139D8C56E5D}" type="parTrans" cxnId="{6D83774B-0839-4E34-B8FA-F9F782A16DB5}">
      <dgm:prSet/>
      <dgm:spPr/>
      <dgm:t>
        <a:bodyPr/>
        <a:lstStyle/>
        <a:p>
          <a:endParaRPr lang="en-US"/>
        </a:p>
      </dgm:t>
    </dgm:pt>
    <dgm:pt modelId="{CBDABD09-397F-4D78-99EB-B7973389438D}" type="sibTrans" cxnId="{6D83774B-0839-4E34-B8FA-F9F782A16DB5}">
      <dgm:prSet/>
      <dgm:spPr/>
      <dgm:t>
        <a:bodyPr/>
        <a:lstStyle/>
        <a:p>
          <a:endParaRPr lang="en-US"/>
        </a:p>
      </dgm:t>
    </dgm:pt>
    <dgm:pt modelId="{13CD06C3-760D-44F3-8F98-5661D068F52A}">
      <dgm:prSet/>
      <dgm:spPr/>
      <dgm:t>
        <a:bodyPr/>
        <a:lstStyle/>
        <a:p>
          <a:r>
            <a:rPr lang="en-GB"/>
            <a:t>Reduces complications</a:t>
          </a:r>
          <a:endParaRPr lang="en-US"/>
        </a:p>
      </dgm:t>
    </dgm:pt>
    <dgm:pt modelId="{D258B680-1C63-48F4-BE06-9A91CB3B1AC8}" type="parTrans" cxnId="{FF518556-E0E2-4D16-9B65-7D9807E79665}">
      <dgm:prSet/>
      <dgm:spPr/>
      <dgm:t>
        <a:bodyPr/>
        <a:lstStyle/>
        <a:p>
          <a:endParaRPr lang="en-US"/>
        </a:p>
      </dgm:t>
    </dgm:pt>
    <dgm:pt modelId="{B213D834-991C-4729-ABF1-AE2E2685DDD9}" type="sibTrans" cxnId="{FF518556-E0E2-4D16-9B65-7D9807E79665}">
      <dgm:prSet/>
      <dgm:spPr/>
      <dgm:t>
        <a:bodyPr/>
        <a:lstStyle/>
        <a:p>
          <a:endParaRPr lang="en-US"/>
        </a:p>
      </dgm:t>
    </dgm:pt>
    <dgm:pt modelId="{3FF6B6FA-9890-43AC-8CAF-C97F42A14316}" type="pres">
      <dgm:prSet presAssocID="{52C440BF-3B13-422A-907D-C9FC2015DC5A}" presName="outerComposite" presStyleCnt="0">
        <dgm:presLayoutVars>
          <dgm:chMax val="5"/>
          <dgm:dir/>
          <dgm:resizeHandles val="exact"/>
        </dgm:presLayoutVars>
      </dgm:prSet>
      <dgm:spPr/>
    </dgm:pt>
    <dgm:pt modelId="{1FB782F6-1D8A-4C58-9659-1C96D8C3F37F}" type="pres">
      <dgm:prSet presAssocID="{52C440BF-3B13-422A-907D-C9FC2015DC5A}" presName="dummyMaxCanvas" presStyleCnt="0">
        <dgm:presLayoutVars/>
      </dgm:prSet>
      <dgm:spPr/>
    </dgm:pt>
    <dgm:pt modelId="{60FB94C4-A487-4FFF-963E-CB89DA12812F}" type="pres">
      <dgm:prSet presAssocID="{52C440BF-3B13-422A-907D-C9FC2015DC5A}" presName="FourNodes_1" presStyleLbl="node1" presStyleIdx="0" presStyleCnt="4">
        <dgm:presLayoutVars>
          <dgm:bulletEnabled val="1"/>
        </dgm:presLayoutVars>
      </dgm:prSet>
      <dgm:spPr/>
    </dgm:pt>
    <dgm:pt modelId="{38491E51-09FF-4982-BB54-2BC370B43CCA}" type="pres">
      <dgm:prSet presAssocID="{52C440BF-3B13-422A-907D-C9FC2015DC5A}" presName="FourNodes_2" presStyleLbl="node1" presStyleIdx="1" presStyleCnt="4">
        <dgm:presLayoutVars>
          <dgm:bulletEnabled val="1"/>
        </dgm:presLayoutVars>
      </dgm:prSet>
      <dgm:spPr/>
    </dgm:pt>
    <dgm:pt modelId="{5DB672A9-08B6-4718-B42D-E49A7B3A3DDF}" type="pres">
      <dgm:prSet presAssocID="{52C440BF-3B13-422A-907D-C9FC2015DC5A}" presName="FourNodes_3" presStyleLbl="node1" presStyleIdx="2" presStyleCnt="4">
        <dgm:presLayoutVars>
          <dgm:bulletEnabled val="1"/>
        </dgm:presLayoutVars>
      </dgm:prSet>
      <dgm:spPr/>
    </dgm:pt>
    <dgm:pt modelId="{70AA8D2D-3B40-43B0-A0EF-57AA3C267833}" type="pres">
      <dgm:prSet presAssocID="{52C440BF-3B13-422A-907D-C9FC2015DC5A}" presName="FourNodes_4" presStyleLbl="node1" presStyleIdx="3" presStyleCnt="4">
        <dgm:presLayoutVars>
          <dgm:bulletEnabled val="1"/>
        </dgm:presLayoutVars>
      </dgm:prSet>
      <dgm:spPr/>
    </dgm:pt>
    <dgm:pt modelId="{8A4566A4-2637-4624-AB2E-0A0F719612A3}" type="pres">
      <dgm:prSet presAssocID="{52C440BF-3B13-422A-907D-C9FC2015DC5A}" presName="FourConn_1-2" presStyleLbl="fgAccFollowNode1" presStyleIdx="0" presStyleCnt="3">
        <dgm:presLayoutVars>
          <dgm:bulletEnabled val="1"/>
        </dgm:presLayoutVars>
      </dgm:prSet>
      <dgm:spPr/>
    </dgm:pt>
    <dgm:pt modelId="{3CFFF396-B8FD-4C22-B4C1-045756E0F359}" type="pres">
      <dgm:prSet presAssocID="{52C440BF-3B13-422A-907D-C9FC2015DC5A}" presName="FourConn_2-3" presStyleLbl="fgAccFollowNode1" presStyleIdx="1" presStyleCnt="3">
        <dgm:presLayoutVars>
          <dgm:bulletEnabled val="1"/>
        </dgm:presLayoutVars>
      </dgm:prSet>
      <dgm:spPr/>
    </dgm:pt>
    <dgm:pt modelId="{80449299-31AD-4C13-8BF8-E9DE2A45D232}" type="pres">
      <dgm:prSet presAssocID="{52C440BF-3B13-422A-907D-C9FC2015DC5A}" presName="FourConn_3-4" presStyleLbl="fgAccFollowNode1" presStyleIdx="2" presStyleCnt="3">
        <dgm:presLayoutVars>
          <dgm:bulletEnabled val="1"/>
        </dgm:presLayoutVars>
      </dgm:prSet>
      <dgm:spPr/>
    </dgm:pt>
    <dgm:pt modelId="{907ADAAC-61FE-41A7-93E2-36A99116596D}" type="pres">
      <dgm:prSet presAssocID="{52C440BF-3B13-422A-907D-C9FC2015DC5A}" presName="FourNodes_1_text" presStyleLbl="node1" presStyleIdx="3" presStyleCnt="4">
        <dgm:presLayoutVars>
          <dgm:bulletEnabled val="1"/>
        </dgm:presLayoutVars>
      </dgm:prSet>
      <dgm:spPr/>
    </dgm:pt>
    <dgm:pt modelId="{4DC62C9D-7BBB-48B4-8E99-8B5076CF2D21}" type="pres">
      <dgm:prSet presAssocID="{52C440BF-3B13-422A-907D-C9FC2015DC5A}" presName="FourNodes_2_text" presStyleLbl="node1" presStyleIdx="3" presStyleCnt="4">
        <dgm:presLayoutVars>
          <dgm:bulletEnabled val="1"/>
        </dgm:presLayoutVars>
      </dgm:prSet>
      <dgm:spPr/>
    </dgm:pt>
    <dgm:pt modelId="{DAF5EC63-E798-46F9-953B-0736224ABB84}" type="pres">
      <dgm:prSet presAssocID="{52C440BF-3B13-422A-907D-C9FC2015DC5A}" presName="FourNodes_3_text" presStyleLbl="node1" presStyleIdx="3" presStyleCnt="4">
        <dgm:presLayoutVars>
          <dgm:bulletEnabled val="1"/>
        </dgm:presLayoutVars>
      </dgm:prSet>
      <dgm:spPr/>
    </dgm:pt>
    <dgm:pt modelId="{3D86542D-8C3D-4C58-8A7D-F00E47CE3C6A}" type="pres">
      <dgm:prSet presAssocID="{52C440BF-3B13-422A-907D-C9FC2015DC5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4631111-6273-4B25-8C86-09364842AE23}" type="presOf" srcId="{8B4BF650-0909-444C-8CE0-F8C456691883}" destId="{907ADAAC-61FE-41A7-93E2-36A99116596D}" srcOrd="1" destOrd="0" presId="urn:microsoft.com/office/officeart/2005/8/layout/vProcess5"/>
    <dgm:cxn modelId="{16A38D1F-CCA1-4C59-8180-A19050A3DE66}" type="presOf" srcId="{40B26069-9C9F-4154-9E87-191B2A3F6FC1}" destId="{4DC62C9D-7BBB-48B4-8E99-8B5076CF2D21}" srcOrd="1" destOrd="0" presId="urn:microsoft.com/office/officeart/2005/8/layout/vProcess5"/>
    <dgm:cxn modelId="{4829A12B-E70B-4804-B347-535C4A9F4BF4}" srcId="{52C440BF-3B13-422A-907D-C9FC2015DC5A}" destId="{40B26069-9C9F-4154-9E87-191B2A3F6FC1}" srcOrd="1" destOrd="0" parTransId="{C75A48B0-B8E1-40EB-A0A4-333ADB79665F}" sibTransId="{852638E8-439D-4756-BBBB-EB95E0464EB3}"/>
    <dgm:cxn modelId="{B9658D2C-EE6D-451E-B37E-FBBB6A090D5F}" type="presOf" srcId="{52C440BF-3B13-422A-907D-C9FC2015DC5A}" destId="{3FF6B6FA-9890-43AC-8CAF-C97F42A14316}" srcOrd="0" destOrd="0" presId="urn:microsoft.com/office/officeart/2005/8/layout/vProcess5"/>
    <dgm:cxn modelId="{BEEF1D44-D52F-43F9-90E1-A87E8BDC568C}" type="presOf" srcId="{852638E8-439D-4756-BBBB-EB95E0464EB3}" destId="{3CFFF396-B8FD-4C22-B4C1-045756E0F359}" srcOrd="0" destOrd="0" presId="urn:microsoft.com/office/officeart/2005/8/layout/vProcess5"/>
    <dgm:cxn modelId="{6D83774B-0839-4E34-B8FA-F9F782A16DB5}" srcId="{52C440BF-3B13-422A-907D-C9FC2015DC5A}" destId="{20E33DDB-6292-4245-9A69-9C4B033FF92A}" srcOrd="2" destOrd="0" parTransId="{E6D21163-C702-4BDA-8B99-F139D8C56E5D}" sibTransId="{CBDABD09-397F-4D78-99EB-B7973389438D}"/>
    <dgm:cxn modelId="{004A586C-83FC-43C4-85D8-9F74A2138ABE}" type="presOf" srcId="{13CD06C3-760D-44F3-8F98-5661D068F52A}" destId="{3D86542D-8C3D-4C58-8A7D-F00E47CE3C6A}" srcOrd="1" destOrd="0" presId="urn:microsoft.com/office/officeart/2005/8/layout/vProcess5"/>
    <dgm:cxn modelId="{51A1736F-5EE8-466D-B8D9-DF78C33CE2D4}" type="presOf" srcId="{20E33DDB-6292-4245-9A69-9C4B033FF92A}" destId="{5DB672A9-08B6-4718-B42D-E49A7B3A3DDF}" srcOrd="0" destOrd="0" presId="urn:microsoft.com/office/officeart/2005/8/layout/vProcess5"/>
    <dgm:cxn modelId="{2F1BB950-B093-46B0-A058-8E4BC3FF3A7B}" type="presOf" srcId="{CBDABD09-397F-4D78-99EB-B7973389438D}" destId="{80449299-31AD-4C13-8BF8-E9DE2A45D232}" srcOrd="0" destOrd="0" presId="urn:microsoft.com/office/officeart/2005/8/layout/vProcess5"/>
    <dgm:cxn modelId="{9908DA51-9F0C-4D50-8DED-67560216E99B}" type="presOf" srcId="{4AC65518-7B2A-4525-8915-727BB8863377}" destId="{8A4566A4-2637-4624-AB2E-0A0F719612A3}" srcOrd="0" destOrd="0" presId="urn:microsoft.com/office/officeart/2005/8/layout/vProcess5"/>
    <dgm:cxn modelId="{FF518556-E0E2-4D16-9B65-7D9807E79665}" srcId="{52C440BF-3B13-422A-907D-C9FC2015DC5A}" destId="{13CD06C3-760D-44F3-8F98-5661D068F52A}" srcOrd="3" destOrd="0" parTransId="{D258B680-1C63-48F4-BE06-9A91CB3B1AC8}" sibTransId="{B213D834-991C-4729-ABF1-AE2E2685DDD9}"/>
    <dgm:cxn modelId="{45281EA2-25E6-4460-8B2B-79A05F569F08}" type="presOf" srcId="{8B4BF650-0909-444C-8CE0-F8C456691883}" destId="{60FB94C4-A487-4FFF-963E-CB89DA12812F}" srcOrd="0" destOrd="0" presId="urn:microsoft.com/office/officeart/2005/8/layout/vProcess5"/>
    <dgm:cxn modelId="{E48E0FB2-359F-443E-8EC0-B473A28EC022}" type="presOf" srcId="{20E33DDB-6292-4245-9A69-9C4B033FF92A}" destId="{DAF5EC63-E798-46F9-953B-0736224ABB84}" srcOrd="1" destOrd="0" presId="urn:microsoft.com/office/officeart/2005/8/layout/vProcess5"/>
    <dgm:cxn modelId="{831674D9-6476-447C-B127-A09A771B37A7}" type="presOf" srcId="{40B26069-9C9F-4154-9E87-191B2A3F6FC1}" destId="{38491E51-09FF-4982-BB54-2BC370B43CCA}" srcOrd="0" destOrd="0" presId="urn:microsoft.com/office/officeart/2005/8/layout/vProcess5"/>
    <dgm:cxn modelId="{DD5C72EC-07EF-432C-A565-59693A5A9A4E}" srcId="{52C440BF-3B13-422A-907D-C9FC2015DC5A}" destId="{8B4BF650-0909-444C-8CE0-F8C456691883}" srcOrd="0" destOrd="0" parTransId="{6E2FB094-99FB-4588-B30B-C6942668B3E2}" sibTransId="{4AC65518-7B2A-4525-8915-727BB8863377}"/>
    <dgm:cxn modelId="{5288ACF6-2297-482A-AA52-521479D4DA15}" type="presOf" srcId="{13CD06C3-760D-44F3-8F98-5661D068F52A}" destId="{70AA8D2D-3B40-43B0-A0EF-57AA3C267833}" srcOrd="0" destOrd="0" presId="urn:microsoft.com/office/officeart/2005/8/layout/vProcess5"/>
    <dgm:cxn modelId="{C49D22D6-D856-406A-AD46-F0C27104AF6C}" type="presParOf" srcId="{3FF6B6FA-9890-43AC-8CAF-C97F42A14316}" destId="{1FB782F6-1D8A-4C58-9659-1C96D8C3F37F}" srcOrd="0" destOrd="0" presId="urn:microsoft.com/office/officeart/2005/8/layout/vProcess5"/>
    <dgm:cxn modelId="{3BF47022-843A-4840-B6FB-94ED3658FB8F}" type="presParOf" srcId="{3FF6B6FA-9890-43AC-8CAF-C97F42A14316}" destId="{60FB94C4-A487-4FFF-963E-CB89DA12812F}" srcOrd="1" destOrd="0" presId="urn:microsoft.com/office/officeart/2005/8/layout/vProcess5"/>
    <dgm:cxn modelId="{1823A9C0-B896-4687-88D7-5E2F97003FC4}" type="presParOf" srcId="{3FF6B6FA-9890-43AC-8CAF-C97F42A14316}" destId="{38491E51-09FF-4982-BB54-2BC370B43CCA}" srcOrd="2" destOrd="0" presId="urn:microsoft.com/office/officeart/2005/8/layout/vProcess5"/>
    <dgm:cxn modelId="{1ACC0322-A463-4ADB-9775-156AAA4C88B9}" type="presParOf" srcId="{3FF6B6FA-9890-43AC-8CAF-C97F42A14316}" destId="{5DB672A9-08B6-4718-B42D-E49A7B3A3DDF}" srcOrd="3" destOrd="0" presId="urn:microsoft.com/office/officeart/2005/8/layout/vProcess5"/>
    <dgm:cxn modelId="{41AAE9FF-F29B-441F-A379-DEF3323AFA85}" type="presParOf" srcId="{3FF6B6FA-9890-43AC-8CAF-C97F42A14316}" destId="{70AA8D2D-3B40-43B0-A0EF-57AA3C267833}" srcOrd="4" destOrd="0" presId="urn:microsoft.com/office/officeart/2005/8/layout/vProcess5"/>
    <dgm:cxn modelId="{8684B7FF-5A59-4E22-A6DC-B50440906A53}" type="presParOf" srcId="{3FF6B6FA-9890-43AC-8CAF-C97F42A14316}" destId="{8A4566A4-2637-4624-AB2E-0A0F719612A3}" srcOrd="5" destOrd="0" presId="urn:microsoft.com/office/officeart/2005/8/layout/vProcess5"/>
    <dgm:cxn modelId="{B11AE2AE-0AE5-4188-9669-39FFF487FE9C}" type="presParOf" srcId="{3FF6B6FA-9890-43AC-8CAF-C97F42A14316}" destId="{3CFFF396-B8FD-4C22-B4C1-045756E0F359}" srcOrd="6" destOrd="0" presId="urn:microsoft.com/office/officeart/2005/8/layout/vProcess5"/>
    <dgm:cxn modelId="{3C8BCFFD-2FD0-4A93-9515-2FC29CDBC758}" type="presParOf" srcId="{3FF6B6FA-9890-43AC-8CAF-C97F42A14316}" destId="{80449299-31AD-4C13-8BF8-E9DE2A45D232}" srcOrd="7" destOrd="0" presId="urn:microsoft.com/office/officeart/2005/8/layout/vProcess5"/>
    <dgm:cxn modelId="{5B497845-D581-4733-AD95-4B2206DA0CCB}" type="presParOf" srcId="{3FF6B6FA-9890-43AC-8CAF-C97F42A14316}" destId="{907ADAAC-61FE-41A7-93E2-36A99116596D}" srcOrd="8" destOrd="0" presId="urn:microsoft.com/office/officeart/2005/8/layout/vProcess5"/>
    <dgm:cxn modelId="{DFE2752F-BB37-40CC-BC48-E76428227717}" type="presParOf" srcId="{3FF6B6FA-9890-43AC-8CAF-C97F42A14316}" destId="{4DC62C9D-7BBB-48B4-8E99-8B5076CF2D21}" srcOrd="9" destOrd="0" presId="urn:microsoft.com/office/officeart/2005/8/layout/vProcess5"/>
    <dgm:cxn modelId="{D3FAE38B-7C9A-48A2-ABAB-8D80304BFEFA}" type="presParOf" srcId="{3FF6B6FA-9890-43AC-8CAF-C97F42A14316}" destId="{DAF5EC63-E798-46F9-953B-0736224ABB84}" srcOrd="10" destOrd="0" presId="urn:microsoft.com/office/officeart/2005/8/layout/vProcess5"/>
    <dgm:cxn modelId="{D5648681-03F5-4478-9AC6-9E841D9AEA1E}" type="presParOf" srcId="{3FF6B6FA-9890-43AC-8CAF-C97F42A14316}" destId="{3D86542D-8C3D-4C58-8A7D-F00E47CE3C6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EBA63CD-7B76-460F-8BA2-A3203ACEF07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5ED875A-7463-4FDE-AD3C-46BF66668320}">
      <dgm:prSet/>
      <dgm:spPr/>
      <dgm:t>
        <a:bodyPr/>
        <a:lstStyle/>
        <a:p>
          <a:r>
            <a:rPr lang="en-US"/>
            <a:t>Stay home if infected</a:t>
          </a:r>
        </a:p>
      </dgm:t>
    </dgm:pt>
    <dgm:pt modelId="{614798C4-05E6-4C94-B691-3FD04F457D01}" type="parTrans" cxnId="{FD72F01F-76ED-4C43-9583-4948518AC506}">
      <dgm:prSet/>
      <dgm:spPr/>
      <dgm:t>
        <a:bodyPr/>
        <a:lstStyle/>
        <a:p>
          <a:endParaRPr lang="en-US"/>
        </a:p>
      </dgm:t>
    </dgm:pt>
    <dgm:pt modelId="{F6ED943E-9569-4C01-A9A6-FFC1921D909E}" type="sibTrans" cxnId="{FD72F01F-76ED-4C43-9583-4948518AC506}">
      <dgm:prSet/>
      <dgm:spPr/>
      <dgm:t>
        <a:bodyPr/>
        <a:lstStyle/>
        <a:p>
          <a:endParaRPr lang="en-US"/>
        </a:p>
      </dgm:t>
    </dgm:pt>
    <dgm:pt modelId="{15986A66-F725-4417-8E39-5D58F8012D76}">
      <dgm:prSet/>
      <dgm:spPr/>
      <dgm:t>
        <a:bodyPr/>
        <a:lstStyle/>
        <a:p>
          <a:r>
            <a:rPr lang="en-US"/>
            <a:t>Hand hygiene</a:t>
          </a:r>
        </a:p>
      </dgm:t>
    </dgm:pt>
    <dgm:pt modelId="{68B3C0DF-8588-497D-B3B9-1B1013BE5F99}" type="parTrans" cxnId="{F9C9F8D0-61C9-4BE8-A945-95546B908AD5}">
      <dgm:prSet/>
      <dgm:spPr/>
      <dgm:t>
        <a:bodyPr/>
        <a:lstStyle/>
        <a:p>
          <a:endParaRPr lang="en-US"/>
        </a:p>
      </dgm:t>
    </dgm:pt>
    <dgm:pt modelId="{B2F21CE0-5CC0-4A17-ADEF-56EAE7EA39D8}" type="sibTrans" cxnId="{F9C9F8D0-61C9-4BE8-A945-95546B908AD5}">
      <dgm:prSet/>
      <dgm:spPr/>
      <dgm:t>
        <a:bodyPr/>
        <a:lstStyle/>
        <a:p>
          <a:endParaRPr lang="en-US"/>
        </a:p>
      </dgm:t>
    </dgm:pt>
    <dgm:pt modelId="{0153AD54-6DCA-4886-AC72-699674AEC2CE}">
      <dgm:prSet/>
      <dgm:spPr/>
      <dgm:t>
        <a:bodyPr/>
        <a:lstStyle/>
        <a:p>
          <a:r>
            <a:rPr lang="en-US"/>
            <a:t>Do not share drinks</a:t>
          </a:r>
        </a:p>
      </dgm:t>
    </dgm:pt>
    <dgm:pt modelId="{11AD26EC-2F3D-4399-AC3D-5BC631859F35}" type="parTrans" cxnId="{8F9F6B29-4A46-4190-A93C-0110791479C4}">
      <dgm:prSet/>
      <dgm:spPr/>
      <dgm:t>
        <a:bodyPr/>
        <a:lstStyle/>
        <a:p>
          <a:endParaRPr lang="en-US"/>
        </a:p>
      </dgm:t>
    </dgm:pt>
    <dgm:pt modelId="{D9CBCF5F-D989-4DA8-BE69-53CFFE844362}" type="sibTrans" cxnId="{8F9F6B29-4A46-4190-A93C-0110791479C4}">
      <dgm:prSet/>
      <dgm:spPr/>
      <dgm:t>
        <a:bodyPr/>
        <a:lstStyle/>
        <a:p>
          <a:endParaRPr lang="en-US"/>
        </a:p>
      </dgm:t>
    </dgm:pt>
    <dgm:pt modelId="{72549F3D-0533-43ED-91FE-DDBBDDD4BE96}">
      <dgm:prSet/>
      <dgm:spPr/>
      <dgm:t>
        <a:bodyPr/>
        <a:lstStyle/>
        <a:p>
          <a:r>
            <a:rPr lang="en-US"/>
            <a:t>Clean environment</a:t>
          </a:r>
        </a:p>
      </dgm:t>
    </dgm:pt>
    <dgm:pt modelId="{75F64F87-532A-4971-AB05-AD3B0E01A40E}" type="parTrans" cxnId="{1B849592-D71E-4B1F-AB29-6DB3FC4BB07A}">
      <dgm:prSet/>
      <dgm:spPr/>
      <dgm:t>
        <a:bodyPr/>
        <a:lstStyle/>
        <a:p>
          <a:endParaRPr lang="en-US"/>
        </a:p>
      </dgm:t>
    </dgm:pt>
    <dgm:pt modelId="{89DA1ABD-BC15-4914-B422-B253362754E4}" type="sibTrans" cxnId="{1B849592-D71E-4B1F-AB29-6DB3FC4BB07A}">
      <dgm:prSet/>
      <dgm:spPr/>
      <dgm:t>
        <a:bodyPr/>
        <a:lstStyle/>
        <a:p>
          <a:endParaRPr lang="en-US"/>
        </a:p>
      </dgm:t>
    </dgm:pt>
    <dgm:pt modelId="{CA4FBBEE-1266-482C-BD62-E175D8BF7170}" type="pres">
      <dgm:prSet presAssocID="{CEBA63CD-7B76-460F-8BA2-A3203ACEF071}" presName="linear" presStyleCnt="0">
        <dgm:presLayoutVars>
          <dgm:animLvl val="lvl"/>
          <dgm:resizeHandles val="exact"/>
        </dgm:presLayoutVars>
      </dgm:prSet>
      <dgm:spPr/>
    </dgm:pt>
    <dgm:pt modelId="{F881CCD7-B641-44AB-B15E-A27C82360BAB}" type="pres">
      <dgm:prSet presAssocID="{45ED875A-7463-4FDE-AD3C-46BF6666832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3137FDB-3E18-441A-A55D-643DB3DC909A}" type="pres">
      <dgm:prSet presAssocID="{F6ED943E-9569-4C01-A9A6-FFC1921D909E}" presName="spacer" presStyleCnt="0"/>
      <dgm:spPr/>
    </dgm:pt>
    <dgm:pt modelId="{B2664248-F93F-4E7F-98CC-7E1879338230}" type="pres">
      <dgm:prSet presAssocID="{15986A66-F725-4417-8E39-5D58F8012D7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24B23EF-0DAF-4898-8D42-DB0C450796AA}" type="pres">
      <dgm:prSet presAssocID="{B2F21CE0-5CC0-4A17-ADEF-56EAE7EA39D8}" presName="spacer" presStyleCnt="0"/>
      <dgm:spPr/>
    </dgm:pt>
    <dgm:pt modelId="{D2622BB1-B448-42B8-97A5-CC690251F1C6}" type="pres">
      <dgm:prSet presAssocID="{0153AD54-6DCA-4886-AC72-699674AEC2C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DE07750-D29A-434D-B016-9C19F6FBFD39}" type="pres">
      <dgm:prSet presAssocID="{D9CBCF5F-D989-4DA8-BE69-53CFFE844362}" presName="spacer" presStyleCnt="0"/>
      <dgm:spPr/>
    </dgm:pt>
    <dgm:pt modelId="{C45D267D-538A-4218-ABDB-9BCEDB7A7BCC}" type="pres">
      <dgm:prSet presAssocID="{72549F3D-0533-43ED-91FE-DDBBDDD4BE9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7E49C09-470B-4CC1-BF41-566557E6FE72}" type="presOf" srcId="{45ED875A-7463-4FDE-AD3C-46BF66668320}" destId="{F881CCD7-B641-44AB-B15E-A27C82360BAB}" srcOrd="0" destOrd="0" presId="urn:microsoft.com/office/officeart/2005/8/layout/vList2"/>
    <dgm:cxn modelId="{4935AA10-9503-4B02-A1DA-4BFCA31F3607}" type="presOf" srcId="{0153AD54-6DCA-4886-AC72-699674AEC2CE}" destId="{D2622BB1-B448-42B8-97A5-CC690251F1C6}" srcOrd="0" destOrd="0" presId="urn:microsoft.com/office/officeart/2005/8/layout/vList2"/>
    <dgm:cxn modelId="{FD72F01F-76ED-4C43-9583-4948518AC506}" srcId="{CEBA63CD-7B76-460F-8BA2-A3203ACEF071}" destId="{45ED875A-7463-4FDE-AD3C-46BF66668320}" srcOrd="0" destOrd="0" parTransId="{614798C4-05E6-4C94-B691-3FD04F457D01}" sibTransId="{F6ED943E-9569-4C01-A9A6-FFC1921D909E}"/>
    <dgm:cxn modelId="{8F9F6B29-4A46-4190-A93C-0110791479C4}" srcId="{CEBA63CD-7B76-460F-8BA2-A3203ACEF071}" destId="{0153AD54-6DCA-4886-AC72-699674AEC2CE}" srcOrd="2" destOrd="0" parTransId="{11AD26EC-2F3D-4399-AC3D-5BC631859F35}" sibTransId="{D9CBCF5F-D989-4DA8-BE69-53CFFE844362}"/>
    <dgm:cxn modelId="{2547802B-259F-45F5-9E10-B57339C73CBE}" type="presOf" srcId="{CEBA63CD-7B76-460F-8BA2-A3203ACEF071}" destId="{CA4FBBEE-1266-482C-BD62-E175D8BF7170}" srcOrd="0" destOrd="0" presId="urn:microsoft.com/office/officeart/2005/8/layout/vList2"/>
    <dgm:cxn modelId="{F2E0F34D-7CDB-4FF7-8C06-E51E67F5B0B6}" type="presOf" srcId="{15986A66-F725-4417-8E39-5D58F8012D76}" destId="{B2664248-F93F-4E7F-98CC-7E1879338230}" srcOrd="0" destOrd="0" presId="urn:microsoft.com/office/officeart/2005/8/layout/vList2"/>
    <dgm:cxn modelId="{1B849592-D71E-4B1F-AB29-6DB3FC4BB07A}" srcId="{CEBA63CD-7B76-460F-8BA2-A3203ACEF071}" destId="{72549F3D-0533-43ED-91FE-DDBBDDD4BE96}" srcOrd="3" destOrd="0" parTransId="{75F64F87-532A-4971-AB05-AD3B0E01A40E}" sibTransId="{89DA1ABD-BC15-4914-B422-B253362754E4}"/>
    <dgm:cxn modelId="{0E5697CC-D28D-4599-AA91-AC9C9696085F}" type="presOf" srcId="{72549F3D-0533-43ED-91FE-DDBBDDD4BE96}" destId="{C45D267D-538A-4218-ABDB-9BCEDB7A7BCC}" srcOrd="0" destOrd="0" presId="urn:microsoft.com/office/officeart/2005/8/layout/vList2"/>
    <dgm:cxn modelId="{F9C9F8D0-61C9-4BE8-A945-95546B908AD5}" srcId="{CEBA63CD-7B76-460F-8BA2-A3203ACEF071}" destId="{15986A66-F725-4417-8E39-5D58F8012D76}" srcOrd="1" destOrd="0" parTransId="{68B3C0DF-8588-497D-B3B9-1B1013BE5F99}" sibTransId="{B2F21CE0-5CC0-4A17-ADEF-56EAE7EA39D8}"/>
    <dgm:cxn modelId="{27A4FC13-881C-4D46-A0C4-0D4856A832BE}" type="presParOf" srcId="{CA4FBBEE-1266-482C-BD62-E175D8BF7170}" destId="{F881CCD7-B641-44AB-B15E-A27C82360BAB}" srcOrd="0" destOrd="0" presId="urn:microsoft.com/office/officeart/2005/8/layout/vList2"/>
    <dgm:cxn modelId="{F37A479A-3AED-4074-9E09-03F0A0EDF9C0}" type="presParOf" srcId="{CA4FBBEE-1266-482C-BD62-E175D8BF7170}" destId="{63137FDB-3E18-441A-A55D-643DB3DC909A}" srcOrd="1" destOrd="0" presId="urn:microsoft.com/office/officeart/2005/8/layout/vList2"/>
    <dgm:cxn modelId="{0A3D8AB0-DC9B-4127-A623-EA3E2D940042}" type="presParOf" srcId="{CA4FBBEE-1266-482C-BD62-E175D8BF7170}" destId="{B2664248-F93F-4E7F-98CC-7E1879338230}" srcOrd="2" destOrd="0" presId="urn:microsoft.com/office/officeart/2005/8/layout/vList2"/>
    <dgm:cxn modelId="{83B5E2B1-C515-4D24-B154-65CF2F296235}" type="presParOf" srcId="{CA4FBBEE-1266-482C-BD62-E175D8BF7170}" destId="{924B23EF-0DAF-4898-8D42-DB0C450796AA}" srcOrd="3" destOrd="0" presId="urn:microsoft.com/office/officeart/2005/8/layout/vList2"/>
    <dgm:cxn modelId="{328E1C3A-C116-488F-B3D3-72A0424320A8}" type="presParOf" srcId="{CA4FBBEE-1266-482C-BD62-E175D8BF7170}" destId="{D2622BB1-B448-42B8-97A5-CC690251F1C6}" srcOrd="4" destOrd="0" presId="urn:microsoft.com/office/officeart/2005/8/layout/vList2"/>
    <dgm:cxn modelId="{D97F3341-2444-4301-AB03-0FE9DE7DA9FE}" type="presParOf" srcId="{CA4FBBEE-1266-482C-BD62-E175D8BF7170}" destId="{6DE07750-D29A-434D-B016-9C19F6FBFD39}" srcOrd="5" destOrd="0" presId="urn:microsoft.com/office/officeart/2005/8/layout/vList2"/>
    <dgm:cxn modelId="{8406D91F-F3F5-48AA-848C-835BEECD675D}" type="presParOf" srcId="{CA4FBBEE-1266-482C-BD62-E175D8BF7170}" destId="{C45D267D-538A-4218-ABDB-9BCEDB7A7BC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9499344-35FA-4E90-9BA2-A609F2EA8F21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E591EA9-6DC6-46F0-AC13-19ADC30FFDE5}">
      <dgm:prSet/>
      <dgm:spPr/>
      <dgm:t>
        <a:bodyPr/>
        <a:lstStyle/>
        <a:p>
          <a:r>
            <a:rPr lang="en-US"/>
            <a:t>Recognise</a:t>
          </a:r>
        </a:p>
      </dgm:t>
    </dgm:pt>
    <dgm:pt modelId="{BD616FDF-E82B-45EE-BD06-9184D8CA5D68}" type="parTrans" cxnId="{7D0B656A-FE37-4FD9-B096-DD20B2EF34D9}">
      <dgm:prSet/>
      <dgm:spPr/>
      <dgm:t>
        <a:bodyPr/>
        <a:lstStyle/>
        <a:p>
          <a:endParaRPr lang="en-US"/>
        </a:p>
      </dgm:t>
    </dgm:pt>
    <dgm:pt modelId="{19CDA123-04F2-4DBF-9F87-EA47FE4AE2CF}" type="sibTrans" cxnId="{7D0B656A-FE37-4FD9-B096-DD20B2EF34D9}">
      <dgm:prSet/>
      <dgm:spPr/>
      <dgm:t>
        <a:bodyPr/>
        <a:lstStyle/>
        <a:p>
          <a:endParaRPr lang="en-US"/>
        </a:p>
      </dgm:t>
    </dgm:pt>
    <dgm:pt modelId="{F6F1DD23-5D36-48C7-BA92-F5004F085E75}">
      <dgm:prSet/>
      <dgm:spPr/>
      <dgm:t>
        <a:bodyPr/>
        <a:lstStyle/>
        <a:p>
          <a:r>
            <a:rPr lang="en-US"/>
            <a:t>Recognise symptoms</a:t>
          </a:r>
        </a:p>
      </dgm:t>
    </dgm:pt>
    <dgm:pt modelId="{3E52E09C-382F-4971-9163-861428AB119F}" type="parTrans" cxnId="{6286267E-C06C-4812-BB36-860802D7B2D9}">
      <dgm:prSet/>
      <dgm:spPr/>
      <dgm:t>
        <a:bodyPr/>
        <a:lstStyle/>
        <a:p>
          <a:endParaRPr lang="en-US"/>
        </a:p>
      </dgm:t>
    </dgm:pt>
    <dgm:pt modelId="{EC8A2FC5-DFE9-4570-A937-AB7C30CDFBC8}" type="sibTrans" cxnId="{6286267E-C06C-4812-BB36-860802D7B2D9}">
      <dgm:prSet/>
      <dgm:spPr/>
      <dgm:t>
        <a:bodyPr/>
        <a:lstStyle/>
        <a:p>
          <a:endParaRPr lang="en-US"/>
        </a:p>
      </dgm:t>
    </dgm:pt>
    <dgm:pt modelId="{985B914C-192E-431C-9E64-8BC809582115}">
      <dgm:prSet/>
      <dgm:spPr/>
      <dgm:t>
        <a:bodyPr/>
        <a:lstStyle/>
        <a:p>
          <a:r>
            <a:rPr lang="en-US"/>
            <a:t>Encourage</a:t>
          </a:r>
        </a:p>
      </dgm:t>
    </dgm:pt>
    <dgm:pt modelId="{5A90FF21-6565-42CB-ADEF-0E326067B5F9}" type="parTrans" cxnId="{A618ED76-852A-46E3-9CAE-8D0C865E349D}">
      <dgm:prSet/>
      <dgm:spPr/>
      <dgm:t>
        <a:bodyPr/>
        <a:lstStyle/>
        <a:p>
          <a:endParaRPr lang="en-US"/>
        </a:p>
      </dgm:t>
    </dgm:pt>
    <dgm:pt modelId="{D35C5570-E046-49DE-8790-5CDECD77E96E}" type="sibTrans" cxnId="{A618ED76-852A-46E3-9CAE-8D0C865E349D}">
      <dgm:prSet/>
      <dgm:spPr/>
      <dgm:t>
        <a:bodyPr/>
        <a:lstStyle/>
        <a:p>
          <a:endParaRPr lang="en-US"/>
        </a:p>
      </dgm:t>
    </dgm:pt>
    <dgm:pt modelId="{743CDCF4-FC53-4F67-BD7D-E57A77D3F0BF}">
      <dgm:prSet/>
      <dgm:spPr/>
      <dgm:t>
        <a:bodyPr/>
        <a:lstStyle/>
        <a:p>
          <a:r>
            <a:rPr lang="en-US"/>
            <a:t>Encourage early help</a:t>
          </a:r>
        </a:p>
      </dgm:t>
    </dgm:pt>
    <dgm:pt modelId="{DFA00DFE-0811-4AA9-A886-AAAD193908CB}" type="parTrans" cxnId="{98CD46DE-FB01-4ADB-B98D-A1BFFE19136C}">
      <dgm:prSet/>
      <dgm:spPr/>
      <dgm:t>
        <a:bodyPr/>
        <a:lstStyle/>
        <a:p>
          <a:endParaRPr lang="en-US"/>
        </a:p>
      </dgm:t>
    </dgm:pt>
    <dgm:pt modelId="{B3D7B513-EC84-41F3-9114-472811C4AFF0}" type="sibTrans" cxnId="{98CD46DE-FB01-4ADB-B98D-A1BFFE19136C}">
      <dgm:prSet/>
      <dgm:spPr/>
      <dgm:t>
        <a:bodyPr/>
        <a:lstStyle/>
        <a:p>
          <a:endParaRPr lang="en-US"/>
        </a:p>
      </dgm:t>
    </dgm:pt>
    <dgm:pt modelId="{A6661A97-0759-4C88-A05F-9C96C67DC113}">
      <dgm:prSet/>
      <dgm:spPr/>
      <dgm:t>
        <a:bodyPr/>
        <a:lstStyle/>
        <a:p>
          <a:r>
            <a:rPr lang="en-US"/>
            <a:t>Inform</a:t>
          </a:r>
        </a:p>
      </dgm:t>
    </dgm:pt>
    <dgm:pt modelId="{AD89F661-8947-4D61-B9B1-E489C6E27D6A}" type="parTrans" cxnId="{B584EEB1-756F-4514-815D-697D3A1CD6E1}">
      <dgm:prSet/>
      <dgm:spPr/>
      <dgm:t>
        <a:bodyPr/>
        <a:lstStyle/>
        <a:p>
          <a:endParaRPr lang="en-US"/>
        </a:p>
      </dgm:t>
    </dgm:pt>
    <dgm:pt modelId="{1AA278AA-BFE5-452A-9415-BA40D47D18F8}" type="sibTrans" cxnId="{B584EEB1-756F-4514-815D-697D3A1CD6E1}">
      <dgm:prSet/>
      <dgm:spPr/>
      <dgm:t>
        <a:bodyPr/>
        <a:lstStyle/>
        <a:p>
          <a:endParaRPr lang="en-US"/>
        </a:p>
      </dgm:t>
    </dgm:pt>
    <dgm:pt modelId="{49700347-FA88-4D4C-A432-1ACFB5B32B3E}">
      <dgm:prSet/>
      <dgm:spPr/>
      <dgm:t>
        <a:bodyPr/>
        <a:lstStyle/>
        <a:p>
          <a:r>
            <a:rPr lang="en-US"/>
            <a:t>Inform parents and staff</a:t>
          </a:r>
        </a:p>
      </dgm:t>
    </dgm:pt>
    <dgm:pt modelId="{0F91B5C1-3D8F-404A-AD5E-A2B085C1AB92}" type="parTrans" cxnId="{C3E232A0-DD72-4482-A595-0CB5286125CD}">
      <dgm:prSet/>
      <dgm:spPr/>
      <dgm:t>
        <a:bodyPr/>
        <a:lstStyle/>
        <a:p>
          <a:endParaRPr lang="en-US"/>
        </a:p>
      </dgm:t>
    </dgm:pt>
    <dgm:pt modelId="{8E5AD7D3-9EE4-45E4-B29F-45FE4FB3BC2C}" type="sibTrans" cxnId="{C3E232A0-DD72-4482-A595-0CB5286125CD}">
      <dgm:prSet/>
      <dgm:spPr/>
      <dgm:t>
        <a:bodyPr/>
        <a:lstStyle/>
        <a:p>
          <a:endParaRPr lang="en-US"/>
        </a:p>
      </dgm:t>
    </dgm:pt>
    <dgm:pt modelId="{234BBF1E-22F2-48C8-B655-A74BAE650F62}" type="pres">
      <dgm:prSet presAssocID="{F9499344-35FA-4E90-9BA2-A609F2EA8F21}" presName="Name0" presStyleCnt="0">
        <dgm:presLayoutVars>
          <dgm:dir/>
          <dgm:animLvl val="lvl"/>
          <dgm:resizeHandles val="exact"/>
        </dgm:presLayoutVars>
      </dgm:prSet>
      <dgm:spPr/>
    </dgm:pt>
    <dgm:pt modelId="{F6AE9575-B35C-40DA-A624-5404465DFF8A}" type="pres">
      <dgm:prSet presAssocID="{7E591EA9-6DC6-46F0-AC13-19ADC30FFDE5}" presName="linNode" presStyleCnt="0"/>
      <dgm:spPr/>
    </dgm:pt>
    <dgm:pt modelId="{E6C05978-3195-4BDB-9D46-BD0746A8E453}" type="pres">
      <dgm:prSet presAssocID="{7E591EA9-6DC6-46F0-AC13-19ADC30FFDE5}" presName="parentText" presStyleLbl="solidFgAcc1" presStyleIdx="0" presStyleCnt="3">
        <dgm:presLayoutVars>
          <dgm:chMax val="1"/>
          <dgm:bulletEnabled/>
        </dgm:presLayoutVars>
      </dgm:prSet>
      <dgm:spPr/>
    </dgm:pt>
    <dgm:pt modelId="{14D0DA7E-35F0-414C-9398-08E1DB6929B7}" type="pres">
      <dgm:prSet presAssocID="{7E591EA9-6DC6-46F0-AC13-19ADC30FFDE5}" presName="descendantText" presStyleLbl="alignNode1" presStyleIdx="0" presStyleCnt="3">
        <dgm:presLayoutVars>
          <dgm:bulletEnabled/>
        </dgm:presLayoutVars>
      </dgm:prSet>
      <dgm:spPr/>
    </dgm:pt>
    <dgm:pt modelId="{4BC5D7B8-F495-408F-B50C-76C43ED8C78C}" type="pres">
      <dgm:prSet presAssocID="{19CDA123-04F2-4DBF-9F87-EA47FE4AE2CF}" presName="sp" presStyleCnt="0"/>
      <dgm:spPr/>
    </dgm:pt>
    <dgm:pt modelId="{619CB6D2-465E-4740-9602-D30B0DE91077}" type="pres">
      <dgm:prSet presAssocID="{985B914C-192E-431C-9E64-8BC809582115}" presName="linNode" presStyleCnt="0"/>
      <dgm:spPr/>
    </dgm:pt>
    <dgm:pt modelId="{86D5BDA3-7062-4085-A12B-338C3263CA97}" type="pres">
      <dgm:prSet presAssocID="{985B914C-192E-431C-9E64-8BC809582115}" presName="parentText" presStyleLbl="solidFgAcc1" presStyleIdx="1" presStyleCnt="3">
        <dgm:presLayoutVars>
          <dgm:chMax val="1"/>
          <dgm:bulletEnabled/>
        </dgm:presLayoutVars>
      </dgm:prSet>
      <dgm:spPr/>
    </dgm:pt>
    <dgm:pt modelId="{E5E6ADFD-C7B8-401F-8A59-6A2AF117FC19}" type="pres">
      <dgm:prSet presAssocID="{985B914C-192E-431C-9E64-8BC809582115}" presName="descendantText" presStyleLbl="alignNode1" presStyleIdx="1" presStyleCnt="3">
        <dgm:presLayoutVars>
          <dgm:bulletEnabled/>
        </dgm:presLayoutVars>
      </dgm:prSet>
      <dgm:spPr/>
    </dgm:pt>
    <dgm:pt modelId="{352F99E7-D90D-4655-9414-39E5D90D26F1}" type="pres">
      <dgm:prSet presAssocID="{D35C5570-E046-49DE-8790-5CDECD77E96E}" presName="sp" presStyleCnt="0"/>
      <dgm:spPr/>
    </dgm:pt>
    <dgm:pt modelId="{BFE1DE4E-FA96-4AED-BDFE-F0BD14E167DF}" type="pres">
      <dgm:prSet presAssocID="{A6661A97-0759-4C88-A05F-9C96C67DC113}" presName="linNode" presStyleCnt="0"/>
      <dgm:spPr/>
    </dgm:pt>
    <dgm:pt modelId="{F4E60232-64FA-458D-9A0F-EA6419C8CC54}" type="pres">
      <dgm:prSet presAssocID="{A6661A97-0759-4C88-A05F-9C96C67DC113}" presName="parentText" presStyleLbl="solidFgAcc1" presStyleIdx="2" presStyleCnt="3">
        <dgm:presLayoutVars>
          <dgm:chMax val="1"/>
          <dgm:bulletEnabled/>
        </dgm:presLayoutVars>
      </dgm:prSet>
      <dgm:spPr/>
    </dgm:pt>
    <dgm:pt modelId="{320BC004-BCC8-4522-87B3-E136236794E6}" type="pres">
      <dgm:prSet presAssocID="{A6661A97-0759-4C88-A05F-9C96C67DC113}" presName="descendantText" presStyleLbl="alignNode1" presStyleIdx="2" presStyleCnt="3">
        <dgm:presLayoutVars>
          <dgm:bulletEnabled/>
        </dgm:presLayoutVars>
      </dgm:prSet>
      <dgm:spPr/>
    </dgm:pt>
  </dgm:ptLst>
  <dgm:cxnLst>
    <dgm:cxn modelId="{D0877F27-F6A9-4646-875B-C1AC0E92554C}" type="presOf" srcId="{7E591EA9-6DC6-46F0-AC13-19ADC30FFDE5}" destId="{E6C05978-3195-4BDB-9D46-BD0746A8E453}" srcOrd="0" destOrd="0" presId="urn:microsoft.com/office/officeart/2016/7/layout/VerticalHollowActionList"/>
    <dgm:cxn modelId="{FA5AFA60-99C8-43AE-A93E-EEF535595F0E}" type="presOf" srcId="{49700347-FA88-4D4C-A432-1ACFB5B32B3E}" destId="{320BC004-BCC8-4522-87B3-E136236794E6}" srcOrd="0" destOrd="0" presId="urn:microsoft.com/office/officeart/2016/7/layout/VerticalHollowActionList"/>
    <dgm:cxn modelId="{A7BD0368-5351-4217-A325-293E205B984D}" type="presOf" srcId="{985B914C-192E-431C-9E64-8BC809582115}" destId="{86D5BDA3-7062-4085-A12B-338C3263CA97}" srcOrd="0" destOrd="0" presId="urn:microsoft.com/office/officeart/2016/7/layout/VerticalHollowActionList"/>
    <dgm:cxn modelId="{7D0B656A-FE37-4FD9-B096-DD20B2EF34D9}" srcId="{F9499344-35FA-4E90-9BA2-A609F2EA8F21}" destId="{7E591EA9-6DC6-46F0-AC13-19ADC30FFDE5}" srcOrd="0" destOrd="0" parTransId="{BD616FDF-E82B-45EE-BD06-9184D8CA5D68}" sibTransId="{19CDA123-04F2-4DBF-9F87-EA47FE4AE2CF}"/>
    <dgm:cxn modelId="{A618ED76-852A-46E3-9CAE-8D0C865E349D}" srcId="{F9499344-35FA-4E90-9BA2-A609F2EA8F21}" destId="{985B914C-192E-431C-9E64-8BC809582115}" srcOrd="1" destOrd="0" parTransId="{5A90FF21-6565-42CB-ADEF-0E326067B5F9}" sibTransId="{D35C5570-E046-49DE-8790-5CDECD77E96E}"/>
    <dgm:cxn modelId="{6286267E-C06C-4812-BB36-860802D7B2D9}" srcId="{7E591EA9-6DC6-46F0-AC13-19ADC30FFDE5}" destId="{F6F1DD23-5D36-48C7-BA92-F5004F085E75}" srcOrd="0" destOrd="0" parTransId="{3E52E09C-382F-4971-9163-861428AB119F}" sibTransId="{EC8A2FC5-DFE9-4570-A937-AB7C30CDFBC8}"/>
    <dgm:cxn modelId="{F96FC498-A43F-40C5-A6AD-1B8EBFCA6830}" type="presOf" srcId="{A6661A97-0759-4C88-A05F-9C96C67DC113}" destId="{F4E60232-64FA-458D-9A0F-EA6419C8CC54}" srcOrd="0" destOrd="0" presId="urn:microsoft.com/office/officeart/2016/7/layout/VerticalHollowActionList"/>
    <dgm:cxn modelId="{C3E232A0-DD72-4482-A595-0CB5286125CD}" srcId="{A6661A97-0759-4C88-A05F-9C96C67DC113}" destId="{49700347-FA88-4D4C-A432-1ACFB5B32B3E}" srcOrd="0" destOrd="0" parTransId="{0F91B5C1-3D8F-404A-AD5E-A2B085C1AB92}" sibTransId="{8E5AD7D3-9EE4-45E4-B29F-45FE4FB3BC2C}"/>
    <dgm:cxn modelId="{B584EEB1-756F-4514-815D-697D3A1CD6E1}" srcId="{F9499344-35FA-4E90-9BA2-A609F2EA8F21}" destId="{A6661A97-0759-4C88-A05F-9C96C67DC113}" srcOrd="2" destOrd="0" parTransId="{AD89F661-8947-4D61-B9B1-E489C6E27D6A}" sibTransId="{1AA278AA-BFE5-452A-9415-BA40D47D18F8}"/>
    <dgm:cxn modelId="{98CD46DE-FB01-4ADB-B98D-A1BFFE19136C}" srcId="{985B914C-192E-431C-9E64-8BC809582115}" destId="{743CDCF4-FC53-4F67-BD7D-E57A77D3F0BF}" srcOrd="0" destOrd="0" parTransId="{DFA00DFE-0811-4AA9-A886-AAAD193908CB}" sibTransId="{B3D7B513-EC84-41F3-9114-472811C4AFF0}"/>
    <dgm:cxn modelId="{38E701E8-7E7F-4BEB-A16E-123B7A5F946F}" type="presOf" srcId="{F6F1DD23-5D36-48C7-BA92-F5004F085E75}" destId="{14D0DA7E-35F0-414C-9398-08E1DB6929B7}" srcOrd="0" destOrd="0" presId="urn:microsoft.com/office/officeart/2016/7/layout/VerticalHollowActionList"/>
    <dgm:cxn modelId="{0B4EB1EF-2B3F-46FC-96DB-DC379CF76698}" type="presOf" srcId="{743CDCF4-FC53-4F67-BD7D-E57A77D3F0BF}" destId="{E5E6ADFD-C7B8-401F-8A59-6A2AF117FC19}" srcOrd="0" destOrd="0" presId="urn:microsoft.com/office/officeart/2016/7/layout/VerticalHollowActionList"/>
    <dgm:cxn modelId="{845CC8F6-7FF0-4D11-B05F-C2CA99ADEC09}" type="presOf" srcId="{F9499344-35FA-4E90-9BA2-A609F2EA8F21}" destId="{234BBF1E-22F2-48C8-B655-A74BAE650F62}" srcOrd="0" destOrd="0" presId="urn:microsoft.com/office/officeart/2016/7/layout/VerticalHollowActionList"/>
    <dgm:cxn modelId="{A809E047-6E35-463D-83DA-F42085DEE72A}" type="presParOf" srcId="{234BBF1E-22F2-48C8-B655-A74BAE650F62}" destId="{F6AE9575-B35C-40DA-A624-5404465DFF8A}" srcOrd="0" destOrd="0" presId="urn:microsoft.com/office/officeart/2016/7/layout/VerticalHollowActionList"/>
    <dgm:cxn modelId="{EBF45C4C-3905-4B22-99F7-11716B6D3656}" type="presParOf" srcId="{F6AE9575-B35C-40DA-A624-5404465DFF8A}" destId="{E6C05978-3195-4BDB-9D46-BD0746A8E453}" srcOrd="0" destOrd="0" presId="urn:microsoft.com/office/officeart/2016/7/layout/VerticalHollowActionList"/>
    <dgm:cxn modelId="{C1CA7EBC-681A-46BA-9EC4-A1382A239984}" type="presParOf" srcId="{F6AE9575-B35C-40DA-A624-5404465DFF8A}" destId="{14D0DA7E-35F0-414C-9398-08E1DB6929B7}" srcOrd="1" destOrd="0" presId="urn:microsoft.com/office/officeart/2016/7/layout/VerticalHollowActionList"/>
    <dgm:cxn modelId="{6E148140-69AB-42AE-92DA-24030BEA91FB}" type="presParOf" srcId="{234BBF1E-22F2-48C8-B655-A74BAE650F62}" destId="{4BC5D7B8-F495-408F-B50C-76C43ED8C78C}" srcOrd="1" destOrd="0" presId="urn:microsoft.com/office/officeart/2016/7/layout/VerticalHollowActionList"/>
    <dgm:cxn modelId="{F591D9EE-CD8B-4666-AD0C-0F57D0B0DB78}" type="presParOf" srcId="{234BBF1E-22F2-48C8-B655-A74BAE650F62}" destId="{619CB6D2-465E-4740-9602-D30B0DE91077}" srcOrd="2" destOrd="0" presId="urn:microsoft.com/office/officeart/2016/7/layout/VerticalHollowActionList"/>
    <dgm:cxn modelId="{E4016ACA-6637-4718-8064-74CE973FB3A5}" type="presParOf" srcId="{619CB6D2-465E-4740-9602-D30B0DE91077}" destId="{86D5BDA3-7062-4085-A12B-338C3263CA97}" srcOrd="0" destOrd="0" presId="urn:microsoft.com/office/officeart/2016/7/layout/VerticalHollowActionList"/>
    <dgm:cxn modelId="{68174698-00A3-4EA1-B0A1-BB7E3E6A4FDF}" type="presParOf" srcId="{619CB6D2-465E-4740-9602-D30B0DE91077}" destId="{E5E6ADFD-C7B8-401F-8A59-6A2AF117FC19}" srcOrd="1" destOrd="0" presId="urn:microsoft.com/office/officeart/2016/7/layout/VerticalHollowActionList"/>
    <dgm:cxn modelId="{EB1BC3A4-D802-4672-8FF8-453CC2D0FE08}" type="presParOf" srcId="{234BBF1E-22F2-48C8-B655-A74BAE650F62}" destId="{352F99E7-D90D-4655-9414-39E5D90D26F1}" srcOrd="3" destOrd="0" presId="urn:microsoft.com/office/officeart/2016/7/layout/VerticalHollowActionList"/>
    <dgm:cxn modelId="{F353C0C3-1473-458C-B454-9878E1609ADC}" type="presParOf" srcId="{234BBF1E-22F2-48C8-B655-A74BAE650F62}" destId="{BFE1DE4E-FA96-4AED-BDFE-F0BD14E167DF}" srcOrd="4" destOrd="0" presId="urn:microsoft.com/office/officeart/2016/7/layout/VerticalHollowActionList"/>
    <dgm:cxn modelId="{DBC5F3C7-4E9C-4AAA-BF14-F0B023965FC2}" type="presParOf" srcId="{BFE1DE4E-FA96-4AED-BDFE-F0BD14E167DF}" destId="{F4E60232-64FA-458D-9A0F-EA6419C8CC54}" srcOrd="0" destOrd="0" presId="urn:microsoft.com/office/officeart/2016/7/layout/VerticalHollowActionList"/>
    <dgm:cxn modelId="{EA95858E-8104-435C-8604-93B8DA66B537}" type="presParOf" srcId="{BFE1DE4E-FA96-4AED-BDFE-F0BD14E167DF}" destId="{320BC004-BCC8-4522-87B3-E136236794E6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FE23646-E467-4D65-B179-4194FEBD785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4948C3-97BC-45DE-8E96-88E5A7FCB0FB}">
      <dgm:prSet/>
      <dgm:spPr/>
      <dgm:t>
        <a:bodyPr/>
        <a:lstStyle/>
        <a:p>
          <a:r>
            <a:rPr lang="en-US"/>
            <a:t>Notifiable disease</a:t>
          </a:r>
        </a:p>
      </dgm:t>
    </dgm:pt>
    <dgm:pt modelId="{FA9EC4E5-4DCC-4E93-92E5-373587C4287A}" type="parTrans" cxnId="{09171EA7-C2DF-44CB-BCC5-3DEBD4844770}">
      <dgm:prSet/>
      <dgm:spPr/>
      <dgm:t>
        <a:bodyPr/>
        <a:lstStyle/>
        <a:p>
          <a:endParaRPr lang="en-US"/>
        </a:p>
      </dgm:t>
    </dgm:pt>
    <dgm:pt modelId="{BDC226EE-9894-4B32-87C5-C3F8B7F14FA5}" type="sibTrans" cxnId="{09171EA7-C2DF-44CB-BCC5-3DEBD4844770}">
      <dgm:prSet/>
      <dgm:spPr/>
      <dgm:t>
        <a:bodyPr/>
        <a:lstStyle/>
        <a:p>
          <a:endParaRPr lang="en-US"/>
        </a:p>
      </dgm:t>
    </dgm:pt>
    <dgm:pt modelId="{1451F69E-318F-46ED-824F-25DDD7E8119E}">
      <dgm:prSet/>
      <dgm:spPr/>
      <dgm:t>
        <a:bodyPr/>
        <a:lstStyle/>
        <a:p>
          <a:r>
            <a:rPr lang="en-US"/>
            <a:t>Reported to authorities</a:t>
          </a:r>
        </a:p>
      </dgm:t>
    </dgm:pt>
    <dgm:pt modelId="{8FA1B2E9-635B-477C-8ECB-B5B11B7F780C}" type="parTrans" cxnId="{F6DB0274-BA9A-4E1F-B0AD-3372F1C54EF3}">
      <dgm:prSet/>
      <dgm:spPr/>
      <dgm:t>
        <a:bodyPr/>
        <a:lstStyle/>
        <a:p>
          <a:endParaRPr lang="en-US"/>
        </a:p>
      </dgm:t>
    </dgm:pt>
    <dgm:pt modelId="{98BFF28C-86BF-40FE-A50C-924766ADC740}" type="sibTrans" cxnId="{F6DB0274-BA9A-4E1F-B0AD-3372F1C54EF3}">
      <dgm:prSet/>
      <dgm:spPr/>
      <dgm:t>
        <a:bodyPr/>
        <a:lstStyle/>
        <a:p>
          <a:endParaRPr lang="en-US"/>
        </a:p>
      </dgm:t>
    </dgm:pt>
    <dgm:pt modelId="{7843E431-8ECD-4911-A17C-B733E9B60F07}">
      <dgm:prSet/>
      <dgm:spPr/>
      <dgm:t>
        <a:bodyPr/>
        <a:lstStyle/>
        <a:p>
          <a:r>
            <a:rPr lang="en-US"/>
            <a:t>Monitor outbreaks</a:t>
          </a:r>
        </a:p>
      </dgm:t>
    </dgm:pt>
    <dgm:pt modelId="{AE1D317C-4E38-41C3-8655-575912EF2EFA}" type="parTrans" cxnId="{7935EC7E-9473-4EF0-96B3-60364957FF7A}">
      <dgm:prSet/>
      <dgm:spPr/>
      <dgm:t>
        <a:bodyPr/>
        <a:lstStyle/>
        <a:p>
          <a:endParaRPr lang="en-US"/>
        </a:p>
      </dgm:t>
    </dgm:pt>
    <dgm:pt modelId="{541DDDCC-9B5D-49ED-88E7-0059B4CB2E76}" type="sibTrans" cxnId="{7935EC7E-9473-4EF0-96B3-60364957FF7A}">
      <dgm:prSet/>
      <dgm:spPr/>
      <dgm:t>
        <a:bodyPr/>
        <a:lstStyle/>
        <a:p>
          <a:endParaRPr lang="en-US"/>
        </a:p>
      </dgm:t>
    </dgm:pt>
    <dgm:pt modelId="{2DF9C9A4-ECAB-4C80-99DC-B270316FED78}">
      <dgm:prSet/>
      <dgm:spPr/>
      <dgm:t>
        <a:bodyPr/>
        <a:lstStyle/>
        <a:p>
          <a:r>
            <a:rPr lang="en-US"/>
            <a:t>Quick response</a:t>
          </a:r>
        </a:p>
      </dgm:t>
    </dgm:pt>
    <dgm:pt modelId="{D0E4218B-2B3D-4D5A-A262-EABE50B46EE2}" type="parTrans" cxnId="{23578A03-A370-4866-A9BF-133CF9125FAE}">
      <dgm:prSet/>
      <dgm:spPr/>
      <dgm:t>
        <a:bodyPr/>
        <a:lstStyle/>
        <a:p>
          <a:endParaRPr lang="en-US"/>
        </a:p>
      </dgm:t>
    </dgm:pt>
    <dgm:pt modelId="{A9476E45-B876-48C9-98B0-AD92CAB11732}" type="sibTrans" cxnId="{23578A03-A370-4866-A9BF-133CF9125FAE}">
      <dgm:prSet/>
      <dgm:spPr/>
      <dgm:t>
        <a:bodyPr/>
        <a:lstStyle/>
        <a:p>
          <a:endParaRPr lang="en-US"/>
        </a:p>
      </dgm:t>
    </dgm:pt>
    <dgm:pt modelId="{C25B9A24-1C93-486A-8F48-8634A3E843B1}" type="pres">
      <dgm:prSet presAssocID="{2FE23646-E467-4D65-B179-4194FEBD7856}" presName="linear" presStyleCnt="0">
        <dgm:presLayoutVars>
          <dgm:animLvl val="lvl"/>
          <dgm:resizeHandles val="exact"/>
        </dgm:presLayoutVars>
      </dgm:prSet>
      <dgm:spPr/>
    </dgm:pt>
    <dgm:pt modelId="{39BDB428-53FB-4CDA-B884-D4C9CBB4BCDE}" type="pres">
      <dgm:prSet presAssocID="{9A4948C3-97BC-45DE-8E96-88E5A7FCB0F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1E85853-144A-4C4B-BED7-3D5368416D9A}" type="pres">
      <dgm:prSet presAssocID="{BDC226EE-9894-4B32-87C5-C3F8B7F14FA5}" presName="spacer" presStyleCnt="0"/>
      <dgm:spPr/>
    </dgm:pt>
    <dgm:pt modelId="{060DC106-A4B9-4F28-848F-4FB545A99ADA}" type="pres">
      <dgm:prSet presAssocID="{1451F69E-318F-46ED-824F-25DDD7E8119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1B1B103-5765-409F-9774-DE3C2A393D26}" type="pres">
      <dgm:prSet presAssocID="{98BFF28C-86BF-40FE-A50C-924766ADC740}" presName="spacer" presStyleCnt="0"/>
      <dgm:spPr/>
    </dgm:pt>
    <dgm:pt modelId="{262A5B0E-26AF-4D99-B384-2EE42EF18FF5}" type="pres">
      <dgm:prSet presAssocID="{7843E431-8ECD-4911-A17C-B733E9B60F0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5F4BFC6-5185-44F7-A2BF-6E8E2D85A9DB}" type="pres">
      <dgm:prSet presAssocID="{541DDDCC-9B5D-49ED-88E7-0059B4CB2E76}" presName="spacer" presStyleCnt="0"/>
      <dgm:spPr/>
    </dgm:pt>
    <dgm:pt modelId="{4C51C80D-B118-4A5D-9C02-49ED2DEDB9A2}" type="pres">
      <dgm:prSet presAssocID="{2DF9C9A4-ECAB-4C80-99DC-B270316FED7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3578A03-A370-4866-A9BF-133CF9125FAE}" srcId="{2FE23646-E467-4D65-B179-4194FEBD7856}" destId="{2DF9C9A4-ECAB-4C80-99DC-B270316FED78}" srcOrd="3" destOrd="0" parTransId="{D0E4218B-2B3D-4D5A-A262-EABE50B46EE2}" sibTransId="{A9476E45-B876-48C9-98B0-AD92CAB11732}"/>
    <dgm:cxn modelId="{CE24091C-F1AB-4B5B-8C20-4405B8F6C9D9}" type="presOf" srcId="{1451F69E-318F-46ED-824F-25DDD7E8119E}" destId="{060DC106-A4B9-4F28-848F-4FB545A99ADA}" srcOrd="0" destOrd="0" presId="urn:microsoft.com/office/officeart/2005/8/layout/vList2"/>
    <dgm:cxn modelId="{35B36C25-D047-4865-B034-E09588242957}" type="presOf" srcId="{7843E431-8ECD-4911-A17C-B733E9B60F07}" destId="{262A5B0E-26AF-4D99-B384-2EE42EF18FF5}" srcOrd="0" destOrd="0" presId="urn:microsoft.com/office/officeart/2005/8/layout/vList2"/>
    <dgm:cxn modelId="{FFC14F70-99D3-4A42-B0E8-DFD97A4310A8}" type="presOf" srcId="{9A4948C3-97BC-45DE-8E96-88E5A7FCB0FB}" destId="{39BDB428-53FB-4CDA-B884-D4C9CBB4BCDE}" srcOrd="0" destOrd="0" presId="urn:microsoft.com/office/officeart/2005/8/layout/vList2"/>
    <dgm:cxn modelId="{F6DB0274-BA9A-4E1F-B0AD-3372F1C54EF3}" srcId="{2FE23646-E467-4D65-B179-4194FEBD7856}" destId="{1451F69E-318F-46ED-824F-25DDD7E8119E}" srcOrd="1" destOrd="0" parTransId="{8FA1B2E9-635B-477C-8ECB-B5B11B7F780C}" sibTransId="{98BFF28C-86BF-40FE-A50C-924766ADC740}"/>
    <dgm:cxn modelId="{7935EC7E-9473-4EF0-96B3-60364957FF7A}" srcId="{2FE23646-E467-4D65-B179-4194FEBD7856}" destId="{7843E431-8ECD-4911-A17C-B733E9B60F07}" srcOrd="2" destOrd="0" parTransId="{AE1D317C-4E38-41C3-8655-575912EF2EFA}" sibTransId="{541DDDCC-9B5D-49ED-88E7-0059B4CB2E76}"/>
    <dgm:cxn modelId="{09171EA7-C2DF-44CB-BCC5-3DEBD4844770}" srcId="{2FE23646-E467-4D65-B179-4194FEBD7856}" destId="{9A4948C3-97BC-45DE-8E96-88E5A7FCB0FB}" srcOrd="0" destOrd="0" parTransId="{FA9EC4E5-4DCC-4E93-92E5-373587C4287A}" sibTransId="{BDC226EE-9894-4B32-87C5-C3F8B7F14FA5}"/>
    <dgm:cxn modelId="{40CB98EC-E2A8-4FD7-8114-A7141FD25C55}" type="presOf" srcId="{2DF9C9A4-ECAB-4C80-99DC-B270316FED78}" destId="{4C51C80D-B118-4A5D-9C02-49ED2DEDB9A2}" srcOrd="0" destOrd="0" presId="urn:microsoft.com/office/officeart/2005/8/layout/vList2"/>
    <dgm:cxn modelId="{F13BFDFF-01CF-4DB1-9B9A-34434D190C9A}" type="presOf" srcId="{2FE23646-E467-4D65-B179-4194FEBD7856}" destId="{C25B9A24-1C93-486A-8F48-8634A3E843B1}" srcOrd="0" destOrd="0" presId="urn:microsoft.com/office/officeart/2005/8/layout/vList2"/>
    <dgm:cxn modelId="{642D8544-C36C-43E6-8818-242AB34FC3CC}" type="presParOf" srcId="{C25B9A24-1C93-486A-8F48-8634A3E843B1}" destId="{39BDB428-53FB-4CDA-B884-D4C9CBB4BCDE}" srcOrd="0" destOrd="0" presId="urn:microsoft.com/office/officeart/2005/8/layout/vList2"/>
    <dgm:cxn modelId="{25CD2AAA-B34A-42A0-AFF3-D71C289453A4}" type="presParOf" srcId="{C25B9A24-1C93-486A-8F48-8634A3E843B1}" destId="{11E85853-144A-4C4B-BED7-3D5368416D9A}" srcOrd="1" destOrd="0" presId="urn:microsoft.com/office/officeart/2005/8/layout/vList2"/>
    <dgm:cxn modelId="{543B4F2E-00F9-4EF1-B68A-74A1AE268C91}" type="presParOf" srcId="{C25B9A24-1C93-486A-8F48-8634A3E843B1}" destId="{060DC106-A4B9-4F28-848F-4FB545A99ADA}" srcOrd="2" destOrd="0" presId="urn:microsoft.com/office/officeart/2005/8/layout/vList2"/>
    <dgm:cxn modelId="{E4AFE35A-02C7-4D5D-B858-28EDB1CE5D9D}" type="presParOf" srcId="{C25B9A24-1C93-486A-8F48-8634A3E843B1}" destId="{91B1B103-5765-409F-9774-DE3C2A393D26}" srcOrd="3" destOrd="0" presId="urn:microsoft.com/office/officeart/2005/8/layout/vList2"/>
    <dgm:cxn modelId="{B24F0ADD-3DB3-4DA1-8C0C-E7CC0AA8A2EC}" type="presParOf" srcId="{C25B9A24-1C93-486A-8F48-8634A3E843B1}" destId="{262A5B0E-26AF-4D99-B384-2EE42EF18FF5}" srcOrd="4" destOrd="0" presId="urn:microsoft.com/office/officeart/2005/8/layout/vList2"/>
    <dgm:cxn modelId="{0A9C39D2-C1C3-4562-B0CA-697201F19735}" type="presParOf" srcId="{C25B9A24-1C93-486A-8F48-8634A3E843B1}" destId="{95F4BFC6-5185-44F7-A2BF-6E8E2D85A9DB}" srcOrd="5" destOrd="0" presId="urn:microsoft.com/office/officeart/2005/8/layout/vList2"/>
    <dgm:cxn modelId="{D4FF6250-A524-45E1-8E62-337B95D67CD4}" type="presParOf" srcId="{C25B9A24-1C93-486A-8F48-8634A3E843B1}" destId="{4C51C80D-B118-4A5D-9C02-49ED2DEDB9A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EFF2942-C21D-479F-A6A2-B08D30BE155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E8619BD9-F807-4B18-9478-54FB7CFAAC25}">
      <dgm:prSet/>
      <dgm:spPr/>
      <dgm:t>
        <a:bodyPr/>
        <a:lstStyle/>
        <a:p>
          <a:r>
            <a:rPr lang="en-US"/>
            <a:t>Rapid treatment saves lives</a:t>
          </a:r>
        </a:p>
      </dgm:t>
    </dgm:pt>
    <dgm:pt modelId="{D4543830-E1CB-486A-8DC6-5DB8F6FF7BB2}" type="parTrans" cxnId="{9B4ACA98-FF1C-48D5-8185-9C5FC6978A8C}">
      <dgm:prSet/>
      <dgm:spPr/>
      <dgm:t>
        <a:bodyPr/>
        <a:lstStyle/>
        <a:p>
          <a:endParaRPr lang="en-US"/>
        </a:p>
      </dgm:t>
    </dgm:pt>
    <dgm:pt modelId="{8344F99F-ADA4-4A99-9999-C83E46C8266E}" type="sibTrans" cxnId="{9B4ACA98-FF1C-48D5-8185-9C5FC6978A8C}">
      <dgm:prSet/>
      <dgm:spPr/>
      <dgm:t>
        <a:bodyPr/>
        <a:lstStyle/>
        <a:p>
          <a:endParaRPr lang="en-US"/>
        </a:p>
      </dgm:t>
    </dgm:pt>
    <dgm:pt modelId="{D9FFEBBC-C8DF-4C95-ABE7-DCB83941B654}">
      <dgm:prSet/>
      <dgm:spPr/>
      <dgm:t>
        <a:bodyPr/>
        <a:lstStyle/>
        <a:p>
          <a:r>
            <a:rPr lang="en-US"/>
            <a:t>Contact tracing prevents spread</a:t>
          </a:r>
        </a:p>
      </dgm:t>
    </dgm:pt>
    <dgm:pt modelId="{3822EDED-99AC-4121-BA8F-1CB58E0DB037}" type="parTrans" cxnId="{7CC30322-88D4-43AB-ABDB-577426C02319}">
      <dgm:prSet/>
      <dgm:spPr/>
      <dgm:t>
        <a:bodyPr/>
        <a:lstStyle/>
        <a:p>
          <a:endParaRPr lang="en-US"/>
        </a:p>
      </dgm:t>
    </dgm:pt>
    <dgm:pt modelId="{81773AD4-7CC0-47E4-AE7C-0C61BBA3ECE0}" type="sibTrans" cxnId="{7CC30322-88D4-43AB-ABDB-577426C02319}">
      <dgm:prSet/>
      <dgm:spPr/>
      <dgm:t>
        <a:bodyPr/>
        <a:lstStyle/>
        <a:p>
          <a:endParaRPr lang="en-US"/>
        </a:p>
      </dgm:t>
    </dgm:pt>
    <dgm:pt modelId="{E3577185-78C9-4DEE-ACD6-4F5F87C2C646}">
      <dgm:prSet/>
      <dgm:spPr/>
      <dgm:t>
        <a:bodyPr/>
        <a:lstStyle/>
        <a:p>
          <a:r>
            <a:rPr lang="en-US"/>
            <a:t>Vaccination protects communities</a:t>
          </a:r>
        </a:p>
      </dgm:t>
    </dgm:pt>
    <dgm:pt modelId="{DD83386A-A8E8-40A3-90B4-BF2E1E1A46FC}" type="parTrans" cxnId="{61114748-7246-49E6-A017-D0D93676257E}">
      <dgm:prSet/>
      <dgm:spPr/>
      <dgm:t>
        <a:bodyPr/>
        <a:lstStyle/>
        <a:p>
          <a:endParaRPr lang="en-US"/>
        </a:p>
      </dgm:t>
    </dgm:pt>
    <dgm:pt modelId="{B95CECC5-84AE-467A-A788-4E808886BD44}" type="sibTrans" cxnId="{61114748-7246-49E6-A017-D0D93676257E}">
      <dgm:prSet/>
      <dgm:spPr/>
      <dgm:t>
        <a:bodyPr/>
        <a:lstStyle/>
        <a:p>
          <a:endParaRPr lang="en-US"/>
        </a:p>
      </dgm:t>
    </dgm:pt>
    <dgm:pt modelId="{B38A7529-E476-4771-94B6-D85E1F710210}">
      <dgm:prSet/>
      <dgm:spPr/>
      <dgm:t>
        <a:bodyPr/>
        <a:lstStyle/>
        <a:p>
          <a:r>
            <a:rPr lang="en-US"/>
            <a:t>Public health is essential</a:t>
          </a:r>
        </a:p>
      </dgm:t>
    </dgm:pt>
    <dgm:pt modelId="{359B791F-0D3E-4ADA-8591-C48BEA0774DA}" type="parTrans" cxnId="{2FFC2904-D4AF-480C-B48D-BF1822C34C8F}">
      <dgm:prSet/>
      <dgm:spPr/>
      <dgm:t>
        <a:bodyPr/>
        <a:lstStyle/>
        <a:p>
          <a:endParaRPr lang="en-US"/>
        </a:p>
      </dgm:t>
    </dgm:pt>
    <dgm:pt modelId="{0535395D-D308-4A1B-AAEC-336337A69307}" type="sibTrans" cxnId="{2FFC2904-D4AF-480C-B48D-BF1822C34C8F}">
      <dgm:prSet/>
      <dgm:spPr/>
      <dgm:t>
        <a:bodyPr/>
        <a:lstStyle/>
        <a:p>
          <a:endParaRPr lang="en-US"/>
        </a:p>
      </dgm:t>
    </dgm:pt>
    <dgm:pt modelId="{3FFB7834-617F-44E3-9824-DC6D9D880C7D}" type="pres">
      <dgm:prSet presAssocID="{8EFF2942-C21D-479F-A6A2-B08D30BE1554}" presName="root" presStyleCnt="0">
        <dgm:presLayoutVars>
          <dgm:dir/>
          <dgm:resizeHandles val="exact"/>
        </dgm:presLayoutVars>
      </dgm:prSet>
      <dgm:spPr/>
    </dgm:pt>
    <dgm:pt modelId="{0472271E-A204-44DA-8F3F-882BE7BE9EC9}" type="pres">
      <dgm:prSet presAssocID="{E8619BD9-F807-4B18-9478-54FB7CFAAC25}" presName="compNode" presStyleCnt="0"/>
      <dgm:spPr/>
    </dgm:pt>
    <dgm:pt modelId="{F48E69D2-7E6D-40B1-96AD-8FF5EE71F846}" type="pres">
      <dgm:prSet presAssocID="{E8619BD9-F807-4B18-9478-54FB7CFAAC2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ABA1FD84-117C-4DE4-877C-CB20A4C015DB}" type="pres">
      <dgm:prSet presAssocID="{E8619BD9-F807-4B18-9478-54FB7CFAAC25}" presName="spaceRect" presStyleCnt="0"/>
      <dgm:spPr/>
    </dgm:pt>
    <dgm:pt modelId="{8FFE4DC3-36AD-415E-8B1E-C8D0C96FBD71}" type="pres">
      <dgm:prSet presAssocID="{E8619BD9-F807-4B18-9478-54FB7CFAAC25}" presName="textRect" presStyleLbl="revTx" presStyleIdx="0" presStyleCnt="4">
        <dgm:presLayoutVars>
          <dgm:chMax val="1"/>
          <dgm:chPref val="1"/>
        </dgm:presLayoutVars>
      </dgm:prSet>
      <dgm:spPr/>
    </dgm:pt>
    <dgm:pt modelId="{AC76C861-BCEA-4CCD-9078-23E23E90F03B}" type="pres">
      <dgm:prSet presAssocID="{8344F99F-ADA4-4A99-9999-C83E46C8266E}" presName="sibTrans" presStyleCnt="0"/>
      <dgm:spPr/>
    </dgm:pt>
    <dgm:pt modelId="{8C3B0DDD-7A30-4074-B410-67F5EEA86BCF}" type="pres">
      <dgm:prSet presAssocID="{D9FFEBBC-C8DF-4C95-ABE7-DCB83941B654}" presName="compNode" presStyleCnt="0"/>
      <dgm:spPr/>
    </dgm:pt>
    <dgm:pt modelId="{1C202B8E-40E1-42E7-9E82-72A08117996E}" type="pres">
      <dgm:prSet presAssocID="{D9FFEBBC-C8DF-4C95-ABE7-DCB83941B654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4EA6ACFC-11A3-489E-83E8-312CA2BCCABA}" type="pres">
      <dgm:prSet presAssocID="{D9FFEBBC-C8DF-4C95-ABE7-DCB83941B654}" presName="spaceRect" presStyleCnt="0"/>
      <dgm:spPr/>
    </dgm:pt>
    <dgm:pt modelId="{9BACEC1A-3327-438C-AD16-2DA18A076F1C}" type="pres">
      <dgm:prSet presAssocID="{D9FFEBBC-C8DF-4C95-ABE7-DCB83941B654}" presName="textRect" presStyleLbl="revTx" presStyleIdx="1" presStyleCnt="4">
        <dgm:presLayoutVars>
          <dgm:chMax val="1"/>
          <dgm:chPref val="1"/>
        </dgm:presLayoutVars>
      </dgm:prSet>
      <dgm:spPr/>
    </dgm:pt>
    <dgm:pt modelId="{DD6723AD-2631-4EE9-B243-B4D854CA1111}" type="pres">
      <dgm:prSet presAssocID="{81773AD4-7CC0-47E4-AE7C-0C61BBA3ECE0}" presName="sibTrans" presStyleCnt="0"/>
      <dgm:spPr/>
    </dgm:pt>
    <dgm:pt modelId="{72773D40-A241-4566-B8CE-13C8D85A750E}" type="pres">
      <dgm:prSet presAssocID="{E3577185-78C9-4DEE-ACD6-4F5F87C2C646}" presName="compNode" presStyleCnt="0"/>
      <dgm:spPr/>
    </dgm:pt>
    <dgm:pt modelId="{E643557A-27D6-4CF1-8628-D45D29AB36D6}" type="pres">
      <dgm:prSet presAssocID="{E3577185-78C9-4DEE-ACD6-4F5F87C2C64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40BA677D-B5BD-443A-8F6B-645275DFF284}" type="pres">
      <dgm:prSet presAssocID="{E3577185-78C9-4DEE-ACD6-4F5F87C2C646}" presName="spaceRect" presStyleCnt="0"/>
      <dgm:spPr/>
    </dgm:pt>
    <dgm:pt modelId="{97B3A1EA-A6BA-4EA4-8F6C-58806800780E}" type="pres">
      <dgm:prSet presAssocID="{E3577185-78C9-4DEE-ACD6-4F5F87C2C646}" presName="textRect" presStyleLbl="revTx" presStyleIdx="2" presStyleCnt="4">
        <dgm:presLayoutVars>
          <dgm:chMax val="1"/>
          <dgm:chPref val="1"/>
        </dgm:presLayoutVars>
      </dgm:prSet>
      <dgm:spPr/>
    </dgm:pt>
    <dgm:pt modelId="{7EFC476E-4F80-4991-ACB6-4FC52F947317}" type="pres">
      <dgm:prSet presAssocID="{B95CECC5-84AE-467A-A788-4E808886BD44}" presName="sibTrans" presStyleCnt="0"/>
      <dgm:spPr/>
    </dgm:pt>
    <dgm:pt modelId="{979596F6-08AA-4881-B27B-4CFC18BCF0E2}" type="pres">
      <dgm:prSet presAssocID="{B38A7529-E476-4771-94B6-D85E1F710210}" presName="compNode" presStyleCnt="0"/>
      <dgm:spPr/>
    </dgm:pt>
    <dgm:pt modelId="{B1BBB092-B780-43DE-B3C2-98D8949E3B42}" type="pres">
      <dgm:prSet presAssocID="{B38A7529-E476-4771-94B6-D85E1F710210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E50D9EF-E0E8-4666-A19C-3E366310E97E}" type="pres">
      <dgm:prSet presAssocID="{B38A7529-E476-4771-94B6-D85E1F710210}" presName="spaceRect" presStyleCnt="0"/>
      <dgm:spPr/>
    </dgm:pt>
    <dgm:pt modelId="{FE4DDC32-ACAC-4CC0-969A-29F0BFD664BA}" type="pres">
      <dgm:prSet presAssocID="{B38A7529-E476-4771-94B6-D85E1F71021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FFC2904-D4AF-480C-B48D-BF1822C34C8F}" srcId="{8EFF2942-C21D-479F-A6A2-B08D30BE1554}" destId="{B38A7529-E476-4771-94B6-D85E1F710210}" srcOrd="3" destOrd="0" parTransId="{359B791F-0D3E-4ADA-8591-C48BEA0774DA}" sibTransId="{0535395D-D308-4A1B-AAEC-336337A69307}"/>
    <dgm:cxn modelId="{D98DC51B-90FF-4CE4-85D0-32A927168301}" type="presOf" srcId="{E8619BD9-F807-4B18-9478-54FB7CFAAC25}" destId="{8FFE4DC3-36AD-415E-8B1E-C8D0C96FBD71}" srcOrd="0" destOrd="0" presId="urn:microsoft.com/office/officeart/2018/2/layout/IconLabelList"/>
    <dgm:cxn modelId="{7CC30322-88D4-43AB-ABDB-577426C02319}" srcId="{8EFF2942-C21D-479F-A6A2-B08D30BE1554}" destId="{D9FFEBBC-C8DF-4C95-ABE7-DCB83941B654}" srcOrd="1" destOrd="0" parTransId="{3822EDED-99AC-4121-BA8F-1CB58E0DB037}" sibTransId="{81773AD4-7CC0-47E4-AE7C-0C61BBA3ECE0}"/>
    <dgm:cxn modelId="{61114748-7246-49E6-A017-D0D93676257E}" srcId="{8EFF2942-C21D-479F-A6A2-B08D30BE1554}" destId="{E3577185-78C9-4DEE-ACD6-4F5F87C2C646}" srcOrd="2" destOrd="0" parTransId="{DD83386A-A8E8-40A3-90B4-BF2E1E1A46FC}" sibTransId="{B95CECC5-84AE-467A-A788-4E808886BD44}"/>
    <dgm:cxn modelId="{9B4ACA98-FF1C-48D5-8185-9C5FC6978A8C}" srcId="{8EFF2942-C21D-479F-A6A2-B08D30BE1554}" destId="{E8619BD9-F807-4B18-9478-54FB7CFAAC25}" srcOrd="0" destOrd="0" parTransId="{D4543830-E1CB-486A-8DC6-5DB8F6FF7BB2}" sibTransId="{8344F99F-ADA4-4A99-9999-C83E46C8266E}"/>
    <dgm:cxn modelId="{53C1BCB0-A590-4E6A-A9D3-F6E795B72042}" type="presOf" srcId="{B38A7529-E476-4771-94B6-D85E1F710210}" destId="{FE4DDC32-ACAC-4CC0-969A-29F0BFD664BA}" srcOrd="0" destOrd="0" presId="urn:microsoft.com/office/officeart/2018/2/layout/IconLabelList"/>
    <dgm:cxn modelId="{4BBDA2BE-97BC-4A0E-B706-6FFB06B9BA99}" type="presOf" srcId="{8EFF2942-C21D-479F-A6A2-B08D30BE1554}" destId="{3FFB7834-617F-44E3-9824-DC6D9D880C7D}" srcOrd="0" destOrd="0" presId="urn:microsoft.com/office/officeart/2018/2/layout/IconLabelList"/>
    <dgm:cxn modelId="{B0ABA2D0-DDC0-4D99-B038-2C40DB34CB6B}" type="presOf" srcId="{D9FFEBBC-C8DF-4C95-ABE7-DCB83941B654}" destId="{9BACEC1A-3327-438C-AD16-2DA18A076F1C}" srcOrd="0" destOrd="0" presId="urn:microsoft.com/office/officeart/2018/2/layout/IconLabelList"/>
    <dgm:cxn modelId="{8083DDD8-9D85-499D-BAF5-4ECE4506567D}" type="presOf" srcId="{E3577185-78C9-4DEE-ACD6-4F5F87C2C646}" destId="{97B3A1EA-A6BA-4EA4-8F6C-58806800780E}" srcOrd="0" destOrd="0" presId="urn:microsoft.com/office/officeart/2018/2/layout/IconLabelList"/>
    <dgm:cxn modelId="{C3CBE6A5-4BD2-4122-85C6-F0C6FBA4A145}" type="presParOf" srcId="{3FFB7834-617F-44E3-9824-DC6D9D880C7D}" destId="{0472271E-A204-44DA-8F3F-882BE7BE9EC9}" srcOrd="0" destOrd="0" presId="urn:microsoft.com/office/officeart/2018/2/layout/IconLabelList"/>
    <dgm:cxn modelId="{88858574-9A52-4284-9771-572CD1F097BA}" type="presParOf" srcId="{0472271E-A204-44DA-8F3F-882BE7BE9EC9}" destId="{F48E69D2-7E6D-40B1-96AD-8FF5EE71F846}" srcOrd="0" destOrd="0" presId="urn:microsoft.com/office/officeart/2018/2/layout/IconLabelList"/>
    <dgm:cxn modelId="{E0802781-9877-41C9-9031-81B55BE49B33}" type="presParOf" srcId="{0472271E-A204-44DA-8F3F-882BE7BE9EC9}" destId="{ABA1FD84-117C-4DE4-877C-CB20A4C015DB}" srcOrd="1" destOrd="0" presId="urn:microsoft.com/office/officeart/2018/2/layout/IconLabelList"/>
    <dgm:cxn modelId="{34E56648-4BFB-472C-B9D1-221851BDDEFA}" type="presParOf" srcId="{0472271E-A204-44DA-8F3F-882BE7BE9EC9}" destId="{8FFE4DC3-36AD-415E-8B1E-C8D0C96FBD71}" srcOrd="2" destOrd="0" presId="urn:microsoft.com/office/officeart/2018/2/layout/IconLabelList"/>
    <dgm:cxn modelId="{522AC984-AA89-4B39-98E1-DC8E7D613962}" type="presParOf" srcId="{3FFB7834-617F-44E3-9824-DC6D9D880C7D}" destId="{AC76C861-BCEA-4CCD-9078-23E23E90F03B}" srcOrd="1" destOrd="0" presId="urn:microsoft.com/office/officeart/2018/2/layout/IconLabelList"/>
    <dgm:cxn modelId="{F26821D6-E90C-4A5F-8447-F8D4DF50D19A}" type="presParOf" srcId="{3FFB7834-617F-44E3-9824-DC6D9D880C7D}" destId="{8C3B0DDD-7A30-4074-B410-67F5EEA86BCF}" srcOrd="2" destOrd="0" presId="urn:microsoft.com/office/officeart/2018/2/layout/IconLabelList"/>
    <dgm:cxn modelId="{B57EE22D-EAF3-4111-810A-4A0A19DBCB28}" type="presParOf" srcId="{8C3B0DDD-7A30-4074-B410-67F5EEA86BCF}" destId="{1C202B8E-40E1-42E7-9E82-72A08117996E}" srcOrd="0" destOrd="0" presId="urn:microsoft.com/office/officeart/2018/2/layout/IconLabelList"/>
    <dgm:cxn modelId="{2AD5424A-3CD7-4D2F-9FA7-025F05C4F568}" type="presParOf" srcId="{8C3B0DDD-7A30-4074-B410-67F5EEA86BCF}" destId="{4EA6ACFC-11A3-489E-83E8-312CA2BCCABA}" srcOrd="1" destOrd="0" presId="urn:microsoft.com/office/officeart/2018/2/layout/IconLabelList"/>
    <dgm:cxn modelId="{6C2DDF34-7881-4CF1-AE80-BBF2DF1A8318}" type="presParOf" srcId="{8C3B0DDD-7A30-4074-B410-67F5EEA86BCF}" destId="{9BACEC1A-3327-438C-AD16-2DA18A076F1C}" srcOrd="2" destOrd="0" presId="urn:microsoft.com/office/officeart/2018/2/layout/IconLabelList"/>
    <dgm:cxn modelId="{0368FE2C-7CD4-4589-A303-9E3D0EBD8223}" type="presParOf" srcId="{3FFB7834-617F-44E3-9824-DC6D9D880C7D}" destId="{DD6723AD-2631-4EE9-B243-B4D854CA1111}" srcOrd="3" destOrd="0" presId="urn:microsoft.com/office/officeart/2018/2/layout/IconLabelList"/>
    <dgm:cxn modelId="{428DB2C6-9FC4-44C7-B16B-FFE558505A24}" type="presParOf" srcId="{3FFB7834-617F-44E3-9824-DC6D9D880C7D}" destId="{72773D40-A241-4566-B8CE-13C8D85A750E}" srcOrd="4" destOrd="0" presId="urn:microsoft.com/office/officeart/2018/2/layout/IconLabelList"/>
    <dgm:cxn modelId="{D672C4BD-FA87-43F4-B984-5979A67105DB}" type="presParOf" srcId="{72773D40-A241-4566-B8CE-13C8D85A750E}" destId="{E643557A-27D6-4CF1-8628-D45D29AB36D6}" srcOrd="0" destOrd="0" presId="urn:microsoft.com/office/officeart/2018/2/layout/IconLabelList"/>
    <dgm:cxn modelId="{D1D76845-2DD0-441A-A4A0-2D1BC0030E80}" type="presParOf" srcId="{72773D40-A241-4566-B8CE-13C8D85A750E}" destId="{40BA677D-B5BD-443A-8F6B-645275DFF284}" srcOrd="1" destOrd="0" presId="urn:microsoft.com/office/officeart/2018/2/layout/IconLabelList"/>
    <dgm:cxn modelId="{D3CB7AFC-6B68-44D9-81B6-5CCB2E7C331D}" type="presParOf" srcId="{72773D40-A241-4566-B8CE-13C8D85A750E}" destId="{97B3A1EA-A6BA-4EA4-8F6C-58806800780E}" srcOrd="2" destOrd="0" presId="urn:microsoft.com/office/officeart/2018/2/layout/IconLabelList"/>
    <dgm:cxn modelId="{5B98CCA4-10EC-490A-A89C-9EDA3B96D483}" type="presParOf" srcId="{3FFB7834-617F-44E3-9824-DC6D9D880C7D}" destId="{7EFC476E-4F80-4991-ACB6-4FC52F947317}" srcOrd="5" destOrd="0" presId="urn:microsoft.com/office/officeart/2018/2/layout/IconLabelList"/>
    <dgm:cxn modelId="{F9DAD7DC-86D3-42E3-B600-3BB95B8161B7}" type="presParOf" srcId="{3FFB7834-617F-44E3-9824-DC6D9D880C7D}" destId="{979596F6-08AA-4881-B27B-4CFC18BCF0E2}" srcOrd="6" destOrd="0" presId="urn:microsoft.com/office/officeart/2018/2/layout/IconLabelList"/>
    <dgm:cxn modelId="{0B4BC9B0-526B-487D-B22A-0A8C39737018}" type="presParOf" srcId="{979596F6-08AA-4881-B27B-4CFC18BCF0E2}" destId="{B1BBB092-B780-43DE-B3C2-98D8949E3B42}" srcOrd="0" destOrd="0" presId="urn:microsoft.com/office/officeart/2018/2/layout/IconLabelList"/>
    <dgm:cxn modelId="{73A03320-8E5F-4B71-BA4E-03117D82D8B7}" type="presParOf" srcId="{979596F6-08AA-4881-B27B-4CFC18BCF0E2}" destId="{3E50D9EF-E0E8-4666-A19C-3E366310E97E}" srcOrd="1" destOrd="0" presId="urn:microsoft.com/office/officeart/2018/2/layout/IconLabelList"/>
    <dgm:cxn modelId="{28EC1DEB-832A-49DF-9C06-D383178B85E2}" type="presParOf" srcId="{979596F6-08AA-4881-B27B-4CFC18BCF0E2}" destId="{FE4DDC32-ACAC-4CC0-969A-29F0BFD664B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80B2C7-F48B-4605-8717-238C85558A8B}">
      <dsp:nvSpPr>
        <dsp:cNvPr id="0" name=""/>
        <dsp:cNvSpPr/>
      </dsp:nvSpPr>
      <dsp:spPr>
        <a:xfrm>
          <a:off x="376435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6346A4-BF13-4399-A3B3-F0ECAB620CB7}">
      <dsp:nvSpPr>
        <dsp:cNvPr id="0" name=""/>
        <dsp:cNvSpPr/>
      </dsp:nvSpPr>
      <dsp:spPr>
        <a:xfrm>
          <a:off x="610435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B541E1-FE25-4BD0-A980-B5F6175B2D58}">
      <dsp:nvSpPr>
        <dsp:cNvPr id="0" name=""/>
        <dsp:cNvSpPr/>
      </dsp:nvSpPr>
      <dsp:spPr>
        <a:xfrm>
          <a:off x="2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Can be life-threatening</a:t>
          </a:r>
        </a:p>
      </dsp:txBody>
      <dsp:txXfrm>
        <a:off x="25435" y="2456402"/>
        <a:ext cx="1800000" cy="720000"/>
      </dsp:txXfrm>
    </dsp:sp>
    <dsp:sp modelId="{1E1A75DD-397A-46AD-BF17-E89A1D94DBDB}">
      <dsp:nvSpPr>
        <dsp:cNvPr id="0" name=""/>
        <dsp:cNvSpPr/>
      </dsp:nvSpPr>
      <dsp:spPr>
        <a:xfrm>
          <a:off x="2491435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813F0E-8E48-4275-BF9B-0F69AF9A3836}">
      <dsp:nvSpPr>
        <dsp:cNvPr id="0" name=""/>
        <dsp:cNvSpPr/>
      </dsp:nvSpPr>
      <dsp:spPr>
        <a:xfrm>
          <a:off x="2725435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498D1-3DD5-4A85-AAA5-2E77A27755CE}">
      <dsp:nvSpPr>
        <dsp:cNvPr id="0" name=""/>
        <dsp:cNvSpPr/>
      </dsp:nvSpPr>
      <dsp:spPr>
        <a:xfrm>
          <a:off x="214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Spreads quickly in schools</a:t>
          </a:r>
        </a:p>
      </dsp:txBody>
      <dsp:txXfrm>
        <a:off x="2140435" y="2456402"/>
        <a:ext cx="1800000" cy="720000"/>
      </dsp:txXfrm>
    </dsp:sp>
    <dsp:sp modelId="{F7F017C5-A2D7-4D6A-8AD0-1BECC70CCAA8}">
      <dsp:nvSpPr>
        <dsp:cNvPr id="0" name=""/>
        <dsp:cNvSpPr/>
      </dsp:nvSpPr>
      <dsp:spPr>
        <a:xfrm>
          <a:off x="4606435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AEB91C-B3D7-4246-8859-477600E15322}">
      <dsp:nvSpPr>
        <dsp:cNvPr id="0" name=""/>
        <dsp:cNvSpPr/>
      </dsp:nvSpPr>
      <dsp:spPr>
        <a:xfrm>
          <a:off x="4840435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0C2A28-A0C2-4A5C-ACC4-BC19763B26DB}">
      <dsp:nvSpPr>
        <dsp:cNvPr id="0" name=""/>
        <dsp:cNvSpPr/>
      </dsp:nvSpPr>
      <dsp:spPr>
        <a:xfrm>
          <a:off x="425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Requires urgent medical attention</a:t>
          </a:r>
        </a:p>
      </dsp:txBody>
      <dsp:txXfrm>
        <a:off x="4255435" y="2456402"/>
        <a:ext cx="1800000" cy="720000"/>
      </dsp:txXfrm>
    </dsp:sp>
    <dsp:sp modelId="{5DB1E472-576F-489D-88B5-E476C6D728C9}">
      <dsp:nvSpPr>
        <dsp:cNvPr id="0" name=""/>
        <dsp:cNvSpPr/>
      </dsp:nvSpPr>
      <dsp:spPr>
        <a:xfrm>
          <a:off x="6721435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82A459-F5C0-4850-8186-5536B90C3F37}">
      <dsp:nvSpPr>
        <dsp:cNvPr id="0" name=""/>
        <dsp:cNvSpPr/>
      </dsp:nvSpPr>
      <dsp:spPr>
        <a:xfrm>
          <a:off x="6955435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E4F0F0-D34E-4BDC-A762-553CA012962A}">
      <dsp:nvSpPr>
        <dsp:cNvPr id="0" name=""/>
        <dsp:cNvSpPr/>
      </dsp:nvSpPr>
      <dsp:spPr>
        <a:xfrm>
          <a:off x="637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Public health priority</a:t>
          </a:r>
        </a:p>
      </dsp:txBody>
      <dsp:txXfrm>
        <a:off x="6370435" y="2456402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FB94C4-A487-4FFF-963E-CB89DA12812F}">
      <dsp:nvSpPr>
        <dsp:cNvPr id="0" name=""/>
        <dsp:cNvSpPr/>
      </dsp:nvSpPr>
      <dsp:spPr>
        <a:xfrm>
          <a:off x="0" y="0"/>
          <a:ext cx="6309360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Immediate hospital treatment</a:t>
          </a:r>
          <a:endParaRPr lang="en-US" sz="3000" kern="1200"/>
        </a:p>
      </dsp:txBody>
      <dsp:txXfrm>
        <a:off x="28038" y="28038"/>
        <a:ext cx="5195473" cy="901218"/>
      </dsp:txXfrm>
    </dsp:sp>
    <dsp:sp modelId="{38491E51-09FF-4982-BB54-2BC370B43CCA}">
      <dsp:nvSpPr>
        <dsp:cNvPr id="0" name=""/>
        <dsp:cNvSpPr/>
      </dsp:nvSpPr>
      <dsp:spPr>
        <a:xfrm>
          <a:off x="528408" y="1131347"/>
          <a:ext cx="6309360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Use of antibiotics</a:t>
          </a:r>
          <a:endParaRPr lang="en-US" sz="3000" kern="1200"/>
        </a:p>
      </dsp:txBody>
      <dsp:txXfrm>
        <a:off x="556446" y="1159385"/>
        <a:ext cx="5102633" cy="901218"/>
      </dsp:txXfrm>
    </dsp:sp>
    <dsp:sp modelId="{5DB672A9-08B6-4718-B42D-E49A7B3A3DDF}">
      <dsp:nvSpPr>
        <dsp:cNvPr id="0" name=""/>
        <dsp:cNvSpPr/>
      </dsp:nvSpPr>
      <dsp:spPr>
        <a:xfrm>
          <a:off x="1048931" y="2262695"/>
          <a:ext cx="6309360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Treatment before confirmation</a:t>
          </a:r>
          <a:endParaRPr lang="en-US" sz="3000" kern="1200"/>
        </a:p>
      </dsp:txBody>
      <dsp:txXfrm>
        <a:off x="1076969" y="2290733"/>
        <a:ext cx="5110520" cy="901218"/>
      </dsp:txXfrm>
    </dsp:sp>
    <dsp:sp modelId="{70AA8D2D-3B40-43B0-A0EF-57AA3C267833}">
      <dsp:nvSpPr>
        <dsp:cNvPr id="0" name=""/>
        <dsp:cNvSpPr/>
      </dsp:nvSpPr>
      <dsp:spPr>
        <a:xfrm>
          <a:off x="1577340" y="3394043"/>
          <a:ext cx="6309360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Reduces complications</a:t>
          </a:r>
          <a:endParaRPr lang="en-US" sz="3000" kern="1200"/>
        </a:p>
      </dsp:txBody>
      <dsp:txXfrm>
        <a:off x="1605378" y="3422081"/>
        <a:ext cx="5102633" cy="901218"/>
      </dsp:txXfrm>
    </dsp:sp>
    <dsp:sp modelId="{8A4566A4-2637-4624-AB2E-0A0F719612A3}">
      <dsp:nvSpPr>
        <dsp:cNvPr id="0" name=""/>
        <dsp:cNvSpPr/>
      </dsp:nvSpPr>
      <dsp:spPr>
        <a:xfrm>
          <a:off x="568711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827122" y="733200"/>
        <a:ext cx="342233" cy="468236"/>
      </dsp:txXfrm>
    </dsp:sp>
    <dsp:sp modelId="{3CFFF396-B8FD-4C22-B4C1-045756E0F359}">
      <dsp:nvSpPr>
        <dsp:cNvPr id="0" name=""/>
        <dsp:cNvSpPr/>
      </dsp:nvSpPr>
      <dsp:spPr>
        <a:xfrm>
          <a:off x="6215527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355531" y="1864548"/>
        <a:ext cx="342233" cy="468236"/>
      </dsp:txXfrm>
    </dsp:sp>
    <dsp:sp modelId="{80449299-31AD-4C13-8BF8-E9DE2A45D232}">
      <dsp:nvSpPr>
        <dsp:cNvPr id="0" name=""/>
        <dsp:cNvSpPr/>
      </dsp:nvSpPr>
      <dsp:spPr>
        <a:xfrm>
          <a:off x="6736049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876053" y="2995896"/>
        <a:ext cx="342233" cy="4682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81CCD7-B641-44AB-B15E-A27C82360BAB}">
      <dsp:nvSpPr>
        <dsp:cNvPr id="0" name=""/>
        <dsp:cNvSpPr/>
      </dsp:nvSpPr>
      <dsp:spPr>
        <a:xfrm>
          <a:off x="0" y="14511"/>
          <a:ext cx="8229600" cy="10313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Stay home if infected</a:t>
          </a:r>
        </a:p>
      </dsp:txBody>
      <dsp:txXfrm>
        <a:off x="50347" y="64858"/>
        <a:ext cx="8128906" cy="930660"/>
      </dsp:txXfrm>
    </dsp:sp>
    <dsp:sp modelId="{B2664248-F93F-4E7F-98CC-7E1879338230}">
      <dsp:nvSpPr>
        <dsp:cNvPr id="0" name=""/>
        <dsp:cNvSpPr/>
      </dsp:nvSpPr>
      <dsp:spPr>
        <a:xfrm>
          <a:off x="0" y="1169706"/>
          <a:ext cx="8229600" cy="10313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Hand hygiene</a:t>
          </a:r>
        </a:p>
      </dsp:txBody>
      <dsp:txXfrm>
        <a:off x="50347" y="1220053"/>
        <a:ext cx="8128906" cy="930660"/>
      </dsp:txXfrm>
    </dsp:sp>
    <dsp:sp modelId="{D2622BB1-B448-42B8-97A5-CC690251F1C6}">
      <dsp:nvSpPr>
        <dsp:cNvPr id="0" name=""/>
        <dsp:cNvSpPr/>
      </dsp:nvSpPr>
      <dsp:spPr>
        <a:xfrm>
          <a:off x="0" y="2324901"/>
          <a:ext cx="8229600" cy="10313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Do not share drinks</a:t>
          </a:r>
        </a:p>
      </dsp:txBody>
      <dsp:txXfrm>
        <a:off x="50347" y="2375248"/>
        <a:ext cx="8128906" cy="930660"/>
      </dsp:txXfrm>
    </dsp:sp>
    <dsp:sp modelId="{C45D267D-538A-4218-ABDB-9BCEDB7A7BCC}">
      <dsp:nvSpPr>
        <dsp:cNvPr id="0" name=""/>
        <dsp:cNvSpPr/>
      </dsp:nvSpPr>
      <dsp:spPr>
        <a:xfrm>
          <a:off x="0" y="3480096"/>
          <a:ext cx="8229600" cy="10313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Clean environment</a:t>
          </a:r>
        </a:p>
      </dsp:txBody>
      <dsp:txXfrm>
        <a:off x="50347" y="3530443"/>
        <a:ext cx="8128906" cy="9306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D0DA7E-35F0-414C-9398-08E1DB6929B7}">
      <dsp:nvSpPr>
        <dsp:cNvPr id="0" name=""/>
        <dsp:cNvSpPr/>
      </dsp:nvSpPr>
      <dsp:spPr>
        <a:xfrm>
          <a:off x="1645920" y="1414"/>
          <a:ext cx="6583680" cy="1449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742" tIns="368230" rIns="127742" bIns="3682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Recognise symptoms</a:t>
          </a:r>
        </a:p>
      </dsp:txBody>
      <dsp:txXfrm>
        <a:off x="1645920" y="1414"/>
        <a:ext cx="6583680" cy="1449722"/>
      </dsp:txXfrm>
    </dsp:sp>
    <dsp:sp modelId="{E6C05978-3195-4BDB-9D46-BD0746A8E453}">
      <dsp:nvSpPr>
        <dsp:cNvPr id="0" name=""/>
        <dsp:cNvSpPr/>
      </dsp:nvSpPr>
      <dsp:spPr>
        <a:xfrm>
          <a:off x="0" y="1414"/>
          <a:ext cx="1645920" cy="14497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097" tIns="143200" rIns="87097" bIns="14320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Recognise</a:t>
          </a:r>
        </a:p>
      </dsp:txBody>
      <dsp:txXfrm>
        <a:off x="0" y="1414"/>
        <a:ext cx="1645920" cy="1449722"/>
      </dsp:txXfrm>
    </dsp:sp>
    <dsp:sp modelId="{E5E6ADFD-C7B8-401F-8A59-6A2AF117FC19}">
      <dsp:nvSpPr>
        <dsp:cNvPr id="0" name=""/>
        <dsp:cNvSpPr/>
      </dsp:nvSpPr>
      <dsp:spPr>
        <a:xfrm>
          <a:off x="1645920" y="1538120"/>
          <a:ext cx="6583680" cy="1449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742" tIns="368230" rIns="127742" bIns="3682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Encourage early help</a:t>
          </a:r>
        </a:p>
      </dsp:txBody>
      <dsp:txXfrm>
        <a:off x="1645920" y="1538120"/>
        <a:ext cx="6583680" cy="1449722"/>
      </dsp:txXfrm>
    </dsp:sp>
    <dsp:sp modelId="{86D5BDA3-7062-4085-A12B-338C3263CA97}">
      <dsp:nvSpPr>
        <dsp:cNvPr id="0" name=""/>
        <dsp:cNvSpPr/>
      </dsp:nvSpPr>
      <dsp:spPr>
        <a:xfrm>
          <a:off x="0" y="1538120"/>
          <a:ext cx="1645920" cy="14497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097" tIns="143200" rIns="87097" bIns="14320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Encourage</a:t>
          </a:r>
        </a:p>
      </dsp:txBody>
      <dsp:txXfrm>
        <a:off x="0" y="1538120"/>
        <a:ext cx="1645920" cy="1449722"/>
      </dsp:txXfrm>
    </dsp:sp>
    <dsp:sp modelId="{320BC004-BCC8-4522-87B3-E136236794E6}">
      <dsp:nvSpPr>
        <dsp:cNvPr id="0" name=""/>
        <dsp:cNvSpPr/>
      </dsp:nvSpPr>
      <dsp:spPr>
        <a:xfrm>
          <a:off x="1645920" y="3074826"/>
          <a:ext cx="6583680" cy="1449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742" tIns="368230" rIns="127742" bIns="3682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Inform parents and staff</a:t>
          </a:r>
        </a:p>
      </dsp:txBody>
      <dsp:txXfrm>
        <a:off x="1645920" y="3074826"/>
        <a:ext cx="6583680" cy="1449722"/>
      </dsp:txXfrm>
    </dsp:sp>
    <dsp:sp modelId="{F4E60232-64FA-458D-9A0F-EA6419C8CC54}">
      <dsp:nvSpPr>
        <dsp:cNvPr id="0" name=""/>
        <dsp:cNvSpPr/>
      </dsp:nvSpPr>
      <dsp:spPr>
        <a:xfrm>
          <a:off x="0" y="3074826"/>
          <a:ext cx="1645920" cy="14497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097" tIns="143200" rIns="87097" bIns="14320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Inform</a:t>
          </a:r>
        </a:p>
      </dsp:txBody>
      <dsp:txXfrm>
        <a:off x="0" y="3074826"/>
        <a:ext cx="1645920" cy="144972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BDB428-53FB-4CDA-B884-D4C9CBB4BCDE}">
      <dsp:nvSpPr>
        <dsp:cNvPr id="0" name=""/>
        <dsp:cNvSpPr/>
      </dsp:nvSpPr>
      <dsp:spPr>
        <a:xfrm>
          <a:off x="0" y="14511"/>
          <a:ext cx="8229600" cy="10313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Notifiable disease</a:t>
          </a:r>
        </a:p>
      </dsp:txBody>
      <dsp:txXfrm>
        <a:off x="50347" y="64858"/>
        <a:ext cx="8128906" cy="930660"/>
      </dsp:txXfrm>
    </dsp:sp>
    <dsp:sp modelId="{060DC106-A4B9-4F28-848F-4FB545A99ADA}">
      <dsp:nvSpPr>
        <dsp:cNvPr id="0" name=""/>
        <dsp:cNvSpPr/>
      </dsp:nvSpPr>
      <dsp:spPr>
        <a:xfrm>
          <a:off x="0" y="1169706"/>
          <a:ext cx="8229600" cy="10313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Reported to authorities</a:t>
          </a:r>
        </a:p>
      </dsp:txBody>
      <dsp:txXfrm>
        <a:off x="50347" y="1220053"/>
        <a:ext cx="8128906" cy="930660"/>
      </dsp:txXfrm>
    </dsp:sp>
    <dsp:sp modelId="{262A5B0E-26AF-4D99-B384-2EE42EF18FF5}">
      <dsp:nvSpPr>
        <dsp:cNvPr id="0" name=""/>
        <dsp:cNvSpPr/>
      </dsp:nvSpPr>
      <dsp:spPr>
        <a:xfrm>
          <a:off x="0" y="2324901"/>
          <a:ext cx="8229600" cy="10313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Monitor outbreaks</a:t>
          </a:r>
        </a:p>
      </dsp:txBody>
      <dsp:txXfrm>
        <a:off x="50347" y="2375248"/>
        <a:ext cx="8128906" cy="930660"/>
      </dsp:txXfrm>
    </dsp:sp>
    <dsp:sp modelId="{4C51C80D-B118-4A5D-9C02-49ED2DEDB9A2}">
      <dsp:nvSpPr>
        <dsp:cNvPr id="0" name=""/>
        <dsp:cNvSpPr/>
      </dsp:nvSpPr>
      <dsp:spPr>
        <a:xfrm>
          <a:off x="0" y="3480096"/>
          <a:ext cx="8229600" cy="10313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Quick response</a:t>
          </a:r>
        </a:p>
      </dsp:txBody>
      <dsp:txXfrm>
        <a:off x="50347" y="3530443"/>
        <a:ext cx="8128906" cy="9306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8E69D2-7E6D-40B1-96AD-8FF5EE71F846}">
      <dsp:nvSpPr>
        <dsp:cNvPr id="0" name=""/>
        <dsp:cNvSpPr/>
      </dsp:nvSpPr>
      <dsp:spPr>
        <a:xfrm>
          <a:off x="520435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FE4DC3-36AD-415E-8B1E-C8D0C96FBD71}">
      <dsp:nvSpPr>
        <dsp:cNvPr id="0" name=""/>
        <dsp:cNvSpPr/>
      </dsp:nvSpPr>
      <dsp:spPr>
        <a:xfrm>
          <a:off x="25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Rapid treatment saves lives</a:t>
          </a:r>
        </a:p>
      </dsp:txBody>
      <dsp:txXfrm>
        <a:off x="25435" y="2276522"/>
        <a:ext cx="1800000" cy="720000"/>
      </dsp:txXfrm>
    </dsp:sp>
    <dsp:sp modelId="{1C202B8E-40E1-42E7-9E82-72A08117996E}">
      <dsp:nvSpPr>
        <dsp:cNvPr id="0" name=""/>
        <dsp:cNvSpPr/>
      </dsp:nvSpPr>
      <dsp:spPr>
        <a:xfrm>
          <a:off x="2635435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ACEC1A-3327-438C-AD16-2DA18A076F1C}">
      <dsp:nvSpPr>
        <dsp:cNvPr id="0" name=""/>
        <dsp:cNvSpPr/>
      </dsp:nvSpPr>
      <dsp:spPr>
        <a:xfrm>
          <a:off x="2140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Contact tracing prevents spread</a:t>
          </a:r>
        </a:p>
      </dsp:txBody>
      <dsp:txXfrm>
        <a:off x="2140435" y="2276522"/>
        <a:ext cx="1800000" cy="720000"/>
      </dsp:txXfrm>
    </dsp:sp>
    <dsp:sp modelId="{E643557A-27D6-4CF1-8628-D45D29AB36D6}">
      <dsp:nvSpPr>
        <dsp:cNvPr id="0" name=""/>
        <dsp:cNvSpPr/>
      </dsp:nvSpPr>
      <dsp:spPr>
        <a:xfrm>
          <a:off x="4750435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B3A1EA-A6BA-4EA4-8F6C-58806800780E}">
      <dsp:nvSpPr>
        <dsp:cNvPr id="0" name=""/>
        <dsp:cNvSpPr/>
      </dsp:nvSpPr>
      <dsp:spPr>
        <a:xfrm>
          <a:off x="4255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Vaccination protects communities</a:t>
          </a:r>
        </a:p>
      </dsp:txBody>
      <dsp:txXfrm>
        <a:off x="4255435" y="2276522"/>
        <a:ext cx="1800000" cy="720000"/>
      </dsp:txXfrm>
    </dsp:sp>
    <dsp:sp modelId="{B1BBB092-B780-43DE-B3C2-98D8949E3B42}">
      <dsp:nvSpPr>
        <dsp:cNvPr id="0" name=""/>
        <dsp:cNvSpPr/>
      </dsp:nvSpPr>
      <dsp:spPr>
        <a:xfrm>
          <a:off x="6865435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4DDC32-ACAC-4CC0-969A-29F0BFD664BA}">
      <dsp:nvSpPr>
        <dsp:cNvPr id="0" name=""/>
        <dsp:cNvSpPr/>
      </dsp:nvSpPr>
      <dsp:spPr>
        <a:xfrm>
          <a:off x="6370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Public health is essential</a:t>
          </a:r>
        </a:p>
      </dsp:txBody>
      <dsp:txXfrm>
        <a:off x="6370435" y="2276522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uidance/meningococcal-disease-clinical-and-public-health-management" TargetMode="External"/><Relationship Id="rId2" Type="http://schemas.openxmlformats.org/officeDocument/2006/relationships/hyperlink" Target="https://www.nhs.uk/condition/meningiti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v.uk/government/publications/health-protection-in-schools-and-other-childcare-facilit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ight Triangle 40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08993"/>
            <a:ext cx="6923558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5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Control of Meningitis in a Community Setting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963930" y="4582814"/>
            <a:ext cx="5349252" cy="13126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defTabSz="914400">
              <a:lnSpc>
                <a:spcPct val="90000"/>
              </a:lnSpc>
              <a:spcBef>
                <a:spcPts val="1000"/>
              </a:spcBef>
            </a:pPr>
            <a:endParaRPr lang="en-US" sz="2200" kern="1200" dirty="0">
              <a:solidFill>
                <a:schemeClr val="tx1"/>
              </a:solidFill>
              <a:latin typeface="+mn-lt"/>
              <a:ea typeface="Calibri"/>
              <a:cs typeface="Calibri"/>
            </a:endParaRPr>
          </a:p>
          <a:p>
            <a:pPr defTabSz="914400">
              <a:lnSpc>
                <a:spcPct val="90000"/>
              </a:lnSpc>
              <a:spcBef>
                <a:spcPts val="1000"/>
              </a:spcBef>
            </a:pPr>
            <a:r>
              <a:rPr lang="en-US" sz="2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Your </a:t>
            </a:r>
            <a:r>
              <a:rPr lang="en-US" sz="2200" dirty="0">
                <a:solidFill>
                  <a:schemeClr val="tx1"/>
                </a:solidFill>
              </a:rPr>
              <a:t>Name: </a:t>
            </a:r>
            <a:r>
              <a:rPr lang="en-US" sz="2200" dirty="0" err="1">
                <a:solidFill>
                  <a:schemeClr val="tx1"/>
                </a:solidFill>
              </a:rPr>
              <a:t>Carbelis</a:t>
            </a:r>
            <a:r>
              <a:rPr lang="en-US" sz="2200" dirty="0">
                <a:solidFill>
                  <a:schemeClr val="tx1"/>
                </a:solidFill>
              </a:rPr>
              <a:t> Carrillo Guevara</a:t>
            </a:r>
            <a:endParaRPr lang="en-US" sz="2200" kern="1200">
              <a:solidFill>
                <a:schemeClr val="tx1"/>
              </a:solidFill>
              <a:latin typeface="+mn-lt"/>
              <a:ea typeface="Calibri"/>
              <a:cs typeface="Calibri"/>
            </a:endParaRPr>
          </a:p>
          <a:p>
            <a:pPr defTabSz="914400">
              <a:lnSpc>
                <a:spcPct val="90000"/>
              </a:lnSpc>
              <a:spcBef>
                <a:spcPts val="1000"/>
              </a:spcBef>
            </a:pPr>
            <a:r>
              <a:rPr lang="en-US" sz="2200">
                <a:solidFill>
                  <a:schemeClr val="tx1"/>
                </a:solidFill>
                <a:ea typeface="Calibri"/>
                <a:cs typeface="Calibri"/>
              </a:rPr>
              <a:t>Student Number: 2516436</a:t>
            </a:r>
            <a:endParaRPr lang="en-US" sz="2200" dirty="0">
              <a:solidFill>
                <a:schemeClr val="tx1"/>
              </a:solidFill>
            </a:endParaRPr>
          </a:p>
          <a:p>
            <a:pPr defTabSz="914400">
              <a:lnSpc>
                <a:spcPct val="90000"/>
              </a:lnSpc>
              <a:spcBef>
                <a:spcPts val="1000"/>
              </a:spcBef>
            </a:pPr>
            <a:r>
              <a:rPr lang="en-US" sz="2200">
                <a:solidFill>
                  <a:schemeClr val="tx1"/>
                </a:solidFill>
              </a:rPr>
              <a:t>Module Code</a:t>
            </a:r>
            <a:r>
              <a:rPr lang="en-US" sz="2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</a:t>
            </a:r>
            <a:r>
              <a:rPr lang="en-US" sz="2200">
                <a:solidFill>
                  <a:schemeClr val="tx1"/>
                </a:solidFill>
              </a:rPr>
              <a:t>LCHS4008</a:t>
            </a:r>
            <a:endParaRPr lang="en-US" sz="2200" kern="1200">
              <a:solidFill>
                <a:schemeClr val="tx1"/>
              </a:solidFill>
              <a:latin typeface="+mn-lt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62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556" y="762001"/>
            <a:ext cx="3117384" cy="1708244"/>
          </a:xfrm>
        </p:spPr>
        <p:txBody>
          <a:bodyPr anchor="ctr">
            <a:normAutofit/>
          </a:bodyPr>
          <a:lstStyle/>
          <a:p>
            <a:r>
              <a:rPr lang="en-GB" sz="3500"/>
              <a:t>What is Meningitis?</a:t>
            </a:r>
          </a:p>
        </p:txBody>
      </p:sp>
      <p:pic>
        <p:nvPicPr>
          <p:cNvPr id="12" name="Picture 11" descr="Computer Generated Lights">
            <a:extLst>
              <a:ext uri="{FF2B5EF4-FFF2-40B4-BE49-F238E27FC236}">
                <a16:creationId xmlns:a16="http://schemas.microsoft.com/office/drawing/2014/main" id="{704832BA-27CD-1D54-D0BC-41D2D5FC23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94" r="29760" b="-60"/>
          <a:stretch>
            <a:fillRect/>
          </a:stretch>
        </p:blipFill>
        <p:spPr>
          <a:xfrm>
            <a:off x="20" y="-2"/>
            <a:ext cx="4571980" cy="6858002"/>
          </a:xfrm>
          <a:prstGeom prst="rect">
            <a:avLst/>
          </a:prstGeom>
        </p:spPr>
      </p:pic>
      <p:sp>
        <p:nvSpPr>
          <p:cNvPr id="13" name="Content Placeholder 2"/>
          <p:cNvSpPr>
            <a:spLocks noGrp="1"/>
          </p:cNvSpPr>
          <p:nvPr>
            <p:ph idx="1"/>
          </p:nvPr>
        </p:nvSpPr>
        <p:spPr>
          <a:xfrm>
            <a:off x="5102556" y="2470245"/>
            <a:ext cx="3117384" cy="3769835"/>
          </a:xfrm>
        </p:spPr>
        <p:txBody>
          <a:bodyPr anchor="ctr">
            <a:normAutofit/>
          </a:bodyPr>
          <a:lstStyle/>
          <a:p>
            <a:r>
              <a:rPr sz="1700"/>
              <a:t>Inflammation of the brain and spinal cord membranes</a:t>
            </a:r>
          </a:p>
          <a:p>
            <a:r>
              <a:rPr sz="1700"/>
              <a:t>Can be bacterial or viral</a:t>
            </a:r>
          </a:p>
          <a:p>
            <a:r>
              <a:rPr sz="1700"/>
              <a:t>Bacterial meningitis is more severe</a:t>
            </a:r>
          </a:p>
          <a:p>
            <a:r>
              <a:rPr sz="1700"/>
              <a:t>Spreads through close contact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Why Control is Important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D74A7F-0602-7524-284C-68CBFE6432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7065583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2599BC46-D4D0-01A3-4B5B-9B4943368FA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9091" r="20455" b="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Rapid Treatment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DD6B1014-528F-5294-1963-07E23D755A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4726105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Contact Tracing &amp; Antibiotics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/>
              <a:t>Identify close contacts</a:t>
            </a:r>
          </a:p>
          <a:p>
            <a:r>
              <a:rPr lang="en-GB" sz="1700"/>
              <a:t>Provide preventive antibiotics</a:t>
            </a:r>
          </a:p>
          <a:p>
            <a:r>
              <a:rPr lang="en-GB" sz="1700"/>
              <a:t>Stops further transmission</a:t>
            </a:r>
          </a:p>
          <a:p>
            <a:r>
              <a:rPr lang="en-GB" sz="1700"/>
              <a:t>Managed by public health teams</a:t>
            </a:r>
          </a:p>
        </p:txBody>
      </p:sp>
      <p:pic>
        <p:nvPicPr>
          <p:cNvPr id="5" name="Picture 4" descr="Capsules and pills inside a glass bowl">
            <a:extLst>
              <a:ext uri="{FF2B5EF4-FFF2-40B4-BE49-F238E27FC236}">
                <a16:creationId xmlns:a16="http://schemas.microsoft.com/office/drawing/2014/main" id="{6AA7F108-FBE6-E450-C2F9-EBCECA1747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9946" b="3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Vaccination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sz="1700"/>
              <a:t>MenB, MenACWY, Hib vaccines</a:t>
            </a:r>
          </a:p>
          <a:p>
            <a:r>
              <a:rPr sz="1700"/>
              <a:t>Reduces cases</a:t>
            </a:r>
          </a:p>
          <a:p>
            <a:r>
              <a:rPr sz="1700"/>
              <a:t>Used in outbreaks</a:t>
            </a:r>
          </a:p>
          <a:p>
            <a:r>
              <a:rPr sz="1700"/>
              <a:t>Protects high-risk groups</a:t>
            </a:r>
          </a:p>
        </p:txBody>
      </p:sp>
      <p:pic>
        <p:nvPicPr>
          <p:cNvPr id="13" name="Picture 12" descr="Needle and vial">
            <a:extLst>
              <a:ext uri="{FF2B5EF4-FFF2-40B4-BE49-F238E27FC236}">
                <a16:creationId xmlns:a16="http://schemas.microsoft.com/office/drawing/2014/main" id="{EAC32442-9968-C42E-BE09-2E57F203CB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46" r="49569" b="-3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Infection Control in Schools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292A52-350E-1B97-C5F0-9708E1C2BA2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Public Awareness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2C9951-375D-4831-5B71-9C0374AD11A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Surveillance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861ECC25-A8BD-75BC-8DB2-472D737F8FE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6C4942-BA91-891F-1B9E-C79F5A62B3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1715955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798" y="1463040"/>
            <a:ext cx="2847230" cy="2690949"/>
          </a:xfrm>
        </p:spPr>
        <p:txBody>
          <a:bodyPr anchor="t">
            <a:normAutofit/>
          </a:bodyPr>
          <a:lstStyle/>
          <a:p>
            <a:r>
              <a:rPr lang="en-GB" sz="4200"/>
              <a:t>References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7250" y="4415246"/>
            <a:ext cx="8986749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0279" y="587829"/>
            <a:ext cx="4878975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10492" y="1152143"/>
            <a:ext cx="5055389" cy="484908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900"/>
              <a:t>1- NHS (2026) – Meningitis</a:t>
            </a:r>
            <a:endParaRPr lang="en-US"/>
          </a:p>
          <a:p>
            <a:pPr marL="0" indent="0">
              <a:buNone/>
            </a:pPr>
            <a:r>
              <a:rPr lang="en-GB" sz="1900" dirty="0">
                <a:ea typeface="Calibri"/>
                <a:cs typeface="Calibri"/>
              </a:rPr>
              <a:t>      </a:t>
            </a:r>
            <a:r>
              <a:rPr lang="en-GB" sz="1900" dirty="0">
                <a:ea typeface="Calibri"/>
                <a:cs typeface="Calibri"/>
                <a:hlinkClick r:id="rId2"/>
              </a:rPr>
              <a:t>https://www.nhs.uk/condition/meningitis/</a:t>
            </a:r>
            <a:endParaRPr lang="en-GB" sz="19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GB" sz="19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900"/>
              <a:t>2- UK Government (UKHSA) (2025)</a:t>
            </a:r>
          </a:p>
          <a:p>
            <a:pPr marL="0" indent="0">
              <a:buNone/>
            </a:pPr>
            <a:r>
              <a:rPr lang="en-GB" sz="1900" dirty="0">
                <a:ea typeface="Calibri"/>
                <a:cs typeface="Calibri"/>
              </a:rPr>
              <a:t> </a:t>
            </a:r>
            <a:r>
              <a:rPr lang="en-GB" sz="1900" dirty="0">
                <a:ea typeface="Calibri"/>
                <a:cs typeface="Calibri"/>
                <a:hlinkClick r:id="rId3"/>
              </a:rPr>
              <a:t>https://www.gov.uk/guidance/meningococcal-disease-clinical-and-public-health-management</a:t>
            </a:r>
            <a:r>
              <a:rPr lang="en-GB" sz="1900" dirty="0">
                <a:ea typeface="Calibri"/>
                <a:cs typeface="Calibri"/>
              </a:rPr>
              <a:t> 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/>
              <a:t>3- Health Protection in Schools (2026)</a:t>
            </a:r>
            <a:endParaRPr lang="en-GB" sz="19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900" dirty="0"/>
              <a:t> </a:t>
            </a:r>
            <a:r>
              <a:rPr lang="en-GB" sz="1900" dirty="0">
                <a:hlinkClick r:id="rId4"/>
              </a:rPr>
              <a:t>http://www.gov.uk/government/publications/health-protection-in-schools-and-other-childcare-facilities</a:t>
            </a:r>
            <a:r>
              <a:rPr lang="en-GB" sz="1900" dirty="0"/>
              <a:t> </a:t>
            </a:r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Control of Meningitis in a Community Setting</vt:lpstr>
      <vt:lpstr>What is Meningitis?</vt:lpstr>
      <vt:lpstr>Why Control is Important</vt:lpstr>
      <vt:lpstr>Rapid Treatment</vt:lpstr>
      <vt:lpstr>Contact Tracing &amp; Antibiotics</vt:lpstr>
      <vt:lpstr>Vaccination</vt:lpstr>
      <vt:lpstr>Infection Control in Schools</vt:lpstr>
      <vt:lpstr>Public Awareness</vt:lpstr>
      <vt:lpstr>Surveillance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108</cp:revision>
  <dcterms:created xsi:type="dcterms:W3CDTF">2013-01-27T09:14:16Z</dcterms:created>
  <dcterms:modified xsi:type="dcterms:W3CDTF">2026-03-23T19:13:39Z</dcterms:modified>
  <cp:category/>
</cp:coreProperties>
</file>