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4.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5.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6.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7.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8.xml" ContentType="application/vnd.openxmlformats-officedocument.theme+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9.xml" ContentType="application/vnd.openxmlformats-officedocument.theme+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10.xml" ContentType="application/vnd.openxmlformats-officedocument.theme+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theme/theme11.xml" ContentType="application/vnd.openxmlformats-officedocument.theme+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theme/theme12.xml" ContentType="application/vnd.openxmlformats-officedocument.theme+xml"/>
  <Override PartName="/ppt/theme/theme1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comments/comment1.xml" ContentType="application/vnd.openxmlformats-officedocument.presentationml.comments+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4.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5.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60" r:id="rId1"/>
    <p:sldMasterId id="2147483666" r:id="rId2"/>
    <p:sldMasterId id="2147483672" r:id="rId3"/>
    <p:sldMasterId id="2147483678" r:id="rId4"/>
    <p:sldMasterId id="2147483684" r:id="rId5"/>
    <p:sldMasterId id="2147483690" r:id="rId6"/>
    <p:sldMasterId id="2147483696" r:id="rId7"/>
    <p:sldMasterId id="2147483714" r:id="rId8"/>
    <p:sldMasterId id="2147483720" r:id="rId9"/>
    <p:sldMasterId id="2147483726" r:id="rId10"/>
    <p:sldMasterId id="2147483738" r:id="rId11"/>
    <p:sldMasterId id="2147483744" r:id="rId12"/>
  </p:sldMasterIdLst>
  <p:notesMasterIdLst>
    <p:notesMasterId r:id="rId75"/>
  </p:notesMasterIdLst>
  <p:sldIdLst>
    <p:sldId id="257" r:id="rId13"/>
    <p:sldId id="258" r:id="rId14"/>
    <p:sldId id="259" r:id="rId15"/>
    <p:sldId id="261" r:id="rId16"/>
    <p:sldId id="260" r:id="rId17"/>
    <p:sldId id="262" r:id="rId18"/>
    <p:sldId id="265" r:id="rId19"/>
    <p:sldId id="266" r:id="rId20"/>
    <p:sldId id="267" r:id="rId21"/>
    <p:sldId id="268" r:id="rId22"/>
    <p:sldId id="283" r:id="rId23"/>
    <p:sldId id="320" r:id="rId24"/>
    <p:sldId id="264" r:id="rId25"/>
    <p:sldId id="269" r:id="rId26"/>
    <p:sldId id="270" r:id="rId27"/>
    <p:sldId id="272" r:id="rId28"/>
    <p:sldId id="274" r:id="rId29"/>
    <p:sldId id="291" r:id="rId30"/>
    <p:sldId id="275" r:id="rId31"/>
    <p:sldId id="284" r:id="rId32"/>
    <p:sldId id="285" r:id="rId33"/>
    <p:sldId id="286" r:id="rId34"/>
    <p:sldId id="287" r:id="rId35"/>
    <p:sldId id="330" r:id="rId36"/>
    <p:sldId id="326" r:id="rId37"/>
    <p:sldId id="288" r:id="rId38"/>
    <p:sldId id="289" r:id="rId39"/>
    <p:sldId id="290" r:id="rId40"/>
    <p:sldId id="307" r:id="rId41"/>
    <p:sldId id="308" r:id="rId42"/>
    <p:sldId id="309" r:id="rId43"/>
    <p:sldId id="310" r:id="rId44"/>
    <p:sldId id="311" r:id="rId45"/>
    <p:sldId id="312" r:id="rId46"/>
    <p:sldId id="315" r:id="rId47"/>
    <p:sldId id="316" r:id="rId48"/>
    <p:sldId id="279" r:id="rId49"/>
    <p:sldId id="314" r:id="rId50"/>
    <p:sldId id="276" r:id="rId51"/>
    <p:sldId id="317" r:id="rId52"/>
    <p:sldId id="318" r:id="rId53"/>
    <p:sldId id="319" r:id="rId54"/>
    <p:sldId id="278" r:id="rId55"/>
    <p:sldId id="331" r:id="rId56"/>
    <p:sldId id="329" r:id="rId57"/>
    <p:sldId id="321" r:id="rId58"/>
    <p:sldId id="323" r:id="rId59"/>
    <p:sldId id="322" r:id="rId60"/>
    <p:sldId id="325" r:id="rId61"/>
    <p:sldId id="280" r:id="rId62"/>
    <p:sldId id="281" r:id="rId63"/>
    <p:sldId id="282" r:id="rId64"/>
    <p:sldId id="332" r:id="rId65"/>
    <p:sldId id="293" r:id="rId66"/>
    <p:sldId id="334" r:id="rId67"/>
    <p:sldId id="335" r:id="rId68"/>
    <p:sldId id="336" r:id="rId69"/>
    <p:sldId id="338" r:id="rId70"/>
    <p:sldId id="337" r:id="rId71"/>
    <p:sldId id="339" r:id="rId72"/>
    <p:sldId id="333" r:id="rId73"/>
    <p:sldId id="324" r:id="rId7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ike" initials="M" lastIdx="1" clrIdx="0">
    <p:extLst>
      <p:ext uri="{19B8F6BF-5375-455C-9EA6-DF929625EA0E}">
        <p15:presenceInfo xmlns:p15="http://schemas.microsoft.com/office/powerpoint/2012/main" userId="Mike"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620"/>
    <p:restoredTop sz="94660"/>
  </p:normalViewPr>
  <p:slideViewPr>
    <p:cSldViewPr snapToGrid="0">
      <p:cViewPr varScale="1">
        <p:scale>
          <a:sx n="81" d="100"/>
          <a:sy n="81" d="100"/>
        </p:scale>
        <p:origin x="96" y="552"/>
      </p:cViewPr>
      <p:guideLst/>
    </p:cSldViewPr>
  </p:slideViewPr>
  <p:notesTextViewPr>
    <p:cViewPr>
      <p:scale>
        <a:sx n="1" d="1"/>
        <a:sy n="1" d="1"/>
      </p:scale>
      <p:origin x="0" y="0"/>
    </p:cViewPr>
  </p:notesTextViewPr>
  <p:sorterViewPr>
    <p:cViewPr varScale="1">
      <p:scale>
        <a:sx n="1" d="1"/>
        <a:sy n="1" d="1"/>
      </p:scale>
      <p:origin x="0" y="-2043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xml"/><Relationship Id="rId18" Type="http://schemas.openxmlformats.org/officeDocument/2006/relationships/slide" Target="slides/slide6.xml"/><Relationship Id="rId26" Type="http://schemas.openxmlformats.org/officeDocument/2006/relationships/slide" Target="slides/slide14.xml"/><Relationship Id="rId39" Type="http://schemas.openxmlformats.org/officeDocument/2006/relationships/slide" Target="slides/slide27.xml"/><Relationship Id="rId21" Type="http://schemas.openxmlformats.org/officeDocument/2006/relationships/slide" Target="slides/slide9.xml"/><Relationship Id="rId34" Type="http://schemas.openxmlformats.org/officeDocument/2006/relationships/slide" Target="slides/slide22.xml"/><Relationship Id="rId42" Type="http://schemas.openxmlformats.org/officeDocument/2006/relationships/slide" Target="slides/slide30.xml"/><Relationship Id="rId47" Type="http://schemas.openxmlformats.org/officeDocument/2006/relationships/slide" Target="slides/slide35.xml"/><Relationship Id="rId50" Type="http://schemas.openxmlformats.org/officeDocument/2006/relationships/slide" Target="slides/slide38.xml"/><Relationship Id="rId55" Type="http://schemas.openxmlformats.org/officeDocument/2006/relationships/slide" Target="slides/slide43.xml"/><Relationship Id="rId63" Type="http://schemas.openxmlformats.org/officeDocument/2006/relationships/slide" Target="slides/slide51.xml"/><Relationship Id="rId68" Type="http://schemas.openxmlformats.org/officeDocument/2006/relationships/slide" Target="slides/slide56.xml"/><Relationship Id="rId76" Type="http://schemas.openxmlformats.org/officeDocument/2006/relationships/commentAuthors" Target="commentAuthors.xml"/><Relationship Id="rId7" Type="http://schemas.openxmlformats.org/officeDocument/2006/relationships/slideMaster" Target="slideMasters/slideMaster7.xml"/><Relationship Id="rId71" Type="http://schemas.openxmlformats.org/officeDocument/2006/relationships/slide" Target="slides/slide59.xml"/><Relationship Id="rId2" Type="http://schemas.openxmlformats.org/officeDocument/2006/relationships/slideMaster" Target="slideMasters/slideMaster2.xml"/><Relationship Id="rId16" Type="http://schemas.openxmlformats.org/officeDocument/2006/relationships/slide" Target="slides/slide4.xml"/><Relationship Id="rId29" Type="http://schemas.openxmlformats.org/officeDocument/2006/relationships/slide" Target="slides/slide17.xml"/><Relationship Id="rId11" Type="http://schemas.openxmlformats.org/officeDocument/2006/relationships/slideMaster" Target="slideMasters/slideMaster11.xml"/><Relationship Id="rId24" Type="http://schemas.openxmlformats.org/officeDocument/2006/relationships/slide" Target="slides/slide12.xml"/><Relationship Id="rId32" Type="http://schemas.openxmlformats.org/officeDocument/2006/relationships/slide" Target="slides/slide20.xml"/><Relationship Id="rId37" Type="http://schemas.openxmlformats.org/officeDocument/2006/relationships/slide" Target="slides/slide25.xml"/><Relationship Id="rId40" Type="http://schemas.openxmlformats.org/officeDocument/2006/relationships/slide" Target="slides/slide28.xml"/><Relationship Id="rId45" Type="http://schemas.openxmlformats.org/officeDocument/2006/relationships/slide" Target="slides/slide33.xml"/><Relationship Id="rId53" Type="http://schemas.openxmlformats.org/officeDocument/2006/relationships/slide" Target="slides/slide41.xml"/><Relationship Id="rId58" Type="http://schemas.openxmlformats.org/officeDocument/2006/relationships/slide" Target="slides/slide46.xml"/><Relationship Id="rId66" Type="http://schemas.openxmlformats.org/officeDocument/2006/relationships/slide" Target="slides/slide54.xml"/><Relationship Id="rId74" Type="http://schemas.openxmlformats.org/officeDocument/2006/relationships/slide" Target="slides/slide62.xml"/><Relationship Id="rId79" Type="http://schemas.openxmlformats.org/officeDocument/2006/relationships/theme" Target="theme/theme1.xml"/><Relationship Id="rId5" Type="http://schemas.openxmlformats.org/officeDocument/2006/relationships/slideMaster" Target="slideMasters/slideMaster5.xml"/><Relationship Id="rId61" Type="http://schemas.openxmlformats.org/officeDocument/2006/relationships/slide" Target="slides/slide49.xml"/><Relationship Id="rId10" Type="http://schemas.openxmlformats.org/officeDocument/2006/relationships/slideMaster" Target="slideMasters/slideMaster10.xml"/><Relationship Id="rId19" Type="http://schemas.openxmlformats.org/officeDocument/2006/relationships/slide" Target="slides/slide7.xml"/><Relationship Id="rId31" Type="http://schemas.openxmlformats.org/officeDocument/2006/relationships/slide" Target="slides/slide19.xml"/><Relationship Id="rId44" Type="http://schemas.openxmlformats.org/officeDocument/2006/relationships/slide" Target="slides/slide32.xml"/><Relationship Id="rId52" Type="http://schemas.openxmlformats.org/officeDocument/2006/relationships/slide" Target="slides/slide40.xml"/><Relationship Id="rId60" Type="http://schemas.openxmlformats.org/officeDocument/2006/relationships/slide" Target="slides/slide48.xml"/><Relationship Id="rId65" Type="http://schemas.openxmlformats.org/officeDocument/2006/relationships/slide" Target="slides/slide53.xml"/><Relationship Id="rId73" Type="http://schemas.openxmlformats.org/officeDocument/2006/relationships/slide" Target="slides/slide61.xml"/><Relationship Id="rId78"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 Target="slides/slide2.xml"/><Relationship Id="rId22" Type="http://schemas.openxmlformats.org/officeDocument/2006/relationships/slide" Target="slides/slide10.xml"/><Relationship Id="rId27" Type="http://schemas.openxmlformats.org/officeDocument/2006/relationships/slide" Target="slides/slide15.xml"/><Relationship Id="rId30" Type="http://schemas.openxmlformats.org/officeDocument/2006/relationships/slide" Target="slides/slide18.xml"/><Relationship Id="rId35" Type="http://schemas.openxmlformats.org/officeDocument/2006/relationships/slide" Target="slides/slide23.xml"/><Relationship Id="rId43" Type="http://schemas.openxmlformats.org/officeDocument/2006/relationships/slide" Target="slides/slide31.xml"/><Relationship Id="rId48" Type="http://schemas.openxmlformats.org/officeDocument/2006/relationships/slide" Target="slides/slide36.xml"/><Relationship Id="rId56" Type="http://schemas.openxmlformats.org/officeDocument/2006/relationships/slide" Target="slides/slide44.xml"/><Relationship Id="rId64" Type="http://schemas.openxmlformats.org/officeDocument/2006/relationships/slide" Target="slides/slide52.xml"/><Relationship Id="rId69" Type="http://schemas.openxmlformats.org/officeDocument/2006/relationships/slide" Target="slides/slide57.xml"/><Relationship Id="rId77" Type="http://schemas.openxmlformats.org/officeDocument/2006/relationships/presProps" Target="presProps.xml"/><Relationship Id="rId8" Type="http://schemas.openxmlformats.org/officeDocument/2006/relationships/slideMaster" Target="slideMasters/slideMaster8.xml"/><Relationship Id="rId51" Type="http://schemas.openxmlformats.org/officeDocument/2006/relationships/slide" Target="slides/slide39.xml"/><Relationship Id="rId72" Type="http://schemas.openxmlformats.org/officeDocument/2006/relationships/slide" Target="slides/slide60.xml"/><Relationship Id="rId80" Type="http://schemas.openxmlformats.org/officeDocument/2006/relationships/tableStyles" Target="tableStyles.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 Target="slides/slide5.xml"/><Relationship Id="rId25" Type="http://schemas.openxmlformats.org/officeDocument/2006/relationships/slide" Target="slides/slide13.xml"/><Relationship Id="rId33" Type="http://schemas.openxmlformats.org/officeDocument/2006/relationships/slide" Target="slides/slide21.xml"/><Relationship Id="rId38" Type="http://schemas.openxmlformats.org/officeDocument/2006/relationships/slide" Target="slides/slide26.xml"/><Relationship Id="rId46" Type="http://schemas.openxmlformats.org/officeDocument/2006/relationships/slide" Target="slides/slide34.xml"/><Relationship Id="rId59" Type="http://schemas.openxmlformats.org/officeDocument/2006/relationships/slide" Target="slides/slide47.xml"/><Relationship Id="rId67" Type="http://schemas.openxmlformats.org/officeDocument/2006/relationships/slide" Target="slides/slide55.xml"/><Relationship Id="rId20" Type="http://schemas.openxmlformats.org/officeDocument/2006/relationships/slide" Target="slides/slide8.xml"/><Relationship Id="rId41" Type="http://schemas.openxmlformats.org/officeDocument/2006/relationships/slide" Target="slides/slide29.xml"/><Relationship Id="rId54" Type="http://schemas.openxmlformats.org/officeDocument/2006/relationships/slide" Target="slides/slide42.xml"/><Relationship Id="rId62" Type="http://schemas.openxmlformats.org/officeDocument/2006/relationships/slide" Target="slides/slide50.xml"/><Relationship Id="rId70" Type="http://schemas.openxmlformats.org/officeDocument/2006/relationships/slide" Target="slides/slide58.xml"/><Relationship Id="rId75"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 Target="slides/slide3.xml"/><Relationship Id="rId23" Type="http://schemas.openxmlformats.org/officeDocument/2006/relationships/slide" Target="slides/slide11.xml"/><Relationship Id="rId28" Type="http://schemas.openxmlformats.org/officeDocument/2006/relationships/slide" Target="slides/slide16.xml"/><Relationship Id="rId36" Type="http://schemas.openxmlformats.org/officeDocument/2006/relationships/slide" Target="slides/slide24.xml"/><Relationship Id="rId49" Type="http://schemas.openxmlformats.org/officeDocument/2006/relationships/slide" Target="slides/slide37.xml"/><Relationship Id="rId57" Type="http://schemas.openxmlformats.org/officeDocument/2006/relationships/slide" Target="slides/slide45.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18-02-10T13:49:01.244" idx="1">
    <p:pos x="10" y="10"/>
    <p:text/>
    <p:extLst>
      <p:ext uri="{C676402C-5697-4E1C-873F-D02D1690AC5C}">
        <p15:threadingInfo xmlns:p15="http://schemas.microsoft.com/office/powerpoint/2012/main" timeZoneBias="0"/>
      </p:ext>
    </p:extLst>
  </p:cm>
</p:cmLst>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3399AB6-8F29-E144-BA61-D7C4ACDDBE00}" type="doc">
      <dgm:prSet loTypeId="urn:microsoft.com/office/officeart/2005/8/layout/vList2" loCatId="" qsTypeId="urn:microsoft.com/office/officeart/2005/8/quickstyle/3d3" qsCatId="3D" csTypeId="urn:microsoft.com/office/officeart/2005/8/colors/accent2_2" csCatId="accent2"/>
      <dgm:spPr/>
      <dgm:t>
        <a:bodyPr/>
        <a:lstStyle/>
        <a:p>
          <a:endParaRPr lang="en-US"/>
        </a:p>
      </dgm:t>
    </dgm:pt>
    <dgm:pt modelId="{8BB17549-D972-BB45-83A9-07E762B414E3}">
      <dgm:prSet/>
      <dgm:spPr/>
      <dgm:t>
        <a:bodyPr/>
        <a:lstStyle/>
        <a:p>
          <a:pPr rtl="0"/>
          <a:r>
            <a:rPr lang="en-US" b="1" dirty="0"/>
            <a:t>Prenatal Development and Infancy</a:t>
          </a:r>
          <a:endParaRPr lang="en-US" dirty="0"/>
        </a:p>
      </dgm:t>
    </dgm:pt>
    <dgm:pt modelId="{B546A017-387C-E244-A678-206967EFB822}" type="parTrans" cxnId="{8FBA2100-0027-AC4D-A6DA-807FE6BC4BAD}">
      <dgm:prSet/>
      <dgm:spPr/>
      <dgm:t>
        <a:bodyPr/>
        <a:lstStyle/>
        <a:p>
          <a:endParaRPr lang="en-US"/>
        </a:p>
      </dgm:t>
    </dgm:pt>
    <dgm:pt modelId="{D88CA97F-4A00-1B43-9EB2-F641DD5CE120}" type="sibTrans" cxnId="{8FBA2100-0027-AC4D-A6DA-807FE6BC4BAD}">
      <dgm:prSet/>
      <dgm:spPr/>
      <dgm:t>
        <a:bodyPr/>
        <a:lstStyle/>
        <a:p>
          <a:endParaRPr lang="en-US"/>
        </a:p>
      </dgm:t>
    </dgm:pt>
    <dgm:pt modelId="{93000737-0D0A-E349-A511-76DD24BB2B82}">
      <dgm:prSet/>
      <dgm:spPr/>
      <dgm:t>
        <a:bodyPr/>
        <a:lstStyle/>
        <a:p>
          <a:pPr rtl="0"/>
          <a:r>
            <a:rPr lang="en-US" b="1"/>
            <a:t>How We Think Throughout Our Lives</a:t>
          </a:r>
          <a:endParaRPr lang="en-US"/>
        </a:p>
      </dgm:t>
    </dgm:pt>
    <dgm:pt modelId="{3881D4AB-EE26-B14B-8FF9-8D949F444FF6}" type="parTrans" cxnId="{249B94DF-1B76-3D4D-9AE0-E5CA97D3F76E}">
      <dgm:prSet/>
      <dgm:spPr/>
      <dgm:t>
        <a:bodyPr/>
        <a:lstStyle/>
        <a:p>
          <a:endParaRPr lang="en-US"/>
        </a:p>
      </dgm:t>
    </dgm:pt>
    <dgm:pt modelId="{BDFEB9D7-294B-3B41-AFAA-8137DBBAC3C4}" type="sibTrans" cxnId="{249B94DF-1B76-3D4D-9AE0-E5CA97D3F76E}">
      <dgm:prSet/>
      <dgm:spPr/>
      <dgm:t>
        <a:bodyPr/>
        <a:lstStyle/>
        <a:p>
          <a:endParaRPr lang="en-US"/>
        </a:p>
      </dgm:t>
    </dgm:pt>
    <dgm:pt modelId="{38D8E36E-C1AA-E44F-B651-1B56512D8A5C}">
      <dgm:prSet/>
      <dgm:spPr/>
      <dgm:t>
        <a:bodyPr/>
        <a:lstStyle/>
        <a:p>
          <a:pPr rtl="0"/>
          <a:r>
            <a:rPr lang="en-US" b="1"/>
            <a:t>Moral Development and Social Development</a:t>
          </a:r>
          <a:endParaRPr lang="en-US"/>
        </a:p>
      </dgm:t>
    </dgm:pt>
    <dgm:pt modelId="{26846014-6DBC-084C-A553-D8708258D726}" type="parTrans" cxnId="{1C5F1232-D892-6C4F-A9F5-54558A3F6509}">
      <dgm:prSet/>
      <dgm:spPr/>
      <dgm:t>
        <a:bodyPr/>
        <a:lstStyle/>
        <a:p>
          <a:endParaRPr lang="en-US"/>
        </a:p>
      </dgm:t>
    </dgm:pt>
    <dgm:pt modelId="{A2D0CBBE-557B-354C-B414-3BAD224706E0}" type="sibTrans" cxnId="{1C5F1232-D892-6C4F-A9F5-54558A3F6509}">
      <dgm:prSet/>
      <dgm:spPr/>
      <dgm:t>
        <a:bodyPr/>
        <a:lstStyle/>
        <a:p>
          <a:endParaRPr lang="en-US"/>
        </a:p>
      </dgm:t>
    </dgm:pt>
    <dgm:pt modelId="{F66D1030-DBFD-FC43-8F44-2DE51AEB3836}" type="pres">
      <dgm:prSet presAssocID="{43399AB6-8F29-E144-BA61-D7C4ACDDBE00}" presName="linear" presStyleCnt="0">
        <dgm:presLayoutVars>
          <dgm:animLvl val="lvl"/>
          <dgm:resizeHandles val="exact"/>
        </dgm:presLayoutVars>
      </dgm:prSet>
      <dgm:spPr/>
      <dgm:t>
        <a:bodyPr/>
        <a:lstStyle/>
        <a:p>
          <a:endParaRPr lang="en-GB"/>
        </a:p>
      </dgm:t>
    </dgm:pt>
    <dgm:pt modelId="{4307A8D1-C46D-5A49-984F-BF4F745CEEA6}" type="pres">
      <dgm:prSet presAssocID="{8BB17549-D972-BB45-83A9-07E762B414E3}" presName="parentText" presStyleLbl="node1" presStyleIdx="0" presStyleCnt="3">
        <dgm:presLayoutVars>
          <dgm:chMax val="0"/>
          <dgm:bulletEnabled val="1"/>
        </dgm:presLayoutVars>
      </dgm:prSet>
      <dgm:spPr>
        <a:prstGeom prst="cube">
          <a:avLst/>
        </a:prstGeom>
      </dgm:spPr>
      <dgm:t>
        <a:bodyPr/>
        <a:lstStyle/>
        <a:p>
          <a:endParaRPr lang="en-GB"/>
        </a:p>
      </dgm:t>
    </dgm:pt>
    <dgm:pt modelId="{06992F88-E78C-E94C-8C6E-C03603FE2CB0}" type="pres">
      <dgm:prSet presAssocID="{D88CA97F-4A00-1B43-9EB2-F641DD5CE120}" presName="spacer" presStyleCnt="0"/>
      <dgm:spPr/>
    </dgm:pt>
    <dgm:pt modelId="{AC1DF08D-2813-534F-A319-A706475FA623}" type="pres">
      <dgm:prSet presAssocID="{93000737-0D0A-E349-A511-76DD24BB2B82}" presName="parentText" presStyleLbl="node1" presStyleIdx="1" presStyleCnt="3">
        <dgm:presLayoutVars>
          <dgm:chMax val="0"/>
          <dgm:bulletEnabled val="1"/>
        </dgm:presLayoutVars>
      </dgm:prSet>
      <dgm:spPr>
        <a:prstGeom prst="cube">
          <a:avLst/>
        </a:prstGeom>
      </dgm:spPr>
      <dgm:t>
        <a:bodyPr/>
        <a:lstStyle/>
        <a:p>
          <a:endParaRPr lang="en-GB"/>
        </a:p>
      </dgm:t>
    </dgm:pt>
    <dgm:pt modelId="{7608835D-053D-7A4F-AE51-CFA29FC3F2A8}" type="pres">
      <dgm:prSet presAssocID="{BDFEB9D7-294B-3B41-AFAA-8137DBBAC3C4}" presName="spacer" presStyleCnt="0"/>
      <dgm:spPr/>
    </dgm:pt>
    <dgm:pt modelId="{C73DC9D1-EA05-764B-B8FC-350EC0E92966}" type="pres">
      <dgm:prSet presAssocID="{38D8E36E-C1AA-E44F-B651-1B56512D8A5C}" presName="parentText" presStyleLbl="node1" presStyleIdx="2" presStyleCnt="3">
        <dgm:presLayoutVars>
          <dgm:chMax val="0"/>
          <dgm:bulletEnabled val="1"/>
        </dgm:presLayoutVars>
      </dgm:prSet>
      <dgm:spPr>
        <a:prstGeom prst="cube">
          <a:avLst/>
        </a:prstGeom>
      </dgm:spPr>
      <dgm:t>
        <a:bodyPr/>
        <a:lstStyle/>
        <a:p>
          <a:endParaRPr lang="en-GB"/>
        </a:p>
      </dgm:t>
    </dgm:pt>
  </dgm:ptLst>
  <dgm:cxnLst>
    <dgm:cxn modelId="{A2E0E44A-2CF7-4F23-A8F6-AD8385BD8B54}" type="presOf" srcId="{8BB17549-D972-BB45-83A9-07E762B414E3}" destId="{4307A8D1-C46D-5A49-984F-BF4F745CEEA6}" srcOrd="0" destOrd="0" presId="urn:microsoft.com/office/officeart/2005/8/layout/vList2"/>
    <dgm:cxn modelId="{8FBA2100-0027-AC4D-A6DA-807FE6BC4BAD}" srcId="{43399AB6-8F29-E144-BA61-D7C4ACDDBE00}" destId="{8BB17549-D972-BB45-83A9-07E762B414E3}" srcOrd="0" destOrd="0" parTransId="{B546A017-387C-E244-A678-206967EFB822}" sibTransId="{D88CA97F-4A00-1B43-9EB2-F641DD5CE120}"/>
    <dgm:cxn modelId="{98D9BF2C-94C6-46E8-A6D1-006E396E67DE}" type="presOf" srcId="{93000737-0D0A-E349-A511-76DD24BB2B82}" destId="{AC1DF08D-2813-534F-A319-A706475FA623}" srcOrd="0" destOrd="0" presId="urn:microsoft.com/office/officeart/2005/8/layout/vList2"/>
    <dgm:cxn modelId="{249B94DF-1B76-3D4D-9AE0-E5CA97D3F76E}" srcId="{43399AB6-8F29-E144-BA61-D7C4ACDDBE00}" destId="{93000737-0D0A-E349-A511-76DD24BB2B82}" srcOrd="1" destOrd="0" parTransId="{3881D4AB-EE26-B14B-8FF9-8D949F444FF6}" sibTransId="{BDFEB9D7-294B-3B41-AFAA-8137DBBAC3C4}"/>
    <dgm:cxn modelId="{0F93A2C0-9CDA-4819-98A2-F08F9006C300}" type="presOf" srcId="{43399AB6-8F29-E144-BA61-D7C4ACDDBE00}" destId="{F66D1030-DBFD-FC43-8F44-2DE51AEB3836}" srcOrd="0" destOrd="0" presId="urn:microsoft.com/office/officeart/2005/8/layout/vList2"/>
    <dgm:cxn modelId="{1C5F1232-D892-6C4F-A9F5-54558A3F6509}" srcId="{43399AB6-8F29-E144-BA61-D7C4ACDDBE00}" destId="{38D8E36E-C1AA-E44F-B651-1B56512D8A5C}" srcOrd="2" destOrd="0" parTransId="{26846014-6DBC-084C-A553-D8708258D726}" sibTransId="{A2D0CBBE-557B-354C-B414-3BAD224706E0}"/>
    <dgm:cxn modelId="{44891907-26C8-49EE-9018-06272C2308BE}" type="presOf" srcId="{38D8E36E-C1AA-E44F-B651-1B56512D8A5C}" destId="{C73DC9D1-EA05-764B-B8FC-350EC0E92966}" srcOrd="0" destOrd="0" presId="urn:microsoft.com/office/officeart/2005/8/layout/vList2"/>
    <dgm:cxn modelId="{8E23DE40-4885-4886-9EDE-E3AC46CE1205}" type="presParOf" srcId="{F66D1030-DBFD-FC43-8F44-2DE51AEB3836}" destId="{4307A8D1-C46D-5A49-984F-BF4F745CEEA6}" srcOrd="0" destOrd="0" presId="urn:microsoft.com/office/officeart/2005/8/layout/vList2"/>
    <dgm:cxn modelId="{76CEC4B5-ABBA-4D71-90D4-EBBBF1AA60FF}" type="presParOf" srcId="{F66D1030-DBFD-FC43-8F44-2DE51AEB3836}" destId="{06992F88-E78C-E94C-8C6E-C03603FE2CB0}" srcOrd="1" destOrd="0" presId="urn:microsoft.com/office/officeart/2005/8/layout/vList2"/>
    <dgm:cxn modelId="{C62D0896-D5AD-441F-9577-D4375A0C292A}" type="presParOf" srcId="{F66D1030-DBFD-FC43-8F44-2DE51AEB3836}" destId="{AC1DF08D-2813-534F-A319-A706475FA623}" srcOrd="2" destOrd="0" presId="urn:microsoft.com/office/officeart/2005/8/layout/vList2"/>
    <dgm:cxn modelId="{AAA2D3DC-CC56-44E6-AD77-4E9F802C96EF}" type="presParOf" srcId="{F66D1030-DBFD-FC43-8F44-2DE51AEB3836}" destId="{7608835D-053D-7A4F-AE51-CFA29FC3F2A8}" srcOrd="3" destOrd="0" presId="urn:microsoft.com/office/officeart/2005/8/layout/vList2"/>
    <dgm:cxn modelId="{4202E977-66FA-49FF-BCD7-3663D9A93122}" type="presParOf" srcId="{F66D1030-DBFD-FC43-8F44-2DE51AEB3836}" destId="{C73DC9D1-EA05-764B-B8FC-350EC0E92966}"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BA878EE-8B04-D840-96FC-AFA02D1661F1}" type="doc">
      <dgm:prSet loTypeId="urn:microsoft.com/office/officeart/2005/8/layout/list1" loCatId="" qsTypeId="urn:microsoft.com/office/officeart/2005/8/quickstyle/3d3" qsCatId="3D" csTypeId="urn:microsoft.com/office/officeart/2005/8/colors/accent1_2" csCatId="accent1"/>
      <dgm:spPr/>
      <dgm:t>
        <a:bodyPr/>
        <a:lstStyle/>
        <a:p>
          <a:endParaRPr lang="en-US"/>
        </a:p>
      </dgm:t>
    </dgm:pt>
    <dgm:pt modelId="{0C2EC6C1-3838-0849-BA8F-FA538B8C8EAD}">
      <dgm:prSet/>
      <dgm:spPr/>
      <dgm:t>
        <a:bodyPr/>
        <a:lstStyle/>
        <a:p>
          <a:pPr rtl="0"/>
          <a:r>
            <a:rPr lang="en-US" dirty="0"/>
            <a:t>Prenatal Development</a:t>
          </a:r>
        </a:p>
      </dgm:t>
    </dgm:pt>
    <dgm:pt modelId="{5124C2A2-C4CD-424B-9EA3-1EC56B21AE70}" type="parTrans" cxnId="{D9BB554E-8A54-484C-AA32-AFCE18432935}">
      <dgm:prSet/>
      <dgm:spPr/>
      <dgm:t>
        <a:bodyPr/>
        <a:lstStyle/>
        <a:p>
          <a:endParaRPr lang="en-US"/>
        </a:p>
      </dgm:t>
    </dgm:pt>
    <dgm:pt modelId="{2549E2C7-8728-1C4C-8255-06250B932891}" type="sibTrans" cxnId="{D9BB554E-8A54-484C-AA32-AFCE18432935}">
      <dgm:prSet/>
      <dgm:spPr/>
      <dgm:t>
        <a:bodyPr/>
        <a:lstStyle/>
        <a:p>
          <a:endParaRPr lang="en-US"/>
        </a:p>
      </dgm:t>
    </dgm:pt>
    <dgm:pt modelId="{974B557E-3BBF-024E-B68D-6FB3BB3C9911}">
      <dgm:prSet/>
      <dgm:spPr/>
      <dgm:t>
        <a:bodyPr/>
        <a:lstStyle/>
        <a:p>
          <a:pPr rtl="0"/>
          <a:r>
            <a:rPr lang="en-US"/>
            <a:t>How We Develop During Infancy</a:t>
          </a:r>
        </a:p>
      </dgm:t>
    </dgm:pt>
    <dgm:pt modelId="{DCB8D9DB-5496-2543-8775-09E6E41BAF8B}" type="parTrans" cxnId="{93AD8B44-8B90-9940-A567-8FE9F86781DE}">
      <dgm:prSet/>
      <dgm:spPr/>
      <dgm:t>
        <a:bodyPr/>
        <a:lstStyle/>
        <a:p>
          <a:endParaRPr lang="en-US"/>
        </a:p>
      </dgm:t>
    </dgm:pt>
    <dgm:pt modelId="{A36EA6F9-D5B4-5042-AAB3-31E5310B34E3}" type="sibTrans" cxnId="{93AD8B44-8B90-9940-A567-8FE9F86781DE}">
      <dgm:prSet/>
      <dgm:spPr/>
      <dgm:t>
        <a:bodyPr/>
        <a:lstStyle/>
        <a:p>
          <a:endParaRPr lang="en-US"/>
        </a:p>
      </dgm:t>
    </dgm:pt>
    <dgm:pt modelId="{5BDCFED7-A6BA-854B-9DAC-1304A3AAC24E}" type="pres">
      <dgm:prSet presAssocID="{9BA878EE-8B04-D840-96FC-AFA02D1661F1}" presName="linear" presStyleCnt="0">
        <dgm:presLayoutVars>
          <dgm:dir/>
          <dgm:animLvl val="lvl"/>
          <dgm:resizeHandles val="exact"/>
        </dgm:presLayoutVars>
      </dgm:prSet>
      <dgm:spPr/>
      <dgm:t>
        <a:bodyPr/>
        <a:lstStyle/>
        <a:p>
          <a:endParaRPr lang="en-GB"/>
        </a:p>
      </dgm:t>
    </dgm:pt>
    <dgm:pt modelId="{6DEBE257-5059-EE47-8972-BC6DFC7C8F7B}" type="pres">
      <dgm:prSet presAssocID="{0C2EC6C1-3838-0849-BA8F-FA538B8C8EAD}" presName="parentLin" presStyleCnt="0"/>
      <dgm:spPr/>
    </dgm:pt>
    <dgm:pt modelId="{3B86D6BB-32CD-2E41-BAF0-268FAA34E9A9}" type="pres">
      <dgm:prSet presAssocID="{0C2EC6C1-3838-0849-BA8F-FA538B8C8EAD}" presName="parentLeftMargin" presStyleLbl="node1" presStyleIdx="0" presStyleCnt="2"/>
      <dgm:spPr/>
      <dgm:t>
        <a:bodyPr/>
        <a:lstStyle/>
        <a:p>
          <a:endParaRPr lang="en-GB"/>
        </a:p>
      </dgm:t>
    </dgm:pt>
    <dgm:pt modelId="{D16A9FC7-3EFA-EF49-8932-D0E87F09D4F5}" type="pres">
      <dgm:prSet presAssocID="{0C2EC6C1-3838-0849-BA8F-FA538B8C8EAD}" presName="parentText" presStyleLbl="node1" presStyleIdx="0" presStyleCnt="2">
        <dgm:presLayoutVars>
          <dgm:chMax val="0"/>
          <dgm:bulletEnabled val="1"/>
        </dgm:presLayoutVars>
      </dgm:prSet>
      <dgm:spPr/>
      <dgm:t>
        <a:bodyPr/>
        <a:lstStyle/>
        <a:p>
          <a:endParaRPr lang="en-GB"/>
        </a:p>
      </dgm:t>
    </dgm:pt>
    <dgm:pt modelId="{C3BF4783-5890-0348-8926-9CF05E2B0D18}" type="pres">
      <dgm:prSet presAssocID="{0C2EC6C1-3838-0849-BA8F-FA538B8C8EAD}" presName="negativeSpace" presStyleCnt="0"/>
      <dgm:spPr/>
    </dgm:pt>
    <dgm:pt modelId="{90281C5B-A14D-C34F-877D-BE56D569EC5F}" type="pres">
      <dgm:prSet presAssocID="{0C2EC6C1-3838-0849-BA8F-FA538B8C8EAD}" presName="childText" presStyleLbl="conFgAcc1" presStyleIdx="0" presStyleCnt="2">
        <dgm:presLayoutVars>
          <dgm:bulletEnabled val="1"/>
        </dgm:presLayoutVars>
      </dgm:prSet>
      <dgm:spPr/>
    </dgm:pt>
    <dgm:pt modelId="{49C8EEA6-4BD1-974B-9330-4D93D90D3C38}" type="pres">
      <dgm:prSet presAssocID="{2549E2C7-8728-1C4C-8255-06250B932891}" presName="spaceBetweenRectangles" presStyleCnt="0"/>
      <dgm:spPr/>
    </dgm:pt>
    <dgm:pt modelId="{153BC020-513E-594C-AE26-8B6B7505CAA8}" type="pres">
      <dgm:prSet presAssocID="{974B557E-3BBF-024E-B68D-6FB3BB3C9911}" presName="parentLin" presStyleCnt="0"/>
      <dgm:spPr/>
    </dgm:pt>
    <dgm:pt modelId="{96F88F10-AFC0-4641-BB7D-5CB3B58BEC2A}" type="pres">
      <dgm:prSet presAssocID="{974B557E-3BBF-024E-B68D-6FB3BB3C9911}" presName="parentLeftMargin" presStyleLbl="node1" presStyleIdx="0" presStyleCnt="2"/>
      <dgm:spPr/>
      <dgm:t>
        <a:bodyPr/>
        <a:lstStyle/>
        <a:p>
          <a:endParaRPr lang="en-GB"/>
        </a:p>
      </dgm:t>
    </dgm:pt>
    <dgm:pt modelId="{7751B992-EA7C-DD43-A804-7F606F45D755}" type="pres">
      <dgm:prSet presAssocID="{974B557E-3BBF-024E-B68D-6FB3BB3C9911}" presName="parentText" presStyleLbl="node1" presStyleIdx="1" presStyleCnt="2">
        <dgm:presLayoutVars>
          <dgm:chMax val="0"/>
          <dgm:bulletEnabled val="1"/>
        </dgm:presLayoutVars>
      </dgm:prSet>
      <dgm:spPr/>
      <dgm:t>
        <a:bodyPr/>
        <a:lstStyle/>
        <a:p>
          <a:endParaRPr lang="en-GB"/>
        </a:p>
      </dgm:t>
    </dgm:pt>
    <dgm:pt modelId="{5FDD98D0-9BED-E244-866C-D2C3F5A7301F}" type="pres">
      <dgm:prSet presAssocID="{974B557E-3BBF-024E-B68D-6FB3BB3C9911}" presName="negativeSpace" presStyleCnt="0"/>
      <dgm:spPr/>
    </dgm:pt>
    <dgm:pt modelId="{E9AD2193-4DD5-9D41-9124-78B52DE8CDF5}" type="pres">
      <dgm:prSet presAssocID="{974B557E-3BBF-024E-B68D-6FB3BB3C9911}" presName="childText" presStyleLbl="conFgAcc1" presStyleIdx="1" presStyleCnt="2">
        <dgm:presLayoutVars>
          <dgm:bulletEnabled val="1"/>
        </dgm:presLayoutVars>
      </dgm:prSet>
      <dgm:spPr/>
    </dgm:pt>
  </dgm:ptLst>
  <dgm:cxnLst>
    <dgm:cxn modelId="{0E9864DB-80E8-4E07-9349-CAB8359C871B}" type="presOf" srcId="{0C2EC6C1-3838-0849-BA8F-FA538B8C8EAD}" destId="{3B86D6BB-32CD-2E41-BAF0-268FAA34E9A9}" srcOrd="0" destOrd="0" presId="urn:microsoft.com/office/officeart/2005/8/layout/list1"/>
    <dgm:cxn modelId="{A1EA340A-464B-4567-A8FB-8FD2120118EB}" type="presOf" srcId="{9BA878EE-8B04-D840-96FC-AFA02D1661F1}" destId="{5BDCFED7-A6BA-854B-9DAC-1304A3AAC24E}" srcOrd="0" destOrd="0" presId="urn:microsoft.com/office/officeart/2005/8/layout/list1"/>
    <dgm:cxn modelId="{AC1443E5-6B9C-4635-972A-B41871C24241}" type="presOf" srcId="{974B557E-3BBF-024E-B68D-6FB3BB3C9911}" destId="{7751B992-EA7C-DD43-A804-7F606F45D755}" srcOrd="1" destOrd="0" presId="urn:microsoft.com/office/officeart/2005/8/layout/list1"/>
    <dgm:cxn modelId="{EB8C4902-532E-4D64-A8D0-696215958AF5}" type="presOf" srcId="{0C2EC6C1-3838-0849-BA8F-FA538B8C8EAD}" destId="{D16A9FC7-3EFA-EF49-8932-D0E87F09D4F5}" srcOrd="1" destOrd="0" presId="urn:microsoft.com/office/officeart/2005/8/layout/list1"/>
    <dgm:cxn modelId="{6ADB711D-EE87-40FD-AA57-67D3806214F9}" type="presOf" srcId="{974B557E-3BBF-024E-B68D-6FB3BB3C9911}" destId="{96F88F10-AFC0-4641-BB7D-5CB3B58BEC2A}" srcOrd="0" destOrd="0" presId="urn:microsoft.com/office/officeart/2005/8/layout/list1"/>
    <dgm:cxn modelId="{D9BB554E-8A54-484C-AA32-AFCE18432935}" srcId="{9BA878EE-8B04-D840-96FC-AFA02D1661F1}" destId="{0C2EC6C1-3838-0849-BA8F-FA538B8C8EAD}" srcOrd="0" destOrd="0" parTransId="{5124C2A2-C4CD-424B-9EA3-1EC56B21AE70}" sibTransId="{2549E2C7-8728-1C4C-8255-06250B932891}"/>
    <dgm:cxn modelId="{93AD8B44-8B90-9940-A567-8FE9F86781DE}" srcId="{9BA878EE-8B04-D840-96FC-AFA02D1661F1}" destId="{974B557E-3BBF-024E-B68D-6FB3BB3C9911}" srcOrd="1" destOrd="0" parTransId="{DCB8D9DB-5496-2543-8775-09E6E41BAF8B}" sibTransId="{A36EA6F9-D5B4-5042-AAB3-31E5310B34E3}"/>
    <dgm:cxn modelId="{EF40EA4C-6FB6-4693-97C7-5FCECE3094E4}" type="presParOf" srcId="{5BDCFED7-A6BA-854B-9DAC-1304A3AAC24E}" destId="{6DEBE257-5059-EE47-8972-BC6DFC7C8F7B}" srcOrd="0" destOrd="0" presId="urn:microsoft.com/office/officeart/2005/8/layout/list1"/>
    <dgm:cxn modelId="{12DF4D3A-191F-4C41-A941-252A0942F268}" type="presParOf" srcId="{6DEBE257-5059-EE47-8972-BC6DFC7C8F7B}" destId="{3B86D6BB-32CD-2E41-BAF0-268FAA34E9A9}" srcOrd="0" destOrd="0" presId="urn:microsoft.com/office/officeart/2005/8/layout/list1"/>
    <dgm:cxn modelId="{A2D1E1F6-B0A2-41F9-B295-FA21F5D28D9A}" type="presParOf" srcId="{6DEBE257-5059-EE47-8972-BC6DFC7C8F7B}" destId="{D16A9FC7-3EFA-EF49-8932-D0E87F09D4F5}" srcOrd="1" destOrd="0" presId="urn:microsoft.com/office/officeart/2005/8/layout/list1"/>
    <dgm:cxn modelId="{F75C84DF-E986-4132-ACCA-635C1C107E30}" type="presParOf" srcId="{5BDCFED7-A6BA-854B-9DAC-1304A3AAC24E}" destId="{C3BF4783-5890-0348-8926-9CF05E2B0D18}" srcOrd="1" destOrd="0" presId="urn:microsoft.com/office/officeart/2005/8/layout/list1"/>
    <dgm:cxn modelId="{3EF8CD1B-D43E-4EBA-BFC8-2BFC72C7E1BC}" type="presParOf" srcId="{5BDCFED7-A6BA-854B-9DAC-1304A3AAC24E}" destId="{90281C5B-A14D-C34F-877D-BE56D569EC5F}" srcOrd="2" destOrd="0" presId="urn:microsoft.com/office/officeart/2005/8/layout/list1"/>
    <dgm:cxn modelId="{84E77B77-4514-4163-9A77-52257D1032B6}" type="presParOf" srcId="{5BDCFED7-A6BA-854B-9DAC-1304A3AAC24E}" destId="{49C8EEA6-4BD1-974B-9330-4D93D90D3C38}" srcOrd="3" destOrd="0" presId="urn:microsoft.com/office/officeart/2005/8/layout/list1"/>
    <dgm:cxn modelId="{C6F63DDD-BD4A-4B6D-8560-D51869D2A171}" type="presParOf" srcId="{5BDCFED7-A6BA-854B-9DAC-1304A3AAC24E}" destId="{153BC020-513E-594C-AE26-8B6B7505CAA8}" srcOrd="4" destOrd="0" presId="urn:microsoft.com/office/officeart/2005/8/layout/list1"/>
    <dgm:cxn modelId="{A98322FB-8A34-45D4-B956-8171AAB7FCFA}" type="presParOf" srcId="{153BC020-513E-594C-AE26-8B6B7505CAA8}" destId="{96F88F10-AFC0-4641-BB7D-5CB3B58BEC2A}" srcOrd="0" destOrd="0" presId="urn:microsoft.com/office/officeart/2005/8/layout/list1"/>
    <dgm:cxn modelId="{50C95F15-C454-418C-BFF1-ED38C635AA2B}" type="presParOf" srcId="{153BC020-513E-594C-AE26-8B6B7505CAA8}" destId="{7751B992-EA7C-DD43-A804-7F606F45D755}" srcOrd="1" destOrd="0" presId="urn:microsoft.com/office/officeart/2005/8/layout/list1"/>
    <dgm:cxn modelId="{A87DB609-AB46-4A11-8D41-54F221EEA6FB}" type="presParOf" srcId="{5BDCFED7-A6BA-854B-9DAC-1304A3AAC24E}" destId="{5FDD98D0-9BED-E244-866C-D2C3F5A7301F}" srcOrd="5" destOrd="0" presId="urn:microsoft.com/office/officeart/2005/8/layout/list1"/>
    <dgm:cxn modelId="{B7164C21-5A1C-4815-AC2C-DDD983C46540}" type="presParOf" srcId="{5BDCFED7-A6BA-854B-9DAC-1304A3AAC24E}" destId="{E9AD2193-4DD5-9D41-9124-78B52DE8CDF5}"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119D583-B964-214F-AAB3-32C3F439AEBE}" type="doc">
      <dgm:prSet loTypeId="urn:microsoft.com/office/officeart/2005/8/layout/hList6" loCatId="" qsTypeId="urn:microsoft.com/office/officeart/2005/8/quickstyle/3d3" qsCatId="3D" csTypeId="urn:microsoft.com/office/officeart/2005/8/colors/colorful1" csCatId="colorful" phldr="1"/>
      <dgm:spPr/>
      <dgm:t>
        <a:bodyPr/>
        <a:lstStyle/>
        <a:p>
          <a:endParaRPr lang="en-US"/>
        </a:p>
      </dgm:t>
    </dgm:pt>
    <dgm:pt modelId="{5F3A4ABC-DCED-EB41-B003-E1A938DC226F}">
      <dgm:prSet custT="1"/>
      <dgm:spPr/>
      <dgm:t>
        <a:bodyPr/>
        <a:lstStyle/>
        <a:p>
          <a:pPr algn="l" rtl="0"/>
          <a:r>
            <a:rPr lang="en-US" sz="2400" b="1" dirty="0"/>
            <a:t>Zygote</a:t>
          </a:r>
          <a:endParaRPr lang="en-US" sz="2400" dirty="0"/>
        </a:p>
      </dgm:t>
    </dgm:pt>
    <dgm:pt modelId="{CB64C226-5C81-A743-BDFE-7D716CE5F871}" type="parTrans" cxnId="{2044AF79-9C1B-5A4B-BB26-E38FEE14FF2F}">
      <dgm:prSet/>
      <dgm:spPr/>
      <dgm:t>
        <a:bodyPr/>
        <a:lstStyle/>
        <a:p>
          <a:endParaRPr lang="en-US"/>
        </a:p>
      </dgm:t>
    </dgm:pt>
    <dgm:pt modelId="{E440AFD8-F741-8F49-8B0C-5F63A252947E}" type="sibTrans" cxnId="{2044AF79-9C1B-5A4B-BB26-E38FEE14FF2F}">
      <dgm:prSet/>
      <dgm:spPr/>
      <dgm:t>
        <a:bodyPr/>
        <a:lstStyle/>
        <a:p>
          <a:endParaRPr lang="en-US"/>
        </a:p>
      </dgm:t>
    </dgm:pt>
    <dgm:pt modelId="{BCEA017F-1A6E-9D46-BB66-A88DDB174393}">
      <dgm:prSet custT="1"/>
      <dgm:spPr/>
      <dgm:t>
        <a:bodyPr/>
        <a:lstStyle/>
        <a:p>
          <a:pPr rtl="0"/>
          <a:r>
            <a:rPr lang="en-US" sz="2200" b="1" dirty="0"/>
            <a:t>Gene</a:t>
          </a:r>
          <a:endParaRPr lang="en-US" sz="2200" dirty="0"/>
        </a:p>
      </dgm:t>
    </dgm:pt>
    <dgm:pt modelId="{3D8D577E-E17D-E14C-9749-A77010AB3BCC}" type="parTrans" cxnId="{7EB4EA82-7951-D446-A396-21251B3D2CD3}">
      <dgm:prSet/>
      <dgm:spPr/>
      <dgm:t>
        <a:bodyPr/>
        <a:lstStyle/>
        <a:p>
          <a:endParaRPr lang="en-US"/>
        </a:p>
      </dgm:t>
    </dgm:pt>
    <dgm:pt modelId="{DF9972AC-F510-D541-9586-E5AEC802E2D4}" type="sibTrans" cxnId="{7EB4EA82-7951-D446-A396-21251B3D2CD3}">
      <dgm:prSet/>
      <dgm:spPr/>
      <dgm:t>
        <a:bodyPr/>
        <a:lstStyle/>
        <a:p>
          <a:endParaRPr lang="en-US"/>
        </a:p>
      </dgm:t>
    </dgm:pt>
    <dgm:pt modelId="{C2AAA7ED-2CBA-E94A-8F68-6089C18260D0}">
      <dgm:prSet custT="1"/>
      <dgm:spPr/>
      <dgm:t>
        <a:bodyPr/>
        <a:lstStyle/>
        <a:p>
          <a:pPr rtl="0"/>
          <a:r>
            <a:rPr lang="en-US" sz="2200" dirty="0"/>
            <a:t>Basic unit of genetic instruction</a:t>
          </a:r>
        </a:p>
      </dgm:t>
    </dgm:pt>
    <dgm:pt modelId="{7D9DFA5F-6C55-D349-A091-784F8C2F071D}" type="parTrans" cxnId="{5BB3999C-0DA8-824B-86D8-2994BFA32D13}">
      <dgm:prSet/>
      <dgm:spPr/>
      <dgm:t>
        <a:bodyPr/>
        <a:lstStyle/>
        <a:p>
          <a:endParaRPr lang="en-US"/>
        </a:p>
      </dgm:t>
    </dgm:pt>
    <dgm:pt modelId="{989F0AE2-FA4A-8F4F-B5C8-F8C123FA9B45}" type="sibTrans" cxnId="{5BB3999C-0DA8-824B-86D8-2994BFA32D13}">
      <dgm:prSet/>
      <dgm:spPr/>
      <dgm:t>
        <a:bodyPr/>
        <a:lstStyle/>
        <a:p>
          <a:endParaRPr lang="en-US"/>
        </a:p>
      </dgm:t>
    </dgm:pt>
    <dgm:pt modelId="{0252B8A8-91CF-204F-AEB5-DBEBB19976BE}">
      <dgm:prSet custT="1"/>
      <dgm:spPr/>
      <dgm:t>
        <a:bodyPr/>
        <a:lstStyle/>
        <a:p>
          <a:pPr rtl="0"/>
          <a:r>
            <a:rPr lang="en-US" sz="2200" b="1" dirty="0"/>
            <a:t>Chromosomes</a:t>
          </a:r>
          <a:endParaRPr lang="en-US" sz="2200" dirty="0"/>
        </a:p>
      </dgm:t>
    </dgm:pt>
    <dgm:pt modelId="{8D3E3F99-D482-5345-9440-526A54FDFAB9}" type="parTrans" cxnId="{166ABB6E-EA62-2F48-8956-4670133957D9}">
      <dgm:prSet/>
      <dgm:spPr/>
      <dgm:t>
        <a:bodyPr/>
        <a:lstStyle/>
        <a:p>
          <a:endParaRPr lang="en-US"/>
        </a:p>
      </dgm:t>
    </dgm:pt>
    <dgm:pt modelId="{12C92819-947F-1549-B19C-842D926AE9C0}" type="sibTrans" cxnId="{166ABB6E-EA62-2F48-8956-4670133957D9}">
      <dgm:prSet/>
      <dgm:spPr/>
      <dgm:t>
        <a:bodyPr/>
        <a:lstStyle/>
        <a:p>
          <a:endParaRPr lang="en-US"/>
        </a:p>
      </dgm:t>
    </dgm:pt>
    <dgm:pt modelId="{DA87A9D6-1327-7C40-AF71-ACD51CA988F0}">
      <dgm:prSet custT="1"/>
      <dgm:spPr/>
      <dgm:t>
        <a:bodyPr/>
        <a:lstStyle/>
        <a:p>
          <a:pPr rtl="0"/>
          <a:r>
            <a:rPr lang="en-US" sz="2200" dirty="0"/>
            <a:t>Molecules of DNA that hold the genetic instructions for every cell in the body</a:t>
          </a:r>
        </a:p>
      </dgm:t>
    </dgm:pt>
    <dgm:pt modelId="{B5F975A0-9F2D-7748-B944-8D952DB59B89}" type="parTrans" cxnId="{C38BA051-D119-7941-B26F-D0EBD3163A12}">
      <dgm:prSet/>
      <dgm:spPr/>
      <dgm:t>
        <a:bodyPr/>
        <a:lstStyle/>
        <a:p>
          <a:endParaRPr lang="en-US"/>
        </a:p>
      </dgm:t>
    </dgm:pt>
    <dgm:pt modelId="{8C43BD27-C704-3F45-951C-DD2EC7B3FF17}" type="sibTrans" cxnId="{C38BA051-D119-7941-B26F-D0EBD3163A12}">
      <dgm:prSet/>
      <dgm:spPr/>
      <dgm:t>
        <a:bodyPr/>
        <a:lstStyle/>
        <a:p>
          <a:endParaRPr lang="en-US"/>
        </a:p>
      </dgm:t>
    </dgm:pt>
    <dgm:pt modelId="{ACD4422A-CCD6-2E4E-8870-B99BFCCF94E1}">
      <dgm:prSet/>
      <dgm:spPr/>
      <dgm:t>
        <a:bodyPr/>
        <a:lstStyle/>
        <a:p>
          <a:pPr rtl="0"/>
          <a:r>
            <a:rPr lang="en-US" sz="2400" b="1"/>
            <a:t>Molecules</a:t>
          </a:r>
          <a:endParaRPr lang="en-US" sz="2400"/>
        </a:p>
      </dgm:t>
    </dgm:pt>
    <dgm:pt modelId="{973F281F-D3A6-C845-9316-E228FD1B7FAA}" type="parTrans" cxnId="{527C00F1-FAEF-554C-BB10-08C40BE3F1B7}">
      <dgm:prSet/>
      <dgm:spPr/>
      <dgm:t>
        <a:bodyPr/>
        <a:lstStyle/>
        <a:p>
          <a:endParaRPr lang="en-US"/>
        </a:p>
      </dgm:t>
    </dgm:pt>
    <dgm:pt modelId="{5D102EBD-9845-1440-BC9A-5DE1398CD312}" type="sibTrans" cxnId="{527C00F1-FAEF-554C-BB10-08C40BE3F1B7}">
      <dgm:prSet/>
      <dgm:spPr/>
      <dgm:t>
        <a:bodyPr/>
        <a:lstStyle/>
        <a:p>
          <a:endParaRPr lang="en-US"/>
        </a:p>
      </dgm:t>
    </dgm:pt>
    <dgm:pt modelId="{E641830C-4D36-A846-973D-2B9D65107C90}">
      <dgm:prSet custT="1"/>
      <dgm:spPr/>
      <dgm:t>
        <a:bodyPr/>
        <a:lstStyle/>
        <a:p>
          <a:pPr rtl="0"/>
          <a:r>
            <a:rPr lang="en-US" sz="2000" dirty="0"/>
            <a:t>Consists of short segments of chromosomes</a:t>
          </a:r>
        </a:p>
      </dgm:t>
    </dgm:pt>
    <dgm:pt modelId="{E094531A-AD4D-E443-8614-5790E7381943}" type="parTrans" cxnId="{779ED2DF-06BE-EA40-B38C-7008D22D7760}">
      <dgm:prSet/>
      <dgm:spPr/>
      <dgm:t>
        <a:bodyPr/>
        <a:lstStyle/>
        <a:p>
          <a:endParaRPr lang="en-US"/>
        </a:p>
      </dgm:t>
    </dgm:pt>
    <dgm:pt modelId="{DE16E0B9-2FFF-CF41-B386-CF7B5D54A5C2}" type="sibTrans" cxnId="{779ED2DF-06BE-EA40-B38C-7008D22D7760}">
      <dgm:prSet/>
      <dgm:spPr/>
      <dgm:t>
        <a:bodyPr/>
        <a:lstStyle/>
        <a:p>
          <a:endParaRPr lang="en-US"/>
        </a:p>
      </dgm:t>
    </dgm:pt>
    <dgm:pt modelId="{99E1B9B7-44AA-6244-A19D-0C7E53514EED}">
      <dgm:prSet custT="1"/>
      <dgm:spPr/>
      <dgm:t>
        <a:bodyPr/>
        <a:lstStyle/>
        <a:p>
          <a:pPr rtl="0"/>
          <a:r>
            <a:rPr lang="en-US" sz="2000" dirty="0"/>
            <a:t>Hold the genetic instructions for every cell in the body</a:t>
          </a:r>
        </a:p>
      </dgm:t>
    </dgm:pt>
    <dgm:pt modelId="{4BC46213-6194-B34C-974A-DFA0C99D467C}" type="parTrans" cxnId="{D8517938-AD42-7A4D-BF26-253E41E62494}">
      <dgm:prSet/>
      <dgm:spPr/>
      <dgm:t>
        <a:bodyPr/>
        <a:lstStyle/>
        <a:p>
          <a:endParaRPr lang="en-US"/>
        </a:p>
      </dgm:t>
    </dgm:pt>
    <dgm:pt modelId="{F285D729-1A3B-F046-9177-B2AFEDCE329F}" type="sibTrans" cxnId="{D8517938-AD42-7A4D-BF26-253E41E62494}">
      <dgm:prSet/>
      <dgm:spPr/>
      <dgm:t>
        <a:bodyPr/>
        <a:lstStyle/>
        <a:p>
          <a:endParaRPr lang="en-US"/>
        </a:p>
      </dgm:t>
    </dgm:pt>
    <dgm:pt modelId="{70A12D11-D2D1-8246-96B7-4BDA8A8B123B}">
      <dgm:prSet custT="1"/>
      <dgm:spPr/>
      <dgm:t>
        <a:bodyPr/>
        <a:lstStyle/>
        <a:p>
          <a:pPr algn="l" rtl="0"/>
          <a:r>
            <a:rPr lang="en-US" sz="2200" dirty="0"/>
            <a:t>Fertilized egg that is formed from the union of the sperm and egg cells in human reproduction</a:t>
          </a:r>
        </a:p>
      </dgm:t>
    </dgm:pt>
    <dgm:pt modelId="{AD588715-4D0D-7E47-A60D-5B4E7E0314E9}" type="sibTrans" cxnId="{7B2CD8F2-FA7E-844E-B0C2-A20FDEA649FD}">
      <dgm:prSet/>
      <dgm:spPr/>
      <dgm:t>
        <a:bodyPr/>
        <a:lstStyle/>
        <a:p>
          <a:endParaRPr lang="en-US"/>
        </a:p>
      </dgm:t>
    </dgm:pt>
    <dgm:pt modelId="{67CEE705-E896-D848-9AE1-8CBE773DD23D}" type="parTrans" cxnId="{7B2CD8F2-FA7E-844E-B0C2-A20FDEA649FD}">
      <dgm:prSet/>
      <dgm:spPr/>
      <dgm:t>
        <a:bodyPr/>
        <a:lstStyle/>
        <a:p>
          <a:endParaRPr lang="en-US"/>
        </a:p>
      </dgm:t>
    </dgm:pt>
    <dgm:pt modelId="{A8D35B43-5E64-EB4B-A8E0-E8BF905CBEA8}" type="pres">
      <dgm:prSet presAssocID="{6119D583-B964-214F-AAB3-32C3F439AEBE}" presName="Name0" presStyleCnt="0">
        <dgm:presLayoutVars>
          <dgm:dir/>
          <dgm:resizeHandles val="exact"/>
        </dgm:presLayoutVars>
      </dgm:prSet>
      <dgm:spPr/>
      <dgm:t>
        <a:bodyPr/>
        <a:lstStyle/>
        <a:p>
          <a:endParaRPr lang="en-GB"/>
        </a:p>
      </dgm:t>
    </dgm:pt>
    <dgm:pt modelId="{001D0411-1EC2-C347-B9A8-AA8D7D2859F4}" type="pres">
      <dgm:prSet presAssocID="{5F3A4ABC-DCED-EB41-B003-E1A938DC226F}" presName="node" presStyleLbl="node1" presStyleIdx="0" presStyleCnt="4">
        <dgm:presLayoutVars>
          <dgm:bulletEnabled val="1"/>
        </dgm:presLayoutVars>
      </dgm:prSet>
      <dgm:spPr/>
      <dgm:t>
        <a:bodyPr/>
        <a:lstStyle/>
        <a:p>
          <a:endParaRPr lang="en-GB"/>
        </a:p>
      </dgm:t>
    </dgm:pt>
    <dgm:pt modelId="{DCE34610-E9FF-DA49-A242-31B870D35A03}" type="pres">
      <dgm:prSet presAssocID="{E440AFD8-F741-8F49-8B0C-5F63A252947E}" presName="sibTrans" presStyleCnt="0"/>
      <dgm:spPr/>
    </dgm:pt>
    <dgm:pt modelId="{3134BB20-BAAD-9741-8C83-FB53BE62B308}" type="pres">
      <dgm:prSet presAssocID="{BCEA017F-1A6E-9D46-BB66-A88DDB174393}" presName="node" presStyleLbl="node1" presStyleIdx="1" presStyleCnt="4">
        <dgm:presLayoutVars>
          <dgm:bulletEnabled val="1"/>
        </dgm:presLayoutVars>
      </dgm:prSet>
      <dgm:spPr/>
      <dgm:t>
        <a:bodyPr/>
        <a:lstStyle/>
        <a:p>
          <a:endParaRPr lang="en-GB"/>
        </a:p>
      </dgm:t>
    </dgm:pt>
    <dgm:pt modelId="{03B237D3-71DC-0F45-AA81-6A951C8F1D7E}" type="pres">
      <dgm:prSet presAssocID="{DF9972AC-F510-D541-9586-E5AEC802E2D4}" presName="sibTrans" presStyleCnt="0"/>
      <dgm:spPr/>
    </dgm:pt>
    <dgm:pt modelId="{418DCE32-B663-A54A-8850-C8CF6A994FB2}" type="pres">
      <dgm:prSet presAssocID="{0252B8A8-91CF-204F-AEB5-DBEBB19976BE}" presName="node" presStyleLbl="node1" presStyleIdx="2" presStyleCnt="4">
        <dgm:presLayoutVars>
          <dgm:bulletEnabled val="1"/>
        </dgm:presLayoutVars>
      </dgm:prSet>
      <dgm:spPr/>
      <dgm:t>
        <a:bodyPr/>
        <a:lstStyle/>
        <a:p>
          <a:endParaRPr lang="en-GB"/>
        </a:p>
      </dgm:t>
    </dgm:pt>
    <dgm:pt modelId="{9044EE7E-2EAE-9849-B477-7C3426C68563}" type="pres">
      <dgm:prSet presAssocID="{12C92819-947F-1549-B19C-842D926AE9C0}" presName="sibTrans" presStyleCnt="0"/>
      <dgm:spPr/>
    </dgm:pt>
    <dgm:pt modelId="{43F7FA6B-F3F2-B64C-954E-86BEA91775C4}" type="pres">
      <dgm:prSet presAssocID="{ACD4422A-CCD6-2E4E-8870-B99BFCCF94E1}" presName="node" presStyleLbl="node1" presStyleIdx="3" presStyleCnt="4">
        <dgm:presLayoutVars>
          <dgm:bulletEnabled val="1"/>
        </dgm:presLayoutVars>
      </dgm:prSet>
      <dgm:spPr/>
      <dgm:t>
        <a:bodyPr/>
        <a:lstStyle/>
        <a:p>
          <a:endParaRPr lang="en-GB"/>
        </a:p>
      </dgm:t>
    </dgm:pt>
  </dgm:ptLst>
  <dgm:cxnLst>
    <dgm:cxn modelId="{D8517938-AD42-7A4D-BF26-253E41E62494}" srcId="{ACD4422A-CCD6-2E4E-8870-B99BFCCF94E1}" destId="{99E1B9B7-44AA-6244-A19D-0C7E53514EED}" srcOrd="1" destOrd="0" parTransId="{4BC46213-6194-B34C-974A-DFA0C99D467C}" sibTransId="{F285D729-1A3B-F046-9177-B2AFEDCE329F}"/>
    <dgm:cxn modelId="{2044AF79-9C1B-5A4B-BB26-E38FEE14FF2F}" srcId="{6119D583-B964-214F-AAB3-32C3F439AEBE}" destId="{5F3A4ABC-DCED-EB41-B003-E1A938DC226F}" srcOrd="0" destOrd="0" parTransId="{CB64C226-5C81-A743-BDFE-7D716CE5F871}" sibTransId="{E440AFD8-F741-8F49-8B0C-5F63A252947E}"/>
    <dgm:cxn modelId="{17510A0D-3D09-4F7D-9D2F-2A4DA8977A50}" type="presOf" srcId="{BCEA017F-1A6E-9D46-BB66-A88DDB174393}" destId="{3134BB20-BAAD-9741-8C83-FB53BE62B308}" srcOrd="0" destOrd="0" presId="urn:microsoft.com/office/officeart/2005/8/layout/hList6"/>
    <dgm:cxn modelId="{C38BA051-D119-7941-B26F-D0EBD3163A12}" srcId="{0252B8A8-91CF-204F-AEB5-DBEBB19976BE}" destId="{DA87A9D6-1327-7C40-AF71-ACD51CA988F0}" srcOrd="0" destOrd="0" parTransId="{B5F975A0-9F2D-7748-B944-8D952DB59B89}" sibTransId="{8C43BD27-C704-3F45-951C-DD2EC7B3FF17}"/>
    <dgm:cxn modelId="{762C0306-9A36-409A-B69E-39F435DBADBB}" type="presOf" srcId="{70A12D11-D2D1-8246-96B7-4BDA8A8B123B}" destId="{001D0411-1EC2-C347-B9A8-AA8D7D2859F4}" srcOrd="0" destOrd="1" presId="urn:microsoft.com/office/officeart/2005/8/layout/hList6"/>
    <dgm:cxn modelId="{46C4B38E-047D-43BE-A9F6-7E887E9FCE11}" type="presOf" srcId="{ACD4422A-CCD6-2E4E-8870-B99BFCCF94E1}" destId="{43F7FA6B-F3F2-B64C-954E-86BEA91775C4}" srcOrd="0" destOrd="0" presId="urn:microsoft.com/office/officeart/2005/8/layout/hList6"/>
    <dgm:cxn modelId="{5BB3999C-0DA8-824B-86D8-2994BFA32D13}" srcId="{BCEA017F-1A6E-9D46-BB66-A88DDB174393}" destId="{C2AAA7ED-2CBA-E94A-8F68-6089C18260D0}" srcOrd="0" destOrd="0" parTransId="{7D9DFA5F-6C55-D349-A091-784F8C2F071D}" sibTransId="{989F0AE2-FA4A-8F4F-B5C8-F8C123FA9B45}"/>
    <dgm:cxn modelId="{0306C468-D040-4B1E-A879-21034ADF1CE4}" type="presOf" srcId="{E641830C-4D36-A846-973D-2B9D65107C90}" destId="{43F7FA6B-F3F2-B64C-954E-86BEA91775C4}" srcOrd="0" destOrd="1" presId="urn:microsoft.com/office/officeart/2005/8/layout/hList6"/>
    <dgm:cxn modelId="{8CF39621-EB19-4A99-A46D-5607513CD90D}" type="presOf" srcId="{DA87A9D6-1327-7C40-AF71-ACD51CA988F0}" destId="{418DCE32-B663-A54A-8850-C8CF6A994FB2}" srcOrd="0" destOrd="1" presId="urn:microsoft.com/office/officeart/2005/8/layout/hList6"/>
    <dgm:cxn modelId="{53F39A92-B769-4241-8154-E9E6081CCF18}" type="presOf" srcId="{5F3A4ABC-DCED-EB41-B003-E1A938DC226F}" destId="{001D0411-1EC2-C347-B9A8-AA8D7D2859F4}" srcOrd="0" destOrd="0" presId="urn:microsoft.com/office/officeart/2005/8/layout/hList6"/>
    <dgm:cxn modelId="{7EB4EA82-7951-D446-A396-21251B3D2CD3}" srcId="{6119D583-B964-214F-AAB3-32C3F439AEBE}" destId="{BCEA017F-1A6E-9D46-BB66-A88DDB174393}" srcOrd="1" destOrd="0" parTransId="{3D8D577E-E17D-E14C-9749-A77010AB3BCC}" sibTransId="{DF9972AC-F510-D541-9586-E5AEC802E2D4}"/>
    <dgm:cxn modelId="{836C28C7-C7D3-41E9-B0D2-057E7A5A49F4}" type="presOf" srcId="{99E1B9B7-44AA-6244-A19D-0C7E53514EED}" destId="{43F7FA6B-F3F2-B64C-954E-86BEA91775C4}" srcOrd="0" destOrd="2" presId="urn:microsoft.com/office/officeart/2005/8/layout/hList6"/>
    <dgm:cxn modelId="{166ABB6E-EA62-2F48-8956-4670133957D9}" srcId="{6119D583-B964-214F-AAB3-32C3F439AEBE}" destId="{0252B8A8-91CF-204F-AEB5-DBEBB19976BE}" srcOrd="2" destOrd="0" parTransId="{8D3E3F99-D482-5345-9440-526A54FDFAB9}" sibTransId="{12C92819-947F-1549-B19C-842D926AE9C0}"/>
    <dgm:cxn modelId="{68FC406D-B073-44A5-B58A-4C656A79735C}" type="presOf" srcId="{C2AAA7ED-2CBA-E94A-8F68-6089C18260D0}" destId="{3134BB20-BAAD-9741-8C83-FB53BE62B308}" srcOrd="0" destOrd="1" presId="urn:microsoft.com/office/officeart/2005/8/layout/hList6"/>
    <dgm:cxn modelId="{C76BF70D-52B0-41DA-9C74-A6F046CB5C23}" type="presOf" srcId="{0252B8A8-91CF-204F-AEB5-DBEBB19976BE}" destId="{418DCE32-B663-A54A-8850-C8CF6A994FB2}" srcOrd="0" destOrd="0" presId="urn:microsoft.com/office/officeart/2005/8/layout/hList6"/>
    <dgm:cxn modelId="{7B2CD8F2-FA7E-844E-B0C2-A20FDEA649FD}" srcId="{5F3A4ABC-DCED-EB41-B003-E1A938DC226F}" destId="{70A12D11-D2D1-8246-96B7-4BDA8A8B123B}" srcOrd="0" destOrd="0" parTransId="{67CEE705-E896-D848-9AE1-8CBE773DD23D}" sibTransId="{AD588715-4D0D-7E47-A60D-5B4E7E0314E9}"/>
    <dgm:cxn modelId="{7847BC39-5079-4C2F-B153-2B3442067CF9}" type="presOf" srcId="{6119D583-B964-214F-AAB3-32C3F439AEBE}" destId="{A8D35B43-5E64-EB4B-A8E0-E8BF905CBEA8}" srcOrd="0" destOrd="0" presId="urn:microsoft.com/office/officeart/2005/8/layout/hList6"/>
    <dgm:cxn modelId="{527C00F1-FAEF-554C-BB10-08C40BE3F1B7}" srcId="{6119D583-B964-214F-AAB3-32C3F439AEBE}" destId="{ACD4422A-CCD6-2E4E-8870-B99BFCCF94E1}" srcOrd="3" destOrd="0" parTransId="{973F281F-D3A6-C845-9316-E228FD1B7FAA}" sibTransId="{5D102EBD-9845-1440-BC9A-5DE1398CD312}"/>
    <dgm:cxn modelId="{779ED2DF-06BE-EA40-B38C-7008D22D7760}" srcId="{ACD4422A-CCD6-2E4E-8870-B99BFCCF94E1}" destId="{E641830C-4D36-A846-973D-2B9D65107C90}" srcOrd="0" destOrd="0" parTransId="{E094531A-AD4D-E443-8614-5790E7381943}" sibTransId="{DE16E0B9-2FFF-CF41-B386-CF7B5D54A5C2}"/>
    <dgm:cxn modelId="{B92F9B1B-0174-4E97-BDC6-518A13913935}" type="presParOf" srcId="{A8D35B43-5E64-EB4B-A8E0-E8BF905CBEA8}" destId="{001D0411-1EC2-C347-B9A8-AA8D7D2859F4}" srcOrd="0" destOrd="0" presId="urn:microsoft.com/office/officeart/2005/8/layout/hList6"/>
    <dgm:cxn modelId="{74550D07-4920-46E5-8784-7ED264F9C6AF}" type="presParOf" srcId="{A8D35B43-5E64-EB4B-A8E0-E8BF905CBEA8}" destId="{DCE34610-E9FF-DA49-A242-31B870D35A03}" srcOrd="1" destOrd="0" presId="urn:microsoft.com/office/officeart/2005/8/layout/hList6"/>
    <dgm:cxn modelId="{EF200441-CFBC-40BE-9C6B-B4A40C79FB8D}" type="presParOf" srcId="{A8D35B43-5E64-EB4B-A8E0-E8BF905CBEA8}" destId="{3134BB20-BAAD-9741-8C83-FB53BE62B308}" srcOrd="2" destOrd="0" presId="urn:microsoft.com/office/officeart/2005/8/layout/hList6"/>
    <dgm:cxn modelId="{F479C0E9-9CA2-4F50-98A9-A4BEB447CFA5}" type="presParOf" srcId="{A8D35B43-5E64-EB4B-A8E0-E8BF905CBEA8}" destId="{03B237D3-71DC-0F45-AA81-6A951C8F1D7E}" srcOrd="3" destOrd="0" presId="urn:microsoft.com/office/officeart/2005/8/layout/hList6"/>
    <dgm:cxn modelId="{E4FFFDAF-92F1-4D7E-8219-F99BE5900815}" type="presParOf" srcId="{A8D35B43-5E64-EB4B-A8E0-E8BF905CBEA8}" destId="{418DCE32-B663-A54A-8850-C8CF6A994FB2}" srcOrd="4" destOrd="0" presId="urn:microsoft.com/office/officeart/2005/8/layout/hList6"/>
    <dgm:cxn modelId="{3B84A41F-1FB1-41C1-82CB-CD47CF5363B2}" type="presParOf" srcId="{A8D35B43-5E64-EB4B-A8E0-E8BF905CBEA8}" destId="{9044EE7E-2EAE-9849-B477-7C3426C68563}" srcOrd="5" destOrd="0" presId="urn:microsoft.com/office/officeart/2005/8/layout/hList6"/>
    <dgm:cxn modelId="{36C187D3-A2E2-423E-81D3-6E7E09D9A843}" type="presParOf" srcId="{A8D35B43-5E64-EB4B-A8E0-E8BF905CBEA8}" destId="{43F7FA6B-F3F2-B64C-954E-86BEA91775C4}" srcOrd="6" destOrd="0" presId="urn:microsoft.com/office/officeart/2005/8/layout/h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3399AB6-8F29-E144-BA61-D7C4ACDDBE00}" type="doc">
      <dgm:prSet loTypeId="urn:microsoft.com/office/officeart/2005/8/layout/vList2" loCatId="" qsTypeId="urn:microsoft.com/office/officeart/2005/8/quickstyle/3d3" qsCatId="3D" csTypeId="urn:microsoft.com/office/officeart/2005/8/colors/accent2_2" csCatId="accent2"/>
      <dgm:spPr/>
      <dgm:t>
        <a:bodyPr/>
        <a:lstStyle/>
        <a:p>
          <a:endParaRPr lang="en-US"/>
        </a:p>
      </dgm:t>
    </dgm:pt>
    <dgm:pt modelId="{8BB17549-D972-BB45-83A9-07E762B414E3}">
      <dgm:prSet/>
      <dgm:spPr/>
      <dgm:t>
        <a:bodyPr/>
        <a:lstStyle/>
        <a:p>
          <a:pPr rtl="0"/>
          <a:r>
            <a:rPr lang="en-US" b="1" dirty="0"/>
            <a:t>Prenatal Development and Infancy</a:t>
          </a:r>
          <a:endParaRPr lang="en-US" dirty="0"/>
        </a:p>
      </dgm:t>
    </dgm:pt>
    <dgm:pt modelId="{B546A017-387C-E244-A678-206967EFB822}" type="parTrans" cxnId="{8FBA2100-0027-AC4D-A6DA-807FE6BC4BAD}">
      <dgm:prSet/>
      <dgm:spPr/>
      <dgm:t>
        <a:bodyPr/>
        <a:lstStyle/>
        <a:p>
          <a:endParaRPr lang="en-US"/>
        </a:p>
      </dgm:t>
    </dgm:pt>
    <dgm:pt modelId="{D88CA97F-4A00-1B43-9EB2-F641DD5CE120}" type="sibTrans" cxnId="{8FBA2100-0027-AC4D-A6DA-807FE6BC4BAD}">
      <dgm:prSet/>
      <dgm:spPr/>
      <dgm:t>
        <a:bodyPr/>
        <a:lstStyle/>
        <a:p>
          <a:endParaRPr lang="en-US"/>
        </a:p>
      </dgm:t>
    </dgm:pt>
    <dgm:pt modelId="{93000737-0D0A-E349-A511-76DD24BB2B82}">
      <dgm:prSet/>
      <dgm:spPr/>
      <dgm:t>
        <a:bodyPr/>
        <a:lstStyle/>
        <a:p>
          <a:pPr rtl="0"/>
          <a:r>
            <a:rPr lang="en-US" b="1"/>
            <a:t>How We Think Throughout Our Lives</a:t>
          </a:r>
          <a:endParaRPr lang="en-US"/>
        </a:p>
      </dgm:t>
    </dgm:pt>
    <dgm:pt modelId="{3881D4AB-EE26-B14B-8FF9-8D949F444FF6}" type="parTrans" cxnId="{249B94DF-1B76-3D4D-9AE0-E5CA97D3F76E}">
      <dgm:prSet/>
      <dgm:spPr/>
      <dgm:t>
        <a:bodyPr/>
        <a:lstStyle/>
        <a:p>
          <a:endParaRPr lang="en-US"/>
        </a:p>
      </dgm:t>
    </dgm:pt>
    <dgm:pt modelId="{BDFEB9D7-294B-3B41-AFAA-8137DBBAC3C4}" type="sibTrans" cxnId="{249B94DF-1B76-3D4D-9AE0-E5CA97D3F76E}">
      <dgm:prSet/>
      <dgm:spPr/>
      <dgm:t>
        <a:bodyPr/>
        <a:lstStyle/>
        <a:p>
          <a:endParaRPr lang="en-US"/>
        </a:p>
      </dgm:t>
    </dgm:pt>
    <dgm:pt modelId="{38D8E36E-C1AA-E44F-B651-1B56512D8A5C}">
      <dgm:prSet/>
      <dgm:spPr/>
      <dgm:t>
        <a:bodyPr/>
        <a:lstStyle/>
        <a:p>
          <a:pPr rtl="0"/>
          <a:r>
            <a:rPr lang="en-US" b="1"/>
            <a:t>Moral Development and Social Development</a:t>
          </a:r>
          <a:endParaRPr lang="en-US"/>
        </a:p>
      </dgm:t>
    </dgm:pt>
    <dgm:pt modelId="{26846014-6DBC-084C-A553-D8708258D726}" type="parTrans" cxnId="{1C5F1232-D892-6C4F-A9F5-54558A3F6509}">
      <dgm:prSet/>
      <dgm:spPr/>
      <dgm:t>
        <a:bodyPr/>
        <a:lstStyle/>
        <a:p>
          <a:endParaRPr lang="en-US"/>
        </a:p>
      </dgm:t>
    </dgm:pt>
    <dgm:pt modelId="{A2D0CBBE-557B-354C-B414-3BAD224706E0}" type="sibTrans" cxnId="{1C5F1232-D892-6C4F-A9F5-54558A3F6509}">
      <dgm:prSet/>
      <dgm:spPr/>
      <dgm:t>
        <a:bodyPr/>
        <a:lstStyle/>
        <a:p>
          <a:endParaRPr lang="en-US"/>
        </a:p>
      </dgm:t>
    </dgm:pt>
    <dgm:pt modelId="{F66D1030-DBFD-FC43-8F44-2DE51AEB3836}" type="pres">
      <dgm:prSet presAssocID="{43399AB6-8F29-E144-BA61-D7C4ACDDBE00}" presName="linear" presStyleCnt="0">
        <dgm:presLayoutVars>
          <dgm:animLvl val="lvl"/>
          <dgm:resizeHandles val="exact"/>
        </dgm:presLayoutVars>
      </dgm:prSet>
      <dgm:spPr/>
      <dgm:t>
        <a:bodyPr/>
        <a:lstStyle/>
        <a:p>
          <a:endParaRPr lang="en-GB"/>
        </a:p>
      </dgm:t>
    </dgm:pt>
    <dgm:pt modelId="{4307A8D1-C46D-5A49-984F-BF4F745CEEA6}" type="pres">
      <dgm:prSet presAssocID="{8BB17549-D972-BB45-83A9-07E762B414E3}" presName="parentText" presStyleLbl="node1" presStyleIdx="0" presStyleCnt="3">
        <dgm:presLayoutVars>
          <dgm:chMax val="0"/>
          <dgm:bulletEnabled val="1"/>
        </dgm:presLayoutVars>
      </dgm:prSet>
      <dgm:spPr>
        <a:prstGeom prst="cube">
          <a:avLst/>
        </a:prstGeom>
      </dgm:spPr>
      <dgm:t>
        <a:bodyPr/>
        <a:lstStyle/>
        <a:p>
          <a:endParaRPr lang="en-GB"/>
        </a:p>
      </dgm:t>
    </dgm:pt>
    <dgm:pt modelId="{06992F88-E78C-E94C-8C6E-C03603FE2CB0}" type="pres">
      <dgm:prSet presAssocID="{D88CA97F-4A00-1B43-9EB2-F641DD5CE120}" presName="spacer" presStyleCnt="0"/>
      <dgm:spPr/>
    </dgm:pt>
    <dgm:pt modelId="{AC1DF08D-2813-534F-A319-A706475FA623}" type="pres">
      <dgm:prSet presAssocID="{93000737-0D0A-E349-A511-76DD24BB2B82}" presName="parentText" presStyleLbl="node1" presStyleIdx="1" presStyleCnt="3">
        <dgm:presLayoutVars>
          <dgm:chMax val="0"/>
          <dgm:bulletEnabled val="1"/>
        </dgm:presLayoutVars>
      </dgm:prSet>
      <dgm:spPr>
        <a:prstGeom prst="cube">
          <a:avLst/>
        </a:prstGeom>
      </dgm:spPr>
      <dgm:t>
        <a:bodyPr/>
        <a:lstStyle/>
        <a:p>
          <a:endParaRPr lang="en-GB"/>
        </a:p>
      </dgm:t>
    </dgm:pt>
    <dgm:pt modelId="{7608835D-053D-7A4F-AE51-CFA29FC3F2A8}" type="pres">
      <dgm:prSet presAssocID="{BDFEB9D7-294B-3B41-AFAA-8137DBBAC3C4}" presName="spacer" presStyleCnt="0"/>
      <dgm:spPr/>
    </dgm:pt>
    <dgm:pt modelId="{C73DC9D1-EA05-764B-B8FC-350EC0E92966}" type="pres">
      <dgm:prSet presAssocID="{38D8E36E-C1AA-E44F-B651-1B56512D8A5C}" presName="parentText" presStyleLbl="node1" presStyleIdx="2" presStyleCnt="3">
        <dgm:presLayoutVars>
          <dgm:chMax val="0"/>
          <dgm:bulletEnabled val="1"/>
        </dgm:presLayoutVars>
      </dgm:prSet>
      <dgm:spPr>
        <a:prstGeom prst="cube">
          <a:avLst/>
        </a:prstGeom>
      </dgm:spPr>
      <dgm:t>
        <a:bodyPr/>
        <a:lstStyle/>
        <a:p>
          <a:endParaRPr lang="en-GB"/>
        </a:p>
      </dgm:t>
    </dgm:pt>
  </dgm:ptLst>
  <dgm:cxnLst>
    <dgm:cxn modelId="{CC901B75-9691-4C68-A47B-AB08D695E867}" type="presOf" srcId="{8BB17549-D972-BB45-83A9-07E762B414E3}" destId="{4307A8D1-C46D-5A49-984F-BF4F745CEEA6}" srcOrd="0" destOrd="0" presId="urn:microsoft.com/office/officeart/2005/8/layout/vList2"/>
    <dgm:cxn modelId="{8FBA2100-0027-AC4D-A6DA-807FE6BC4BAD}" srcId="{43399AB6-8F29-E144-BA61-D7C4ACDDBE00}" destId="{8BB17549-D972-BB45-83A9-07E762B414E3}" srcOrd="0" destOrd="0" parTransId="{B546A017-387C-E244-A678-206967EFB822}" sibTransId="{D88CA97F-4A00-1B43-9EB2-F641DD5CE120}"/>
    <dgm:cxn modelId="{32D03702-E057-4391-A6FD-FD1703270D3F}" type="presOf" srcId="{93000737-0D0A-E349-A511-76DD24BB2B82}" destId="{AC1DF08D-2813-534F-A319-A706475FA623}" srcOrd="0" destOrd="0" presId="urn:microsoft.com/office/officeart/2005/8/layout/vList2"/>
    <dgm:cxn modelId="{249B94DF-1B76-3D4D-9AE0-E5CA97D3F76E}" srcId="{43399AB6-8F29-E144-BA61-D7C4ACDDBE00}" destId="{93000737-0D0A-E349-A511-76DD24BB2B82}" srcOrd="1" destOrd="0" parTransId="{3881D4AB-EE26-B14B-8FF9-8D949F444FF6}" sibTransId="{BDFEB9D7-294B-3B41-AFAA-8137DBBAC3C4}"/>
    <dgm:cxn modelId="{C143AD6D-6056-4ACC-8D9B-B9C25E5C5734}" type="presOf" srcId="{38D8E36E-C1AA-E44F-B651-1B56512D8A5C}" destId="{C73DC9D1-EA05-764B-B8FC-350EC0E92966}" srcOrd="0" destOrd="0" presId="urn:microsoft.com/office/officeart/2005/8/layout/vList2"/>
    <dgm:cxn modelId="{CB46EF13-2015-40DA-AA3F-138EF5816164}" type="presOf" srcId="{43399AB6-8F29-E144-BA61-D7C4ACDDBE00}" destId="{F66D1030-DBFD-FC43-8F44-2DE51AEB3836}" srcOrd="0" destOrd="0" presId="urn:microsoft.com/office/officeart/2005/8/layout/vList2"/>
    <dgm:cxn modelId="{1C5F1232-D892-6C4F-A9F5-54558A3F6509}" srcId="{43399AB6-8F29-E144-BA61-D7C4ACDDBE00}" destId="{38D8E36E-C1AA-E44F-B651-1B56512D8A5C}" srcOrd="2" destOrd="0" parTransId="{26846014-6DBC-084C-A553-D8708258D726}" sibTransId="{A2D0CBBE-557B-354C-B414-3BAD224706E0}"/>
    <dgm:cxn modelId="{DF0C2092-275B-4B00-BB86-2AB905120DD0}" type="presParOf" srcId="{F66D1030-DBFD-FC43-8F44-2DE51AEB3836}" destId="{4307A8D1-C46D-5A49-984F-BF4F745CEEA6}" srcOrd="0" destOrd="0" presId="urn:microsoft.com/office/officeart/2005/8/layout/vList2"/>
    <dgm:cxn modelId="{2CBC4F5F-61FC-4677-AC69-590DF3B5F065}" type="presParOf" srcId="{F66D1030-DBFD-FC43-8F44-2DE51AEB3836}" destId="{06992F88-E78C-E94C-8C6E-C03603FE2CB0}" srcOrd="1" destOrd="0" presId="urn:microsoft.com/office/officeart/2005/8/layout/vList2"/>
    <dgm:cxn modelId="{3F2B52E4-2BD1-422E-A087-B2607B28FF55}" type="presParOf" srcId="{F66D1030-DBFD-FC43-8F44-2DE51AEB3836}" destId="{AC1DF08D-2813-534F-A319-A706475FA623}" srcOrd="2" destOrd="0" presId="urn:microsoft.com/office/officeart/2005/8/layout/vList2"/>
    <dgm:cxn modelId="{CE6AA27D-F4DE-4282-9618-815BB2F2EB7C}" type="presParOf" srcId="{F66D1030-DBFD-FC43-8F44-2DE51AEB3836}" destId="{7608835D-053D-7A4F-AE51-CFA29FC3F2A8}" srcOrd="3" destOrd="0" presId="urn:microsoft.com/office/officeart/2005/8/layout/vList2"/>
    <dgm:cxn modelId="{3261F737-C86D-4D5C-9D90-5F0238D990FA}" type="presParOf" srcId="{F66D1030-DBFD-FC43-8F44-2DE51AEB3836}" destId="{C73DC9D1-EA05-764B-B8FC-350EC0E92966}"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D36BCE1-860F-4840-8862-2649196A5DE8}" type="doc">
      <dgm:prSet loTypeId="urn:microsoft.com/office/officeart/2005/8/layout/arrow1" loCatId="" qsTypeId="urn:microsoft.com/office/officeart/2005/8/quickstyle/3d3" qsCatId="3D" csTypeId="urn:microsoft.com/office/officeart/2005/8/colors/colorful1" csCatId="colorful"/>
      <dgm:spPr/>
      <dgm:t>
        <a:bodyPr/>
        <a:lstStyle/>
        <a:p>
          <a:endParaRPr lang="en-US"/>
        </a:p>
      </dgm:t>
    </dgm:pt>
    <dgm:pt modelId="{CECDFF23-9C2A-E848-AA80-BFD2D8513DB5}">
      <dgm:prSet/>
      <dgm:spPr/>
      <dgm:t>
        <a:bodyPr/>
        <a:lstStyle/>
        <a:p>
          <a:pPr rtl="0"/>
          <a:r>
            <a:rPr lang="en-US"/>
            <a:t>Motor development</a:t>
          </a:r>
        </a:p>
      </dgm:t>
    </dgm:pt>
    <dgm:pt modelId="{BFEDB4DC-FBB2-FB49-9484-5EE17ABE9E1D}" type="parTrans" cxnId="{EFAE3F53-DBBF-F64C-BAE7-E2F7E348452E}">
      <dgm:prSet/>
      <dgm:spPr/>
      <dgm:t>
        <a:bodyPr/>
        <a:lstStyle/>
        <a:p>
          <a:endParaRPr lang="en-US"/>
        </a:p>
      </dgm:t>
    </dgm:pt>
    <dgm:pt modelId="{F25298B9-5F2E-1845-A6AA-A3053999E297}" type="sibTrans" cxnId="{EFAE3F53-DBBF-F64C-BAE7-E2F7E348452E}">
      <dgm:prSet/>
      <dgm:spPr/>
      <dgm:t>
        <a:bodyPr/>
        <a:lstStyle/>
        <a:p>
          <a:endParaRPr lang="en-US"/>
        </a:p>
      </dgm:t>
    </dgm:pt>
    <dgm:pt modelId="{27284F90-FE22-7B4F-B336-B4B660258E53}">
      <dgm:prSet/>
      <dgm:spPr/>
      <dgm:t>
        <a:bodyPr/>
        <a:lstStyle/>
        <a:p>
          <a:pPr rtl="0"/>
          <a:r>
            <a:rPr lang="en-US"/>
            <a:t>Sensory-perceptual development</a:t>
          </a:r>
        </a:p>
      </dgm:t>
    </dgm:pt>
    <dgm:pt modelId="{63638C48-0591-1048-8C7A-BC251B2B4E30}" type="parTrans" cxnId="{43FD859B-5596-E24E-9F08-0183000E87A9}">
      <dgm:prSet/>
      <dgm:spPr/>
      <dgm:t>
        <a:bodyPr/>
        <a:lstStyle/>
        <a:p>
          <a:endParaRPr lang="en-US"/>
        </a:p>
      </dgm:t>
    </dgm:pt>
    <dgm:pt modelId="{88368526-2687-E445-98AC-7E493654F54B}" type="sibTrans" cxnId="{43FD859B-5596-E24E-9F08-0183000E87A9}">
      <dgm:prSet/>
      <dgm:spPr/>
      <dgm:t>
        <a:bodyPr/>
        <a:lstStyle/>
        <a:p>
          <a:endParaRPr lang="en-US"/>
        </a:p>
      </dgm:t>
    </dgm:pt>
    <dgm:pt modelId="{3A252366-E69B-564B-B7C2-B02AB52C51F9}" type="pres">
      <dgm:prSet presAssocID="{DD36BCE1-860F-4840-8862-2649196A5DE8}" presName="cycle" presStyleCnt="0">
        <dgm:presLayoutVars>
          <dgm:dir/>
          <dgm:resizeHandles val="exact"/>
        </dgm:presLayoutVars>
      </dgm:prSet>
      <dgm:spPr/>
      <dgm:t>
        <a:bodyPr/>
        <a:lstStyle/>
        <a:p>
          <a:endParaRPr lang="en-GB"/>
        </a:p>
      </dgm:t>
    </dgm:pt>
    <dgm:pt modelId="{C327FA91-79AA-3B45-B102-7AD38A2EF1F1}" type="pres">
      <dgm:prSet presAssocID="{CECDFF23-9C2A-E848-AA80-BFD2D8513DB5}" presName="arrow" presStyleLbl="node1" presStyleIdx="0" presStyleCnt="2">
        <dgm:presLayoutVars>
          <dgm:bulletEnabled val="1"/>
        </dgm:presLayoutVars>
      </dgm:prSet>
      <dgm:spPr/>
      <dgm:t>
        <a:bodyPr/>
        <a:lstStyle/>
        <a:p>
          <a:endParaRPr lang="en-GB"/>
        </a:p>
      </dgm:t>
    </dgm:pt>
    <dgm:pt modelId="{771E1C9E-ED2A-D142-8631-B2630DB58A76}" type="pres">
      <dgm:prSet presAssocID="{27284F90-FE22-7B4F-B336-B4B660258E53}" presName="arrow" presStyleLbl="node1" presStyleIdx="1" presStyleCnt="2">
        <dgm:presLayoutVars>
          <dgm:bulletEnabled val="1"/>
        </dgm:presLayoutVars>
      </dgm:prSet>
      <dgm:spPr/>
      <dgm:t>
        <a:bodyPr/>
        <a:lstStyle/>
        <a:p>
          <a:endParaRPr lang="en-GB"/>
        </a:p>
      </dgm:t>
    </dgm:pt>
  </dgm:ptLst>
  <dgm:cxnLst>
    <dgm:cxn modelId="{43FD859B-5596-E24E-9F08-0183000E87A9}" srcId="{DD36BCE1-860F-4840-8862-2649196A5DE8}" destId="{27284F90-FE22-7B4F-B336-B4B660258E53}" srcOrd="1" destOrd="0" parTransId="{63638C48-0591-1048-8C7A-BC251B2B4E30}" sibTransId="{88368526-2687-E445-98AC-7E493654F54B}"/>
    <dgm:cxn modelId="{87DD98A9-207F-4A0A-9FD1-C75CD96AEE4D}" type="presOf" srcId="{DD36BCE1-860F-4840-8862-2649196A5DE8}" destId="{3A252366-E69B-564B-B7C2-B02AB52C51F9}" srcOrd="0" destOrd="0" presId="urn:microsoft.com/office/officeart/2005/8/layout/arrow1"/>
    <dgm:cxn modelId="{EFAE3F53-DBBF-F64C-BAE7-E2F7E348452E}" srcId="{DD36BCE1-860F-4840-8862-2649196A5DE8}" destId="{CECDFF23-9C2A-E848-AA80-BFD2D8513DB5}" srcOrd="0" destOrd="0" parTransId="{BFEDB4DC-FBB2-FB49-9484-5EE17ABE9E1D}" sibTransId="{F25298B9-5F2E-1845-A6AA-A3053999E297}"/>
    <dgm:cxn modelId="{8A1D57E0-5A13-4B8A-BABF-F2F283AAB15C}" type="presOf" srcId="{CECDFF23-9C2A-E848-AA80-BFD2D8513DB5}" destId="{C327FA91-79AA-3B45-B102-7AD38A2EF1F1}" srcOrd="0" destOrd="0" presId="urn:microsoft.com/office/officeart/2005/8/layout/arrow1"/>
    <dgm:cxn modelId="{0C755539-4359-49FF-94B6-7E9341045CE2}" type="presOf" srcId="{27284F90-FE22-7B4F-B336-B4B660258E53}" destId="{771E1C9E-ED2A-D142-8631-B2630DB58A76}" srcOrd="0" destOrd="0" presId="urn:microsoft.com/office/officeart/2005/8/layout/arrow1"/>
    <dgm:cxn modelId="{DD3793FF-CF80-4C26-8AA7-14B8AFA8A0BE}" type="presParOf" srcId="{3A252366-E69B-564B-B7C2-B02AB52C51F9}" destId="{C327FA91-79AA-3B45-B102-7AD38A2EF1F1}" srcOrd="0" destOrd="0" presId="urn:microsoft.com/office/officeart/2005/8/layout/arrow1"/>
    <dgm:cxn modelId="{BAAEC81F-7535-48D4-A389-8AE0A1874CA5}" type="presParOf" srcId="{3A252366-E69B-564B-B7C2-B02AB52C51F9}" destId="{771E1C9E-ED2A-D142-8631-B2630DB58A76}" srcOrd="1" destOrd="0" presId="urn:microsoft.com/office/officeart/2005/8/layout/arrow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5F98B55-B9EC-0A47-AEB4-D2509E9CCF59}" type="doc">
      <dgm:prSet loTypeId="urn:microsoft.com/office/officeart/2005/8/layout/hList6" loCatId="" qsTypeId="urn:microsoft.com/office/officeart/2005/8/quickstyle/3d3" qsCatId="3D" csTypeId="urn:microsoft.com/office/officeart/2005/8/colors/accent1_2" csCatId="accent1" phldr="1"/>
      <dgm:spPr/>
      <dgm:t>
        <a:bodyPr/>
        <a:lstStyle/>
        <a:p>
          <a:endParaRPr lang="en-US"/>
        </a:p>
      </dgm:t>
    </dgm:pt>
    <dgm:pt modelId="{A0666B3A-514F-014B-A686-29F184F023D7}">
      <dgm:prSet/>
      <dgm:spPr/>
      <dgm:t>
        <a:bodyPr/>
        <a:lstStyle/>
        <a:p>
          <a:pPr rtl="0"/>
          <a:r>
            <a:rPr lang="en-US" dirty="0"/>
            <a:t>Remaining after birth</a:t>
          </a:r>
        </a:p>
      </dgm:t>
    </dgm:pt>
    <dgm:pt modelId="{AC995A05-B9BB-CD4F-A98A-EC18A1E97DEC}" type="parTrans" cxnId="{99584E6C-66C4-C546-A845-9CDB97393052}">
      <dgm:prSet/>
      <dgm:spPr/>
      <dgm:t>
        <a:bodyPr/>
        <a:lstStyle/>
        <a:p>
          <a:endParaRPr lang="en-US"/>
        </a:p>
      </dgm:t>
    </dgm:pt>
    <dgm:pt modelId="{D3FEECCB-B4A6-8140-B3B2-17A7D92F3874}" type="sibTrans" cxnId="{99584E6C-66C4-C546-A845-9CDB97393052}">
      <dgm:prSet/>
      <dgm:spPr/>
      <dgm:t>
        <a:bodyPr/>
        <a:lstStyle/>
        <a:p>
          <a:endParaRPr lang="en-US"/>
        </a:p>
      </dgm:t>
    </dgm:pt>
    <dgm:pt modelId="{91507C53-885D-9640-86F6-C0CAAB9F2A3B}">
      <dgm:prSet/>
      <dgm:spPr/>
      <dgm:t>
        <a:bodyPr/>
        <a:lstStyle/>
        <a:p>
          <a:pPr rtl="0"/>
          <a:r>
            <a:rPr lang="en-US" i="1" dirty="0"/>
            <a:t>Breathing reflex </a:t>
          </a:r>
          <a:r>
            <a:rPr lang="en-US" dirty="0"/>
            <a:t>provides oxygen</a:t>
          </a:r>
        </a:p>
      </dgm:t>
    </dgm:pt>
    <dgm:pt modelId="{055E31F9-D530-1D40-866F-E9D9F3A45528}" type="parTrans" cxnId="{53F1FDE3-8AE4-0541-A979-2AA0A482370C}">
      <dgm:prSet/>
      <dgm:spPr/>
      <dgm:t>
        <a:bodyPr/>
        <a:lstStyle/>
        <a:p>
          <a:endParaRPr lang="en-US"/>
        </a:p>
      </dgm:t>
    </dgm:pt>
    <dgm:pt modelId="{B5057A7D-DB33-0843-B30F-005BA9ABCEE1}" type="sibTrans" cxnId="{53F1FDE3-8AE4-0541-A979-2AA0A482370C}">
      <dgm:prSet/>
      <dgm:spPr/>
      <dgm:t>
        <a:bodyPr/>
        <a:lstStyle/>
        <a:p>
          <a:endParaRPr lang="en-US"/>
        </a:p>
      </dgm:t>
    </dgm:pt>
    <dgm:pt modelId="{AB0B6815-3F79-664C-9101-129C304D2728}">
      <dgm:prSet/>
      <dgm:spPr/>
      <dgm:t>
        <a:bodyPr/>
        <a:lstStyle/>
        <a:p>
          <a:pPr rtl="0"/>
          <a:r>
            <a:rPr lang="en-US" b="1" dirty="0"/>
            <a:t>A reflex is an unlearned response to a specific stimulus</a:t>
          </a:r>
          <a:endParaRPr lang="en-US" dirty="0"/>
        </a:p>
      </dgm:t>
    </dgm:pt>
    <dgm:pt modelId="{A3561C1E-0D7A-C246-BEE1-BD455791A7BD}" type="parTrans" cxnId="{EBEC7555-0A07-C043-94F6-E9375DE471D4}">
      <dgm:prSet/>
      <dgm:spPr/>
      <dgm:t>
        <a:bodyPr/>
        <a:lstStyle/>
        <a:p>
          <a:endParaRPr lang="en-US"/>
        </a:p>
      </dgm:t>
    </dgm:pt>
    <dgm:pt modelId="{DDC53BD6-8669-214C-863D-C5B0A251387E}" type="sibTrans" cxnId="{EBEC7555-0A07-C043-94F6-E9375DE471D4}">
      <dgm:prSet/>
      <dgm:spPr/>
      <dgm:t>
        <a:bodyPr/>
        <a:lstStyle/>
        <a:p>
          <a:endParaRPr lang="en-US"/>
        </a:p>
      </dgm:t>
    </dgm:pt>
    <dgm:pt modelId="{0A50893A-1910-BD45-BE3D-5296CC3C03FD}" type="pres">
      <dgm:prSet presAssocID="{A5F98B55-B9EC-0A47-AEB4-D2509E9CCF59}" presName="Name0" presStyleCnt="0">
        <dgm:presLayoutVars>
          <dgm:dir/>
          <dgm:resizeHandles val="exact"/>
        </dgm:presLayoutVars>
      </dgm:prSet>
      <dgm:spPr/>
      <dgm:t>
        <a:bodyPr/>
        <a:lstStyle/>
        <a:p>
          <a:endParaRPr lang="en-GB"/>
        </a:p>
      </dgm:t>
    </dgm:pt>
    <dgm:pt modelId="{82ADCCBD-6231-9E41-BD0C-8DF15A329913}" type="pres">
      <dgm:prSet presAssocID="{AB0B6815-3F79-664C-9101-129C304D2728}" presName="node" presStyleLbl="node1" presStyleIdx="0" presStyleCnt="2">
        <dgm:presLayoutVars>
          <dgm:bulletEnabled val="1"/>
        </dgm:presLayoutVars>
      </dgm:prSet>
      <dgm:spPr/>
      <dgm:t>
        <a:bodyPr/>
        <a:lstStyle/>
        <a:p>
          <a:endParaRPr lang="en-GB"/>
        </a:p>
      </dgm:t>
    </dgm:pt>
    <dgm:pt modelId="{F2F17862-A880-F24D-BB9F-195E48D4CF9F}" type="pres">
      <dgm:prSet presAssocID="{DDC53BD6-8669-214C-863D-C5B0A251387E}" presName="sibTrans" presStyleCnt="0"/>
      <dgm:spPr/>
    </dgm:pt>
    <dgm:pt modelId="{B0AC945C-FF01-154C-8635-E65A9E0315A1}" type="pres">
      <dgm:prSet presAssocID="{A0666B3A-514F-014B-A686-29F184F023D7}" presName="node" presStyleLbl="node1" presStyleIdx="1" presStyleCnt="2">
        <dgm:presLayoutVars>
          <dgm:bulletEnabled val="1"/>
        </dgm:presLayoutVars>
      </dgm:prSet>
      <dgm:spPr/>
      <dgm:t>
        <a:bodyPr/>
        <a:lstStyle/>
        <a:p>
          <a:endParaRPr lang="en-GB"/>
        </a:p>
      </dgm:t>
    </dgm:pt>
  </dgm:ptLst>
  <dgm:cxnLst>
    <dgm:cxn modelId="{99584E6C-66C4-C546-A845-9CDB97393052}" srcId="{A5F98B55-B9EC-0A47-AEB4-D2509E9CCF59}" destId="{A0666B3A-514F-014B-A686-29F184F023D7}" srcOrd="1" destOrd="0" parTransId="{AC995A05-B9BB-CD4F-A98A-EC18A1E97DEC}" sibTransId="{D3FEECCB-B4A6-8140-B3B2-17A7D92F3874}"/>
    <dgm:cxn modelId="{EBEC7555-0A07-C043-94F6-E9375DE471D4}" srcId="{A5F98B55-B9EC-0A47-AEB4-D2509E9CCF59}" destId="{AB0B6815-3F79-664C-9101-129C304D2728}" srcOrd="0" destOrd="0" parTransId="{A3561C1E-0D7A-C246-BEE1-BD455791A7BD}" sibTransId="{DDC53BD6-8669-214C-863D-C5B0A251387E}"/>
    <dgm:cxn modelId="{8264FC86-E224-44CC-AB1F-A57073C62463}" type="presOf" srcId="{AB0B6815-3F79-664C-9101-129C304D2728}" destId="{82ADCCBD-6231-9E41-BD0C-8DF15A329913}" srcOrd="0" destOrd="0" presId="urn:microsoft.com/office/officeart/2005/8/layout/hList6"/>
    <dgm:cxn modelId="{4B788B4E-E074-4B58-BF3E-A022D83BF74F}" type="presOf" srcId="{A5F98B55-B9EC-0A47-AEB4-D2509E9CCF59}" destId="{0A50893A-1910-BD45-BE3D-5296CC3C03FD}" srcOrd="0" destOrd="0" presId="urn:microsoft.com/office/officeart/2005/8/layout/hList6"/>
    <dgm:cxn modelId="{41BB27CF-610D-4261-9009-C55AFB700DEB}" type="presOf" srcId="{A0666B3A-514F-014B-A686-29F184F023D7}" destId="{B0AC945C-FF01-154C-8635-E65A9E0315A1}" srcOrd="0" destOrd="0" presId="urn:microsoft.com/office/officeart/2005/8/layout/hList6"/>
    <dgm:cxn modelId="{53F1FDE3-8AE4-0541-A979-2AA0A482370C}" srcId="{A0666B3A-514F-014B-A686-29F184F023D7}" destId="{91507C53-885D-9640-86F6-C0CAAB9F2A3B}" srcOrd="0" destOrd="0" parTransId="{055E31F9-D530-1D40-866F-E9D9F3A45528}" sibTransId="{B5057A7D-DB33-0843-B30F-005BA9ABCEE1}"/>
    <dgm:cxn modelId="{01FDBF3A-AB03-49C9-A2F4-1130A151ABFC}" type="presOf" srcId="{91507C53-885D-9640-86F6-C0CAAB9F2A3B}" destId="{B0AC945C-FF01-154C-8635-E65A9E0315A1}" srcOrd="0" destOrd="1" presId="urn:microsoft.com/office/officeart/2005/8/layout/hList6"/>
    <dgm:cxn modelId="{788DC2A0-5D09-46D8-A528-331002578801}" type="presParOf" srcId="{0A50893A-1910-BD45-BE3D-5296CC3C03FD}" destId="{82ADCCBD-6231-9E41-BD0C-8DF15A329913}" srcOrd="0" destOrd="0" presId="urn:microsoft.com/office/officeart/2005/8/layout/hList6"/>
    <dgm:cxn modelId="{B6FD123E-1927-4166-976A-283B532C2A9B}" type="presParOf" srcId="{0A50893A-1910-BD45-BE3D-5296CC3C03FD}" destId="{F2F17862-A880-F24D-BB9F-195E48D4CF9F}" srcOrd="1" destOrd="0" presId="urn:microsoft.com/office/officeart/2005/8/layout/hList6"/>
    <dgm:cxn modelId="{C9A06BEF-4E24-4624-B2BD-CD18E37B37AE}" type="presParOf" srcId="{0A50893A-1910-BD45-BE3D-5296CC3C03FD}" destId="{B0AC945C-FF01-154C-8635-E65A9E0315A1}" srcOrd="2"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5F98B55-B9EC-0A47-AEB4-D2509E9CCF59}" type="doc">
      <dgm:prSet loTypeId="urn:microsoft.com/office/officeart/2005/8/layout/hList6" loCatId="" qsTypeId="urn:microsoft.com/office/officeart/2005/8/quickstyle/3d3" qsCatId="3D" csTypeId="urn:microsoft.com/office/officeart/2005/8/colors/colorful1" csCatId="colorful" phldr="1"/>
      <dgm:spPr/>
      <dgm:t>
        <a:bodyPr/>
        <a:lstStyle/>
        <a:p>
          <a:endParaRPr lang="en-US"/>
        </a:p>
      </dgm:t>
    </dgm:pt>
    <dgm:pt modelId="{12276E6B-1951-CD40-B6E1-2BE9478EC69F}">
      <dgm:prSet custT="1"/>
      <dgm:spPr/>
      <dgm:t>
        <a:bodyPr/>
        <a:lstStyle/>
        <a:p>
          <a:pPr rtl="0"/>
          <a:r>
            <a:rPr lang="en-US" sz="3600" dirty="0"/>
            <a:t>Disappear</a:t>
          </a:r>
        </a:p>
      </dgm:t>
    </dgm:pt>
    <dgm:pt modelId="{CC622C80-583F-7A42-8F19-ED10AFEDA0F0}" type="parTrans" cxnId="{440CB90B-B6C5-FD48-A594-52DE6455F05C}">
      <dgm:prSet/>
      <dgm:spPr/>
      <dgm:t>
        <a:bodyPr/>
        <a:lstStyle/>
        <a:p>
          <a:endParaRPr lang="en-US"/>
        </a:p>
      </dgm:t>
    </dgm:pt>
    <dgm:pt modelId="{498E146B-2459-664F-9C08-6C9B3B981E10}" type="sibTrans" cxnId="{440CB90B-B6C5-FD48-A594-52DE6455F05C}">
      <dgm:prSet/>
      <dgm:spPr/>
      <dgm:t>
        <a:bodyPr/>
        <a:lstStyle/>
        <a:p>
          <a:endParaRPr lang="en-US"/>
        </a:p>
      </dgm:t>
    </dgm:pt>
    <dgm:pt modelId="{90FC7F55-172F-0648-A994-D10B7DACA37F}">
      <dgm:prSet/>
      <dgm:spPr/>
      <dgm:t>
        <a:bodyPr/>
        <a:lstStyle/>
        <a:p>
          <a:pPr rtl="0"/>
          <a:r>
            <a:rPr lang="en-US" sz="2300" dirty="0"/>
            <a:t>Babinski reflex occurs when an infant fans its toes upward when its feet are touched</a:t>
          </a:r>
        </a:p>
      </dgm:t>
    </dgm:pt>
    <dgm:pt modelId="{E6CDC712-630D-B047-920E-98F477D3581B}" type="parTrans" cxnId="{592F640E-B7B8-0E46-9371-69A385760913}">
      <dgm:prSet/>
      <dgm:spPr/>
      <dgm:t>
        <a:bodyPr/>
        <a:lstStyle/>
        <a:p>
          <a:endParaRPr lang="en-US"/>
        </a:p>
      </dgm:t>
    </dgm:pt>
    <dgm:pt modelId="{41272860-F2D6-FE4C-AD99-BD1066E7FD20}" type="sibTrans" cxnId="{592F640E-B7B8-0E46-9371-69A385760913}">
      <dgm:prSet/>
      <dgm:spPr/>
      <dgm:t>
        <a:bodyPr/>
        <a:lstStyle/>
        <a:p>
          <a:endParaRPr lang="en-US"/>
        </a:p>
      </dgm:t>
    </dgm:pt>
    <dgm:pt modelId="{9A80FEB3-4022-AA4F-9C48-99B2F405A093}">
      <dgm:prSet/>
      <dgm:spPr/>
      <dgm:t>
        <a:bodyPr/>
        <a:lstStyle/>
        <a:p>
          <a:pPr rtl="0"/>
          <a:r>
            <a:rPr lang="en-US" sz="2300" dirty="0"/>
            <a:t>Grasping reflex occurs when an infant grasps any object that touches its palms</a:t>
          </a:r>
        </a:p>
      </dgm:t>
    </dgm:pt>
    <dgm:pt modelId="{6A194548-AF16-3243-B720-FD2433473135}" type="parTrans" cxnId="{7FA58B07-27C8-574E-A68C-4C2B1552A88E}">
      <dgm:prSet/>
      <dgm:spPr/>
      <dgm:t>
        <a:bodyPr/>
        <a:lstStyle/>
        <a:p>
          <a:endParaRPr lang="en-US"/>
        </a:p>
      </dgm:t>
    </dgm:pt>
    <dgm:pt modelId="{6C155E7D-0B42-6442-BAB3-D69561B143C9}" type="sibTrans" cxnId="{7FA58B07-27C8-574E-A68C-4C2B1552A88E}">
      <dgm:prSet/>
      <dgm:spPr/>
      <dgm:t>
        <a:bodyPr/>
        <a:lstStyle/>
        <a:p>
          <a:endParaRPr lang="en-US"/>
        </a:p>
      </dgm:t>
    </dgm:pt>
    <dgm:pt modelId="{F49267F9-4A5F-8744-A032-EBD1A01901BE}">
      <dgm:prSet/>
      <dgm:spPr/>
      <dgm:t>
        <a:bodyPr/>
        <a:lstStyle/>
        <a:p>
          <a:pPr rtl="0"/>
          <a:r>
            <a:rPr lang="en-US" sz="2300" dirty="0"/>
            <a:t>Sucking reflex leads an infant to suck anything that touches its lips</a:t>
          </a:r>
        </a:p>
      </dgm:t>
    </dgm:pt>
    <dgm:pt modelId="{E296C89C-4201-F743-9EEE-7C9120C5680F}" type="parTrans" cxnId="{77C70290-5B4A-A74F-96CC-6A5FD667726F}">
      <dgm:prSet/>
      <dgm:spPr/>
      <dgm:t>
        <a:bodyPr/>
        <a:lstStyle/>
        <a:p>
          <a:endParaRPr lang="en-US"/>
        </a:p>
      </dgm:t>
    </dgm:pt>
    <dgm:pt modelId="{B657E019-0169-EF4B-907E-91A2F2802FA6}" type="sibTrans" cxnId="{77C70290-5B4A-A74F-96CC-6A5FD667726F}">
      <dgm:prSet/>
      <dgm:spPr/>
      <dgm:t>
        <a:bodyPr/>
        <a:lstStyle/>
        <a:p>
          <a:endParaRPr lang="en-US"/>
        </a:p>
      </dgm:t>
    </dgm:pt>
    <dgm:pt modelId="{D13F153E-EAA1-5545-A78E-6F1AEE34EDF0}">
      <dgm:prSet/>
      <dgm:spPr/>
      <dgm:t>
        <a:bodyPr/>
        <a:lstStyle/>
        <a:p>
          <a:pPr rtl="0"/>
          <a:r>
            <a:rPr lang="en-US" sz="2300" dirty="0"/>
            <a:t>Rooting reflex leads an infant to turn its mouth toward anything that touches its cheeks and search for something to suck</a:t>
          </a:r>
        </a:p>
      </dgm:t>
    </dgm:pt>
    <dgm:pt modelId="{BF95C1CA-729E-964B-A3C7-812BCB23D1B2}" type="parTrans" cxnId="{DB06045D-ED93-3C46-9A0D-3D9AF373450F}">
      <dgm:prSet/>
      <dgm:spPr/>
      <dgm:t>
        <a:bodyPr/>
        <a:lstStyle/>
        <a:p>
          <a:endParaRPr lang="en-US"/>
        </a:p>
      </dgm:t>
    </dgm:pt>
    <dgm:pt modelId="{A90CFBEB-433D-EC46-BAFB-9892D0025FDD}" type="sibTrans" cxnId="{DB06045D-ED93-3C46-9A0D-3D9AF373450F}">
      <dgm:prSet/>
      <dgm:spPr/>
      <dgm:t>
        <a:bodyPr/>
        <a:lstStyle/>
        <a:p>
          <a:endParaRPr lang="en-US"/>
        </a:p>
      </dgm:t>
    </dgm:pt>
    <dgm:pt modelId="{E7A32A4C-0966-4DAF-918C-93D9448A41DB}">
      <dgm:prSet custT="1"/>
      <dgm:spPr/>
      <dgm:t>
        <a:bodyPr/>
        <a:lstStyle/>
        <a:p>
          <a:pPr rtl="0"/>
          <a:r>
            <a:rPr lang="en-US" sz="3600" dirty="0"/>
            <a:t>Remain</a:t>
          </a:r>
        </a:p>
      </dgm:t>
    </dgm:pt>
    <dgm:pt modelId="{0DD84656-DAF8-4417-9231-3C86595A654E}" type="parTrans" cxnId="{7961C03F-3880-4DF0-ADAF-2784C25E7E9C}">
      <dgm:prSet/>
      <dgm:spPr/>
      <dgm:t>
        <a:bodyPr/>
        <a:lstStyle/>
        <a:p>
          <a:endParaRPr lang="en-GB"/>
        </a:p>
      </dgm:t>
    </dgm:pt>
    <dgm:pt modelId="{BF32FDBA-52A6-48A1-A758-586E682C664F}" type="sibTrans" cxnId="{7961C03F-3880-4DF0-ADAF-2784C25E7E9C}">
      <dgm:prSet/>
      <dgm:spPr/>
      <dgm:t>
        <a:bodyPr/>
        <a:lstStyle/>
        <a:p>
          <a:endParaRPr lang="en-GB"/>
        </a:p>
      </dgm:t>
    </dgm:pt>
    <dgm:pt modelId="{0A50893A-1910-BD45-BE3D-5296CC3C03FD}" type="pres">
      <dgm:prSet presAssocID="{A5F98B55-B9EC-0A47-AEB4-D2509E9CCF59}" presName="Name0" presStyleCnt="0">
        <dgm:presLayoutVars>
          <dgm:dir/>
          <dgm:resizeHandles val="exact"/>
        </dgm:presLayoutVars>
      </dgm:prSet>
      <dgm:spPr/>
      <dgm:t>
        <a:bodyPr/>
        <a:lstStyle/>
        <a:p>
          <a:endParaRPr lang="en-GB"/>
        </a:p>
      </dgm:t>
    </dgm:pt>
    <dgm:pt modelId="{02FA04B7-0EEF-4A49-ADFE-3B9B1CA91ACC}" type="pres">
      <dgm:prSet presAssocID="{12276E6B-1951-CD40-B6E1-2BE9478EC69F}" presName="node" presStyleLbl="node1" presStyleIdx="0" presStyleCnt="1">
        <dgm:presLayoutVars>
          <dgm:bulletEnabled val="1"/>
        </dgm:presLayoutVars>
      </dgm:prSet>
      <dgm:spPr/>
      <dgm:t>
        <a:bodyPr/>
        <a:lstStyle/>
        <a:p>
          <a:endParaRPr lang="en-GB"/>
        </a:p>
      </dgm:t>
    </dgm:pt>
  </dgm:ptLst>
  <dgm:cxnLst>
    <dgm:cxn modelId="{2F8FD3FC-ECD9-4B7B-A15A-558F014FFFCF}" type="presOf" srcId="{D13F153E-EAA1-5545-A78E-6F1AEE34EDF0}" destId="{02FA04B7-0EEF-4A49-ADFE-3B9B1CA91ACC}" srcOrd="0" destOrd="5" presId="urn:microsoft.com/office/officeart/2005/8/layout/hList6"/>
    <dgm:cxn modelId="{F6FD64DA-B85D-49B9-9FDC-C323CD377C79}" type="presOf" srcId="{F49267F9-4A5F-8744-A032-EBD1A01901BE}" destId="{02FA04B7-0EEF-4A49-ADFE-3B9B1CA91ACC}" srcOrd="0" destOrd="4" presId="urn:microsoft.com/office/officeart/2005/8/layout/hList6"/>
    <dgm:cxn modelId="{7FA58B07-27C8-574E-A68C-4C2B1552A88E}" srcId="{12276E6B-1951-CD40-B6E1-2BE9478EC69F}" destId="{9A80FEB3-4022-AA4F-9C48-99B2F405A093}" srcOrd="1" destOrd="0" parTransId="{6A194548-AF16-3243-B720-FD2433473135}" sibTransId="{6C155E7D-0B42-6442-BAB3-D69561B143C9}"/>
    <dgm:cxn modelId="{592F640E-B7B8-0E46-9371-69A385760913}" srcId="{12276E6B-1951-CD40-B6E1-2BE9478EC69F}" destId="{90FC7F55-172F-0648-A994-D10B7DACA37F}" srcOrd="0" destOrd="0" parTransId="{E6CDC712-630D-B047-920E-98F477D3581B}" sibTransId="{41272860-F2D6-FE4C-AD99-BD1066E7FD20}"/>
    <dgm:cxn modelId="{7961C03F-3880-4DF0-ADAF-2784C25E7E9C}" srcId="{12276E6B-1951-CD40-B6E1-2BE9478EC69F}" destId="{E7A32A4C-0966-4DAF-918C-93D9448A41DB}" srcOrd="2" destOrd="0" parTransId="{0DD84656-DAF8-4417-9231-3C86595A654E}" sibTransId="{BF32FDBA-52A6-48A1-A758-586E682C664F}"/>
    <dgm:cxn modelId="{77C70290-5B4A-A74F-96CC-6A5FD667726F}" srcId="{12276E6B-1951-CD40-B6E1-2BE9478EC69F}" destId="{F49267F9-4A5F-8744-A032-EBD1A01901BE}" srcOrd="3" destOrd="0" parTransId="{E296C89C-4201-F743-9EEE-7C9120C5680F}" sibTransId="{B657E019-0169-EF4B-907E-91A2F2802FA6}"/>
    <dgm:cxn modelId="{306814E6-4F4E-4117-BA99-CD668F2D9F8F}" type="presOf" srcId="{90FC7F55-172F-0648-A994-D10B7DACA37F}" destId="{02FA04B7-0EEF-4A49-ADFE-3B9B1CA91ACC}" srcOrd="0" destOrd="1" presId="urn:microsoft.com/office/officeart/2005/8/layout/hList6"/>
    <dgm:cxn modelId="{231873EF-1C0D-4315-B4AD-9B93F5B47B01}" type="presOf" srcId="{12276E6B-1951-CD40-B6E1-2BE9478EC69F}" destId="{02FA04B7-0EEF-4A49-ADFE-3B9B1CA91ACC}" srcOrd="0" destOrd="0" presId="urn:microsoft.com/office/officeart/2005/8/layout/hList6"/>
    <dgm:cxn modelId="{8C59DDEC-CB78-4637-9255-0B7D184E3AE2}" type="presOf" srcId="{A5F98B55-B9EC-0A47-AEB4-D2509E9CCF59}" destId="{0A50893A-1910-BD45-BE3D-5296CC3C03FD}" srcOrd="0" destOrd="0" presId="urn:microsoft.com/office/officeart/2005/8/layout/hList6"/>
    <dgm:cxn modelId="{133897CD-A25F-4270-86B7-C300AA4F589D}" type="presOf" srcId="{9A80FEB3-4022-AA4F-9C48-99B2F405A093}" destId="{02FA04B7-0EEF-4A49-ADFE-3B9B1CA91ACC}" srcOrd="0" destOrd="2" presId="urn:microsoft.com/office/officeart/2005/8/layout/hList6"/>
    <dgm:cxn modelId="{440CB90B-B6C5-FD48-A594-52DE6455F05C}" srcId="{A5F98B55-B9EC-0A47-AEB4-D2509E9CCF59}" destId="{12276E6B-1951-CD40-B6E1-2BE9478EC69F}" srcOrd="0" destOrd="0" parTransId="{CC622C80-583F-7A42-8F19-ED10AFEDA0F0}" sibTransId="{498E146B-2459-664F-9C08-6C9B3B981E10}"/>
    <dgm:cxn modelId="{DB06045D-ED93-3C46-9A0D-3D9AF373450F}" srcId="{12276E6B-1951-CD40-B6E1-2BE9478EC69F}" destId="{D13F153E-EAA1-5545-A78E-6F1AEE34EDF0}" srcOrd="4" destOrd="0" parTransId="{BF95C1CA-729E-964B-A3C7-812BCB23D1B2}" sibTransId="{A90CFBEB-433D-EC46-BAFB-9892D0025FDD}"/>
    <dgm:cxn modelId="{893AC0BF-32A4-405B-B812-A6A85E3904C6}" type="presOf" srcId="{E7A32A4C-0966-4DAF-918C-93D9448A41DB}" destId="{02FA04B7-0EEF-4A49-ADFE-3B9B1CA91ACC}" srcOrd="0" destOrd="3" presId="urn:microsoft.com/office/officeart/2005/8/layout/hList6"/>
    <dgm:cxn modelId="{26EFABB7-03D9-4BBA-8903-5214BC3C8B00}" type="presParOf" srcId="{0A50893A-1910-BD45-BE3D-5296CC3C03FD}" destId="{02FA04B7-0EEF-4A49-ADFE-3B9B1CA91ACC}" srcOrd="0"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B8A9524-7B97-4A2D-8659-5C1EDC8A0263}" type="doc">
      <dgm:prSet loTypeId="urn:microsoft.com/office/officeart/2005/8/layout/list1" loCatId="list" qsTypeId="urn:microsoft.com/office/officeart/2005/8/quickstyle/simple1" qsCatId="simple" csTypeId="urn:microsoft.com/office/officeart/2005/8/colors/colorful1" csCatId="colorful" phldr="1"/>
      <dgm:spPr/>
      <dgm:t>
        <a:bodyPr/>
        <a:lstStyle/>
        <a:p>
          <a:endParaRPr lang="en-GB"/>
        </a:p>
      </dgm:t>
    </dgm:pt>
    <dgm:pt modelId="{D6E83BB2-4E2C-49EF-BC1C-5816697194CC}">
      <dgm:prSet phldrT="[Text]" custT="1"/>
      <dgm:spPr/>
      <dgm:t>
        <a:bodyPr/>
        <a:lstStyle/>
        <a:p>
          <a:r>
            <a:rPr lang="en-GB" sz="3200" dirty="0"/>
            <a:t>Sensorimotor (0-2 </a:t>
          </a:r>
          <a:r>
            <a:rPr lang="en-GB" sz="3200" dirty="0" err="1"/>
            <a:t>yrs</a:t>
          </a:r>
          <a:r>
            <a:rPr lang="en-GB" sz="3200" dirty="0"/>
            <a:t>)</a:t>
          </a:r>
        </a:p>
      </dgm:t>
    </dgm:pt>
    <dgm:pt modelId="{DDC49343-9832-4FFF-AD35-77C4A2F3C758}" type="parTrans" cxnId="{59AE40B1-2CAB-4835-9D8F-BAACF8638669}">
      <dgm:prSet/>
      <dgm:spPr/>
      <dgm:t>
        <a:bodyPr/>
        <a:lstStyle/>
        <a:p>
          <a:endParaRPr lang="en-GB"/>
        </a:p>
      </dgm:t>
    </dgm:pt>
    <dgm:pt modelId="{E0367E00-6A58-4BB1-BB56-E541A002CE4C}" type="sibTrans" cxnId="{59AE40B1-2CAB-4835-9D8F-BAACF8638669}">
      <dgm:prSet/>
      <dgm:spPr/>
      <dgm:t>
        <a:bodyPr/>
        <a:lstStyle/>
        <a:p>
          <a:endParaRPr lang="en-GB"/>
        </a:p>
      </dgm:t>
    </dgm:pt>
    <dgm:pt modelId="{04155D31-CAE1-412D-8020-71CB573C2A8A}">
      <dgm:prSet phldrT="[Text]" custT="1"/>
      <dgm:spPr/>
      <dgm:t>
        <a:bodyPr/>
        <a:lstStyle/>
        <a:p>
          <a:r>
            <a:rPr lang="en-GB" sz="3200" dirty="0"/>
            <a:t>Concrete operational (6-12 </a:t>
          </a:r>
          <a:r>
            <a:rPr lang="en-GB" sz="3200" dirty="0" err="1"/>
            <a:t>yrs</a:t>
          </a:r>
          <a:r>
            <a:rPr lang="en-GB" sz="3200" dirty="0"/>
            <a:t>)</a:t>
          </a:r>
        </a:p>
      </dgm:t>
    </dgm:pt>
    <dgm:pt modelId="{2C0E8656-0FDA-43C7-BE22-361D441B7D20}" type="parTrans" cxnId="{EE2DD321-C1A1-4313-9248-E51F2D42A641}">
      <dgm:prSet/>
      <dgm:spPr/>
      <dgm:t>
        <a:bodyPr/>
        <a:lstStyle/>
        <a:p>
          <a:endParaRPr lang="en-GB"/>
        </a:p>
      </dgm:t>
    </dgm:pt>
    <dgm:pt modelId="{D0A5BC2F-3F71-4171-A33D-86E0B4ABE52C}" type="sibTrans" cxnId="{EE2DD321-C1A1-4313-9248-E51F2D42A641}">
      <dgm:prSet/>
      <dgm:spPr/>
      <dgm:t>
        <a:bodyPr/>
        <a:lstStyle/>
        <a:p>
          <a:endParaRPr lang="en-GB"/>
        </a:p>
      </dgm:t>
    </dgm:pt>
    <dgm:pt modelId="{55645163-A765-48A7-80F3-C0E5B8B4E905}">
      <dgm:prSet phldrT="[Text]" custT="1"/>
      <dgm:spPr/>
      <dgm:t>
        <a:bodyPr/>
        <a:lstStyle/>
        <a:p>
          <a:r>
            <a:rPr lang="en-GB" sz="3200" dirty="0"/>
            <a:t>Formal operational (12 </a:t>
          </a:r>
          <a:r>
            <a:rPr lang="en-GB" sz="3200" dirty="0" err="1"/>
            <a:t>yrs</a:t>
          </a:r>
          <a:r>
            <a:rPr lang="en-GB" sz="3200" dirty="0"/>
            <a:t> - adult</a:t>
          </a:r>
        </a:p>
      </dgm:t>
    </dgm:pt>
    <dgm:pt modelId="{E813D4DD-A3F3-4DFF-94CC-B058AFE16626}" type="parTrans" cxnId="{F157CECB-D2AB-4ECD-A648-4CD78E08BC7F}">
      <dgm:prSet/>
      <dgm:spPr/>
      <dgm:t>
        <a:bodyPr/>
        <a:lstStyle/>
        <a:p>
          <a:endParaRPr lang="en-GB"/>
        </a:p>
      </dgm:t>
    </dgm:pt>
    <dgm:pt modelId="{3CC2DE65-EB16-496E-A9C0-59669DA9697A}" type="sibTrans" cxnId="{F157CECB-D2AB-4ECD-A648-4CD78E08BC7F}">
      <dgm:prSet/>
      <dgm:spPr/>
      <dgm:t>
        <a:bodyPr/>
        <a:lstStyle/>
        <a:p>
          <a:endParaRPr lang="en-GB"/>
        </a:p>
      </dgm:t>
    </dgm:pt>
    <dgm:pt modelId="{197FD9F4-B1D2-4A7F-8616-36DAB6B68DF4}">
      <dgm:prSet custT="1"/>
      <dgm:spPr/>
      <dgm:t>
        <a:bodyPr/>
        <a:lstStyle/>
        <a:p>
          <a:r>
            <a:rPr lang="en-GB" sz="3200" dirty="0"/>
            <a:t>Preoperational (2 to 6 </a:t>
          </a:r>
          <a:r>
            <a:rPr lang="en-GB" sz="3200" dirty="0" err="1"/>
            <a:t>yrs</a:t>
          </a:r>
          <a:r>
            <a:rPr lang="en-GB" sz="3200" dirty="0"/>
            <a:t>)</a:t>
          </a:r>
        </a:p>
      </dgm:t>
    </dgm:pt>
    <dgm:pt modelId="{64157636-EF45-46F8-9AE0-F79239B47E80}" type="parTrans" cxnId="{289AC305-940F-4944-829B-B77D3914684D}">
      <dgm:prSet/>
      <dgm:spPr/>
      <dgm:t>
        <a:bodyPr/>
        <a:lstStyle/>
        <a:p>
          <a:endParaRPr lang="en-GB"/>
        </a:p>
      </dgm:t>
    </dgm:pt>
    <dgm:pt modelId="{A137DA1F-7132-43BC-B3C5-233C54608989}" type="sibTrans" cxnId="{289AC305-940F-4944-829B-B77D3914684D}">
      <dgm:prSet/>
      <dgm:spPr/>
      <dgm:t>
        <a:bodyPr/>
        <a:lstStyle/>
        <a:p>
          <a:endParaRPr lang="en-GB"/>
        </a:p>
      </dgm:t>
    </dgm:pt>
    <dgm:pt modelId="{163F816F-3550-41F9-A2F0-628E97D8B60C}" type="pres">
      <dgm:prSet presAssocID="{2B8A9524-7B97-4A2D-8659-5C1EDC8A0263}" presName="linear" presStyleCnt="0">
        <dgm:presLayoutVars>
          <dgm:dir/>
          <dgm:animLvl val="lvl"/>
          <dgm:resizeHandles val="exact"/>
        </dgm:presLayoutVars>
      </dgm:prSet>
      <dgm:spPr/>
      <dgm:t>
        <a:bodyPr/>
        <a:lstStyle/>
        <a:p>
          <a:endParaRPr lang="en-GB"/>
        </a:p>
      </dgm:t>
    </dgm:pt>
    <dgm:pt modelId="{27098E99-4BD2-4FD2-8E52-FAC5BB53E47D}" type="pres">
      <dgm:prSet presAssocID="{D6E83BB2-4E2C-49EF-BC1C-5816697194CC}" presName="parentLin" presStyleCnt="0"/>
      <dgm:spPr/>
    </dgm:pt>
    <dgm:pt modelId="{11DA9AB5-9C3E-4670-B377-517732383C0D}" type="pres">
      <dgm:prSet presAssocID="{D6E83BB2-4E2C-49EF-BC1C-5816697194CC}" presName="parentLeftMargin" presStyleLbl="node1" presStyleIdx="0" presStyleCnt="4"/>
      <dgm:spPr/>
      <dgm:t>
        <a:bodyPr/>
        <a:lstStyle/>
        <a:p>
          <a:endParaRPr lang="en-GB"/>
        </a:p>
      </dgm:t>
    </dgm:pt>
    <dgm:pt modelId="{3C2EC217-FA82-42BA-88E6-BE2B56CF162B}" type="pres">
      <dgm:prSet presAssocID="{D6E83BB2-4E2C-49EF-BC1C-5816697194CC}" presName="parentText" presStyleLbl="node1" presStyleIdx="0" presStyleCnt="4">
        <dgm:presLayoutVars>
          <dgm:chMax val="0"/>
          <dgm:bulletEnabled val="1"/>
        </dgm:presLayoutVars>
      </dgm:prSet>
      <dgm:spPr/>
      <dgm:t>
        <a:bodyPr/>
        <a:lstStyle/>
        <a:p>
          <a:endParaRPr lang="en-GB"/>
        </a:p>
      </dgm:t>
    </dgm:pt>
    <dgm:pt modelId="{2C8B26CA-3336-4760-93D6-4F8306B03D42}" type="pres">
      <dgm:prSet presAssocID="{D6E83BB2-4E2C-49EF-BC1C-5816697194CC}" presName="negativeSpace" presStyleCnt="0"/>
      <dgm:spPr/>
    </dgm:pt>
    <dgm:pt modelId="{9FF4E29C-E3E9-4084-94E0-4CBA54B2F814}" type="pres">
      <dgm:prSet presAssocID="{D6E83BB2-4E2C-49EF-BC1C-5816697194CC}" presName="childText" presStyleLbl="conFgAcc1" presStyleIdx="0" presStyleCnt="4">
        <dgm:presLayoutVars>
          <dgm:bulletEnabled val="1"/>
        </dgm:presLayoutVars>
      </dgm:prSet>
      <dgm:spPr/>
    </dgm:pt>
    <dgm:pt modelId="{EE50FA33-5ECB-499C-87B6-CEE31451B8EF}" type="pres">
      <dgm:prSet presAssocID="{E0367E00-6A58-4BB1-BB56-E541A002CE4C}" presName="spaceBetweenRectangles" presStyleCnt="0"/>
      <dgm:spPr/>
    </dgm:pt>
    <dgm:pt modelId="{E6DD178D-129B-4B59-A47D-C4800654F8A4}" type="pres">
      <dgm:prSet presAssocID="{197FD9F4-B1D2-4A7F-8616-36DAB6B68DF4}" presName="parentLin" presStyleCnt="0"/>
      <dgm:spPr/>
    </dgm:pt>
    <dgm:pt modelId="{7927F72B-5BD3-46A0-80DE-F078AB37189C}" type="pres">
      <dgm:prSet presAssocID="{197FD9F4-B1D2-4A7F-8616-36DAB6B68DF4}" presName="parentLeftMargin" presStyleLbl="node1" presStyleIdx="0" presStyleCnt="4"/>
      <dgm:spPr/>
      <dgm:t>
        <a:bodyPr/>
        <a:lstStyle/>
        <a:p>
          <a:endParaRPr lang="en-GB"/>
        </a:p>
      </dgm:t>
    </dgm:pt>
    <dgm:pt modelId="{7CEBF2A8-4F38-4FFD-9F93-FD50486FD6A0}" type="pres">
      <dgm:prSet presAssocID="{197FD9F4-B1D2-4A7F-8616-36DAB6B68DF4}" presName="parentText" presStyleLbl="node1" presStyleIdx="1" presStyleCnt="4">
        <dgm:presLayoutVars>
          <dgm:chMax val="0"/>
          <dgm:bulletEnabled val="1"/>
        </dgm:presLayoutVars>
      </dgm:prSet>
      <dgm:spPr/>
      <dgm:t>
        <a:bodyPr/>
        <a:lstStyle/>
        <a:p>
          <a:endParaRPr lang="en-GB"/>
        </a:p>
      </dgm:t>
    </dgm:pt>
    <dgm:pt modelId="{9BEFA5D5-6C1A-4450-95AB-1594456021FC}" type="pres">
      <dgm:prSet presAssocID="{197FD9F4-B1D2-4A7F-8616-36DAB6B68DF4}" presName="negativeSpace" presStyleCnt="0"/>
      <dgm:spPr/>
    </dgm:pt>
    <dgm:pt modelId="{ABA51C2E-BC56-40F5-A27E-46D2FA4D8EF4}" type="pres">
      <dgm:prSet presAssocID="{197FD9F4-B1D2-4A7F-8616-36DAB6B68DF4}" presName="childText" presStyleLbl="conFgAcc1" presStyleIdx="1" presStyleCnt="4">
        <dgm:presLayoutVars>
          <dgm:bulletEnabled val="1"/>
        </dgm:presLayoutVars>
      </dgm:prSet>
      <dgm:spPr/>
    </dgm:pt>
    <dgm:pt modelId="{65B0F62D-5270-46D2-ADFF-7BA33A14242A}" type="pres">
      <dgm:prSet presAssocID="{A137DA1F-7132-43BC-B3C5-233C54608989}" presName="spaceBetweenRectangles" presStyleCnt="0"/>
      <dgm:spPr/>
    </dgm:pt>
    <dgm:pt modelId="{0AB6EBDF-E4A0-42AE-A438-FF6FA5966D95}" type="pres">
      <dgm:prSet presAssocID="{04155D31-CAE1-412D-8020-71CB573C2A8A}" presName="parentLin" presStyleCnt="0"/>
      <dgm:spPr/>
    </dgm:pt>
    <dgm:pt modelId="{B12847C7-B0DD-4137-A687-F2ED3022071F}" type="pres">
      <dgm:prSet presAssocID="{04155D31-CAE1-412D-8020-71CB573C2A8A}" presName="parentLeftMargin" presStyleLbl="node1" presStyleIdx="1" presStyleCnt="4"/>
      <dgm:spPr/>
      <dgm:t>
        <a:bodyPr/>
        <a:lstStyle/>
        <a:p>
          <a:endParaRPr lang="en-GB"/>
        </a:p>
      </dgm:t>
    </dgm:pt>
    <dgm:pt modelId="{384A78FF-4F19-4E36-8035-BC982A318E97}" type="pres">
      <dgm:prSet presAssocID="{04155D31-CAE1-412D-8020-71CB573C2A8A}" presName="parentText" presStyleLbl="node1" presStyleIdx="2" presStyleCnt="4">
        <dgm:presLayoutVars>
          <dgm:chMax val="0"/>
          <dgm:bulletEnabled val="1"/>
        </dgm:presLayoutVars>
      </dgm:prSet>
      <dgm:spPr/>
      <dgm:t>
        <a:bodyPr/>
        <a:lstStyle/>
        <a:p>
          <a:endParaRPr lang="en-GB"/>
        </a:p>
      </dgm:t>
    </dgm:pt>
    <dgm:pt modelId="{22D28102-C46B-4841-87F2-6DF4458B4B1A}" type="pres">
      <dgm:prSet presAssocID="{04155D31-CAE1-412D-8020-71CB573C2A8A}" presName="negativeSpace" presStyleCnt="0"/>
      <dgm:spPr/>
    </dgm:pt>
    <dgm:pt modelId="{1A9F8C3F-38E9-41B4-9CFB-C7BC83FA1488}" type="pres">
      <dgm:prSet presAssocID="{04155D31-CAE1-412D-8020-71CB573C2A8A}" presName="childText" presStyleLbl="conFgAcc1" presStyleIdx="2" presStyleCnt="4">
        <dgm:presLayoutVars>
          <dgm:bulletEnabled val="1"/>
        </dgm:presLayoutVars>
      </dgm:prSet>
      <dgm:spPr/>
    </dgm:pt>
    <dgm:pt modelId="{31C22CEE-5D2A-43FD-AC40-7501B6BBEFD4}" type="pres">
      <dgm:prSet presAssocID="{D0A5BC2F-3F71-4171-A33D-86E0B4ABE52C}" presName="spaceBetweenRectangles" presStyleCnt="0"/>
      <dgm:spPr/>
    </dgm:pt>
    <dgm:pt modelId="{A38A2212-2A4D-4B0C-8A95-7BD7F21D5DE3}" type="pres">
      <dgm:prSet presAssocID="{55645163-A765-48A7-80F3-C0E5B8B4E905}" presName="parentLin" presStyleCnt="0"/>
      <dgm:spPr/>
    </dgm:pt>
    <dgm:pt modelId="{7F9B0AC0-F556-43AB-97D9-333CFBE36291}" type="pres">
      <dgm:prSet presAssocID="{55645163-A765-48A7-80F3-C0E5B8B4E905}" presName="parentLeftMargin" presStyleLbl="node1" presStyleIdx="2" presStyleCnt="4"/>
      <dgm:spPr/>
      <dgm:t>
        <a:bodyPr/>
        <a:lstStyle/>
        <a:p>
          <a:endParaRPr lang="en-GB"/>
        </a:p>
      </dgm:t>
    </dgm:pt>
    <dgm:pt modelId="{F975EC9E-43ED-40A5-928E-E336BF0E63EA}" type="pres">
      <dgm:prSet presAssocID="{55645163-A765-48A7-80F3-C0E5B8B4E905}" presName="parentText" presStyleLbl="node1" presStyleIdx="3" presStyleCnt="4">
        <dgm:presLayoutVars>
          <dgm:chMax val="0"/>
          <dgm:bulletEnabled val="1"/>
        </dgm:presLayoutVars>
      </dgm:prSet>
      <dgm:spPr/>
      <dgm:t>
        <a:bodyPr/>
        <a:lstStyle/>
        <a:p>
          <a:endParaRPr lang="en-GB"/>
        </a:p>
      </dgm:t>
    </dgm:pt>
    <dgm:pt modelId="{CAB316D5-5600-4C12-B01F-B06A2C247516}" type="pres">
      <dgm:prSet presAssocID="{55645163-A765-48A7-80F3-C0E5B8B4E905}" presName="negativeSpace" presStyleCnt="0"/>
      <dgm:spPr/>
    </dgm:pt>
    <dgm:pt modelId="{AA8AE404-EDEF-4142-B058-62E011293B3C}" type="pres">
      <dgm:prSet presAssocID="{55645163-A765-48A7-80F3-C0E5B8B4E905}" presName="childText" presStyleLbl="conFgAcc1" presStyleIdx="3" presStyleCnt="4">
        <dgm:presLayoutVars>
          <dgm:bulletEnabled val="1"/>
        </dgm:presLayoutVars>
      </dgm:prSet>
      <dgm:spPr/>
    </dgm:pt>
  </dgm:ptLst>
  <dgm:cxnLst>
    <dgm:cxn modelId="{B07338F4-9677-44B9-8ACA-673B59CFCDCD}" type="presOf" srcId="{55645163-A765-48A7-80F3-C0E5B8B4E905}" destId="{F975EC9E-43ED-40A5-928E-E336BF0E63EA}" srcOrd="1" destOrd="0" presId="urn:microsoft.com/office/officeart/2005/8/layout/list1"/>
    <dgm:cxn modelId="{C20BB3C0-0C61-4334-8BE8-03EFE5B0C6E2}" type="presOf" srcId="{D6E83BB2-4E2C-49EF-BC1C-5816697194CC}" destId="{11DA9AB5-9C3E-4670-B377-517732383C0D}" srcOrd="0" destOrd="0" presId="urn:microsoft.com/office/officeart/2005/8/layout/list1"/>
    <dgm:cxn modelId="{CC436442-A889-4393-9B59-80C30879FC0F}" type="presOf" srcId="{04155D31-CAE1-412D-8020-71CB573C2A8A}" destId="{B12847C7-B0DD-4137-A687-F2ED3022071F}" srcOrd="0" destOrd="0" presId="urn:microsoft.com/office/officeart/2005/8/layout/list1"/>
    <dgm:cxn modelId="{CA025C50-DFA0-4DFA-8964-E67948792CD8}" type="presOf" srcId="{55645163-A765-48A7-80F3-C0E5B8B4E905}" destId="{7F9B0AC0-F556-43AB-97D9-333CFBE36291}" srcOrd="0" destOrd="0" presId="urn:microsoft.com/office/officeart/2005/8/layout/list1"/>
    <dgm:cxn modelId="{1E8EACCD-3546-446A-9080-C7D04B40C927}" type="presOf" srcId="{197FD9F4-B1D2-4A7F-8616-36DAB6B68DF4}" destId="{7927F72B-5BD3-46A0-80DE-F078AB37189C}" srcOrd="0" destOrd="0" presId="urn:microsoft.com/office/officeart/2005/8/layout/list1"/>
    <dgm:cxn modelId="{F157CECB-D2AB-4ECD-A648-4CD78E08BC7F}" srcId="{2B8A9524-7B97-4A2D-8659-5C1EDC8A0263}" destId="{55645163-A765-48A7-80F3-C0E5B8B4E905}" srcOrd="3" destOrd="0" parTransId="{E813D4DD-A3F3-4DFF-94CC-B058AFE16626}" sibTransId="{3CC2DE65-EB16-496E-A9C0-59669DA9697A}"/>
    <dgm:cxn modelId="{372027CB-AE01-425E-8597-F71759827176}" type="presOf" srcId="{197FD9F4-B1D2-4A7F-8616-36DAB6B68DF4}" destId="{7CEBF2A8-4F38-4FFD-9F93-FD50486FD6A0}" srcOrd="1" destOrd="0" presId="urn:microsoft.com/office/officeart/2005/8/layout/list1"/>
    <dgm:cxn modelId="{59AE40B1-2CAB-4835-9D8F-BAACF8638669}" srcId="{2B8A9524-7B97-4A2D-8659-5C1EDC8A0263}" destId="{D6E83BB2-4E2C-49EF-BC1C-5816697194CC}" srcOrd="0" destOrd="0" parTransId="{DDC49343-9832-4FFF-AD35-77C4A2F3C758}" sibTransId="{E0367E00-6A58-4BB1-BB56-E541A002CE4C}"/>
    <dgm:cxn modelId="{D2B7A1BB-2A93-4A37-9817-61D457BBDAF6}" type="presOf" srcId="{2B8A9524-7B97-4A2D-8659-5C1EDC8A0263}" destId="{163F816F-3550-41F9-A2F0-628E97D8B60C}" srcOrd="0" destOrd="0" presId="urn:microsoft.com/office/officeart/2005/8/layout/list1"/>
    <dgm:cxn modelId="{EEE19E42-0CF7-47EB-81D9-06565A18E45C}" type="presOf" srcId="{04155D31-CAE1-412D-8020-71CB573C2A8A}" destId="{384A78FF-4F19-4E36-8035-BC982A318E97}" srcOrd="1" destOrd="0" presId="urn:microsoft.com/office/officeart/2005/8/layout/list1"/>
    <dgm:cxn modelId="{EE2DD321-C1A1-4313-9248-E51F2D42A641}" srcId="{2B8A9524-7B97-4A2D-8659-5C1EDC8A0263}" destId="{04155D31-CAE1-412D-8020-71CB573C2A8A}" srcOrd="2" destOrd="0" parTransId="{2C0E8656-0FDA-43C7-BE22-361D441B7D20}" sibTransId="{D0A5BC2F-3F71-4171-A33D-86E0B4ABE52C}"/>
    <dgm:cxn modelId="{289AC305-940F-4944-829B-B77D3914684D}" srcId="{2B8A9524-7B97-4A2D-8659-5C1EDC8A0263}" destId="{197FD9F4-B1D2-4A7F-8616-36DAB6B68DF4}" srcOrd="1" destOrd="0" parTransId="{64157636-EF45-46F8-9AE0-F79239B47E80}" sibTransId="{A137DA1F-7132-43BC-B3C5-233C54608989}"/>
    <dgm:cxn modelId="{669E2906-3654-43F7-B8AA-31C21E7A3C01}" type="presOf" srcId="{D6E83BB2-4E2C-49EF-BC1C-5816697194CC}" destId="{3C2EC217-FA82-42BA-88E6-BE2B56CF162B}" srcOrd="1" destOrd="0" presId="urn:microsoft.com/office/officeart/2005/8/layout/list1"/>
    <dgm:cxn modelId="{77474F3D-884C-45C5-B635-678D441A1A0F}" type="presParOf" srcId="{163F816F-3550-41F9-A2F0-628E97D8B60C}" destId="{27098E99-4BD2-4FD2-8E52-FAC5BB53E47D}" srcOrd="0" destOrd="0" presId="urn:microsoft.com/office/officeart/2005/8/layout/list1"/>
    <dgm:cxn modelId="{A7958251-C77B-4168-85A8-12C072713F16}" type="presParOf" srcId="{27098E99-4BD2-4FD2-8E52-FAC5BB53E47D}" destId="{11DA9AB5-9C3E-4670-B377-517732383C0D}" srcOrd="0" destOrd="0" presId="urn:microsoft.com/office/officeart/2005/8/layout/list1"/>
    <dgm:cxn modelId="{AED6FD15-AC1F-432B-AFF4-DB071644D7BB}" type="presParOf" srcId="{27098E99-4BD2-4FD2-8E52-FAC5BB53E47D}" destId="{3C2EC217-FA82-42BA-88E6-BE2B56CF162B}" srcOrd="1" destOrd="0" presId="urn:microsoft.com/office/officeart/2005/8/layout/list1"/>
    <dgm:cxn modelId="{645D1723-F35E-4821-8B9B-B0E520036462}" type="presParOf" srcId="{163F816F-3550-41F9-A2F0-628E97D8B60C}" destId="{2C8B26CA-3336-4760-93D6-4F8306B03D42}" srcOrd="1" destOrd="0" presId="urn:microsoft.com/office/officeart/2005/8/layout/list1"/>
    <dgm:cxn modelId="{10715D03-05E0-485E-B2FF-5CE1EA7413BD}" type="presParOf" srcId="{163F816F-3550-41F9-A2F0-628E97D8B60C}" destId="{9FF4E29C-E3E9-4084-94E0-4CBA54B2F814}" srcOrd="2" destOrd="0" presId="urn:microsoft.com/office/officeart/2005/8/layout/list1"/>
    <dgm:cxn modelId="{57A7F2B0-B9F3-4020-9E97-247532C1F91F}" type="presParOf" srcId="{163F816F-3550-41F9-A2F0-628E97D8B60C}" destId="{EE50FA33-5ECB-499C-87B6-CEE31451B8EF}" srcOrd="3" destOrd="0" presId="urn:microsoft.com/office/officeart/2005/8/layout/list1"/>
    <dgm:cxn modelId="{7264245A-1049-4AB9-8AD2-5427DF26BBBC}" type="presParOf" srcId="{163F816F-3550-41F9-A2F0-628E97D8B60C}" destId="{E6DD178D-129B-4B59-A47D-C4800654F8A4}" srcOrd="4" destOrd="0" presId="urn:microsoft.com/office/officeart/2005/8/layout/list1"/>
    <dgm:cxn modelId="{D079599B-0019-4A62-BCF9-095DE0190A62}" type="presParOf" srcId="{E6DD178D-129B-4B59-A47D-C4800654F8A4}" destId="{7927F72B-5BD3-46A0-80DE-F078AB37189C}" srcOrd="0" destOrd="0" presId="urn:microsoft.com/office/officeart/2005/8/layout/list1"/>
    <dgm:cxn modelId="{5413EE16-2426-47AD-820C-FA018C55FE5C}" type="presParOf" srcId="{E6DD178D-129B-4B59-A47D-C4800654F8A4}" destId="{7CEBF2A8-4F38-4FFD-9F93-FD50486FD6A0}" srcOrd="1" destOrd="0" presId="urn:microsoft.com/office/officeart/2005/8/layout/list1"/>
    <dgm:cxn modelId="{C300DD86-DC5A-433F-8A32-E560D259D17B}" type="presParOf" srcId="{163F816F-3550-41F9-A2F0-628E97D8B60C}" destId="{9BEFA5D5-6C1A-4450-95AB-1594456021FC}" srcOrd="5" destOrd="0" presId="urn:microsoft.com/office/officeart/2005/8/layout/list1"/>
    <dgm:cxn modelId="{AD31F5C3-5132-44D1-8B61-6EA3AB0796D3}" type="presParOf" srcId="{163F816F-3550-41F9-A2F0-628E97D8B60C}" destId="{ABA51C2E-BC56-40F5-A27E-46D2FA4D8EF4}" srcOrd="6" destOrd="0" presId="urn:microsoft.com/office/officeart/2005/8/layout/list1"/>
    <dgm:cxn modelId="{2F500286-3E2C-472D-A382-C56E7FBC73B9}" type="presParOf" srcId="{163F816F-3550-41F9-A2F0-628E97D8B60C}" destId="{65B0F62D-5270-46D2-ADFF-7BA33A14242A}" srcOrd="7" destOrd="0" presId="urn:microsoft.com/office/officeart/2005/8/layout/list1"/>
    <dgm:cxn modelId="{CECB4F78-19A8-4F64-B35B-C5C55A72BA7D}" type="presParOf" srcId="{163F816F-3550-41F9-A2F0-628E97D8B60C}" destId="{0AB6EBDF-E4A0-42AE-A438-FF6FA5966D95}" srcOrd="8" destOrd="0" presId="urn:microsoft.com/office/officeart/2005/8/layout/list1"/>
    <dgm:cxn modelId="{7F77FA40-2FE4-4161-A463-7FF736D86829}" type="presParOf" srcId="{0AB6EBDF-E4A0-42AE-A438-FF6FA5966D95}" destId="{B12847C7-B0DD-4137-A687-F2ED3022071F}" srcOrd="0" destOrd="0" presId="urn:microsoft.com/office/officeart/2005/8/layout/list1"/>
    <dgm:cxn modelId="{941A9043-37F0-406E-BC8E-64EC0B479B18}" type="presParOf" srcId="{0AB6EBDF-E4A0-42AE-A438-FF6FA5966D95}" destId="{384A78FF-4F19-4E36-8035-BC982A318E97}" srcOrd="1" destOrd="0" presId="urn:microsoft.com/office/officeart/2005/8/layout/list1"/>
    <dgm:cxn modelId="{830E00CC-481F-4272-A948-1F4EA97D98A3}" type="presParOf" srcId="{163F816F-3550-41F9-A2F0-628E97D8B60C}" destId="{22D28102-C46B-4841-87F2-6DF4458B4B1A}" srcOrd="9" destOrd="0" presId="urn:microsoft.com/office/officeart/2005/8/layout/list1"/>
    <dgm:cxn modelId="{43DE363A-475D-4C1E-8FB9-BE174A5A7108}" type="presParOf" srcId="{163F816F-3550-41F9-A2F0-628E97D8B60C}" destId="{1A9F8C3F-38E9-41B4-9CFB-C7BC83FA1488}" srcOrd="10" destOrd="0" presId="urn:microsoft.com/office/officeart/2005/8/layout/list1"/>
    <dgm:cxn modelId="{D3DB0987-00C7-4F44-9997-F801C7045CD2}" type="presParOf" srcId="{163F816F-3550-41F9-A2F0-628E97D8B60C}" destId="{31C22CEE-5D2A-43FD-AC40-7501B6BBEFD4}" srcOrd="11" destOrd="0" presId="urn:microsoft.com/office/officeart/2005/8/layout/list1"/>
    <dgm:cxn modelId="{3B7A8943-F7E5-4162-AB16-452B2812F176}" type="presParOf" srcId="{163F816F-3550-41F9-A2F0-628E97D8B60C}" destId="{A38A2212-2A4D-4B0C-8A95-7BD7F21D5DE3}" srcOrd="12" destOrd="0" presId="urn:microsoft.com/office/officeart/2005/8/layout/list1"/>
    <dgm:cxn modelId="{D54A9E08-D79B-4A99-85A8-AE02229F4D79}" type="presParOf" srcId="{A38A2212-2A4D-4B0C-8A95-7BD7F21D5DE3}" destId="{7F9B0AC0-F556-43AB-97D9-333CFBE36291}" srcOrd="0" destOrd="0" presId="urn:microsoft.com/office/officeart/2005/8/layout/list1"/>
    <dgm:cxn modelId="{64286A07-DFA3-4A58-9491-0D2DDEF1121C}" type="presParOf" srcId="{A38A2212-2A4D-4B0C-8A95-7BD7F21D5DE3}" destId="{F975EC9E-43ED-40A5-928E-E336BF0E63EA}" srcOrd="1" destOrd="0" presId="urn:microsoft.com/office/officeart/2005/8/layout/list1"/>
    <dgm:cxn modelId="{7658C4C0-8407-44B6-A698-4DEBCE4F0715}" type="presParOf" srcId="{163F816F-3550-41F9-A2F0-628E97D8B60C}" destId="{CAB316D5-5600-4C12-B01F-B06A2C247516}" srcOrd="13" destOrd="0" presId="urn:microsoft.com/office/officeart/2005/8/layout/list1"/>
    <dgm:cxn modelId="{76CEC5F8-7E97-4E65-A4BF-AC4A62B42961}" type="presParOf" srcId="{163F816F-3550-41F9-A2F0-628E97D8B60C}" destId="{AA8AE404-EDEF-4142-B058-62E011293B3C}"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341ABBD9-6E6B-CA48-AAC1-A252147FEDAC}" type="doc">
      <dgm:prSet loTypeId="urn:microsoft.com/office/officeart/2005/8/layout/hList1" loCatId="" qsTypeId="urn:microsoft.com/office/officeart/2005/8/quickstyle/simple4" qsCatId="simple" csTypeId="urn:microsoft.com/office/officeart/2005/8/colors/colorful1" csCatId="colorful" phldr="1"/>
      <dgm:spPr/>
      <dgm:t>
        <a:bodyPr/>
        <a:lstStyle/>
        <a:p>
          <a:endParaRPr lang="en-US"/>
        </a:p>
      </dgm:t>
    </dgm:pt>
    <dgm:pt modelId="{5F606381-648B-8947-A3E8-EA83FDCBC1F2}">
      <dgm:prSet/>
      <dgm:spPr/>
      <dgm:t>
        <a:bodyPr/>
        <a:lstStyle/>
        <a:p>
          <a:pPr rtl="0"/>
          <a:r>
            <a:rPr lang="en-US" i="1" dirty="0" err="1">
              <a:solidFill>
                <a:srgbClr val="000000"/>
              </a:solidFill>
            </a:rPr>
            <a:t>Preconventional</a:t>
          </a:r>
          <a:r>
            <a:rPr lang="en-US" i="1" dirty="0">
              <a:solidFill>
                <a:srgbClr val="000000"/>
              </a:solidFill>
            </a:rPr>
            <a:t> level of moral reasoning</a:t>
          </a:r>
          <a:endParaRPr lang="en-US" dirty="0">
            <a:solidFill>
              <a:srgbClr val="000000"/>
            </a:solidFill>
          </a:endParaRPr>
        </a:p>
      </dgm:t>
    </dgm:pt>
    <dgm:pt modelId="{03B813FD-8738-AE4C-AC3C-A7BFD3F900EB}" type="parTrans" cxnId="{B1983BB3-0221-AF45-AA2D-9B03AE2325CA}">
      <dgm:prSet/>
      <dgm:spPr/>
      <dgm:t>
        <a:bodyPr/>
        <a:lstStyle/>
        <a:p>
          <a:endParaRPr lang="en-US">
            <a:solidFill>
              <a:srgbClr val="000000"/>
            </a:solidFill>
          </a:endParaRPr>
        </a:p>
      </dgm:t>
    </dgm:pt>
    <dgm:pt modelId="{929F9E7A-95E1-6443-B6F6-965F83F92CC1}" type="sibTrans" cxnId="{B1983BB3-0221-AF45-AA2D-9B03AE2325CA}">
      <dgm:prSet/>
      <dgm:spPr/>
      <dgm:t>
        <a:bodyPr/>
        <a:lstStyle/>
        <a:p>
          <a:endParaRPr lang="en-US">
            <a:solidFill>
              <a:srgbClr val="000000"/>
            </a:solidFill>
          </a:endParaRPr>
        </a:p>
      </dgm:t>
    </dgm:pt>
    <dgm:pt modelId="{1FCCDADC-0BBD-434F-A210-109487704E51}">
      <dgm:prSet/>
      <dgm:spPr/>
      <dgm:t>
        <a:bodyPr/>
        <a:lstStyle/>
        <a:p>
          <a:pPr rtl="0"/>
          <a:r>
            <a:rPr lang="en-US" dirty="0">
              <a:solidFill>
                <a:srgbClr val="000000"/>
              </a:solidFill>
            </a:rPr>
            <a:t>Emphasis is on avoiding punishment and looking out for your own welfare and needs</a:t>
          </a:r>
        </a:p>
      </dgm:t>
    </dgm:pt>
    <dgm:pt modelId="{95178140-61CD-0B48-8D13-A867BFAC5163}" type="parTrans" cxnId="{3B790AC5-0384-9E46-AC08-AE031FEA68DE}">
      <dgm:prSet/>
      <dgm:spPr/>
      <dgm:t>
        <a:bodyPr/>
        <a:lstStyle/>
        <a:p>
          <a:endParaRPr lang="en-US">
            <a:solidFill>
              <a:srgbClr val="000000"/>
            </a:solidFill>
          </a:endParaRPr>
        </a:p>
      </dgm:t>
    </dgm:pt>
    <dgm:pt modelId="{8A740C49-3670-1F48-9BE3-A27AA5CB6A20}" type="sibTrans" cxnId="{3B790AC5-0384-9E46-AC08-AE031FEA68DE}">
      <dgm:prSet/>
      <dgm:spPr/>
      <dgm:t>
        <a:bodyPr/>
        <a:lstStyle/>
        <a:p>
          <a:endParaRPr lang="en-US">
            <a:solidFill>
              <a:srgbClr val="000000"/>
            </a:solidFill>
          </a:endParaRPr>
        </a:p>
      </dgm:t>
    </dgm:pt>
    <dgm:pt modelId="{753B25AF-688E-8F40-BA28-5130944A15BB}">
      <dgm:prSet/>
      <dgm:spPr/>
      <dgm:t>
        <a:bodyPr/>
        <a:lstStyle/>
        <a:p>
          <a:pPr rtl="0"/>
          <a:r>
            <a:rPr lang="en-US" dirty="0">
              <a:solidFill>
                <a:srgbClr val="000000"/>
              </a:solidFill>
            </a:rPr>
            <a:t>Moral reasoning is self-oriented</a:t>
          </a:r>
        </a:p>
      </dgm:t>
    </dgm:pt>
    <dgm:pt modelId="{7F1D0B5C-6A39-114A-A65A-6DA920426684}" type="parTrans" cxnId="{2280BA43-0E43-4A40-BE98-F42A8341F0E5}">
      <dgm:prSet/>
      <dgm:spPr/>
      <dgm:t>
        <a:bodyPr/>
        <a:lstStyle/>
        <a:p>
          <a:endParaRPr lang="en-US">
            <a:solidFill>
              <a:srgbClr val="000000"/>
            </a:solidFill>
          </a:endParaRPr>
        </a:p>
      </dgm:t>
    </dgm:pt>
    <dgm:pt modelId="{E1D5FD19-B77C-5E47-BDEB-FFD47C1FCD57}" type="sibTrans" cxnId="{2280BA43-0E43-4A40-BE98-F42A8341F0E5}">
      <dgm:prSet/>
      <dgm:spPr/>
      <dgm:t>
        <a:bodyPr/>
        <a:lstStyle/>
        <a:p>
          <a:endParaRPr lang="en-US">
            <a:solidFill>
              <a:srgbClr val="000000"/>
            </a:solidFill>
          </a:endParaRPr>
        </a:p>
      </dgm:t>
    </dgm:pt>
    <dgm:pt modelId="{45DAD723-9A0B-0F41-BFF5-2AC502A916A0}">
      <dgm:prSet/>
      <dgm:spPr/>
      <dgm:t>
        <a:bodyPr/>
        <a:lstStyle/>
        <a:p>
          <a:pPr rtl="0"/>
          <a:r>
            <a:rPr lang="en-US" i="1">
              <a:solidFill>
                <a:srgbClr val="000000"/>
              </a:solidFill>
            </a:rPr>
            <a:t>Conventional level of moral reasoning</a:t>
          </a:r>
          <a:endParaRPr lang="en-US">
            <a:solidFill>
              <a:srgbClr val="000000"/>
            </a:solidFill>
          </a:endParaRPr>
        </a:p>
      </dgm:t>
    </dgm:pt>
    <dgm:pt modelId="{83C6A4EA-5190-E441-80F4-512DE584A47A}" type="parTrans" cxnId="{112CBB18-62E5-E949-B65A-41DFCF5F4B3E}">
      <dgm:prSet/>
      <dgm:spPr/>
      <dgm:t>
        <a:bodyPr/>
        <a:lstStyle/>
        <a:p>
          <a:endParaRPr lang="en-US">
            <a:solidFill>
              <a:srgbClr val="000000"/>
            </a:solidFill>
          </a:endParaRPr>
        </a:p>
      </dgm:t>
    </dgm:pt>
    <dgm:pt modelId="{C49EA289-BC49-7445-AD2C-B328C2DECA70}" type="sibTrans" cxnId="{112CBB18-62E5-E949-B65A-41DFCF5F4B3E}">
      <dgm:prSet/>
      <dgm:spPr/>
      <dgm:t>
        <a:bodyPr/>
        <a:lstStyle/>
        <a:p>
          <a:endParaRPr lang="en-US">
            <a:solidFill>
              <a:srgbClr val="000000"/>
            </a:solidFill>
          </a:endParaRPr>
        </a:p>
      </dgm:t>
    </dgm:pt>
    <dgm:pt modelId="{BB1E64F2-7FE7-F54F-90E6-8DC38D088CF5}">
      <dgm:prSet/>
      <dgm:spPr/>
      <dgm:t>
        <a:bodyPr/>
        <a:lstStyle/>
        <a:p>
          <a:pPr rtl="0"/>
          <a:r>
            <a:rPr lang="en-US" dirty="0">
              <a:solidFill>
                <a:srgbClr val="000000"/>
              </a:solidFill>
            </a:rPr>
            <a:t>Emphasis is based on social rules and laws</a:t>
          </a:r>
        </a:p>
      </dgm:t>
    </dgm:pt>
    <dgm:pt modelId="{098F8DA2-87DC-9A42-9A35-5258CC2A625A}" type="parTrans" cxnId="{603F98E9-D77B-E845-9607-43CC63B3E68B}">
      <dgm:prSet/>
      <dgm:spPr/>
      <dgm:t>
        <a:bodyPr/>
        <a:lstStyle/>
        <a:p>
          <a:endParaRPr lang="en-US">
            <a:solidFill>
              <a:srgbClr val="000000"/>
            </a:solidFill>
          </a:endParaRPr>
        </a:p>
      </dgm:t>
    </dgm:pt>
    <dgm:pt modelId="{C15FACE9-EE59-9349-8BB3-2B358836BA56}" type="sibTrans" cxnId="{603F98E9-D77B-E845-9607-43CC63B3E68B}">
      <dgm:prSet/>
      <dgm:spPr/>
      <dgm:t>
        <a:bodyPr/>
        <a:lstStyle/>
        <a:p>
          <a:endParaRPr lang="en-US">
            <a:solidFill>
              <a:srgbClr val="000000"/>
            </a:solidFill>
          </a:endParaRPr>
        </a:p>
      </dgm:t>
    </dgm:pt>
    <dgm:pt modelId="{B17F9E0E-357B-4B47-8482-89D06FCEFB2F}">
      <dgm:prSet/>
      <dgm:spPr/>
      <dgm:t>
        <a:bodyPr/>
        <a:lstStyle/>
        <a:p>
          <a:pPr rtl="0"/>
          <a:r>
            <a:rPr lang="en-US" dirty="0">
              <a:solidFill>
                <a:srgbClr val="000000"/>
              </a:solidFill>
            </a:rPr>
            <a:t>Social approval and being a dutiful citizen are important</a:t>
          </a:r>
        </a:p>
      </dgm:t>
    </dgm:pt>
    <dgm:pt modelId="{CC325C1D-DE1B-3F41-9E67-367D717896A0}" type="parTrans" cxnId="{837B3FDC-A869-C140-A6DB-02F2778AB4B3}">
      <dgm:prSet/>
      <dgm:spPr/>
      <dgm:t>
        <a:bodyPr/>
        <a:lstStyle/>
        <a:p>
          <a:endParaRPr lang="en-US">
            <a:solidFill>
              <a:srgbClr val="000000"/>
            </a:solidFill>
          </a:endParaRPr>
        </a:p>
      </dgm:t>
    </dgm:pt>
    <dgm:pt modelId="{02922D71-CEE5-1C42-B7EB-D1F06C5AEB92}" type="sibTrans" cxnId="{837B3FDC-A869-C140-A6DB-02F2778AB4B3}">
      <dgm:prSet/>
      <dgm:spPr/>
      <dgm:t>
        <a:bodyPr/>
        <a:lstStyle/>
        <a:p>
          <a:endParaRPr lang="en-US">
            <a:solidFill>
              <a:srgbClr val="000000"/>
            </a:solidFill>
          </a:endParaRPr>
        </a:p>
      </dgm:t>
    </dgm:pt>
    <dgm:pt modelId="{F03ACD1C-6D82-6740-A59E-6F70A665C94F}">
      <dgm:prSet/>
      <dgm:spPr/>
      <dgm:t>
        <a:bodyPr/>
        <a:lstStyle/>
        <a:p>
          <a:pPr rtl="0"/>
          <a:r>
            <a:rPr lang="en-US" i="1">
              <a:solidFill>
                <a:srgbClr val="000000"/>
              </a:solidFill>
            </a:rPr>
            <a:t>Postconventional level of moral reasoning</a:t>
          </a:r>
          <a:endParaRPr lang="en-US">
            <a:solidFill>
              <a:srgbClr val="000000"/>
            </a:solidFill>
          </a:endParaRPr>
        </a:p>
      </dgm:t>
    </dgm:pt>
    <dgm:pt modelId="{5E837FFC-8553-C140-B160-6C8FD45D4AB0}" type="parTrans" cxnId="{1DFE1112-E696-1441-B2BB-97C139BC1F2E}">
      <dgm:prSet/>
      <dgm:spPr/>
      <dgm:t>
        <a:bodyPr/>
        <a:lstStyle/>
        <a:p>
          <a:endParaRPr lang="en-US">
            <a:solidFill>
              <a:srgbClr val="000000"/>
            </a:solidFill>
          </a:endParaRPr>
        </a:p>
      </dgm:t>
    </dgm:pt>
    <dgm:pt modelId="{2E3CD0B7-705C-8949-8629-8BC2BA8DEC0C}" type="sibTrans" cxnId="{1DFE1112-E696-1441-B2BB-97C139BC1F2E}">
      <dgm:prSet/>
      <dgm:spPr/>
      <dgm:t>
        <a:bodyPr/>
        <a:lstStyle/>
        <a:p>
          <a:endParaRPr lang="en-US">
            <a:solidFill>
              <a:srgbClr val="000000"/>
            </a:solidFill>
          </a:endParaRPr>
        </a:p>
      </dgm:t>
    </dgm:pt>
    <dgm:pt modelId="{95E5CAD7-E2E1-CA49-90B6-B795BC5E4EEF}">
      <dgm:prSet/>
      <dgm:spPr/>
      <dgm:t>
        <a:bodyPr/>
        <a:lstStyle/>
        <a:p>
          <a:pPr rtl="0"/>
          <a:r>
            <a:rPr lang="en-US" dirty="0">
              <a:solidFill>
                <a:srgbClr val="000000"/>
              </a:solidFill>
            </a:rPr>
            <a:t>Emphasis is based on self-chosen ethical principles</a:t>
          </a:r>
        </a:p>
      </dgm:t>
    </dgm:pt>
    <dgm:pt modelId="{96ED1804-D06E-904D-94CB-C923C7C17D13}" type="parTrans" cxnId="{CC7CED82-0306-A344-81CB-6F64F5E349CA}">
      <dgm:prSet/>
      <dgm:spPr/>
      <dgm:t>
        <a:bodyPr/>
        <a:lstStyle/>
        <a:p>
          <a:endParaRPr lang="en-US">
            <a:solidFill>
              <a:srgbClr val="000000"/>
            </a:solidFill>
          </a:endParaRPr>
        </a:p>
      </dgm:t>
    </dgm:pt>
    <dgm:pt modelId="{83706143-0F2C-7E4C-87D4-5CC5199D8AA8}" type="sibTrans" cxnId="{CC7CED82-0306-A344-81CB-6F64F5E349CA}">
      <dgm:prSet/>
      <dgm:spPr/>
      <dgm:t>
        <a:bodyPr/>
        <a:lstStyle/>
        <a:p>
          <a:endParaRPr lang="en-US">
            <a:solidFill>
              <a:srgbClr val="000000"/>
            </a:solidFill>
          </a:endParaRPr>
        </a:p>
      </dgm:t>
    </dgm:pt>
    <dgm:pt modelId="{80CCA57A-A4F7-6E44-88A5-A55B7F5D3BFF}">
      <dgm:prSet/>
      <dgm:spPr/>
      <dgm:t>
        <a:bodyPr/>
        <a:lstStyle/>
        <a:p>
          <a:pPr rtl="0"/>
          <a:r>
            <a:rPr lang="en-US" dirty="0">
              <a:solidFill>
                <a:srgbClr val="000000"/>
              </a:solidFill>
            </a:rPr>
            <a:t>Human rights taking precedent over laws; the avoidance of self-condemnation for violating such principles</a:t>
          </a:r>
        </a:p>
      </dgm:t>
    </dgm:pt>
    <dgm:pt modelId="{8D75168E-B487-4347-A54F-AD8E4CC802DC}" type="parTrans" cxnId="{F47B6F59-AE0D-8F4B-AC7C-368DDD170B33}">
      <dgm:prSet/>
      <dgm:spPr/>
      <dgm:t>
        <a:bodyPr/>
        <a:lstStyle/>
        <a:p>
          <a:endParaRPr lang="en-US">
            <a:solidFill>
              <a:srgbClr val="000000"/>
            </a:solidFill>
          </a:endParaRPr>
        </a:p>
      </dgm:t>
    </dgm:pt>
    <dgm:pt modelId="{9EBA1E6A-9664-CC48-95A1-92912C229951}" type="sibTrans" cxnId="{F47B6F59-AE0D-8F4B-AC7C-368DDD170B33}">
      <dgm:prSet/>
      <dgm:spPr/>
      <dgm:t>
        <a:bodyPr/>
        <a:lstStyle/>
        <a:p>
          <a:endParaRPr lang="en-US">
            <a:solidFill>
              <a:srgbClr val="000000"/>
            </a:solidFill>
          </a:endParaRPr>
        </a:p>
      </dgm:t>
    </dgm:pt>
    <dgm:pt modelId="{69FE2C99-F279-9E4F-864F-7C5999263ABB}" type="pres">
      <dgm:prSet presAssocID="{341ABBD9-6E6B-CA48-AAC1-A252147FEDAC}" presName="Name0" presStyleCnt="0">
        <dgm:presLayoutVars>
          <dgm:dir/>
          <dgm:animLvl val="lvl"/>
          <dgm:resizeHandles val="exact"/>
        </dgm:presLayoutVars>
      </dgm:prSet>
      <dgm:spPr/>
      <dgm:t>
        <a:bodyPr/>
        <a:lstStyle/>
        <a:p>
          <a:endParaRPr lang="en-GB"/>
        </a:p>
      </dgm:t>
    </dgm:pt>
    <dgm:pt modelId="{D08E9126-8C0A-FC4D-A29D-B3BBFC96B083}" type="pres">
      <dgm:prSet presAssocID="{5F606381-648B-8947-A3E8-EA83FDCBC1F2}" presName="composite" presStyleCnt="0"/>
      <dgm:spPr/>
    </dgm:pt>
    <dgm:pt modelId="{DB7B8505-63D1-814C-B9AA-BAEE4E06AFDB}" type="pres">
      <dgm:prSet presAssocID="{5F606381-648B-8947-A3E8-EA83FDCBC1F2}" presName="parTx" presStyleLbl="alignNode1" presStyleIdx="0" presStyleCnt="3">
        <dgm:presLayoutVars>
          <dgm:chMax val="0"/>
          <dgm:chPref val="0"/>
          <dgm:bulletEnabled val="1"/>
        </dgm:presLayoutVars>
      </dgm:prSet>
      <dgm:spPr/>
      <dgm:t>
        <a:bodyPr/>
        <a:lstStyle/>
        <a:p>
          <a:endParaRPr lang="en-GB"/>
        </a:p>
      </dgm:t>
    </dgm:pt>
    <dgm:pt modelId="{0F643861-E0F8-1945-93C2-404BCAB2C380}" type="pres">
      <dgm:prSet presAssocID="{5F606381-648B-8947-A3E8-EA83FDCBC1F2}" presName="desTx" presStyleLbl="alignAccFollowNode1" presStyleIdx="0" presStyleCnt="3">
        <dgm:presLayoutVars>
          <dgm:bulletEnabled val="1"/>
        </dgm:presLayoutVars>
      </dgm:prSet>
      <dgm:spPr/>
      <dgm:t>
        <a:bodyPr/>
        <a:lstStyle/>
        <a:p>
          <a:endParaRPr lang="en-GB"/>
        </a:p>
      </dgm:t>
    </dgm:pt>
    <dgm:pt modelId="{85BCCFD4-24C7-C34E-A4B9-7187CBF28BD5}" type="pres">
      <dgm:prSet presAssocID="{929F9E7A-95E1-6443-B6F6-965F83F92CC1}" presName="space" presStyleCnt="0"/>
      <dgm:spPr/>
    </dgm:pt>
    <dgm:pt modelId="{F2E96DB8-FD97-C143-A514-8DF37CA45EF0}" type="pres">
      <dgm:prSet presAssocID="{45DAD723-9A0B-0F41-BFF5-2AC502A916A0}" presName="composite" presStyleCnt="0"/>
      <dgm:spPr/>
    </dgm:pt>
    <dgm:pt modelId="{7E65D8BD-E70A-1D4C-B5F7-DC829D3CA029}" type="pres">
      <dgm:prSet presAssocID="{45DAD723-9A0B-0F41-BFF5-2AC502A916A0}" presName="parTx" presStyleLbl="alignNode1" presStyleIdx="1" presStyleCnt="3">
        <dgm:presLayoutVars>
          <dgm:chMax val="0"/>
          <dgm:chPref val="0"/>
          <dgm:bulletEnabled val="1"/>
        </dgm:presLayoutVars>
      </dgm:prSet>
      <dgm:spPr/>
      <dgm:t>
        <a:bodyPr/>
        <a:lstStyle/>
        <a:p>
          <a:endParaRPr lang="en-GB"/>
        </a:p>
      </dgm:t>
    </dgm:pt>
    <dgm:pt modelId="{7DCE79B2-8C33-D442-B68F-21AF0EA09F1C}" type="pres">
      <dgm:prSet presAssocID="{45DAD723-9A0B-0F41-BFF5-2AC502A916A0}" presName="desTx" presStyleLbl="alignAccFollowNode1" presStyleIdx="1" presStyleCnt="3">
        <dgm:presLayoutVars>
          <dgm:bulletEnabled val="1"/>
        </dgm:presLayoutVars>
      </dgm:prSet>
      <dgm:spPr/>
      <dgm:t>
        <a:bodyPr/>
        <a:lstStyle/>
        <a:p>
          <a:endParaRPr lang="en-GB"/>
        </a:p>
      </dgm:t>
    </dgm:pt>
    <dgm:pt modelId="{68AEE8A5-570F-FE42-956F-2C02325BC3D5}" type="pres">
      <dgm:prSet presAssocID="{C49EA289-BC49-7445-AD2C-B328C2DECA70}" presName="space" presStyleCnt="0"/>
      <dgm:spPr/>
    </dgm:pt>
    <dgm:pt modelId="{B332BAFA-C0D0-2A4D-850E-CB037DD3F20D}" type="pres">
      <dgm:prSet presAssocID="{F03ACD1C-6D82-6740-A59E-6F70A665C94F}" presName="composite" presStyleCnt="0"/>
      <dgm:spPr/>
    </dgm:pt>
    <dgm:pt modelId="{C216541E-3658-4944-8B80-3CEB15F270C0}" type="pres">
      <dgm:prSet presAssocID="{F03ACD1C-6D82-6740-A59E-6F70A665C94F}" presName="parTx" presStyleLbl="alignNode1" presStyleIdx="2" presStyleCnt="3">
        <dgm:presLayoutVars>
          <dgm:chMax val="0"/>
          <dgm:chPref val="0"/>
          <dgm:bulletEnabled val="1"/>
        </dgm:presLayoutVars>
      </dgm:prSet>
      <dgm:spPr/>
      <dgm:t>
        <a:bodyPr/>
        <a:lstStyle/>
        <a:p>
          <a:endParaRPr lang="en-GB"/>
        </a:p>
      </dgm:t>
    </dgm:pt>
    <dgm:pt modelId="{A3DBC0F3-D532-5743-97EA-91A7F26901FC}" type="pres">
      <dgm:prSet presAssocID="{F03ACD1C-6D82-6740-A59E-6F70A665C94F}" presName="desTx" presStyleLbl="alignAccFollowNode1" presStyleIdx="2" presStyleCnt="3">
        <dgm:presLayoutVars>
          <dgm:bulletEnabled val="1"/>
        </dgm:presLayoutVars>
      </dgm:prSet>
      <dgm:spPr/>
      <dgm:t>
        <a:bodyPr/>
        <a:lstStyle/>
        <a:p>
          <a:endParaRPr lang="en-GB"/>
        </a:p>
      </dgm:t>
    </dgm:pt>
  </dgm:ptLst>
  <dgm:cxnLst>
    <dgm:cxn modelId="{BD440F0E-BBA2-455E-AB07-77E3B2D39E83}" type="presOf" srcId="{95E5CAD7-E2E1-CA49-90B6-B795BC5E4EEF}" destId="{A3DBC0F3-D532-5743-97EA-91A7F26901FC}" srcOrd="0" destOrd="0" presId="urn:microsoft.com/office/officeart/2005/8/layout/hList1"/>
    <dgm:cxn modelId="{1210717C-AB9D-48D8-A440-E0A40663F158}" type="presOf" srcId="{45DAD723-9A0B-0F41-BFF5-2AC502A916A0}" destId="{7E65D8BD-E70A-1D4C-B5F7-DC829D3CA029}" srcOrd="0" destOrd="0" presId="urn:microsoft.com/office/officeart/2005/8/layout/hList1"/>
    <dgm:cxn modelId="{B1983BB3-0221-AF45-AA2D-9B03AE2325CA}" srcId="{341ABBD9-6E6B-CA48-AAC1-A252147FEDAC}" destId="{5F606381-648B-8947-A3E8-EA83FDCBC1F2}" srcOrd="0" destOrd="0" parTransId="{03B813FD-8738-AE4C-AC3C-A7BFD3F900EB}" sibTransId="{929F9E7A-95E1-6443-B6F6-965F83F92CC1}"/>
    <dgm:cxn modelId="{14E634B9-3CFB-4942-A8E7-A6E986482E33}" type="presOf" srcId="{1FCCDADC-0BBD-434F-A210-109487704E51}" destId="{0F643861-E0F8-1945-93C2-404BCAB2C380}" srcOrd="0" destOrd="0" presId="urn:microsoft.com/office/officeart/2005/8/layout/hList1"/>
    <dgm:cxn modelId="{112CBB18-62E5-E949-B65A-41DFCF5F4B3E}" srcId="{341ABBD9-6E6B-CA48-AAC1-A252147FEDAC}" destId="{45DAD723-9A0B-0F41-BFF5-2AC502A916A0}" srcOrd="1" destOrd="0" parTransId="{83C6A4EA-5190-E441-80F4-512DE584A47A}" sibTransId="{C49EA289-BC49-7445-AD2C-B328C2DECA70}"/>
    <dgm:cxn modelId="{924A9F7F-A5ED-44C2-8078-58BC160F3FD0}" type="presOf" srcId="{80CCA57A-A4F7-6E44-88A5-A55B7F5D3BFF}" destId="{A3DBC0F3-D532-5743-97EA-91A7F26901FC}" srcOrd="0" destOrd="1" presId="urn:microsoft.com/office/officeart/2005/8/layout/hList1"/>
    <dgm:cxn modelId="{8191257C-0CE5-4382-BD90-AB725D9EE9B5}" type="presOf" srcId="{BB1E64F2-7FE7-F54F-90E6-8DC38D088CF5}" destId="{7DCE79B2-8C33-D442-B68F-21AF0EA09F1C}" srcOrd="0" destOrd="0" presId="urn:microsoft.com/office/officeart/2005/8/layout/hList1"/>
    <dgm:cxn modelId="{0919DA31-0C83-498E-BD34-C8B4ADA43E0A}" type="presOf" srcId="{341ABBD9-6E6B-CA48-AAC1-A252147FEDAC}" destId="{69FE2C99-F279-9E4F-864F-7C5999263ABB}" srcOrd="0" destOrd="0" presId="urn:microsoft.com/office/officeart/2005/8/layout/hList1"/>
    <dgm:cxn modelId="{52343B5E-7689-429E-A383-2725FF4DEBC3}" type="presOf" srcId="{F03ACD1C-6D82-6740-A59E-6F70A665C94F}" destId="{C216541E-3658-4944-8B80-3CEB15F270C0}" srcOrd="0" destOrd="0" presId="urn:microsoft.com/office/officeart/2005/8/layout/hList1"/>
    <dgm:cxn modelId="{E2EDA590-99C4-4311-AC9A-AA5FA8F35D46}" type="presOf" srcId="{5F606381-648B-8947-A3E8-EA83FDCBC1F2}" destId="{DB7B8505-63D1-814C-B9AA-BAEE4E06AFDB}" srcOrd="0" destOrd="0" presId="urn:microsoft.com/office/officeart/2005/8/layout/hList1"/>
    <dgm:cxn modelId="{3B790AC5-0384-9E46-AC08-AE031FEA68DE}" srcId="{5F606381-648B-8947-A3E8-EA83FDCBC1F2}" destId="{1FCCDADC-0BBD-434F-A210-109487704E51}" srcOrd="0" destOrd="0" parTransId="{95178140-61CD-0B48-8D13-A867BFAC5163}" sibTransId="{8A740C49-3670-1F48-9BE3-A27AA5CB6A20}"/>
    <dgm:cxn modelId="{603F98E9-D77B-E845-9607-43CC63B3E68B}" srcId="{45DAD723-9A0B-0F41-BFF5-2AC502A916A0}" destId="{BB1E64F2-7FE7-F54F-90E6-8DC38D088CF5}" srcOrd="0" destOrd="0" parTransId="{098F8DA2-87DC-9A42-9A35-5258CC2A625A}" sibTransId="{C15FACE9-EE59-9349-8BB3-2B358836BA56}"/>
    <dgm:cxn modelId="{72A2E1DA-1AF6-4DB8-98EC-F8DF1609C676}" type="presOf" srcId="{B17F9E0E-357B-4B47-8482-89D06FCEFB2F}" destId="{7DCE79B2-8C33-D442-B68F-21AF0EA09F1C}" srcOrd="0" destOrd="1" presId="urn:microsoft.com/office/officeart/2005/8/layout/hList1"/>
    <dgm:cxn modelId="{837B3FDC-A869-C140-A6DB-02F2778AB4B3}" srcId="{45DAD723-9A0B-0F41-BFF5-2AC502A916A0}" destId="{B17F9E0E-357B-4B47-8482-89D06FCEFB2F}" srcOrd="1" destOrd="0" parTransId="{CC325C1D-DE1B-3F41-9E67-367D717896A0}" sibTransId="{02922D71-CEE5-1C42-B7EB-D1F06C5AEB92}"/>
    <dgm:cxn modelId="{2280BA43-0E43-4A40-BE98-F42A8341F0E5}" srcId="{5F606381-648B-8947-A3E8-EA83FDCBC1F2}" destId="{753B25AF-688E-8F40-BA28-5130944A15BB}" srcOrd="1" destOrd="0" parTransId="{7F1D0B5C-6A39-114A-A65A-6DA920426684}" sibTransId="{E1D5FD19-B77C-5E47-BDEB-FFD47C1FCD57}"/>
    <dgm:cxn modelId="{F47B6F59-AE0D-8F4B-AC7C-368DDD170B33}" srcId="{F03ACD1C-6D82-6740-A59E-6F70A665C94F}" destId="{80CCA57A-A4F7-6E44-88A5-A55B7F5D3BFF}" srcOrd="1" destOrd="0" parTransId="{8D75168E-B487-4347-A54F-AD8E4CC802DC}" sibTransId="{9EBA1E6A-9664-CC48-95A1-92912C229951}"/>
    <dgm:cxn modelId="{CC7CED82-0306-A344-81CB-6F64F5E349CA}" srcId="{F03ACD1C-6D82-6740-A59E-6F70A665C94F}" destId="{95E5CAD7-E2E1-CA49-90B6-B795BC5E4EEF}" srcOrd="0" destOrd="0" parTransId="{96ED1804-D06E-904D-94CB-C923C7C17D13}" sibTransId="{83706143-0F2C-7E4C-87D4-5CC5199D8AA8}"/>
    <dgm:cxn modelId="{1DFE1112-E696-1441-B2BB-97C139BC1F2E}" srcId="{341ABBD9-6E6B-CA48-AAC1-A252147FEDAC}" destId="{F03ACD1C-6D82-6740-A59E-6F70A665C94F}" srcOrd="2" destOrd="0" parTransId="{5E837FFC-8553-C140-B160-6C8FD45D4AB0}" sibTransId="{2E3CD0B7-705C-8949-8629-8BC2BA8DEC0C}"/>
    <dgm:cxn modelId="{8BCA5942-321E-4356-B31C-561D3611DD74}" type="presOf" srcId="{753B25AF-688E-8F40-BA28-5130944A15BB}" destId="{0F643861-E0F8-1945-93C2-404BCAB2C380}" srcOrd="0" destOrd="1" presId="urn:microsoft.com/office/officeart/2005/8/layout/hList1"/>
    <dgm:cxn modelId="{289464D4-35DF-42A9-9C9D-E08E912B2E42}" type="presParOf" srcId="{69FE2C99-F279-9E4F-864F-7C5999263ABB}" destId="{D08E9126-8C0A-FC4D-A29D-B3BBFC96B083}" srcOrd="0" destOrd="0" presId="urn:microsoft.com/office/officeart/2005/8/layout/hList1"/>
    <dgm:cxn modelId="{0015AC70-0BBC-455D-B56E-2A55EAEBF5D4}" type="presParOf" srcId="{D08E9126-8C0A-FC4D-A29D-B3BBFC96B083}" destId="{DB7B8505-63D1-814C-B9AA-BAEE4E06AFDB}" srcOrd="0" destOrd="0" presId="urn:microsoft.com/office/officeart/2005/8/layout/hList1"/>
    <dgm:cxn modelId="{3F3D0285-7E65-47C7-A8E9-EBEA909A439C}" type="presParOf" srcId="{D08E9126-8C0A-FC4D-A29D-B3BBFC96B083}" destId="{0F643861-E0F8-1945-93C2-404BCAB2C380}" srcOrd="1" destOrd="0" presId="urn:microsoft.com/office/officeart/2005/8/layout/hList1"/>
    <dgm:cxn modelId="{FD326ECF-0BA6-4D61-BA13-17613F7C941C}" type="presParOf" srcId="{69FE2C99-F279-9E4F-864F-7C5999263ABB}" destId="{85BCCFD4-24C7-C34E-A4B9-7187CBF28BD5}" srcOrd="1" destOrd="0" presId="urn:microsoft.com/office/officeart/2005/8/layout/hList1"/>
    <dgm:cxn modelId="{763EF019-A7A1-463A-8BBD-56F2DDAA221C}" type="presParOf" srcId="{69FE2C99-F279-9E4F-864F-7C5999263ABB}" destId="{F2E96DB8-FD97-C143-A514-8DF37CA45EF0}" srcOrd="2" destOrd="0" presId="urn:microsoft.com/office/officeart/2005/8/layout/hList1"/>
    <dgm:cxn modelId="{A95A6914-C003-4D60-B573-B1A09512A155}" type="presParOf" srcId="{F2E96DB8-FD97-C143-A514-8DF37CA45EF0}" destId="{7E65D8BD-E70A-1D4C-B5F7-DC829D3CA029}" srcOrd="0" destOrd="0" presId="urn:microsoft.com/office/officeart/2005/8/layout/hList1"/>
    <dgm:cxn modelId="{17F75875-E073-47C9-88DC-4F652A2035E5}" type="presParOf" srcId="{F2E96DB8-FD97-C143-A514-8DF37CA45EF0}" destId="{7DCE79B2-8C33-D442-B68F-21AF0EA09F1C}" srcOrd="1" destOrd="0" presId="urn:microsoft.com/office/officeart/2005/8/layout/hList1"/>
    <dgm:cxn modelId="{B0240F5F-BDD3-4BC4-B2DC-6E252FA7424C}" type="presParOf" srcId="{69FE2C99-F279-9E4F-864F-7C5999263ABB}" destId="{68AEE8A5-570F-FE42-956F-2C02325BC3D5}" srcOrd="3" destOrd="0" presId="urn:microsoft.com/office/officeart/2005/8/layout/hList1"/>
    <dgm:cxn modelId="{AB74CF40-154E-4AC5-871D-DD3976475170}" type="presParOf" srcId="{69FE2C99-F279-9E4F-864F-7C5999263ABB}" destId="{B332BAFA-C0D0-2A4D-850E-CB037DD3F20D}" srcOrd="4" destOrd="0" presId="urn:microsoft.com/office/officeart/2005/8/layout/hList1"/>
    <dgm:cxn modelId="{2040F2A7-F76F-474A-9225-66EA863526D6}" type="presParOf" srcId="{B332BAFA-C0D0-2A4D-850E-CB037DD3F20D}" destId="{C216541E-3658-4944-8B80-3CEB15F270C0}" srcOrd="0" destOrd="0" presId="urn:microsoft.com/office/officeart/2005/8/layout/hList1"/>
    <dgm:cxn modelId="{323D706B-3188-4550-89A5-ABE1B9ADBEA7}" type="presParOf" srcId="{B332BAFA-C0D0-2A4D-850E-CB037DD3F20D}" destId="{A3DBC0F3-D532-5743-97EA-91A7F26901FC}"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07A8D1-C46D-5A49-984F-BF4F745CEEA6}">
      <dsp:nvSpPr>
        <dsp:cNvPr id="0" name=""/>
        <dsp:cNvSpPr/>
      </dsp:nvSpPr>
      <dsp:spPr>
        <a:xfrm>
          <a:off x="0" y="16860"/>
          <a:ext cx="9895114" cy="1733940"/>
        </a:xfrm>
        <a:prstGeom prst="cube">
          <a:avLst/>
        </a:prstGeom>
        <a:solidFill>
          <a:schemeClr val="accent2">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lvl="0" algn="l" defTabSz="1689100" rtl="0">
            <a:lnSpc>
              <a:spcPct val="90000"/>
            </a:lnSpc>
            <a:spcBef>
              <a:spcPct val="0"/>
            </a:spcBef>
            <a:spcAft>
              <a:spcPct val="35000"/>
            </a:spcAft>
          </a:pPr>
          <a:r>
            <a:rPr lang="en-US" sz="3800" b="1" kern="1200" dirty="0"/>
            <a:t>Prenatal Development and Infancy</a:t>
          </a:r>
          <a:endParaRPr lang="en-US" sz="3800" kern="1200" dirty="0"/>
        </a:p>
      </dsp:txBody>
      <dsp:txXfrm>
        <a:off x="0" y="450345"/>
        <a:ext cx="9461629" cy="1300455"/>
      </dsp:txXfrm>
    </dsp:sp>
    <dsp:sp modelId="{AC1DF08D-2813-534F-A319-A706475FA623}">
      <dsp:nvSpPr>
        <dsp:cNvPr id="0" name=""/>
        <dsp:cNvSpPr/>
      </dsp:nvSpPr>
      <dsp:spPr>
        <a:xfrm>
          <a:off x="0" y="1860240"/>
          <a:ext cx="9895114" cy="1733940"/>
        </a:xfrm>
        <a:prstGeom prst="cube">
          <a:avLst/>
        </a:prstGeom>
        <a:solidFill>
          <a:schemeClr val="accent2">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lvl="0" algn="l" defTabSz="1689100" rtl="0">
            <a:lnSpc>
              <a:spcPct val="90000"/>
            </a:lnSpc>
            <a:spcBef>
              <a:spcPct val="0"/>
            </a:spcBef>
            <a:spcAft>
              <a:spcPct val="35000"/>
            </a:spcAft>
          </a:pPr>
          <a:r>
            <a:rPr lang="en-US" sz="3800" b="1" kern="1200"/>
            <a:t>How We Think Throughout Our Lives</a:t>
          </a:r>
          <a:endParaRPr lang="en-US" sz="3800" kern="1200"/>
        </a:p>
      </dsp:txBody>
      <dsp:txXfrm>
        <a:off x="0" y="2293725"/>
        <a:ext cx="9461629" cy="1300455"/>
      </dsp:txXfrm>
    </dsp:sp>
    <dsp:sp modelId="{C73DC9D1-EA05-764B-B8FC-350EC0E92966}">
      <dsp:nvSpPr>
        <dsp:cNvPr id="0" name=""/>
        <dsp:cNvSpPr/>
      </dsp:nvSpPr>
      <dsp:spPr>
        <a:xfrm>
          <a:off x="0" y="3703620"/>
          <a:ext cx="9895114" cy="1733940"/>
        </a:xfrm>
        <a:prstGeom prst="cube">
          <a:avLst/>
        </a:prstGeom>
        <a:solidFill>
          <a:schemeClr val="accent2">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lvl="0" algn="l" defTabSz="1689100" rtl="0">
            <a:lnSpc>
              <a:spcPct val="90000"/>
            </a:lnSpc>
            <a:spcBef>
              <a:spcPct val="0"/>
            </a:spcBef>
            <a:spcAft>
              <a:spcPct val="35000"/>
            </a:spcAft>
          </a:pPr>
          <a:r>
            <a:rPr lang="en-US" sz="3800" b="1" kern="1200"/>
            <a:t>Moral Development and Social Development</a:t>
          </a:r>
          <a:endParaRPr lang="en-US" sz="3800" kern="1200"/>
        </a:p>
      </dsp:txBody>
      <dsp:txXfrm>
        <a:off x="0" y="4137105"/>
        <a:ext cx="9461629" cy="130045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281C5B-A14D-C34F-877D-BE56D569EC5F}">
      <dsp:nvSpPr>
        <dsp:cNvPr id="0" name=""/>
        <dsp:cNvSpPr/>
      </dsp:nvSpPr>
      <dsp:spPr>
        <a:xfrm>
          <a:off x="0" y="852981"/>
          <a:ext cx="9089571" cy="14112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D16A9FC7-3EFA-EF49-8932-D0E87F09D4F5}">
      <dsp:nvSpPr>
        <dsp:cNvPr id="0" name=""/>
        <dsp:cNvSpPr/>
      </dsp:nvSpPr>
      <dsp:spPr>
        <a:xfrm>
          <a:off x="454478" y="26421"/>
          <a:ext cx="6362699" cy="1653120"/>
        </a:xfrm>
        <a:prstGeom prst="roundRect">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40495" tIns="0" rIns="240495" bIns="0" numCol="1" spcCol="1270" anchor="ctr" anchorCtr="0">
          <a:noAutofit/>
        </a:bodyPr>
        <a:lstStyle/>
        <a:p>
          <a:pPr lvl="0" algn="l" defTabSz="2489200" rtl="0">
            <a:lnSpc>
              <a:spcPct val="90000"/>
            </a:lnSpc>
            <a:spcBef>
              <a:spcPct val="0"/>
            </a:spcBef>
            <a:spcAft>
              <a:spcPct val="35000"/>
            </a:spcAft>
          </a:pPr>
          <a:r>
            <a:rPr lang="en-US" sz="5600" kern="1200" dirty="0"/>
            <a:t>Prenatal Development</a:t>
          </a:r>
        </a:p>
      </dsp:txBody>
      <dsp:txXfrm>
        <a:off x="535177" y="107120"/>
        <a:ext cx="6201301" cy="1491722"/>
      </dsp:txXfrm>
    </dsp:sp>
    <dsp:sp modelId="{E9AD2193-4DD5-9D41-9124-78B52DE8CDF5}">
      <dsp:nvSpPr>
        <dsp:cNvPr id="0" name=""/>
        <dsp:cNvSpPr/>
      </dsp:nvSpPr>
      <dsp:spPr>
        <a:xfrm>
          <a:off x="0" y="3393141"/>
          <a:ext cx="9089571" cy="14112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7751B992-EA7C-DD43-A804-7F606F45D755}">
      <dsp:nvSpPr>
        <dsp:cNvPr id="0" name=""/>
        <dsp:cNvSpPr/>
      </dsp:nvSpPr>
      <dsp:spPr>
        <a:xfrm>
          <a:off x="454478" y="2566581"/>
          <a:ext cx="6362699" cy="1653120"/>
        </a:xfrm>
        <a:prstGeom prst="roundRect">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40495" tIns="0" rIns="240495" bIns="0" numCol="1" spcCol="1270" anchor="ctr" anchorCtr="0">
          <a:noAutofit/>
        </a:bodyPr>
        <a:lstStyle/>
        <a:p>
          <a:pPr lvl="0" algn="l" defTabSz="2489200" rtl="0">
            <a:lnSpc>
              <a:spcPct val="90000"/>
            </a:lnSpc>
            <a:spcBef>
              <a:spcPct val="0"/>
            </a:spcBef>
            <a:spcAft>
              <a:spcPct val="35000"/>
            </a:spcAft>
          </a:pPr>
          <a:r>
            <a:rPr lang="en-US" sz="5600" kern="1200"/>
            <a:t>How We Develop During Infancy</a:t>
          </a:r>
        </a:p>
      </dsp:txBody>
      <dsp:txXfrm>
        <a:off x="535177" y="2647280"/>
        <a:ext cx="6201301" cy="149172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1D0411-1EC2-C347-B9A8-AA8D7D2859F4}">
      <dsp:nvSpPr>
        <dsp:cNvPr id="0" name=""/>
        <dsp:cNvSpPr/>
      </dsp:nvSpPr>
      <dsp:spPr>
        <a:xfrm rot="16200000">
          <a:off x="-1496620" y="1498945"/>
          <a:ext cx="5279570" cy="2281678"/>
        </a:xfrm>
        <a:prstGeom prst="flowChartManualOperation">
          <a:avLst/>
        </a:prstGeom>
        <a:solidFill>
          <a:schemeClr val="accent2">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52400" tIns="0" rIns="152400" bIns="0" numCol="1" spcCol="1270" anchor="t" anchorCtr="0">
          <a:noAutofit/>
        </a:bodyPr>
        <a:lstStyle/>
        <a:p>
          <a:pPr lvl="0" algn="l" defTabSz="1066800" rtl="0">
            <a:lnSpc>
              <a:spcPct val="90000"/>
            </a:lnSpc>
            <a:spcBef>
              <a:spcPct val="0"/>
            </a:spcBef>
            <a:spcAft>
              <a:spcPct val="35000"/>
            </a:spcAft>
          </a:pPr>
          <a:r>
            <a:rPr lang="en-US" sz="2400" b="1" kern="1200" dirty="0"/>
            <a:t>Zygote</a:t>
          </a:r>
          <a:endParaRPr lang="en-US" sz="2400" kern="1200" dirty="0"/>
        </a:p>
        <a:p>
          <a:pPr marL="228600" lvl="1" indent="-228600" algn="l" defTabSz="977900" rtl="0">
            <a:lnSpc>
              <a:spcPct val="90000"/>
            </a:lnSpc>
            <a:spcBef>
              <a:spcPct val="0"/>
            </a:spcBef>
            <a:spcAft>
              <a:spcPct val="15000"/>
            </a:spcAft>
            <a:buChar char="••"/>
          </a:pPr>
          <a:r>
            <a:rPr lang="en-US" sz="2200" kern="1200" dirty="0"/>
            <a:t>Fertilized egg that is formed from the union of the sperm and egg cells in human reproduction</a:t>
          </a:r>
        </a:p>
      </dsp:txBody>
      <dsp:txXfrm rot="5400000">
        <a:off x="2326" y="1055913"/>
        <a:ext cx="2281678" cy="3167742"/>
      </dsp:txXfrm>
    </dsp:sp>
    <dsp:sp modelId="{3134BB20-BAAD-9741-8C83-FB53BE62B308}">
      <dsp:nvSpPr>
        <dsp:cNvPr id="0" name=""/>
        <dsp:cNvSpPr/>
      </dsp:nvSpPr>
      <dsp:spPr>
        <a:xfrm rot="16200000">
          <a:off x="956184" y="1498945"/>
          <a:ext cx="5279570" cy="2281678"/>
        </a:xfrm>
        <a:prstGeom prst="flowChartManualOperation">
          <a:avLst/>
        </a:prstGeom>
        <a:solidFill>
          <a:schemeClr val="accent3">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39700" tIns="0" rIns="139700" bIns="0" numCol="1" spcCol="1270" anchor="t" anchorCtr="0">
          <a:noAutofit/>
        </a:bodyPr>
        <a:lstStyle/>
        <a:p>
          <a:pPr lvl="0" algn="l" defTabSz="977900" rtl="0">
            <a:lnSpc>
              <a:spcPct val="90000"/>
            </a:lnSpc>
            <a:spcBef>
              <a:spcPct val="0"/>
            </a:spcBef>
            <a:spcAft>
              <a:spcPct val="35000"/>
            </a:spcAft>
          </a:pPr>
          <a:r>
            <a:rPr lang="en-US" sz="2200" b="1" kern="1200" dirty="0"/>
            <a:t>Gene</a:t>
          </a:r>
          <a:endParaRPr lang="en-US" sz="2200" kern="1200" dirty="0"/>
        </a:p>
        <a:p>
          <a:pPr marL="228600" lvl="1" indent="-228600" algn="l" defTabSz="977900" rtl="0">
            <a:lnSpc>
              <a:spcPct val="90000"/>
            </a:lnSpc>
            <a:spcBef>
              <a:spcPct val="0"/>
            </a:spcBef>
            <a:spcAft>
              <a:spcPct val="15000"/>
            </a:spcAft>
            <a:buChar char="••"/>
          </a:pPr>
          <a:r>
            <a:rPr lang="en-US" sz="2200" kern="1200" dirty="0"/>
            <a:t>Basic unit of genetic instruction</a:t>
          </a:r>
        </a:p>
      </dsp:txBody>
      <dsp:txXfrm rot="5400000">
        <a:off x="2455130" y="1055913"/>
        <a:ext cx="2281678" cy="3167742"/>
      </dsp:txXfrm>
    </dsp:sp>
    <dsp:sp modelId="{418DCE32-B663-A54A-8850-C8CF6A994FB2}">
      <dsp:nvSpPr>
        <dsp:cNvPr id="0" name=""/>
        <dsp:cNvSpPr/>
      </dsp:nvSpPr>
      <dsp:spPr>
        <a:xfrm rot="16200000">
          <a:off x="3408988" y="1498945"/>
          <a:ext cx="5279570" cy="2281678"/>
        </a:xfrm>
        <a:prstGeom prst="flowChartManualOperation">
          <a:avLst/>
        </a:prstGeom>
        <a:solidFill>
          <a:schemeClr val="accent4">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39700" tIns="0" rIns="139700" bIns="0" numCol="1" spcCol="1270" anchor="t" anchorCtr="0">
          <a:noAutofit/>
        </a:bodyPr>
        <a:lstStyle/>
        <a:p>
          <a:pPr lvl="0" algn="l" defTabSz="977900" rtl="0">
            <a:lnSpc>
              <a:spcPct val="90000"/>
            </a:lnSpc>
            <a:spcBef>
              <a:spcPct val="0"/>
            </a:spcBef>
            <a:spcAft>
              <a:spcPct val="35000"/>
            </a:spcAft>
          </a:pPr>
          <a:r>
            <a:rPr lang="en-US" sz="2200" b="1" kern="1200" dirty="0"/>
            <a:t>Chromosomes</a:t>
          </a:r>
          <a:endParaRPr lang="en-US" sz="2200" kern="1200" dirty="0"/>
        </a:p>
        <a:p>
          <a:pPr marL="228600" lvl="1" indent="-228600" algn="l" defTabSz="977900" rtl="0">
            <a:lnSpc>
              <a:spcPct val="90000"/>
            </a:lnSpc>
            <a:spcBef>
              <a:spcPct val="0"/>
            </a:spcBef>
            <a:spcAft>
              <a:spcPct val="15000"/>
            </a:spcAft>
            <a:buChar char="••"/>
          </a:pPr>
          <a:r>
            <a:rPr lang="en-US" sz="2200" kern="1200" dirty="0"/>
            <a:t>Molecules of DNA that hold the genetic instructions for every cell in the body</a:t>
          </a:r>
        </a:p>
      </dsp:txBody>
      <dsp:txXfrm rot="5400000">
        <a:off x="4907934" y="1055913"/>
        <a:ext cx="2281678" cy="3167742"/>
      </dsp:txXfrm>
    </dsp:sp>
    <dsp:sp modelId="{43F7FA6B-F3F2-B64C-954E-86BEA91775C4}">
      <dsp:nvSpPr>
        <dsp:cNvPr id="0" name=""/>
        <dsp:cNvSpPr/>
      </dsp:nvSpPr>
      <dsp:spPr>
        <a:xfrm rot="16200000">
          <a:off x="5861793" y="1498945"/>
          <a:ext cx="5279570" cy="2281678"/>
        </a:xfrm>
        <a:prstGeom prst="flowChartManualOperation">
          <a:avLst/>
        </a:prstGeom>
        <a:solidFill>
          <a:schemeClr val="accent5">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27000" tIns="0" rIns="127000" bIns="0" numCol="1" spcCol="1270" anchor="t" anchorCtr="0">
          <a:noAutofit/>
        </a:bodyPr>
        <a:lstStyle/>
        <a:p>
          <a:pPr lvl="0" algn="l" defTabSz="1066800" rtl="0">
            <a:lnSpc>
              <a:spcPct val="90000"/>
            </a:lnSpc>
            <a:spcBef>
              <a:spcPct val="0"/>
            </a:spcBef>
            <a:spcAft>
              <a:spcPct val="35000"/>
            </a:spcAft>
          </a:pPr>
          <a:r>
            <a:rPr lang="en-US" sz="2400" b="1" kern="1200"/>
            <a:t>Molecules</a:t>
          </a:r>
          <a:endParaRPr lang="en-US" sz="2400" kern="1200"/>
        </a:p>
        <a:p>
          <a:pPr marL="228600" lvl="1" indent="-228600" algn="l" defTabSz="889000" rtl="0">
            <a:lnSpc>
              <a:spcPct val="90000"/>
            </a:lnSpc>
            <a:spcBef>
              <a:spcPct val="0"/>
            </a:spcBef>
            <a:spcAft>
              <a:spcPct val="15000"/>
            </a:spcAft>
            <a:buChar char="••"/>
          </a:pPr>
          <a:r>
            <a:rPr lang="en-US" sz="2000" kern="1200" dirty="0"/>
            <a:t>Consists of short segments of chromosomes</a:t>
          </a:r>
        </a:p>
        <a:p>
          <a:pPr marL="228600" lvl="1" indent="-228600" algn="l" defTabSz="889000" rtl="0">
            <a:lnSpc>
              <a:spcPct val="90000"/>
            </a:lnSpc>
            <a:spcBef>
              <a:spcPct val="0"/>
            </a:spcBef>
            <a:spcAft>
              <a:spcPct val="15000"/>
            </a:spcAft>
            <a:buChar char="••"/>
          </a:pPr>
          <a:r>
            <a:rPr lang="en-US" sz="2000" kern="1200" dirty="0"/>
            <a:t>Hold the genetic instructions for every cell in the body</a:t>
          </a:r>
        </a:p>
      </dsp:txBody>
      <dsp:txXfrm rot="5400000">
        <a:off x="7360739" y="1055913"/>
        <a:ext cx="2281678" cy="316774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07A8D1-C46D-5A49-984F-BF4F745CEEA6}">
      <dsp:nvSpPr>
        <dsp:cNvPr id="0" name=""/>
        <dsp:cNvSpPr/>
      </dsp:nvSpPr>
      <dsp:spPr>
        <a:xfrm>
          <a:off x="0" y="16860"/>
          <a:ext cx="9895114" cy="1733940"/>
        </a:xfrm>
        <a:prstGeom prst="cube">
          <a:avLst/>
        </a:prstGeom>
        <a:solidFill>
          <a:schemeClr val="accent2">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lvl="0" algn="l" defTabSz="1689100" rtl="0">
            <a:lnSpc>
              <a:spcPct val="90000"/>
            </a:lnSpc>
            <a:spcBef>
              <a:spcPct val="0"/>
            </a:spcBef>
            <a:spcAft>
              <a:spcPct val="35000"/>
            </a:spcAft>
          </a:pPr>
          <a:r>
            <a:rPr lang="en-US" sz="3800" b="1" kern="1200" dirty="0"/>
            <a:t>Prenatal Development and Infancy</a:t>
          </a:r>
          <a:endParaRPr lang="en-US" sz="3800" kern="1200" dirty="0"/>
        </a:p>
      </dsp:txBody>
      <dsp:txXfrm>
        <a:off x="0" y="450345"/>
        <a:ext cx="9461629" cy="1300455"/>
      </dsp:txXfrm>
    </dsp:sp>
    <dsp:sp modelId="{AC1DF08D-2813-534F-A319-A706475FA623}">
      <dsp:nvSpPr>
        <dsp:cNvPr id="0" name=""/>
        <dsp:cNvSpPr/>
      </dsp:nvSpPr>
      <dsp:spPr>
        <a:xfrm>
          <a:off x="0" y="1860240"/>
          <a:ext cx="9895114" cy="1733940"/>
        </a:xfrm>
        <a:prstGeom prst="cube">
          <a:avLst/>
        </a:prstGeom>
        <a:solidFill>
          <a:schemeClr val="accent2">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lvl="0" algn="l" defTabSz="1689100" rtl="0">
            <a:lnSpc>
              <a:spcPct val="90000"/>
            </a:lnSpc>
            <a:spcBef>
              <a:spcPct val="0"/>
            </a:spcBef>
            <a:spcAft>
              <a:spcPct val="35000"/>
            </a:spcAft>
          </a:pPr>
          <a:r>
            <a:rPr lang="en-US" sz="3800" b="1" kern="1200"/>
            <a:t>How We Think Throughout Our Lives</a:t>
          </a:r>
          <a:endParaRPr lang="en-US" sz="3800" kern="1200"/>
        </a:p>
      </dsp:txBody>
      <dsp:txXfrm>
        <a:off x="0" y="2293725"/>
        <a:ext cx="9461629" cy="1300455"/>
      </dsp:txXfrm>
    </dsp:sp>
    <dsp:sp modelId="{C73DC9D1-EA05-764B-B8FC-350EC0E92966}">
      <dsp:nvSpPr>
        <dsp:cNvPr id="0" name=""/>
        <dsp:cNvSpPr/>
      </dsp:nvSpPr>
      <dsp:spPr>
        <a:xfrm>
          <a:off x="0" y="3703620"/>
          <a:ext cx="9895114" cy="1733940"/>
        </a:xfrm>
        <a:prstGeom prst="cube">
          <a:avLst/>
        </a:prstGeom>
        <a:solidFill>
          <a:schemeClr val="accent2">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lvl="0" algn="l" defTabSz="1689100" rtl="0">
            <a:lnSpc>
              <a:spcPct val="90000"/>
            </a:lnSpc>
            <a:spcBef>
              <a:spcPct val="0"/>
            </a:spcBef>
            <a:spcAft>
              <a:spcPct val="35000"/>
            </a:spcAft>
          </a:pPr>
          <a:r>
            <a:rPr lang="en-US" sz="3800" b="1" kern="1200"/>
            <a:t>Moral Development and Social Development</a:t>
          </a:r>
          <a:endParaRPr lang="en-US" sz="3800" kern="1200"/>
        </a:p>
      </dsp:txBody>
      <dsp:txXfrm>
        <a:off x="0" y="4137105"/>
        <a:ext cx="9461629" cy="130045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27FA91-79AA-3B45-B102-7AD38A2EF1F1}">
      <dsp:nvSpPr>
        <dsp:cNvPr id="0" name=""/>
        <dsp:cNvSpPr/>
      </dsp:nvSpPr>
      <dsp:spPr>
        <a:xfrm rot="16200000">
          <a:off x="342" y="305618"/>
          <a:ext cx="3917900" cy="3917900"/>
        </a:xfrm>
        <a:prstGeom prst="upArrow">
          <a:avLst>
            <a:gd name="adj1" fmla="val 50000"/>
            <a:gd name="adj2" fmla="val 35000"/>
          </a:avLst>
        </a:prstGeom>
        <a:solidFill>
          <a:schemeClr val="accent2">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56032" tIns="256032" rIns="256032" bIns="256032" numCol="1" spcCol="1270" anchor="ctr" anchorCtr="0">
          <a:noAutofit/>
        </a:bodyPr>
        <a:lstStyle/>
        <a:p>
          <a:pPr lvl="0" algn="ctr" defTabSz="1600200" rtl="0">
            <a:lnSpc>
              <a:spcPct val="90000"/>
            </a:lnSpc>
            <a:spcBef>
              <a:spcPct val="0"/>
            </a:spcBef>
            <a:spcAft>
              <a:spcPct val="35000"/>
            </a:spcAft>
          </a:pPr>
          <a:r>
            <a:rPr lang="en-US" sz="3600" kern="1200"/>
            <a:t>Motor development</a:t>
          </a:r>
        </a:p>
      </dsp:txBody>
      <dsp:txXfrm rot="5400000">
        <a:off x="685976" y="1285093"/>
        <a:ext cx="3232267" cy="1958950"/>
      </dsp:txXfrm>
    </dsp:sp>
    <dsp:sp modelId="{771E1C9E-ED2A-D142-8631-B2630DB58A76}">
      <dsp:nvSpPr>
        <dsp:cNvPr id="0" name=""/>
        <dsp:cNvSpPr/>
      </dsp:nvSpPr>
      <dsp:spPr>
        <a:xfrm rot="5400000">
          <a:off x="4311357" y="305618"/>
          <a:ext cx="3917900" cy="3917900"/>
        </a:xfrm>
        <a:prstGeom prst="upArrow">
          <a:avLst>
            <a:gd name="adj1" fmla="val 50000"/>
            <a:gd name="adj2" fmla="val 35000"/>
          </a:avLst>
        </a:prstGeom>
        <a:solidFill>
          <a:schemeClr val="accent3">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56032" tIns="256032" rIns="256032" bIns="256032" numCol="1" spcCol="1270" anchor="ctr" anchorCtr="0">
          <a:noAutofit/>
        </a:bodyPr>
        <a:lstStyle/>
        <a:p>
          <a:pPr lvl="0" algn="ctr" defTabSz="1600200" rtl="0">
            <a:lnSpc>
              <a:spcPct val="90000"/>
            </a:lnSpc>
            <a:spcBef>
              <a:spcPct val="0"/>
            </a:spcBef>
            <a:spcAft>
              <a:spcPct val="35000"/>
            </a:spcAft>
          </a:pPr>
          <a:r>
            <a:rPr lang="en-US" sz="3600" kern="1200"/>
            <a:t>Sensory-perceptual development</a:t>
          </a:r>
        </a:p>
      </dsp:txBody>
      <dsp:txXfrm rot="-5400000">
        <a:off x="4311358" y="1285093"/>
        <a:ext cx="3232267" cy="195895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ADCCBD-6231-9E41-BD0C-8DF15A329913}">
      <dsp:nvSpPr>
        <dsp:cNvPr id="0" name=""/>
        <dsp:cNvSpPr/>
      </dsp:nvSpPr>
      <dsp:spPr>
        <a:xfrm rot="16200000">
          <a:off x="-279398" y="283517"/>
          <a:ext cx="4529137" cy="3962102"/>
        </a:xfrm>
        <a:prstGeom prst="flowChartManualOperation">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60350" tIns="0" rIns="260945" bIns="0" numCol="1" spcCol="1270" anchor="ctr" anchorCtr="0">
          <a:noAutofit/>
        </a:bodyPr>
        <a:lstStyle/>
        <a:p>
          <a:pPr lvl="0" algn="ctr" defTabSz="1822450" rtl="0">
            <a:lnSpc>
              <a:spcPct val="90000"/>
            </a:lnSpc>
            <a:spcBef>
              <a:spcPct val="0"/>
            </a:spcBef>
            <a:spcAft>
              <a:spcPct val="35000"/>
            </a:spcAft>
          </a:pPr>
          <a:r>
            <a:rPr lang="en-US" sz="4100" b="1" kern="1200" dirty="0"/>
            <a:t>A reflex is an unlearned response to a specific stimulus</a:t>
          </a:r>
          <a:endParaRPr lang="en-US" sz="4100" kern="1200" dirty="0"/>
        </a:p>
      </dsp:txBody>
      <dsp:txXfrm rot="5400000">
        <a:off x="4120" y="905826"/>
        <a:ext cx="3962102" cy="2717483"/>
      </dsp:txXfrm>
    </dsp:sp>
    <dsp:sp modelId="{B0AC945C-FF01-154C-8635-E65A9E0315A1}">
      <dsp:nvSpPr>
        <dsp:cNvPr id="0" name=""/>
        <dsp:cNvSpPr/>
      </dsp:nvSpPr>
      <dsp:spPr>
        <a:xfrm rot="16200000">
          <a:off x="3979861" y="283517"/>
          <a:ext cx="4529137" cy="3962102"/>
        </a:xfrm>
        <a:prstGeom prst="flowChartManualOperation">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60350" tIns="0" rIns="260945" bIns="0" numCol="1" spcCol="1270" anchor="t" anchorCtr="0">
          <a:noAutofit/>
        </a:bodyPr>
        <a:lstStyle/>
        <a:p>
          <a:pPr lvl="0" algn="l" defTabSz="1822450" rtl="0">
            <a:lnSpc>
              <a:spcPct val="90000"/>
            </a:lnSpc>
            <a:spcBef>
              <a:spcPct val="0"/>
            </a:spcBef>
            <a:spcAft>
              <a:spcPct val="35000"/>
            </a:spcAft>
          </a:pPr>
          <a:r>
            <a:rPr lang="en-US" sz="4100" kern="1200" dirty="0"/>
            <a:t>Remaining after birth</a:t>
          </a:r>
        </a:p>
        <a:p>
          <a:pPr marL="285750" lvl="1" indent="-285750" algn="l" defTabSz="1422400" rtl="0">
            <a:lnSpc>
              <a:spcPct val="90000"/>
            </a:lnSpc>
            <a:spcBef>
              <a:spcPct val="0"/>
            </a:spcBef>
            <a:spcAft>
              <a:spcPct val="15000"/>
            </a:spcAft>
            <a:buChar char="••"/>
          </a:pPr>
          <a:r>
            <a:rPr lang="en-US" sz="3200" i="1" kern="1200" dirty="0"/>
            <a:t>Breathing reflex </a:t>
          </a:r>
          <a:r>
            <a:rPr lang="en-US" sz="3200" kern="1200" dirty="0"/>
            <a:t>provides oxygen</a:t>
          </a:r>
        </a:p>
      </dsp:txBody>
      <dsp:txXfrm rot="5400000">
        <a:off x="4263379" y="905826"/>
        <a:ext cx="3962102" cy="271748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FA04B7-0EEF-4A49-ADFE-3B9B1CA91ACC}">
      <dsp:nvSpPr>
        <dsp:cNvPr id="0" name=""/>
        <dsp:cNvSpPr/>
      </dsp:nvSpPr>
      <dsp:spPr>
        <a:xfrm rot="16200000">
          <a:off x="2005149" y="-2000461"/>
          <a:ext cx="5590902" cy="9591824"/>
        </a:xfrm>
        <a:prstGeom prst="flowChartManualOperation">
          <a:avLst/>
        </a:prstGeom>
        <a:solidFill>
          <a:schemeClr val="accent2">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28600" tIns="0" rIns="228600" bIns="0" numCol="1" spcCol="1270" anchor="t" anchorCtr="0">
          <a:noAutofit/>
        </a:bodyPr>
        <a:lstStyle/>
        <a:p>
          <a:pPr lvl="0" algn="l" defTabSz="1600200" rtl="0">
            <a:lnSpc>
              <a:spcPct val="90000"/>
            </a:lnSpc>
            <a:spcBef>
              <a:spcPct val="0"/>
            </a:spcBef>
            <a:spcAft>
              <a:spcPct val="35000"/>
            </a:spcAft>
          </a:pPr>
          <a:r>
            <a:rPr lang="en-US" sz="3600" kern="1200" dirty="0"/>
            <a:t>Disappear</a:t>
          </a:r>
        </a:p>
        <a:p>
          <a:pPr marL="228600" lvl="1" indent="-228600" algn="l" defTabSz="1022350" rtl="0">
            <a:lnSpc>
              <a:spcPct val="90000"/>
            </a:lnSpc>
            <a:spcBef>
              <a:spcPct val="0"/>
            </a:spcBef>
            <a:spcAft>
              <a:spcPct val="15000"/>
            </a:spcAft>
            <a:buChar char="••"/>
          </a:pPr>
          <a:r>
            <a:rPr lang="en-US" sz="2300" kern="1200" dirty="0"/>
            <a:t>Babinski reflex occurs when an infant fans its toes upward when its feet are touched</a:t>
          </a:r>
        </a:p>
        <a:p>
          <a:pPr marL="228600" lvl="1" indent="-228600" algn="l" defTabSz="1022350" rtl="0">
            <a:lnSpc>
              <a:spcPct val="90000"/>
            </a:lnSpc>
            <a:spcBef>
              <a:spcPct val="0"/>
            </a:spcBef>
            <a:spcAft>
              <a:spcPct val="15000"/>
            </a:spcAft>
            <a:buChar char="••"/>
          </a:pPr>
          <a:r>
            <a:rPr lang="en-US" sz="2300" kern="1200" dirty="0"/>
            <a:t>Grasping reflex occurs when an infant grasps any object that touches its palms</a:t>
          </a:r>
        </a:p>
        <a:p>
          <a:pPr marL="285750" lvl="1" indent="-285750" algn="l" defTabSz="1600200" rtl="0">
            <a:lnSpc>
              <a:spcPct val="90000"/>
            </a:lnSpc>
            <a:spcBef>
              <a:spcPct val="0"/>
            </a:spcBef>
            <a:spcAft>
              <a:spcPct val="15000"/>
            </a:spcAft>
            <a:buChar char="••"/>
          </a:pPr>
          <a:r>
            <a:rPr lang="en-US" sz="3600" kern="1200" dirty="0"/>
            <a:t>Remain</a:t>
          </a:r>
        </a:p>
        <a:p>
          <a:pPr marL="228600" lvl="1" indent="-228600" algn="l" defTabSz="1022350" rtl="0">
            <a:lnSpc>
              <a:spcPct val="90000"/>
            </a:lnSpc>
            <a:spcBef>
              <a:spcPct val="0"/>
            </a:spcBef>
            <a:spcAft>
              <a:spcPct val="15000"/>
            </a:spcAft>
            <a:buChar char="••"/>
          </a:pPr>
          <a:r>
            <a:rPr lang="en-US" sz="2300" kern="1200" dirty="0"/>
            <a:t>Sucking reflex leads an infant to suck anything that touches its lips</a:t>
          </a:r>
        </a:p>
        <a:p>
          <a:pPr marL="228600" lvl="1" indent="-228600" algn="l" defTabSz="1022350" rtl="0">
            <a:lnSpc>
              <a:spcPct val="90000"/>
            </a:lnSpc>
            <a:spcBef>
              <a:spcPct val="0"/>
            </a:spcBef>
            <a:spcAft>
              <a:spcPct val="15000"/>
            </a:spcAft>
            <a:buChar char="••"/>
          </a:pPr>
          <a:r>
            <a:rPr lang="en-US" sz="2300" kern="1200" dirty="0"/>
            <a:t>Rooting reflex leads an infant to turn its mouth toward anything that touches its cheeks and search for something to suck</a:t>
          </a:r>
        </a:p>
      </dsp:txBody>
      <dsp:txXfrm rot="5400000">
        <a:off x="4688" y="1118180"/>
        <a:ext cx="9591824" cy="335454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F4E29C-E3E9-4084-94E0-4CBA54B2F814}">
      <dsp:nvSpPr>
        <dsp:cNvPr id="0" name=""/>
        <dsp:cNvSpPr/>
      </dsp:nvSpPr>
      <dsp:spPr>
        <a:xfrm>
          <a:off x="0" y="445606"/>
          <a:ext cx="8104632" cy="730800"/>
        </a:xfrm>
        <a:prstGeom prst="rect">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C2EC217-FA82-42BA-88E6-BE2B56CF162B}">
      <dsp:nvSpPr>
        <dsp:cNvPr id="0" name=""/>
        <dsp:cNvSpPr/>
      </dsp:nvSpPr>
      <dsp:spPr>
        <a:xfrm>
          <a:off x="405231" y="17566"/>
          <a:ext cx="5673242" cy="85608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4435" tIns="0" rIns="214435" bIns="0" numCol="1" spcCol="1270" anchor="ctr" anchorCtr="0">
          <a:noAutofit/>
        </a:bodyPr>
        <a:lstStyle/>
        <a:p>
          <a:pPr lvl="0" algn="l" defTabSz="1422400">
            <a:lnSpc>
              <a:spcPct val="90000"/>
            </a:lnSpc>
            <a:spcBef>
              <a:spcPct val="0"/>
            </a:spcBef>
            <a:spcAft>
              <a:spcPct val="35000"/>
            </a:spcAft>
          </a:pPr>
          <a:r>
            <a:rPr lang="en-GB" sz="3200" kern="1200" dirty="0"/>
            <a:t>Sensorimotor (0-2 </a:t>
          </a:r>
          <a:r>
            <a:rPr lang="en-GB" sz="3200" kern="1200" dirty="0" err="1"/>
            <a:t>yrs</a:t>
          </a:r>
          <a:r>
            <a:rPr lang="en-GB" sz="3200" kern="1200" dirty="0"/>
            <a:t>)</a:t>
          </a:r>
        </a:p>
      </dsp:txBody>
      <dsp:txXfrm>
        <a:off x="447021" y="59356"/>
        <a:ext cx="5589662" cy="772500"/>
      </dsp:txXfrm>
    </dsp:sp>
    <dsp:sp modelId="{ABA51C2E-BC56-40F5-A27E-46D2FA4D8EF4}">
      <dsp:nvSpPr>
        <dsp:cNvPr id="0" name=""/>
        <dsp:cNvSpPr/>
      </dsp:nvSpPr>
      <dsp:spPr>
        <a:xfrm>
          <a:off x="0" y="1761046"/>
          <a:ext cx="8104632" cy="730800"/>
        </a:xfrm>
        <a:prstGeom prst="rect">
          <a:avLst/>
        </a:prstGeom>
        <a:solidFill>
          <a:schemeClr val="lt1">
            <a:alpha val="90000"/>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CEBF2A8-4F38-4FFD-9F93-FD50486FD6A0}">
      <dsp:nvSpPr>
        <dsp:cNvPr id="0" name=""/>
        <dsp:cNvSpPr/>
      </dsp:nvSpPr>
      <dsp:spPr>
        <a:xfrm>
          <a:off x="405231" y="1333006"/>
          <a:ext cx="5673242" cy="856080"/>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4435" tIns="0" rIns="214435" bIns="0" numCol="1" spcCol="1270" anchor="ctr" anchorCtr="0">
          <a:noAutofit/>
        </a:bodyPr>
        <a:lstStyle/>
        <a:p>
          <a:pPr lvl="0" algn="l" defTabSz="1422400">
            <a:lnSpc>
              <a:spcPct val="90000"/>
            </a:lnSpc>
            <a:spcBef>
              <a:spcPct val="0"/>
            </a:spcBef>
            <a:spcAft>
              <a:spcPct val="35000"/>
            </a:spcAft>
          </a:pPr>
          <a:r>
            <a:rPr lang="en-GB" sz="3200" kern="1200" dirty="0"/>
            <a:t>Preoperational (2 to 6 </a:t>
          </a:r>
          <a:r>
            <a:rPr lang="en-GB" sz="3200" kern="1200" dirty="0" err="1"/>
            <a:t>yrs</a:t>
          </a:r>
          <a:r>
            <a:rPr lang="en-GB" sz="3200" kern="1200" dirty="0"/>
            <a:t>)</a:t>
          </a:r>
        </a:p>
      </dsp:txBody>
      <dsp:txXfrm>
        <a:off x="447021" y="1374796"/>
        <a:ext cx="5589662" cy="772500"/>
      </dsp:txXfrm>
    </dsp:sp>
    <dsp:sp modelId="{1A9F8C3F-38E9-41B4-9CFB-C7BC83FA1488}">
      <dsp:nvSpPr>
        <dsp:cNvPr id="0" name=""/>
        <dsp:cNvSpPr/>
      </dsp:nvSpPr>
      <dsp:spPr>
        <a:xfrm>
          <a:off x="0" y="3076486"/>
          <a:ext cx="8104632" cy="730800"/>
        </a:xfrm>
        <a:prstGeom prst="rect">
          <a:avLst/>
        </a:prstGeom>
        <a:solidFill>
          <a:schemeClr val="lt1">
            <a:alpha val="90000"/>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84A78FF-4F19-4E36-8035-BC982A318E97}">
      <dsp:nvSpPr>
        <dsp:cNvPr id="0" name=""/>
        <dsp:cNvSpPr/>
      </dsp:nvSpPr>
      <dsp:spPr>
        <a:xfrm>
          <a:off x="405231" y="2648446"/>
          <a:ext cx="5673242" cy="856080"/>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4435" tIns="0" rIns="214435" bIns="0" numCol="1" spcCol="1270" anchor="ctr" anchorCtr="0">
          <a:noAutofit/>
        </a:bodyPr>
        <a:lstStyle/>
        <a:p>
          <a:pPr lvl="0" algn="l" defTabSz="1422400">
            <a:lnSpc>
              <a:spcPct val="90000"/>
            </a:lnSpc>
            <a:spcBef>
              <a:spcPct val="0"/>
            </a:spcBef>
            <a:spcAft>
              <a:spcPct val="35000"/>
            </a:spcAft>
          </a:pPr>
          <a:r>
            <a:rPr lang="en-GB" sz="3200" kern="1200" dirty="0"/>
            <a:t>Concrete operational (6-12 </a:t>
          </a:r>
          <a:r>
            <a:rPr lang="en-GB" sz="3200" kern="1200" dirty="0" err="1"/>
            <a:t>yrs</a:t>
          </a:r>
          <a:r>
            <a:rPr lang="en-GB" sz="3200" kern="1200" dirty="0"/>
            <a:t>)</a:t>
          </a:r>
        </a:p>
      </dsp:txBody>
      <dsp:txXfrm>
        <a:off x="447021" y="2690236"/>
        <a:ext cx="5589662" cy="772500"/>
      </dsp:txXfrm>
    </dsp:sp>
    <dsp:sp modelId="{AA8AE404-EDEF-4142-B058-62E011293B3C}">
      <dsp:nvSpPr>
        <dsp:cNvPr id="0" name=""/>
        <dsp:cNvSpPr/>
      </dsp:nvSpPr>
      <dsp:spPr>
        <a:xfrm>
          <a:off x="0" y="4391925"/>
          <a:ext cx="8104632" cy="730800"/>
        </a:xfrm>
        <a:prstGeom prst="rect">
          <a:avLst/>
        </a:prstGeom>
        <a:solidFill>
          <a:schemeClr val="lt1">
            <a:alpha val="90000"/>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975EC9E-43ED-40A5-928E-E336BF0E63EA}">
      <dsp:nvSpPr>
        <dsp:cNvPr id="0" name=""/>
        <dsp:cNvSpPr/>
      </dsp:nvSpPr>
      <dsp:spPr>
        <a:xfrm>
          <a:off x="405231" y="3963886"/>
          <a:ext cx="5673242" cy="85608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4435" tIns="0" rIns="214435" bIns="0" numCol="1" spcCol="1270" anchor="ctr" anchorCtr="0">
          <a:noAutofit/>
        </a:bodyPr>
        <a:lstStyle/>
        <a:p>
          <a:pPr lvl="0" algn="l" defTabSz="1422400">
            <a:lnSpc>
              <a:spcPct val="90000"/>
            </a:lnSpc>
            <a:spcBef>
              <a:spcPct val="0"/>
            </a:spcBef>
            <a:spcAft>
              <a:spcPct val="35000"/>
            </a:spcAft>
          </a:pPr>
          <a:r>
            <a:rPr lang="en-GB" sz="3200" kern="1200" dirty="0"/>
            <a:t>Formal operational (12 </a:t>
          </a:r>
          <a:r>
            <a:rPr lang="en-GB" sz="3200" kern="1200" dirty="0" err="1"/>
            <a:t>yrs</a:t>
          </a:r>
          <a:r>
            <a:rPr lang="en-GB" sz="3200" kern="1200" dirty="0"/>
            <a:t> - adult</a:t>
          </a:r>
        </a:p>
      </dsp:txBody>
      <dsp:txXfrm>
        <a:off x="447021" y="4005676"/>
        <a:ext cx="5589662" cy="77250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7B8505-63D1-814C-B9AA-BAEE4E06AFDB}">
      <dsp:nvSpPr>
        <dsp:cNvPr id="0" name=""/>
        <dsp:cNvSpPr/>
      </dsp:nvSpPr>
      <dsp:spPr>
        <a:xfrm>
          <a:off x="3514" y="238843"/>
          <a:ext cx="3426193" cy="1335222"/>
        </a:xfrm>
        <a:prstGeom prst="rect">
          <a:avLst/>
        </a:prstGeom>
        <a:gradFill rotWithShape="0">
          <a:gsLst>
            <a:gs pos="0">
              <a:schemeClr val="accent2">
                <a:hueOff val="0"/>
                <a:satOff val="0"/>
                <a:lumOff val="0"/>
                <a:alphaOff val="0"/>
                <a:tint val="100000"/>
                <a:shade val="100000"/>
                <a:satMod val="130000"/>
              </a:schemeClr>
            </a:gs>
            <a:gs pos="100000">
              <a:schemeClr val="accent2">
                <a:hueOff val="0"/>
                <a:satOff val="0"/>
                <a:lumOff val="0"/>
                <a:alphaOff val="0"/>
                <a:tint val="50000"/>
                <a:shade val="100000"/>
                <a:satMod val="350000"/>
              </a:schemeClr>
            </a:gs>
          </a:gsLst>
          <a:lin ang="16200000" scaled="0"/>
        </a:gradFill>
        <a:ln w="9525" cap="flat" cmpd="sng" algn="ctr">
          <a:solidFill>
            <a:schemeClr val="accent2">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99136" tIns="113792" rIns="199136" bIns="113792" numCol="1" spcCol="1270" anchor="ctr" anchorCtr="0">
          <a:noAutofit/>
        </a:bodyPr>
        <a:lstStyle/>
        <a:p>
          <a:pPr lvl="0" algn="ctr" defTabSz="1244600" rtl="0">
            <a:lnSpc>
              <a:spcPct val="90000"/>
            </a:lnSpc>
            <a:spcBef>
              <a:spcPct val="0"/>
            </a:spcBef>
            <a:spcAft>
              <a:spcPct val="35000"/>
            </a:spcAft>
          </a:pPr>
          <a:r>
            <a:rPr lang="en-US" sz="2800" i="1" kern="1200" dirty="0" err="1">
              <a:solidFill>
                <a:srgbClr val="000000"/>
              </a:solidFill>
            </a:rPr>
            <a:t>Preconventional</a:t>
          </a:r>
          <a:r>
            <a:rPr lang="en-US" sz="2800" i="1" kern="1200" dirty="0">
              <a:solidFill>
                <a:srgbClr val="000000"/>
              </a:solidFill>
            </a:rPr>
            <a:t> level of moral reasoning</a:t>
          </a:r>
          <a:endParaRPr lang="en-US" sz="2800" kern="1200" dirty="0">
            <a:solidFill>
              <a:srgbClr val="000000"/>
            </a:solidFill>
          </a:endParaRPr>
        </a:p>
      </dsp:txBody>
      <dsp:txXfrm>
        <a:off x="3514" y="238843"/>
        <a:ext cx="3426193" cy="1335222"/>
      </dsp:txXfrm>
    </dsp:sp>
    <dsp:sp modelId="{0F643861-E0F8-1945-93C2-404BCAB2C380}">
      <dsp:nvSpPr>
        <dsp:cNvPr id="0" name=""/>
        <dsp:cNvSpPr/>
      </dsp:nvSpPr>
      <dsp:spPr>
        <a:xfrm>
          <a:off x="3514" y="1574066"/>
          <a:ext cx="3426193" cy="4544347"/>
        </a:xfrm>
        <a:prstGeom prst="rect">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49352" tIns="149352" rIns="199136" bIns="224028" numCol="1" spcCol="1270" anchor="t" anchorCtr="0">
          <a:noAutofit/>
        </a:bodyPr>
        <a:lstStyle/>
        <a:p>
          <a:pPr marL="285750" lvl="1" indent="-285750" algn="l" defTabSz="1244600" rtl="0">
            <a:lnSpc>
              <a:spcPct val="90000"/>
            </a:lnSpc>
            <a:spcBef>
              <a:spcPct val="0"/>
            </a:spcBef>
            <a:spcAft>
              <a:spcPct val="15000"/>
            </a:spcAft>
            <a:buChar char="••"/>
          </a:pPr>
          <a:r>
            <a:rPr lang="en-US" sz="2800" kern="1200" dirty="0">
              <a:solidFill>
                <a:srgbClr val="000000"/>
              </a:solidFill>
            </a:rPr>
            <a:t>Emphasis is on avoiding punishment and looking out for your own welfare and needs</a:t>
          </a:r>
        </a:p>
        <a:p>
          <a:pPr marL="285750" lvl="1" indent="-285750" algn="l" defTabSz="1244600" rtl="0">
            <a:lnSpc>
              <a:spcPct val="90000"/>
            </a:lnSpc>
            <a:spcBef>
              <a:spcPct val="0"/>
            </a:spcBef>
            <a:spcAft>
              <a:spcPct val="15000"/>
            </a:spcAft>
            <a:buChar char="••"/>
          </a:pPr>
          <a:r>
            <a:rPr lang="en-US" sz="2800" kern="1200" dirty="0">
              <a:solidFill>
                <a:srgbClr val="000000"/>
              </a:solidFill>
            </a:rPr>
            <a:t>Moral reasoning is self-oriented</a:t>
          </a:r>
        </a:p>
      </dsp:txBody>
      <dsp:txXfrm>
        <a:off x="3514" y="1574066"/>
        <a:ext cx="3426193" cy="4544347"/>
      </dsp:txXfrm>
    </dsp:sp>
    <dsp:sp modelId="{7E65D8BD-E70A-1D4C-B5F7-DC829D3CA029}">
      <dsp:nvSpPr>
        <dsp:cNvPr id="0" name=""/>
        <dsp:cNvSpPr/>
      </dsp:nvSpPr>
      <dsp:spPr>
        <a:xfrm>
          <a:off x="3909374" y="238843"/>
          <a:ext cx="3426193" cy="1335222"/>
        </a:xfrm>
        <a:prstGeom prst="rect">
          <a:avLst/>
        </a:prstGeom>
        <a:gradFill rotWithShape="0">
          <a:gsLst>
            <a:gs pos="0">
              <a:schemeClr val="accent3">
                <a:hueOff val="0"/>
                <a:satOff val="0"/>
                <a:lumOff val="0"/>
                <a:alphaOff val="0"/>
                <a:tint val="100000"/>
                <a:shade val="100000"/>
                <a:satMod val="130000"/>
              </a:schemeClr>
            </a:gs>
            <a:gs pos="100000">
              <a:schemeClr val="accent3">
                <a:hueOff val="0"/>
                <a:satOff val="0"/>
                <a:lumOff val="0"/>
                <a:alphaOff val="0"/>
                <a:tint val="50000"/>
                <a:shade val="100000"/>
                <a:satMod val="350000"/>
              </a:schemeClr>
            </a:gs>
          </a:gsLst>
          <a:lin ang="16200000" scaled="0"/>
        </a:gradFill>
        <a:ln w="9525" cap="flat" cmpd="sng" algn="ctr">
          <a:solidFill>
            <a:schemeClr val="accent3">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99136" tIns="113792" rIns="199136" bIns="113792" numCol="1" spcCol="1270" anchor="ctr" anchorCtr="0">
          <a:noAutofit/>
        </a:bodyPr>
        <a:lstStyle/>
        <a:p>
          <a:pPr lvl="0" algn="ctr" defTabSz="1244600" rtl="0">
            <a:lnSpc>
              <a:spcPct val="90000"/>
            </a:lnSpc>
            <a:spcBef>
              <a:spcPct val="0"/>
            </a:spcBef>
            <a:spcAft>
              <a:spcPct val="35000"/>
            </a:spcAft>
          </a:pPr>
          <a:r>
            <a:rPr lang="en-US" sz="2800" i="1" kern="1200">
              <a:solidFill>
                <a:srgbClr val="000000"/>
              </a:solidFill>
            </a:rPr>
            <a:t>Conventional level of moral reasoning</a:t>
          </a:r>
          <a:endParaRPr lang="en-US" sz="2800" kern="1200">
            <a:solidFill>
              <a:srgbClr val="000000"/>
            </a:solidFill>
          </a:endParaRPr>
        </a:p>
      </dsp:txBody>
      <dsp:txXfrm>
        <a:off x="3909374" y="238843"/>
        <a:ext cx="3426193" cy="1335222"/>
      </dsp:txXfrm>
    </dsp:sp>
    <dsp:sp modelId="{7DCE79B2-8C33-D442-B68F-21AF0EA09F1C}">
      <dsp:nvSpPr>
        <dsp:cNvPr id="0" name=""/>
        <dsp:cNvSpPr/>
      </dsp:nvSpPr>
      <dsp:spPr>
        <a:xfrm>
          <a:off x="3909374" y="1574066"/>
          <a:ext cx="3426193" cy="4544347"/>
        </a:xfrm>
        <a:prstGeom prst="rect">
          <a:avLst/>
        </a:prstGeom>
        <a:solidFill>
          <a:schemeClr val="accent3">
            <a:tint val="40000"/>
            <a:alpha val="90000"/>
            <a:hueOff val="0"/>
            <a:satOff val="0"/>
            <a:lumOff val="0"/>
            <a:alphaOff val="0"/>
          </a:schemeClr>
        </a:solidFill>
        <a:ln w="9525" cap="flat" cmpd="sng" algn="ctr">
          <a:solidFill>
            <a:schemeClr val="accent3">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49352" tIns="149352" rIns="199136" bIns="224028" numCol="1" spcCol="1270" anchor="t" anchorCtr="0">
          <a:noAutofit/>
        </a:bodyPr>
        <a:lstStyle/>
        <a:p>
          <a:pPr marL="285750" lvl="1" indent="-285750" algn="l" defTabSz="1244600" rtl="0">
            <a:lnSpc>
              <a:spcPct val="90000"/>
            </a:lnSpc>
            <a:spcBef>
              <a:spcPct val="0"/>
            </a:spcBef>
            <a:spcAft>
              <a:spcPct val="15000"/>
            </a:spcAft>
            <a:buChar char="••"/>
          </a:pPr>
          <a:r>
            <a:rPr lang="en-US" sz="2800" kern="1200" dirty="0">
              <a:solidFill>
                <a:srgbClr val="000000"/>
              </a:solidFill>
            </a:rPr>
            <a:t>Emphasis is based on social rules and laws</a:t>
          </a:r>
        </a:p>
        <a:p>
          <a:pPr marL="285750" lvl="1" indent="-285750" algn="l" defTabSz="1244600" rtl="0">
            <a:lnSpc>
              <a:spcPct val="90000"/>
            </a:lnSpc>
            <a:spcBef>
              <a:spcPct val="0"/>
            </a:spcBef>
            <a:spcAft>
              <a:spcPct val="15000"/>
            </a:spcAft>
            <a:buChar char="••"/>
          </a:pPr>
          <a:r>
            <a:rPr lang="en-US" sz="2800" kern="1200" dirty="0">
              <a:solidFill>
                <a:srgbClr val="000000"/>
              </a:solidFill>
            </a:rPr>
            <a:t>Social approval and being a dutiful citizen are important</a:t>
          </a:r>
        </a:p>
      </dsp:txBody>
      <dsp:txXfrm>
        <a:off x="3909374" y="1574066"/>
        <a:ext cx="3426193" cy="4544347"/>
      </dsp:txXfrm>
    </dsp:sp>
    <dsp:sp modelId="{C216541E-3658-4944-8B80-3CEB15F270C0}">
      <dsp:nvSpPr>
        <dsp:cNvPr id="0" name=""/>
        <dsp:cNvSpPr/>
      </dsp:nvSpPr>
      <dsp:spPr>
        <a:xfrm>
          <a:off x="7815235" y="238843"/>
          <a:ext cx="3426193" cy="1335222"/>
        </a:xfrm>
        <a:prstGeom prst="rect">
          <a:avLst/>
        </a:prstGeom>
        <a:gradFill rotWithShape="0">
          <a:gsLst>
            <a:gs pos="0">
              <a:schemeClr val="accent4">
                <a:hueOff val="0"/>
                <a:satOff val="0"/>
                <a:lumOff val="0"/>
                <a:alphaOff val="0"/>
                <a:tint val="100000"/>
                <a:shade val="100000"/>
                <a:satMod val="130000"/>
              </a:schemeClr>
            </a:gs>
            <a:gs pos="100000">
              <a:schemeClr val="accent4">
                <a:hueOff val="0"/>
                <a:satOff val="0"/>
                <a:lumOff val="0"/>
                <a:alphaOff val="0"/>
                <a:tint val="50000"/>
                <a:shade val="100000"/>
                <a:satMod val="350000"/>
              </a:schemeClr>
            </a:gs>
          </a:gsLst>
          <a:lin ang="16200000" scaled="0"/>
        </a:gradFill>
        <a:ln w="9525" cap="flat" cmpd="sng" algn="ctr">
          <a:solidFill>
            <a:schemeClr val="accent4">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99136" tIns="113792" rIns="199136" bIns="113792" numCol="1" spcCol="1270" anchor="ctr" anchorCtr="0">
          <a:noAutofit/>
        </a:bodyPr>
        <a:lstStyle/>
        <a:p>
          <a:pPr lvl="0" algn="ctr" defTabSz="1244600" rtl="0">
            <a:lnSpc>
              <a:spcPct val="90000"/>
            </a:lnSpc>
            <a:spcBef>
              <a:spcPct val="0"/>
            </a:spcBef>
            <a:spcAft>
              <a:spcPct val="35000"/>
            </a:spcAft>
          </a:pPr>
          <a:r>
            <a:rPr lang="en-US" sz="2800" i="1" kern="1200">
              <a:solidFill>
                <a:srgbClr val="000000"/>
              </a:solidFill>
            </a:rPr>
            <a:t>Postconventional level of moral reasoning</a:t>
          </a:r>
          <a:endParaRPr lang="en-US" sz="2800" kern="1200">
            <a:solidFill>
              <a:srgbClr val="000000"/>
            </a:solidFill>
          </a:endParaRPr>
        </a:p>
      </dsp:txBody>
      <dsp:txXfrm>
        <a:off x="7815235" y="238843"/>
        <a:ext cx="3426193" cy="1335222"/>
      </dsp:txXfrm>
    </dsp:sp>
    <dsp:sp modelId="{A3DBC0F3-D532-5743-97EA-91A7F26901FC}">
      <dsp:nvSpPr>
        <dsp:cNvPr id="0" name=""/>
        <dsp:cNvSpPr/>
      </dsp:nvSpPr>
      <dsp:spPr>
        <a:xfrm>
          <a:off x="7815235" y="1574066"/>
          <a:ext cx="3426193" cy="4544347"/>
        </a:xfrm>
        <a:prstGeom prst="rect">
          <a:avLst/>
        </a:prstGeom>
        <a:solidFill>
          <a:schemeClr val="accent4">
            <a:tint val="40000"/>
            <a:alpha val="90000"/>
            <a:hueOff val="0"/>
            <a:satOff val="0"/>
            <a:lumOff val="0"/>
            <a:alphaOff val="0"/>
          </a:schemeClr>
        </a:solidFill>
        <a:ln w="9525" cap="flat" cmpd="sng" algn="ctr">
          <a:solidFill>
            <a:schemeClr val="accent4">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49352" tIns="149352" rIns="199136" bIns="224028" numCol="1" spcCol="1270" anchor="t" anchorCtr="0">
          <a:noAutofit/>
        </a:bodyPr>
        <a:lstStyle/>
        <a:p>
          <a:pPr marL="285750" lvl="1" indent="-285750" algn="l" defTabSz="1244600" rtl="0">
            <a:lnSpc>
              <a:spcPct val="90000"/>
            </a:lnSpc>
            <a:spcBef>
              <a:spcPct val="0"/>
            </a:spcBef>
            <a:spcAft>
              <a:spcPct val="15000"/>
            </a:spcAft>
            <a:buChar char="••"/>
          </a:pPr>
          <a:r>
            <a:rPr lang="en-US" sz="2800" kern="1200" dirty="0">
              <a:solidFill>
                <a:srgbClr val="000000"/>
              </a:solidFill>
            </a:rPr>
            <a:t>Emphasis is based on self-chosen ethical principles</a:t>
          </a:r>
        </a:p>
        <a:p>
          <a:pPr marL="285750" lvl="1" indent="-285750" algn="l" defTabSz="1244600" rtl="0">
            <a:lnSpc>
              <a:spcPct val="90000"/>
            </a:lnSpc>
            <a:spcBef>
              <a:spcPct val="0"/>
            </a:spcBef>
            <a:spcAft>
              <a:spcPct val="15000"/>
            </a:spcAft>
            <a:buChar char="••"/>
          </a:pPr>
          <a:r>
            <a:rPr lang="en-US" sz="2800" kern="1200" dirty="0">
              <a:solidFill>
                <a:srgbClr val="000000"/>
              </a:solidFill>
            </a:rPr>
            <a:t>Human rights taking precedent over laws; the avoidance of self-condemnation for violating such principles</a:t>
          </a:r>
        </a:p>
      </dsp:txBody>
      <dsp:txXfrm>
        <a:off x="7815235" y="1574066"/>
        <a:ext cx="3426193" cy="454434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arrow1">
  <dgm:title val=""/>
  <dgm:desc val=""/>
  <dgm:catLst>
    <dgm:cat type="relationship" pri="7000"/>
    <dgm:cat type="process" pri="32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ycle">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equ" val="2">
        <dgm:constrLst>
          <dgm:constr type="primFontSz" for="ch" ptType="node" op="equ" val="65"/>
          <dgm:constr type="w" for="ch" ptType="node" refType="w"/>
          <dgm:constr type="h" for="ch" ptType="node" refType="w" refFor="ch" refPtType="node"/>
          <dgm:constr type="sibSp" refType="w" refFor="ch" refPtType="node" fact="0.1"/>
          <dgm:constr type="diam" refType="w" refFor="ch" refPtType="node" fact="1.1"/>
        </dgm:constrLst>
      </dgm:if>
      <dgm:if name="Name11" axis="ch" ptType="node" func="cnt" op="equ" val="5">
        <dgm:constrLst>
          <dgm:constr type="primFontSz" for="ch" ptType="node" op="equ" val="65"/>
          <dgm:constr type="w" for="ch" ptType="node" refType="w"/>
          <dgm:constr type="h" for="ch" ptType="node" refType="w" refFor="ch" refPtType="node"/>
          <dgm:constr type="sibSp" refType="w" refFor="ch" refPtType="node" fact="-0.24"/>
        </dgm:constrLst>
      </dgm:if>
      <dgm:if name="Name12" axis="ch" ptType="node" func="cnt" op="equ" val="6">
        <dgm:constrLst>
          <dgm:constr type="primFontSz" for="ch" ptType="node" op="equ" val="65"/>
          <dgm:constr type="w" for="ch" ptType="node" refType="w"/>
          <dgm:constr type="h" for="ch" ptType="node" refType="w" refFor="ch" refPtType="node"/>
          <dgm:constr type="sibSp" refType="w" refFor="ch" refPtType="node" fact="-0.2"/>
        </dgm:constrLst>
      </dgm:if>
      <dgm:if name="Name13" axis="ch" ptType="node" func="cnt" op="equ" val="8">
        <dgm:constrLst>
          <dgm:constr type="primFontSz" for="ch" ptType="node" op="equ" val="65"/>
          <dgm:constr type="w" for="ch" ptType="node" refType="w"/>
          <dgm:constr type="h" for="ch" ptType="node" refType="w" refFor="ch" refPtType="node"/>
          <dgm:constr type="sibSp" refType="w" refFor="ch" refPtType="node" fact="-0.15"/>
        </dgm:constrLst>
      </dgm:if>
      <dgm:if name="Name14" axis="ch" ptType="node" func="cnt" op="equ" val="10">
        <dgm:constrLst>
          <dgm:constr type="primFontSz" for="ch" ptType="node" op="lte" val="65"/>
          <dgm:constr type="w" for="ch" ptType="node" refType="w"/>
          <dgm:constr type="h" for="ch" ptType="node" refType="w" refFor="ch" refPtType="node"/>
          <dgm:constr type="sibSp" refType="w" refFor="ch" refPtType="node" fact="-0.24"/>
        </dgm:constrLst>
      </dgm:if>
      <dgm:else name="Name15">
        <dgm:constrLst>
          <dgm:constr type="primFontSz" for="ch" ptType="node" op="equ" val="65"/>
          <dgm:constr type="w" for="ch" ptType="node" refType="w"/>
          <dgm:constr type="h" for="ch" ptType="node" refType="w" refFor="ch" refPtType="node"/>
          <dgm:constr type="sibSp" refType="w" refFor="ch" refPtType="node" fact="-0.35"/>
        </dgm:constrLst>
      </dgm:else>
    </dgm:choose>
    <dgm:ruleLst/>
    <dgm:forEach name="Name16" axis="ch" ptType="node">
      <dgm:layoutNode name="arrow">
        <dgm:varLst>
          <dgm:bulletEnabled val="1"/>
        </dgm:varLst>
        <dgm:alg type="tx"/>
        <dgm:shape xmlns:r="http://schemas.openxmlformats.org/officeDocument/2006/relationships" type="upArrow" r:blip="">
          <dgm:adjLst>
            <dgm:adj idx="2" val="0.35"/>
          </dgm:adjLst>
        </dgm:shape>
        <dgm:presOf axis="desOrSelf" ptType="node"/>
        <dgm:constrLst/>
        <dgm:ruleLst>
          <dgm:rule type="primFontSz" val="5" fact="NaN" max="NaN"/>
        </dgm:ruleLst>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611BEE-3F93-4C4C-A6A9-16E3695B6E03}" type="datetimeFigureOut">
              <a:rPr lang="en-GB" smtClean="0"/>
              <a:t>18/02/2019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D2C7B4-0C36-42B4-BA80-2CC41EE4629F}" type="slidenum">
              <a:rPr lang="en-GB" smtClean="0"/>
              <a:t>‹#›</a:t>
            </a:fld>
            <a:endParaRPr lang="en-GB"/>
          </a:p>
        </p:txBody>
      </p:sp>
    </p:spTree>
    <p:extLst>
      <p:ext uri="{BB962C8B-B14F-4D97-AF65-F5344CB8AC3E}">
        <p14:creationId xmlns:p14="http://schemas.microsoft.com/office/powerpoint/2010/main" val="9134535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5D2C7B4-0C36-42B4-BA80-2CC41EE4629F}" type="slidenum">
              <a:rPr lang="en-GB" smtClean="0"/>
              <a:t>4</a:t>
            </a:fld>
            <a:endParaRPr lang="en-GB"/>
          </a:p>
        </p:txBody>
      </p:sp>
    </p:spTree>
    <p:extLst>
      <p:ext uri="{BB962C8B-B14F-4D97-AF65-F5344CB8AC3E}">
        <p14:creationId xmlns:p14="http://schemas.microsoft.com/office/powerpoint/2010/main" val="22283165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5D2C7B4-0C36-42B4-BA80-2CC41EE4629F}" type="slidenum">
              <a:rPr lang="en-GB" smtClean="0"/>
              <a:t>7</a:t>
            </a:fld>
            <a:endParaRPr lang="en-GB"/>
          </a:p>
        </p:txBody>
      </p:sp>
    </p:spTree>
    <p:extLst>
      <p:ext uri="{BB962C8B-B14F-4D97-AF65-F5344CB8AC3E}">
        <p14:creationId xmlns:p14="http://schemas.microsoft.com/office/powerpoint/2010/main" val="21109090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28674"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wrap="square" numCol="1" anchor="t" anchorCtr="0" compatLnSpc="1">
            <a:prstTxWarp prst="textNoShape">
              <a:avLst/>
            </a:prstTxWarp>
          </a:bodyPr>
          <a:lstStyle/>
          <a:p>
            <a:pPr eaLnBrk="1" hangingPunct="1"/>
            <a:endParaRPr lang="en-US">
              <a:latin typeface="Calibri" charset="0"/>
            </a:endParaRPr>
          </a:p>
        </p:txBody>
      </p:sp>
      <p:sp>
        <p:nvSpPr>
          <p:cNvPr id="28675"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AE0B45C7-C35A-E140-86D2-55E2B613BE30}" type="slidenum">
              <a:rPr lang="en-US" sz="1200">
                <a:solidFill>
                  <a:prstClr val="black"/>
                </a:solidFill>
              </a:rPr>
              <a:pPr eaLnBrk="1" hangingPunct="1"/>
              <a:t>14</a:t>
            </a:fld>
            <a:endParaRPr lang="en-US" sz="1200">
              <a:solidFill>
                <a:prstClr val="black"/>
              </a:solidFill>
            </a:endParaRPr>
          </a:p>
        </p:txBody>
      </p:sp>
    </p:spTree>
    <p:extLst>
      <p:ext uri="{BB962C8B-B14F-4D97-AF65-F5344CB8AC3E}">
        <p14:creationId xmlns:p14="http://schemas.microsoft.com/office/powerpoint/2010/main" val="35610143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30722"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US" b="1">
                <a:latin typeface="Calibri" charset="0"/>
              </a:rPr>
              <a:t>A reflex is an unlearned response to a specific stimulus</a:t>
            </a:r>
            <a:endParaRPr lang="en-US">
              <a:latin typeface="Calibri" charset="0"/>
            </a:endParaRPr>
          </a:p>
          <a:p>
            <a:pPr eaLnBrk="1" hangingPunct="1"/>
            <a:endParaRPr lang="en-US">
              <a:latin typeface="Calibri" charset="0"/>
            </a:endParaRPr>
          </a:p>
        </p:txBody>
      </p:sp>
      <p:sp>
        <p:nvSpPr>
          <p:cNvPr id="30723"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8201AB1D-4FEF-BA42-A662-8C7CDEEE88F2}" type="slidenum">
              <a:rPr lang="en-US" sz="1200">
                <a:solidFill>
                  <a:prstClr val="black"/>
                </a:solidFill>
              </a:rPr>
              <a:pPr eaLnBrk="1" hangingPunct="1"/>
              <a:t>15</a:t>
            </a:fld>
            <a:endParaRPr lang="en-US" sz="1200">
              <a:solidFill>
                <a:prstClr val="black"/>
              </a:solidFill>
            </a:endParaRPr>
          </a:p>
        </p:txBody>
      </p:sp>
    </p:spTree>
    <p:extLst>
      <p:ext uri="{BB962C8B-B14F-4D97-AF65-F5344CB8AC3E}">
        <p14:creationId xmlns:p14="http://schemas.microsoft.com/office/powerpoint/2010/main" val="4298900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39938"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171450" lvl="1" indent="-171450" eaLnBrk="1" hangingPunct="1">
              <a:buFontTx/>
              <a:buChar char="•"/>
            </a:pPr>
            <a:r>
              <a:rPr lang="en-US">
                <a:latin typeface="Calibri" charset="0"/>
              </a:rPr>
              <a:t>May have an innate conceptual understanding of object movement (e.g., that objects cannot go through solid surfaces)</a:t>
            </a:r>
          </a:p>
          <a:p>
            <a:pPr eaLnBrk="1" hangingPunct="1"/>
            <a:endParaRPr lang="en-US">
              <a:latin typeface="Calibri" charset="0"/>
            </a:endParaRPr>
          </a:p>
        </p:txBody>
      </p:sp>
      <p:sp>
        <p:nvSpPr>
          <p:cNvPr id="39939"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28DEF5A3-9538-F54C-ACEB-D1285E48A628}" type="slidenum">
              <a:rPr lang="en-US" sz="1200">
                <a:solidFill>
                  <a:prstClr val="black"/>
                </a:solidFill>
              </a:rPr>
              <a:pPr eaLnBrk="1" hangingPunct="1"/>
              <a:t>17</a:t>
            </a:fld>
            <a:endParaRPr lang="en-US" sz="1200">
              <a:solidFill>
                <a:prstClr val="black"/>
              </a:solidFill>
            </a:endParaRPr>
          </a:p>
        </p:txBody>
      </p:sp>
    </p:spTree>
    <p:extLst>
      <p:ext uri="{BB962C8B-B14F-4D97-AF65-F5344CB8AC3E}">
        <p14:creationId xmlns:p14="http://schemas.microsoft.com/office/powerpoint/2010/main" val="31344935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49"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3" name="Notes Placeholder 2"/>
          <p:cNvSpPr>
            <a:spLocks noGrp="1"/>
          </p:cNvSpPr>
          <p:nvPr>
            <p:ph type="body" idx="1"/>
          </p:nvPr>
        </p:nvSpPr>
        <p:spPr/>
        <p:txBody>
          <a:bodyPr/>
          <a:lstStyle/>
          <a:p>
            <a:pPr marL="171450" indent="-171450" eaLnBrk="1" hangingPunct="1">
              <a:buFont typeface="Arial"/>
              <a:buChar char="•"/>
              <a:defRPr/>
            </a:pPr>
            <a:r>
              <a:rPr lang="en-US" dirty="0">
                <a:latin typeface="Calibri" charset="0"/>
              </a:rPr>
              <a:t>Discerned </a:t>
            </a:r>
            <a:r>
              <a:rPr lang="en-US" dirty="0">
                <a:solidFill>
                  <a:schemeClr val="accent1"/>
                </a:solidFill>
                <a:latin typeface="Calibri" charset="0"/>
              </a:rPr>
              <a:t>three levels of  moral reasoning</a:t>
            </a:r>
            <a:r>
              <a:rPr lang="en-US" dirty="0">
                <a:latin typeface="Calibri" charset="0"/>
              </a:rPr>
              <a:t> based on responses to the stories and the reasoning  behind the responses given</a:t>
            </a:r>
          </a:p>
          <a:p>
            <a:pPr eaLnBrk="1" hangingPunct="1">
              <a:defRPr/>
            </a:pPr>
            <a:endParaRPr lang="en-US" dirty="0"/>
          </a:p>
        </p:txBody>
      </p:sp>
      <p:sp>
        <p:nvSpPr>
          <p:cNvPr id="78851"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8484E21A-70B2-0349-ACFE-32966CEAC5F8}" type="slidenum">
              <a:rPr lang="en-US" sz="1200">
                <a:solidFill>
                  <a:prstClr val="black"/>
                </a:solidFill>
              </a:rPr>
              <a:pPr eaLnBrk="1" hangingPunct="1"/>
              <a:t>50</a:t>
            </a:fld>
            <a:endParaRPr lang="en-US" sz="1200">
              <a:solidFill>
                <a:prstClr val="black"/>
              </a:solidFill>
            </a:endParaRPr>
          </a:p>
        </p:txBody>
      </p:sp>
    </p:spTree>
    <p:extLst>
      <p:ext uri="{BB962C8B-B14F-4D97-AF65-F5344CB8AC3E}">
        <p14:creationId xmlns:p14="http://schemas.microsoft.com/office/powerpoint/2010/main" val="1110157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7"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80898"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wrap="square" numCol="1" anchor="t" anchorCtr="0" compatLnSpc="1">
            <a:prstTxWarp prst="textNoShape">
              <a:avLst/>
            </a:prstTxWarp>
          </a:bodyPr>
          <a:lstStyle/>
          <a:p>
            <a:pPr eaLnBrk="1" hangingPunct="1"/>
            <a:endParaRPr lang="en-US">
              <a:latin typeface="Calibri" charset="0"/>
            </a:endParaRPr>
          </a:p>
        </p:txBody>
      </p:sp>
      <p:sp>
        <p:nvSpPr>
          <p:cNvPr id="80899"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C9A4149D-B246-144D-B66F-393CC3F87C7D}" type="slidenum">
              <a:rPr lang="en-US" sz="1200">
                <a:solidFill>
                  <a:prstClr val="black"/>
                </a:solidFill>
              </a:rPr>
              <a:pPr eaLnBrk="1" hangingPunct="1"/>
              <a:t>51</a:t>
            </a:fld>
            <a:endParaRPr lang="en-US" sz="1200">
              <a:solidFill>
                <a:prstClr val="black"/>
              </a:solidFill>
            </a:endParaRPr>
          </a:p>
        </p:txBody>
      </p:sp>
    </p:spTree>
    <p:extLst>
      <p:ext uri="{BB962C8B-B14F-4D97-AF65-F5344CB8AC3E}">
        <p14:creationId xmlns:p14="http://schemas.microsoft.com/office/powerpoint/2010/main" val="412484510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8.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9.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1.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rot="16200000">
            <a:off x="9814609" y="4097832"/>
            <a:ext cx="4448710" cy="215444"/>
          </a:xfrm>
          <a:prstGeom prst="rect">
            <a:avLst/>
          </a:prstGeom>
        </p:spPr>
        <p:txBody>
          <a:bodyPr wrap="square">
            <a:spAutoFit/>
          </a:bodyPr>
          <a:lstStyle/>
          <a:p>
            <a:pPr fontAlgn="base">
              <a:spcBef>
                <a:spcPct val="0"/>
              </a:spcBef>
              <a:spcAft>
                <a:spcPct val="0"/>
              </a:spcAft>
            </a:pPr>
            <a:r>
              <a:rPr lang="en-US" sz="800" dirty="0">
                <a:solidFill>
                  <a:prstClr val="black"/>
                </a:solidFill>
              </a:rPr>
              <a:t>Mary Jones</a:t>
            </a:r>
          </a:p>
        </p:txBody>
      </p:sp>
    </p:spTree>
    <p:extLst>
      <p:ext uri="{BB962C8B-B14F-4D97-AF65-F5344CB8AC3E}">
        <p14:creationId xmlns:p14="http://schemas.microsoft.com/office/powerpoint/2010/main" val="1819879542"/>
      </p:ext>
    </p:extLst>
  </p:cSld>
  <p:clrMapOvr>
    <a:masterClrMapping/>
  </p:clrMapOvr>
  <p:transition spd="med">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7575844"/>
      </p:ext>
    </p:extLst>
  </p:cSld>
  <p:clrMapOvr>
    <a:masterClrMapping/>
  </p:clrMapOvr>
  <p:transition spd="med">
    <p:fad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56688808"/>
      </p:ext>
    </p:extLst>
  </p:cSld>
  <p:clrMapOvr>
    <a:masterClrMapping/>
  </p:clrMapOvr>
  <p:transition spd="med">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447587199"/>
      </p:ext>
    </p:extLst>
  </p:cSld>
  <p:clrMapOvr>
    <a:masterClrMapping/>
  </p:clrMapOvr>
  <p:transition spd="med">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961017667"/>
      </p:ext>
    </p:extLst>
  </p:cSld>
  <p:clrMapOvr>
    <a:masterClrMapping/>
  </p:clrMapOvr>
  <p:transition spd="med">
    <p:fad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rot="16200000">
            <a:off x="9814609" y="4097832"/>
            <a:ext cx="4448710" cy="215444"/>
          </a:xfrm>
          <a:prstGeom prst="rect">
            <a:avLst/>
          </a:prstGeom>
        </p:spPr>
        <p:txBody>
          <a:bodyPr wrap="square">
            <a:spAutoFit/>
          </a:bodyPr>
          <a:lstStyle/>
          <a:p>
            <a:pPr fontAlgn="base">
              <a:spcBef>
                <a:spcPct val="0"/>
              </a:spcBef>
              <a:spcAft>
                <a:spcPct val="0"/>
              </a:spcAft>
            </a:pPr>
            <a:r>
              <a:rPr lang="en-US" sz="800" dirty="0">
                <a:solidFill>
                  <a:prstClr val="black"/>
                </a:solidFill>
              </a:rPr>
              <a:t>Mary Jones</a:t>
            </a:r>
          </a:p>
        </p:txBody>
      </p:sp>
    </p:spTree>
    <p:extLst>
      <p:ext uri="{BB962C8B-B14F-4D97-AF65-F5344CB8AC3E}">
        <p14:creationId xmlns:p14="http://schemas.microsoft.com/office/powerpoint/2010/main" val="2309495525"/>
      </p:ext>
    </p:extLst>
  </p:cSld>
  <p:clrMapOvr>
    <a:masterClrMapping/>
  </p:clrMapOvr>
  <p:transition spd="med">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81817999"/>
      </p:ext>
    </p:extLst>
  </p:cSld>
  <p:clrMapOvr>
    <a:masterClrMapping/>
  </p:clrMapOvr>
  <p:transition spd="med">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515678009"/>
      </p:ext>
    </p:extLst>
  </p:cSld>
  <p:clrMapOvr>
    <a:masterClrMapping/>
  </p:clrMapOvr>
  <p:transition spd="med">
    <p:fad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845460993"/>
      </p:ext>
    </p:extLst>
  </p:cSld>
  <p:clrMapOvr>
    <a:masterClrMapping/>
  </p:clrMapOvr>
  <p:transition spd="med">
    <p:fad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3105963"/>
      </p:ext>
    </p:extLst>
  </p:cSld>
  <p:clrMapOvr>
    <a:masterClrMapping/>
  </p:clrMapOvr>
  <p:transition spd="med">
    <p:fad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rot="16200000">
            <a:off x="9814609" y="4097832"/>
            <a:ext cx="4448710" cy="215444"/>
          </a:xfrm>
          <a:prstGeom prst="rect">
            <a:avLst/>
          </a:prstGeom>
        </p:spPr>
        <p:txBody>
          <a:bodyPr wrap="square">
            <a:spAutoFit/>
          </a:bodyPr>
          <a:lstStyle/>
          <a:p>
            <a:pPr fontAlgn="base">
              <a:spcBef>
                <a:spcPct val="0"/>
              </a:spcBef>
              <a:spcAft>
                <a:spcPct val="0"/>
              </a:spcAft>
            </a:pPr>
            <a:r>
              <a:rPr lang="en-US" sz="800" dirty="0">
                <a:solidFill>
                  <a:prstClr val="black"/>
                </a:solidFill>
              </a:rPr>
              <a:t>Mary Jones</a:t>
            </a:r>
          </a:p>
        </p:txBody>
      </p:sp>
    </p:spTree>
    <p:extLst>
      <p:ext uri="{BB962C8B-B14F-4D97-AF65-F5344CB8AC3E}">
        <p14:creationId xmlns:p14="http://schemas.microsoft.com/office/powerpoint/2010/main" val="3674946681"/>
      </p:ext>
    </p:extLst>
  </p:cSld>
  <p:clrMapOvr>
    <a:masterClrMapping/>
  </p:clrMapOvr>
  <p:transition spd="med">
    <p:fad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19647993"/>
      </p:ext>
    </p:extLst>
  </p:cSld>
  <p:clrMapOvr>
    <a:masterClrMapping/>
  </p:clrMapOvr>
  <p:transition spd="med">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44033557"/>
      </p:ext>
    </p:extLst>
  </p:cSld>
  <p:clrMapOvr>
    <a:masterClrMapping/>
  </p:clrMapOvr>
  <p:transition spd="med">
    <p:fade/>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319942666"/>
      </p:ext>
    </p:extLst>
  </p:cSld>
  <p:clrMapOvr>
    <a:masterClrMapping/>
  </p:clrMapOvr>
  <p:transition spd="med">
    <p:fade/>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893899478"/>
      </p:ext>
    </p:extLst>
  </p:cSld>
  <p:clrMapOvr>
    <a:masterClrMapping/>
  </p:clrMapOvr>
  <p:transition spd="med">
    <p:fade/>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rot="16200000">
            <a:off x="9814609" y="4097832"/>
            <a:ext cx="4448710" cy="215444"/>
          </a:xfrm>
          <a:prstGeom prst="rect">
            <a:avLst/>
          </a:prstGeom>
        </p:spPr>
        <p:txBody>
          <a:bodyPr wrap="square">
            <a:spAutoFit/>
          </a:bodyPr>
          <a:lstStyle/>
          <a:p>
            <a:pPr fontAlgn="base">
              <a:spcBef>
                <a:spcPct val="0"/>
              </a:spcBef>
              <a:spcAft>
                <a:spcPct val="0"/>
              </a:spcAft>
            </a:pPr>
            <a:r>
              <a:rPr lang="en-US" sz="800" dirty="0">
                <a:solidFill>
                  <a:prstClr val="black"/>
                </a:solidFill>
              </a:rPr>
              <a:t>Mary Jones</a:t>
            </a:r>
          </a:p>
        </p:txBody>
      </p:sp>
    </p:spTree>
    <p:extLst>
      <p:ext uri="{BB962C8B-B14F-4D97-AF65-F5344CB8AC3E}">
        <p14:creationId xmlns:p14="http://schemas.microsoft.com/office/powerpoint/2010/main" val="2654937781"/>
      </p:ext>
    </p:extLst>
  </p:cSld>
  <p:clrMapOvr>
    <a:masterClrMapping/>
  </p:clrMapOvr>
  <p:transition spd="med">
    <p:fade/>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40625679"/>
      </p:ext>
    </p:extLst>
  </p:cSld>
  <p:clrMapOvr>
    <a:masterClrMapping/>
  </p:clrMapOvr>
  <p:transition spd="med">
    <p:fade/>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52495024"/>
      </p:ext>
    </p:extLst>
  </p:cSld>
  <p:clrMapOvr>
    <a:masterClrMapping/>
  </p:clrMapOvr>
  <p:transition spd="med">
    <p:fade/>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455445253"/>
      </p:ext>
    </p:extLst>
  </p:cSld>
  <p:clrMapOvr>
    <a:masterClrMapping/>
  </p:clrMapOvr>
  <p:transition spd="med">
    <p:fade/>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816131280"/>
      </p:ext>
    </p:extLst>
  </p:cSld>
  <p:clrMapOvr>
    <a:masterClrMapping/>
  </p:clrMapOvr>
  <p:transition spd="med">
    <p:fade/>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rot="16200000">
            <a:off x="9814609" y="4097832"/>
            <a:ext cx="4448710" cy="215444"/>
          </a:xfrm>
          <a:prstGeom prst="rect">
            <a:avLst/>
          </a:prstGeom>
        </p:spPr>
        <p:txBody>
          <a:bodyPr wrap="square">
            <a:spAutoFit/>
          </a:bodyPr>
          <a:lstStyle/>
          <a:p>
            <a:pPr fontAlgn="base">
              <a:spcBef>
                <a:spcPct val="0"/>
              </a:spcBef>
              <a:spcAft>
                <a:spcPct val="0"/>
              </a:spcAft>
            </a:pPr>
            <a:r>
              <a:rPr lang="en-US" sz="800" dirty="0">
                <a:solidFill>
                  <a:prstClr val="black"/>
                </a:solidFill>
              </a:rPr>
              <a:t>Mary Jones</a:t>
            </a:r>
          </a:p>
        </p:txBody>
      </p:sp>
    </p:spTree>
    <p:extLst>
      <p:ext uri="{BB962C8B-B14F-4D97-AF65-F5344CB8AC3E}">
        <p14:creationId xmlns:p14="http://schemas.microsoft.com/office/powerpoint/2010/main" val="2773710209"/>
      </p:ext>
    </p:extLst>
  </p:cSld>
  <p:clrMapOvr>
    <a:masterClrMapping/>
  </p:clrMapOvr>
  <p:transition spd="med">
    <p:fade/>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35640801"/>
      </p:ext>
    </p:extLst>
  </p:cSld>
  <p:clrMapOvr>
    <a:masterClrMapping/>
  </p:clrMapOvr>
  <p:transition spd="med">
    <p:fade/>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5049331"/>
      </p:ext>
    </p:extLst>
  </p:cSld>
  <p:clrMapOvr>
    <a:masterClrMapping/>
  </p:clrMapOvr>
  <p:transition spd="med">
    <p:fade/>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916671494"/>
      </p:ext>
    </p:extLst>
  </p:cSld>
  <p:clrMapOvr>
    <a:masterClrMapping/>
  </p:clrMapOvr>
  <p:transition spd="med">
    <p:fade/>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802441153"/>
      </p:ext>
    </p:extLst>
  </p:cSld>
  <p:clrMapOvr>
    <a:masterClrMapping/>
  </p:clrMapOvr>
  <p:transition spd="med">
    <p:fade/>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rot="16200000">
            <a:off x="9814609" y="4097832"/>
            <a:ext cx="4448710" cy="215444"/>
          </a:xfrm>
          <a:prstGeom prst="rect">
            <a:avLst/>
          </a:prstGeom>
        </p:spPr>
        <p:txBody>
          <a:bodyPr wrap="square">
            <a:spAutoFit/>
          </a:bodyPr>
          <a:lstStyle/>
          <a:p>
            <a:pPr fontAlgn="base">
              <a:spcBef>
                <a:spcPct val="0"/>
              </a:spcBef>
              <a:spcAft>
                <a:spcPct val="0"/>
              </a:spcAft>
            </a:pPr>
            <a:r>
              <a:rPr lang="en-US" sz="800" dirty="0">
                <a:solidFill>
                  <a:prstClr val="black"/>
                </a:solidFill>
              </a:rPr>
              <a:t>Mary Jones</a:t>
            </a:r>
          </a:p>
        </p:txBody>
      </p:sp>
    </p:spTree>
    <p:extLst>
      <p:ext uri="{BB962C8B-B14F-4D97-AF65-F5344CB8AC3E}">
        <p14:creationId xmlns:p14="http://schemas.microsoft.com/office/powerpoint/2010/main" val="1786840468"/>
      </p:ext>
    </p:extLst>
  </p:cSld>
  <p:clrMapOvr>
    <a:masterClrMapping/>
  </p:clrMapOvr>
  <p:transition spd="med">
    <p:fade/>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76758023"/>
      </p:ext>
    </p:extLst>
  </p:cSld>
  <p:clrMapOvr>
    <a:masterClrMapping/>
  </p:clrMapOvr>
  <p:transition spd="med">
    <p:fade/>
  </p:transition>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38064571"/>
      </p:ext>
    </p:extLst>
  </p:cSld>
  <p:clrMapOvr>
    <a:masterClrMapping/>
  </p:clrMapOvr>
  <p:transition spd="med">
    <p:fade/>
  </p:transition>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964342302"/>
      </p:ext>
    </p:extLst>
  </p:cSld>
  <p:clrMapOvr>
    <a:masterClrMapping/>
  </p:clrMapOvr>
  <p:transition spd="med">
    <p:fade/>
  </p:transition>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976812177"/>
      </p:ext>
    </p:extLst>
  </p:cSld>
  <p:clrMapOvr>
    <a:masterClrMapping/>
  </p:clrMapOvr>
  <p:transition spd="med">
    <p:fade/>
  </p:transition>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rot="16200000">
            <a:off x="9814609" y="4097832"/>
            <a:ext cx="4448710" cy="215444"/>
          </a:xfrm>
          <a:prstGeom prst="rect">
            <a:avLst/>
          </a:prstGeom>
        </p:spPr>
        <p:txBody>
          <a:bodyPr wrap="square">
            <a:spAutoFit/>
          </a:bodyPr>
          <a:lstStyle/>
          <a:p>
            <a:pPr fontAlgn="base">
              <a:spcBef>
                <a:spcPct val="0"/>
              </a:spcBef>
              <a:spcAft>
                <a:spcPct val="0"/>
              </a:spcAft>
            </a:pPr>
            <a:r>
              <a:rPr lang="en-US" sz="800" dirty="0">
                <a:solidFill>
                  <a:prstClr val="black"/>
                </a:solidFill>
              </a:rPr>
              <a:t>Mary Jones</a:t>
            </a:r>
          </a:p>
        </p:txBody>
      </p:sp>
    </p:spTree>
    <p:extLst>
      <p:ext uri="{BB962C8B-B14F-4D97-AF65-F5344CB8AC3E}">
        <p14:creationId xmlns:p14="http://schemas.microsoft.com/office/powerpoint/2010/main" val="2198843731"/>
      </p:ext>
    </p:extLst>
  </p:cSld>
  <p:clrMapOvr>
    <a:masterClrMapping/>
  </p:clrMapOvr>
  <p:transition spd="med">
    <p:fade/>
  </p:transition>
</p:sldLayout>
</file>

<file path=ppt/slideLayouts/slideLayout3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61766563"/>
      </p:ext>
    </p:extLst>
  </p:cSld>
  <p:clrMapOvr>
    <a:masterClrMapping/>
  </p:clrMapOvr>
  <p:transition spd="med">
    <p:fade/>
  </p:transition>
</p:sldLayout>
</file>

<file path=ppt/slideLayouts/slideLayout3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24326391"/>
      </p:ext>
    </p:extLst>
  </p:cSld>
  <p:clrMapOvr>
    <a:masterClrMapping/>
  </p:clrMapOvr>
  <p:transition spd="med">
    <p:fade/>
  </p:transition>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999474871"/>
      </p:ext>
    </p:extLst>
  </p:cSld>
  <p:clrMapOvr>
    <a:masterClrMapping/>
  </p:clrMapOvr>
  <p:transition spd="med">
    <p:fade/>
  </p:transition>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066677170"/>
      </p:ext>
    </p:extLst>
  </p:cSld>
  <p:clrMapOvr>
    <a:masterClrMapping/>
  </p:clrMapOvr>
  <p:transition spd="med">
    <p:fade/>
  </p:transition>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rot="16200000">
            <a:off x="9814609" y="4097832"/>
            <a:ext cx="4448710" cy="215444"/>
          </a:xfrm>
          <a:prstGeom prst="rect">
            <a:avLst/>
          </a:prstGeom>
        </p:spPr>
        <p:txBody>
          <a:bodyPr wrap="square">
            <a:spAutoFit/>
          </a:bodyPr>
          <a:lstStyle/>
          <a:p>
            <a:pPr fontAlgn="base">
              <a:spcBef>
                <a:spcPct val="0"/>
              </a:spcBef>
              <a:spcAft>
                <a:spcPct val="0"/>
              </a:spcAft>
            </a:pPr>
            <a:r>
              <a:rPr lang="en-US" sz="800" dirty="0">
                <a:solidFill>
                  <a:prstClr val="black"/>
                </a:solidFill>
              </a:rPr>
              <a:t>Mary Jones</a:t>
            </a:r>
          </a:p>
        </p:txBody>
      </p:sp>
    </p:spTree>
    <p:extLst>
      <p:ext uri="{BB962C8B-B14F-4D97-AF65-F5344CB8AC3E}">
        <p14:creationId xmlns:p14="http://schemas.microsoft.com/office/powerpoint/2010/main" val="2216691409"/>
      </p:ext>
    </p:extLst>
  </p:cSld>
  <p:clrMapOvr>
    <a:masterClrMapping/>
  </p:clrMapOvr>
  <p:transition spd="med">
    <p:fade/>
  </p:transition>
</p:sldLayout>
</file>

<file path=ppt/slideLayouts/slideLayout3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60874016"/>
      </p:ext>
    </p:extLst>
  </p:cSld>
  <p:clrMapOvr>
    <a:masterClrMapping/>
  </p:clrMapOvr>
  <p:transition spd="med">
    <p:fade/>
  </p:transition>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7442868"/>
      </p:ext>
    </p:extLst>
  </p:cSld>
  <p:clrMapOvr>
    <a:masterClrMapping/>
  </p:clrMapOvr>
  <p:transition spd="med">
    <p:fade/>
  </p:transition>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186259964"/>
      </p:ext>
    </p:extLst>
  </p:cSld>
  <p:clrMapOvr>
    <a:masterClrMapping/>
  </p:clrMapOvr>
  <p:transition spd="med">
    <p:fade/>
  </p:transition>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102424469"/>
      </p:ext>
    </p:extLst>
  </p:cSld>
  <p:clrMapOvr>
    <a:masterClrMapping/>
  </p:clrMapOvr>
  <p:transition spd="med">
    <p:fade/>
  </p:transition>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rot="16200000">
            <a:off x="9814609" y="4097832"/>
            <a:ext cx="4448710" cy="215444"/>
          </a:xfrm>
          <a:prstGeom prst="rect">
            <a:avLst/>
          </a:prstGeom>
        </p:spPr>
        <p:txBody>
          <a:bodyPr wrap="square">
            <a:spAutoFit/>
          </a:bodyPr>
          <a:lstStyle/>
          <a:p>
            <a:pPr fontAlgn="base">
              <a:spcBef>
                <a:spcPct val="0"/>
              </a:spcBef>
              <a:spcAft>
                <a:spcPct val="0"/>
              </a:spcAft>
            </a:pPr>
            <a:r>
              <a:rPr lang="en-US" sz="800" dirty="0">
                <a:solidFill>
                  <a:prstClr val="black"/>
                </a:solidFill>
              </a:rPr>
              <a:t>Mary Jones</a:t>
            </a:r>
          </a:p>
        </p:txBody>
      </p:sp>
    </p:spTree>
    <p:extLst>
      <p:ext uri="{BB962C8B-B14F-4D97-AF65-F5344CB8AC3E}">
        <p14:creationId xmlns:p14="http://schemas.microsoft.com/office/powerpoint/2010/main" val="3284528627"/>
      </p:ext>
    </p:extLst>
  </p:cSld>
  <p:clrMapOvr>
    <a:masterClrMapping/>
  </p:clrMapOvr>
  <p:transition spd="med">
    <p:fade/>
  </p:transition>
</p:sldLayout>
</file>

<file path=ppt/slideLayouts/slideLayout4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1843336"/>
      </p:ext>
    </p:extLst>
  </p:cSld>
  <p:clrMapOvr>
    <a:masterClrMapping/>
  </p:clrMapOvr>
  <p:transition spd="med">
    <p:fade/>
  </p:transition>
</p:sldLayout>
</file>

<file path=ppt/slideLayouts/slideLayout4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41763895"/>
      </p:ext>
    </p:extLst>
  </p:cSld>
  <p:clrMapOvr>
    <a:masterClrMapping/>
  </p:clrMapOvr>
  <p:transition spd="med">
    <p:fade/>
  </p:transition>
</p:sldLayout>
</file>

<file path=ppt/slideLayouts/slideLayout4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418600439"/>
      </p:ext>
    </p:extLst>
  </p:cSld>
  <p:clrMapOvr>
    <a:masterClrMapping/>
  </p:clrMapOvr>
  <p:transition spd="med">
    <p:fade/>
  </p:transition>
</p:sldLayout>
</file>

<file path=ppt/slideLayouts/slideLayout4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334902089"/>
      </p:ext>
    </p:extLst>
  </p:cSld>
  <p:clrMapOvr>
    <a:masterClrMapping/>
  </p:clrMapOvr>
  <p:transition spd="med">
    <p:fade/>
  </p:transition>
</p:sldLayout>
</file>

<file path=ppt/slideLayouts/slideLayout4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E63FC7FC-9AAD-41AE-940D-DC87BF832BB6}" type="datetime1">
              <a:rPr lang="en-US" smtClean="0">
                <a:solidFill>
                  <a:prstClr val="black">
                    <a:tint val="75000"/>
                  </a:prstClr>
                </a:solidFill>
              </a:rPr>
              <a:pPr/>
              <a:t>2/18/2019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22141282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7A7BC7B-11FC-4F31-92C5-94618E148F29}" type="datetime1">
              <a:rPr lang="en-US" smtClean="0">
                <a:solidFill>
                  <a:prstClr val="black">
                    <a:tint val="75000"/>
                  </a:prstClr>
                </a:solidFill>
              </a:rPr>
              <a:pPr/>
              <a:t>2/18/2019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404893487"/>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80B9AF9-8B6B-4EB2-B44D-807CC778C57B}" type="datetime1">
              <a:rPr lang="en-US" smtClean="0">
                <a:solidFill>
                  <a:prstClr val="black">
                    <a:tint val="75000"/>
                  </a:prstClr>
                </a:solidFill>
              </a:rPr>
              <a:pPr/>
              <a:t>2/18/2019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43728098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DC7F1E3-2445-4D3D-943E-02519D5EBE21}" type="datetime1">
              <a:rPr lang="en-US" smtClean="0">
                <a:solidFill>
                  <a:prstClr val="black">
                    <a:tint val="75000"/>
                  </a:prstClr>
                </a:solidFill>
              </a:rPr>
              <a:pPr/>
              <a:t>2/18/2019</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78732834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A6129DC9-E793-4C3C-957E-AA15F3A3E7A4}" type="datetime1">
              <a:rPr lang="en-US" smtClean="0">
                <a:solidFill>
                  <a:prstClr val="black">
                    <a:tint val="75000"/>
                  </a:prstClr>
                </a:solidFill>
              </a:rPr>
              <a:pPr/>
              <a:t>2/18/2019</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992160819"/>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F453A2-21CA-40E9-97DE-FB23846B5161}" type="datetime1">
              <a:rPr lang="en-US" smtClean="0">
                <a:solidFill>
                  <a:prstClr val="black">
                    <a:tint val="75000"/>
                  </a:prstClr>
                </a:solidFill>
              </a:rPr>
              <a:pPr/>
              <a:t>2/18/2019</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731479861"/>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2AC0CBE-1E36-4170-9CC9-B0DC51C49D18}" type="datetime1">
              <a:rPr lang="en-US" smtClean="0">
                <a:solidFill>
                  <a:prstClr val="black">
                    <a:tint val="75000"/>
                  </a:prstClr>
                </a:solidFill>
              </a:rPr>
              <a:pPr/>
              <a:t>2/18/2019</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24419894"/>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2CD0425-8DA4-4CC1-8CB2-4DD01E111126}" type="datetime1">
              <a:rPr lang="en-US" smtClean="0">
                <a:solidFill>
                  <a:prstClr val="black">
                    <a:tint val="75000"/>
                  </a:prstClr>
                </a:solidFill>
              </a:rPr>
              <a:pPr/>
              <a:t>2/18/2019</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455190286"/>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8F10283-EA7D-4461-939C-293238E3F40D}" type="datetime1">
              <a:rPr lang="en-US" smtClean="0">
                <a:solidFill>
                  <a:prstClr val="black">
                    <a:tint val="75000"/>
                  </a:prstClr>
                </a:solidFill>
              </a:rPr>
              <a:pPr/>
              <a:t>2/18/2019</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284006580"/>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50533FC-38DB-4B20-9978-8BEE0A9549FB}" type="datetime1">
              <a:rPr lang="en-US" smtClean="0">
                <a:solidFill>
                  <a:prstClr val="black">
                    <a:tint val="75000"/>
                  </a:prstClr>
                </a:solidFill>
              </a:rPr>
              <a:pPr/>
              <a:t>2/18/2019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085705356"/>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BDD2A9B-B877-49A1-B88F-F4E4FCD81CF1}" type="datetime1">
              <a:rPr lang="en-US" smtClean="0">
                <a:solidFill>
                  <a:prstClr val="black">
                    <a:tint val="75000"/>
                  </a:prstClr>
                </a:solidFill>
              </a:rPr>
              <a:pPr/>
              <a:t>2/18/2019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53298984"/>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rot="16200000">
            <a:off x="9814609" y="4097832"/>
            <a:ext cx="4448710" cy="215444"/>
          </a:xfrm>
          <a:prstGeom prst="rect">
            <a:avLst/>
          </a:prstGeom>
        </p:spPr>
        <p:txBody>
          <a:bodyPr wrap="square">
            <a:spAutoFit/>
          </a:bodyPr>
          <a:lstStyle/>
          <a:p>
            <a:pPr fontAlgn="base">
              <a:spcBef>
                <a:spcPct val="0"/>
              </a:spcBef>
              <a:spcAft>
                <a:spcPct val="0"/>
              </a:spcAft>
            </a:pPr>
            <a:r>
              <a:rPr lang="en-US" sz="800" dirty="0">
                <a:solidFill>
                  <a:prstClr val="black"/>
                </a:solidFill>
              </a:rPr>
              <a:t>Mary Jones</a:t>
            </a:r>
          </a:p>
        </p:txBody>
      </p:sp>
    </p:spTree>
    <p:extLst>
      <p:ext uri="{BB962C8B-B14F-4D97-AF65-F5344CB8AC3E}">
        <p14:creationId xmlns:p14="http://schemas.microsoft.com/office/powerpoint/2010/main" val="610599896"/>
      </p:ext>
    </p:extLst>
  </p:cSld>
  <p:clrMapOvr>
    <a:masterClrMapping/>
  </p:clrMapOvr>
  <p:transition spd="med">
    <p:fade/>
  </p:transition>
</p:sldLayout>
</file>

<file path=ppt/slideLayouts/slideLayout5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96106855"/>
      </p:ext>
    </p:extLst>
  </p:cSld>
  <p:clrMapOvr>
    <a:masterClrMapping/>
  </p:clrMapOvr>
  <p:transition spd="med">
    <p:fade/>
  </p:transition>
</p:sldLayout>
</file>

<file path=ppt/slideLayouts/slideLayout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45886160"/>
      </p:ext>
    </p:extLst>
  </p:cSld>
  <p:clrMapOvr>
    <a:masterClrMapping/>
  </p:clrMapOvr>
  <p:transition spd="med">
    <p:fade/>
  </p:transition>
</p:sldLayout>
</file>

<file path=ppt/slideLayouts/slideLayout6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836241925"/>
      </p:ext>
    </p:extLst>
  </p:cSld>
  <p:clrMapOvr>
    <a:masterClrMapping/>
  </p:clrMapOvr>
  <p:transition spd="med">
    <p:fade/>
  </p:transition>
</p:sldLayout>
</file>

<file path=ppt/slideLayouts/slideLayout6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233328294"/>
      </p:ext>
    </p:extLst>
  </p:cSld>
  <p:clrMapOvr>
    <a:masterClrMapping/>
  </p:clrMapOvr>
  <p:transition spd="med">
    <p:fade/>
  </p:transition>
</p:sldLayout>
</file>

<file path=ppt/slideLayouts/slideLayout6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E5524DDF-81E2-41E3-9CE4-A4C018453FF4}" type="datetimeFigureOut">
              <a:rPr lang="en-GB" smtClean="0">
                <a:solidFill>
                  <a:prstClr val="black">
                    <a:tint val="75000"/>
                  </a:prstClr>
                </a:solidFill>
              </a:rPr>
              <a:pPr/>
              <a:t>18/02/2019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2178CB21-A7A2-4063-903F-064E828B29F7}"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01777735"/>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5524DDF-81E2-41E3-9CE4-A4C018453FF4}" type="datetimeFigureOut">
              <a:rPr lang="en-GB" smtClean="0">
                <a:solidFill>
                  <a:prstClr val="black">
                    <a:tint val="75000"/>
                  </a:prstClr>
                </a:solidFill>
              </a:rPr>
              <a:pPr/>
              <a:t>18/02/2019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2178CB21-A7A2-4063-903F-064E828B29F7}"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97835707"/>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5524DDF-81E2-41E3-9CE4-A4C018453FF4}" type="datetimeFigureOut">
              <a:rPr lang="en-GB" smtClean="0">
                <a:solidFill>
                  <a:prstClr val="black">
                    <a:tint val="75000"/>
                  </a:prstClr>
                </a:solidFill>
              </a:rPr>
              <a:pPr/>
              <a:t>18/02/2019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2178CB21-A7A2-4063-903F-064E828B29F7}"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09037891"/>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5524DDF-81E2-41E3-9CE4-A4C018453FF4}" type="datetimeFigureOut">
              <a:rPr lang="en-GB" smtClean="0">
                <a:solidFill>
                  <a:prstClr val="black">
                    <a:tint val="75000"/>
                  </a:prstClr>
                </a:solidFill>
              </a:rPr>
              <a:pPr/>
              <a:t>18/02/2019</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2178CB21-A7A2-4063-903F-064E828B29F7}"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81842765"/>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5524DDF-81E2-41E3-9CE4-A4C018453FF4}" type="datetimeFigureOut">
              <a:rPr lang="en-GB" smtClean="0">
                <a:solidFill>
                  <a:prstClr val="black">
                    <a:tint val="75000"/>
                  </a:prstClr>
                </a:solidFill>
              </a:rPr>
              <a:pPr/>
              <a:t>18/02/2019</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2178CB21-A7A2-4063-903F-064E828B29F7}"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85305954"/>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5524DDF-81E2-41E3-9CE4-A4C018453FF4}" type="datetimeFigureOut">
              <a:rPr lang="en-GB" smtClean="0">
                <a:solidFill>
                  <a:prstClr val="black">
                    <a:tint val="75000"/>
                  </a:prstClr>
                </a:solidFill>
              </a:rPr>
              <a:pPr/>
              <a:t>18/02/2019</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2178CB21-A7A2-4063-903F-064E828B29F7}"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03233444"/>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5524DDF-81E2-41E3-9CE4-A4C018453FF4}" type="datetimeFigureOut">
              <a:rPr lang="en-GB" smtClean="0">
                <a:solidFill>
                  <a:prstClr val="black">
                    <a:tint val="75000"/>
                  </a:prstClr>
                </a:solidFill>
              </a:rPr>
              <a:pPr/>
              <a:t>18/02/2019</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2178CB21-A7A2-4063-903F-064E828B29F7}"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11352932"/>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5524DDF-81E2-41E3-9CE4-A4C018453FF4}" type="datetimeFigureOut">
              <a:rPr lang="en-GB" smtClean="0">
                <a:solidFill>
                  <a:prstClr val="black">
                    <a:tint val="75000"/>
                  </a:prstClr>
                </a:solidFill>
              </a:rPr>
              <a:pPr/>
              <a:t>18/02/2019</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2178CB21-A7A2-4063-903F-064E828B29F7}"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11119953"/>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5524DDF-81E2-41E3-9CE4-A4C018453FF4}" type="datetimeFigureOut">
              <a:rPr lang="en-GB" smtClean="0">
                <a:solidFill>
                  <a:prstClr val="black">
                    <a:tint val="75000"/>
                  </a:prstClr>
                </a:solidFill>
              </a:rPr>
              <a:pPr/>
              <a:t>18/02/2019</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2178CB21-A7A2-4063-903F-064E828B29F7}"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65907120"/>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5524DDF-81E2-41E3-9CE4-A4C018453FF4}" type="datetimeFigureOut">
              <a:rPr lang="en-GB" smtClean="0">
                <a:solidFill>
                  <a:prstClr val="black">
                    <a:tint val="75000"/>
                  </a:prstClr>
                </a:solidFill>
              </a:rPr>
              <a:pPr/>
              <a:t>18/02/2019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2178CB21-A7A2-4063-903F-064E828B29F7}"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94351545"/>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5524DDF-81E2-41E3-9CE4-A4C018453FF4}" type="datetimeFigureOut">
              <a:rPr lang="en-GB" smtClean="0">
                <a:solidFill>
                  <a:prstClr val="black">
                    <a:tint val="75000"/>
                  </a:prstClr>
                </a:solidFill>
              </a:rPr>
              <a:pPr/>
              <a:t>18/02/2019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2178CB21-A7A2-4063-903F-064E828B29F7}"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2906478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8.xml"/><Relationship Id="rId7" Type="http://schemas.openxmlformats.org/officeDocument/2006/relationships/image" Target="../media/image1.png"/><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theme" Target="../theme/theme2.xml"/><Relationship Id="rId5" Type="http://schemas.openxmlformats.org/officeDocument/2006/relationships/slideLayout" Target="../slideLayouts/slideLayout10.xml"/><Relationship Id="rId4" Type="http://schemas.openxmlformats.org/officeDocument/2006/relationships/slideLayout" Target="../slideLayouts/slideLayout9.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13.xml"/><Relationship Id="rId7" Type="http://schemas.openxmlformats.org/officeDocument/2006/relationships/image" Target="../media/image1.png"/><Relationship Id="rId2" Type="http://schemas.openxmlformats.org/officeDocument/2006/relationships/slideLayout" Target="../slideLayouts/slideLayout12.xml"/><Relationship Id="rId1" Type="http://schemas.openxmlformats.org/officeDocument/2006/relationships/slideLayout" Target="../slideLayouts/slideLayout11.xml"/><Relationship Id="rId6" Type="http://schemas.openxmlformats.org/officeDocument/2006/relationships/theme" Target="../theme/theme3.xml"/><Relationship Id="rId5" Type="http://schemas.openxmlformats.org/officeDocument/2006/relationships/slideLayout" Target="../slideLayouts/slideLayout15.xml"/><Relationship Id="rId4" Type="http://schemas.openxmlformats.org/officeDocument/2006/relationships/slideLayout" Target="../slideLayouts/slideLayout14.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8.xml"/><Relationship Id="rId7" Type="http://schemas.openxmlformats.org/officeDocument/2006/relationships/image" Target="../media/image1.png"/><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theme" Target="../theme/theme4.xml"/><Relationship Id="rId5" Type="http://schemas.openxmlformats.org/officeDocument/2006/relationships/slideLayout" Target="../slideLayouts/slideLayout20.xml"/><Relationship Id="rId4" Type="http://schemas.openxmlformats.org/officeDocument/2006/relationships/slideLayout" Target="../slideLayouts/slideLayout19.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3.xml"/><Relationship Id="rId7" Type="http://schemas.openxmlformats.org/officeDocument/2006/relationships/image" Target="../media/image1.png"/><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theme" Target="../theme/theme5.xml"/><Relationship Id="rId5" Type="http://schemas.openxmlformats.org/officeDocument/2006/relationships/slideLayout" Target="../slideLayouts/slideLayout25.xml"/><Relationship Id="rId4" Type="http://schemas.openxmlformats.org/officeDocument/2006/relationships/slideLayout" Target="../slideLayouts/slideLayout24.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8.xml"/><Relationship Id="rId7" Type="http://schemas.openxmlformats.org/officeDocument/2006/relationships/image" Target="../media/image1.png"/><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theme" Target="../theme/theme6.xml"/><Relationship Id="rId5" Type="http://schemas.openxmlformats.org/officeDocument/2006/relationships/slideLayout" Target="../slideLayouts/slideLayout30.xml"/><Relationship Id="rId4" Type="http://schemas.openxmlformats.org/officeDocument/2006/relationships/slideLayout" Target="../slideLayouts/slideLayout29.xml"/></Relationships>
</file>

<file path=ppt/slideMasters/_rels/slideMaster7.xml.rels><?xml version="1.0" encoding="UTF-8" standalone="yes"?>
<Relationships xmlns="http://schemas.openxmlformats.org/package/2006/relationships"><Relationship Id="rId3" Type="http://schemas.openxmlformats.org/officeDocument/2006/relationships/slideLayout" Target="../slideLayouts/slideLayout33.xml"/><Relationship Id="rId7" Type="http://schemas.openxmlformats.org/officeDocument/2006/relationships/image" Target="../media/image1.png"/><Relationship Id="rId2" Type="http://schemas.openxmlformats.org/officeDocument/2006/relationships/slideLayout" Target="../slideLayouts/slideLayout32.xml"/><Relationship Id="rId1" Type="http://schemas.openxmlformats.org/officeDocument/2006/relationships/slideLayout" Target="../slideLayouts/slideLayout31.xml"/><Relationship Id="rId6" Type="http://schemas.openxmlformats.org/officeDocument/2006/relationships/theme" Target="../theme/theme7.xml"/><Relationship Id="rId5" Type="http://schemas.openxmlformats.org/officeDocument/2006/relationships/slideLayout" Target="../slideLayouts/slideLayout35.xml"/><Relationship Id="rId4" Type="http://schemas.openxmlformats.org/officeDocument/2006/relationships/slideLayout" Target="../slideLayouts/slideLayout34.xml"/></Relationships>
</file>

<file path=ppt/slideMasters/_rels/slideMaster8.xml.rels><?xml version="1.0" encoding="UTF-8" standalone="yes"?>
<Relationships xmlns="http://schemas.openxmlformats.org/package/2006/relationships"><Relationship Id="rId3" Type="http://schemas.openxmlformats.org/officeDocument/2006/relationships/slideLayout" Target="../slideLayouts/slideLayout38.xml"/><Relationship Id="rId7" Type="http://schemas.openxmlformats.org/officeDocument/2006/relationships/image" Target="../media/image1.png"/><Relationship Id="rId2" Type="http://schemas.openxmlformats.org/officeDocument/2006/relationships/slideLayout" Target="../slideLayouts/slideLayout37.xml"/><Relationship Id="rId1" Type="http://schemas.openxmlformats.org/officeDocument/2006/relationships/slideLayout" Target="../slideLayouts/slideLayout36.xml"/><Relationship Id="rId6" Type="http://schemas.openxmlformats.org/officeDocument/2006/relationships/theme" Target="../theme/theme8.xml"/><Relationship Id="rId5" Type="http://schemas.openxmlformats.org/officeDocument/2006/relationships/slideLayout" Target="../slideLayouts/slideLayout40.xml"/><Relationship Id="rId4" Type="http://schemas.openxmlformats.org/officeDocument/2006/relationships/slideLayout" Target="../slideLayouts/slideLayout39.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43.xml"/><Relationship Id="rId7" Type="http://schemas.openxmlformats.org/officeDocument/2006/relationships/image" Target="../media/image1.png"/><Relationship Id="rId2" Type="http://schemas.openxmlformats.org/officeDocument/2006/relationships/slideLayout" Target="../slideLayouts/slideLayout42.xml"/><Relationship Id="rId1" Type="http://schemas.openxmlformats.org/officeDocument/2006/relationships/slideLayout" Target="../slideLayouts/slideLayout41.xml"/><Relationship Id="rId6" Type="http://schemas.openxmlformats.org/officeDocument/2006/relationships/theme" Target="../theme/theme9.xml"/><Relationship Id="rId5" Type="http://schemas.openxmlformats.org/officeDocument/2006/relationships/slideLayout" Target="../slideLayouts/slideLayout45.xml"/><Relationship Id="rId4" Type="http://schemas.openxmlformats.org/officeDocument/2006/relationships/slideLayout" Target="../slideLayouts/slideLayout44.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53.xml"/><Relationship Id="rId3" Type="http://schemas.openxmlformats.org/officeDocument/2006/relationships/slideLayout" Target="../slideLayouts/slideLayout48.xml"/><Relationship Id="rId7" Type="http://schemas.openxmlformats.org/officeDocument/2006/relationships/slideLayout" Target="../slideLayouts/slideLayout52.xml"/><Relationship Id="rId12" Type="http://schemas.openxmlformats.org/officeDocument/2006/relationships/theme" Target="../theme/theme10.xml"/><Relationship Id="rId2" Type="http://schemas.openxmlformats.org/officeDocument/2006/relationships/slideLayout" Target="../slideLayouts/slideLayout47.xml"/><Relationship Id="rId1" Type="http://schemas.openxmlformats.org/officeDocument/2006/relationships/slideLayout" Target="../slideLayouts/slideLayout46.xml"/><Relationship Id="rId6" Type="http://schemas.openxmlformats.org/officeDocument/2006/relationships/slideLayout" Target="../slideLayouts/slideLayout51.xml"/><Relationship Id="rId11" Type="http://schemas.openxmlformats.org/officeDocument/2006/relationships/slideLayout" Target="../slideLayouts/slideLayout56.xml"/><Relationship Id="rId5" Type="http://schemas.openxmlformats.org/officeDocument/2006/relationships/slideLayout" Target="../slideLayouts/slideLayout50.xml"/><Relationship Id="rId10" Type="http://schemas.openxmlformats.org/officeDocument/2006/relationships/slideLayout" Target="../slideLayouts/slideLayout55.xml"/><Relationship Id="rId4" Type="http://schemas.openxmlformats.org/officeDocument/2006/relationships/slideLayout" Target="../slideLayouts/slideLayout49.xml"/><Relationship Id="rId9" Type="http://schemas.openxmlformats.org/officeDocument/2006/relationships/slideLayout" Target="../slideLayouts/slideLayout54.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59.xml"/><Relationship Id="rId7" Type="http://schemas.openxmlformats.org/officeDocument/2006/relationships/image" Target="../media/image1.png"/><Relationship Id="rId2" Type="http://schemas.openxmlformats.org/officeDocument/2006/relationships/slideLayout" Target="../slideLayouts/slideLayout58.xml"/><Relationship Id="rId1" Type="http://schemas.openxmlformats.org/officeDocument/2006/relationships/slideLayout" Target="../slideLayouts/slideLayout57.xml"/><Relationship Id="rId6" Type="http://schemas.openxmlformats.org/officeDocument/2006/relationships/theme" Target="../theme/theme11.xml"/><Relationship Id="rId5" Type="http://schemas.openxmlformats.org/officeDocument/2006/relationships/slideLayout" Target="../slideLayouts/slideLayout61.xml"/><Relationship Id="rId4" Type="http://schemas.openxmlformats.org/officeDocument/2006/relationships/slideLayout" Target="../slideLayouts/slideLayout60.xml"/></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69.xml"/><Relationship Id="rId3" Type="http://schemas.openxmlformats.org/officeDocument/2006/relationships/slideLayout" Target="../slideLayouts/slideLayout64.xml"/><Relationship Id="rId7" Type="http://schemas.openxmlformats.org/officeDocument/2006/relationships/slideLayout" Target="../slideLayouts/slideLayout68.xml"/><Relationship Id="rId12" Type="http://schemas.openxmlformats.org/officeDocument/2006/relationships/theme" Target="../theme/theme12.xml"/><Relationship Id="rId2" Type="http://schemas.openxmlformats.org/officeDocument/2006/relationships/slideLayout" Target="../slideLayouts/slideLayout63.xml"/><Relationship Id="rId1" Type="http://schemas.openxmlformats.org/officeDocument/2006/relationships/slideLayout" Target="../slideLayouts/slideLayout62.xml"/><Relationship Id="rId6" Type="http://schemas.openxmlformats.org/officeDocument/2006/relationships/slideLayout" Target="../slideLayouts/slideLayout67.xml"/><Relationship Id="rId11" Type="http://schemas.openxmlformats.org/officeDocument/2006/relationships/slideLayout" Target="../slideLayouts/slideLayout72.xml"/><Relationship Id="rId5" Type="http://schemas.openxmlformats.org/officeDocument/2006/relationships/slideLayout" Target="../slideLayouts/slideLayout66.xml"/><Relationship Id="rId10" Type="http://schemas.openxmlformats.org/officeDocument/2006/relationships/slideLayout" Target="../slideLayouts/slideLayout71.xml"/><Relationship Id="rId4" Type="http://schemas.openxmlformats.org/officeDocument/2006/relationships/slideLayout" Target="../slideLayouts/slideLayout65.xml"/><Relationship Id="rId9" Type="http://schemas.openxmlformats.org/officeDocument/2006/relationships/slideLayout" Target="../slideLayouts/slideLayout7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bwMode="auto">
          <a:xfrm>
            <a:off x="609600" y="122238"/>
            <a:ext cx="10972800" cy="12954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normAutofit/>
          </a:bodyPr>
          <a:lstStyle/>
          <a:p>
            <a:pPr lvl="0"/>
            <a:r>
              <a:rPr lang="en-US"/>
              <a:t>Click to edit Master title style</a:t>
            </a:r>
          </a:p>
        </p:txBody>
      </p:sp>
      <p:sp>
        <p:nvSpPr>
          <p:cNvPr id="6148" name="Rectangle 4"/>
          <p:cNvSpPr>
            <a:spLocks noGrp="1" noChangeArrowheads="1"/>
          </p:cNvSpPr>
          <p:nvPr>
            <p:ph type="body" idx="1"/>
          </p:nvPr>
        </p:nvSpPr>
        <p:spPr bwMode="auto">
          <a:xfrm>
            <a:off x="609600" y="1719264"/>
            <a:ext cx="10972800" cy="452913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norm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345473870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ransition spd="med">
    <p:fade/>
  </p:transition>
  <p:hf hdr="0" ftr="0" dt="0"/>
  <p:txStyles>
    <p:titleStyle>
      <a:lvl1pPr algn="l" rtl="0" eaLnBrk="1" fontAlgn="base" hangingPunct="1">
        <a:spcBef>
          <a:spcPct val="0"/>
        </a:spcBef>
        <a:spcAft>
          <a:spcPct val="0"/>
        </a:spcAft>
        <a:defRPr sz="3200">
          <a:solidFill>
            <a:srgbClr val="4A66AC"/>
          </a:solidFill>
          <a:latin typeface="+mj-lt"/>
          <a:ea typeface="+mj-ea"/>
          <a:cs typeface="ＭＳ Ｐゴシック" charset="0"/>
        </a:defRPr>
      </a:lvl1pPr>
      <a:lvl2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2pPr>
      <a:lvl3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3pPr>
      <a:lvl4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4pPr>
      <a:lvl5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3900" b="1">
          <a:solidFill>
            <a:schemeClr val="tx2"/>
          </a:solidFill>
          <a:latin typeface="Arial" charset="0"/>
          <a:ea typeface="ＭＳ Ｐゴシック" charset="0"/>
        </a:defRPr>
      </a:lvl6pPr>
      <a:lvl7pPr marL="914400" algn="l" rtl="0" eaLnBrk="1" fontAlgn="base" hangingPunct="1">
        <a:spcBef>
          <a:spcPct val="0"/>
        </a:spcBef>
        <a:spcAft>
          <a:spcPct val="0"/>
        </a:spcAft>
        <a:defRPr sz="3900" b="1">
          <a:solidFill>
            <a:schemeClr val="tx2"/>
          </a:solidFill>
          <a:latin typeface="Arial" charset="0"/>
          <a:ea typeface="ＭＳ Ｐゴシック" charset="0"/>
        </a:defRPr>
      </a:lvl7pPr>
      <a:lvl8pPr marL="1371600" algn="l" rtl="0" eaLnBrk="1" fontAlgn="base" hangingPunct="1">
        <a:spcBef>
          <a:spcPct val="0"/>
        </a:spcBef>
        <a:spcAft>
          <a:spcPct val="0"/>
        </a:spcAft>
        <a:defRPr sz="3900" b="1">
          <a:solidFill>
            <a:schemeClr val="tx2"/>
          </a:solidFill>
          <a:latin typeface="Arial" charset="0"/>
          <a:ea typeface="ＭＳ Ｐゴシック" charset="0"/>
        </a:defRPr>
      </a:lvl8pPr>
      <a:lvl9pPr marL="1828800" algn="l" rtl="0" eaLnBrk="1" fontAlgn="base" hangingPunct="1">
        <a:spcBef>
          <a:spcPct val="0"/>
        </a:spcBef>
        <a:spcAft>
          <a:spcPct val="0"/>
        </a:spcAft>
        <a:defRPr sz="3900" b="1">
          <a:solidFill>
            <a:schemeClr val="tx2"/>
          </a:solidFill>
          <a:latin typeface="Arial" charset="0"/>
          <a:ea typeface="ＭＳ Ｐゴシック" charset="0"/>
        </a:defRPr>
      </a:lvl9pPr>
    </p:titleStyle>
    <p:bodyStyle>
      <a:lvl1pPr marL="457200" indent="-457200" algn="l" rtl="0" eaLnBrk="1" fontAlgn="base" hangingPunct="1">
        <a:spcBef>
          <a:spcPct val="20000"/>
        </a:spcBef>
        <a:spcAft>
          <a:spcPct val="0"/>
        </a:spcAft>
        <a:buClr>
          <a:srgbClr val="5E9F79"/>
        </a:buClr>
        <a:buSzPct val="100000"/>
        <a:buFont typeface="Arial" charset="0"/>
        <a:buChar char="•"/>
        <a:defRPr sz="3000">
          <a:solidFill>
            <a:schemeClr val="tx1"/>
          </a:solidFill>
          <a:latin typeface="+mn-lt"/>
          <a:ea typeface="+mn-ea"/>
          <a:cs typeface="ＭＳ Ｐゴシック" charset="0"/>
        </a:defRPr>
      </a:lvl1pPr>
      <a:lvl2pPr marL="800100" indent="-457200" algn="l" rtl="0" eaLnBrk="1" fontAlgn="base" hangingPunct="1">
        <a:spcBef>
          <a:spcPct val="20000"/>
        </a:spcBef>
        <a:spcAft>
          <a:spcPct val="0"/>
        </a:spcAft>
        <a:buClr>
          <a:srgbClr val="E6C362"/>
        </a:buClr>
        <a:buSzPct val="100000"/>
        <a:buFont typeface="Lucida Grande" charset="0"/>
        <a:buChar char="-"/>
        <a:defRPr sz="2600">
          <a:solidFill>
            <a:schemeClr val="tx1"/>
          </a:solidFill>
          <a:latin typeface="+mn-lt"/>
          <a:ea typeface="+mn-ea"/>
        </a:defRPr>
      </a:lvl2pPr>
      <a:lvl3pPr marL="1035050" indent="-342900" algn="l" rtl="0" eaLnBrk="1" fontAlgn="base" hangingPunct="1">
        <a:spcBef>
          <a:spcPct val="20000"/>
        </a:spcBef>
        <a:spcAft>
          <a:spcPct val="0"/>
        </a:spcAft>
        <a:buClr>
          <a:schemeClr val="accent1"/>
        </a:buClr>
        <a:buSzPct val="100000"/>
        <a:buFont typeface="Arial" charset="0"/>
        <a:buChar char="•"/>
        <a:defRPr sz="2300">
          <a:solidFill>
            <a:schemeClr val="tx1"/>
          </a:solidFill>
          <a:latin typeface="+mn-lt"/>
          <a:ea typeface="+mn-ea"/>
        </a:defRPr>
      </a:lvl3pPr>
      <a:lvl4pPr marL="1281113" indent="-292100" algn="l" rtl="0" eaLnBrk="1" fontAlgn="base" hangingPunct="1">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bwMode="auto">
          <a:xfrm>
            <a:off x="609600" y="122238"/>
            <a:ext cx="10972800" cy="12954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normAutofit/>
          </a:bodyPr>
          <a:lstStyle/>
          <a:p>
            <a:pPr lvl="0"/>
            <a:r>
              <a:rPr lang="en-US"/>
              <a:t>Click to edit Master title style</a:t>
            </a:r>
          </a:p>
        </p:txBody>
      </p:sp>
      <p:sp>
        <p:nvSpPr>
          <p:cNvPr id="6148" name="Rectangle 4"/>
          <p:cNvSpPr>
            <a:spLocks noGrp="1" noChangeArrowheads="1"/>
          </p:cNvSpPr>
          <p:nvPr>
            <p:ph type="body" idx="1"/>
          </p:nvPr>
        </p:nvSpPr>
        <p:spPr bwMode="auto">
          <a:xfrm>
            <a:off x="609600" y="1719264"/>
            <a:ext cx="10972800" cy="452913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norm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3457832597"/>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Lst>
  <p:transition spd="med">
    <p:fade/>
  </p:transition>
  <p:hf hdr="0" ftr="0" dt="0"/>
  <p:txStyles>
    <p:titleStyle>
      <a:lvl1pPr algn="l" rtl="0" eaLnBrk="1" fontAlgn="base" hangingPunct="1">
        <a:spcBef>
          <a:spcPct val="0"/>
        </a:spcBef>
        <a:spcAft>
          <a:spcPct val="0"/>
        </a:spcAft>
        <a:defRPr sz="3200">
          <a:solidFill>
            <a:srgbClr val="4A66AC"/>
          </a:solidFill>
          <a:latin typeface="+mj-lt"/>
          <a:ea typeface="+mj-ea"/>
          <a:cs typeface="ＭＳ Ｐゴシック" charset="0"/>
        </a:defRPr>
      </a:lvl1pPr>
      <a:lvl2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2pPr>
      <a:lvl3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3pPr>
      <a:lvl4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4pPr>
      <a:lvl5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3900" b="1">
          <a:solidFill>
            <a:schemeClr val="tx2"/>
          </a:solidFill>
          <a:latin typeface="Arial" charset="0"/>
          <a:ea typeface="ＭＳ Ｐゴシック" charset="0"/>
        </a:defRPr>
      </a:lvl6pPr>
      <a:lvl7pPr marL="914400" algn="l" rtl="0" eaLnBrk="1" fontAlgn="base" hangingPunct="1">
        <a:spcBef>
          <a:spcPct val="0"/>
        </a:spcBef>
        <a:spcAft>
          <a:spcPct val="0"/>
        </a:spcAft>
        <a:defRPr sz="3900" b="1">
          <a:solidFill>
            <a:schemeClr val="tx2"/>
          </a:solidFill>
          <a:latin typeface="Arial" charset="0"/>
          <a:ea typeface="ＭＳ Ｐゴシック" charset="0"/>
        </a:defRPr>
      </a:lvl7pPr>
      <a:lvl8pPr marL="1371600" algn="l" rtl="0" eaLnBrk="1" fontAlgn="base" hangingPunct="1">
        <a:spcBef>
          <a:spcPct val="0"/>
        </a:spcBef>
        <a:spcAft>
          <a:spcPct val="0"/>
        </a:spcAft>
        <a:defRPr sz="3900" b="1">
          <a:solidFill>
            <a:schemeClr val="tx2"/>
          </a:solidFill>
          <a:latin typeface="Arial" charset="0"/>
          <a:ea typeface="ＭＳ Ｐゴシック" charset="0"/>
        </a:defRPr>
      </a:lvl8pPr>
      <a:lvl9pPr marL="1828800" algn="l" rtl="0" eaLnBrk="1" fontAlgn="base" hangingPunct="1">
        <a:spcBef>
          <a:spcPct val="0"/>
        </a:spcBef>
        <a:spcAft>
          <a:spcPct val="0"/>
        </a:spcAft>
        <a:defRPr sz="3900" b="1">
          <a:solidFill>
            <a:schemeClr val="tx2"/>
          </a:solidFill>
          <a:latin typeface="Arial" charset="0"/>
          <a:ea typeface="ＭＳ Ｐゴシック" charset="0"/>
        </a:defRPr>
      </a:lvl9pPr>
    </p:titleStyle>
    <p:bodyStyle>
      <a:lvl1pPr marL="457200" indent="-457200" algn="l" rtl="0" eaLnBrk="1" fontAlgn="base" hangingPunct="1">
        <a:spcBef>
          <a:spcPct val="20000"/>
        </a:spcBef>
        <a:spcAft>
          <a:spcPct val="0"/>
        </a:spcAft>
        <a:buClr>
          <a:srgbClr val="5E9F79"/>
        </a:buClr>
        <a:buSzPct val="100000"/>
        <a:buFont typeface="Arial" charset="0"/>
        <a:buChar char="•"/>
        <a:defRPr sz="3000">
          <a:solidFill>
            <a:schemeClr val="tx1"/>
          </a:solidFill>
          <a:latin typeface="+mn-lt"/>
          <a:ea typeface="+mn-ea"/>
          <a:cs typeface="ＭＳ Ｐゴシック" charset="0"/>
        </a:defRPr>
      </a:lvl1pPr>
      <a:lvl2pPr marL="800100" indent="-457200" algn="l" rtl="0" eaLnBrk="1" fontAlgn="base" hangingPunct="1">
        <a:spcBef>
          <a:spcPct val="20000"/>
        </a:spcBef>
        <a:spcAft>
          <a:spcPct val="0"/>
        </a:spcAft>
        <a:buClr>
          <a:srgbClr val="E6C362"/>
        </a:buClr>
        <a:buSzPct val="100000"/>
        <a:buFont typeface="Lucida Grande" charset="0"/>
        <a:buChar char="-"/>
        <a:defRPr sz="2600">
          <a:solidFill>
            <a:schemeClr val="tx1"/>
          </a:solidFill>
          <a:latin typeface="+mn-lt"/>
          <a:ea typeface="+mn-ea"/>
        </a:defRPr>
      </a:lvl2pPr>
      <a:lvl3pPr marL="1035050" indent="-342900" algn="l" rtl="0" eaLnBrk="1" fontAlgn="base" hangingPunct="1">
        <a:spcBef>
          <a:spcPct val="20000"/>
        </a:spcBef>
        <a:spcAft>
          <a:spcPct val="0"/>
        </a:spcAft>
        <a:buClr>
          <a:schemeClr val="accent1"/>
        </a:buClr>
        <a:buSzPct val="100000"/>
        <a:buFont typeface="Arial" charset="0"/>
        <a:buChar char="•"/>
        <a:defRPr sz="2300">
          <a:solidFill>
            <a:schemeClr val="tx1"/>
          </a:solidFill>
          <a:latin typeface="+mn-lt"/>
          <a:ea typeface="+mn-ea"/>
        </a:defRPr>
      </a:lvl3pPr>
      <a:lvl4pPr marL="1281113" indent="-292100" algn="l" rtl="0" eaLnBrk="1" fontAlgn="base" hangingPunct="1">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bwMode="auto">
          <a:xfrm>
            <a:off x="609600" y="122238"/>
            <a:ext cx="10972800" cy="12954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normAutofit/>
          </a:bodyPr>
          <a:lstStyle/>
          <a:p>
            <a:pPr lvl="0"/>
            <a:r>
              <a:rPr lang="en-US"/>
              <a:t>Click to edit Master title style</a:t>
            </a:r>
          </a:p>
        </p:txBody>
      </p:sp>
      <p:sp>
        <p:nvSpPr>
          <p:cNvPr id="6148" name="Rectangle 4"/>
          <p:cNvSpPr>
            <a:spLocks noGrp="1" noChangeArrowheads="1"/>
          </p:cNvSpPr>
          <p:nvPr>
            <p:ph type="body" idx="1"/>
          </p:nvPr>
        </p:nvSpPr>
        <p:spPr bwMode="auto">
          <a:xfrm>
            <a:off x="609600" y="1719264"/>
            <a:ext cx="10972800" cy="452913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norm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372076807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Lst>
  <p:transition spd="med">
    <p:fade/>
  </p:transition>
  <p:hf hdr="0" ftr="0" dt="0"/>
  <p:txStyles>
    <p:titleStyle>
      <a:lvl1pPr algn="l" rtl="0" eaLnBrk="1" fontAlgn="base" hangingPunct="1">
        <a:spcBef>
          <a:spcPct val="0"/>
        </a:spcBef>
        <a:spcAft>
          <a:spcPct val="0"/>
        </a:spcAft>
        <a:defRPr sz="3200">
          <a:solidFill>
            <a:srgbClr val="4A66AC"/>
          </a:solidFill>
          <a:latin typeface="+mj-lt"/>
          <a:ea typeface="+mj-ea"/>
          <a:cs typeface="ＭＳ Ｐゴシック" charset="0"/>
        </a:defRPr>
      </a:lvl1pPr>
      <a:lvl2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2pPr>
      <a:lvl3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3pPr>
      <a:lvl4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4pPr>
      <a:lvl5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3900" b="1">
          <a:solidFill>
            <a:schemeClr val="tx2"/>
          </a:solidFill>
          <a:latin typeface="Arial" charset="0"/>
          <a:ea typeface="ＭＳ Ｐゴシック" charset="0"/>
        </a:defRPr>
      </a:lvl6pPr>
      <a:lvl7pPr marL="914400" algn="l" rtl="0" eaLnBrk="1" fontAlgn="base" hangingPunct="1">
        <a:spcBef>
          <a:spcPct val="0"/>
        </a:spcBef>
        <a:spcAft>
          <a:spcPct val="0"/>
        </a:spcAft>
        <a:defRPr sz="3900" b="1">
          <a:solidFill>
            <a:schemeClr val="tx2"/>
          </a:solidFill>
          <a:latin typeface="Arial" charset="0"/>
          <a:ea typeface="ＭＳ Ｐゴシック" charset="0"/>
        </a:defRPr>
      </a:lvl7pPr>
      <a:lvl8pPr marL="1371600" algn="l" rtl="0" eaLnBrk="1" fontAlgn="base" hangingPunct="1">
        <a:spcBef>
          <a:spcPct val="0"/>
        </a:spcBef>
        <a:spcAft>
          <a:spcPct val="0"/>
        </a:spcAft>
        <a:defRPr sz="3900" b="1">
          <a:solidFill>
            <a:schemeClr val="tx2"/>
          </a:solidFill>
          <a:latin typeface="Arial" charset="0"/>
          <a:ea typeface="ＭＳ Ｐゴシック" charset="0"/>
        </a:defRPr>
      </a:lvl8pPr>
      <a:lvl9pPr marL="1828800" algn="l" rtl="0" eaLnBrk="1" fontAlgn="base" hangingPunct="1">
        <a:spcBef>
          <a:spcPct val="0"/>
        </a:spcBef>
        <a:spcAft>
          <a:spcPct val="0"/>
        </a:spcAft>
        <a:defRPr sz="3900" b="1">
          <a:solidFill>
            <a:schemeClr val="tx2"/>
          </a:solidFill>
          <a:latin typeface="Arial" charset="0"/>
          <a:ea typeface="ＭＳ Ｐゴシック" charset="0"/>
        </a:defRPr>
      </a:lvl9pPr>
    </p:titleStyle>
    <p:bodyStyle>
      <a:lvl1pPr marL="457200" indent="-457200" algn="l" rtl="0" eaLnBrk="1" fontAlgn="base" hangingPunct="1">
        <a:spcBef>
          <a:spcPct val="20000"/>
        </a:spcBef>
        <a:spcAft>
          <a:spcPct val="0"/>
        </a:spcAft>
        <a:buClr>
          <a:srgbClr val="5E9F79"/>
        </a:buClr>
        <a:buSzPct val="100000"/>
        <a:buFont typeface="Arial" charset="0"/>
        <a:buChar char="•"/>
        <a:defRPr sz="3000">
          <a:solidFill>
            <a:schemeClr val="tx1"/>
          </a:solidFill>
          <a:latin typeface="+mn-lt"/>
          <a:ea typeface="+mn-ea"/>
          <a:cs typeface="ＭＳ Ｐゴシック" charset="0"/>
        </a:defRPr>
      </a:lvl1pPr>
      <a:lvl2pPr marL="800100" indent="-457200" algn="l" rtl="0" eaLnBrk="1" fontAlgn="base" hangingPunct="1">
        <a:spcBef>
          <a:spcPct val="20000"/>
        </a:spcBef>
        <a:spcAft>
          <a:spcPct val="0"/>
        </a:spcAft>
        <a:buClr>
          <a:srgbClr val="E6C362"/>
        </a:buClr>
        <a:buSzPct val="100000"/>
        <a:buFont typeface="Lucida Grande" charset="0"/>
        <a:buChar char="-"/>
        <a:defRPr sz="2600">
          <a:solidFill>
            <a:schemeClr val="tx1"/>
          </a:solidFill>
          <a:latin typeface="+mn-lt"/>
          <a:ea typeface="+mn-ea"/>
        </a:defRPr>
      </a:lvl2pPr>
      <a:lvl3pPr marL="1035050" indent="-342900" algn="l" rtl="0" eaLnBrk="1" fontAlgn="base" hangingPunct="1">
        <a:spcBef>
          <a:spcPct val="20000"/>
        </a:spcBef>
        <a:spcAft>
          <a:spcPct val="0"/>
        </a:spcAft>
        <a:buClr>
          <a:schemeClr val="accent1"/>
        </a:buClr>
        <a:buSzPct val="100000"/>
        <a:buFont typeface="Arial" charset="0"/>
        <a:buChar char="•"/>
        <a:defRPr sz="2300">
          <a:solidFill>
            <a:schemeClr val="tx1"/>
          </a:solidFill>
          <a:latin typeface="+mn-lt"/>
          <a:ea typeface="+mn-ea"/>
        </a:defRPr>
      </a:lvl3pPr>
      <a:lvl4pPr marL="1281113" indent="-292100" algn="l" rtl="0" eaLnBrk="1" fontAlgn="base" hangingPunct="1">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bwMode="auto">
          <a:xfrm>
            <a:off x="609600" y="122238"/>
            <a:ext cx="10972800" cy="12954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normAutofit/>
          </a:bodyPr>
          <a:lstStyle/>
          <a:p>
            <a:pPr lvl="0"/>
            <a:r>
              <a:rPr lang="en-US"/>
              <a:t>Click to edit Master title style</a:t>
            </a:r>
          </a:p>
        </p:txBody>
      </p:sp>
      <p:sp>
        <p:nvSpPr>
          <p:cNvPr id="6148" name="Rectangle 4"/>
          <p:cNvSpPr>
            <a:spLocks noGrp="1" noChangeArrowheads="1"/>
          </p:cNvSpPr>
          <p:nvPr>
            <p:ph type="body" idx="1"/>
          </p:nvPr>
        </p:nvSpPr>
        <p:spPr bwMode="auto">
          <a:xfrm>
            <a:off x="609600" y="1719264"/>
            <a:ext cx="10972800" cy="452913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norm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531732198"/>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Lst>
  <p:transition spd="med">
    <p:fade/>
  </p:transition>
  <p:hf hdr="0" ftr="0" dt="0"/>
  <p:txStyles>
    <p:titleStyle>
      <a:lvl1pPr algn="l" rtl="0" eaLnBrk="1" fontAlgn="base" hangingPunct="1">
        <a:spcBef>
          <a:spcPct val="0"/>
        </a:spcBef>
        <a:spcAft>
          <a:spcPct val="0"/>
        </a:spcAft>
        <a:defRPr sz="3200">
          <a:solidFill>
            <a:srgbClr val="4A66AC"/>
          </a:solidFill>
          <a:latin typeface="+mj-lt"/>
          <a:ea typeface="+mj-ea"/>
          <a:cs typeface="ＭＳ Ｐゴシック" charset="0"/>
        </a:defRPr>
      </a:lvl1pPr>
      <a:lvl2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2pPr>
      <a:lvl3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3pPr>
      <a:lvl4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4pPr>
      <a:lvl5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3900" b="1">
          <a:solidFill>
            <a:schemeClr val="tx2"/>
          </a:solidFill>
          <a:latin typeface="Arial" charset="0"/>
          <a:ea typeface="ＭＳ Ｐゴシック" charset="0"/>
        </a:defRPr>
      </a:lvl6pPr>
      <a:lvl7pPr marL="914400" algn="l" rtl="0" eaLnBrk="1" fontAlgn="base" hangingPunct="1">
        <a:spcBef>
          <a:spcPct val="0"/>
        </a:spcBef>
        <a:spcAft>
          <a:spcPct val="0"/>
        </a:spcAft>
        <a:defRPr sz="3900" b="1">
          <a:solidFill>
            <a:schemeClr val="tx2"/>
          </a:solidFill>
          <a:latin typeface="Arial" charset="0"/>
          <a:ea typeface="ＭＳ Ｐゴシック" charset="0"/>
        </a:defRPr>
      </a:lvl7pPr>
      <a:lvl8pPr marL="1371600" algn="l" rtl="0" eaLnBrk="1" fontAlgn="base" hangingPunct="1">
        <a:spcBef>
          <a:spcPct val="0"/>
        </a:spcBef>
        <a:spcAft>
          <a:spcPct val="0"/>
        </a:spcAft>
        <a:defRPr sz="3900" b="1">
          <a:solidFill>
            <a:schemeClr val="tx2"/>
          </a:solidFill>
          <a:latin typeface="Arial" charset="0"/>
          <a:ea typeface="ＭＳ Ｐゴシック" charset="0"/>
        </a:defRPr>
      </a:lvl8pPr>
      <a:lvl9pPr marL="1828800" algn="l" rtl="0" eaLnBrk="1" fontAlgn="base" hangingPunct="1">
        <a:spcBef>
          <a:spcPct val="0"/>
        </a:spcBef>
        <a:spcAft>
          <a:spcPct val="0"/>
        </a:spcAft>
        <a:defRPr sz="3900" b="1">
          <a:solidFill>
            <a:schemeClr val="tx2"/>
          </a:solidFill>
          <a:latin typeface="Arial" charset="0"/>
          <a:ea typeface="ＭＳ Ｐゴシック" charset="0"/>
        </a:defRPr>
      </a:lvl9pPr>
    </p:titleStyle>
    <p:bodyStyle>
      <a:lvl1pPr marL="457200" indent="-457200" algn="l" rtl="0" eaLnBrk="1" fontAlgn="base" hangingPunct="1">
        <a:spcBef>
          <a:spcPct val="20000"/>
        </a:spcBef>
        <a:spcAft>
          <a:spcPct val="0"/>
        </a:spcAft>
        <a:buClr>
          <a:srgbClr val="5E9F79"/>
        </a:buClr>
        <a:buSzPct val="100000"/>
        <a:buFont typeface="Arial" charset="0"/>
        <a:buChar char="•"/>
        <a:defRPr sz="3000">
          <a:solidFill>
            <a:schemeClr val="tx1"/>
          </a:solidFill>
          <a:latin typeface="+mn-lt"/>
          <a:ea typeface="+mn-ea"/>
          <a:cs typeface="ＭＳ Ｐゴシック" charset="0"/>
        </a:defRPr>
      </a:lvl1pPr>
      <a:lvl2pPr marL="800100" indent="-457200" algn="l" rtl="0" eaLnBrk="1" fontAlgn="base" hangingPunct="1">
        <a:spcBef>
          <a:spcPct val="20000"/>
        </a:spcBef>
        <a:spcAft>
          <a:spcPct val="0"/>
        </a:spcAft>
        <a:buClr>
          <a:srgbClr val="E6C362"/>
        </a:buClr>
        <a:buSzPct val="100000"/>
        <a:buFont typeface="Lucida Grande" charset="0"/>
        <a:buChar char="-"/>
        <a:defRPr sz="2600">
          <a:solidFill>
            <a:schemeClr val="tx1"/>
          </a:solidFill>
          <a:latin typeface="+mn-lt"/>
          <a:ea typeface="+mn-ea"/>
        </a:defRPr>
      </a:lvl2pPr>
      <a:lvl3pPr marL="1035050" indent="-342900" algn="l" rtl="0" eaLnBrk="1" fontAlgn="base" hangingPunct="1">
        <a:spcBef>
          <a:spcPct val="20000"/>
        </a:spcBef>
        <a:spcAft>
          <a:spcPct val="0"/>
        </a:spcAft>
        <a:buClr>
          <a:schemeClr val="accent1"/>
        </a:buClr>
        <a:buSzPct val="100000"/>
        <a:buFont typeface="Arial" charset="0"/>
        <a:buChar char="•"/>
        <a:defRPr sz="2300">
          <a:solidFill>
            <a:schemeClr val="tx1"/>
          </a:solidFill>
          <a:latin typeface="+mn-lt"/>
          <a:ea typeface="+mn-ea"/>
        </a:defRPr>
      </a:lvl3pPr>
      <a:lvl4pPr marL="1281113" indent="-292100" algn="l" rtl="0" eaLnBrk="1" fontAlgn="base" hangingPunct="1">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bwMode="auto">
          <a:xfrm>
            <a:off x="609600" y="122238"/>
            <a:ext cx="10972800" cy="12954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normAutofit/>
          </a:bodyPr>
          <a:lstStyle/>
          <a:p>
            <a:pPr lvl="0"/>
            <a:r>
              <a:rPr lang="en-US"/>
              <a:t>Click to edit Master title style</a:t>
            </a:r>
          </a:p>
        </p:txBody>
      </p:sp>
      <p:sp>
        <p:nvSpPr>
          <p:cNvPr id="6148" name="Rectangle 4"/>
          <p:cNvSpPr>
            <a:spLocks noGrp="1" noChangeArrowheads="1"/>
          </p:cNvSpPr>
          <p:nvPr>
            <p:ph type="body" idx="1"/>
          </p:nvPr>
        </p:nvSpPr>
        <p:spPr bwMode="auto">
          <a:xfrm>
            <a:off x="609600" y="1719264"/>
            <a:ext cx="10972800" cy="452913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norm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1020438406"/>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Lst>
  <p:transition spd="med">
    <p:fade/>
  </p:transition>
  <p:hf hdr="0" ftr="0" dt="0"/>
  <p:txStyles>
    <p:titleStyle>
      <a:lvl1pPr algn="l" rtl="0" eaLnBrk="1" fontAlgn="base" hangingPunct="1">
        <a:spcBef>
          <a:spcPct val="0"/>
        </a:spcBef>
        <a:spcAft>
          <a:spcPct val="0"/>
        </a:spcAft>
        <a:defRPr sz="3200">
          <a:solidFill>
            <a:srgbClr val="4A66AC"/>
          </a:solidFill>
          <a:latin typeface="+mj-lt"/>
          <a:ea typeface="+mj-ea"/>
          <a:cs typeface="ＭＳ Ｐゴシック" charset="0"/>
        </a:defRPr>
      </a:lvl1pPr>
      <a:lvl2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2pPr>
      <a:lvl3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3pPr>
      <a:lvl4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4pPr>
      <a:lvl5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3900" b="1">
          <a:solidFill>
            <a:schemeClr val="tx2"/>
          </a:solidFill>
          <a:latin typeface="Arial" charset="0"/>
          <a:ea typeface="ＭＳ Ｐゴシック" charset="0"/>
        </a:defRPr>
      </a:lvl6pPr>
      <a:lvl7pPr marL="914400" algn="l" rtl="0" eaLnBrk="1" fontAlgn="base" hangingPunct="1">
        <a:spcBef>
          <a:spcPct val="0"/>
        </a:spcBef>
        <a:spcAft>
          <a:spcPct val="0"/>
        </a:spcAft>
        <a:defRPr sz="3900" b="1">
          <a:solidFill>
            <a:schemeClr val="tx2"/>
          </a:solidFill>
          <a:latin typeface="Arial" charset="0"/>
          <a:ea typeface="ＭＳ Ｐゴシック" charset="0"/>
        </a:defRPr>
      </a:lvl7pPr>
      <a:lvl8pPr marL="1371600" algn="l" rtl="0" eaLnBrk="1" fontAlgn="base" hangingPunct="1">
        <a:spcBef>
          <a:spcPct val="0"/>
        </a:spcBef>
        <a:spcAft>
          <a:spcPct val="0"/>
        </a:spcAft>
        <a:defRPr sz="3900" b="1">
          <a:solidFill>
            <a:schemeClr val="tx2"/>
          </a:solidFill>
          <a:latin typeface="Arial" charset="0"/>
          <a:ea typeface="ＭＳ Ｐゴシック" charset="0"/>
        </a:defRPr>
      </a:lvl8pPr>
      <a:lvl9pPr marL="1828800" algn="l" rtl="0" eaLnBrk="1" fontAlgn="base" hangingPunct="1">
        <a:spcBef>
          <a:spcPct val="0"/>
        </a:spcBef>
        <a:spcAft>
          <a:spcPct val="0"/>
        </a:spcAft>
        <a:defRPr sz="3900" b="1">
          <a:solidFill>
            <a:schemeClr val="tx2"/>
          </a:solidFill>
          <a:latin typeface="Arial" charset="0"/>
          <a:ea typeface="ＭＳ Ｐゴシック" charset="0"/>
        </a:defRPr>
      </a:lvl9pPr>
    </p:titleStyle>
    <p:bodyStyle>
      <a:lvl1pPr marL="457200" indent="-457200" algn="l" rtl="0" eaLnBrk="1" fontAlgn="base" hangingPunct="1">
        <a:spcBef>
          <a:spcPct val="20000"/>
        </a:spcBef>
        <a:spcAft>
          <a:spcPct val="0"/>
        </a:spcAft>
        <a:buClr>
          <a:srgbClr val="5E9F79"/>
        </a:buClr>
        <a:buSzPct val="100000"/>
        <a:buFont typeface="Arial" charset="0"/>
        <a:buChar char="•"/>
        <a:defRPr sz="3000">
          <a:solidFill>
            <a:schemeClr val="tx1"/>
          </a:solidFill>
          <a:latin typeface="+mn-lt"/>
          <a:ea typeface="+mn-ea"/>
          <a:cs typeface="ＭＳ Ｐゴシック" charset="0"/>
        </a:defRPr>
      </a:lvl1pPr>
      <a:lvl2pPr marL="800100" indent="-457200" algn="l" rtl="0" eaLnBrk="1" fontAlgn="base" hangingPunct="1">
        <a:spcBef>
          <a:spcPct val="20000"/>
        </a:spcBef>
        <a:spcAft>
          <a:spcPct val="0"/>
        </a:spcAft>
        <a:buClr>
          <a:srgbClr val="E6C362"/>
        </a:buClr>
        <a:buSzPct val="100000"/>
        <a:buFont typeface="Lucida Grande" charset="0"/>
        <a:buChar char="-"/>
        <a:defRPr sz="2600">
          <a:solidFill>
            <a:schemeClr val="tx1"/>
          </a:solidFill>
          <a:latin typeface="+mn-lt"/>
          <a:ea typeface="+mn-ea"/>
        </a:defRPr>
      </a:lvl2pPr>
      <a:lvl3pPr marL="1035050" indent="-342900" algn="l" rtl="0" eaLnBrk="1" fontAlgn="base" hangingPunct="1">
        <a:spcBef>
          <a:spcPct val="20000"/>
        </a:spcBef>
        <a:spcAft>
          <a:spcPct val="0"/>
        </a:spcAft>
        <a:buClr>
          <a:schemeClr val="accent1"/>
        </a:buClr>
        <a:buSzPct val="100000"/>
        <a:buFont typeface="Arial" charset="0"/>
        <a:buChar char="•"/>
        <a:defRPr sz="2300">
          <a:solidFill>
            <a:schemeClr val="tx1"/>
          </a:solidFill>
          <a:latin typeface="+mn-lt"/>
          <a:ea typeface="+mn-ea"/>
        </a:defRPr>
      </a:lvl3pPr>
      <a:lvl4pPr marL="1281113" indent="-292100" algn="l" rtl="0" eaLnBrk="1" fontAlgn="base" hangingPunct="1">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bwMode="auto">
          <a:xfrm>
            <a:off x="609600" y="122238"/>
            <a:ext cx="10972800" cy="12954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normAutofit/>
          </a:bodyPr>
          <a:lstStyle/>
          <a:p>
            <a:pPr lvl="0"/>
            <a:r>
              <a:rPr lang="en-US"/>
              <a:t>Click to edit Master title style</a:t>
            </a:r>
          </a:p>
        </p:txBody>
      </p:sp>
      <p:sp>
        <p:nvSpPr>
          <p:cNvPr id="6148" name="Rectangle 4"/>
          <p:cNvSpPr>
            <a:spLocks noGrp="1" noChangeArrowheads="1"/>
          </p:cNvSpPr>
          <p:nvPr>
            <p:ph type="body" idx="1"/>
          </p:nvPr>
        </p:nvSpPr>
        <p:spPr bwMode="auto">
          <a:xfrm>
            <a:off x="609600" y="1719264"/>
            <a:ext cx="10972800" cy="452913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norm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184506927"/>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Lst>
  <p:transition spd="med">
    <p:fade/>
  </p:transition>
  <p:hf hdr="0" ftr="0" dt="0"/>
  <p:txStyles>
    <p:titleStyle>
      <a:lvl1pPr algn="l" rtl="0" eaLnBrk="1" fontAlgn="base" hangingPunct="1">
        <a:spcBef>
          <a:spcPct val="0"/>
        </a:spcBef>
        <a:spcAft>
          <a:spcPct val="0"/>
        </a:spcAft>
        <a:defRPr sz="3200">
          <a:solidFill>
            <a:srgbClr val="4A66AC"/>
          </a:solidFill>
          <a:latin typeface="+mj-lt"/>
          <a:ea typeface="+mj-ea"/>
          <a:cs typeface="ＭＳ Ｐゴシック" charset="0"/>
        </a:defRPr>
      </a:lvl1pPr>
      <a:lvl2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2pPr>
      <a:lvl3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3pPr>
      <a:lvl4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4pPr>
      <a:lvl5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3900" b="1">
          <a:solidFill>
            <a:schemeClr val="tx2"/>
          </a:solidFill>
          <a:latin typeface="Arial" charset="0"/>
          <a:ea typeface="ＭＳ Ｐゴシック" charset="0"/>
        </a:defRPr>
      </a:lvl6pPr>
      <a:lvl7pPr marL="914400" algn="l" rtl="0" eaLnBrk="1" fontAlgn="base" hangingPunct="1">
        <a:spcBef>
          <a:spcPct val="0"/>
        </a:spcBef>
        <a:spcAft>
          <a:spcPct val="0"/>
        </a:spcAft>
        <a:defRPr sz="3900" b="1">
          <a:solidFill>
            <a:schemeClr val="tx2"/>
          </a:solidFill>
          <a:latin typeface="Arial" charset="0"/>
          <a:ea typeface="ＭＳ Ｐゴシック" charset="0"/>
        </a:defRPr>
      </a:lvl7pPr>
      <a:lvl8pPr marL="1371600" algn="l" rtl="0" eaLnBrk="1" fontAlgn="base" hangingPunct="1">
        <a:spcBef>
          <a:spcPct val="0"/>
        </a:spcBef>
        <a:spcAft>
          <a:spcPct val="0"/>
        </a:spcAft>
        <a:defRPr sz="3900" b="1">
          <a:solidFill>
            <a:schemeClr val="tx2"/>
          </a:solidFill>
          <a:latin typeface="Arial" charset="0"/>
          <a:ea typeface="ＭＳ Ｐゴシック" charset="0"/>
        </a:defRPr>
      </a:lvl8pPr>
      <a:lvl9pPr marL="1828800" algn="l" rtl="0" eaLnBrk="1" fontAlgn="base" hangingPunct="1">
        <a:spcBef>
          <a:spcPct val="0"/>
        </a:spcBef>
        <a:spcAft>
          <a:spcPct val="0"/>
        </a:spcAft>
        <a:defRPr sz="3900" b="1">
          <a:solidFill>
            <a:schemeClr val="tx2"/>
          </a:solidFill>
          <a:latin typeface="Arial" charset="0"/>
          <a:ea typeface="ＭＳ Ｐゴシック" charset="0"/>
        </a:defRPr>
      </a:lvl9pPr>
    </p:titleStyle>
    <p:bodyStyle>
      <a:lvl1pPr marL="457200" indent="-457200" algn="l" rtl="0" eaLnBrk="1" fontAlgn="base" hangingPunct="1">
        <a:spcBef>
          <a:spcPct val="20000"/>
        </a:spcBef>
        <a:spcAft>
          <a:spcPct val="0"/>
        </a:spcAft>
        <a:buClr>
          <a:srgbClr val="5E9F79"/>
        </a:buClr>
        <a:buSzPct val="100000"/>
        <a:buFont typeface="Arial" charset="0"/>
        <a:buChar char="•"/>
        <a:defRPr sz="3000">
          <a:solidFill>
            <a:schemeClr val="tx1"/>
          </a:solidFill>
          <a:latin typeface="+mn-lt"/>
          <a:ea typeface="+mn-ea"/>
          <a:cs typeface="ＭＳ Ｐゴシック" charset="0"/>
        </a:defRPr>
      </a:lvl1pPr>
      <a:lvl2pPr marL="800100" indent="-457200" algn="l" rtl="0" eaLnBrk="1" fontAlgn="base" hangingPunct="1">
        <a:spcBef>
          <a:spcPct val="20000"/>
        </a:spcBef>
        <a:spcAft>
          <a:spcPct val="0"/>
        </a:spcAft>
        <a:buClr>
          <a:srgbClr val="E6C362"/>
        </a:buClr>
        <a:buSzPct val="100000"/>
        <a:buFont typeface="Lucida Grande" charset="0"/>
        <a:buChar char="-"/>
        <a:defRPr sz="2600">
          <a:solidFill>
            <a:schemeClr val="tx1"/>
          </a:solidFill>
          <a:latin typeface="+mn-lt"/>
          <a:ea typeface="+mn-ea"/>
        </a:defRPr>
      </a:lvl2pPr>
      <a:lvl3pPr marL="1035050" indent="-342900" algn="l" rtl="0" eaLnBrk="1" fontAlgn="base" hangingPunct="1">
        <a:spcBef>
          <a:spcPct val="20000"/>
        </a:spcBef>
        <a:spcAft>
          <a:spcPct val="0"/>
        </a:spcAft>
        <a:buClr>
          <a:schemeClr val="accent1"/>
        </a:buClr>
        <a:buSzPct val="100000"/>
        <a:buFont typeface="Arial" charset="0"/>
        <a:buChar char="•"/>
        <a:defRPr sz="2300">
          <a:solidFill>
            <a:schemeClr val="tx1"/>
          </a:solidFill>
          <a:latin typeface="+mn-lt"/>
          <a:ea typeface="+mn-ea"/>
        </a:defRPr>
      </a:lvl3pPr>
      <a:lvl4pPr marL="1281113" indent="-292100" algn="l" rtl="0" eaLnBrk="1" fontAlgn="base" hangingPunct="1">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bwMode="auto">
          <a:xfrm>
            <a:off x="609600" y="122238"/>
            <a:ext cx="10972800" cy="12954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normAutofit/>
          </a:bodyPr>
          <a:lstStyle/>
          <a:p>
            <a:pPr lvl="0"/>
            <a:r>
              <a:rPr lang="en-US"/>
              <a:t>Click to edit Master title style</a:t>
            </a:r>
          </a:p>
        </p:txBody>
      </p:sp>
      <p:sp>
        <p:nvSpPr>
          <p:cNvPr id="6148" name="Rectangle 4"/>
          <p:cNvSpPr>
            <a:spLocks noGrp="1" noChangeArrowheads="1"/>
          </p:cNvSpPr>
          <p:nvPr>
            <p:ph type="body" idx="1"/>
          </p:nvPr>
        </p:nvSpPr>
        <p:spPr bwMode="auto">
          <a:xfrm>
            <a:off x="609600" y="1719264"/>
            <a:ext cx="10972800" cy="452913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norm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2640048073"/>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Lst>
  <p:transition spd="med">
    <p:fade/>
  </p:transition>
  <p:hf hdr="0" ftr="0" dt="0"/>
  <p:txStyles>
    <p:titleStyle>
      <a:lvl1pPr algn="l" rtl="0" eaLnBrk="1" fontAlgn="base" hangingPunct="1">
        <a:spcBef>
          <a:spcPct val="0"/>
        </a:spcBef>
        <a:spcAft>
          <a:spcPct val="0"/>
        </a:spcAft>
        <a:defRPr sz="3200">
          <a:solidFill>
            <a:srgbClr val="4A66AC"/>
          </a:solidFill>
          <a:latin typeface="+mj-lt"/>
          <a:ea typeface="+mj-ea"/>
          <a:cs typeface="ＭＳ Ｐゴシック" charset="0"/>
        </a:defRPr>
      </a:lvl1pPr>
      <a:lvl2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2pPr>
      <a:lvl3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3pPr>
      <a:lvl4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4pPr>
      <a:lvl5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3900" b="1">
          <a:solidFill>
            <a:schemeClr val="tx2"/>
          </a:solidFill>
          <a:latin typeface="Arial" charset="0"/>
          <a:ea typeface="ＭＳ Ｐゴシック" charset="0"/>
        </a:defRPr>
      </a:lvl6pPr>
      <a:lvl7pPr marL="914400" algn="l" rtl="0" eaLnBrk="1" fontAlgn="base" hangingPunct="1">
        <a:spcBef>
          <a:spcPct val="0"/>
        </a:spcBef>
        <a:spcAft>
          <a:spcPct val="0"/>
        </a:spcAft>
        <a:defRPr sz="3900" b="1">
          <a:solidFill>
            <a:schemeClr val="tx2"/>
          </a:solidFill>
          <a:latin typeface="Arial" charset="0"/>
          <a:ea typeface="ＭＳ Ｐゴシック" charset="0"/>
        </a:defRPr>
      </a:lvl7pPr>
      <a:lvl8pPr marL="1371600" algn="l" rtl="0" eaLnBrk="1" fontAlgn="base" hangingPunct="1">
        <a:spcBef>
          <a:spcPct val="0"/>
        </a:spcBef>
        <a:spcAft>
          <a:spcPct val="0"/>
        </a:spcAft>
        <a:defRPr sz="3900" b="1">
          <a:solidFill>
            <a:schemeClr val="tx2"/>
          </a:solidFill>
          <a:latin typeface="Arial" charset="0"/>
          <a:ea typeface="ＭＳ Ｐゴシック" charset="0"/>
        </a:defRPr>
      </a:lvl8pPr>
      <a:lvl9pPr marL="1828800" algn="l" rtl="0" eaLnBrk="1" fontAlgn="base" hangingPunct="1">
        <a:spcBef>
          <a:spcPct val="0"/>
        </a:spcBef>
        <a:spcAft>
          <a:spcPct val="0"/>
        </a:spcAft>
        <a:defRPr sz="3900" b="1">
          <a:solidFill>
            <a:schemeClr val="tx2"/>
          </a:solidFill>
          <a:latin typeface="Arial" charset="0"/>
          <a:ea typeface="ＭＳ Ｐゴシック" charset="0"/>
        </a:defRPr>
      </a:lvl9pPr>
    </p:titleStyle>
    <p:bodyStyle>
      <a:lvl1pPr marL="457200" indent="-457200" algn="l" rtl="0" eaLnBrk="1" fontAlgn="base" hangingPunct="1">
        <a:spcBef>
          <a:spcPct val="20000"/>
        </a:spcBef>
        <a:spcAft>
          <a:spcPct val="0"/>
        </a:spcAft>
        <a:buClr>
          <a:srgbClr val="5E9F79"/>
        </a:buClr>
        <a:buSzPct val="100000"/>
        <a:buFont typeface="Arial" charset="0"/>
        <a:buChar char="•"/>
        <a:defRPr sz="3000">
          <a:solidFill>
            <a:schemeClr val="tx1"/>
          </a:solidFill>
          <a:latin typeface="+mn-lt"/>
          <a:ea typeface="+mn-ea"/>
          <a:cs typeface="ＭＳ Ｐゴシック" charset="0"/>
        </a:defRPr>
      </a:lvl1pPr>
      <a:lvl2pPr marL="800100" indent="-457200" algn="l" rtl="0" eaLnBrk="1" fontAlgn="base" hangingPunct="1">
        <a:spcBef>
          <a:spcPct val="20000"/>
        </a:spcBef>
        <a:spcAft>
          <a:spcPct val="0"/>
        </a:spcAft>
        <a:buClr>
          <a:srgbClr val="E6C362"/>
        </a:buClr>
        <a:buSzPct val="100000"/>
        <a:buFont typeface="Lucida Grande" charset="0"/>
        <a:buChar char="-"/>
        <a:defRPr sz="2600">
          <a:solidFill>
            <a:schemeClr val="tx1"/>
          </a:solidFill>
          <a:latin typeface="+mn-lt"/>
          <a:ea typeface="+mn-ea"/>
        </a:defRPr>
      </a:lvl2pPr>
      <a:lvl3pPr marL="1035050" indent="-342900" algn="l" rtl="0" eaLnBrk="1" fontAlgn="base" hangingPunct="1">
        <a:spcBef>
          <a:spcPct val="20000"/>
        </a:spcBef>
        <a:spcAft>
          <a:spcPct val="0"/>
        </a:spcAft>
        <a:buClr>
          <a:schemeClr val="accent1"/>
        </a:buClr>
        <a:buSzPct val="100000"/>
        <a:buFont typeface="Arial" charset="0"/>
        <a:buChar char="•"/>
        <a:defRPr sz="2300">
          <a:solidFill>
            <a:schemeClr val="tx1"/>
          </a:solidFill>
          <a:latin typeface="+mn-lt"/>
          <a:ea typeface="+mn-ea"/>
        </a:defRPr>
      </a:lvl3pPr>
      <a:lvl4pPr marL="1281113" indent="-292100" algn="l" rtl="0" eaLnBrk="1" fontAlgn="base" hangingPunct="1">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bwMode="auto">
          <a:xfrm>
            <a:off x="609600" y="122238"/>
            <a:ext cx="10972800" cy="12954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normAutofit/>
          </a:bodyPr>
          <a:lstStyle/>
          <a:p>
            <a:pPr lvl="0"/>
            <a:r>
              <a:rPr lang="en-US"/>
              <a:t>Click to edit Master title style</a:t>
            </a:r>
          </a:p>
        </p:txBody>
      </p:sp>
      <p:sp>
        <p:nvSpPr>
          <p:cNvPr id="6148" name="Rectangle 4"/>
          <p:cNvSpPr>
            <a:spLocks noGrp="1" noChangeArrowheads="1"/>
          </p:cNvSpPr>
          <p:nvPr>
            <p:ph type="body" idx="1"/>
          </p:nvPr>
        </p:nvSpPr>
        <p:spPr bwMode="auto">
          <a:xfrm>
            <a:off x="609600" y="1719264"/>
            <a:ext cx="10972800" cy="452913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norm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3365388301"/>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Lst>
  <p:transition spd="med">
    <p:fade/>
  </p:transition>
  <p:hf hdr="0" ftr="0" dt="0"/>
  <p:txStyles>
    <p:titleStyle>
      <a:lvl1pPr algn="l" rtl="0" eaLnBrk="1" fontAlgn="base" hangingPunct="1">
        <a:spcBef>
          <a:spcPct val="0"/>
        </a:spcBef>
        <a:spcAft>
          <a:spcPct val="0"/>
        </a:spcAft>
        <a:defRPr sz="3200">
          <a:solidFill>
            <a:srgbClr val="4A66AC"/>
          </a:solidFill>
          <a:latin typeface="+mj-lt"/>
          <a:ea typeface="+mj-ea"/>
          <a:cs typeface="ＭＳ Ｐゴシック" charset="0"/>
        </a:defRPr>
      </a:lvl1pPr>
      <a:lvl2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2pPr>
      <a:lvl3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3pPr>
      <a:lvl4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4pPr>
      <a:lvl5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3900" b="1">
          <a:solidFill>
            <a:schemeClr val="tx2"/>
          </a:solidFill>
          <a:latin typeface="Arial" charset="0"/>
          <a:ea typeface="ＭＳ Ｐゴシック" charset="0"/>
        </a:defRPr>
      </a:lvl6pPr>
      <a:lvl7pPr marL="914400" algn="l" rtl="0" eaLnBrk="1" fontAlgn="base" hangingPunct="1">
        <a:spcBef>
          <a:spcPct val="0"/>
        </a:spcBef>
        <a:spcAft>
          <a:spcPct val="0"/>
        </a:spcAft>
        <a:defRPr sz="3900" b="1">
          <a:solidFill>
            <a:schemeClr val="tx2"/>
          </a:solidFill>
          <a:latin typeface="Arial" charset="0"/>
          <a:ea typeface="ＭＳ Ｐゴシック" charset="0"/>
        </a:defRPr>
      </a:lvl7pPr>
      <a:lvl8pPr marL="1371600" algn="l" rtl="0" eaLnBrk="1" fontAlgn="base" hangingPunct="1">
        <a:spcBef>
          <a:spcPct val="0"/>
        </a:spcBef>
        <a:spcAft>
          <a:spcPct val="0"/>
        </a:spcAft>
        <a:defRPr sz="3900" b="1">
          <a:solidFill>
            <a:schemeClr val="tx2"/>
          </a:solidFill>
          <a:latin typeface="Arial" charset="0"/>
          <a:ea typeface="ＭＳ Ｐゴシック" charset="0"/>
        </a:defRPr>
      </a:lvl8pPr>
      <a:lvl9pPr marL="1828800" algn="l" rtl="0" eaLnBrk="1" fontAlgn="base" hangingPunct="1">
        <a:spcBef>
          <a:spcPct val="0"/>
        </a:spcBef>
        <a:spcAft>
          <a:spcPct val="0"/>
        </a:spcAft>
        <a:defRPr sz="3900" b="1">
          <a:solidFill>
            <a:schemeClr val="tx2"/>
          </a:solidFill>
          <a:latin typeface="Arial" charset="0"/>
          <a:ea typeface="ＭＳ Ｐゴシック" charset="0"/>
        </a:defRPr>
      </a:lvl9pPr>
    </p:titleStyle>
    <p:bodyStyle>
      <a:lvl1pPr marL="457200" indent="-457200" algn="l" rtl="0" eaLnBrk="1" fontAlgn="base" hangingPunct="1">
        <a:spcBef>
          <a:spcPct val="20000"/>
        </a:spcBef>
        <a:spcAft>
          <a:spcPct val="0"/>
        </a:spcAft>
        <a:buClr>
          <a:srgbClr val="5E9F79"/>
        </a:buClr>
        <a:buSzPct val="100000"/>
        <a:buFont typeface="Arial" charset="0"/>
        <a:buChar char="•"/>
        <a:defRPr sz="3000">
          <a:solidFill>
            <a:schemeClr val="tx1"/>
          </a:solidFill>
          <a:latin typeface="+mn-lt"/>
          <a:ea typeface="+mn-ea"/>
          <a:cs typeface="ＭＳ Ｐゴシック" charset="0"/>
        </a:defRPr>
      </a:lvl1pPr>
      <a:lvl2pPr marL="800100" indent="-457200" algn="l" rtl="0" eaLnBrk="1" fontAlgn="base" hangingPunct="1">
        <a:spcBef>
          <a:spcPct val="20000"/>
        </a:spcBef>
        <a:spcAft>
          <a:spcPct val="0"/>
        </a:spcAft>
        <a:buClr>
          <a:srgbClr val="E6C362"/>
        </a:buClr>
        <a:buSzPct val="100000"/>
        <a:buFont typeface="Lucida Grande" charset="0"/>
        <a:buChar char="-"/>
        <a:defRPr sz="2600">
          <a:solidFill>
            <a:schemeClr val="tx1"/>
          </a:solidFill>
          <a:latin typeface="+mn-lt"/>
          <a:ea typeface="+mn-ea"/>
        </a:defRPr>
      </a:lvl2pPr>
      <a:lvl3pPr marL="1035050" indent="-342900" algn="l" rtl="0" eaLnBrk="1" fontAlgn="base" hangingPunct="1">
        <a:spcBef>
          <a:spcPct val="20000"/>
        </a:spcBef>
        <a:spcAft>
          <a:spcPct val="0"/>
        </a:spcAft>
        <a:buClr>
          <a:schemeClr val="accent1"/>
        </a:buClr>
        <a:buSzPct val="100000"/>
        <a:buFont typeface="Arial" charset="0"/>
        <a:buChar char="•"/>
        <a:defRPr sz="2300">
          <a:solidFill>
            <a:schemeClr val="tx1"/>
          </a:solidFill>
          <a:latin typeface="+mn-lt"/>
          <a:ea typeface="+mn-ea"/>
        </a:defRPr>
      </a:lvl3pPr>
      <a:lvl4pPr marL="1281113" indent="-292100" algn="l" rtl="0" eaLnBrk="1" fontAlgn="base" hangingPunct="1">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bwMode="auto">
          <a:xfrm>
            <a:off x="609600" y="122238"/>
            <a:ext cx="10972800" cy="12954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normAutofit/>
          </a:bodyPr>
          <a:lstStyle/>
          <a:p>
            <a:pPr lvl="0"/>
            <a:r>
              <a:rPr lang="en-US"/>
              <a:t>Click to edit Master title style</a:t>
            </a:r>
          </a:p>
        </p:txBody>
      </p:sp>
      <p:sp>
        <p:nvSpPr>
          <p:cNvPr id="6148" name="Rectangle 4"/>
          <p:cNvSpPr>
            <a:spLocks noGrp="1" noChangeArrowheads="1"/>
          </p:cNvSpPr>
          <p:nvPr>
            <p:ph type="body" idx="1"/>
          </p:nvPr>
        </p:nvSpPr>
        <p:spPr bwMode="auto">
          <a:xfrm>
            <a:off x="609600" y="1719264"/>
            <a:ext cx="10972800" cy="452913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norm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35147887"/>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Lst>
  <p:transition spd="med">
    <p:fade/>
  </p:transition>
  <p:hf hdr="0" ftr="0" dt="0"/>
  <p:txStyles>
    <p:titleStyle>
      <a:lvl1pPr algn="l" rtl="0" eaLnBrk="1" fontAlgn="base" hangingPunct="1">
        <a:spcBef>
          <a:spcPct val="0"/>
        </a:spcBef>
        <a:spcAft>
          <a:spcPct val="0"/>
        </a:spcAft>
        <a:defRPr sz="3200">
          <a:solidFill>
            <a:srgbClr val="4A66AC"/>
          </a:solidFill>
          <a:latin typeface="+mj-lt"/>
          <a:ea typeface="+mj-ea"/>
          <a:cs typeface="ＭＳ Ｐゴシック" charset="0"/>
        </a:defRPr>
      </a:lvl1pPr>
      <a:lvl2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2pPr>
      <a:lvl3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3pPr>
      <a:lvl4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4pPr>
      <a:lvl5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3900" b="1">
          <a:solidFill>
            <a:schemeClr val="tx2"/>
          </a:solidFill>
          <a:latin typeface="Arial" charset="0"/>
          <a:ea typeface="ＭＳ Ｐゴシック" charset="0"/>
        </a:defRPr>
      </a:lvl6pPr>
      <a:lvl7pPr marL="914400" algn="l" rtl="0" eaLnBrk="1" fontAlgn="base" hangingPunct="1">
        <a:spcBef>
          <a:spcPct val="0"/>
        </a:spcBef>
        <a:spcAft>
          <a:spcPct val="0"/>
        </a:spcAft>
        <a:defRPr sz="3900" b="1">
          <a:solidFill>
            <a:schemeClr val="tx2"/>
          </a:solidFill>
          <a:latin typeface="Arial" charset="0"/>
          <a:ea typeface="ＭＳ Ｐゴシック" charset="0"/>
        </a:defRPr>
      </a:lvl7pPr>
      <a:lvl8pPr marL="1371600" algn="l" rtl="0" eaLnBrk="1" fontAlgn="base" hangingPunct="1">
        <a:spcBef>
          <a:spcPct val="0"/>
        </a:spcBef>
        <a:spcAft>
          <a:spcPct val="0"/>
        </a:spcAft>
        <a:defRPr sz="3900" b="1">
          <a:solidFill>
            <a:schemeClr val="tx2"/>
          </a:solidFill>
          <a:latin typeface="Arial" charset="0"/>
          <a:ea typeface="ＭＳ Ｐゴシック" charset="0"/>
        </a:defRPr>
      </a:lvl8pPr>
      <a:lvl9pPr marL="1828800" algn="l" rtl="0" eaLnBrk="1" fontAlgn="base" hangingPunct="1">
        <a:spcBef>
          <a:spcPct val="0"/>
        </a:spcBef>
        <a:spcAft>
          <a:spcPct val="0"/>
        </a:spcAft>
        <a:defRPr sz="3900" b="1">
          <a:solidFill>
            <a:schemeClr val="tx2"/>
          </a:solidFill>
          <a:latin typeface="Arial" charset="0"/>
          <a:ea typeface="ＭＳ Ｐゴシック" charset="0"/>
        </a:defRPr>
      </a:lvl9pPr>
    </p:titleStyle>
    <p:bodyStyle>
      <a:lvl1pPr marL="457200" indent="-457200" algn="l" rtl="0" eaLnBrk="1" fontAlgn="base" hangingPunct="1">
        <a:spcBef>
          <a:spcPct val="20000"/>
        </a:spcBef>
        <a:spcAft>
          <a:spcPct val="0"/>
        </a:spcAft>
        <a:buClr>
          <a:srgbClr val="5E9F79"/>
        </a:buClr>
        <a:buSzPct val="100000"/>
        <a:buFont typeface="Arial" charset="0"/>
        <a:buChar char="•"/>
        <a:defRPr sz="3000">
          <a:solidFill>
            <a:schemeClr val="tx1"/>
          </a:solidFill>
          <a:latin typeface="+mn-lt"/>
          <a:ea typeface="+mn-ea"/>
          <a:cs typeface="ＭＳ Ｐゴシック" charset="0"/>
        </a:defRPr>
      </a:lvl1pPr>
      <a:lvl2pPr marL="800100" indent="-457200" algn="l" rtl="0" eaLnBrk="1" fontAlgn="base" hangingPunct="1">
        <a:spcBef>
          <a:spcPct val="20000"/>
        </a:spcBef>
        <a:spcAft>
          <a:spcPct val="0"/>
        </a:spcAft>
        <a:buClr>
          <a:srgbClr val="E6C362"/>
        </a:buClr>
        <a:buSzPct val="100000"/>
        <a:buFont typeface="Lucida Grande" charset="0"/>
        <a:buChar char="-"/>
        <a:defRPr sz="2600">
          <a:solidFill>
            <a:schemeClr val="tx1"/>
          </a:solidFill>
          <a:latin typeface="+mn-lt"/>
          <a:ea typeface="+mn-ea"/>
        </a:defRPr>
      </a:lvl2pPr>
      <a:lvl3pPr marL="1035050" indent="-342900" algn="l" rtl="0" eaLnBrk="1" fontAlgn="base" hangingPunct="1">
        <a:spcBef>
          <a:spcPct val="20000"/>
        </a:spcBef>
        <a:spcAft>
          <a:spcPct val="0"/>
        </a:spcAft>
        <a:buClr>
          <a:schemeClr val="accent1"/>
        </a:buClr>
        <a:buSzPct val="100000"/>
        <a:buFont typeface="Arial" charset="0"/>
        <a:buChar char="•"/>
        <a:defRPr sz="2300">
          <a:solidFill>
            <a:schemeClr val="tx1"/>
          </a:solidFill>
          <a:latin typeface="+mn-lt"/>
          <a:ea typeface="+mn-ea"/>
        </a:defRPr>
      </a:lvl3pPr>
      <a:lvl4pPr marL="1281113" indent="-292100" algn="l" rtl="0" eaLnBrk="1" fontAlgn="base" hangingPunct="1">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75B9D99-807F-4D44-9D24-8D61F1E12039}" type="datetime1">
              <a:rPr lang="en-US" smtClean="0">
                <a:solidFill>
                  <a:prstClr val="black">
                    <a:tint val="75000"/>
                  </a:prstClr>
                </a:solidFill>
              </a:rPr>
              <a:pPr/>
              <a:t>2/18/2019</a:t>
            </a:fld>
            <a:endParaRPr lang="en-US">
              <a:solidFill>
                <a:prstClr val="black">
                  <a:tint val="75000"/>
                </a:prstClr>
              </a:solidFill>
            </a:endParaRPr>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091388075"/>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bwMode="auto">
          <a:xfrm>
            <a:off x="609600" y="122238"/>
            <a:ext cx="10972800" cy="12954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normAutofit/>
          </a:bodyPr>
          <a:lstStyle/>
          <a:p>
            <a:pPr lvl="0"/>
            <a:r>
              <a:rPr lang="en-US"/>
              <a:t>Click to edit Master title style</a:t>
            </a:r>
          </a:p>
        </p:txBody>
      </p:sp>
      <p:sp>
        <p:nvSpPr>
          <p:cNvPr id="6148" name="Rectangle 4"/>
          <p:cNvSpPr>
            <a:spLocks noGrp="1" noChangeArrowheads="1"/>
          </p:cNvSpPr>
          <p:nvPr>
            <p:ph type="body" idx="1"/>
          </p:nvPr>
        </p:nvSpPr>
        <p:spPr bwMode="auto">
          <a:xfrm>
            <a:off x="609600" y="1719264"/>
            <a:ext cx="10972800" cy="452913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norm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3360586044"/>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Lst>
  <p:transition spd="med">
    <p:fade/>
  </p:transition>
  <p:txStyles>
    <p:titleStyle>
      <a:lvl1pPr algn="l" rtl="0" eaLnBrk="1" fontAlgn="base" hangingPunct="1">
        <a:spcBef>
          <a:spcPct val="0"/>
        </a:spcBef>
        <a:spcAft>
          <a:spcPct val="0"/>
        </a:spcAft>
        <a:defRPr sz="3200">
          <a:solidFill>
            <a:srgbClr val="4A66AC"/>
          </a:solidFill>
          <a:latin typeface="+mj-lt"/>
          <a:ea typeface="+mj-ea"/>
          <a:cs typeface="ＭＳ Ｐゴシック" charset="0"/>
        </a:defRPr>
      </a:lvl1pPr>
      <a:lvl2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2pPr>
      <a:lvl3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3pPr>
      <a:lvl4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4pPr>
      <a:lvl5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3900" b="1">
          <a:solidFill>
            <a:schemeClr val="tx2"/>
          </a:solidFill>
          <a:latin typeface="Arial" charset="0"/>
          <a:ea typeface="ＭＳ Ｐゴシック" charset="0"/>
        </a:defRPr>
      </a:lvl6pPr>
      <a:lvl7pPr marL="914400" algn="l" rtl="0" eaLnBrk="1" fontAlgn="base" hangingPunct="1">
        <a:spcBef>
          <a:spcPct val="0"/>
        </a:spcBef>
        <a:spcAft>
          <a:spcPct val="0"/>
        </a:spcAft>
        <a:defRPr sz="3900" b="1">
          <a:solidFill>
            <a:schemeClr val="tx2"/>
          </a:solidFill>
          <a:latin typeface="Arial" charset="0"/>
          <a:ea typeface="ＭＳ Ｐゴシック" charset="0"/>
        </a:defRPr>
      </a:lvl7pPr>
      <a:lvl8pPr marL="1371600" algn="l" rtl="0" eaLnBrk="1" fontAlgn="base" hangingPunct="1">
        <a:spcBef>
          <a:spcPct val="0"/>
        </a:spcBef>
        <a:spcAft>
          <a:spcPct val="0"/>
        </a:spcAft>
        <a:defRPr sz="3900" b="1">
          <a:solidFill>
            <a:schemeClr val="tx2"/>
          </a:solidFill>
          <a:latin typeface="Arial" charset="0"/>
          <a:ea typeface="ＭＳ Ｐゴシック" charset="0"/>
        </a:defRPr>
      </a:lvl8pPr>
      <a:lvl9pPr marL="1828800" algn="l" rtl="0" eaLnBrk="1" fontAlgn="base" hangingPunct="1">
        <a:spcBef>
          <a:spcPct val="0"/>
        </a:spcBef>
        <a:spcAft>
          <a:spcPct val="0"/>
        </a:spcAft>
        <a:defRPr sz="3900" b="1">
          <a:solidFill>
            <a:schemeClr val="tx2"/>
          </a:solidFill>
          <a:latin typeface="Arial" charset="0"/>
          <a:ea typeface="ＭＳ Ｐゴシック" charset="0"/>
        </a:defRPr>
      </a:lvl9pPr>
    </p:titleStyle>
    <p:bodyStyle>
      <a:lvl1pPr marL="457200" indent="-457200" algn="l" rtl="0" eaLnBrk="1" fontAlgn="base" hangingPunct="1">
        <a:spcBef>
          <a:spcPct val="20000"/>
        </a:spcBef>
        <a:spcAft>
          <a:spcPct val="0"/>
        </a:spcAft>
        <a:buClr>
          <a:srgbClr val="5E9F79"/>
        </a:buClr>
        <a:buSzPct val="100000"/>
        <a:buFont typeface="Arial" charset="0"/>
        <a:buChar char="•"/>
        <a:defRPr sz="3000">
          <a:solidFill>
            <a:schemeClr val="tx1"/>
          </a:solidFill>
          <a:latin typeface="+mn-lt"/>
          <a:ea typeface="+mn-ea"/>
          <a:cs typeface="ＭＳ Ｐゴシック" charset="0"/>
        </a:defRPr>
      </a:lvl1pPr>
      <a:lvl2pPr marL="800100" indent="-457200" algn="l" rtl="0" eaLnBrk="1" fontAlgn="base" hangingPunct="1">
        <a:spcBef>
          <a:spcPct val="20000"/>
        </a:spcBef>
        <a:spcAft>
          <a:spcPct val="0"/>
        </a:spcAft>
        <a:buClr>
          <a:srgbClr val="E6C362"/>
        </a:buClr>
        <a:buSzPct val="100000"/>
        <a:buFont typeface="Lucida Grande" charset="0"/>
        <a:buChar char="-"/>
        <a:defRPr sz="2600">
          <a:solidFill>
            <a:schemeClr val="tx1"/>
          </a:solidFill>
          <a:latin typeface="+mn-lt"/>
          <a:ea typeface="+mn-ea"/>
        </a:defRPr>
      </a:lvl2pPr>
      <a:lvl3pPr marL="1035050" indent="-342900" algn="l" rtl="0" eaLnBrk="1" fontAlgn="base" hangingPunct="1">
        <a:spcBef>
          <a:spcPct val="20000"/>
        </a:spcBef>
        <a:spcAft>
          <a:spcPct val="0"/>
        </a:spcAft>
        <a:buClr>
          <a:schemeClr val="accent1"/>
        </a:buClr>
        <a:buSzPct val="100000"/>
        <a:buFont typeface="Arial" charset="0"/>
        <a:buChar char="•"/>
        <a:defRPr sz="2300">
          <a:solidFill>
            <a:schemeClr val="tx1"/>
          </a:solidFill>
          <a:latin typeface="+mn-lt"/>
          <a:ea typeface="+mn-ea"/>
        </a:defRPr>
      </a:lvl3pPr>
      <a:lvl4pPr marL="1281113" indent="-292100" algn="l" rtl="0" eaLnBrk="1" fontAlgn="base" hangingPunct="1">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5524DDF-81E2-41E3-9CE4-A4C018453FF4}" type="datetimeFigureOut">
              <a:rPr lang="en-GB" smtClean="0">
                <a:solidFill>
                  <a:prstClr val="black">
                    <a:tint val="75000"/>
                  </a:prstClr>
                </a:solidFill>
              </a:rPr>
              <a:pPr/>
              <a:t>18/02/2019</a:t>
            </a:fld>
            <a:endParaRPr lang="en-GB">
              <a:solidFill>
                <a:prstClr val="black">
                  <a:tint val="75000"/>
                </a:prstClr>
              </a:solidFill>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178CB21-A7A2-4063-903F-064E828B29F7}"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1932495"/>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notesSlide" Target="../notesSlides/notesSlide2.xml"/><Relationship Id="rId1" Type="http://schemas.openxmlformats.org/officeDocument/2006/relationships/slideLayout" Target="../slideLayouts/slideLayout2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1.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png"/><Relationship Id="rId1" Type="http://schemas.openxmlformats.org/officeDocument/2006/relationships/slideLayout" Target="../slideLayouts/slideLayout25.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7.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4.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3.xml"/><Relationship Id="rId1" Type="http://schemas.openxmlformats.org/officeDocument/2006/relationships/slideLayout" Target="../slideLayouts/slideLayout2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5.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4.xml"/><Relationship Id="rId1" Type="http://schemas.openxmlformats.org/officeDocument/2006/relationships/slideLayout" Target="../slideLayouts/slideLayout3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2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www.nhs.uk/Tools/Documents/Birth%20to%205%20development%20timeline.htm" TargetMode="External"/><Relationship Id="rId1" Type="http://schemas.openxmlformats.org/officeDocument/2006/relationships/slideLayout" Target="../slideLayouts/slideLayout47.xml"/><Relationship Id="rId4" Type="http://schemas.openxmlformats.org/officeDocument/2006/relationships/image" Target="../media/image16.png"/></Relationships>
</file>

<file path=ppt/slides/_rels/slide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7.xml"/></Relationships>
</file>

<file path=ppt/slides/_rels/slide22.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47.xml"/></Relationships>
</file>

<file path=ppt/slides/_rels/slide23.xml.rels><?xml version="1.0" encoding="UTF-8" standalone="yes"?>
<Relationships xmlns="http://schemas.openxmlformats.org/package/2006/relationships"><Relationship Id="rId3" Type="http://schemas.openxmlformats.org/officeDocument/2006/relationships/hyperlink" Target="http://www.nhs.uk/Tools/Documents/Birth%20to%205%20development%20timeline.htm" TargetMode="External"/><Relationship Id="rId2" Type="http://schemas.openxmlformats.org/officeDocument/2006/relationships/image" Target="../media/image19.png"/><Relationship Id="rId1" Type="http://schemas.openxmlformats.org/officeDocument/2006/relationships/slideLayout" Target="../slideLayouts/slideLayout4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51.xml"/></Relationships>
</file>

<file path=ppt/slides/_rels/slide2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47.xml"/></Relationships>
</file>

<file path=ppt/slides/_rels/slide2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47.xml"/></Relationships>
</file>

<file path=ppt/slides/_rels/slide2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47.xml"/></Relationships>
</file>

<file path=ppt/slides/_rels/slide2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5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47.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3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39.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3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hyperlink" Target="http://www.bing.com/videos/search?q=jen+piaget+experiment&amp;&amp;view=detail&amp;mid=92C77FBA7212897AA1CE92C77FBA7212897AA1CE&amp;FORM=VRDGAR" TargetMode="External"/><Relationship Id="rId1" Type="http://schemas.openxmlformats.org/officeDocument/2006/relationships/slideLayout" Target="../slideLayouts/slideLayout5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4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52.xml"/></Relationships>
</file>

<file path=ppt/slides/_rels/slide4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hyperlink" Target="https://www.youtube.com/watch?v=TRF27F2bn-A" TargetMode="External"/><Relationship Id="rId1" Type="http://schemas.openxmlformats.org/officeDocument/2006/relationships/slideLayout" Target="../slideLayouts/slideLayout5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52.xml"/></Relationships>
</file>

<file path=ppt/slides/_rels/slide4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47.xml"/></Relationships>
</file>

<file path=ppt/slides/_rels/slide47.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47.xml"/></Relationships>
</file>

<file path=ppt/slides/_rels/slide48.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47.xml"/></Relationships>
</file>

<file path=ppt/slides/_rels/slide49.xml.rels><?xml version="1.0" encoding="UTF-8" standalone="yes"?>
<Relationships xmlns="http://schemas.openxmlformats.org/package/2006/relationships"><Relationship Id="rId2" Type="http://schemas.openxmlformats.org/officeDocument/2006/relationships/image" Target="../media/image32.jpg"/><Relationship Id="rId1" Type="http://schemas.openxmlformats.org/officeDocument/2006/relationships/slideLayout" Target="../slideLayouts/slideLayout47.xml"/></Relationships>
</file>

<file path=ppt/slides/_rels/slide50.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6.xml"/><Relationship Id="rId1" Type="http://schemas.openxmlformats.org/officeDocument/2006/relationships/slideLayout" Target="../slideLayouts/slideLayout43.xml"/></Relationships>
</file>

<file path=ppt/slides/_rels/slide51.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7.xml"/><Relationship Id="rId1" Type="http://schemas.openxmlformats.org/officeDocument/2006/relationships/slideLayout" Target="../slideLayouts/slideLayout4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52.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45.xml"/></Relationships>
</file>

<file path=ppt/slides/_rels/slide5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hyperlink" Target="https://www.youtube.com/watch?v=5czp9S4u26M" TargetMode="External"/><Relationship Id="rId1" Type="http://schemas.openxmlformats.org/officeDocument/2006/relationships/slideLayout" Target="../slideLayouts/slideLayout45.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58.xml"/></Relationships>
</file>

<file path=ppt/slides/_rels/slide55.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6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63.xml"/></Relationships>
</file>

<file path=ppt/slides/_rels/slide5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hyperlink" Target="http://www.bing.com/videos/search?q=mischel+marshmallow+test&amp;&amp;view=detail&amp;mid=3650E94569097A4EEA6A3650E94569097A4EEA6A&amp;FORM=VRDGAR" TargetMode="External"/><Relationship Id="rId1" Type="http://schemas.openxmlformats.org/officeDocument/2006/relationships/slideLayout" Target="../slideLayouts/slideLayout67.xml"/></Relationships>
</file>

<file path=ppt/slides/_rels/slide5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hyperlink" Target="https://www.bing.com/videos/search?q=mischel+marshmallow+test&amp;&amp;view=detail&amp;mid=FA22BF0181BF2EC85094FA22BF0181BF2EC85094&amp;&amp;FORM=VDRVRV" TargetMode="External"/><Relationship Id="rId1" Type="http://schemas.openxmlformats.org/officeDocument/2006/relationships/slideLayout" Target="../slideLayouts/slideLayout67.xml"/></Relationships>
</file>

<file path=ppt/slides/_rels/slide59.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hyperlink" Target="https://www.bing.com/videos/search?q=mischel+marshmallow+test&amp;&amp;view=detail&amp;mid=818EDA47E6E243AB9A08818EDA47E6E243AB9A08&amp;&amp;FORM=VRDGAR" TargetMode="External"/><Relationship Id="rId1" Type="http://schemas.openxmlformats.org/officeDocument/2006/relationships/slideLayout" Target="../slideLayouts/slideLayout67.xml"/></Relationships>
</file>

<file path=ppt/slides/_rels/slide60.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hyperlink" Target="https://www.youtube.com/watch?v=HXy4eUlkLQQ" TargetMode="External"/><Relationship Id="rId1" Type="http://schemas.openxmlformats.org/officeDocument/2006/relationships/slideLayout" Target="../slideLayouts/slideLayout67.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58.xml"/></Relationships>
</file>

<file path=ppt/slides/_rels/slide62.xml.rels><?xml version="1.0" encoding="UTF-8" standalone="yes"?>
<Relationships xmlns="http://schemas.openxmlformats.org/package/2006/relationships"><Relationship Id="rId2" Type="http://schemas.openxmlformats.org/officeDocument/2006/relationships/hyperlink" Target="https://www.mentalhelp.net/articles/moral-development-piaget-s-theory/" TargetMode="External"/><Relationship Id="rId1" Type="http://schemas.openxmlformats.org/officeDocument/2006/relationships/slideLayout" Target="../slideLayouts/slideLayout5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859400642"/>
      </p:ext>
    </p:extLst>
  </p:cSld>
  <p:clrMapOvr>
    <a:masterClrMapping/>
  </p:clrMapOvr>
  <p:transition spd="med">
    <p:fad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p:txBody>
          <a:bodyPr/>
          <a:lstStyle/>
          <a:p>
            <a:endParaRPr lang="en-US" dirty="0"/>
          </a:p>
        </p:txBody>
      </p:sp>
      <p:graphicFrame>
        <p:nvGraphicFramePr>
          <p:cNvPr id="2" name="Content Placeholder 1"/>
          <p:cNvGraphicFramePr>
            <a:graphicFrameLocks noGrp="1"/>
          </p:cNvGraphicFramePr>
          <p:nvPr>
            <p:ph idx="1"/>
            <p:extLst>
              <p:ext uri="{D42A27DB-BD31-4B8C-83A1-F6EECF244321}">
                <p14:modId xmlns:p14="http://schemas.microsoft.com/office/powerpoint/2010/main" val="334794535"/>
              </p:ext>
            </p:extLst>
          </p:nvPr>
        </p:nvGraphicFramePr>
        <p:xfrm>
          <a:off x="1545772" y="521836"/>
          <a:ext cx="9895114" cy="545442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2711209"/>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graphicEl>
                                              <a:dgm id="{4307A8D1-C46D-5A49-984F-BF4F745CEEA6}"/>
                                            </p:graphicEl>
                                          </p:spTgt>
                                        </p:tgtEl>
                                        <p:attrNameLst>
                                          <p:attrName>style.visibility</p:attrName>
                                        </p:attrNameLst>
                                      </p:cBhvr>
                                      <p:to>
                                        <p:strVal val="visible"/>
                                      </p:to>
                                    </p:set>
                                    <p:animEffect transition="in" filter="fade">
                                      <p:cBhvr>
                                        <p:cTn id="7" dur="1000"/>
                                        <p:tgtEl>
                                          <p:spTgt spid="2">
                                            <p:graphicEl>
                                              <a:dgm id="{4307A8D1-C46D-5A49-984F-BF4F745CEEA6}"/>
                                            </p:graphicEl>
                                          </p:spTgt>
                                        </p:tgtEl>
                                      </p:cBhvr>
                                    </p:animEffect>
                                    <p:anim calcmode="lin" valueType="num">
                                      <p:cBhvr>
                                        <p:cTn id="8" dur="1000" fill="hold"/>
                                        <p:tgtEl>
                                          <p:spTgt spid="2">
                                            <p:graphicEl>
                                              <a:dgm id="{4307A8D1-C46D-5A49-984F-BF4F745CEEA6}"/>
                                            </p:graphicEl>
                                          </p:spTgt>
                                        </p:tgtEl>
                                        <p:attrNameLst>
                                          <p:attrName>ppt_x</p:attrName>
                                        </p:attrNameLst>
                                      </p:cBhvr>
                                      <p:tavLst>
                                        <p:tav tm="0">
                                          <p:val>
                                            <p:strVal val="#ppt_x"/>
                                          </p:val>
                                        </p:tav>
                                        <p:tav tm="100000">
                                          <p:val>
                                            <p:strVal val="#ppt_x"/>
                                          </p:val>
                                        </p:tav>
                                      </p:tavLst>
                                    </p:anim>
                                    <p:anim calcmode="lin" valueType="num">
                                      <p:cBhvr>
                                        <p:cTn id="9" dur="1000" fill="hold"/>
                                        <p:tgtEl>
                                          <p:spTgt spid="2">
                                            <p:graphicEl>
                                              <a:dgm id="{4307A8D1-C46D-5A49-984F-BF4F745CEEA6}"/>
                                            </p:graphic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
                                            <p:graphicEl>
                                              <a:dgm id="{AC1DF08D-2813-534F-A319-A706475FA623}"/>
                                            </p:graphicEl>
                                          </p:spTgt>
                                        </p:tgtEl>
                                        <p:attrNameLst>
                                          <p:attrName>style.visibility</p:attrName>
                                        </p:attrNameLst>
                                      </p:cBhvr>
                                      <p:to>
                                        <p:strVal val="visible"/>
                                      </p:to>
                                    </p:set>
                                    <p:animEffect transition="in" filter="fade">
                                      <p:cBhvr>
                                        <p:cTn id="14" dur="1000"/>
                                        <p:tgtEl>
                                          <p:spTgt spid="2">
                                            <p:graphicEl>
                                              <a:dgm id="{AC1DF08D-2813-534F-A319-A706475FA623}"/>
                                            </p:graphicEl>
                                          </p:spTgt>
                                        </p:tgtEl>
                                      </p:cBhvr>
                                    </p:animEffect>
                                    <p:anim calcmode="lin" valueType="num">
                                      <p:cBhvr>
                                        <p:cTn id="15" dur="1000" fill="hold"/>
                                        <p:tgtEl>
                                          <p:spTgt spid="2">
                                            <p:graphicEl>
                                              <a:dgm id="{AC1DF08D-2813-534F-A319-A706475FA623}"/>
                                            </p:graphicEl>
                                          </p:spTgt>
                                        </p:tgtEl>
                                        <p:attrNameLst>
                                          <p:attrName>ppt_x</p:attrName>
                                        </p:attrNameLst>
                                      </p:cBhvr>
                                      <p:tavLst>
                                        <p:tav tm="0">
                                          <p:val>
                                            <p:strVal val="#ppt_x"/>
                                          </p:val>
                                        </p:tav>
                                        <p:tav tm="100000">
                                          <p:val>
                                            <p:strVal val="#ppt_x"/>
                                          </p:val>
                                        </p:tav>
                                      </p:tavLst>
                                    </p:anim>
                                    <p:anim calcmode="lin" valueType="num">
                                      <p:cBhvr>
                                        <p:cTn id="16" dur="1000" fill="hold"/>
                                        <p:tgtEl>
                                          <p:spTgt spid="2">
                                            <p:graphicEl>
                                              <a:dgm id="{AC1DF08D-2813-534F-A319-A706475FA623}"/>
                                            </p:graphic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2">
                                            <p:graphicEl>
                                              <a:dgm id="{C73DC9D1-EA05-764B-B8FC-350EC0E92966}"/>
                                            </p:graphicEl>
                                          </p:spTgt>
                                        </p:tgtEl>
                                        <p:attrNameLst>
                                          <p:attrName>style.visibility</p:attrName>
                                        </p:attrNameLst>
                                      </p:cBhvr>
                                      <p:to>
                                        <p:strVal val="visible"/>
                                      </p:to>
                                    </p:set>
                                    <p:animEffect transition="in" filter="fade">
                                      <p:cBhvr>
                                        <p:cTn id="21" dur="1000"/>
                                        <p:tgtEl>
                                          <p:spTgt spid="2">
                                            <p:graphicEl>
                                              <a:dgm id="{C73DC9D1-EA05-764B-B8FC-350EC0E92966}"/>
                                            </p:graphicEl>
                                          </p:spTgt>
                                        </p:tgtEl>
                                      </p:cBhvr>
                                    </p:animEffect>
                                    <p:anim calcmode="lin" valueType="num">
                                      <p:cBhvr>
                                        <p:cTn id="22" dur="1000" fill="hold"/>
                                        <p:tgtEl>
                                          <p:spTgt spid="2">
                                            <p:graphicEl>
                                              <a:dgm id="{C73DC9D1-EA05-764B-B8FC-350EC0E92966}"/>
                                            </p:graphicEl>
                                          </p:spTgt>
                                        </p:tgtEl>
                                        <p:attrNameLst>
                                          <p:attrName>ppt_x</p:attrName>
                                        </p:attrNameLst>
                                      </p:cBhvr>
                                      <p:tavLst>
                                        <p:tav tm="0">
                                          <p:val>
                                            <p:strVal val="#ppt_x"/>
                                          </p:val>
                                        </p:tav>
                                        <p:tav tm="100000">
                                          <p:val>
                                            <p:strVal val="#ppt_x"/>
                                          </p:val>
                                        </p:tav>
                                      </p:tavLst>
                                    </p:anim>
                                    <p:anim calcmode="lin" valueType="num">
                                      <p:cBhvr>
                                        <p:cTn id="23" dur="1000" fill="hold"/>
                                        <p:tgtEl>
                                          <p:spTgt spid="2">
                                            <p:graphicEl>
                                              <a:dgm id="{C73DC9D1-EA05-764B-B8FC-350EC0E92966}"/>
                                            </p:graphic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2"/>
          <p:cNvSpPr>
            <a:spLocks noGrp="1" noChangeArrowheads="1"/>
          </p:cNvSpPr>
          <p:nvPr>
            <p:ph type="title"/>
          </p:nvPr>
        </p:nvSpPr>
        <p:spPr/>
        <p:txBody>
          <a:bodyPr>
            <a:normAutofit/>
          </a:bodyPr>
          <a:lstStyle/>
          <a:p>
            <a:r>
              <a:rPr lang="en-US" sz="4000" dirty="0"/>
              <a:t>Prenatal Development and Infancy</a:t>
            </a:r>
          </a:p>
        </p:txBody>
      </p:sp>
      <p:graphicFrame>
        <p:nvGraphicFramePr>
          <p:cNvPr id="2" name="Content Placeholder 1"/>
          <p:cNvGraphicFramePr>
            <a:graphicFrameLocks noGrp="1"/>
          </p:cNvGraphicFramePr>
          <p:nvPr>
            <p:ph idx="1"/>
            <p:extLst>
              <p:ext uri="{D42A27DB-BD31-4B8C-83A1-F6EECF244321}">
                <p14:modId xmlns:p14="http://schemas.microsoft.com/office/powerpoint/2010/main" val="1762436210"/>
              </p:ext>
            </p:extLst>
          </p:nvPr>
        </p:nvGraphicFramePr>
        <p:xfrm>
          <a:off x="1981199" y="1417638"/>
          <a:ext cx="9089571" cy="48307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5670462"/>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graphicEl>
                                              <a:dgm id="{D16A9FC7-3EFA-EF49-8932-D0E87F09D4F5}"/>
                                            </p:graphicEl>
                                          </p:spTgt>
                                        </p:tgtEl>
                                        <p:attrNameLst>
                                          <p:attrName>style.visibility</p:attrName>
                                        </p:attrNameLst>
                                      </p:cBhvr>
                                      <p:to>
                                        <p:strVal val="visible"/>
                                      </p:to>
                                    </p:set>
                                    <p:animEffect transition="in" filter="fade">
                                      <p:cBhvr>
                                        <p:cTn id="7" dur="1000"/>
                                        <p:tgtEl>
                                          <p:spTgt spid="2">
                                            <p:graphicEl>
                                              <a:dgm id="{D16A9FC7-3EFA-EF49-8932-D0E87F09D4F5}"/>
                                            </p:graphicEl>
                                          </p:spTgt>
                                        </p:tgtEl>
                                      </p:cBhvr>
                                    </p:animEffect>
                                    <p:anim calcmode="lin" valueType="num">
                                      <p:cBhvr>
                                        <p:cTn id="8" dur="1000" fill="hold"/>
                                        <p:tgtEl>
                                          <p:spTgt spid="2">
                                            <p:graphicEl>
                                              <a:dgm id="{D16A9FC7-3EFA-EF49-8932-D0E87F09D4F5}"/>
                                            </p:graphicEl>
                                          </p:spTgt>
                                        </p:tgtEl>
                                        <p:attrNameLst>
                                          <p:attrName>ppt_x</p:attrName>
                                        </p:attrNameLst>
                                      </p:cBhvr>
                                      <p:tavLst>
                                        <p:tav tm="0">
                                          <p:val>
                                            <p:strVal val="#ppt_x"/>
                                          </p:val>
                                        </p:tav>
                                        <p:tav tm="100000">
                                          <p:val>
                                            <p:strVal val="#ppt_x"/>
                                          </p:val>
                                        </p:tav>
                                      </p:tavLst>
                                    </p:anim>
                                    <p:anim calcmode="lin" valueType="num">
                                      <p:cBhvr>
                                        <p:cTn id="9" dur="1000" fill="hold"/>
                                        <p:tgtEl>
                                          <p:spTgt spid="2">
                                            <p:graphicEl>
                                              <a:dgm id="{D16A9FC7-3EFA-EF49-8932-D0E87F09D4F5}"/>
                                            </p:graphic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
                                            <p:graphicEl>
                                              <a:dgm id="{90281C5B-A14D-C34F-877D-BE56D569EC5F}"/>
                                            </p:graphicEl>
                                          </p:spTgt>
                                        </p:tgtEl>
                                        <p:attrNameLst>
                                          <p:attrName>style.visibility</p:attrName>
                                        </p:attrNameLst>
                                      </p:cBhvr>
                                      <p:to>
                                        <p:strVal val="visible"/>
                                      </p:to>
                                    </p:set>
                                    <p:animEffect transition="in" filter="fade">
                                      <p:cBhvr>
                                        <p:cTn id="14" dur="1000"/>
                                        <p:tgtEl>
                                          <p:spTgt spid="2">
                                            <p:graphicEl>
                                              <a:dgm id="{90281C5B-A14D-C34F-877D-BE56D569EC5F}"/>
                                            </p:graphicEl>
                                          </p:spTgt>
                                        </p:tgtEl>
                                      </p:cBhvr>
                                    </p:animEffect>
                                    <p:anim calcmode="lin" valueType="num">
                                      <p:cBhvr>
                                        <p:cTn id="15" dur="1000" fill="hold"/>
                                        <p:tgtEl>
                                          <p:spTgt spid="2">
                                            <p:graphicEl>
                                              <a:dgm id="{90281C5B-A14D-C34F-877D-BE56D569EC5F}"/>
                                            </p:graphicEl>
                                          </p:spTgt>
                                        </p:tgtEl>
                                        <p:attrNameLst>
                                          <p:attrName>ppt_x</p:attrName>
                                        </p:attrNameLst>
                                      </p:cBhvr>
                                      <p:tavLst>
                                        <p:tav tm="0">
                                          <p:val>
                                            <p:strVal val="#ppt_x"/>
                                          </p:val>
                                        </p:tav>
                                        <p:tav tm="100000">
                                          <p:val>
                                            <p:strVal val="#ppt_x"/>
                                          </p:val>
                                        </p:tav>
                                      </p:tavLst>
                                    </p:anim>
                                    <p:anim calcmode="lin" valueType="num">
                                      <p:cBhvr>
                                        <p:cTn id="16" dur="1000" fill="hold"/>
                                        <p:tgtEl>
                                          <p:spTgt spid="2">
                                            <p:graphicEl>
                                              <a:dgm id="{90281C5B-A14D-C34F-877D-BE56D569EC5F}"/>
                                            </p:graphic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2">
                                            <p:graphicEl>
                                              <a:dgm id="{7751B992-EA7C-DD43-A804-7F606F45D755}"/>
                                            </p:graphicEl>
                                          </p:spTgt>
                                        </p:tgtEl>
                                        <p:attrNameLst>
                                          <p:attrName>style.visibility</p:attrName>
                                        </p:attrNameLst>
                                      </p:cBhvr>
                                      <p:to>
                                        <p:strVal val="visible"/>
                                      </p:to>
                                    </p:set>
                                    <p:animEffect transition="in" filter="fade">
                                      <p:cBhvr>
                                        <p:cTn id="21" dur="1000"/>
                                        <p:tgtEl>
                                          <p:spTgt spid="2">
                                            <p:graphicEl>
                                              <a:dgm id="{7751B992-EA7C-DD43-A804-7F606F45D755}"/>
                                            </p:graphicEl>
                                          </p:spTgt>
                                        </p:tgtEl>
                                      </p:cBhvr>
                                    </p:animEffect>
                                    <p:anim calcmode="lin" valueType="num">
                                      <p:cBhvr>
                                        <p:cTn id="22" dur="1000" fill="hold"/>
                                        <p:tgtEl>
                                          <p:spTgt spid="2">
                                            <p:graphicEl>
                                              <a:dgm id="{7751B992-EA7C-DD43-A804-7F606F45D755}"/>
                                            </p:graphicEl>
                                          </p:spTgt>
                                        </p:tgtEl>
                                        <p:attrNameLst>
                                          <p:attrName>ppt_x</p:attrName>
                                        </p:attrNameLst>
                                      </p:cBhvr>
                                      <p:tavLst>
                                        <p:tav tm="0">
                                          <p:val>
                                            <p:strVal val="#ppt_x"/>
                                          </p:val>
                                        </p:tav>
                                        <p:tav tm="100000">
                                          <p:val>
                                            <p:strVal val="#ppt_x"/>
                                          </p:val>
                                        </p:tav>
                                      </p:tavLst>
                                    </p:anim>
                                    <p:anim calcmode="lin" valueType="num">
                                      <p:cBhvr>
                                        <p:cTn id="23" dur="1000" fill="hold"/>
                                        <p:tgtEl>
                                          <p:spTgt spid="2">
                                            <p:graphicEl>
                                              <a:dgm id="{7751B992-EA7C-DD43-A804-7F606F45D755}"/>
                                            </p:graphic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2">
                                            <p:graphicEl>
                                              <a:dgm id="{E9AD2193-4DD5-9D41-9124-78B52DE8CDF5}"/>
                                            </p:graphicEl>
                                          </p:spTgt>
                                        </p:tgtEl>
                                        <p:attrNameLst>
                                          <p:attrName>style.visibility</p:attrName>
                                        </p:attrNameLst>
                                      </p:cBhvr>
                                      <p:to>
                                        <p:strVal val="visible"/>
                                      </p:to>
                                    </p:set>
                                    <p:animEffect transition="in" filter="fade">
                                      <p:cBhvr>
                                        <p:cTn id="28" dur="1000"/>
                                        <p:tgtEl>
                                          <p:spTgt spid="2">
                                            <p:graphicEl>
                                              <a:dgm id="{E9AD2193-4DD5-9D41-9124-78B52DE8CDF5}"/>
                                            </p:graphicEl>
                                          </p:spTgt>
                                        </p:tgtEl>
                                      </p:cBhvr>
                                    </p:animEffect>
                                    <p:anim calcmode="lin" valueType="num">
                                      <p:cBhvr>
                                        <p:cTn id="29" dur="1000" fill="hold"/>
                                        <p:tgtEl>
                                          <p:spTgt spid="2">
                                            <p:graphicEl>
                                              <a:dgm id="{E9AD2193-4DD5-9D41-9124-78B52DE8CDF5}"/>
                                            </p:graphicEl>
                                          </p:spTgt>
                                        </p:tgtEl>
                                        <p:attrNameLst>
                                          <p:attrName>ppt_x</p:attrName>
                                        </p:attrNameLst>
                                      </p:cBhvr>
                                      <p:tavLst>
                                        <p:tav tm="0">
                                          <p:val>
                                            <p:strVal val="#ppt_x"/>
                                          </p:val>
                                        </p:tav>
                                        <p:tav tm="100000">
                                          <p:val>
                                            <p:strVal val="#ppt_x"/>
                                          </p:val>
                                        </p:tav>
                                      </p:tavLst>
                                    </p:anim>
                                    <p:anim calcmode="lin" valueType="num">
                                      <p:cBhvr>
                                        <p:cTn id="30" dur="1000" fill="hold"/>
                                        <p:tgtEl>
                                          <p:spTgt spid="2">
                                            <p:graphicEl>
                                              <a:dgm id="{E9AD2193-4DD5-9D41-9124-78B52DE8CDF5}"/>
                                            </p:graphic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3476670" y="804672"/>
            <a:ext cx="4981530" cy="4612528"/>
          </a:xfrm>
          <a:prstGeom prst="rect">
            <a:avLst/>
          </a:prstGeom>
        </p:spPr>
      </p:pic>
    </p:spTree>
    <p:extLst>
      <p:ext uri="{BB962C8B-B14F-4D97-AF65-F5344CB8AC3E}">
        <p14:creationId xmlns:p14="http://schemas.microsoft.com/office/powerpoint/2010/main" val="3998815561"/>
      </p:ext>
    </p:extLst>
  </p:cSld>
  <p:clrMapOvr>
    <a:masterClrMapping/>
  </p:clrMapOvr>
  <p:transition spd="med">
    <p:fade/>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creen Shot 2013-11-04 at 11.31.30 A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226878" cy="6433457"/>
          </a:xfrm>
          <a:prstGeom prst="rect">
            <a:avLst/>
          </a:prstGeom>
        </p:spPr>
      </p:pic>
    </p:spTree>
    <p:extLst>
      <p:ext uri="{BB962C8B-B14F-4D97-AF65-F5344CB8AC3E}">
        <p14:creationId xmlns:p14="http://schemas.microsoft.com/office/powerpoint/2010/main" val="2914858360"/>
      </p:ext>
    </p:extLst>
  </p:cSld>
  <p:clrMapOvr>
    <a:masterClrMapping/>
  </p:clrMapOvr>
  <p:transition spd="med">
    <p:fade/>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Title 1"/>
          <p:cNvSpPr>
            <a:spLocks noGrp="1"/>
          </p:cNvSpPr>
          <p:nvPr>
            <p:ph type="title"/>
          </p:nvPr>
        </p:nvSpPr>
        <p:spPr>
          <a:xfrm>
            <a:off x="609600" y="122238"/>
            <a:ext cx="10972800" cy="868362"/>
          </a:xfrm>
        </p:spPr>
        <p:txBody>
          <a:bodyPr>
            <a:normAutofit/>
          </a:bodyPr>
          <a:lstStyle/>
          <a:p>
            <a:r>
              <a:rPr lang="en-US" sz="4400" dirty="0"/>
              <a:t>In the beginning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842992219"/>
              </p:ext>
            </p:extLst>
          </p:nvPr>
        </p:nvGraphicFramePr>
        <p:xfrm>
          <a:off x="1513114" y="1088571"/>
          <a:ext cx="9644743" cy="52795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21378241"/>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4">
                                            <p:graphicEl>
                                              <a:dgm id="{001D0411-1EC2-C347-B9A8-AA8D7D2859F4}"/>
                                            </p:graphicEl>
                                          </p:spTgt>
                                        </p:tgtEl>
                                        <p:attrNameLst>
                                          <p:attrName>style.visibility</p:attrName>
                                        </p:attrNameLst>
                                      </p:cBhvr>
                                      <p:to>
                                        <p:strVal val="visible"/>
                                      </p:to>
                                    </p:set>
                                    <p:animEffect transition="in" filter="wheel(1)">
                                      <p:cBhvr>
                                        <p:cTn id="7" dur="2000"/>
                                        <p:tgtEl>
                                          <p:spTgt spid="4">
                                            <p:graphicEl>
                                              <a:dgm id="{001D0411-1EC2-C347-B9A8-AA8D7D2859F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4">
                                            <p:graphicEl>
                                              <a:dgm id="{3134BB20-BAAD-9741-8C83-FB53BE62B308}"/>
                                            </p:graphicEl>
                                          </p:spTgt>
                                        </p:tgtEl>
                                        <p:attrNameLst>
                                          <p:attrName>style.visibility</p:attrName>
                                        </p:attrNameLst>
                                      </p:cBhvr>
                                      <p:to>
                                        <p:strVal val="visible"/>
                                      </p:to>
                                    </p:set>
                                    <p:animEffect transition="in" filter="wheel(1)">
                                      <p:cBhvr>
                                        <p:cTn id="12" dur="2000"/>
                                        <p:tgtEl>
                                          <p:spTgt spid="4">
                                            <p:graphicEl>
                                              <a:dgm id="{3134BB20-BAAD-9741-8C83-FB53BE62B308}"/>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grpId="0" nodeType="clickEffect">
                                  <p:stCondLst>
                                    <p:cond delay="0"/>
                                  </p:stCondLst>
                                  <p:childTnLst>
                                    <p:set>
                                      <p:cBhvr>
                                        <p:cTn id="16" dur="1" fill="hold">
                                          <p:stCondLst>
                                            <p:cond delay="0"/>
                                          </p:stCondLst>
                                        </p:cTn>
                                        <p:tgtEl>
                                          <p:spTgt spid="4">
                                            <p:graphicEl>
                                              <a:dgm id="{418DCE32-B663-A54A-8850-C8CF6A994FB2}"/>
                                            </p:graphicEl>
                                          </p:spTgt>
                                        </p:tgtEl>
                                        <p:attrNameLst>
                                          <p:attrName>style.visibility</p:attrName>
                                        </p:attrNameLst>
                                      </p:cBhvr>
                                      <p:to>
                                        <p:strVal val="visible"/>
                                      </p:to>
                                    </p:set>
                                    <p:animEffect transition="in" filter="wheel(1)">
                                      <p:cBhvr>
                                        <p:cTn id="17" dur="2000"/>
                                        <p:tgtEl>
                                          <p:spTgt spid="4">
                                            <p:graphicEl>
                                              <a:dgm id="{418DCE32-B663-A54A-8850-C8CF6A994FB2}"/>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21" presetClass="entr" presetSubtype="1" fill="hold" grpId="0" nodeType="clickEffect">
                                  <p:stCondLst>
                                    <p:cond delay="0"/>
                                  </p:stCondLst>
                                  <p:childTnLst>
                                    <p:set>
                                      <p:cBhvr>
                                        <p:cTn id="21" dur="1" fill="hold">
                                          <p:stCondLst>
                                            <p:cond delay="0"/>
                                          </p:stCondLst>
                                        </p:cTn>
                                        <p:tgtEl>
                                          <p:spTgt spid="4">
                                            <p:graphicEl>
                                              <a:dgm id="{43F7FA6B-F3F2-B64C-954E-86BEA91775C4}"/>
                                            </p:graphicEl>
                                          </p:spTgt>
                                        </p:tgtEl>
                                        <p:attrNameLst>
                                          <p:attrName>style.visibility</p:attrName>
                                        </p:attrNameLst>
                                      </p:cBhvr>
                                      <p:to>
                                        <p:strVal val="visible"/>
                                      </p:to>
                                    </p:set>
                                    <p:animEffect transition="in" filter="wheel(1)">
                                      <p:cBhvr>
                                        <p:cTn id="22" dur="2000"/>
                                        <p:tgtEl>
                                          <p:spTgt spid="4">
                                            <p:graphicEl>
                                              <a:dgm id="{43F7FA6B-F3F2-B64C-954E-86BEA91775C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2"/>
          <p:cNvSpPr>
            <a:spLocks noGrp="1" noChangeArrowheads="1"/>
          </p:cNvSpPr>
          <p:nvPr>
            <p:ph type="title"/>
          </p:nvPr>
        </p:nvSpPr>
        <p:spPr>
          <a:xfrm>
            <a:off x="609598" y="0"/>
            <a:ext cx="10972802" cy="1042416"/>
          </a:xfrm>
        </p:spPr>
        <p:txBody>
          <a:bodyPr>
            <a:normAutofit/>
          </a:bodyPr>
          <a:lstStyle/>
          <a:p>
            <a:r>
              <a:rPr lang="en-US" sz="4400" dirty="0"/>
              <a:t>Prenatal Development </a:t>
            </a:r>
          </a:p>
        </p:txBody>
      </p:sp>
      <p:sp>
        <p:nvSpPr>
          <p:cNvPr id="25602" name="Rectangle 3"/>
          <p:cNvSpPr>
            <a:spLocks noGrp="1" noChangeArrowheads="1"/>
          </p:cNvSpPr>
          <p:nvPr>
            <p:ph idx="1"/>
          </p:nvPr>
        </p:nvSpPr>
        <p:spPr>
          <a:xfrm>
            <a:off x="330925" y="1042416"/>
            <a:ext cx="6749144" cy="5205986"/>
          </a:xfrm>
        </p:spPr>
        <p:txBody>
          <a:bodyPr>
            <a:normAutofit lnSpcReduction="10000"/>
          </a:bodyPr>
          <a:lstStyle/>
          <a:p>
            <a:r>
              <a:rPr lang="en-US" sz="3200" b="1" dirty="0"/>
              <a:t>Influences</a:t>
            </a:r>
          </a:p>
          <a:p>
            <a:pPr lvl="1"/>
            <a:r>
              <a:rPr lang="en-US" sz="3200" dirty="0"/>
              <a:t>Zygote</a:t>
            </a:r>
            <a:r>
              <a:rPr lang="fr-FR" altLang="ja-JP" sz="3200" dirty="0"/>
              <a:t>'</a:t>
            </a:r>
            <a:r>
              <a:rPr lang="en-US" altLang="ja-JP" sz="3200" dirty="0"/>
              <a:t>s genetic code (nature)</a:t>
            </a:r>
          </a:p>
          <a:p>
            <a:pPr lvl="1"/>
            <a:r>
              <a:rPr lang="en-US" altLang="ja-JP" sz="3200" dirty="0"/>
              <a:t>Environment (nurture) </a:t>
            </a:r>
            <a:endParaRPr lang="en-US" altLang="ja-JP" sz="3200" dirty="0" smtClean="0"/>
          </a:p>
          <a:p>
            <a:pPr marL="342900" lvl="1" indent="0">
              <a:buNone/>
            </a:pPr>
            <a:endParaRPr lang="en-US" altLang="ja-JP" sz="2800" dirty="0" smtClean="0"/>
          </a:p>
          <a:p>
            <a:pPr lvl="2"/>
            <a:r>
              <a:rPr lang="en-US" sz="3200" b="1" u="sng" dirty="0"/>
              <a:t>Teratogens</a:t>
            </a:r>
            <a:r>
              <a:rPr lang="en-US" sz="3200" dirty="0"/>
              <a:t> are environmental agents (such as drugs or viruses) that impair prenatal development and lead to birth defects or even death</a:t>
            </a:r>
          </a:p>
        </p:txBody>
      </p:sp>
      <p:sp>
        <p:nvSpPr>
          <p:cNvPr id="4" name="TextBox 3"/>
          <p:cNvSpPr txBox="1"/>
          <p:nvPr/>
        </p:nvSpPr>
        <p:spPr>
          <a:xfrm>
            <a:off x="7080069" y="975361"/>
            <a:ext cx="4781005" cy="1077218"/>
          </a:xfrm>
          <a:prstGeom prst="rect">
            <a:avLst/>
          </a:prstGeom>
          <a:solidFill>
            <a:srgbClr val="FF0000"/>
          </a:solidFill>
        </p:spPr>
        <p:txBody>
          <a:bodyPr wrap="square" rtlCol="0">
            <a:spAutoFit/>
          </a:bodyPr>
          <a:lstStyle/>
          <a:p>
            <a:r>
              <a:rPr lang="en-GB" sz="3200" dirty="0"/>
              <a:t>Diseases (such as German measles)</a:t>
            </a:r>
          </a:p>
        </p:txBody>
      </p:sp>
      <p:sp>
        <p:nvSpPr>
          <p:cNvPr id="7" name="TextBox 6"/>
          <p:cNvSpPr txBox="1"/>
          <p:nvPr/>
        </p:nvSpPr>
        <p:spPr>
          <a:xfrm>
            <a:off x="7080069" y="2739643"/>
            <a:ext cx="4781005" cy="1077218"/>
          </a:xfrm>
          <a:prstGeom prst="rect">
            <a:avLst/>
          </a:prstGeom>
          <a:solidFill>
            <a:srgbClr val="FF0000"/>
          </a:solidFill>
        </p:spPr>
        <p:txBody>
          <a:bodyPr wrap="square" rtlCol="0">
            <a:spAutoFit/>
          </a:bodyPr>
          <a:lstStyle/>
          <a:p>
            <a:r>
              <a:rPr lang="en-GB" sz="3200" dirty="0"/>
              <a:t>Physical conditions (such as age, malnutrition)</a:t>
            </a:r>
          </a:p>
        </p:txBody>
      </p:sp>
      <p:sp>
        <p:nvSpPr>
          <p:cNvPr id="8" name="TextBox 7"/>
          <p:cNvSpPr txBox="1"/>
          <p:nvPr/>
        </p:nvSpPr>
        <p:spPr>
          <a:xfrm>
            <a:off x="7080069" y="4590518"/>
            <a:ext cx="4781005" cy="1077218"/>
          </a:xfrm>
          <a:prstGeom prst="rect">
            <a:avLst/>
          </a:prstGeom>
          <a:solidFill>
            <a:srgbClr val="FF0000"/>
          </a:solidFill>
        </p:spPr>
        <p:txBody>
          <a:bodyPr wrap="square" rtlCol="0">
            <a:spAutoFit/>
          </a:bodyPr>
          <a:lstStyle/>
          <a:p>
            <a:r>
              <a:rPr lang="en-GB" sz="3200" dirty="0"/>
              <a:t>Drug use (such as alcohol, heroin </a:t>
            </a:r>
            <a:r>
              <a:rPr lang="en-GB" sz="3200" dirty="0" err="1"/>
              <a:t>etc</a:t>
            </a:r>
            <a:r>
              <a:rPr lang="en-GB" sz="3200" dirty="0"/>
              <a:t>)</a:t>
            </a:r>
          </a:p>
        </p:txBody>
      </p:sp>
    </p:spTree>
    <p:extLst>
      <p:ext uri="{BB962C8B-B14F-4D97-AF65-F5344CB8AC3E}">
        <p14:creationId xmlns:p14="http://schemas.microsoft.com/office/powerpoint/2010/main" val="587491935"/>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5602">
                                            <p:txEl>
                                              <p:pRg st="1" end="1"/>
                                            </p:txEl>
                                          </p:spTgt>
                                        </p:tgtEl>
                                        <p:attrNameLst>
                                          <p:attrName>style.visibility</p:attrName>
                                        </p:attrNameLst>
                                      </p:cBhvr>
                                      <p:to>
                                        <p:strVal val="visible"/>
                                      </p:to>
                                    </p:set>
                                    <p:animEffect transition="in" filter="fade">
                                      <p:cBhvr>
                                        <p:cTn id="7" dur="1000"/>
                                        <p:tgtEl>
                                          <p:spTgt spid="25602">
                                            <p:txEl>
                                              <p:pRg st="1" end="1"/>
                                            </p:txEl>
                                          </p:spTgt>
                                        </p:tgtEl>
                                      </p:cBhvr>
                                    </p:animEffect>
                                    <p:anim calcmode="lin" valueType="num">
                                      <p:cBhvr>
                                        <p:cTn id="8" dur="1000" fill="hold"/>
                                        <p:tgtEl>
                                          <p:spTgt spid="25602">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25602">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25602">
                                            <p:txEl>
                                              <p:pRg st="2" end="2"/>
                                            </p:txEl>
                                          </p:spTgt>
                                        </p:tgtEl>
                                        <p:attrNameLst>
                                          <p:attrName>style.visibility</p:attrName>
                                        </p:attrNameLst>
                                      </p:cBhvr>
                                      <p:to>
                                        <p:strVal val="visible"/>
                                      </p:to>
                                    </p:set>
                                    <p:animEffect transition="in" filter="fade">
                                      <p:cBhvr>
                                        <p:cTn id="12" dur="1000"/>
                                        <p:tgtEl>
                                          <p:spTgt spid="25602">
                                            <p:txEl>
                                              <p:pRg st="2" end="2"/>
                                            </p:txEl>
                                          </p:spTgt>
                                        </p:tgtEl>
                                      </p:cBhvr>
                                    </p:animEffect>
                                    <p:anim calcmode="lin" valueType="num">
                                      <p:cBhvr>
                                        <p:cTn id="13" dur="1000" fill="hold"/>
                                        <p:tgtEl>
                                          <p:spTgt spid="25602">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2560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25602">
                                            <p:txEl>
                                              <p:pRg st="4" end="4"/>
                                            </p:txEl>
                                          </p:spTgt>
                                        </p:tgtEl>
                                        <p:attrNameLst>
                                          <p:attrName>style.visibility</p:attrName>
                                        </p:attrNameLst>
                                      </p:cBhvr>
                                      <p:to>
                                        <p:strVal val="visible"/>
                                      </p:to>
                                    </p:set>
                                    <p:animEffect transition="in" filter="fade">
                                      <p:cBhvr>
                                        <p:cTn id="19" dur="1000"/>
                                        <p:tgtEl>
                                          <p:spTgt spid="25602">
                                            <p:txEl>
                                              <p:pRg st="4" end="4"/>
                                            </p:txEl>
                                          </p:spTgt>
                                        </p:tgtEl>
                                      </p:cBhvr>
                                    </p:animEffect>
                                    <p:anim calcmode="lin" valueType="num">
                                      <p:cBhvr>
                                        <p:cTn id="20" dur="1000" fill="hold"/>
                                        <p:tgtEl>
                                          <p:spTgt spid="25602">
                                            <p:txEl>
                                              <p:pRg st="4" end="4"/>
                                            </p:txEl>
                                          </p:spTgt>
                                        </p:tgtEl>
                                        <p:attrNameLst>
                                          <p:attrName>ppt_x</p:attrName>
                                        </p:attrNameLst>
                                      </p:cBhvr>
                                      <p:tavLst>
                                        <p:tav tm="0">
                                          <p:val>
                                            <p:strVal val="#ppt_x"/>
                                          </p:val>
                                        </p:tav>
                                        <p:tav tm="100000">
                                          <p:val>
                                            <p:strVal val="#ppt_x"/>
                                          </p:val>
                                        </p:tav>
                                      </p:tavLst>
                                    </p:anim>
                                    <p:anim calcmode="lin" valueType="num">
                                      <p:cBhvr>
                                        <p:cTn id="21" dur="1000" fill="hold"/>
                                        <p:tgtEl>
                                          <p:spTgt spid="25602">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1" presetClass="entr" presetSubtype="1" fill="hold" grpId="0" nodeType="clickEffect">
                                  <p:stCondLst>
                                    <p:cond delay="0"/>
                                  </p:stCondLst>
                                  <p:childTnLst>
                                    <p:set>
                                      <p:cBhvr>
                                        <p:cTn id="25" dur="1" fill="hold">
                                          <p:stCondLst>
                                            <p:cond delay="0"/>
                                          </p:stCondLst>
                                        </p:cTn>
                                        <p:tgtEl>
                                          <p:spTgt spid="4"/>
                                        </p:tgtEl>
                                        <p:attrNameLst>
                                          <p:attrName>style.visibility</p:attrName>
                                        </p:attrNameLst>
                                      </p:cBhvr>
                                      <p:to>
                                        <p:strVal val="visible"/>
                                      </p:to>
                                    </p:set>
                                    <p:animEffect transition="in" filter="wheel(1)">
                                      <p:cBhvr>
                                        <p:cTn id="26" dur="2000"/>
                                        <p:tgtEl>
                                          <p:spTgt spid="4"/>
                                        </p:tgtEl>
                                      </p:cBhvr>
                                    </p:animEffect>
                                  </p:childTnLst>
                                </p:cTn>
                              </p:par>
                            </p:childTnLst>
                          </p:cTn>
                        </p:par>
                      </p:childTnLst>
                    </p:cTn>
                  </p:par>
                  <p:par>
                    <p:cTn id="27" fill="hold">
                      <p:stCondLst>
                        <p:cond delay="indefinite"/>
                      </p:stCondLst>
                      <p:childTnLst>
                        <p:par>
                          <p:cTn id="28" fill="hold">
                            <p:stCondLst>
                              <p:cond delay="0"/>
                            </p:stCondLst>
                            <p:childTnLst>
                              <p:par>
                                <p:cTn id="29" presetID="6" presetClass="entr" presetSubtype="16"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animEffect transition="in" filter="circle(in)">
                                      <p:cBhvr>
                                        <p:cTn id="31" dur="2000"/>
                                        <p:tgtEl>
                                          <p:spTgt spid="7"/>
                                        </p:tgtEl>
                                      </p:cBhvr>
                                    </p:animEffect>
                                  </p:childTnLst>
                                </p:cTn>
                              </p:par>
                            </p:childTnLst>
                          </p:cTn>
                        </p:par>
                      </p:childTnLst>
                    </p:cTn>
                  </p:par>
                  <p:par>
                    <p:cTn id="32" fill="hold">
                      <p:stCondLst>
                        <p:cond delay="indefinite"/>
                      </p:stCondLst>
                      <p:childTnLst>
                        <p:par>
                          <p:cTn id="33" fill="hold">
                            <p:stCondLst>
                              <p:cond delay="0"/>
                            </p:stCondLst>
                            <p:childTnLst>
                              <p:par>
                                <p:cTn id="34" presetID="6" presetClass="entr" presetSubtype="16" fill="hold" grpId="0" nodeType="clickEffect">
                                  <p:stCondLst>
                                    <p:cond delay="0"/>
                                  </p:stCondLst>
                                  <p:childTnLst>
                                    <p:set>
                                      <p:cBhvr>
                                        <p:cTn id="35" dur="1" fill="hold">
                                          <p:stCondLst>
                                            <p:cond delay="0"/>
                                          </p:stCondLst>
                                        </p:cTn>
                                        <p:tgtEl>
                                          <p:spTgt spid="8"/>
                                        </p:tgtEl>
                                        <p:attrNameLst>
                                          <p:attrName>style.visibility</p:attrName>
                                        </p:attrNameLst>
                                      </p:cBhvr>
                                      <p:to>
                                        <p:strVal val="visible"/>
                                      </p:to>
                                    </p:set>
                                    <p:animEffect transition="in" filter="circle(in)">
                                      <p:cBhvr>
                                        <p:cTn id="36"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7" grpId="0" animBg="1"/>
      <p:bldP spid="8"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400" dirty="0"/>
              <a:t>Foetal alcohol syndrome</a:t>
            </a:r>
          </a:p>
        </p:txBody>
      </p:sp>
      <p:sp>
        <p:nvSpPr>
          <p:cNvPr id="3" name="Content Placeholder 2"/>
          <p:cNvSpPr>
            <a:spLocks noGrp="1"/>
          </p:cNvSpPr>
          <p:nvPr>
            <p:ph idx="1"/>
          </p:nvPr>
        </p:nvSpPr>
        <p:spPr/>
        <p:txBody>
          <a:bodyPr/>
          <a:lstStyle/>
          <a:p>
            <a:r>
              <a:rPr lang="en-GB" dirty="0"/>
              <a:t>Occurs when mothers drink alcohol during pregnancy</a:t>
            </a:r>
          </a:p>
          <a:p>
            <a:r>
              <a:rPr lang="en-GB" dirty="0"/>
              <a:t>Severe effects including ‘mental retardation and facial abnormalities’ [274]</a:t>
            </a:r>
          </a:p>
          <a:p>
            <a:r>
              <a:rPr lang="en-GB" dirty="0"/>
              <a:t>The effect of </a:t>
            </a:r>
            <a:r>
              <a:rPr lang="en-GB" b="1" dirty="0"/>
              <a:t>teratogens</a:t>
            </a:r>
            <a:r>
              <a:rPr lang="en-GB" dirty="0"/>
              <a:t> varies depending on when in the pregnancy the foetus is exposed and on the age of the mother</a:t>
            </a:r>
          </a:p>
          <a:p>
            <a:r>
              <a:rPr lang="en-GB" dirty="0"/>
              <a:t>Premature birth often results in low birth weight which in turn increases the chances of health problems</a:t>
            </a:r>
          </a:p>
        </p:txBody>
      </p:sp>
    </p:spTree>
    <p:extLst>
      <p:ext uri="{BB962C8B-B14F-4D97-AF65-F5344CB8AC3E}">
        <p14:creationId xmlns:p14="http://schemas.microsoft.com/office/powerpoint/2010/main" val="710713059"/>
      </p:ext>
    </p:extLst>
  </p:cSld>
  <p:clrMapOvr>
    <a:masterClrMapping/>
  </p:clrMapOvr>
  <p:transition spd="med">
    <p:fade/>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46941" y="1505413"/>
            <a:ext cx="4414173" cy="3542374"/>
          </a:xfrm>
          <a:prstGeom prst="rect">
            <a:avLst/>
          </a:prstGeom>
        </p:spPr>
      </p:pic>
      <p:pic>
        <p:nvPicPr>
          <p:cNvPr id="6" name="Picture 5"/>
          <p:cNvPicPr>
            <a:picLocks noChangeAspect="1"/>
          </p:cNvPicPr>
          <p:nvPr/>
        </p:nvPicPr>
        <p:blipFill>
          <a:blip r:embed="rId3"/>
          <a:stretch>
            <a:fillRect/>
          </a:stretch>
        </p:blipFill>
        <p:spPr>
          <a:xfrm>
            <a:off x="4561114" y="415017"/>
            <a:ext cx="7630886" cy="5723165"/>
          </a:xfrm>
          <a:prstGeom prst="rect">
            <a:avLst/>
          </a:prstGeom>
        </p:spPr>
      </p:pic>
    </p:spTree>
    <p:extLst>
      <p:ext uri="{BB962C8B-B14F-4D97-AF65-F5344CB8AC3E}">
        <p14:creationId xmlns:p14="http://schemas.microsoft.com/office/powerpoint/2010/main" val="2895267693"/>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400" dirty="0"/>
              <a:t>Prenatal concerns</a:t>
            </a:r>
          </a:p>
        </p:txBody>
      </p:sp>
      <p:sp>
        <p:nvSpPr>
          <p:cNvPr id="3" name="Content Placeholder 2"/>
          <p:cNvSpPr>
            <a:spLocks noGrp="1"/>
          </p:cNvSpPr>
          <p:nvPr>
            <p:ph idx="1"/>
          </p:nvPr>
        </p:nvSpPr>
        <p:spPr>
          <a:xfrm>
            <a:off x="533400" y="1417638"/>
            <a:ext cx="6901543" cy="4830763"/>
          </a:xfrm>
        </p:spPr>
        <p:txBody>
          <a:bodyPr>
            <a:normAutofit lnSpcReduction="10000"/>
          </a:bodyPr>
          <a:lstStyle/>
          <a:p>
            <a:r>
              <a:rPr lang="en-GB" dirty="0"/>
              <a:t>The healthy mum is more likely to have a healthy pregnancy</a:t>
            </a:r>
          </a:p>
          <a:p>
            <a:r>
              <a:rPr lang="en-GB" dirty="0"/>
              <a:t>The pre-natal foetus is more likely to develop as expected and to be delivered at a reasonable weight at term</a:t>
            </a:r>
          </a:p>
          <a:p>
            <a:r>
              <a:rPr lang="en-GB" dirty="0"/>
              <a:t>In a supportive, nurturing environment we can expect the baby to develop in line with expected norms</a:t>
            </a:r>
          </a:p>
        </p:txBody>
      </p:sp>
      <p:sp>
        <p:nvSpPr>
          <p:cNvPr id="4" name="TextBox 3"/>
          <p:cNvSpPr txBox="1"/>
          <p:nvPr/>
        </p:nvSpPr>
        <p:spPr>
          <a:xfrm>
            <a:off x="7658100" y="1417638"/>
            <a:ext cx="3701143" cy="3539430"/>
          </a:xfrm>
          <a:prstGeom prst="rect">
            <a:avLst/>
          </a:prstGeom>
          <a:solidFill>
            <a:srgbClr val="FFC000"/>
          </a:solidFill>
        </p:spPr>
        <p:txBody>
          <a:bodyPr wrap="square" rtlCol="0">
            <a:spAutoFit/>
          </a:bodyPr>
          <a:lstStyle/>
          <a:p>
            <a:pPr algn="ctr"/>
            <a:r>
              <a:rPr lang="en-GB" sz="3200" dirty="0"/>
              <a:t>‘A healthy woman providing a healthy prenatal environment enhances the probability of a healthy child’ </a:t>
            </a:r>
            <a:r>
              <a:rPr lang="en-GB" sz="2800" dirty="0"/>
              <a:t>[274]</a:t>
            </a:r>
          </a:p>
        </p:txBody>
      </p:sp>
    </p:spTree>
    <p:extLst>
      <p:ext uri="{BB962C8B-B14F-4D97-AF65-F5344CB8AC3E}">
        <p14:creationId xmlns:p14="http://schemas.microsoft.com/office/powerpoint/2010/main" val="1698085991"/>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gtEl>
                                        <p:attrNameLst>
                                          <p:attrName>style.visibility</p:attrName>
                                        </p:attrNameLst>
                                      </p:cBhvr>
                                      <p:to>
                                        <p:strVal val="visible"/>
                                      </p:to>
                                    </p:set>
                                    <p:animEffect transition="in" filter="fade">
                                      <p:cBhvr>
                                        <p:cTn id="28" dur="1000"/>
                                        <p:tgtEl>
                                          <p:spTgt spid="4"/>
                                        </p:tgtEl>
                                      </p:cBhvr>
                                    </p:animEffect>
                                    <p:anim calcmode="lin" valueType="num">
                                      <p:cBhvr>
                                        <p:cTn id="29" dur="1000" fill="hold"/>
                                        <p:tgtEl>
                                          <p:spTgt spid="4"/>
                                        </p:tgtEl>
                                        <p:attrNameLst>
                                          <p:attrName>ppt_x</p:attrName>
                                        </p:attrNameLst>
                                      </p:cBhvr>
                                      <p:tavLst>
                                        <p:tav tm="0">
                                          <p:val>
                                            <p:strVal val="#ppt_x"/>
                                          </p:val>
                                        </p:tav>
                                        <p:tav tm="100000">
                                          <p:val>
                                            <p:strVal val="#ppt_x"/>
                                          </p:val>
                                        </p:tav>
                                      </p:tavLst>
                                    </p:anim>
                                    <p:anim calcmode="lin" valueType="num">
                                      <p:cBhvr>
                                        <p:cTn id="30"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828765" y="773501"/>
            <a:ext cx="9363235" cy="6084499"/>
          </a:xfrm>
          <a:prstGeom prst="rect">
            <a:avLst/>
          </a:prstGeom>
        </p:spPr>
      </p:pic>
      <p:pic>
        <p:nvPicPr>
          <p:cNvPr id="5" name="Picture 4"/>
          <p:cNvPicPr>
            <a:picLocks noChangeAspect="1"/>
          </p:cNvPicPr>
          <p:nvPr/>
        </p:nvPicPr>
        <p:blipFill>
          <a:blip r:embed="rId3"/>
          <a:stretch>
            <a:fillRect/>
          </a:stretch>
        </p:blipFill>
        <p:spPr>
          <a:xfrm>
            <a:off x="100360" y="0"/>
            <a:ext cx="11695771" cy="5979299"/>
          </a:xfrm>
          <a:prstGeom prst="rect">
            <a:avLst/>
          </a:prstGeom>
        </p:spPr>
      </p:pic>
      <p:pic>
        <p:nvPicPr>
          <p:cNvPr id="6" name="Picture 5"/>
          <p:cNvPicPr>
            <a:picLocks noChangeAspect="1"/>
          </p:cNvPicPr>
          <p:nvPr/>
        </p:nvPicPr>
        <p:blipFill>
          <a:blip r:embed="rId4"/>
          <a:stretch>
            <a:fillRect/>
          </a:stretch>
        </p:blipFill>
        <p:spPr>
          <a:xfrm>
            <a:off x="1595437" y="1428750"/>
            <a:ext cx="9001125" cy="4000500"/>
          </a:xfrm>
          <a:prstGeom prst="rect">
            <a:avLst/>
          </a:prstGeom>
        </p:spPr>
      </p:pic>
      <p:pic>
        <p:nvPicPr>
          <p:cNvPr id="7" name="Picture 6"/>
          <p:cNvPicPr>
            <a:picLocks noChangeAspect="1"/>
          </p:cNvPicPr>
          <p:nvPr/>
        </p:nvPicPr>
        <p:blipFill>
          <a:blip r:embed="rId5"/>
          <a:stretch>
            <a:fillRect/>
          </a:stretch>
        </p:blipFill>
        <p:spPr>
          <a:xfrm>
            <a:off x="992033" y="791350"/>
            <a:ext cx="10207931" cy="5317991"/>
          </a:xfrm>
          <a:prstGeom prst="rect">
            <a:avLst/>
          </a:prstGeom>
        </p:spPr>
      </p:pic>
      <p:pic>
        <p:nvPicPr>
          <p:cNvPr id="8" name="Picture 7"/>
          <p:cNvPicPr>
            <a:picLocks noChangeAspect="1"/>
          </p:cNvPicPr>
          <p:nvPr/>
        </p:nvPicPr>
        <p:blipFill>
          <a:blip r:embed="rId6"/>
          <a:stretch>
            <a:fillRect/>
          </a:stretch>
        </p:blipFill>
        <p:spPr>
          <a:xfrm>
            <a:off x="177020" y="1171090"/>
            <a:ext cx="11542449" cy="5599559"/>
          </a:xfrm>
          <a:prstGeom prst="rect">
            <a:avLst/>
          </a:prstGeom>
        </p:spPr>
      </p:pic>
      <p:pic>
        <p:nvPicPr>
          <p:cNvPr id="9" name="Picture 8"/>
          <p:cNvPicPr>
            <a:picLocks noChangeAspect="1"/>
          </p:cNvPicPr>
          <p:nvPr/>
        </p:nvPicPr>
        <p:blipFill>
          <a:blip r:embed="rId7"/>
          <a:stretch>
            <a:fillRect/>
          </a:stretch>
        </p:blipFill>
        <p:spPr>
          <a:xfrm>
            <a:off x="372867" y="1481027"/>
            <a:ext cx="11659529" cy="5271773"/>
          </a:xfrm>
          <a:prstGeom prst="rect">
            <a:avLst/>
          </a:prstGeom>
        </p:spPr>
      </p:pic>
      <p:pic>
        <p:nvPicPr>
          <p:cNvPr id="10" name="Picture 9"/>
          <p:cNvPicPr>
            <a:picLocks noChangeAspect="1"/>
          </p:cNvPicPr>
          <p:nvPr/>
        </p:nvPicPr>
        <p:blipFill>
          <a:blip r:embed="rId8"/>
          <a:stretch>
            <a:fillRect/>
          </a:stretch>
        </p:blipFill>
        <p:spPr>
          <a:xfrm>
            <a:off x="625588" y="1375827"/>
            <a:ext cx="11599010" cy="5281322"/>
          </a:xfrm>
          <a:prstGeom prst="rect">
            <a:avLst/>
          </a:prstGeom>
        </p:spPr>
      </p:pic>
    </p:spTree>
    <p:extLst>
      <p:ext uri="{BB962C8B-B14F-4D97-AF65-F5344CB8AC3E}">
        <p14:creationId xmlns:p14="http://schemas.microsoft.com/office/powerpoint/2010/main" val="857481425"/>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1000"/>
                                        <p:tgtEl>
                                          <p:spTgt spid="6"/>
                                        </p:tgtEl>
                                      </p:cBhvr>
                                    </p:animEffect>
                                    <p:anim calcmode="lin" valueType="num">
                                      <p:cBhvr>
                                        <p:cTn id="15" dur="1000" fill="hold"/>
                                        <p:tgtEl>
                                          <p:spTgt spid="6"/>
                                        </p:tgtEl>
                                        <p:attrNameLst>
                                          <p:attrName>ppt_x</p:attrName>
                                        </p:attrNameLst>
                                      </p:cBhvr>
                                      <p:tavLst>
                                        <p:tav tm="0">
                                          <p:val>
                                            <p:strVal val="#ppt_x"/>
                                          </p:val>
                                        </p:tav>
                                        <p:tav tm="100000">
                                          <p:val>
                                            <p:strVal val="#ppt_x"/>
                                          </p:val>
                                        </p:tav>
                                      </p:tavLst>
                                    </p:anim>
                                    <p:anim calcmode="lin" valueType="num">
                                      <p:cBhvr>
                                        <p:cTn id="16"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fade">
                                      <p:cBhvr>
                                        <p:cTn id="21" dur="1000"/>
                                        <p:tgtEl>
                                          <p:spTgt spid="7"/>
                                        </p:tgtEl>
                                      </p:cBhvr>
                                    </p:animEffect>
                                    <p:anim calcmode="lin" valueType="num">
                                      <p:cBhvr>
                                        <p:cTn id="22" dur="1000" fill="hold"/>
                                        <p:tgtEl>
                                          <p:spTgt spid="7"/>
                                        </p:tgtEl>
                                        <p:attrNameLst>
                                          <p:attrName>ppt_x</p:attrName>
                                        </p:attrNameLst>
                                      </p:cBhvr>
                                      <p:tavLst>
                                        <p:tav tm="0">
                                          <p:val>
                                            <p:strVal val="#ppt_x"/>
                                          </p:val>
                                        </p:tav>
                                        <p:tav tm="100000">
                                          <p:val>
                                            <p:strVal val="#ppt_x"/>
                                          </p:val>
                                        </p:tav>
                                      </p:tavLst>
                                    </p:anim>
                                    <p:anim calcmode="lin" valueType="num">
                                      <p:cBhvr>
                                        <p:cTn id="23"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8"/>
                                        </p:tgtEl>
                                        <p:attrNameLst>
                                          <p:attrName>style.visibility</p:attrName>
                                        </p:attrNameLst>
                                      </p:cBhvr>
                                      <p:to>
                                        <p:strVal val="visible"/>
                                      </p:to>
                                    </p:set>
                                    <p:animEffect transition="in" filter="fade">
                                      <p:cBhvr>
                                        <p:cTn id="28" dur="1000"/>
                                        <p:tgtEl>
                                          <p:spTgt spid="8"/>
                                        </p:tgtEl>
                                      </p:cBhvr>
                                    </p:animEffect>
                                    <p:anim calcmode="lin" valueType="num">
                                      <p:cBhvr>
                                        <p:cTn id="29" dur="1000" fill="hold"/>
                                        <p:tgtEl>
                                          <p:spTgt spid="8"/>
                                        </p:tgtEl>
                                        <p:attrNameLst>
                                          <p:attrName>ppt_x</p:attrName>
                                        </p:attrNameLst>
                                      </p:cBhvr>
                                      <p:tavLst>
                                        <p:tav tm="0">
                                          <p:val>
                                            <p:strVal val="#ppt_x"/>
                                          </p:val>
                                        </p:tav>
                                        <p:tav tm="100000">
                                          <p:val>
                                            <p:strVal val="#ppt_x"/>
                                          </p:val>
                                        </p:tav>
                                      </p:tavLst>
                                    </p:anim>
                                    <p:anim calcmode="lin" valueType="num">
                                      <p:cBhvr>
                                        <p:cTn id="30"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9"/>
                                        </p:tgtEl>
                                        <p:attrNameLst>
                                          <p:attrName>style.visibility</p:attrName>
                                        </p:attrNameLst>
                                      </p:cBhvr>
                                      <p:to>
                                        <p:strVal val="visible"/>
                                      </p:to>
                                    </p:set>
                                    <p:animEffect transition="in" filter="fade">
                                      <p:cBhvr>
                                        <p:cTn id="35" dur="1000"/>
                                        <p:tgtEl>
                                          <p:spTgt spid="9"/>
                                        </p:tgtEl>
                                      </p:cBhvr>
                                    </p:animEffect>
                                    <p:anim calcmode="lin" valueType="num">
                                      <p:cBhvr>
                                        <p:cTn id="36" dur="1000" fill="hold"/>
                                        <p:tgtEl>
                                          <p:spTgt spid="9"/>
                                        </p:tgtEl>
                                        <p:attrNameLst>
                                          <p:attrName>ppt_x</p:attrName>
                                        </p:attrNameLst>
                                      </p:cBhvr>
                                      <p:tavLst>
                                        <p:tav tm="0">
                                          <p:val>
                                            <p:strVal val="#ppt_x"/>
                                          </p:val>
                                        </p:tav>
                                        <p:tav tm="100000">
                                          <p:val>
                                            <p:strVal val="#ppt_x"/>
                                          </p:val>
                                        </p:tav>
                                      </p:tavLst>
                                    </p:anim>
                                    <p:anim calcmode="lin" valueType="num">
                                      <p:cBhvr>
                                        <p:cTn id="37"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10"/>
                                        </p:tgtEl>
                                        <p:attrNameLst>
                                          <p:attrName>style.visibility</p:attrName>
                                        </p:attrNameLst>
                                      </p:cBhvr>
                                      <p:to>
                                        <p:strVal val="visible"/>
                                      </p:to>
                                    </p:set>
                                    <p:animEffect transition="in" filter="fade">
                                      <p:cBhvr>
                                        <p:cTn id="42" dur="1000"/>
                                        <p:tgtEl>
                                          <p:spTgt spid="10"/>
                                        </p:tgtEl>
                                      </p:cBhvr>
                                    </p:animEffect>
                                    <p:anim calcmode="lin" valueType="num">
                                      <p:cBhvr>
                                        <p:cTn id="43" dur="1000" fill="hold"/>
                                        <p:tgtEl>
                                          <p:spTgt spid="10"/>
                                        </p:tgtEl>
                                        <p:attrNameLst>
                                          <p:attrName>ppt_x</p:attrName>
                                        </p:attrNameLst>
                                      </p:cBhvr>
                                      <p:tavLst>
                                        <p:tav tm="0">
                                          <p:val>
                                            <p:strVal val="#ppt_x"/>
                                          </p:val>
                                        </p:tav>
                                        <p:tav tm="100000">
                                          <p:val>
                                            <p:strVal val="#ppt_x"/>
                                          </p:val>
                                        </p:tav>
                                      </p:tavLst>
                                    </p:anim>
                                    <p:anim calcmode="lin" valueType="num">
                                      <p:cBhvr>
                                        <p:cTn id="44"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p:txBody>
          <a:bodyPr/>
          <a:lstStyle/>
          <a:p>
            <a:endParaRPr lang="en-US" dirty="0"/>
          </a:p>
        </p:txBody>
      </p:sp>
      <p:graphicFrame>
        <p:nvGraphicFramePr>
          <p:cNvPr id="2" name="Content Placeholder 1"/>
          <p:cNvGraphicFramePr>
            <a:graphicFrameLocks noGrp="1"/>
          </p:cNvGraphicFramePr>
          <p:nvPr>
            <p:ph idx="1"/>
            <p:extLst/>
          </p:nvPr>
        </p:nvGraphicFramePr>
        <p:xfrm>
          <a:off x="1545772" y="521836"/>
          <a:ext cx="9895114" cy="545442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93708153"/>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graphicEl>
                                              <a:dgm id="{4307A8D1-C46D-5A49-984F-BF4F745CEEA6}"/>
                                            </p:graphicEl>
                                          </p:spTgt>
                                        </p:tgtEl>
                                        <p:attrNameLst>
                                          <p:attrName>style.visibility</p:attrName>
                                        </p:attrNameLst>
                                      </p:cBhvr>
                                      <p:to>
                                        <p:strVal val="visible"/>
                                      </p:to>
                                    </p:set>
                                    <p:animEffect transition="in" filter="fade">
                                      <p:cBhvr>
                                        <p:cTn id="7" dur="1000"/>
                                        <p:tgtEl>
                                          <p:spTgt spid="2">
                                            <p:graphicEl>
                                              <a:dgm id="{4307A8D1-C46D-5A49-984F-BF4F745CEEA6}"/>
                                            </p:graphicEl>
                                          </p:spTgt>
                                        </p:tgtEl>
                                      </p:cBhvr>
                                    </p:animEffect>
                                    <p:anim calcmode="lin" valueType="num">
                                      <p:cBhvr>
                                        <p:cTn id="8" dur="1000" fill="hold"/>
                                        <p:tgtEl>
                                          <p:spTgt spid="2">
                                            <p:graphicEl>
                                              <a:dgm id="{4307A8D1-C46D-5A49-984F-BF4F745CEEA6}"/>
                                            </p:graphicEl>
                                          </p:spTgt>
                                        </p:tgtEl>
                                        <p:attrNameLst>
                                          <p:attrName>ppt_x</p:attrName>
                                        </p:attrNameLst>
                                      </p:cBhvr>
                                      <p:tavLst>
                                        <p:tav tm="0">
                                          <p:val>
                                            <p:strVal val="#ppt_x"/>
                                          </p:val>
                                        </p:tav>
                                        <p:tav tm="100000">
                                          <p:val>
                                            <p:strVal val="#ppt_x"/>
                                          </p:val>
                                        </p:tav>
                                      </p:tavLst>
                                    </p:anim>
                                    <p:anim calcmode="lin" valueType="num">
                                      <p:cBhvr>
                                        <p:cTn id="9" dur="1000" fill="hold"/>
                                        <p:tgtEl>
                                          <p:spTgt spid="2">
                                            <p:graphicEl>
                                              <a:dgm id="{4307A8D1-C46D-5A49-984F-BF4F745CEEA6}"/>
                                            </p:graphic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
                                            <p:graphicEl>
                                              <a:dgm id="{AC1DF08D-2813-534F-A319-A706475FA623}"/>
                                            </p:graphicEl>
                                          </p:spTgt>
                                        </p:tgtEl>
                                        <p:attrNameLst>
                                          <p:attrName>style.visibility</p:attrName>
                                        </p:attrNameLst>
                                      </p:cBhvr>
                                      <p:to>
                                        <p:strVal val="visible"/>
                                      </p:to>
                                    </p:set>
                                    <p:animEffect transition="in" filter="fade">
                                      <p:cBhvr>
                                        <p:cTn id="14" dur="1000"/>
                                        <p:tgtEl>
                                          <p:spTgt spid="2">
                                            <p:graphicEl>
                                              <a:dgm id="{AC1DF08D-2813-534F-A319-A706475FA623}"/>
                                            </p:graphicEl>
                                          </p:spTgt>
                                        </p:tgtEl>
                                      </p:cBhvr>
                                    </p:animEffect>
                                    <p:anim calcmode="lin" valueType="num">
                                      <p:cBhvr>
                                        <p:cTn id="15" dur="1000" fill="hold"/>
                                        <p:tgtEl>
                                          <p:spTgt spid="2">
                                            <p:graphicEl>
                                              <a:dgm id="{AC1DF08D-2813-534F-A319-A706475FA623}"/>
                                            </p:graphicEl>
                                          </p:spTgt>
                                        </p:tgtEl>
                                        <p:attrNameLst>
                                          <p:attrName>ppt_x</p:attrName>
                                        </p:attrNameLst>
                                      </p:cBhvr>
                                      <p:tavLst>
                                        <p:tav tm="0">
                                          <p:val>
                                            <p:strVal val="#ppt_x"/>
                                          </p:val>
                                        </p:tav>
                                        <p:tav tm="100000">
                                          <p:val>
                                            <p:strVal val="#ppt_x"/>
                                          </p:val>
                                        </p:tav>
                                      </p:tavLst>
                                    </p:anim>
                                    <p:anim calcmode="lin" valueType="num">
                                      <p:cBhvr>
                                        <p:cTn id="16" dur="1000" fill="hold"/>
                                        <p:tgtEl>
                                          <p:spTgt spid="2">
                                            <p:graphicEl>
                                              <a:dgm id="{AC1DF08D-2813-534F-A319-A706475FA623}"/>
                                            </p:graphic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2">
                                            <p:graphicEl>
                                              <a:dgm id="{C73DC9D1-EA05-764B-B8FC-350EC0E92966}"/>
                                            </p:graphicEl>
                                          </p:spTgt>
                                        </p:tgtEl>
                                        <p:attrNameLst>
                                          <p:attrName>style.visibility</p:attrName>
                                        </p:attrNameLst>
                                      </p:cBhvr>
                                      <p:to>
                                        <p:strVal val="visible"/>
                                      </p:to>
                                    </p:set>
                                    <p:animEffect transition="in" filter="fade">
                                      <p:cBhvr>
                                        <p:cTn id="21" dur="1000"/>
                                        <p:tgtEl>
                                          <p:spTgt spid="2">
                                            <p:graphicEl>
                                              <a:dgm id="{C73DC9D1-EA05-764B-B8FC-350EC0E92966}"/>
                                            </p:graphicEl>
                                          </p:spTgt>
                                        </p:tgtEl>
                                      </p:cBhvr>
                                    </p:animEffect>
                                    <p:anim calcmode="lin" valueType="num">
                                      <p:cBhvr>
                                        <p:cTn id="22" dur="1000" fill="hold"/>
                                        <p:tgtEl>
                                          <p:spTgt spid="2">
                                            <p:graphicEl>
                                              <a:dgm id="{C73DC9D1-EA05-764B-B8FC-350EC0E92966}"/>
                                            </p:graphicEl>
                                          </p:spTgt>
                                        </p:tgtEl>
                                        <p:attrNameLst>
                                          <p:attrName>ppt_x</p:attrName>
                                        </p:attrNameLst>
                                      </p:cBhvr>
                                      <p:tavLst>
                                        <p:tav tm="0">
                                          <p:val>
                                            <p:strVal val="#ppt_x"/>
                                          </p:val>
                                        </p:tav>
                                        <p:tav tm="100000">
                                          <p:val>
                                            <p:strVal val="#ppt_x"/>
                                          </p:val>
                                        </p:tav>
                                      </p:tavLst>
                                    </p:anim>
                                    <p:anim calcmode="lin" valueType="num">
                                      <p:cBhvr>
                                        <p:cTn id="23" dur="1000" fill="hold"/>
                                        <p:tgtEl>
                                          <p:spTgt spid="2">
                                            <p:graphicEl>
                                              <a:dgm id="{C73DC9D1-EA05-764B-B8FC-350EC0E92966}"/>
                                            </p:graphic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Rectangle 2"/>
          <p:cNvSpPr>
            <a:spLocks noGrp="1" noChangeArrowheads="1"/>
          </p:cNvSpPr>
          <p:nvPr>
            <p:ph type="title"/>
          </p:nvPr>
        </p:nvSpPr>
        <p:spPr/>
        <p:txBody>
          <a:bodyPr>
            <a:normAutofit/>
          </a:bodyPr>
          <a:lstStyle/>
          <a:p>
            <a:r>
              <a:rPr lang="en-US" sz="4400" dirty="0"/>
              <a:t>How We Develop During Infancy </a:t>
            </a:r>
          </a:p>
        </p:txBody>
      </p:sp>
      <p:graphicFrame>
        <p:nvGraphicFramePr>
          <p:cNvPr id="3" name="Content Placeholder 2"/>
          <p:cNvGraphicFramePr>
            <a:graphicFrameLocks noGrp="1"/>
          </p:cNvGraphicFramePr>
          <p:nvPr>
            <p:ph idx="1"/>
            <p:extLst>
              <p:ext uri="{D42A27DB-BD31-4B8C-83A1-F6EECF244321}">
                <p14:modId xmlns:p14="http://schemas.microsoft.com/office/powerpoint/2010/main" val="3494000216"/>
              </p:ext>
            </p:extLst>
          </p:nvPr>
        </p:nvGraphicFramePr>
        <p:xfrm>
          <a:off x="1992086" y="1417638"/>
          <a:ext cx="8229600" cy="45291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34760671"/>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Lst>
  </p:timing>
</p:sld>
</file>

<file path=ppt/slides/slide1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7649" name="Rectangle 2"/>
          <p:cNvSpPr>
            <a:spLocks noGrp="1" noChangeArrowheads="1"/>
          </p:cNvSpPr>
          <p:nvPr>
            <p:ph type="title"/>
          </p:nvPr>
        </p:nvSpPr>
        <p:spPr/>
        <p:txBody>
          <a:bodyPr>
            <a:normAutofit/>
          </a:bodyPr>
          <a:lstStyle/>
          <a:p>
            <a:r>
              <a:rPr lang="en-US" sz="4400" dirty="0"/>
              <a:t>Motor Development</a:t>
            </a:r>
          </a:p>
        </p:txBody>
      </p:sp>
      <p:graphicFrame>
        <p:nvGraphicFramePr>
          <p:cNvPr id="3" name="Content Placeholder 2"/>
          <p:cNvGraphicFramePr>
            <a:graphicFrameLocks noGrp="1"/>
          </p:cNvGraphicFramePr>
          <p:nvPr>
            <p:ph idx="1"/>
            <p:extLst>
              <p:ext uri="{D42A27DB-BD31-4B8C-83A1-F6EECF244321}">
                <p14:modId xmlns:p14="http://schemas.microsoft.com/office/powerpoint/2010/main" val="4082734025"/>
              </p:ext>
            </p:extLst>
          </p:nvPr>
        </p:nvGraphicFramePr>
        <p:xfrm>
          <a:off x="2159726" y="1417638"/>
          <a:ext cx="8229600" cy="45291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7651" name="Picture 1"/>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8077200" y="7162800"/>
            <a:ext cx="1676400" cy="10334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15031804"/>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graphicEl>
                                              <a:dgm id="{82ADCCBD-6231-9E41-BD0C-8DF15A329913}"/>
                                            </p:graphicEl>
                                          </p:spTgt>
                                        </p:tgtEl>
                                        <p:attrNameLst>
                                          <p:attrName>style.visibility</p:attrName>
                                        </p:attrNameLst>
                                      </p:cBhvr>
                                      <p:to>
                                        <p:strVal val="visible"/>
                                      </p:to>
                                    </p:set>
                                    <p:animEffect transition="in" filter="wipe(down)">
                                      <p:cBhvr>
                                        <p:cTn id="7" dur="500"/>
                                        <p:tgtEl>
                                          <p:spTgt spid="3">
                                            <p:graphicEl>
                                              <a:dgm id="{82ADCCBD-6231-9E41-BD0C-8DF15A32991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graphicEl>
                                              <a:dgm id="{B0AC945C-FF01-154C-8635-E65A9E0315A1}"/>
                                            </p:graphicEl>
                                          </p:spTgt>
                                        </p:tgtEl>
                                        <p:attrNameLst>
                                          <p:attrName>style.visibility</p:attrName>
                                        </p:attrNameLst>
                                      </p:cBhvr>
                                      <p:to>
                                        <p:strVal val="visible"/>
                                      </p:to>
                                    </p:set>
                                    <p:animEffect transition="in" filter="wipe(down)">
                                      <p:cBhvr>
                                        <p:cTn id="12" dur="500"/>
                                        <p:tgtEl>
                                          <p:spTgt spid="3">
                                            <p:graphicEl>
                                              <a:dgm id="{B0AC945C-FF01-154C-8635-E65A9E0315A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9697" name="Rectangle 2"/>
          <p:cNvSpPr>
            <a:spLocks noGrp="1" noChangeArrowheads="1"/>
          </p:cNvSpPr>
          <p:nvPr>
            <p:ph type="title"/>
          </p:nvPr>
        </p:nvSpPr>
        <p:spPr>
          <a:xfrm>
            <a:off x="6204856" y="122238"/>
            <a:ext cx="5377543" cy="975042"/>
          </a:xfrm>
        </p:spPr>
        <p:txBody>
          <a:bodyPr>
            <a:normAutofit/>
          </a:bodyPr>
          <a:lstStyle/>
          <a:p>
            <a:pPr algn="r"/>
            <a:r>
              <a:rPr lang="en-US" sz="4400" dirty="0"/>
              <a:t>Motor Development</a:t>
            </a:r>
          </a:p>
        </p:txBody>
      </p:sp>
      <p:graphicFrame>
        <p:nvGraphicFramePr>
          <p:cNvPr id="3" name="Content Placeholder 2"/>
          <p:cNvGraphicFramePr>
            <a:graphicFrameLocks noGrp="1"/>
          </p:cNvGraphicFramePr>
          <p:nvPr>
            <p:ph idx="1"/>
            <p:extLst>
              <p:ext uri="{D42A27DB-BD31-4B8C-83A1-F6EECF244321}">
                <p14:modId xmlns:p14="http://schemas.microsoft.com/office/powerpoint/2010/main" val="2158079905"/>
              </p:ext>
            </p:extLst>
          </p:nvPr>
        </p:nvGraphicFramePr>
        <p:xfrm>
          <a:off x="1164770" y="487680"/>
          <a:ext cx="9601201" cy="55909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9699" name="Picture 1"/>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8077200" y="7162800"/>
            <a:ext cx="1676400" cy="10334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51329841"/>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graphicEl>
                                              <a:dgm id="{02FA04B7-0EEF-4A49-ADFE-3B9B1CA91ACC}"/>
                                            </p:graphicEl>
                                          </p:spTgt>
                                        </p:tgtEl>
                                        <p:attrNameLst>
                                          <p:attrName>style.visibility</p:attrName>
                                        </p:attrNameLst>
                                      </p:cBhvr>
                                      <p:to>
                                        <p:strVal val="visible"/>
                                      </p:to>
                                    </p:set>
                                    <p:animEffect transition="in" filter="fade">
                                      <p:cBhvr>
                                        <p:cTn id="7" dur="1000"/>
                                        <p:tgtEl>
                                          <p:spTgt spid="3">
                                            <p:graphicEl>
                                              <a:dgm id="{02FA04B7-0EEF-4A49-ADFE-3B9B1CA91ACC}"/>
                                            </p:graphicEl>
                                          </p:spTgt>
                                        </p:tgtEl>
                                      </p:cBhvr>
                                    </p:animEffect>
                                    <p:anim calcmode="lin" valueType="num">
                                      <p:cBhvr>
                                        <p:cTn id="8" dur="1000" fill="hold"/>
                                        <p:tgtEl>
                                          <p:spTgt spid="3">
                                            <p:graphicEl>
                                              <a:dgm id="{02FA04B7-0EEF-4A49-ADFE-3B9B1CA91ACC}"/>
                                            </p:graphicEl>
                                          </p:spTgt>
                                        </p:tgtEl>
                                        <p:attrNameLst>
                                          <p:attrName>ppt_x</p:attrName>
                                        </p:attrNameLst>
                                      </p:cBhvr>
                                      <p:tavLst>
                                        <p:tav tm="0">
                                          <p:val>
                                            <p:strVal val="#ppt_x"/>
                                          </p:val>
                                        </p:tav>
                                        <p:tav tm="100000">
                                          <p:val>
                                            <p:strVal val="#ppt_x"/>
                                          </p:val>
                                        </p:tav>
                                      </p:tavLst>
                                    </p:anim>
                                    <p:anim calcmode="lin" valueType="num">
                                      <p:cBhvr>
                                        <p:cTn id="9" dur="1000" fill="hold"/>
                                        <p:tgtEl>
                                          <p:spTgt spid="3">
                                            <p:graphicEl>
                                              <a:dgm id="{02FA04B7-0EEF-4A49-ADFE-3B9B1CA91ACC}"/>
                                            </p:graphic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2"/>
          <p:cNvSpPr>
            <a:spLocks noGrp="1" noChangeArrowheads="1"/>
          </p:cNvSpPr>
          <p:nvPr>
            <p:ph type="title"/>
          </p:nvPr>
        </p:nvSpPr>
        <p:spPr/>
        <p:txBody>
          <a:bodyPr>
            <a:normAutofit/>
          </a:bodyPr>
          <a:lstStyle/>
          <a:p>
            <a:r>
              <a:rPr lang="en-US" sz="6000" dirty="0"/>
              <a:t>Sensory-Perceptual Development </a:t>
            </a:r>
          </a:p>
        </p:txBody>
      </p:sp>
      <p:sp>
        <p:nvSpPr>
          <p:cNvPr id="30722" name="Rectangle 3"/>
          <p:cNvSpPr>
            <a:spLocks noGrp="1" noChangeArrowheads="1"/>
          </p:cNvSpPr>
          <p:nvPr>
            <p:ph idx="1"/>
          </p:nvPr>
        </p:nvSpPr>
        <p:spPr>
          <a:xfrm>
            <a:off x="609600" y="1417638"/>
            <a:ext cx="11222736" cy="4974018"/>
          </a:xfrm>
        </p:spPr>
        <p:txBody>
          <a:bodyPr/>
          <a:lstStyle/>
          <a:p>
            <a:r>
              <a:rPr lang="en-US" b="1" dirty="0"/>
              <a:t>Hearing</a:t>
            </a:r>
          </a:p>
          <a:p>
            <a:pPr lvl="1"/>
            <a:r>
              <a:rPr lang="en-US" sz="3200" i="1" dirty="0"/>
              <a:t>Before birth: </a:t>
            </a:r>
            <a:r>
              <a:rPr lang="en-US" sz="3200" dirty="0"/>
              <a:t>Ability appears to develop in the womb </a:t>
            </a:r>
          </a:p>
          <a:p>
            <a:pPr lvl="1"/>
            <a:r>
              <a:rPr lang="en-US" sz="3200" i="1" dirty="0"/>
              <a:t>Newborn: </a:t>
            </a:r>
            <a:r>
              <a:rPr lang="en-US" sz="3200" dirty="0"/>
              <a:t>Hearing more fully developed than vision</a:t>
            </a:r>
          </a:p>
          <a:p>
            <a:pPr lvl="2"/>
            <a:r>
              <a:rPr lang="en-US" sz="3200" dirty="0"/>
              <a:t>Can distinguish their mother</a:t>
            </a:r>
            <a:r>
              <a:rPr lang="fr-FR" altLang="ja-JP" sz="3200" dirty="0"/>
              <a:t>'</a:t>
            </a:r>
            <a:r>
              <a:rPr lang="en-US" altLang="ja-JP" sz="3200" dirty="0"/>
              <a:t>s voice from those of others</a:t>
            </a:r>
          </a:p>
          <a:p>
            <a:pPr lvl="1"/>
            <a:r>
              <a:rPr lang="en-US" sz="3200" i="1" dirty="0"/>
              <a:t>By 6 months: </a:t>
            </a:r>
            <a:r>
              <a:rPr lang="en-US" sz="3200" dirty="0"/>
              <a:t>Infant </a:t>
            </a:r>
            <a:r>
              <a:rPr lang="en-US" altLang="ja-JP" sz="3200" dirty="0"/>
              <a:t>hearing is comparable to that of an adult</a:t>
            </a:r>
          </a:p>
          <a:p>
            <a:pPr lvl="0"/>
            <a:r>
              <a:rPr lang="en-US" b="1" dirty="0">
                <a:solidFill>
                  <a:prstClr val="black"/>
                </a:solidFill>
              </a:rPr>
              <a:t>Speech perception</a:t>
            </a:r>
          </a:p>
          <a:p>
            <a:pPr lvl="1"/>
            <a:r>
              <a:rPr lang="en-US" sz="3200" dirty="0">
                <a:solidFill>
                  <a:prstClr val="black"/>
                </a:solidFill>
              </a:rPr>
              <a:t>Infants can detect all phonemes with or without exposure to them</a:t>
            </a:r>
          </a:p>
          <a:p>
            <a:pPr marL="342900" lvl="1" indent="0">
              <a:buNone/>
            </a:pPr>
            <a:endParaRPr lang="en-US" dirty="0"/>
          </a:p>
        </p:txBody>
      </p:sp>
    </p:spTree>
    <p:extLst>
      <p:ext uri="{BB962C8B-B14F-4D97-AF65-F5344CB8AC3E}">
        <p14:creationId xmlns:p14="http://schemas.microsoft.com/office/powerpoint/2010/main" val="3633598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0722">
                                            <p:txEl>
                                              <p:pRg st="0" end="0"/>
                                            </p:txEl>
                                          </p:spTgt>
                                        </p:tgtEl>
                                        <p:attrNameLst>
                                          <p:attrName>style.visibility</p:attrName>
                                        </p:attrNameLst>
                                      </p:cBhvr>
                                      <p:to>
                                        <p:strVal val="visible"/>
                                      </p:to>
                                    </p:set>
                                    <p:animEffect transition="in" filter="fade">
                                      <p:cBhvr>
                                        <p:cTn id="7" dur="1000"/>
                                        <p:tgtEl>
                                          <p:spTgt spid="30722">
                                            <p:txEl>
                                              <p:pRg st="0" end="0"/>
                                            </p:txEl>
                                          </p:spTgt>
                                        </p:tgtEl>
                                      </p:cBhvr>
                                    </p:animEffect>
                                    <p:anim calcmode="lin" valueType="num">
                                      <p:cBhvr>
                                        <p:cTn id="8" dur="1000" fill="hold"/>
                                        <p:tgtEl>
                                          <p:spTgt spid="3072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072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0722">
                                            <p:txEl>
                                              <p:pRg st="1" end="1"/>
                                            </p:txEl>
                                          </p:spTgt>
                                        </p:tgtEl>
                                        <p:attrNameLst>
                                          <p:attrName>style.visibility</p:attrName>
                                        </p:attrNameLst>
                                      </p:cBhvr>
                                      <p:to>
                                        <p:strVal val="visible"/>
                                      </p:to>
                                    </p:set>
                                    <p:animEffect transition="in" filter="fade">
                                      <p:cBhvr>
                                        <p:cTn id="12" dur="1000"/>
                                        <p:tgtEl>
                                          <p:spTgt spid="30722">
                                            <p:txEl>
                                              <p:pRg st="1" end="1"/>
                                            </p:txEl>
                                          </p:spTgt>
                                        </p:tgtEl>
                                      </p:cBhvr>
                                    </p:animEffect>
                                    <p:anim calcmode="lin" valueType="num">
                                      <p:cBhvr>
                                        <p:cTn id="13" dur="1000" fill="hold"/>
                                        <p:tgtEl>
                                          <p:spTgt spid="3072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072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0722">
                                            <p:txEl>
                                              <p:pRg st="2" end="2"/>
                                            </p:txEl>
                                          </p:spTgt>
                                        </p:tgtEl>
                                        <p:attrNameLst>
                                          <p:attrName>style.visibility</p:attrName>
                                        </p:attrNameLst>
                                      </p:cBhvr>
                                      <p:to>
                                        <p:strVal val="visible"/>
                                      </p:to>
                                    </p:set>
                                    <p:animEffect transition="in" filter="fade">
                                      <p:cBhvr>
                                        <p:cTn id="17" dur="1000"/>
                                        <p:tgtEl>
                                          <p:spTgt spid="30722">
                                            <p:txEl>
                                              <p:pRg st="2" end="2"/>
                                            </p:txEl>
                                          </p:spTgt>
                                        </p:tgtEl>
                                      </p:cBhvr>
                                    </p:animEffect>
                                    <p:anim calcmode="lin" valueType="num">
                                      <p:cBhvr>
                                        <p:cTn id="18" dur="1000" fill="hold"/>
                                        <p:tgtEl>
                                          <p:spTgt spid="3072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072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30722">
                                            <p:txEl>
                                              <p:pRg st="3" end="3"/>
                                            </p:txEl>
                                          </p:spTgt>
                                        </p:tgtEl>
                                        <p:attrNameLst>
                                          <p:attrName>style.visibility</p:attrName>
                                        </p:attrNameLst>
                                      </p:cBhvr>
                                      <p:to>
                                        <p:strVal val="visible"/>
                                      </p:to>
                                    </p:set>
                                    <p:animEffect transition="in" filter="fade">
                                      <p:cBhvr>
                                        <p:cTn id="22" dur="1000"/>
                                        <p:tgtEl>
                                          <p:spTgt spid="30722">
                                            <p:txEl>
                                              <p:pRg st="3" end="3"/>
                                            </p:txEl>
                                          </p:spTgt>
                                        </p:tgtEl>
                                      </p:cBhvr>
                                    </p:animEffect>
                                    <p:anim calcmode="lin" valueType="num">
                                      <p:cBhvr>
                                        <p:cTn id="23" dur="1000" fill="hold"/>
                                        <p:tgtEl>
                                          <p:spTgt spid="3072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072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30722">
                                            <p:txEl>
                                              <p:pRg st="4" end="4"/>
                                            </p:txEl>
                                          </p:spTgt>
                                        </p:tgtEl>
                                        <p:attrNameLst>
                                          <p:attrName>style.visibility</p:attrName>
                                        </p:attrNameLst>
                                      </p:cBhvr>
                                      <p:to>
                                        <p:strVal val="visible"/>
                                      </p:to>
                                    </p:set>
                                    <p:animEffect transition="in" filter="fade">
                                      <p:cBhvr>
                                        <p:cTn id="27" dur="1000"/>
                                        <p:tgtEl>
                                          <p:spTgt spid="30722">
                                            <p:txEl>
                                              <p:pRg st="4" end="4"/>
                                            </p:txEl>
                                          </p:spTgt>
                                        </p:tgtEl>
                                      </p:cBhvr>
                                    </p:animEffect>
                                    <p:anim calcmode="lin" valueType="num">
                                      <p:cBhvr>
                                        <p:cTn id="28" dur="1000" fill="hold"/>
                                        <p:tgtEl>
                                          <p:spTgt spid="3072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30722">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30722">
                                            <p:txEl>
                                              <p:pRg st="5" end="5"/>
                                            </p:txEl>
                                          </p:spTgt>
                                        </p:tgtEl>
                                        <p:attrNameLst>
                                          <p:attrName>style.visibility</p:attrName>
                                        </p:attrNameLst>
                                      </p:cBhvr>
                                      <p:to>
                                        <p:strVal val="visible"/>
                                      </p:to>
                                    </p:set>
                                    <p:animEffect transition="in" filter="fade">
                                      <p:cBhvr>
                                        <p:cTn id="34" dur="1000"/>
                                        <p:tgtEl>
                                          <p:spTgt spid="30722">
                                            <p:txEl>
                                              <p:pRg st="5" end="5"/>
                                            </p:txEl>
                                          </p:spTgt>
                                        </p:tgtEl>
                                      </p:cBhvr>
                                    </p:animEffect>
                                    <p:anim calcmode="lin" valueType="num">
                                      <p:cBhvr>
                                        <p:cTn id="35" dur="1000" fill="hold"/>
                                        <p:tgtEl>
                                          <p:spTgt spid="30722">
                                            <p:txEl>
                                              <p:pRg st="5" end="5"/>
                                            </p:txEl>
                                          </p:spTgt>
                                        </p:tgtEl>
                                        <p:attrNameLst>
                                          <p:attrName>ppt_x</p:attrName>
                                        </p:attrNameLst>
                                      </p:cBhvr>
                                      <p:tavLst>
                                        <p:tav tm="0">
                                          <p:val>
                                            <p:strVal val="#ppt_x"/>
                                          </p:val>
                                        </p:tav>
                                        <p:tav tm="100000">
                                          <p:val>
                                            <p:strVal val="#ppt_x"/>
                                          </p:val>
                                        </p:tav>
                                      </p:tavLst>
                                    </p:anim>
                                    <p:anim calcmode="lin" valueType="num">
                                      <p:cBhvr>
                                        <p:cTn id="36" dur="1000" fill="hold"/>
                                        <p:tgtEl>
                                          <p:spTgt spid="30722">
                                            <p:txEl>
                                              <p:pRg st="5" end="5"/>
                                            </p:txEl>
                                          </p:spTgt>
                                        </p:tgtEl>
                                        <p:attrNameLst>
                                          <p:attrName>ppt_y</p:attrName>
                                        </p:attrNameLst>
                                      </p:cBhvr>
                                      <p:tavLst>
                                        <p:tav tm="0">
                                          <p:val>
                                            <p:strVal val="#ppt_y+.1"/>
                                          </p:val>
                                        </p:tav>
                                        <p:tav tm="100000">
                                          <p:val>
                                            <p:strVal val="#ppt_y"/>
                                          </p:val>
                                        </p:tav>
                                      </p:tavLst>
                                    </p:anim>
                                  </p:childTnLst>
                                </p:cTn>
                              </p:par>
                              <p:par>
                                <p:cTn id="37" presetID="42" presetClass="entr" presetSubtype="0" fill="hold" grpId="0" nodeType="withEffect">
                                  <p:stCondLst>
                                    <p:cond delay="0"/>
                                  </p:stCondLst>
                                  <p:childTnLst>
                                    <p:set>
                                      <p:cBhvr>
                                        <p:cTn id="38" dur="1" fill="hold">
                                          <p:stCondLst>
                                            <p:cond delay="0"/>
                                          </p:stCondLst>
                                        </p:cTn>
                                        <p:tgtEl>
                                          <p:spTgt spid="30722">
                                            <p:txEl>
                                              <p:pRg st="6" end="6"/>
                                            </p:txEl>
                                          </p:spTgt>
                                        </p:tgtEl>
                                        <p:attrNameLst>
                                          <p:attrName>style.visibility</p:attrName>
                                        </p:attrNameLst>
                                      </p:cBhvr>
                                      <p:to>
                                        <p:strVal val="visible"/>
                                      </p:to>
                                    </p:set>
                                    <p:animEffect transition="in" filter="fade">
                                      <p:cBhvr>
                                        <p:cTn id="39" dur="1000"/>
                                        <p:tgtEl>
                                          <p:spTgt spid="30722">
                                            <p:txEl>
                                              <p:pRg st="6" end="6"/>
                                            </p:txEl>
                                          </p:spTgt>
                                        </p:tgtEl>
                                      </p:cBhvr>
                                    </p:animEffect>
                                    <p:anim calcmode="lin" valueType="num">
                                      <p:cBhvr>
                                        <p:cTn id="40" dur="1000" fill="hold"/>
                                        <p:tgtEl>
                                          <p:spTgt spid="30722">
                                            <p:txEl>
                                              <p:pRg st="6" end="6"/>
                                            </p:txEl>
                                          </p:spTgt>
                                        </p:tgtEl>
                                        <p:attrNameLst>
                                          <p:attrName>ppt_x</p:attrName>
                                        </p:attrNameLst>
                                      </p:cBhvr>
                                      <p:tavLst>
                                        <p:tav tm="0">
                                          <p:val>
                                            <p:strVal val="#ppt_x"/>
                                          </p:val>
                                        </p:tav>
                                        <p:tav tm="100000">
                                          <p:val>
                                            <p:strVal val="#ppt_x"/>
                                          </p:val>
                                        </p:tav>
                                      </p:tavLst>
                                    </p:anim>
                                    <p:anim calcmode="lin" valueType="num">
                                      <p:cBhvr>
                                        <p:cTn id="41" dur="1000" fill="hold"/>
                                        <p:tgtEl>
                                          <p:spTgt spid="30722">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2"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Rectangle 2"/>
          <p:cNvSpPr>
            <a:spLocks noGrp="1" noChangeArrowheads="1"/>
          </p:cNvSpPr>
          <p:nvPr>
            <p:ph type="title"/>
          </p:nvPr>
        </p:nvSpPr>
        <p:spPr/>
        <p:txBody>
          <a:bodyPr>
            <a:normAutofit/>
          </a:bodyPr>
          <a:lstStyle/>
          <a:p>
            <a:r>
              <a:rPr lang="en-US" sz="6000" dirty="0"/>
              <a:t>Sensory-Perceptual Development </a:t>
            </a:r>
          </a:p>
        </p:txBody>
      </p:sp>
      <p:sp>
        <p:nvSpPr>
          <p:cNvPr id="38914" name="Rectangle 3"/>
          <p:cNvSpPr>
            <a:spLocks noGrp="1" noChangeArrowheads="1"/>
          </p:cNvSpPr>
          <p:nvPr>
            <p:ph idx="1"/>
          </p:nvPr>
        </p:nvSpPr>
        <p:spPr>
          <a:xfrm>
            <a:off x="609599" y="1515292"/>
            <a:ext cx="11329851" cy="4733110"/>
          </a:xfrm>
        </p:spPr>
        <p:txBody>
          <a:bodyPr>
            <a:normAutofit/>
          </a:bodyPr>
          <a:lstStyle/>
          <a:p>
            <a:r>
              <a:rPr lang="en-US" b="1" dirty="0"/>
              <a:t>Sensory</a:t>
            </a:r>
          </a:p>
          <a:p>
            <a:pPr lvl="1"/>
            <a:r>
              <a:rPr lang="en-US" sz="3200" i="1" dirty="0"/>
              <a:t>At birth: </a:t>
            </a:r>
            <a:r>
              <a:rPr lang="en-US" sz="3200" dirty="0"/>
              <a:t>Senses of smell, taste, and touch are also fairly well-developed </a:t>
            </a:r>
          </a:p>
          <a:p>
            <a:pPr lvl="1"/>
            <a:r>
              <a:rPr lang="en-US" sz="3200" i="1" dirty="0"/>
              <a:t>Infants: </a:t>
            </a:r>
            <a:r>
              <a:rPr lang="en-US" sz="3200" dirty="0"/>
              <a:t>Can differentiate the smell of their mother from those of other people</a:t>
            </a:r>
          </a:p>
          <a:p>
            <a:r>
              <a:rPr lang="en-US" b="1" dirty="0"/>
              <a:t>Perceptual</a:t>
            </a:r>
          </a:p>
          <a:p>
            <a:pPr lvl="1"/>
            <a:r>
              <a:rPr lang="en-US" sz="3200" i="1" dirty="0"/>
              <a:t>Very young infants:  </a:t>
            </a:r>
            <a:r>
              <a:rPr lang="en-US" sz="3200" dirty="0"/>
              <a:t>May have an innate conceptual understanding of object movement</a:t>
            </a:r>
          </a:p>
        </p:txBody>
      </p:sp>
    </p:spTree>
    <p:extLst>
      <p:ext uri="{BB962C8B-B14F-4D97-AF65-F5344CB8AC3E}">
        <p14:creationId xmlns:p14="http://schemas.microsoft.com/office/powerpoint/2010/main" val="2531560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8914">
                                            <p:txEl>
                                              <p:pRg st="0" end="0"/>
                                            </p:txEl>
                                          </p:spTgt>
                                        </p:tgtEl>
                                        <p:attrNameLst>
                                          <p:attrName>style.visibility</p:attrName>
                                        </p:attrNameLst>
                                      </p:cBhvr>
                                      <p:to>
                                        <p:strVal val="visible"/>
                                      </p:to>
                                    </p:set>
                                    <p:animEffect transition="in" filter="fade">
                                      <p:cBhvr>
                                        <p:cTn id="7" dur="1000"/>
                                        <p:tgtEl>
                                          <p:spTgt spid="38914">
                                            <p:txEl>
                                              <p:pRg st="0" end="0"/>
                                            </p:txEl>
                                          </p:spTgt>
                                        </p:tgtEl>
                                      </p:cBhvr>
                                    </p:animEffect>
                                    <p:anim calcmode="lin" valueType="num">
                                      <p:cBhvr>
                                        <p:cTn id="8" dur="1000" fill="hold"/>
                                        <p:tgtEl>
                                          <p:spTgt spid="3891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8914">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8914">
                                            <p:txEl>
                                              <p:pRg st="1" end="1"/>
                                            </p:txEl>
                                          </p:spTgt>
                                        </p:tgtEl>
                                        <p:attrNameLst>
                                          <p:attrName>style.visibility</p:attrName>
                                        </p:attrNameLst>
                                      </p:cBhvr>
                                      <p:to>
                                        <p:strVal val="visible"/>
                                      </p:to>
                                    </p:set>
                                    <p:animEffect transition="in" filter="fade">
                                      <p:cBhvr>
                                        <p:cTn id="12" dur="1000"/>
                                        <p:tgtEl>
                                          <p:spTgt spid="38914">
                                            <p:txEl>
                                              <p:pRg st="1" end="1"/>
                                            </p:txEl>
                                          </p:spTgt>
                                        </p:tgtEl>
                                      </p:cBhvr>
                                    </p:animEffect>
                                    <p:anim calcmode="lin" valueType="num">
                                      <p:cBhvr>
                                        <p:cTn id="13" dur="1000" fill="hold"/>
                                        <p:tgtEl>
                                          <p:spTgt spid="38914">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8914">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8914">
                                            <p:txEl>
                                              <p:pRg st="2" end="2"/>
                                            </p:txEl>
                                          </p:spTgt>
                                        </p:tgtEl>
                                        <p:attrNameLst>
                                          <p:attrName>style.visibility</p:attrName>
                                        </p:attrNameLst>
                                      </p:cBhvr>
                                      <p:to>
                                        <p:strVal val="visible"/>
                                      </p:to>
                                    </p:set>
                                    <p:animEffect transition="in" filter="fade">
                                      <p:cBhvr>
                                        <p:cTn id="17" dur="1000"/>
                                        <p:tgtEl>
                                          <p:spTgt spid="38914">
                                            <p:txEl>
                                              <p:pRg st="2" end="2"/>
                                            </p:txEl>
                                          </p:spTgt>
                                        </p:tgtEl>
                                      </p:cBhvr>
                                    </p:animEffect>
                                    <p:anim calcmode="lin" valueType="num">
                                      <p:cBhvr>
                                        <p:cTn id="18" dur="1000" fill="hold"/>
                                        <p:tgtEl>
                                          <p:spTgt spid="38914">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891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grpId="0" nodeType="clickEffect">
                                  <p:stCondLst>
                                    <p:cond delay="0"/>
                                  </p:stCondLst>
                                  <p:childTnLst>
                                    <p:set>
                                      <p:cBhvr>
                                        <p:cTn id="23" dur="1" fill="hold">
                                          <p:stCondLst>
                                            <p:cond delay="0"/>
                                          </p:stCondLst>
                                        </p:cTn>
                                        <p:tgtEl>
                                          <p:spTgt spid="38914">
                                            <p:txEl>
                                              <p:pRg st="3" end="3"/>
                                            </p:txEl>
                                          </p:spTgt>
                                        </p:tgtEl>
                                        <p:attrNameLst>
                                          <p:attrName>style.visibility</p:attrName>
                                        </p:attrNameLst>
                                      </p:cBhvr>
                                      <p:to>
                                        <p:strVal val="visible"/>
                                      </p:to>
                                    </p:set>
                                    <p:animEffect transition="in" filter="fade">
                                      <p:cBhvr>
                                        <p:cTn id="24" dur="1000"/>
                                        <p:tgtEl>
                                          <p:spTgt spid="38914">
                                            <p:txEl>
                                              <p:pRg st="3" end="3"/>
                                            </p:txEl>
                                          </p:spTgt>
                                        </p:tgtEl>
                                      </p:cBhvr>
                                    </p:animEffect>
                                    <p:anim calcmode="lin" valueType="num">
                                      <p:cBhvr>
                                        <p:cTn id="25" dur="1000" fill="hold"/>
                                        <p:tgtEl>
                                          <p:spTgt spid="38914">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38914">
                                            <p:txEl>
                                              <p:pRg st="3" end="3"/>
                                            </p:txEl>
                                          </p:spTgt>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38914">
                                            <p:txEl>
                                              <p:pRg st="4" end="4"/>
                                            </p:txEl>
                                          </p:spTgt>
                                        </p:tgtEl>
                                        <p:attrNameLst>
                                          <p:attrName>style.visibility</p:attrName>
                                        </p:attrNameLst>
                                      </p:cBhvr>
                                      <p:to>
                                        <p:strVal val="visible"/>
                                      </p:to>
                                    </p:set>
                                    <p:animEffect transition="in" filter="fade">
                                      <p:cBhvr>
                                        <p:cTn id="29" dur="1000"/>
                                        <p:tgtEl>
                                          <p:spTgt spid="38914">
                                            <p:txEl>
                                              <p:pRg st="4" end="4"/>
                                            </p:txEl>
                                          </p:spTgt>
                                        </p:tgtEl>
                                      </p:cBhvr>
                                    </p:animEffect>
                                    <p:anim calcmode="lin" valueType="num">
                                      <p:cBhvr>
                                        <p:cTn id="30" dur="1000" fill="hold"/>
                                        <p:tgtEl>
                                          <p:spTgt spid="38914">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38914">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914"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Rectangle 2"/>
          <p:cNvSpPr>
            <a:spLocks noGrp="1" noChangeArrowheads="1"/>
          </p:cNvSpPr>
          <p:nvPr>
            <p:ph type="title"/>
          </p:nvPr>
        </p:nvSpPr>
        <p:spPr/>
        <p:txBody>
          <a:bodyPr>
            <a:normAutofit/>
          </a:bodyPr>
          <a:lstStyle/>
          <a:p>
            <a:r>
              <a:rPr lang="en-US" sz="6000" dirty="0"/>
              <a:t>Sensory-Perceptual Development </a:t>
            </a:r>
          </a:p>
        </p:txBody>
      </p:sp>
      <p:sp>
        <p:nvSpPr>
          <p:cNvPr id="35842" name="Rectangle 3"/>
          <p:cNvSpPr>
            <a:spLocks noGrp="1" noChangeArrowheads="1"/>
          </p:cNvSpPr>
          <p:nvPr>
            <p:ph idx="1"/>
          </p:nvPr>
        </p:nvSpPr>
        <p:spPr>
          <a:xfrm>
            <a:off x="609600" y="1632857"/>
            <a:ext cx="11582400" cy="4615544"/>
          </a:xfrm>
        </p:spPr>
        <p:txBody>
          <a:bodyPr>
            <a:normAutofit/>
          </a:bodyPr>
          <a:lstStyle/>
          <a:p>
            <a:r>
              <a:rPr lang="en-US" b="1" dirty="0"/>
              <a:t>Vision</a:t>
            </a:r>
          </a:p>
          <a:p>
            <a:pPr lvl="1"/>
            <a:r>
              <a:rPr lang="en-US" sz="3200" dirty="0"/>
              <a:t>Birth: Least-developed sense </a:t>
            </a:r>
          </a:p>
          <a:p>
            <a:pPr lvl="1"/>
            <a:r>
              <a:rPr lang="en-US" sz="3200" dirty="0"/>
              <a:t>Two to three months: Color vision develops</a:t>
            </a:r>
          </a:p>
          <a:p>
            <a:pPr lvl="1"/>
            <a:r>
              <a:rPr lang="en-US" sz="3200" i="1" dirty="0"/>
              <a:t>Within first year of life: </a:t>
            </a:r>
            <a:r>
              <a:rPr lang="en-US" sz="3200" dirty="0"/>
              <a:t>Visual acuity reaches 20/20</a:t>
            </a:r>
          </a:p>
          <a:p>
            <a:r>
              <a:rPr lang="en-US" b="1" dirty="0"/>
              <a:t>Infants</a:t>
            </a:r>
            <a:r>
              <a:rPr lang="fr-FR" altLang="ja-JP" b="1" dirty="0"/>
              <a:t>'</a:t>
            </a:r>
            <a:r>
              <a:rPr lang="en-US" altLang="ja-JP" b="1" dirty="0"/>
              <a:t> preference for visual complexity </a:t>
            </a:r>
          </a:p>
          <a:p>
            <a:pPr lvl="1"/>
            <a:r>
              <a:rPr lang="en-US" altLang="ja-JP" sz="3200" dirty="0"/>
              <a:t>Such stimulation is necessary for proper development of the visual pathways and cortex during infancy</a:t>
            </a:r>
            <a:endParaRPr lang="en-US" sz="3200" dirty="0"/>
          </a:p>
        </p:txBody>
      </p:sp>
    </p:spTree>
    <p:extLst>
      <p:ext uri="{BB962C8B-B14F-4D97-AF65-F5344CB8AC3E}">
        <p14:creationId xmlns:p14="http://schemas.microsoft.com/office/powerpoint/2010/main" val="3873012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5842">
                                            <p:txEl>
                                              <p:pRg st="0" end="0"/>
                                            </p:txEl>
                                          </p:spTgt>
                                        </p:tgtEl>
                                        <p:attrNameLst>
                                          <p:attrName>style.visibility</p:attrName>
                                        </p:attrNameLst>
                                      </p:cBhvr>
                                      <p:to>
                                        <p:strVal val="visible"/>
                                      </p:to>
                                    </p:set>
                                    <p:animEffect transition="in" filter="fade">
                                      <p:cBhvr>
                                        <p:cTn id="7" dur="1000"/>
                                        <p:tgtEl>
                                          <p:spTgt spid="35842">
                                            <p:txEl>
                                              <p:pRg st="0" end="0"/>
                                            </p:txEl>
                                          </p:spTgt>
                                        </p:tgtEl>
                                      </p:cBhvr>
                                    </p:animEffect>
                                    <p:anim calcmode="lin" valueType="num">
                                      <p:cBhvr>
                                        <p:cTn id="8" dur="1000" fill="hold"/>
                                        <p:tgtEl>
                                          <p:spTgt spid="3584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584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5842">
                                            <p:txEl>
                                              <p:pRg st="1" end="1"/>
                                            </p:txEl>
                                          </p:spTgt>
                                        </p:tgtEl>
                                        <p:attrNameLst>
                                          <p:attrName>style.visibility</p:attrName>
                                        </p:attrNameLst>
                                      </p:cBhvr>
                                      <p:to>
                                        <p:strVal val="visible"/>
                                      </p:to>
                                    </p:set>
                                    <p:animEffect transition="in" filter="fade">
                                      <p:cBhvr>
                                        <p:cTn id="12" dur="1000"/>
                                        <p:tgtEl>
                                          <p:spTgt spid="35842">
                                            <p:txEl>
                                              <p:pRg st="1" end="1"/>
                                            </p:txEl>
                                          </p:spTgt>
                                        </p:tgtEl>
                                      </p:cBhvr>
                                    </p:animEffect>
                                    <p:anim calcmode="lin" valueType="num">
                                      <p:cBhvr>
                                        <p:cTn id="13" dur="1000" fill="hold"/>
                                        <p:tgtEl>
                                          <p:spTgt spid="3584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584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5842">
                                            <p:txEl>
                                              <p:pRg st="2" end="2"/>
                                            </p:txEl>
                                          </p:spTgt>
                                        </p:tgtEl>
                                        <p:attrNameLst>
                                          <p:attrName>style.visibility</p:attrName>
                                        </p:attrNameLst>
                                      </p:cBhvr>
                                      <p:to>
                                        <p:strVal val="visible"/>
                                      </p:to>
                                    </p:set>
                                    <p:animEffect transition="in" filter="fade">
                                      <p:cBhvr>
                                        <p:cTn id="17" dur="1000"/>
                                        <p:tgtEl>
                                          <p:spTgt spid="35842">
                                            <p:txEl>
                                              <p:pRg st="2" end="2"/>
                                            </p:txEl>
                                          </p:spTgt>
                                        </p:tgtEl>
                                      </p:cBhvr>
                                    </p:animEffect>
                                    <p:anim calcmode="lin" valueType="num">
                                      <p:cBhvr>
                                        <p:cTn id="18" dur="1000" fill="hold"/>
                                        <p:tgtEl>
                                          <p:spTgt spid="3584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584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35842">
                                            <p:txEl>
                                              <p:pRg st="3" end="3"/>
                                            </p:txEl>
                                          </p:spTgt>
                                        </p:tgtEl>
                                        <p:attrNameLst>
                                          <p:attrName>style.visibility</p:attrName>
                                        </p:attrNameLst>
                                      </p:cBhvr>
                                      <p:to>
                                        <p:strVal val="visible"/>
                                      </p:to>
                                    </p:set>
                                    <p:animEffect transition="in" filter="fade">
                                      <p:cBhvr>
                                        <p:cTn id="22" dur="1000"/>
                                        <p:tgtEl>
                                          <p:spTgt spid="35842">
                                            <p:txEl>
                                              <p:pRg st="3" end="3"/>
                                            </p:txEl>
                                          </p:spTgt>
                                        </p:tgtEl>
                                      </p:cBhvr>
                                    </p:animEffect>
                                    <p:anim calcmode="lin" valueType="num">
                                      <p:cBhvr>
                                        <p:cTn id="23" dur="1000" fill="hold"/>
                                        <p:tgtEl>
                                          <p:spTgt spid="3584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584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grpId="0" nodeType="clickEffect">
                                  <p:stCondLst>
                                    <p:cond delay="0"/>
                                  </p:stCondLst>
                                  <p:childTnLst>
                                    <p:set>
                                      <p:cBhvr>
                                        <p:cTn id="28" dur="1" fill="hold">
                                          <p:stCondLst>
                                            <p:cond delay="0"/>
                                          </p:stCondLst>
                                        </p:cTn>
                                        <p:tgtEl>
                                          <p:spTgt spid="35842">
                                            <p:txEl>
                                              <p:pRg st="4" end="4"/>
                                            </p:txEl>
                                          </p:spTgt>
                                        </p:tgtEl>
                                        <p:attrNameLst>
                                          <p:attrName>style.visibility</p:attrName>
                                        </p:attrNameLst>
                                      </p:cBhvr>
                                      <p:to>
                                        <p:strVal val="visible"/>
                                      </p:to>
                                    </p:set>
                                    <p:animEffect transition="in" filter="fade">
                                      <p:cBhvr>
                                        <p:cTn id="29" dur="1000"/>
                                        <p:tgtEl>
                                          <p:spTgt spid="35842">
                                            <p:txEl>
                                              <p:pRg st="4" end="4"/>
                                            </p:txEl>
                                          </p:spTgt>
                                        </p:tgtEl>
                                      </p:cBhvr>
                                    </p:animEffect>
                                    <p:anim calcmode="lin" valueType="num">
                                      <p:cBhvr>
                                        <p:cTn id="30" dur="1000" fill="hold"/>
                                        <p:tgtEl>
                                          <p:spTgt spid="35842">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35842">
                                            <p:txEl>
                                              <p:pRg st="4" end="4"/>
                                            </p:txEl>
                                          </p:spTgt>
                                        </p:tgtEl>
                                        <p:attrNameLst>
                                          <p:attrName>ppt_y</p:attrName>
                                        </p:attrNameLst>
                                      </p:cBhvr>
                                      <p:tavLst>
                                        <p:tav tm="0">
                                          <p:val>
                                            <p:strVal val="#ppt_y+.1"/>
                                          </p:val>
                                        </p:tav>
                                        <p:tav tm="100000">
                                          <p:val>
                                            <p:strVal val="#ppt_y"/>
                                          </p:val>
                                        </p:tav>
                                      </p:tavLst>
                                    </p:anim>
                                  </p:childTnLst>
                                </p:cTn>
                              </p:par>
                              <p:par>
                                <p:cTn id="32" presetID="42" presetClass="entr" presetSubtype="0" fill="hold" grpId="0" nodeType="withEffect">
                                  <p:stCondLst>
                                    <p:cond delay="0"/>
                                  </p:stCondLst>
                                  <p:childTnLst>
                                    <p:set>
                                      <p:cBhvr>
                                        <p:cTn id="33" dur="1" fill="hold">
                                          <p:stCondLst>
                                            <p:cond delay="0"/>
                                          </p:stCondLst>
                                        </p:cTn>
                                        <p:tgtEl>
                                          <p:spTgt spid="35842">
                                            <p:txEl>
                                              <p:pRg st="5" end="5"/>
                                            </p:txEl>
                                          </p:spTgt>
                                        </p:tgtEl>
                                        <p:attrNameLst>
                                          <p:attrName>style.visibility</p:attrName>
                                        </p:attrNameLst>
                                      </p:cBhvr>
                                      <p:to>
                                        <p:strVal val="visible"/>
                                      </p:to>
                                    </p:set>
                                    <p:animEffect transition="in" filter="fade">
                                      <p:cBhvr>
                                        <p:cTn id="34" dur="1000"/>
                                        <p:tgtEl>
                                          <p:spTgt spid="35842">
                                            <p:txEl>
                                              <p:pRg st="5" end="5"/>
                                            </p:txEl>
                                          </p:spTgt>
                                        </p:tgtEl>
                                      </p:cBhvr>
                                    </p:animEffect>
                                    <p:anim calcmode="lin" valueType="num">
                                      <p:cBhvr>
                                        <p:cTn id="35" dur="1000" fill="hold"/>
                                        <p:tgtEl>
                                          <p:spTgt spid="35842">
                                            <p:txEl>
                                              <p:pRg st="5" end="5"/>
                                            </p:txEl>
                                          </p:spTgt>
                                        </p:tgtEl>
                                        <p:attrNameLst>
                                          <p:attrName>ppt_x</p:attrName>
                                        </p:attrNameLst>
                                      </p:cBhvr>
                                      <p:tavLst>
                                        <p:tav tm="0">
                                          <p:val>
                                            <p:strVal val="#ppt_x"/>
                                          </p:val>
                                        </p:tav>
                                        <p:tav tm="100000">
                                          <p:val>
                                            <p:strVal val="#ppt_x"/>
                                          </p:val>
                                        </p:tav>
                                      </p:tavLst>
                                    </p:anim>
                                    <p:anim calcmode="lin" valueType="num">
                                      <p:cBhvr>
                                        <p:cTn id="36" dur="1000" fill="hold"/>
                                        <p:tgtEl>
                                          <p:spTgt spid="3584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2"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Rectangle 2"/>
          <p:cNvSpPr>
            <a:spLocks noGrp="1" noChangeArrowheads="1"/>
          </p:cNvSpPr>
          <p:nvPr>
            <p:ph type="title"/>
          </p:nvPr>
        </p:nvSpPr>
        <p:spPr/>
        <p:txBody>
          <a:bodyPr>
            <a:normAutofit/>
          </a:bodyPr>
          <a:lstStyle/>
          <a:p>
            <a:r>
              <a:rPr lang="en-US" sz="6000" dirty="0"/>
              <a:t>Sensory-Perceptual Development </a:t>
            </a:r>
          </a:p>
        </p:txBody>
      </p:sp>
      <p:sp>
        <p:nvSpPr>
          <p:cNvPr id="40962" name="Rectangle 3"/>
          <p:cNvSpPr>
            <a:spLocks noGrp="1" noChangeArrowheads="1"/>
          </p:cNvSpPr>
          <p:nvPr>
            <p:ph idx="1"/>
          </p:nvPr>
        </p:nvSpPr>
        <p:spPr>
          <a:xfrm>
            <a:off x="609599" y="1606730"/>
            <a:ext cx="11259313" cy="4830645"/>
          </a:xfrm>
        </p:spPr>
        <p:txBody>
          <a:bodyPr>
            <a:normAutofit/>
          </a:bodyPr>
          <a:lstStyle/>
          <a:p>
            <a:r>
              <a:rPr lang="en-US" b="1" dirty="0"/>
              <a:t>Brain</a:t>
            </a:r>
          </a:p>
          <a:p>
            <a:pPr lvl="1"/>
            <a:r>
              <a:rPr lang="en-US" sz="3200" dirty="0"/>
              <a:t>Contains about 100 billion neurons at birth</a:t>
            </a:r>
          </a:p>
          <a:p>
            <a:pPr lvl="1"/>
            <a:r>
              <a:rPr lang="en-US" altLang="ja-JP" sz="3200" dirty="0"/>
              <a:t>Is immature and neural networks are incomplete</a:t>
            </a:r>
          </a:p>
          <a:p>
            <a:r>
              <a:rPr lang="en-US" altLang="ja-JP" b="1" dirty="0"/>
              <a:t>Use it or lose it</a:t>
            </a:r>
          </a:p>
          <a:p>
            <a:pPr lvl="1"/>
            <a:r>
              <a:rPr lang="en-US" sz="3200" dirty="0"/>
              <a:t>During infancy, networks of neurons that are used become stronger and those that are not disappear </a:t>
            </a:r>
          </a:p>
          <a:p>
            <a:pPr lvl="1"/>
            <a:r>
              <a:rPr lang="en-US" sz="3200" dirty="0"/>
              <a:t>Without visual experiences, the visual pathways do not develop and vision will be permanently lost</a:t>
            </a:r>
          </a:p>
        </p:txBody>
      </p:sp>
    </p:spTree>
    <p:extLst>
      <p:ext uri="{BB962C8B-B14F-4D97-AF65-F5344CB8AC3E}">
        <p14:creationId xmlns:p14="http://schemas.microsoft.com/office/powerpoint/2010/main" val="30440300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0962">
                                            <p:txEl>
                                              <p:pRg st="0" end="0"/>
                                            </p:txEl>
                                          </p:spTgt>
                                        </p:tgtEl>
                                        <p:attrNameLst>
                                          <p:attrName>style.visibility</p:attrName>
                                        </p:attrNameLst>
                                      </p:cBhvr>
                                      <p:to>
                                        <p:strVal val="visible"/>
                                      </p:to>
                                    </p:set>
                                    <p:animEffect transition="in" filter="fade">
                                      <p:cBhvr>
                                        <p:cTn id="7" dur="1000"/>
                                        <p:tgtEl>
                                          <p:spTgt spid="40962">
                                            <p:txEl>
                                              <p:pRg st="0" end="0"/>
                                            </p:txEl>
                                          </p:spTgt>
                                        </p:tgtEl>
                                      </p:cBhvr>
                                    </p:animEffect>
                                    <p:anim calcmode="lin" valueType="num">
                                      <p:cBhvr>
                                        <p:cTn id="8" dur="1000" fill="hold"/>
                                        <p:tgtEl>
                                          <p:spTgt spid="4096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096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40962">
                                            <p:txEl>
                                              <p:pRg st="1" end="1"/>
                                            </p:txEl>
                                          </p:spTgt>
                                        </p:tgtEl>
                                        <p:attrNameLst>
                                          <p:attrName>style.visibility</p:attrName>
                                        </p:attrNameLst>
                                      </p:cBhvr>
                                      <p:to>
                                        <p:strVal val="visible"/>
                                      </p:to>
                                    </p:set>
                                    <p:animEffect transition="in" filter="fade">
                                      <p:cBhvr>
                                        <p:cTn id="12" dur="1000"/>
                                        <p:tgtEl>
                                          <p:spTgt spid="40962">
                                            <p:txEl>
                                              <p:pRg st="1" end="1"/>
                                            </p:txEl>
                                          </p:spTgt>
                                        </p:tgtEl>
                                      </p:cBhvr>
                                    </p:animEffect>
                                    <p:anim calcmode="lin" valueType="num">
                                      <p:cBhvr>
                                        <p:cTn id="13" dur="1000" fill="hold"/>
                                        <p:tgtEl>
                                          <p:spTgt spid="4096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4096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40962">
                                            <p:txEl>
                                              <p:pRg st="2" end="2"/>
                                            </p:txEl>
                                          </p:spTgt>
                                        </p:tgtEl>
                                        <p:attrNameLst>
                                          <p:attrName>style.visibility</p:attrName>
                                        </p:attrNameLst>
                                      </p:cBhvr>
                                      <p:to>
                                        <p:strVal val="visible"/>
                                      </p:to>
                                    </p:set>
                                    <p:animEffect transition="in" filter="fade">
                                      <p:cBhvr>
                                        <p:cTn id="17" dur="1000"/>
                                        <p:tgtEl>
                                          <p:spTgt spid="40962">
                                            <p:txEl>
                                              <p:pRg st="2" end="2"/>
                                            </p:txEl>
                                          </p:spTgt>
                                        </p:tgtEl>
                                      </p:cBhvr>
                                    </p:animEffect>
                                    <p:anim calcmode="lin" valueType="num">
                                      <p:cBhvr>
                                        <p:cTn id="18" dur="1000" fill="hold"/>
                                        <p:tgtEl>
                                          <p:spTgt spid="4096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4096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grpId="0" nodeType="clickEffect">
                                  <p:stCondLst>
                                    <p:cond delay="0"/>
                                  </p:stCondLst>
                                  <p:childTnLst>
                                    <p:set>
                                      <p:cBhvr>
                                        <p:cTn id="23" dur="1" fill="hold">
                                          <p:stCondLst>
                                            <p:cond delay="0"/>
                                          </p:stCondLst>
                                        </p:cTn>
                                        <p:tgtEl>
                                          <p:spTgt spid="40962">
                                            <p:txEl>
                                              <p:pRg st="3" end="3"/>
                                            </p:txEl>
                                          </p:spTgt>
                                        </p:tgtEl>
                                        <p:attrNameLst>
                                          <p:attrName>style.visibility</p:attrName>
                                        </p:attrNameLst>
                                      </p:cBhvr>
                                      <p:to>
                                        <p:strVal val="visible"/>
                                      </p:to>
                                    </p:set>
                                    <p:animEffect transition="in" filter="fade">
                                      <p:cBhvr>
                                        <p:cTn id="24" dur="1000"/>
                                        <p:tgtEl>
                                          <p:spTgt spid="40962">
                                            <p:txEl>
                                              <p:pRg st="3" end="3"/>
                                            </p:txEl>
                                          </p:spTgt>
                                        </p:tgtEl>
                                      </p:cBhvr>
                                    </p:animEffect>
                                    <p:anim calcmode="lin" valueType="num">
                                      <p:cBhvr>
                                        <p:cTn id="25" dur="1000" fill="hold"/>
                                        <p:tgtEl>
                                          <p:spTgt spid="40962">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40962">
                                            <p:txEl>
                                              <p:pRg st="3" end="3"/>
                                            </p:txEl>
                                          </p:spTgt>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40962">
                                            <p:txEl>
                                              <p:pRg st="4" end="4"/>
                                            </p:txEl>
                                          </p:spTgt>
                                        </p:tgtEl>
                                        <p:attrNameLst>
                                          <p:attrName>style.visibility</p:attrName>
                                        </p:attrNameLst>
                                      </p:cBhvr>
                                      <p:to>
                                        <p:strVal val="visible"/>
                                      </p:to>
                                    </p:set>
                                    <p:animEffect transition="in" filter="fade">
                                      <p:cBhvr>
                                        <p:cTn id="29" dur="1000"/>
                                        <p:tgtEl>
                                          <p:spTgt spid="40962">
                                            <p:txEl>
                                              <p:pRg st="4" end="4"/>
                                            </p:txEl>
                                          </p:spTgt>
                                        </p:tgtEl>
                                      </p:cBhvr>
                                    </p:animEffect>
                                    <p:anim calcmode="lin" valueType="num">
                                      <p:cBhvr>
                                        <p:cTn id="30" dur="1000" fill="hold"/>
                                        <p:tgtEl>
                                          <p:spTgt spid="40962">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40962">
                                            <p:txEl>
                                              <p:pRg st="4" end="4"/>
                                            </p:txEl>
                                          </p:spTgt>
                                        </p:tgtEl>
                                        <p:attrNameLst>
                                          <p:attrName>ppt_y</p:attrName>
                                        </p:attrNameLst>
                                      </p:cBhvr>
                                      <p:tavLst>
                                        <p:tav tm="0">
                                          <p:val>
                                            <p:strVal val="#ppt_y+.1"/>
                                          </p:val>
                                        </p:tav>
                                        <p:tav tm="100000">
                                          <p:val>
                                            <p:strVal val="#ppt_y"/>
                                          </p:val>
                                        </p:tav>
                                      </p:tavLst>
                                    </p:anim>
                                  </p:childTnLst>
                                </p:cTn>
                              </p:par>
                              <p:par>
                                <p:cTn id="32" presetID="42" presetClass="entr" presetSubtype="0" fill="hold" grpId="0" nodeType="withEffect">
                                  <p:stCondLst>
                                    <p:cond delay="0"/>
                                  </p:stCondLst>
                                  <p:childTnLst>
                                    <p:set>
                                      <p:cBhvr>
                                        <p:cTn id="33" dur="1" fill="hold">
                                          <p:stCondLst>
                                            <p:cond delay="0"/>
                                          </p:stCondLst>
                                        </p:cTn>
                                        <p:tgtEl>
                                          <p:spTgt spid="40962">
                                            <p:txEl>
                                              <p:pRg st="5" end="5"/>
                                            </p:txEl>
                                          </p:spTgt>
                                        </p:tgtEl>
                                        <p:attrNameLst>
                                          <p:attrName>style.visibility</p:attrName>
                                        </p:attrNameLst>
                                      </p:cBhvr>
                                      <p:to>
                                        <p:strVal val="visible"/>
                                      </p:to>
                                    </p:set>
                                    <p:animEffect transition="in" filter="fade">
                                      <p:cBhvr>
                                        <p:cTn id="34" dur="1000"/>
                                        <p:tgtEl>
                                          <p:spTgt spid="40962">
                                            <p:txEl>
                                              <p:pRg st="5" end="5"/>
                                            </p:txEl>
                                          </p:spTgt>
                                        </p:tgtEl>
                                      </p:cBhvr>
                                    </p:animEffect>
                                    <p:anim calcmode="lin" valueType="num">
                                      <p:cBhvr>
                                        <p:cTn id="35" dur="1000" fill="hold"/>
                                        <p:tgtEl>
                                          <p:spTgt spid="40962">
                                            <p:txEl>
                                              <p:pRg st="5" end="5"/>
                                            </p:txEl>
                                          </p:spTgt>
                                        </p:tgtEl>
                                        <p:attrNameLst>
                                          <p:attrName>ppt_x</p:attrName>
                                        </p:attrNameLst>
                                      </p:cBhvr>
                                      <p:tavLst>
                                        <p:tav tm="0">
                                          <p:val>
                                            <p:strVal val="#ppt_x"/>
                                          </p:val>
                                        </p:tav>
                                        <p:tav tm="100000">
                                          <p:val>
                                            <p:strVal val="#ppt_x"/>
                                          </p:val>
                                        </p:tav>
                                      </p:tavLst>
                                    </p:anim>
                                    <p:anim calcmode="lin" valueType="num">
                                      <p:cBhvr>
                                        <p:cTn id="36" dur="1000" fill="hold"/>
                                        <p:tgtEl>
                                          <p:spTgt spid="4096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62"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66928" y="990601"/>
            <a:ext cx="6053328" cy="5730875"/>
          </a:xfrm>
        </p:spPr>
        <p:txBody>
          <a:bodyPr>
            <a:normAutofit fontScale="92500" lnSpcReduction="20000"/>
          </a:bodyPr>
          <a:lstStyle/>
          <a:p>
            <a:pPr marL="0" indent="0">
              <a:buNone/>
            </a:pPr>
            <a:endParaRPr lang="en-GB" b="1" dirty="0"/>
          </a:p>
          <a:p>
            <a:pPr marL="0" indent="0">
              <a:buNone/>
            </a:pPr>
            <a:r>
              <a:rPr lang="en-GB" sz="3500" b="1" dirty="0"/>
              <a:t>1-4 weeks</a:t>
            </a:r>
            <a:endParaRPr lang="en-GB" sz="3500" dirty="0"/>
          </a:p>
          <a:p>
            <a:r>
              <a:rPr lang="en-GB" sz="3500" dirty="0"/>
              <a:t>Loves looking at faces</a:t>
            </a:r>
          </a:p>
          <a:p>
            <a:r>
              <a:rPr lang="en-GB" sz="3500" dirty="0"/>
              <a:t>Startled by sudden noises</a:t>
            </a:r>
          </a:p>
          <a:p>
            <a:endParaRPr lang="en-GB" sz="3500" dirty="0"/>
          </a:p>
          <a:p>
            <a:pPr marL="0" indent="0">
              <a:buNone/>
            </a:pPr>
            <a:r>
              <a:rPr lang="en-GB" sz="3500" b="1" dirty="0"/>
              <a:t>4-6 weeks</a:t>
            </a:r>
            <a:endParaRPr lang="en-GB" sz="3500" dirty="0"/>
          </a:p>
          <a:p>
            <a:r>
              <a:rPr lang="en-GB" sz="3500" dirty="0"/>
              <a:t>Starts to smile</a:t>
            </a:r>
          </a:p>
          <a:p>
            <a:pPr marL="0" indent="0">
              <a:buNone/>
            </a:pPr>
            <a:endParaRPr lang="en-GB" sz="3500" dirty="0"/>
          </a:p>
          <a:p>
            <a:pPr marL="0" indent="0">
              <a:buNone/>
            </a:pPr>
            <a:r>
              <a:rPr lang="en-GB" sz="3500" b="1" dirty="0"/>
              <a:t>4-12 weeks</a:t>
            </a:r>
          </a:p>
          <a:p>
            <a:r>
              <a:rPr lang="en-GB" sz="3500" dirty="0"/>
              <a:t>Lifts their head</a:t>
            </a:r>
          </a:p>
          <a:p>
            <a:pPr marL="0" indent="0">
              <a:buNone/>
            </a:pPr>
            <a:endParaRPr lang="en-GB" dirty="0"/>
          </a:p>
          <a:p>
            <a:pPr marL="0" indent="0">
              <a:buNone/>
            </a:pPr>
            <a:r>
              <a:rPr lang="en-GB" sz="1500" dirty="0">
                <a:hlinkClick r:id="rId2"/>
              </a:rPr>
              <a:t>http://www.nhs.uk/Tools/Documents/Birth%20to%205%20development%20timeline.htm</a:t>
            </a:r>
            <a:endParaRPr lang="en-GB" sz="1500" dirty="0"/>
          </a:p>
          <a:p>
            <a:pPr marL="0" indent="0">
              <a:buNone/>
            </a:pPr>
            <a:endParaRPr lang="en-GB" sz="1600" dirty="0"/>
          </a:p>
          <a:p>
            <a:pPr marL="0" indent="0">
              <a:buNone/>
            </a:pPr>
            <a:endParaRPr lang="en-GB" sz="1600" dirty="0"/>
          </a:p>
        </p:txBody>
      </p:sp>
      <p:sp>
        <p:nvSpPr>
          <p:cNvPr id="4" name="Title 1"/>
          <p:cNvSpPr>
            <a:spLocks noGrp="1"/>
          </p:cNvSpPr>
          <p:nvPr>
            <p:ph type="title"/>
          </p:nvPr>
        </p:nvSpPr>
        <p:spPr>
          <a:xfrm>
            <a:off x="640080" y="228600"/>
            <a:ext cx="9570720" cy="800100"/>
          </a:xfrm>
        </p:spPr>
        <p:txBody>
          <a:bodyPr>
            <a:noAutofit/>
          </a:bodyPr>
          <a:lstStyle/>
          <a:p>
            <a:r>
              <a:rPr lang="en-GB" sz="6000" dirty="0"/>
              <a:t>NHS Birth to 5 Timeline</a:t>
            </a:r>
          </a:p>
        </p:txBody>
      </p:sp>
      <p:sp>
        <p:nvSpPr>
          <p:cNvPr id="2" name="Slide Number Placeholder 1"/>
          <p:cNvSpPr>
            <a:spLocks noGrp="1"/>
          </p:cNvSpPr>
          <p:nvPr>
            <p:ph type="sldNum" sz="quarter" idx="12"/>
          </p:nvPr>
        </p:nvSpPr>
        <p:spPr/>
        <p:txBody>
          <a:bodyPr/>
          <a:lstStyle/>
          <a:p>
            <a:fld id="{B6F15528-21DE-4FAA-801E-634DDDAF4B2B}" type="slidenum">
              <a:rPr lang="en-US" smtClean="0">
                <a:solidFill>
                  <a:prstClr val="black">
                    <a:tint val="75000"/>
                  </a:prstClr>
                </a:solidFill>
              </a:rPr>
              <a:pPr/>
              <a:t>20</a:t>
            </a:fld>
            <a:endParaRPr lang="en-US">
              <a:solidFill>
                <a:prstClr val="black">
                  <a:tint val="75000"/>
                </a:prstClr>
              </a:solidFill>
            </a:endParaRPr>
          </a:p>
        </p:txBody>
      </p:sp>
      <p:pic>
        <p:nvPicPr>
          <p:cNvPr id="5" name="Picture 4"/>
          <p:cNvPicPr>
            <a:picLocks noChangeAspect="1"/>
          </p:cNvPicPr>
          <p:nvPr/>
        </p:nvPicPr>
        <p:blipFill>
          <a:blip r:embed="rId3"/>
          <a:stretch>
            <a:fillRect/>
          </a:stretch>
        </p:blipFill>
        <p:spPr>
          <a:xfrm>
            <a:off x="7443038" y="990600"/>
            <a:ext cx="2702421" cy="2024556"/>
          </a:xfrm>
          <a:prstGeom prst="rect">
            <a:avLst/>
          </a:prstGeom>
        </p:spPr>
      </p:pic>
      <p:pic>
        <p:nvPicPr>
          <p:cNvPr id="8" name="Picture 7"/>
          <p:cNvPicPr>
            <a:picLocks noChangeAspect="1"/>
          </p:cNvPicPr>
          <p:nvPr/>
        </p:nvPicPr>
        <p:blipFill>
          <a:blip r:embed="rId4"/>
          <a:stretch>
            <a:fillRect/>
          </a:stretch>
        </p:blipFill>
        <p:spPr>
          <a:xfrm rot="343872">
            <a:off x="5523490" y="3048000"/>
            <a:ext cx="4615873" cy="3071812"/>
          </a:xfrm>
          <a:prstGeom prst="rect">
            <a:avLst/>
          </a:prstGeom>
        </p:spPr>
      </p:pic>
    </p:spTree>
    <p:extLst>
      <p:ext uri="{BB962C8B-B14F-4D97-AF65-F5344CB8AC3E}">
        <p14:creationId xmlns:p14="http://schemas.microsoft.com/office/powerpoint/2010/main" val="32664277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334962"/>
          </a:xfrm>
        </p:spPr>
        <p:txBody>
          <a:bodyPr>
            <a:normAutofit fontScale="90000"/>
          </a:bodyPr>
          <a:lstStyle/>
          <a:p>
            <a:endParaRPr lang="en-GB" dirty="0"/>
          </a:p>
        </p:txBody>
      </p:sp>
      <p:sp>
        <p:nvSpPr>
          <p:cNvPr id="3" name="Content Placeholder 2"/>
          <p:cNvSpPr>
            <a:spLocks noGrp="1"/>
          </p:cNvSpPr>
          <p:nvPr>
            <p:ph idx="1"/>
          </p:nvPr>
        </p:nvSpPr>
        <p:spPr>
          <a:xfrm>
            <a:off x="521208" y="851186"/>
            <a:ext cx="7555992" cy="5778215"/>
          </a:xfrm>
        </p:spPr>
        <p:txBody>
          <a:bodyPr>
            <a:normAutofit/>
          </a:bodyPr>
          <a:lstStyle/>
          <a:p>
            <a:pPr marL="0" indent="0">
              <a:buNone/>
            </a:pPr>
            <a:r>
              <a:rPr lang="en-GB" b="1" dirty="0"/>
              <a:t>6-8 weeks</a:t>
            </a:r>
          </a:p>
          <a:p>
            <a:r>
              <a:rPr lang="en-GB" dirty="0"/>
              <a:t>Vaccinations and full health check</a:t>
            </a:r>
          </a:p>
          <a:p>
            <a:pPr marL="0" indent="0">
              <a:buNone/>
            </a:pPr>
            <a:r>
              <a:rPr lang="en-GB" b="1" dirty="0"/>
              <a:t>3-5 months</a:t>
            </a:r>
          </a:p>
          <a:p>
            <a:r>
              <a:rPr lang="en-GB" dirty="0"/>
              <a:t>Reaches out for objects</a:t>
            </a:r>
          </a:p>
          <a:p>
            <a:pPr marL="0" indent="0">
              <a:buNone/>
            </a:pPr>
            <a:r>
              <a:rPr lang="en-GB" b="1" dirty="0"/>
              <a:t>3 months</a:t>
            </a:r>
          </a:p>
          <a:p>
            <a:r>
              <a:rPr lang="en-GB" dirty="0"/>
              <a:t>Vaccinations due</a:t>
            </a:r>
          </a:p>
          <a:p>
            <a:pPr marL="0" indent="0">
              <a:buNone/>
            </a:pPr>
            <a:r>
              <a:rPr lang="en-GB" b="1" dirty="0"/>
              <a:t>6-8 months</a:t>
            </a:r>
          </a:p>
          <a:p>
            <a:pPr marL="0" indent="0">
              <a:buNone/>
            </a:pPr>
            <a:r>
              <a:rPr lang="en-GB" dirty="0"/>
              <a:t>Sits without support. Teething starts. Increased mobility. Learns to drop things.</a:t>
            </a:r>
          </a:p>
        </p:txBody>
      </p:sp>
      <p:sp>
        <p:nvSpPr>
          <p:cNvPr id="4" name="Slide Number Placeholder 3"/>
          <p:cNvSpPr>
            <a:spLocks noGrp="1"/>
          </p:cNvSpPr>
          <p:nvPr>
            <p:ph type="sldNum" sz="quarter" idx="12"/>
          </p:nvPr>
        </p:nvSpPr>
        <p:spPr/>
        <p:txBody>
          <a:bodyPr/>
          <a:lstStyle/>
          <a:p>
            <a:fld id="{B6F15528-21DE-4FAA-801E-634DDDAF4B2B}" type="slidenum">
              <a:rPr lang="en-US" smtClean="0">
                <a:solidFill>
                  <a:prstClr val="black">
                    <a:tint val="75000"/>
                  </a:prstClr>
                </a:solidFill>
              </a:rPr>
              <a:pPr/>
              <a:t>21</a:t>
            </a:fld>
            <a:endParaRPr lang="en-US">
              <a:solidFill>
                <a:prstClr val="black">
                  <a:tint val="75000"/>
                </a:prstClr>
              </a:solidFill>
            </a:endParaRPr>
          </a:p>
        </p:txBody>
      </p:sp>
      <p:pic>
        <p:nvPicPr>
          <p:cNvPr id="5" name="Picture 4"/>
          <p:cNvPicPr>
            <a:picLocks noChangeAspect="1"/>
          </p:cNvPicPr>
          <p:nvPr/>
        </p:nvPicPr>
        <p:blipFill>
          <a:blip r:embed="rId2"/>
          <a:stretch>
            <a:fillRect/>
          </a:stretch>
        </p:blipFill>
        <p:spPr>
          <a:xfrm>
            <a:off x="6629401" y="2345973"/>
            <a:ext cx="3639627" cy="2274005"/>
          </a:xfrm>
          <a:prstGeom prst="rect">
            <a:avLst/>
          </a:prstGeom>
        </p:spPr>
      </p:pic>
    </p:spTree>
    <p:extLst>
      <p:ext uri="{BB962C8B-B14F-4D97-AF65-F5344CB8AC3E}">
        <p14:creationId xmlns:p14="http://schemas.microsoft.com/office/powerpoint/2010/main" val="19748444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411162"/>
          </a:xfrm>
        </p:spPr>
        <p:txBody>
          <a:bodyPr>
            <a:normAutofit fontScale="90000"/>
          </a:bodyPr>
          <a:lstStyle/>
          <a:p>
            <a:endParaRPr lang="en-GB" dirty="0"/>
          </a:p>
        </p:txBody>
      </p:sp>
      <p:sp>
        <p:nvSpPr>
          <p:cNvPr id="3" name="Content Placeholder 2"/>
          <p:cNvSpPr>
            <a:spLocks noGrp="1"/>
          </p:cNvSpPr>
          <p:nvPr>
            <p:ph idx="1"/>
          </p:nvPr>
        </p:nvSpPr>
        <p:spPr>
          <a:xfrm>
            <a:off x="612648" y="762000"/>
            <a:ext cx="7427976" cy="6096000"/>
          </a:xfrm>
        </p:spPr>
        <p:txBody>
          <a:bodyPr>
            <a:normAutofit/>
          </a:bodyPr>
          <a:lstStyle/>
          <a:p>
            <a:pPr marL="0" indent="0">
              <a:buNone/>
            </a:pPr>
            <a:r>
              <a:rPr lang="en-GB" b="1" dirty="0"/>
              <a:t>12 months on</a:t>
            </a:r>
          </a:p>
          <a:p>
            <a:r>
              <a:rPr lang="en-GB" dirty="0"/>
              <a:t>Walking. Finger foods. Health check. Vaccinations. Interest in words. Increased independence.</a:t>
            </a:r>
          </a:p>
          <a:p>
            <a:pPr marL="0" indent="0">
              <a:buNone/>
            </a:pPr>
            <a:r>
              <a:rPr lang="en-GB" b="1" dirty="0"/>
              <a:t>18m months – 2 years</a:t>
            </a:r>
          </a:p>
          <a:p>
            <a:r>
              <a:rPr lang="en-GB" dirty="0"/>
              <a:t>Two words together. Kicking and throwing. Builds with bricks. 3</a:t>
            </a:r>
            <a:r>
              <a:rPr lang="en-GB" baseline="30000" dirty="0"/>
              <a:t>rd</a:t>
            </a:r>
            <a:r>
              <a:rPr lang="en-GB" dirty="0"/>
              <a:t> health check (2.5 </a:t>
            </a:r>
            <a:r>
              <a:rPr lang="en-GB" dirty="0" err="1"/>
              <a:t>yrs</a:t>
            </a:r>
            <a:r>
              <a:rPr lang="en-GB" dirty="0"/>
              <a:t>)</a:t>
            </a:r>
          </a:p>
          <a:p>
            <a:pPr marL="0" indent="0">
              <a:buNone/>
            </a:pPr>
            <a:r>
              <a:rPr lang="en-GB" b="1" dirty="0"/>
              <a:t>1.5 – 4 </a:t>
            </a:r>
            <a:r>
              <a:rPr lang="en-GB" b="1" dirty="0" err="1"/>
              <a:t>yrs</a:t>
            </a:r>
            <a:endParaRPr lang="en-GB" b="1" dirty="0"/>
          </a:p>
          <a:p>
            <a:r>
              <a:rPr lang="en-GB" dirty="0"/>
              <a:t>Bladder control. Holds crayon</a:t>
            </a:r>
          </a:p>
        </p:txBody>
      </p:sp>
      <p:sp>
        <p:nvSpPr>
          <p:cNvPr id="4" name="Slide Number Placeholder 3"/>
          <p:cNvSpPr>
            <a:spLocks noGrp="1"/>
          </p:cNvSpPr>
          <p:nvPr>
            <p:ph type="sldNum" sz="quarter" idx="12"/>
          </p:nvPr>
        </p:nvSpPr>
        <p:spPr/>
        <p:txBody>
          <a:bodyPr/>
          <a:lstStyle/>
          <a:p>
            <a:fld id="{B6F15528-21DE-4FAA-801E-634DDDAF4B2B}" type="slidenum">
              <a:rPr lang="en-US" smtClean="0">
                <a:solidFill>
                  <a:prstClr val="black">
                    <a:tint val="75000"/>
                  </a:prstClr>
                </a:solidFill>
              </a:rPr>
              <a:pPr/>
              <a:t>22</a:t>
            </a:fld>
            <a:endParaRPr lang="en-US">
              <a:solidFill>
                <a:prstClr val="black">
                  <a:tint val="75000"/>
                </a:prstClr>
              </a:solidFill>
            </a:endParaRP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40624" y="1566672"/>
            <a:ext cx="2919984" cy="4379976"/>
          </a:xfrm>
          <a:prstGeom prst="rect">
            <a:avLst/>
          </a:prstGeom>
        </p:spPr>
      </p:pic>
    </p:spTree>
    <p:extLst>
      <p:ext uri="{BB962C8B-B14F-4D97-AF65-F5344CB8AC3E}">
        <p14:creationId xmlns:p14="http://schemas.microsoft.com/office/powerpoint/2010/main" val="12524949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488272" y="1953087"/>
            <a:ext cx="6445928" cy="4585826"/>
          </a:xfrm>
        </p:spPr>
        <p:txBody>
          <a:bodyPr/>
          <a:lstStyle/>
          <a:p>
            <a:pPr marL="0" indent="0">
              <a:buNone/>
            </a:pPr>
            <a:r>
              <a:rPr lang="en-GB" b="1" dirty="0"/>
              <a:t>3 – 5 </a:t>
            </a:r>
            <a:r>
              <a:rPr lang="en-GB" b="1" dirty="0" err="1"/>
              <a:t>yrs</a:t>
            </a:r>
            <a:endParaRPr lang="en-GB" b="1" dirty="0"/>
          </a:p>
          <a:p>
            <a:r>
              <a:rPr lang="en-GB" dirty="0"/>
              <a:t>Early </a:t>
            </a:r>
            <a:r>
              <a:rPr lang="en-GB" dirty="0" err="1"/>
              <a:t>yrs</a:t>
            </a:r>
            <a:r>
              <a:rPr lang="en-GB" dirty="0"/>
              <a:t> education. Talks well. Draws people. Uses knife and fork. MMR </a:t>
            </a:r>
            <a:r>
              <a:rPr lang="en-GB" dirty="0" err="1"/>
              <a:t>etc</a:t>
            </a:r>
            <a:r>
              <a:rPr lang="en-GB" dirty="0"/>
              <a:t> (40m). Full health review </a:t>
            </a:r>
            <a:r>
              <a:rPr lang="en-GB" dirty="0" err="1"/>
              <a:t>inc</a:t>
            </a:r>
            <a:r>
              <a:rPr lang="en-GB" dirty="0"/>
              <a:t> weight and height</a:t>
            </a:r>
          </a:p>
          <a:p>
            <a:pPr marL="0" indent="0">
              <a:buNone/>
            </a:pPr>
            <a:endParaRPr lang="en-GB" dirty="0"/>
          </a:p>
          <a:p>
            <a:pPr marL="0" indent="0">
              <a:buNone/>
            </a:pPr>
            <a:endParaRPr lang="en-GB" sz="1600" dirty="0"/>
          </a:p>
          <a:p>
            <a:pPr marL="0" indent="0">
              <a:buNone/>
            </a:pPr>
            <a:endParaRPr lang="en-GB" dirty="0"/>
          </a:p>
          <a:p>
            <a:pPr marL="0" indent="0">
              <a:buNone/>
            </a:pPr>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solidFill>
                  <a:prstClr val="black">
                    <a:tint val="75000"/>
                  </a:prstClr>
                </a:solidFill>
              </a:rPr>
              <a:pPr/>
              <a:t>23</a:t>
            </a:fld>
            <a:endParaRPr lang="en-US">
              <a:solidFill>
                <a:prstClr val="black">
                  <a:tint val="75000"/>
                </a:prstClr>
              </a:solidFill>
            </a:endParaRPr>
          </a:p>
        </p:txBody>
      </p:sp>
      <p:pic>
        <p:nvPicPr>
          <p:cNvPr id="5" name="Picture 4"/>
          <p:cNvPicPr>
            <a:picLocks noChangeAspect="1"/>
          </p:cNvPicPr>
          <p:nvPr/>
        </p:nvPicPr>
        <p:blipFill>
          <a:blip r:embed="rId2"/>
          <a:stretch>
            <a:fillRect/>
          </a:stretch>
        </p:blipFill>
        <p:spPr>
          <a:xfrm>
            <a:off x="7189570" y="2209971"/>
            <a:ext cx="4514158" cy="2788157"/>
          </a:xfrm>
          <a:prstGeom prst="rect">
            <a:avLst/>
          </a:prstGeom>
        </p:spPr>
      </p:pic>
      <p:sp>
        <p:nvSpPr>
          <p:cNvPr id="6" name="Rectangle 5">
            <a:extLst>
              <a:ext uri="{FF2B5EF4-FFF2-40B4-BE49-F238E27FC236}">
                <a16:creationId xmlns:a16="http://schemas.microsoft.com/office/drawing/2014/main" id="{A3721409-43C1-49EF-B913-B1C89894EE8B}"/>
              </a:ext>
            </a:extLst>
          </p:cNvPr>
          <p:cNvSpPr/>
          <p:nvPr/>
        </p:nvSpPr>
        <p:spPr>
          <a:xfrm>
            <a:off x="7261934" y="5892582"/>
            <a:ext cx="4678532" cy="600164"/>
          </a:xfrm>
          <a:prstGeom prst="rect">
            <a:avLst/>
          </a:prstGeom>
        </p:spPr>
        <p:txBody>
          <a:bodyPr wrap="square">
            <a:spAutoFit/>
          </a:bodyPr>
          <a:lstStyle/>
          <a:p>
            <a:r>
              <a:rPr lang="en-US" sz="1100" dirty="0">
                <a:hlinkClick r:id="rId3"/>
              </a:rPr>
              <a:t>NHS Birth to 5 Timeline:</a:t>
            </a:r>
            <a:endParaRPr lang="en-GB" sz="1100" dirty="0">
              <a:hlinkClick r:id="rId3"/>
            </a:endParaRPr>
          </a:p>
          <a:p>
            <a:r>
              <a:rPr lang="en-GB" sz="1100" dirty="0">
                <a:hlinkClick r:id="rId3"/>
              </a:rPr>
              <a:t>http://www.nhs.uk/Tools/Documents/Birth%20to%205%20development%20timeline.htm</a:t>
            </a:r>
            <a:r>
              <a:rPr lang="en-GB" sz="1100" dirty="0"/>
              <a:t> </a:t>
            </a:r>
          </a:p>
        </p:txBody>
      </p:sp>
    </p:spTree>
    <p:extLst>
      <p:ext uri="{BB962C8B-B14F-4D97-AF65-F5344CB8AC3E}">
        <p14:creationId xmlns:p14="http://schemas.microsoft.com/office/powerpoint/2010/main" val="36495596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09600" y="173736"/>
            <a:ext cx="10972800" cy="6309359"/>
          </a:xfrm>
        </p:spPr>
        <p:txBody>
          <a:bodyPr>
            <a:normAutofit fontScale="90000"/>
          </a:bodyPr>
          <a:lstStyle/>
          <a:p>
            <a:r>
              <a:rPr lang="en-GB" sz="6700" b="1" dirty="0" smtClean="0"/>
              <a:t>Tutorial</a:t>
            </a:r>
            <a:br>
              <a:rPr lang="en-GB" sz="6700" b="1" dirty="0" smtClean="0"/>
            </a:br>
            <a:r>
              <a:rPr lang="en-GB" sz="6700" b="1" dirty="0" smtClean="0"/>
              <a:t/>
            </a:r>
            <a:br>
              <a:rPr lang="en-GB" sz="6700" b="1" dirty="0" smtClean="0"/>
            </a:br>
            <a:r>
              <a:rPr lang="en-GB" sz="6700" b="1" dirty="0" smtClean="0"/>
              <a:t>Developmental Psychology</a:t>
            </a:r>
            <a:r>
              <a:rPr lang="en-GB" dirty="0" smtClean="0"/>
              <a:t/>
            </a:r>
            <a:br>
              <a:rPr lang="en-GB" dirty="0" smtClean="0"/>
            </a:br>
            <a:r>
              <a:rPr lang="en-GB" dirty="0" smtClean="0"/>
              <a:t/>
            </a:r>
            <a:br>
              <a:rPr lang="en-GB" dirty="0" smtClean="0"/>
            </a:br>
            <a:r>
              <a:rPr lang="en-GB" dirty="0" smtClean="0"/>
              <a:t>Jean Piaget’s stages</a:t>
            </a:r>
            <a:br>
              <a:rPr lang="en-GB" dirty="0" smtClean="0"/>
            </a:br>
            <a:r>
              <a:rPr lang="en-GB" dirty="0" smtClean="0"/>
              <a:t>Lawrence Kohlberg’s moral and social development</a:t>
            </a:r>
            <a:br>
              <a:rPr lang="en-GB" dirty="0" smtClean="0"/>
            </a:br>
            <a:r>
              <a:rPr lang="en-GB" dirty="0" smtClean="0"/>
              <a:t>Walter </a:t>
            </a:r>
            <a:r>
              <a:rPr lang="en-GB" dirty="0" err="1" smtClean="0"/>
              <a:t>Mischel</a:t>
            </a:r>
            <a:r>
              <a:rPr lang="en-GB" dirty="0" smtClean="0"/>
              <a:t> and marshmallows</a:t>
            </a:r>
            <a:br>
              <a:rPr lang="en-GB" dirty="0" smtClean="0"/>
            </a:br>
            <a:r>
              <a:rPr lang="en-GB" dirty="0" smtClean="0"/>
              <a:t/>
            </a:r>
            <a:br>
              <a:rPr lang="en-GB" dirty="0" smtClean="0"/>
            </a:br>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solidFill>
                  <a:prstClr val="black">
                    <a:tint val="75000"/>
                  </a:prstClr>
                </a:solidFill>
              </a:rPr>
              <a:pPr/>
              <a:t>24</a:t>
            </a:fld>
            <a:endParaRPr lang="en-US">
              <a:solidFill>
                <a:prstClr val="black">
                  <a:tint val="75000"/>
                </a:prstClr>
              </a:solidFill>
            </a:endParaRPr>
          </a:p>
        </p:txBody>
      </p:sp>
    </p:spTree>
    <p:extLst>
      <p:ext uri="{BB962C8B-B14F-4D97-AF65-F5344CB8AC3E}">
        <p14:creationId xmlns:p14="http://schemas.microsoft.com/office/powerpoint/2010/main" val="370420993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1976846" y="-14010"/>
            <a:ext cx="8895806" cy="6872010"/>
          </a:xfrm>
          <a:prstGeom prst="rect">
            <a:avLst/>
          </a:prstGeom>
        </p:spPr>
      </p:pic>
    </p:spTree>
    <p:extLst>
      <p:ext uri="{BB962C8B-B14F-4D97-AF65-F5344CB8AC3E}">
        <p14:creationId xmlns:p14="http://schemas.microsoft.com/office/powerpoint/2010/main" val="1801473560"/>
      </p:ext>
    </p:extLst>
  </p:cSld>
  <p:clrMapOvr>
    <a:masterClrMapping/>
  </p:clrMapOvr>
  <p:transition spd="med">
    <p:fade/>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609600" y="667512"/>
            <a:ext cx="6111240" cy="5925311"/>
          </a:xfrm>
        </p:spPr>
        <p:txBody>
          <a:bodyPr>
            <a:normAutofit/>
          </a:bodyPr>
          <a:lstStyle/>
          <a:p>
            <a:r>
              <a:rPr lang="en-GB" dirty="0"/>
              <a:t>We cannot over-emphasise the importance of child development</a:t>
            </a:r>
          </a:p>
          <a:p>
            <a:r>
              <a:rPr lang="en-GB" dirty="0"/>
              <a:t>By talking to a child in a way they cannot understand we run the risk of confusion, a lowering of confidence and a sense  of alienation</a:t>
            </a:r>
          </a:p>
          <a:p>
            <a:r>
              <a:rPr lang="en-GB" dirty="0"/>
              <a:t>We have to speak in an age appropriate manner</a:t>
            </a:r>
          </a:p>
          <a:p>
            <a:r>
              <a:rPr lang="en-GB" dirty="0"/>
              <a:t> 5 year olds and 15 year olds are quite distinct!</a:t>
            </a:r>
          </a:p>
        </p:txBody>
      </p:sp>
      <p:sp>
        <p:nvSpPr>
          <p:cNvPr id="4" name="Slide Number Placeholder 3"/>
          <p:cNvSpPr>
            <a:spLocks noGrp="1"/>
          </p:cNvSpPr>
          <p:nvPr>
            <p:ph type="sldNum" sz="quarter" idx="12"/>
          </p:nvPr>
        </p:nvSpPr>
        <p:spPr/>
        <p:txBody>
          <a:bodyPr/>
          <a:lstStyle/>
          <a:p>
            <a:fld id="{B6F15528-21DE-4FAA-801E-634DDDAF4B2B}" type="slidenum">
              <a:rPr lang="en-US" smtClean="0">
                <a:solidFill>
                  <a:prstClr val="black">
                    <a:tint val="75000"/>
                  </a:prstClr>
                </a:solidFill>
              </a:rPr>
              <a:pPr/>
              <a:t>26</a:t>
            </a:fld>
            <a:endParaRPr lang="en-US">
              <a:solidFill>
                <a:prstClr val="black">
                  <a:tint val="75000"/>
                </a:prstClr>
              </a:solidFill>
            </a:endParaRP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24775" y="0"/>
            <a:ext cx="3857625" cy="6858000"/>
          </a:xfrm>
          <a:prstGeom prst="rect">
            <a:avLst/>
          </a:prstGeom>
        </p:spPr>
      </p:pic>
    </p:spTree>
    <p:extLst>
      <p:ext uri="{BB962C8B-B14F-4D97-AF65-F5344CB8AC3E}">
        <p14:creationId xmlns:p14="http://schemas.microsoft.com/office/powerpoint/2010/main" val="3000922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14" presetClass="entr" presetSubtype="10" fill="hold" nodeType="clickEffect">
                                  <p:stCondLst>
                                    <p:cond delay="0"/>
                                  </p:stCondLst>
                                  <p:childTnLst>
                                    <p:set>
                                      <p:cBhvr>
                                        <p:cTn id="30" dur="1" fill="hold">
                                          <p:stCondLst>
                                            <p:cond delay="0"/>
                                          </p:stCondLst>
                                        </p:cTn>
                                        <p:tgtEl>
                                          <p:spTgt spid="6"/>
                                        </p:tgtEl>
                                        <p:attrNameLst>
                                          <p:attrName>style.visibility</p:attrName>
                                        </p:attrNameLst>
                                      </p:cBhvr>
                                      <p:to>
                                        <p:strVal val="visible"/>
                                      </p:to>
                                    </p:set>
                                    <p:animEffect transition="in" filter="randombar(horizontal)">
                                      <p:cBhvr>
                                        <p:cTn id="31"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99314" y="504825"/>
            <a:ext cx="5998028" cy="5851526"/>
          </a:xfrm>
        </p:spPr>
        <p:txBody>
          <a:bodyPr>
            <a:normAutofit/>
          </a:bodyPr>
          <a:lstStyle/>
          <a:p>
            <a:r>
              <a:rPr lang="en-GB" dirty="0"/>
              <a:t>This might seem self evident, quite basic even, but it really is not. </a:t>
            </a:r>
          </a:p>
          <a:p>
            <a:r>
              <a:rPr lang="en-GB" dirty="0"/>
              <a:t>What if you’ve never had children and had  little contact with them?</a:t>
            </a:r>
          </a:p>
          <a:p>
            <a:r>
              <a:rPr lang="en-GB" dirty="0"/>
              <a:t>What if you don’t want children of your own / don’t like them?</a:t>
            </a:r>
          </a:p>
          <a:p>
            <a:r>
              <a:rPr lang="en-GB" dirty="0"/>
              <a:t>What if you live in a strongly adult centred world… You are not “child friendly”</a:t>
            </a:r>
          </a:p>
          <a:p>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solidFill>
                  <a:prstClr val="black">
                    <a:tint val="75000"/>
                  </a:prstClr>
                </a:solidFill>
              </a:rPr>
              <a:pPr/>
              <a:t>27</a:t>
            </a:fld>
            <a:endParaRPr lang="en-US">
              <a:solidFill>
                <a:prstClr val="black">
                  <a:tint val="75000"/>
                </a:prstClr>
              </a:solidFill>
            </a:endParaRPr>
          </a:p>
        </p:txBody>
      </p:sp>
      <p:pic>
        <p:nvPicPr>
          <p:cNvPr id="5" name="Picture 4"/>
          <p:cNvPicPr>
            <a:picLocks noChangeAspect="1"/>
          </p:cNvPicPr>
          <p:nvPr/>
        </p:nvPicPr>
        <p:blipFill>
          <a:blip r:embed="rId2"/>
          <a:stretch>
            <a:fillRect/>
          </a:stretch>
        </p:blipFill>
        <p:spPr>
          <a:xfrm>
            <a:off x="609600" y="1417638"/>
            <a:ext cx="4229100" cy="4229100"/>
          </a:xfrm>
          <a:prstGeom prst="rect">
            <a:avLst/>
          </a:prstGeom>
        </p:spPr>
      </p:pic>
    </p:spTree>
    <p:extLst>
      <p:ext uri="{BB962C8B-B14F-4D97-AF65-F5344CB8AC3E}">
        <p14:creationId xmlns:p14="http://schemas.microsoft.com/office/powerpoint/2010/main" val="9512423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609600" y="1600201"/>
            <a:ext cx="5192486" cy="4525963"/>
          </a:xfrm>
        </p:spPr>
        <p:txBody>
          <a:bodyPr/>
          <a:lstStyle/>
          <a:p>
            <a:r>
              <a:rPr lang="en-GB" dirty="0"/>
              <a:t>Are you child friendly?</a:t>
            </a:r>
          </a:p>
          <a:p>
            <a:r>
              <a:rPr lang="en-GB" dirty="0"/>
              <a:t>What experience have you had with children – as a parent, a brother or sister, an aunt, uncle…</a:t>
            </a:r>
          </a:p>
          <a:p>
            <a:r>
              <a:rPr lang="en-GB" dirty="0"/>
              <a:t>You used to be one yourself. </a:t>
            </a:r>
          </a:p>
          <a:p>
            <a:r>
              <a:rPr lang="en-GB" dirty="0"/>
              <a:t>How was your childhood?</a:t>
            </a:r>
          </a:p>
        </p:txBody>
      </p:sp>
      <p:sp>
        <p:nvSpPr>
          <p:cNvPr id="4" name="Slide Number Placeholder 3"/>
          <p:cNvSpPr>
            <a:spLocks noGrp="1"/>
          </p:cNvSpPr>
          <p:nvPr>
            <p:ph type="sldNum" sz="quarter" idx="12"/>
          </p:nvPr>
        </p:nvSpPr>
        <p:spPr/>
        <p:txBody>
          <a:bodyPr/>
          <a:lstStyle/>
          <a:p>
            <a:fld id="{B6F15528-21DE-4FAA-801E-634DDDAF4B2B}" type="slidenum">
              <a:rPr lang="en-US" smtClean="0">
                <a:solidFill>
                  <a:prstClr val="black">
                    <a:tint val="75000"/>
                  </a:prstClr>
                </a:solidFill>
              </a:rPr>
              <a:pPr/>
              <a:t>28</a:t>
            </a:fld>
            <a:endParaRPr lang="en-US">
              <a:solidFill>
                <a:prstClr val="black">
                  <a:tint val="75000"/>
                </a:prstClr>
              </a:solidFill>
            </a:endParaRPr>
          </a:p>
        </p:txBody>
      </p:sp>
      <p:pic>
        <p:nvPicPr>
          <p:cNvPr id="5" name="Picture 4"/>
          <p:cNvPicPr>
            <a:picLocks noChangeAspect="1"/>
          </p:cNvPicPr>
          <p:nvPr/>
        </p:nvPicPr>
        <p:blipFill>
          <a:blip r:embed="rId2"/>
          <a:stretch>
            <a:fillRect/>
          </a:stretch>
        </p:blipFill>
        <p:spPr>
          <a:xfrm>
            <a:off x="6432550" y="1600201"/>
            <a:ext cx="5149850" cy="3708332"/>
          </a:xfrm>
          <a:prstGeom prst="rect">
            <a:avLst/>
          </a:prstGeom>
        </p:spPr>
      </p:pic>
    </p:spTree>
    <p:extLst>
      <p:ext uri="{BB962C8B-B14F-4D97-AF65-F5344CB8AC3E}">
        <p14:creationId xmlns:p14="http://schemas.microsoft.com/office/powerpoint/2010/main" val="359785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B6F15528-21DE-4FAA-801E-634DDDAF4B2B}" type="slidenum">
              <a:rPr lang="en-US" smtClean="0">
                <a:solidFill>
                  <a:prstClr val="black">
                    <a:tint val="75000"/>
                  </a:prstClr>
                </a:solidFill>
              </a:rPr>
              <a:pPr/>
              <a:t>29</a:t>
            </a:fld>
            <a:endParaRPr lang="en-US">
              <a:solidFill>
                <a:prstClr val="black">
                  <a:tint val="75000"/>
                </a:prstClr>
              </a:solidFill>
            </a:endParaRPr>
          </a:p>
        </p:txBody>
      </p:sp>
      <p:pic>
        <p:nvPicPr>
          <p:cNvPr id="5" name="Picture 4"/>
          <p:cNvPicPr>
            <a:picLocks noChangeAspect="1"/>
          </p:cNvPicPr>
          <p:nvPr/>
        </p:nvPicPr>
        <p:blipFill>
          <a:blip r:embed="rId2"/>
          <a:stretch>
            <a:fillRect/>
          </a:stretch>
        </p:blipFill>
        <p:spPr>
          <a:xfrm>
            <a:off x="131975" y="818401"/>
            <a:ext cx="11730838" cy="5009068"/>
          </a:xfrm>
          <a:prstGeom prst="rect">
            <a:avLst/>
          </a:prstGeom>
        </p:spPr>
      </p:pic>
      <p:sp>
        <p:nvSpPr>
          <p:cNvPr id="6" name="TextBox 5"/>
          <p:cNvSpPr txBox="1"/>
          <p:nvPr/>
        </p:nvSpPr>
        <p:spPr>
          <a:xfrm>
            <a:off x="8931077" y="5833131"/>
            <a:ext cx="2931736" cy="523220"/>
          </a:xfrm>
          <a:prstGeom prst="rect">
            <a:avLst/>
          </a:prstGeom>
          <a:noFill/>
        </p:spPr>
        <p:txBody>
          <a:bodyPr wrap="square" rtlCol="0">
            <a:spAutoFit/>
          </a:bodyPr>
          <a:lstStyle/>
          <a:p>
            <a:pPr algn="ctr"/>
            <a:r>
              <a:rPr lang="en-GB" sz="2800" dirty="0"/>
              <a:t>1896 - 1980</a:t>
            </a:r>
          </a:p>
        </p:txBody>
      </p:sp>
    </p:spTree>
    <p:extLst>
      <p:ext uri="{BB962C8B-B14F-4D97-AF65-F5344CB8AC3E}">
        <p14:creationId xmlns:p14="http://schemas.microsoft.com/office/powerpoint/2010/main" val="3270583586"/>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algn="l"/>
            <a:r>
              <a:rPr lang="en-GB" sz="6000" dirty="0"/>
              <a:t>Piaget</a:t>
            </a:r>
          </a:p>
        </p:txBody>
      </p:sp>
      <p:sp>
        <p:nvSpPr>
          <p:cNvPr id="4" name="Content Placeholder 3"/>
          <p:cNvSpPr>
            <a:spLocks noGrp="1"/>
          </p:cNvSpPr>
          <p:nvPr>
            <p:ph idx="1"/>
          </p:nvPr>
        </p:nvSpPr>
        <p:spPr>
          <a:xfrm>
            <a:off x="609600" y="1600202"/>
            <a:ext cx="11353800" cy="2679568"/>
          </a:xfrm>
        </p:spPr>
        <p:txBody>
          <a:bodyPr>
            <a:noAutofit/>
          </a:bodyPr>
          <a:lstStyle/>
          <a:p>
            <a:r>
              <a:rPr lang="en-GB" dirty="0"/>
              <a:t>Swiss psychologist who researched children’s thinking</a:t>
            </a:r>
          </a:p>
          <a:p>
            <a:r>
              <a:rPr lang="en-GB" dirty="0"/>
              <a:t>He posed problems for children to think about. He observed and asked the children about their thought process</a:t>
            </a:r>
          </a:p>
          <a:p>
            <a:r>
              <a:rPr lang="en-GB" dirty="0"/>
              <a:t>Their errors provided insight into their thoughts</a:t>
            </a:r>
          </a:p>
          <a:p>
            <a:r>
              <a:rPr lang="en-GB" dirty="0"/>
              <a:t>Children of roughly the same age often gave the same wrong answers</a:t>
            </a:r>
          </a:p>
        </p:txBody>
      </p:sp>
      <p:sp>
        <p:nvSpPr>
          <p:cNvPr id="2" name="Slide Number Placeholder 1"/>
          <p:cNvSpPr>
            <a:spLocks noGrp="1"/>
          </p:cNvSpPr>
          <p:nvPr>
            <p:ph type="sldNum" sz="quarter" idx="12"/>
          </p:nvPr>
        </p:nvSpPr>
        <p:spPr/>
        <p:txBody>
          <a:bodyPr/>
          <a:lstStyle/>
          <a:p>
            <a:fld id="{B6F15528-21DE-4FAA-801E-634DDDAF4B2B}" type="slidenum">
              <a:rPr lang="en-US" smtClean="0">
                <a:solidFill>
                  <a:prstClr val="black">
                    <a:tint val="75000"/>
                  </a:prstClr>
                </a:solidFill>
              </a:rPr>
              <a:pPr/>
              <a:t>30</a:t>
            </a:fld>
            <a:endParaRPr lang="en-US">
              <a:solidFill>
                <a:prstClr val="black">
                  <a:tint val="75000"/>
                </a:prstClr>
              </a:solidFill>
            </a:endParaRPr>
          </a:p>
        </p:txBody>
      </p:sp>
      <p:sp>
        <p:nvSpPr>
          <p:cNvPr id="5" name="TextBox 4"/>
          <p:cNvSpPr txBox="1"/>
          <p:nvPr/>
        </p:nvSpPr>
        <p:spPr>
          <a:xfrm>
            <a:off x="1832335" y="4971356"/>
            <a:ext cx="8908330" cy="1384995"/>
          </a:xfrm>
          <a:prstGeom prst="rect">
            <a:avLst/>
          </a:prstGeom>
          <a:solidFill>
            <a:srgbClr val="FFC000"/>
          </a:solidFill>
          <a:ln w="57150">
            <a:solidFill>
              <a:schemeClr val="tx1"/>
            </a:solidFill>
          </a:ln>
        </p:spPr>
        <p:txBody>
          <a:bodyPr wrap="square" rtlCol="0">
            <a:spAutoFit/>
          </a:bodyPr>
          <a:lstStyle/>
          <a:p>
            <a:pPr algn="ctr"/>
            <a:r>
              <a:rPr lang="en-GB" sz="2800" dirty="0"/>
              <a:t>‘From such data, he developed a theory of cognitive development that revolutionised our understanding of children’s thinking and it’s development.’ Griggs (2014: 283)</a:t>
            </a:r>
          </a:p>
        </p:txBody>
      </p:sp>
    </p:spTree>
    <p:extLst>
      <p:ext uri="{BB962C8B-B14F-4D97-AF65-F5344CB8AC3E}">
        <p14:creationId xmlns:p14="http://schemas.microsoft.com/office/powerpoint/2010/main" val="22305403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5"/>
                                        </p:tgtEl>
                                        <p:attrNameLst>
                                          <p:attrName>style.visibility</p:attrName>
                                        </p:attrNameLst>
                                      </p:cBhvr>
                                      <p:to>
                                        <p:strVal val="visible"/>
                                      </p:to>
                                    </p:set>
                                    <p:animEffect transition="in" filter="fade">
                                      <p:cBhvr>
                                        <p:cTn id="35" dur="1000"/>
                                        <p:tgtEl>
                                          <p:spTgt spid="5"/>
                                        </p:tgtEl>
                                      </p:cBhvr>
                                    </p:animEffect>
                                    <p:anim calcmode="lin" valueType="num">
                                      <p:cBhvr>
                                        <p:cTn id="36" dur="1000" fill="hold"/>
                                        <p:tgtEl>
                                          <p:spTgt spid="5"/>
                                        </p:tgtEl>
                                        <p:attrNameLst>
                                          <p:attrName>ppt_x</p:attrName>
                                        </p:attrNameLst>
                                      </p:cBhvr>
                                      <p:tavLst>
                                        <p:tav tm="0">
                                          <p:val>
                                            <p:strVal val="#ppt_x"/>
                                          </p:val>
                                        </p:tav>
                                        <p:tav tm="100000">
                                          <p:val>
                                            <p:strVal val="#ppt_x"/>
                                          </p:val>
                                        </p:tav>
                                      </p:tavLst>
                                    </p:anim>
                                    <p:anim calcmode="lin" valueType="num">
                                      <p:cBhvr>
                                        <p:cTn id="37"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6000" dirty="0"/>
              <a:t>Piaget</a:t>
            </a:r>
          </a:p>
        </p:txBody>
      </p:sp>
      <p:sp>
        <p:nvSpPr>
          <p:cNvPr id="3" name="Content Placeholder 2"/>
          <p:cNvSpPr>
            <a:spLocks noGrp="1"/>
          </p:cNvSpPr>
          <p:nvPr>
            <p:ph idx="1"/>
          </p:nvPr>
        </p:nvSpPr>
        <p:spPr/>
        <p:txBody>
          <a:bodyPr/>
          <a:lstStyle/>
          <a:p>
            <a:r>
              <a:rPr lang="en-GB" dirty="0"/>
              <a:t>For him, cognitive development stemmed from the child’s adaptation to their environment</a:t>
            </a:r>
          </a:p>
          <a:p>
            <a:r>
              <a:rPr lang="en-GB" dirty="0"/>
              <a:t>Children attempt to promote their survival by trying to learn about their environment</a:t>
            </a:r>
          </a:p>
          <a:p>
            <a:r>
              <a:rPr lang="en-GB" dirty="0"/>
              <a:t>Children are active seekers of knowledge who gain understanding of the world by operating in it</a:t>
            </a:r>
          </a:p>
          <a:p>
            <a:r>
              <a:rPr lang="en-GB" dirty="0"/>
              <a:t>Children develop frameworks (schemas) for our knowledge about people, objects, events and actions</a:t>
            </a:r>
          </a:p>
        </p:txBody>
      </p:sp>
      <p:sp>
        <p:nvSpPr>
          <p:cNvPr id="4" name="Slide Number Placeholder 3"/>
          <p:cNvSpPr>
            <a:spLocks noGrp="1"/>
          </p:cNvSpPr>
          <p:nvPr>
            <p:ph type="sldNum" sz="quarter" idx="12"/>
          </p:nvPr>
        </p:nvSpPr>
        <p:spPr/>
        <p:txBody>
          <a:bodyPr/>
          <a:lstStyle/>
          <a:p>
            <a:fld id="{B6F15528-21DE-4FAA-801E-634DDDAF4B2B}" type="slidenum">
              <a:rPr lang="en-US" smtClean="0">
                <a:solidFill>
                  <a:prstClr val="black">
                    <a:tint val="75000"/>
                  </a:prstClr>
                </a:solidFill>
              </a:rPr>
              <a:pPr/>
              <a:t>31</a:t>
            </a:fld>
            <a:endParaRPr lang="en-US">
              <a:solidFill>
                <a:prstClr val="black">
                  <a:tint val="75000"/>
                </a:prstClr>
              </a:solidFill>
            </a:endParaRPr>
          </a:p>
        </p:txBody>
      </p:sp>
    </p:spTree>
    <p:extLst>
      <p:ext uri="{BB962C8B-B14F-4D97-AF65-F5344CB8AC3E}">
        <p14:creationId xmlns:p14="http://schemas.microsoft.com/office/powerpoint/2010/main" val="1552137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6000" dirty="0"/>
              <a:t>Cognitive adaptation </a:t>
            </a:r>
          </a:p>
        </p:txBody>
      </p:sp>
      <p:sp>
        <p:nvSpPr>
          <p:cNvPr id="3" name="Content Placeholder 2"/>
          <p:cNvSpPr>
            <a:spLocks noGrp="1"/>
          </p:cNvSpPr>
          <p:nvPr>
            <p:ph idx="1"/>
          </p:nvPr>
        </p:nvSpPr>
        <p:spPr>
          <a:xfrm>
            <a:off x="609600" y="1600201"/>
            <a:ext cx="5253872" cy="4525963"/>
          </a:xfrm>
        </p:spPr>
        <p:txBody>
          <a:bodyPr/>
          <a:lstStyle/>
          <a:p>
            <a:r>
              <a:rPr lang="en-GB" b="1" dirty="0"/>
              <a:t>Assimilation</a:t>
            </a:r>
            <a:r>
              <a:rPr lang="en-GB" dirty="0"/>
              <a:t>: refers to how we interpret new experiences in terms of our existing schemas</a:t>
            </a:r>
          </a:p>
          <a:p>
            <a:r>
              <a:rPr lang="en-GB" b="1" dirty="0"/>
              <a:t>Accommodation</a:t>
            </a:r>
            <a:r>
              <a:rPr lang="en-GB" dirty="0"/>
              <a:t>: is the modification of current schemas to allow for new experiences</a:t>
            </a:r>
          </a:p>
          <a:p>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solidFill>
                  <a:prstClr val="black">
                    <a:tint val="75000"/>
                  </a:prstClr>
                </a:solidFill>
              </a:rPr>
              <a:pPr/>
              <a:t>32</a:t>
            </a:fld>
            <a:endParaRPr lang="en-US">
              <a:solidFill>
                <a:prstClr val="black">
                  <a:tint val="75000"/>
                </a:prstClr>
              </a:solidFill>
            </a:endParaRPr>
          </a:p>
        </p:txBody>
      </p:sp>
      <p:sp>
        <p:nvSpPr>
          <p:cNvPr id="5" name="TextBox 4"/>
          <p:cNvSpPr txBox="1"/>
          <p:nvPr/>
        </p:nvSpPr>
        <p:spPr>
          <a:xfrm>
            <a:off x="6680462" y="1600201"/>
            <a:ext cx="4901938" cy="3970318"/>
          </a:xfrm>
          <a:prstGeom prst="rect">
            <a:avLst/>
          </a:prstGeom>
          <a:solidFill>
            <a:srgbClr val="FFC000"/>
          </a:solidFill>
          <a:ln w="57150">
            <a:solidFill>
              <a:schemeClr val="tx1"/>
            </a:solidFill>
          </a:ln>
        </p:spPr>
        <p:txBody>
          <a:bodyPr wrap="square" rtlCol="0">
            <a:spAutoFit/>
          </a:bodyPr>
          <a:lstStyle/>
          <a:p>
            <a:pPr algn="ctr"/>
            <a:r>
              <a:rPr lang="en-GB" sz="2800" dirty="0"/>
              <a:t>The child might describe all men as, ‘Dad’, thereby ascribing the one term to all men (assimilation)</a:t>
            </a:r>
          </a:p>
          <a:p>
            <a:pPr algn="ctr"/>
            <a:endParaRPr lang="en-GB" sz="2800" dirty="0"/>
          </a:p>
          <a:p>
            <a:pPr algn="ctr"/>
            <a:r>
              <a:rPr lang="en-GB" sz="2800" dirty="0"/>
              <a:t>In time the child learns that whilst there are many men, only one of them is the child’s actual father (accommodation)</a:t>
            </a:r>
          </a:p>
        </p:txBody>
      </p:sp>
    </p:spTree>
    <p:extLst>
      <p:ext uri="{BB962C8B-B14F-4D97-AF65-F5344CB8AC3E}">
        <p14:creationId xmlns:p14="http://schemas.microsoft.com/office/powerpoint/2010/main" val="16121253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anim calcmode="lin" valueType="num">
                                      <p:cBhvr>
                                        <p:cTn id="22" dur="1000" fill="hold"/>
                                        <p:tgtEl>
                                          <p:spTgt spid="5"/>
                                        </p:tgtEl>
                                        <p:attrNameLst>
                                          <p:attrName>ppt_x</p:attrName>
                                        </p:attrNameLst>
                                      </p:cBhvr>
                                      <p:tavLst>
                                        <p:tav tm="0">
                                          <p:val>
                                            <p:strVal val="#ppt_x"/>
                                          </p:val>
                                        </p:tav>
                                        <p:tav tm="100000">
                                          <p:val>
                                            <p:strVal val="#ppt_x"/>
                                          </p:val>
                                        </p:tav>
                                      </p:tavLst>
                                    </p:anim>
                                    <p:anim calcmode="lin" valueType="num">
                                      <p:cBhvr>
                                        <p:cTn id="2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238062"/>
            <a:ext cx="4227576" cy="1143000"/>
          </a:xfrm>
        </p:spPr>
        <p:txBody>
          <a:bodyPr>
            <a:normAutofit/>
          </a:bodyPr>
          <a:lstStyle/>
          <a:p>
            <a:r>
              <a:rPr lang="en-GB" sz="6000" dirty="0"/>
              <a:t>Stages</a:t>
            </a:r>
          </a:p>
        </p:txBody>
      </p:sp>
      <p:sp>
        <p:nvSpPr>
          <p:cNvPr id="3" name="Content Placeholder 2"/>
          <p:cNvSpPr>
            <a:spLocks noGrp="1"/>
          </p:cNvSpPr>
          <p:nvPr>
            <p:ph idx="1"/>
          </p:nvPr>
        </p:nvSpPr>
        <p:spPr>
          <a:xfrm>
            <a:off x="152400" y="1872163"/>
            <a:ext cx="3587496" cy="4071121"/>
          </a:xfrm>
        </p:spPr>
        <p:txBody>
          <a:bodyPr/>
          <a:lstStyle/>
          <a:p>
            <a:r>
              <a:rPr lang="en-GB" dirty="0"/>
              <a:t>Major changes in children’s thinking occurs in stages</a:t>
            </a:r>
          </a:p>
          <a:p>
            <a:r>
              <a:rPr lang="en-GB" dirty="0"/>
              <a:t>All children go through the same stages in the same order</a:t>
            </a:r>
          </a:p>
        </p:txBody>
      </p:sp>
      <p:sp>
        <p:nvSpPr>
          <p:cNvPr id="4" name="Slide Number Placeholder 3"/>
          <p:cNvSpPr>
            <a:spLocks noGrp="1"/>
          </p:cNvSpPr>
          <p:nvPr>
            <p:ph type="sldNum" sz="quarter" idx="12"/>
          </p:nvPr>
        </p:nvSpPr>
        <p:spPr/>
        <p:txBody>
          <a:bodyPr/>
          <a:lstStyle/>
          <a:p>
            <a:fld id="{B6F15528-21DE-4FAA-801E-634DDDAF4B2B}" type="slidenum">
              <a:rPr lang="en-US" smtClean="0">
                <a:solidFill>
                  <a:prstClr val="black">
                    <a:tint val="75000"/>
                  </a:prstClr>
                </a:solidFill>
              </a:rPr>
              <a:pPr/>
              <a:t>33</a:t>
            </a:fld>
            <a:endParaRPr lang="en-US">
              <a:solidFill>
                <a:prstClr val="black">
                  <a:tint val="75000"/>
                </a:prstClr>
              </a:solidFill>
            </a:endParaRPr>
          </a:p>
        </p:txBody>
      </p:sp>
      <p:graphicFrame>
        <p:nvGraphicFramePr>
          <p:cNvPr id="6" name="Diagram 5"/>
          <p:cNvGraphicFramePr/>
          <p:nvPr>
            <p:extLst>
              <p:ext uri="{D42A27DB-BD31-4B8C-83A1-F6EECF244321}">
                <p14:modId xmlns:p14="http://schemas.microsoft.com/office/powerpoint/2010/main" val="3678747862"/>
              </p:ext>
            </p:extLst>
          </p:nvPr>
        </p:nvGraphicFramePr>
        <p:xfrm>
          <a:off x="4087368" y="639987"/>
          <a:ext cx="8104632" cy="51402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27780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graphicEl>
                                              <a:dgm id="{3C2EC217-FA82-42BA-88E6-BE2B56CF162B}"/>
                                            </p:graphicEl>
                                          </p:spTgt>
                                        </p:tgtEl>
                                        <p:attrNameLst>
                                          <p:attrName>style.visibility</p:attrName>
                                        </p:attrNameLst>
                                      </p:cBhvr>
                                      <p:to>
                                        <p:strVal val="visible"/>
                                      </p:to>
                                    </p:set>
                                    <p:animEffect transition="in" filter="fade">
                                      <p:cBhvr>
                                        <p:cTn id="21" dur="1000"/>
                                        <p:tgtEl>
                                          <p:spTgt spid="6">
                                            <p:graphicEl>
                                              <a:dgm id="{3C2EC217-FA82-42BA-88E6-BE2B56CF162B}"/>
                                            </p:graphicEl>
                                          </p:spTgt>
                                        </p:tgtEl>
                                      </p:cBhvr>
                                    </p:animEffect>
                                    <p:anim calcmode="lin" valueType="num">
                                      <p:cBhvr>
                                        <p:cTn id="22" dur="1000" fill="hold"/>
                                        <p:tgtEl>
                                          <p:spTgt spid="6">
                                            <p:graphicEl>
                                              <a:dgm id="{3C2EC217-FA82-42BA-88E6-BE2B56CF162B}"/>
                                            </p:graphicEl>
                                          </p:spTgt>
                                        </p:tgtEl>
                                        <p:attrNameLst>
                                          <p:attrName>ppt_x</p:attrName>
                                        </p:attrNameLst>
                                      </p:cBhvr>
                                      <p:tavLst>
                                        <p:tav tm="0">
                                          <p:val>
                                            <p:strVal val="#ppt_x"/>
                                          </p:val>
                                        </p:tav>
                                        <p:tav tm="100000">
                                          <p:val>
                                            <p:strVal val="#ppt_x"/>
                                          </p:val>
                                        </p:tav>
                                      </p:tavLst>
                                    </p:anim>
                                    <p:anim calcmode="lin" valueType="num">
                                      <p:cBhvr>
                                        <p:cTn id="23" dur="1000" fill="hold"/>
                                        <p:tgtEl>
                                          <p:spTgt spid="6">
                                            <p:graphicEl>
                                              <a:dgm id="{3C2EC217-FA82-42BA-88E6-BE2B56CF162B}"/>
                                            </p:graphic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6">
                                            <p:graphicEl>
                                              <a:dgm id="{9FF4E29C-E3E9-4084-94E0-4CBA54B2F814}"/>
                                            </p:graphicEl>
                                          </p:spTgt>
                                        </p:tgtEl>
                                        <p:attrNameLst>
                                          <p:attrName>style.visibility</p:attrName>
                                        </p:attrNameLst>
                                      </p:cBhvr>
                                      <p:to>
                                        <p:strVal val="visible"/>
                                      </p:to>
                                    </p:set>
                                    <p:animEffect transition="in" filter="fade">
                                      <p:cBhvr>
                                        <p:cTn id="28" dur="1000"/>
                                        <p:tgtEl>
                                          <p:spTgt spid="6">
                                            <p:graphicEl>
                                              <a:dgm id="{9FF4E29C-E3E9-4084-94E0-4CBA54B2F814}"/>
                                            </p:graphicEl>
                                          </p:spTgt>
                                        </p:tgtEl>
                                      </p:cBhvr>
                                    </p:animEffect>
                                    <p:anim calcmode="lin" valueType="num">
                                      <p:cBhvr>
                                        <p:cTn id="29" dur="1000" fill="hold"/>
                                        <p:tgtEl>
                                          <p:spTgt spid="6">
                                            <p:graphicEl>
                                              <a:dgm id="{9FF4E29C-E3E9-4084-94E0-4CBA54B2F814}"/>
                                            </p:graphicEl>
                                          </p:spTgt>
                                        </p:tgtEl>
                                        <p:attrNameLst>
                                          <p:attrName>ppt_x</p:attrName>
                                        </p:attrNameLst>
                                      </p:cBhvr>
                                      <p:tavLst>
                                        <p:tav tm="0">
                                          <p:val>
                                            <p:strVal val="#ppt_x"/>
                                          </p:val>
                                        </p:tav>
                                        <p:tav tm="100000">
                                          <p:val>
                                            <p:strVal val="#ppt_x"/>
                                          </p:val>
                                        </p:tav>
                                      </p:tavLst>
                                    </p:anim>
                                    <p:anim calcmode="lin" valueType="num">
                                      <p:cBhvr>
                                        <p:cTn id="30" dur="1000" fill="hold"/>
                                        <p:tgtEl>
                                          <p:spTgt spid="6">
                                            <p:graphicEl>
                                              <a:dgm id="{9FF4E29C-E3E9-4084-94E0-4CBA54B2F814}"/>
                                            </p:graphic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6">
                                            <p:graphicEl>
                                              <a:dgm id="{7CEBF2A8-4F38-4FFD-9F93-FD50486FD6A0}"/>
                                            </p:graphicEl>
                                          </p:spTgt>
                                        </p:tgtEl>
                                        <p:attrNameLst>
                                          <p:attrName>style.visibility</p:attrName>
                                        </p:attrNameLst>
                                      </p:cBhvr>
                                      <p:to>
                                        <p:strVal val="visible"/>
                                      </p:to>
                                    </p:set>
                                    <p:animEffect transition="in" filter="fade">
                                      <p:cBhvr>
                                        <p:cTn id="35" dur="1000"/>
                                        <p:tgtEl>
                                          <p:spTgt spid="6">
                                            <p:graphicEl>
                                              <a:dgm id="{7CEBF2A8-4F38-4FFD-9F93-FD50486FD6A0}"/>
                                            </p:graphicEl>
                                          </p:spTgt>
                                        </p:tgtEl>
                                      </p:cBhvr>
                                    </p:animEffect>
                                    <p:anim calcmode="lin" valueType="num">
                                      <p:cBhvr>
                                        <p:cTn id="36" dur="1000" fill="hold"/>
                                        <p:tgtEl>
                                          <p:spTgt spid="6">
                                            <p:graphicEl>
                                              <a:dgm id="{7CEBF2A8-4F38-4FFD-9F93-FD50486FD6A0}"/>
                                            </p:graphicEl>
                                          </p:spTgt>
                                        </p:tgtEl>
                                        <p:attrNameLst>
                                          <p:attrName>ppt_x</p:attrName>
                                        </p:attrNameLst>
                                      </p:cBhvr>
                                      <p:tavLst>
                                        <p:tav tm="0">
                                          <p:val>
                                            <p:strVal val="#ppt_x"/>
                                          </p:val>
                                        </p:tav>
                                        <p:tav tm="100000">
                                          <p:val>
                                            <p:strVal val="#ppt_x"/>
                                          </p:val>
                                        </p:tav>
                                      </p:tavLst>
                                    </p:anim>
                                    <p:anim calcmode="lin" valueType="num">
                                      <p:cBhvr>
                                        <p:cTn id="37" dur="1000" fill="hold"/>
                                        <p:tgtEl>
                                          <p:spTgt spid="6">
                                            <p:graphicEl>
                                              <a:dgm id="{7CEBF2A8-4F38-4FFD-9F93-FD50486FD6A0}"/>
                                            </p:graphic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6">
                                            <p:graphicEl>
                                              <a:dgm id="{ABA51C2E-BC56-40F5-A27E-46D2FA4D8EF4}"/>
                                            </p:graphicEl>
                                          </p:spTgt>
                                        </p:tgtEl>
                                        <p:attrNameLst>
                                          <p:attrName>style.visibility</p:attrName>
                                        </p:attrNameLst>
                                      </p:cBhvr>
                                      <p:to>
                                        <p:strVal val="visible"/>
                                      </p:to>
                                    </p:set>
                                    <p:animEffect transition="in" filter="fade">
                                      <p:cBhvr>
                                        <p:cTn id="42" dur="1000"/>
                                        <p:tgtEl>
                                          <p:spTgt spid="6">
                                            <p:graphicEl>
                                              <a:dgm id="{ABA51C2E-BC56-40F5-A27E-46D2FA4D8EF4}"/>
                                            </p:graphicEl>
                                          </p:spTgt>
                                        </p:tgtEl>
                                      </p:cBhvr>
                                    </p:animEffect>
                                    <p:anim calcmode="lin" valueType="num">
                                      <p:cBhvr>
                                        <p:cTn id="43" dur="1000" fill="hold"/>
                                        <p:tgtEl>
                                          <p:spTgt spid="6">
                                            <p:graphicEl>
                                              <a:dgm id="{ABA51C2E-BC56-40F5-A27E-46D2FA4D8EF4}"/>
                                            </p:graphicEl>
                                          </p:spTgt>
                                        </p:tgtEl>
                                        <p:attrNameLst>
                                          <p:attrName>ppt_x</p:attrName>
                                        </p:attrNameLst>
                                      </p:cBhvr>
                                      <p:tavLst>
                                        <p:tav tm="0">
                                          <p:val>
                                            <p:strVal val="#ppt_x"/>
                                          </p:val>
                                        </p:tav>
                                        <p:tav tm="100000">
                                          <p:val>
                                            <p:strVal val="#ppt_x"/>
                                          </p:val>
                                        </p:tav>
                                      </p:tavLst>
                                    </p:anim>
                                    <p:anim calcmode="lin" valueType="num">
                                      <p:cBhvr>
                                        <p:cTn id="44" dur="1000" fill="hold"/>
                                        <p:tgtEl>
                                          <p:spTgt spid="6">
                                            <p:graphicEl>
                                              <a:dgm id="{ABA51C2E-BC56-40F5-A27E-46D2FA4D8EF4}"/>
                                            </p:graphic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6">
                                            <p:graphicEl>
                                              <a:dgm id="{384A78FF-4F19-4E36-8035-BC982A318E97}"/>
                                            </p:graphicEl>
                                          </p:spTgt>
                                        </p:tgtEl>
                                        <p:attrNameLst>
                                          <p:attrName>style.visibility</p:attrName>
                                        </p:attrNameLst>
                                      </p:cBhvr>
                                      <p:to>
                                        <p:strVal val="visible"/>
                                      </p:to>
                                    </p:set>
                                    <p:animEffect transition="in" filter="fade">
                                      <p:cBhvr>
                                        <p:cTn id="49" dur="1000"/>
                                        <p:tgtEl>
                                          <p:spTgt spid="6">
                                            <p:graphicEl>
                                              <a:dgm id="{384A78FF-4F19-4E36-8035-BC982A318E97}"/>
                                            </p:graphicEl>
                                          </p:spTgt>
                                        </p:tgtEl>
                                      </p:cBhvr>
                                    </p:animEffect>
                                    <p:anim calcmode="lin" valueType="num">
                                      <p:cBhvr>
                                        <p:cTn id="50" dur="1000" fill="hold"/>
                                        <p:tgtEl>
                                          <p:spTgt spid="6">
                                            <p:graphicEl>
                                              <a:dgm id="{384A78FF-4F19-4E36-8035-BC982A318E97}"/>
                                            </p:graphicEl>
                                          </p:spTgt>
                                        </p:tgtEl>
                                        <p:attrNameLst>
                                          <p:attrName>ppt_x</p:attrName>
                                        </p:attrNameLst>
                                      </p:cBhvr>
                                      <p:tavLst>
                                        <p:tav tm="0">
                                          <p:val>
                                            <p:strVal val="#ppt_x"/>
                                          </p:val>
                                        </p:tav>
                                        <p:tav tm="100000">
                                          <p:val>
                                            <p:strVal val="#ppt_x"/>
                                          </p:val>
                                        </p:tav>
                                      </p:tavLst>
                                    </p:anim>
                                    <p:anim calcmode="lin" valueType="num">
                                      <p:cBhvr>
                                        <p:cTn id="51" dur="1000" fill="hold"/>
                                        <p:tgtEl>
                                          <p:spTgt spid="6">
                                            <p:graphicEl>
                                              <a:dgm id="{384A78FF-4F19-4E36-8035-BC982A318E97}"/>
                                            </p:graphic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6">
                                            <p:graphicEl>
                                              <a:dgm id="{1A9F8C3F-38E9-41B4-9CFB-C7BC83FA1488}"/>
                                            </p:graphicEl>
                                          </p:spTgt>
                                        </p:tgtEl>
                                        <p:attrNameLst>
                                          <p:attrName>style.visibility</p:attrName>
                                        </p:attrNameLst>
                                      </p:cBhvr>
                                      <p:to>
                                        <p:strVal val="visible"/>
                                      </p:to>
                                    </p:set>
                                    <p:animEffect transition="in" filter="fade">
                                      <p:cBhvr>
                                        <p:cTn id="56" dur="1000"/>
                                        <p:tgtEl>
                                          <p:spTgt spid="6">
                                            <p:graphicEl>
                                              <a:dgm id="{1A9F8C3F-38E9-41B4-9CFB-C7BC83FA1488}"/>
                                            </p:graphicEl>
                                          </p:spTgt>
                                        </p:tgtEl>
                                      </p:cBhvr>
                                    </p:animEffect>
                                    <p:anim calcmode="lin" valueType="num">
                                      <p:cBhvr>
                                        <p:cTn id="57" dur="1000" fill="hold"/>
                                        <p:tgtEl>
                                          <p:spTgt spid="6">
                                            <p:graphicEl>
                                              <a:dgm id="{1A9F8C3F-38E9-41B4-9CFB-C7BC83FA1488}"/>
                                            </p:graphicEl>
                                          </p:spTgt>
                                        </p:tgtEl>
                                        <p:attrNameLst>
                                          <p:attrName>ppt_x</p:attrName>
                                        </p:attrNameLst>
                                      </p:cBhvr>
                                      <p:tavLst>
                                        <p:tav tm="0">
                                          <p:val>
                                            <p:strVal val="#ppt_x"/>
                                          </p:val>
                                        </p:tav>
                                        <p:tav tm="100000">
                                          <p:val>
                                            <p:strVal val="#ppt_x"/>
                                          </p:val>
                                        </p:tav>
                                      </p:tavLst>
                                    </p:anim>
                                    <p:anim calcmode="lin" valueType="num">
                                      <p:cBhvr>
                                        <p:cTn id="58" dur="1000" fill="hold"/>
                                        <p:tgtEl>
                                          <p:spTgt spid="6">
                                            <p:graphicEl>
                                              <a:dgm id="{1A9F8C3F-38E9-41B4-9CFB-C7BC83FA1488}"/>
                                            </p:graphic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6">
                                            <p:graphicEl>
                                              <a:dgm id="{F975EC9E-43ED-40A5-928E-E336BF0E63EA}"/>
                                            </p:graphicEl>
                                          </p:spTgt>
                                        </p:tgtEl>
                                        <p:attrNameLst>
                                          <p:attrName>style.visibility</p:attrName>
                                        </p:attrNameLst>
                                      </p:cBhvr>
                                      <p:to>
                                        <p:strVal val="visible"/>
                                      </p:to>
                                    </p:set>
                                    <p:animEffect transition="in" filter="fade">
                                      <p:cBhvr>
                                        <p:cTn id="63" dur="1000"/>
                                        <p:tgtEl>
                                          <p:spTgt spid="6">
                                            <p:graphicEl>
                                              <a:dgm id="{F975EC9E-43ED-40A5-928E-E336BF0E63EA}"/>
                                            </p:graphicEl>
                                          </p:spTgt>
                                        </p:tgtEl>
                                      </p:cBhvr>
                                    </p:animEffect>
                                    <p:anim calcmode="lin" valueType="num">
                                      <p:cBhvr>
                                        <p:cTn id="64" dur="1000" fill="hold"/>
                                        <p:tgtEl>
                                          <p:spTgt spid="6">
                                            <p:graphicEl>
                                              <a:dgm id="{F975EC9E-43ED-40A5-928E-E336BF0E63EA}"/>
                                            </p:graphicEl>
                                          </p:spTgt>
                                        </p:tgtEl>
                                        <p:attrNameLst>
                                          <p:attrName>ppt_x</p:attrName>
                                        </p:attrNameLst>
                                      </p:cBhvr>
                                      <p:tavLst>
                                        <p:tav tm="0">
                                          <p:val>
                                            <p:strVal val="#ppt_x"/>
                                          </p:val>
                                        </p:tav>
                                        <p:tav tm="100000">
                                          <p:val>
                                            <p:strVal val="#ppt_x"/>
                                          </p:val>
                                        </p:tav>
                                      </p:tavLst>
                                    </p:anim>
                                    <p:anim calcmode="lin" valueType="num">
                                      <p:cBhvr>
                                        <p:cTn id="65" dur="1000" fill="hold"/>
                                        <p:tgtEl>
                                          <p:spTgt spid="6">
                                            <p:graphicEl>
                                              <a:dgm id="{F975EC9E-43ED-40A5-928E-E336BF0E63EA}"/>
                                            </p:graphic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6">
                                            <p:graphicEl>
                                              <a:dgm id="{AA8AE404-EDEF-4142-B058-62E011293B3C}"/>
                                            </p:graphicEl>
                                          </p:spTgt>
                                        </p:tgtEl>
                                        <p:attrNameLst>
                                          <p:attrName>style.visibility</p:attrName>
                                        </p:attrNameLst>
                                      </p:cBhvr>
                                      <p:to>
                                        <p:strVal val="visible"/>
                                      </p:to>
                                    </p:set>
                                    <p:animEffect transition="in" filter="fade">
                                      <p:cBhvr>
                                        <p:cTn id="70" dur="1000"/>
                                        <p:tgtEl>
                                          <p:spTgt spid="6">
                                            <p:graphicEl>
                                              <a:dgm id="{AA8AE404-EDEF-4142-B058-62E011293B3C}"/>
                                            </p:graphicEl>
                                          </p:spTgt>
                                        </p:tgtEl>
                                      </p:cBhvr>
                                    </p:animEffect>
                                    <p:anim calcmode="lin" valueType="num">
                                      <p:cBhvr>
                                        <p:cTn id="71" dur="1000" fill="hold"/>
                                        <p:tgtEl>
                                          <p:spTgt spid="6">
                                            <p:graphicEl>
                                              <a:dgm id="{AA8AE404-EDEF-4142-B058-62E011293B3C}"/>
                                            </p:graphicEl>
                                          </p:spTgt>
                                        </p:tgtEl>
                                        <p:attrNameLst>
                                          <p:attrName>ppt_x</p:attrName>
                                        </p:attrNameLst>
                                      </p:cBhvr>
                                      <p:tavLst>
                                        <p:tav tm="0">
                                          <p:val>
                                            <p:strVal val="#ppt_x"/>
                                          </p:val>
                                        </p:tav>
                                        <p:tav tm="100000">
                                          <p:val>
                                            <p:strVal val="#ppt_x"/>
                                          </p:val>
                                        </p:tav>
                                      </p:tavLst>
                                    </p:anim>
                                    <p:anim calcmode="lin" valueType="num">
                                      <p:cBhvr>
                                        <p:cTn id="72" dur="1000" fill="hold"/>
                                        <p:tgtEl>
                                          <p:spTgt spid="6">
                                            <p:graphicEl>
                                              <a:dgm id="{AA8AE404-EDEF-4142-B058-62E011293B3C}"/>
                                            </p:graphic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6" grpId="0">
        <p:bldSub>
          <a:bldDgm bld="one"/>
        </p:bldSub>
      </p:bldGraphic>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C00000"/>
          </a:solidFill>
        </p:spPr>
        <p:txBody>
          <a:bodyPr>
            <a:normAutofit/>
          </a:bodyPr>
          <a:lstStyle/>
          <a:p>
            <a:r>
              <a:rPr lang="en-GB" sz="6000" b="1" dirty="0">
                <a:solidFill>
                  <a:schemeClr val="bg1"/>
                </a:solidFill>
              </a:rPr>
              <a:t>Sensorimotor stage</a:t>
            </a:r>
          </a:p>
        </p:txBody>
      </p:sp>
      <p:sp>
        <p:nvSpPr>
          <p:cNvPr id="3" name="Content Placeholder 2"/>
          <p:cNvSpPr>
            <a:spLocks noGrp="1"/>
          </p:cNvSpPr>
          <p:nvPr>
            <p:ph idx="1"/>
          </p:nvPr>
        </p:nvSpPr>
        <p:spPr/>
        <p:txBody>
          <a:bodyPr/>
          <a:lstStyle/>
          <a:p>
            <a:r>
              <a:rPr lang="en-GB" dirty="0"/>
              <a:t>Birth to 2 years</a:t>
            </a:r>
          </a:p>
          <a:p>
            <a:r>
              <a:rPr lang="en-GB" dirty="0"/>
              <a:t>Sensory and motor interactions with the world – looking, listening, grasping </a:t>
            </a:r>
            <a:r>
              <a:rPr lang="en-GB" dirty="0" err="1"/>
              <a:t>etc</a:t>
            </a:r>
            <a:endParaRPr lang="en-GB" dirty="0"/>
          </a:p>
          <a:p>
            <a:r>
              <a:rPr lang="en-GB" b="1" dirty="0"/>
              <a:t>Object permanence</a:t>
            </a:r>
            <a:r>
              <a:rPr lang="en-GB" dirty="0"/>
              <a:t>: objects cease to exist if not perceived until 8-12m onwards when the child will search for a toy if hidden</a:t>
            </a:r>
          </a:p>
          <a:p>
            <a:r>
              <a:rPr lang="en-GB" dirty="0"/>
              <a:t>Child is egocentric – there’s one perspective and it is mine!</a:t>
            </a:r>
          </a:p>
        </p:txBody>
      </p:sp>
      <p:sp>
        <p:nvSpPr>
          <p:cNvPr id="4" name="Slide Number Placeholder 3"/>
          <p:cNvSpPr>
            <a:spLocks noGrp="1"/>
          </p:cNvSpPr>
          <p:nvPr>
            <p:ph type="sldNum" sz="quarter" idx="12"/>
          </p:nvPr>
        </p:nvSpPr>
        <p:spPr/>
        <p:txBody>
          <a:bodyPr/>
          <a:lstStyle/>
          <a:p>
            <a:fld id="{B6F15528-21DE-4FAA-801E-634DDDAF4B2B}" type="slidenum">
              <a:rPr lang="en-US" smtClean="0">
                <a:solidFill>
                  <a:prstClr val="black">
                    <a:tint val="75000"/>
                  </a:prstClr>
                </a:solidFill>
              </a:rPr>
              <a:pPr/>
              <a:t>34</a:t>
            </a:fld>
            <a:endParaRPr lang="en-US">
              <a:solidFill>
                <a:prstClr val="black">
                  <a:tint val="75000"/>
                </a:prstClr>
              </a:solidFill>
            </a:endParaRPr>
          </a:p>
        </p:txBody>
      </p:sp>
    </p:spTree>
    <p:extLst>
      <p:ext uri="{BB962C8B-B14F-4D97-AF65-F5344CB8AC3E}">
        <p14:creationId xmlns:p14="http://schemas.microsoft.com/office/powerpoint/2010/main" val="40124675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92D050"/>
          </a:solidFill>
        </p:spPr>
        <p:txBody>
          <a:bodyPr>
            <a:normAutofit/>
          </a:bodyPr>
          <a:lstStyle/>
          <a:p>
            <a:r>
              <a:rPr lang="en-GB" sz="6000" b="1" dirty="0">
                <a:solidFill>
                  <a:schemeClr val="bg1"/>
                </a:solidFill>
              </a:rPr>
              <a:t>Preoperational stage</a:t>
            </a:r>
          </a:p>
        </p:txBody>
      </p:sp>
      <p:sp>
        <p:nvSpPr>
          <p:cNvPr id="3" name="Content Placeholder 2"/>
          <p:cNvSpPr>
            <a:spLocks noGrp="1"/>
          </p:cNvSpPr>
          <p:nvPr>
            <p:ph idx="1"/>
          </p:nvPr>
        </p:nvSpPr>
        <p:spPr/>
        <p:txBody>
          <a:bodyPr/>
          <a:lstStyle/>
          <a:p>
            <a:r>
              <a:rPr lang="en-GB" dirty="0"/>
              <a:t>2 – 6 years</a:t>
            </a:r>
          </a:p>
          <a:p>
            <a:r>
              <a:rPr lang="en-GB" dirty="0"/>
              <a:t>Thinking becomes more symbolic and language based</a:t>
            </a:r>
          </a:p>
          <a:p>
            <a:r>
              <a:rPr lang="en-GB" dirty="0"/>
              <a:t>Remains egocentric and lacks capacity for logical thinking</a:t>
            </a:r>
          </a:p>
          <a:p>
            <a:r>
              <a:rPr lang="en-GB" dirty="0"/>
              <a:t>Creative, imaginative play kicks in</a:t>
            </a:r>
          </a:p>
          <a:p>
            <a:r>
              <a:rPr lang="en-GB" dirty="0"/>
              <a:t>They don’t need direct interaction with objects to think about them e.g. able to point at and describe pictures, pretend etc.</a:t>
            </a:r>
          </a:p>
          <a:p>
            <a:r>
              <a:rPr lang="en-GB" dirty="0"/>
              <a:t>Story-telling abilities emerge – can recount past events</a:t>
            </a:r>
          </a:p>
        </p:txBody>
      </p:sp>
      <p:sp>
        <p:nvSpPr>
          <p:cNvPr id="4" name="Slide Number Placeholder 3"/>
          <p:cNvSpPr>
            <a:spLocks noGrp="1"/>
          </p:cNvSpPr>
          <p:nvPr>
            <p:ph type="sldNum" sz="quarter" idx="12"/>
          </p:nvPr>
        </p:nvSpPr>
        <p:spPr/>
        <p:txBody>
          <a:bodyPr/>
          <a:lstStyle/>
          <a:p>
            <a:fld id="{B6F15528-21DE-4FAA-801E-634DDDAF4B2B}" type="slidenum">
              <a:rPr lang="en-US" smtClean="0">
                <a:solidFill>
                  <a:prstClr val="black">
                    <a:tint val="75000"/>
                  </a:prstClr>
                </a:solidFill>
              </a:rPr>
              <a:pPr/>
              <a:t>35</a:t>
            </a:fld>
            <a:endParaRPr lang="en-US">
              <a:solidFill>
                <a:prstClr val="black">
                  <a:tint val="75000"/>
                </a:prstClr>
              </a:solidFill>
            </a:endParaRPr>
          </a:p>
        </p:txBody>
      </p:sp>
    </p:spTree>
    <p:extLst>
      <p:ext uri="{BB962C8B-B14F-4D97-AF65-F5344CB8AC3E}">
        <p14:creationId xmlns:p14="http://schemas.microsoft.com/office/powerpoint/2010/main" val="389366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92D050"/>
          </a:solidFill>
        </p:spPr>
        <p:txBody>
          <a:bodyPr/>
          <a:lstStyle/>
          <a:p>
            <a:r>
              <a:rPr lang="en-GB" b="1" dirty="0">
                <a:solidFill>
                  <a:schemeClr val="bg1"/>
                </a:solidFill>
              </a:rPr>
              <a:t>Preoperational stage- two key terms</a:t>
            </a:r>
          </a:p>
        </p:txBody>
      </p:sp>
      <p:sp>
        <p:nvSpPr>
          <p:cNvPr id="3" name="Content Placeholder 2"/>
          <p:cNvSpPr>
            <a:spLocks noGrp="1"/>
          </p:cNvSpPr>
          <p:nvPr>
            <p:ph idx="1"/>
          </p:nvPr>
        </p:nvSpPr>
        <p:spPr/>
        <p:txBody>
          <a:bodyPr>
            <a:normAutofit lnSpcReduction="10000"/>
          </a:bodyPr>
          <a:lstStyle/>
          <a:p>
            <a:r>
              <a:rPr lang="en-GB" b="1" dirty="0"/>
              <a:t>Egocentrism</a:t>
            </a:r>
            <a:r>
              <a:rPr lang="en-GB" dirty="0"/>
              <a:t>: not able to distinguish own perceptions, thoughts, feelings from those of others e.g. saying, ‘Look!’ and pointing during a phone conversation</a:t>
            </a:r>
          </a:p>
          <a:p>
            <a:r>
              <a:rPr lang="en-GB" dirty="0"/>
              <a:t>Cannot see the world through someone else’s perspective</a:t>
            </a:r>
          </a:p>
          <a:p>
            <a:r>
              <a:rPr lang="en-GB" dirty="0"/>
              <a:t>If parents do not understand these cognitive limitations then the child can appear naughty and this can lead to unjust punishment</a:t>
            </a:r>
          </a:p>
          <a:p>
            <a:r>
              <a:rPr lang="en-GB" b="1" dirty="0"/>
              <a:t>Conservation: </a:t>
            </a:r>
            <a:r>
              <a:rPr lang="en-GB" dirty="0"/>
              <a:t>if I fill a half pint glass with water then pour this into a pint glass is there more or less water?</a:t>
            </a:r>
          </a:p>
          <a:p>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solidFill>
                  <a:prstClr val="black">
                    <a:tint val="75000"/>
                  </a:prstClr>
                </a:solidFill>
              </a:rPr>
              <a:pPr/>
              <a:t>36</a:t>
            </a:fld>
            <a:endParaRPr lang="en-US">
              <a:solidFill>
                <a:prstClr val="black">
                  <a:tint val="75000"/>
                </a:prstClr>
              </a:solidFill>
            </a:endParaRPr>
          </a:p>
        </p:txBody>
      </p:sp>
    </p:spTree>
    <p:extLst>
      <p:ext uri="{BB962C8B-B14F-4D97-AF65-F5344CB8AC3E}">
        <p14:creationId xmlns:p14="http://schemas.microsoft.com/office/powerpoint/2010/main" val="23096752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creen Shot 2013-11-04 at 11.41.11 A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23258" y="-18445"/>
            <a:ext cx="10511244" cy="6876445"/>
          </a:xfrm>
          <a:prstGeom prst="rect">
            <a:avLst/>
          </a:prstGeom>
        </p:spPr>
      </p:pic>
      <p:sp>
        <p:nvSpPr>
          <p:cNvPr id="2" name="Rectangle 1"/>
          <p:cNvSpPr/>
          <p:nvPr/>
        </p:nvSpPr>
        <p:spPr bwMode="auto">
          <a:xfrm>
            <a:off x="2645229" y="2677886"/>
            <a:ext cx="8784771" cy="1306285"/>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4" name="Rectangle 3"/>
          <p:cNvSpPr/>
          <p:nvPr/>
        </p:nvSpPr>
        <p:spPr bwMode="auto">
          <a:xfrm>
            <a:off x="2645229" y="4114800"/>
            <a:ext cx="8784771" cy="1306285"/>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5" name="Rectangle 4"/>
          <p:cNvSpPr/>
          <p:nvPr/>
        </p:nvSpPr>
        <p:spPr bwMode="auto">
          <a:xfrm>
            <a:off x="2645228" y="5542493"/>
            <a:ext cx="8784771" cy="1306285"/>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Tree>
    <p:extLst>
      <p:ext uri="{BB962C8B-B14F-4D97-AF65-F5344CB8AC3E}">
        <p14:creationId xmlns:p14="http://schemas.microsoft.com/office/powerpoint/2010/main" val="3717845306"/>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xit" presetSubtype="0" fill="hold" grpId="0" nodeType="clickEffect">
                                  <p:stCondLst>
                                    <p:cond delay="0"/>
                                  </p:stCondLst>
                                  <p:childTnLst>
                                    <p:animEffect transition="out" filter="fade">
                                      <p:cBhvr>
                                        <p:cTn id="6" dur="2000"/>
                                        <p:tgtEl>
                                          <p:spTgt spid="2"/>
                                        </p:tgtEl>
                                      </p:cBhvr>
                                    </p:animEffect>
                                    <p:anim calcmode="lin" valueType="num">
                                      <p:cBhvr>
                                        <p:cTn id="7" dur="2000"/>
                                        <p:tgtEl>
                                          <p:spTgt spid="2"/>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8" dur="2000"/>
                                        <p:tgtEl>
                                          <p:spTgt spid="2"/>
                                        </p:tgtEl>
                                        <p:attrNameLst>
                                          <p:attrName>ppt_h</p:attrName>
                                        </p:attrNameLst>
                                      </p:cBhvr>
                                      <p:tavLst>
                                        <p:tav tm="0">
                                          <p:val>
                                            <p:strVal val="ppt_h"/>
                                          </p:val>
                                        </p:tav>
                                        <p:tav tm="100000">
                                          <p:val>
                                            <p:strVal val="ppt_h"/>
                                          </p:val>
                                        </p:tav>
                                      </p:tavLst>
                                    </p:anim>
                                    <p:set>
                                      <p:cBhvr>
                                        <p:cTn id="9" dur="1" fill="hold">
                                          <p:stCondLst>
                                            <p:cond delay="1999"/>
                                          </p:stCondLst>
                                        </p:cTn>
                                        <p:tgtEl>
                                          <p:spTgt spid="2"/>
                                        </p:tgtEl>
                                        <p:attrNameLst>
                                          <p:attrName>style.visibility</p:attrName>
                                        </p:attrNameLst>
                                      </p:cBhvr>
                                      <p:to>
                                        <p:strVal val="hidden"/>
                                      </p:to>
                                    </p:set>
                                  </p:childTnLst>
                                </p:cTn>
                              </p:par>
                            </p:childTnLst>
                          </p:cTn>
                        </p:par>
                      </p:childTnLst>
                    </p:cTn>
                  </p:par>
                  <p:par>
                    <p:cTn id="10" fill="hold">
                      <p:stCondLst>
                        <p:cond delay="indefinite"/>
                      </p:stCondLst>
                      <p:childTnLst>
                        <p:par>
                          <p:cTn id="11" fill="hold">
                            <p:stCondLst>
                              <p:cond delay="0"/>
                            </p:stCondLst>
                            <p:childTnLst>
                              <p:par>
                                <p:cTn id="12" presetID="45" presetClass="exit" presetSubtype="0" fill="hold" grpId="0" nodeType="clickEffect">
                                  <p:stCondLst>
                                    <p:cond delay="0"/>
                                  </p:stCondLst>
                                  <p:childTnLst>
                                    <p:animEffect transition="out" filter="fade">
                                      <p:cBhvr>
                                        <p:cTn id="13" dur="2000"/>
                                        <p:tgtEl>
                                          <p:spTgt spid="4"/>
                                        </p:tgtEl>
                                      </p:cBhvr>
                                    </p:animEffect>
                                    <p:anim calcmode="lin" valueType="num">
                                      <p:cBhvr>
                                        <p:cTn id="14" dur="2000"/>
                                        <p:tgtEl>
                                          <p:spTgt spid="4"/>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15" dur="2000"/>
                                        <p:tgtEl>
                                          <p:spTgt spid="4"/>
                                        </p:tgtEl>
                                        <p:attrNameLst>
                                          <p:attrName>ppt_h</p:attrName>
                                        </p:attrNameLst>
                                      </p:cBhvr>
                                      <p:tavLst>
                                        <p:tav tm="0">
                                          <p:val>
                                            <p:strVal val="ppt_h"/>
                                          </p:val>
                                        </p:tav>
                                        <p:tav tm="100000">
                                          <p:val>
                                            <p:strVal val="ppt_h"/>
                                          </p:val>
                                        </p:tav>
                                      </p:tavLst>
                                    </p:anim>
                                    <p:set>
                                      <p:cBhvr>
                                        <p:cTn id="16" dur="1" fill="hold">
                                          <p:stCondLst>
                                            <p:cond delay="1999"/>
                                          </p:stCondLst>
                                        </p:cTn>
                                        <p:tgtEl>
                                          <p:spTgt spid="4"/>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45" presetClass="exit" presetSubtype="0" fill="hold" grpId="0" nodeType="clickEffect">
                                  <p:stCondLst>
                                    <p:cond delay="0"/>
                                  </p:stCondLst>
                                  <p:childTnLst>
                                    <p:animEffect transition="out" filter="fade">
                                      <p:cBhvr>
                                        <p:cTn id="20" dur="2000"/>
                                        <p:tgtEl>
                                          <p:spTgt spid="5"/>
                                        </p:tgtEl>
                                      </p:cBhvr>
                                    </p:animEffect>
                                    <p:anim calcmode="lin" valueType="num">
                                      <p:cBhvr>
                                        <p:cTn id="21" dur="2000"/>
                                        <p:tgtEl>
                                          <p:spTgt spid="5"/>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22" dur="2000"/>
                                        <p:tgtEl>
                                          <p:spTgt spid="5"/>
                                        </p:tgtEl>
                                        <p:attrNameLst>
                                          <p:attrName>ppt_h</p:attrName>
                                        </p:attrNameLst>
                                      </p:cBhvr>
                                      <p:tavLst>
                                        <p:tav tm="0">
                                          <p:val>
                                            <p:strVal val="ppt_h"/>
                                          </p:val>
                                        </p:tav>
                                        <p:tav tm="100000">
                                          <p:val>
                                            <p:strVal val="ppt_h"/>
                                          </p:val>
                                        </p:tav>
                                      </p:tavLst>
                                    </p:anim>
                                    <p:set>
                                      <p:cBhvr>
                                        <p:cTn id="23" dur="1" fill="hold">
                                          <p:stCondLst>
                                            <p:cond delay="19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animBg="1"/>
      <p:bldP spid="5"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644753"/>
            <a:ext cx="10972800" cy="2457676"/>
          </a:xfrm>
          <a:solidFill>
            <a:srgbClr val="FFC000"/>
          </a:solidFill>
          <a:ln w="57150">
            <a:solidFill>
              <a:schemeClr val="tx1"/>
            </a:solidFill>
          </a:ln>
        </p:spPr>
        <p:txBody>
          <a:bodyPr>
            <a:normAutofit fontScale="90000"/>
          </a:bodyPr>
          <a:lstStyle/>
          <a:p>
            <a:r>
              <a:rPr lang="en-GB" dirty="0"/>
              <a:t>For Piaget, the child is not like a miniature adult with less information</a:t>
            </a:r>
            <a:br>
              <a:rPr lang="en-GB" dirty="0"/>
            </a:br>
            <a:r>
              <a:rPr lang="en-GB" dirty="0"/>
              <a:t/>
            </a:r>
            <a:br>
              <a:rPr lang="en-GB" dirty="0"/>
            </a:br>
            <a:r>
              <a:rPr lang="en-GB" dirty="0"/>
              <a:t>The child’s way of thinking is very different</a:t>
            </a:r>
          </a:p>
        </p:txBody>
      </p:sp>
      <p:sp>
        <p:nvSpPr>
          <p:cNvPr id="4" name="Slide Number Placeholder 3"/>
          <p:cNvSpPr>
            <a:spLocks noGrp="1"/>
          </p:cNvSpPr>
          <p:nvPr>
            <p:ph type="sldNum" sz="quarter" idx="12"/>
          </p:nvPr>
        </p:nvSpPr>
        <p:spPr/>
        <p:txBody>
          <a:bodyPr/>
          <a:lstStyle/>
          <a:p>
            <a:fld id="{B6F15528-21DE-4FAA-801E-634DDDAF4B2B}" type="slidenum">
              <a:rPr lang="en-US" smtClean="0">
                <a:solidFill>
                  <a:prstClr val="black">
                    <a:tint val="75000"/>
                  </a:prstClr>
                </a:solidFill>
              </a:rPr>
              <a:pPr/>
              <a:t>38</a:t>
            </a:fld>
            <a:endParaRPr lang="en-US">
              <a:solidFill>
                <a:prstClr val="black">
                  <a:tint val="75000"/>
                </a:prstClr>
              </a:solidFill>
            </a:endParaRPr>
          </a:p>
        </p:txBody>
      </p:sp>
      <p:sp>
        <p:nvSpPr>
          <p:cNvPr id="7" name="TextBox 6"/>
          <p:cNvSpPr txBox="1"/>
          <p:nvPr/>
        </p:nvSpPr>
        <p:spPr>
          <a:xfrm>
            <a:off x="816429" y="3505200"/>
            <a:ext cx="10765971" cy="2062103"/>
          </a:xfrm>
          <a:prstGeom prst="rect">
            <a:avLst/>
          </a:prstGeom>
          <a:noFill/>
        </p:spPr>
        <p:txBody>
          <a:bodyPr wrap="square" rtlCol="0">
            <a:spAutoFit/>
          </a:bodyPr>
          <a:lstStyle/>
          <a:p>
            <a:pPr marL="285750" indent="-285750">
              <a:buFont typeface="Arial" panose="020B0604020202020204" pitchFamily="34" charset="0"/>
              <a:buChar char="•"/>
            </a:pPr>
            <a:r>
              <a:rPr lang="en-GB" sz="3200" dirty="0"/>
              <a:t>The child doesn’t understand </a:t>
            </a:r>
            <a:r>
              <a:rPr lang="en-GB" sz="3200" b="1" u="sng" dirty="0"/>
              <a:t>reversibility</a:t>
            </a:r>
            <a:r>
              <a:rPr lang="en-GB" sz="3200" dirty="0"/>
              <a:t> – reversing a transformation takes us back to where we started</a:t>
            </a:r>
          </a:p>
          <a:p>
            <a:pPr marL="285750" indent="-285750">
              <a:buFont typeface="Arial" panose="020B0604020202020204" pitchFamily="34" charset="0"/>
              <a:buChar char="•"/>
            </a:pPr>
            <a:r>
              <a:rPr lang="en-GB" sz="3200" dirty="0"/>
              <a:t>The preoperational child’s thinking reflects </a:t>
            </a:r>
            <a:r>
              <a:rPr lang="en-GB" sz="3200" b="1" u="sng" dirty="0"/>
              <a:t>centration</a:t>
            </a:r>
            <a:r>
              <a:rPr lang="en-GB" sz="3200" dirty="0"/>
              <a:t> – the tendency to focus only on one aspect of a problem at a time</a:t>
            </a:r>
          </a:p>
        </p:txBody>
      </p:sp>
    </p:spTree>
    <p:extLst>
      <p:ext uri="{BB962C8B-B14F-4D97-AF65-F5344CB8AC3E}">
        <p14:creationId xmlns:p14="http://schemas.microsoft.com/office/powerpoint/2010/main" val="26344880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hlinkClick r:id="rId2"/>
          </p:cNvPr>
          <p:cNvPicPr>
            <a:picLocks noChangeAspect="1"/>
          </p:cNvPicPr>
          <p:nvPr/>
        </p:nvPicPr>
        <p:blipFill>
          <a:blip r:embed="rId3"/>
          <a:stretch>
            <a:fillRect/>
          </a:stretch>
        </p:blipFill>
        <p:spPr>
          <a:xfrm>
            <a:off x="1157287" y="581025"/>
            <a:ext cx="9877425" cy="5695950"/>
          </a:xfrm>
          <a:prstGeom prst="rect">
            <a:avLst/>
          </a:prstGeom>
        </p:spPr>
      </p:pic>
    </p:spTree>
    <p:extLst>
      <p:ext uri="{BB962C8B-B14F-4D97-AF65-F5344CB8AC3E}">
        <p14:creationId xmlns:p14="http://schemas.microsoft.com/office/powerpoint/2010/main" val="3090871085"/>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7030A0"/>
          </a:solidFill>
        </p:spPr>
        <p:txBody>
          <a:bodyPr>
            <a:normAutofit/>
          </a:bodyPr>
          <a:lstStyle/>
          <a:p>
            <a:r>
              <a:rPr lang="en-GB" sz="6000" b="1" dirty="0">
                <a:solidFill>
                  <a:schemeClr val="bg1"/>
                </a:solidFill>
              </a:rPr>
              <a:t>Concrete operational</a:t>
            </a:r>
          </a:p>
        </p:txBody>
      </p:sp>
      <p:sp>
        <p:nvSpPr>
          <p:cNvPr id="3" name="Content Placeholder 2"/>
          <p:cNvSpPr>
            <a:spLocks noGrp="1"/>
          </p:cNvSpPr>
          <p:nvPr>
            <p:ph idx="1"/>
          </p:nvPr>
        </p:nvSpPr>
        <p:spPr/>
        <p:txBody>
          <a:bodyPr>
            <a:normAutofit/>
          </a:bodyPr>
          <a:lstStyle/>
          <a:p>
            <a:r>
              <a:rPr lang="en-GB" dirty="0"/>
              <a:t>6 – 12 years of age</a:t>
            </a:r>
          </a:p>
          <a:p>
            <a:r>
              <a:rPr lang="en-GB" dirty="0"/>
              <a:t>Fuller understanding develops along with logical thinking but only about concrete events</a:t>
            </a:r>
          </a:p>
          <a:p>
            <a:r>
              <a:rPr lang="en-GB" dirty="0"/>
              <a:t>They cannot deal with ‘what-if’ and ‘if-then’ problems and abstract thinking</a:t>
            </a:r>
          </a:p>
          <a:p>
            <a:r>
              <a:rPr lang="en-GB" dirty="0"/>
              <a:t>Tendency towards haphazard trial-and-error strategies rather than systematic deduction</a:t>
            </a:r>
          </a:p>
        </p:txBody>
      </p:sp>
      <p:sp>
        <p:nvSpPr>
          <p:cNvPr id="4" name="Slide Number Placeholder 3"/>
          <p:cNvSpPr>
            <a:spLocks noGrp="1"/>
          </p:cNvSpPr>
          <p:nvPr>
            <p:ph type="sldNum" sz="quarter" idx="12"/>
          </p:nvPr>
        </p:nvSpPr>
        <p:spPr/>
        <p:txBody>
          <a:bodyPr/>
          <a:lstStyle/>
          <a:p>
            <a:fld id="{B6F15528-21DE-4FAA-801E-634DDDAF4B2B}" type="slidenum">
              <a:rPr lang="en-US" smtClean="0">
                <a:solidFill>
                  <a:prstClr val="black">
                    <a:tint val="75000"/>
                  </a:prstClr>
                </a:solidFill>
              </a:rPr>
              <a:pPr/>
              <a:t>40</a:t>
            </a:fld>
            <a:endParaRPr lang="en-US">
              <a:solidFill>
                <a:prstClr val="black">
                  <a:tint val="75000"/>
                </a:prstClr>
              </a:solidFill>
            </a:endParaRPr>
          </a:p>
        </p:txBody>
      </p:sp>
    </p:spTree>
    <p:extLst>
      <p:ext uri="{BB962C8B-B14F-4D97-AF65-F5344CB8AC3E}">
        <p14:creationId xmlns:p14="http://schemas.microsoft.com/office/powerpoint/2010/main" val="37123991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2">
              <a:lumMod val="60000"/>
              <a:lumOff val="40000"/>
            </a:schemeClr>
          </a:solidFill>
        </p:spPr>
        <p:txBody>
          <a:bodyPr>
            <a:normAutofit/>
          </a:bodyPr>
          <a:lstStyle/>
          <a:p>
            <a:r>
              <a:rPr lang="en-GB" sz="6000" b="1" dirty="0">
                <a:solidFill>
                  <a:schemeClr val="bg1"/>
                </a:solidFill>
              </a:rPr>
              <a:t>Formal operational</a:t>
            </a:r>
          </a:p>
        </p:txBody>
      </p:sp>
      <p:sp>
        <p:nvSpPr>
          <p:cNvPr id="3" name="Content Placeholder 2"/>
          <p:cNvSpPr>
            <a:spLocks noGrp="1"/>
          </p:cNvSpPr>
          <p:nvPr>
            <p:ph idx="1"/>
          </p:nvPr>
        </p:nvSpPr>
        <p:spPr/>
        <p:txBody>
          <a:bodyPr>
            <a:normAutofit/>
          </a:bodyPr>
          <a:lstStyle/>
          <a:p>
            <a:r>
              <a:rPr lang="en-GB" dirty="0"/>
              <a:t>Starts at 12 or so</a:t>
            </a:r>
          </a:p>
          <a:p>
            <a:r>
              <a:rPr lang="en-GB" dirty="0"/>
              <a:t>Development of scientific thought processes (systematic deduction and testing of hypotheses)</a:t>
            </a:r>
          </a:p>
          <a:p>
            <a:r>
              <a:rPr lang="en-GB" dirty="0"/>
              <a:t>Example: faced with several flask of clear liquid participants are told that mixing two of them will produce a blue liquid. Whilst the preoperational child takes a random approach, the formal operational child proceeds systematically and logically</a:t>
            </a:r>
          </a:p>
          <a:p>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solidFill>
                  <a:prstClr val="black">
                    <a:tint val="75000"/>
                  </a:prstClr>
                </a:solidFill>
              </a:rPr>
              <a:pPr/>
              <a:t>41</a:t>
            </a:fld>
            <a:endParaRPr lang="en-US">
              <a:solidFill>
                <a:prstClr val="black">
                  <a:tint val="75000"/>
                </a:prstClr>
              </a:solidFill>
            </a:endParaRPr>
          </a:p>
        </p:txBody>
      </p:sp>
    </p:spTree>
    <p:extLst>
      <p:ext uri="{BB962C8B-B14F-4D97-AF65-F5344CB8AC3E}">
        <p14:creationId xmlns:p14="http://schemas.microsoft.com/office/powerpoint/2010/main" val="4864135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2">
              <a:lumMod val="60000"/>
              <a:lumOff val="40000"/>
            </a:schemeClr>
          </a:solidFill>
        </p:spPr>
        <p:txBody>
          <a:bodyPr>
            <a:normAutofit/>
          </a:bodyPr>
          <a:lstStyle/>
          <a:p>
            <a:r>
              <a:rPr lang="en-GB" sz="6000" b="1" dirty="0">
                <a:solidFill>
                  <a:schemeClr val="bg1"/>
                </a:solidFill>
              </a:rPr>
              <a:t>Formal operational</a:t>
            </a:r>
          </a:p>
        </p:txBody>
      </p:sp>
      <p:sp>
        <p:nvSpPr>
          <p:cNvPr id="3" name="Content Placeholder 2"/>
          <p:cNvSpPr>
            <a:spLocks noGrp="1"/>
          </p:cNvSpPr>
          <p:nvPr>
            <p:ph idx="1"/>
          </p:nvPr>
        </p:nvSpPr>
        <p:spPr/>
        <p:txBody>
          <a:bodyPr>
            <a:normAutofit/>
          </a:bodyPr>
          <a:lstStyle/>
          <a:p>
            <a:r>
              <a:rPr lang="en-GB" dirty="0"/>
              <a:t>Able to evaluate the logic of verbal statements without referring to concrete situations</a:t>
            </a:r>
          </a:p>
          <a:p>
            <a:r>
              <a:rPr lang="en-GB" dirty="0"/>
              <a:t>Example: when an experimenter hid a poker chip in his hand and said, ‘Either the chip is red or it is not red,’ formal operational children realised the statement was true, whereas concrete operational children were uncertain</a:t>
            </a:r>
          </a:p>
        </p:txBody>
      </p:sp>
      <p:sp>
        <p:nvSpPr>
          <p:cNvPr id="4" name="Slide Number Placeholder 3"/>
          <p:cNvSpPr>
            <a:spLocks noGrp="1"/>
          </p:cNvSpPr>
          <p:nvPr>
            <p:ph type="sldNum" sz="quarter" idx="12"/>
          </p:nvPr>
        </p:nvSpPr>
        <p:spPr/>
        <p:txBody>
          <a:bodyPr/>
          <a:lstStyle/>
          <a:p>
            <a:fld id="{B6F15528-21DE-4FAA-801E-634DDDAF4B2B}" type="slidenum">
              <a:rPr lang="en-US" smtClean="0">
                <a:solidFill>
                  <a:prstClr val="black">
                    <a:tint val="75000"/>
                  </a:prstClr>
                </a:solidFill>
              </a:rPr>
              <a:pPr/>
              <a:t>42</a:t>
            </a:fld>
            <a:endParaRPr lang="en-US">
              <a:solidFill>
                <a:prstClr val="black">
                  <a:tint val="75000"/>
                </a:prstClr>
              </a:solidFill>
            </a:endParaRPr>
          </a:p>
        </p:txBody>
      </p:sp>
    </p:spTree>
    <p:extLst>
      <p:ext uri="{BB962C8B-B14F-4D97-AF65-F5344CB8AC3E}">
        <p14:creationId xmlns:p14="http://schemas.microsoft.com/office/powerpoint/2010/main" val="4473205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creen Shot 2013-11-04 at 11.39.32 A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0519" y="-15143"/>
            <a:ext cx="11680372" cy="6873144"/>
          </a:xfrm>
          <a:prstGeom prst="rect">
            <a:avLst/>
          </a:prstGeom>
        </p:spPr>
      </p:pic>
      <p:sp>
        <p:nvSpPr>
          <p:cNvPr id="3" name="Rectangle 2"/>
          <p:cNvSpPr/>
          <p:nvPr/>
        </p:nvSpPr>
        <p:spPr bwMode="auto">
          <a:xfrm>
            <a:off x="4637314" y="1619794"/>
            <a:ext cx="7119257" cy="718457"/>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4" name="Rectangle 3"/>
          <p:cNvSpPr/>
          <p:nvPr/>
        </p:nvSpPr>
        <p:spPr bwMode="auto">
          <a:xfrm>
            <a:off x="4637312" y="2573383"/>
            <a:ext cx="7119257" cy="994953"/>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5" name="Rectangle 4"/>
          <p:cNvSpPr/>
          <p:nvPr/>
        </p:nvSpPr>
        <p:spPr bwMode="auto">
          <a:xfrm>
            <a:off x="4637312" y="3803468"/>
            <a:ext cx="7119257" cy="1408611"/>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6" name="Rectangle 5"/>
          <p:cNvSpPr/>
          <p:nvPr/>
        </p:nvSpPr>
        <p:spPr bwMode="auto">
          <a:xfrm>
            <a:off x="4637313" y="5447211"/>
            <a:ext cx="7119257" cy="1175658"/>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Tree>
    <p:extLst>
      <p:ext uri="{BB962C8B-B14F-4D97-AF65-F5344CB8AC3E}">
        <p14:creationId xmlns:p14="http://schemas.microsoft.com/office/powerpoint/2010/main" val="41404422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grpId="0" nodeType="clickEffect">
                                  <p:stCondLst>
                                    <p:cond delay="0"/>
                                  </p:stCondLst>
                                  <p:childTnLst>
                                    <p:anim calcmode="lin" valueType="num">
                                      <p:cBhvr additive="base">
                                        <p:cTn id="6" dur="500"/>
                                        <p:tgtEl>
                                          <p:spTgt spid="3"/>
                                        </p:tgtEl>
                                        <p:attrNameLst>
                                          <p:attrName>ppt_x</p:attrName>
                                        </p:attrNameLst>
                                      </p:cBhvr>
                                      <p:tavLst>
                                        <p:tav tm="0">
                                          <p:val>
                                            <p:strVal val="ppt_x"/>
                                          </p:val>
                                        </p:tav>
                                        <p:tav tm="100000">
                                          <p:val>
                                            <p:strVal val="ppt_x"/>
                                          </p:val>
                                        </p:tav>
                                      </p:tavLst>
                                    </p:anim>
                                    <p:anim calcmode="lin" valueType="num">
                                      <p:cBhvr additive="base">
                                        <p:cTn id="7" dur="500"/>
                                        <p:tgtEl>
                                          <p:spTgt spid="3"/>
                                        </p:tgtEl>
                                        <p:attrNameLst>
                                          <p:attrName>ppt_y</p:attrName>
                                        </p:attrNameLst>
                                      </p:cBhvr>
                                      <p:tavLst>
                                        <p:tav tm="0">
                                          <p:val>
                                            <p:strVal val="ppt_y"/>
                                          </p:val>
                                        </p:tav>
                                        <p:tav tm="100000">
                                          <p:val>
                                            <p:strVal val="1+ppt_h/2"/>
                                          </p:val>
                                        </p:tav>
                                      </p:tavLst>
                                    </p:anim>
                                    <p:set>
                                      <p:cBhvr>
                                        <p:cTn id="8" dur="1" fill="hold">
                                          <p:stCondLst>
                                            <p:cond delay="499"/>
                                          </p:stCondLst>
                                        </p:cTn>
                                        <p:tgtEl>
                                          <p:spTgt spid="3"/>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45" presetClass="exit" presetSubtype="0" fill="hold" grpId="0" nodeType="clickEffect">
                                  <p:stCondLst>
                                    <p:cond delay="0"/>
                                  </p:stCondLst>
                                  <p:childTnLst>
                                    <p:animEffect transition="out" filter="fade">
                                      <p:cBhvr>
                                        <p:cTn id="12" dur="2000"/>
                                        <p:tgtEl>
                                          <p:spTgt spid="4"/>
                                        </p:tgtEl>
                                      </p:cBhvr>
                                    </p:animEffect>
                                    <p:anim calcmode="lin" valueType="num">
                                      <p:cBhvr>
                                        <p:cTn id="13" dur="2000"/>
                                        <p:tgtEl>
                                          <p:spTgt spid="4"/>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14" dur="2000"/>
                                        <p:tgtEl>
                                          <p:spTgt spid="4"/>
                                        </p:tgtEl>
                                        <p:attrNameLst>
                                          <p:attrName>ppt_h</p:attrName>
                                        </p:attrNameLst>
                                      </p:cBhvr>
                                      <p:tavLst>
                                        <p:tav tm="0">
                                          <p:val>
                                            <p:strVal val="ppt_h"/>
                                          </p:val>
                                        </p:tav>
                                        <p:tav tm="100000">
                                          <p:val>
                                            <p:strVal val="ppt_h"/>
                                          </p:val>
                                        </p:tav>
                                      </p:tavLst>
                                    </p:anim>
                                    <p:set>
                                      <p:cBhvr>
                                        <p:cTn id="15" dur="1" fill="hold">
                                          <p:stCondLst>
                                            <p:cond delay="1999"/>
                                          </p:stCondLst>
                                        </p:cTn>
                                        <p:tgtEl>
                                          <p:spTgt spid="4"/>
                                        </p:tgtEl>
                                        <p:attrNameLst>
                                          <p:attrName>style.visibility</p:attrName>
                                        </p:attrNameLst>
                                      </p:cBhvr>
                                      <p:to>
                                        <p:strVal val="hidden"/>
                                      </p:to>
                                    </p:set>
                                  </p:childTnLst>
                                </p:cTn>
                              </p:par>
                            </p:childTnLst>
                          </p:cTn>
                        </p:par>
                      </p:childTnLst>
                    </p:cTn>
                  </p:par>
                  <p:par>
                    <p:cTn id="16" fill="hold">
                      <p:stCondLst>
                        <p:cond delay="indefinite"/>
                      </p:stCondLst>
                      <p:childTnLst>
                        <p:par>
                          <p:cTn id="17" fill="hold">
                            <p:stCondLst>
                              <p:cond delay="0"/>
                            </p:stCondLst>
                            <p:childTnLst>
                              <p:par>
                                <p:cTn id="18" presetID="45" presetClass="exit" presetSubtype="0" fill="hold" grpId="0" nodeType="clickEffect">
                                  <p:stCondLst>
                                    <p:cond delay="0"/>
                                  </p:stCondLst>
                                  <p:childTnLst>
                                    <p:animEffect transition="out" filter="fade">
                                      <p:cBhvr>
                                        <p:cTn id="19" dur="2000"/>
                                        <p:tgtEl>
                                          <p:spTgt spid="5"/>
                                        </p:tgtEl>
                                      </p:cBhvr>
                                    </p:animEffect>
                                    <p:anim calcmode="lin" valueType="num">
                                      <p:cBhvr>
                                        <p:cTn id="20" dur="2000"/>
                                        <p:tgtEl>
                                          <p:spTgt spid="5"/>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21" dur="2000"/>
                                        <p:tgtEl>
                                          <p:spTgt spid="5"/>
                                        </p:tgtEl>
                                        <p:attrNameLst>
                                          <p:attrName>ppt_h</p:attrName>
                                        </p:attrNameLst>
                                      </p:cBhvr>
                                      <p:tavLst>
                                        <p:tav tm="0">
                                          <p:val>
                                            <p:strVal val="ppt_h"/>
                                          </p:val>
                                        </p:tav>
                                        <p:tav tm="100000">
                                          <p:val>
                                            <p:strVal val="ppt_h"/>
                                          </p:val>
                                        </p:tav>
                                      </p:tavLst>
                                    </p:anim>
                                    <p:set>
                                      <p:cBhvr>
                                        <p:cTn id="22" dur="1" fill="hold">
                                          <p:stCondLst>
                                            <p:cond delay="1999"/>
                                          </p:stCondLst>
                                        </p:cTn>
                                        <p:tgtEl>
                                          <p:spTgt spid="5"/>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45" presetClass="exit" presetSubtype="0" fill="hold" grpId="0" nodeType="clickEffect">
                                  <p:stCondLst>
                                    <p:cond delay="0"/>
                                  </p:stCondLst>
                                  <p:childTnLst>
                                    <p:animEffect transition="out" filter="fade">
                                      <p:cBhvr>
                                        <p:cTn id="26" dur="2000"/>
                                        <p:tgtEl>
                                          <p:spTgt spid="6"/>
                                        </p:tgtEl>
                                      </p:cBhvr>
                                    </p:animEffect>
                                    <p:anim calcmode="lin" valueType="num">
                                      <p:cBhvr>
                                        <p:cTn id="27" dur="2000"/>
                                        <p:tgtEl>
                                          <p:spTgt spid="6"/>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28" dur="2000"/>
                                        <p:tgtEl>
                                          <p:spTgt spid="6"/>
                                        </p:tgtEl>
                                        <p:attrNameLst>
                                          <p:attrName>ppt_h</p:attrName>
                                        </p:attrNameLst>
                                      </p:cBhvr>
                                      <p:tavLst>
                                        <p:tav tm="0">
                                          <p:val>
                                            <p:strVal val="ppt_h"/>
                                          </p:val>
                                        </p:tav>
                                        <p:tav tm="100000">
                                          <p:val>
                                            <p:strVal val="ppt_h"/>
                                          </p:val>
                                        </p:tav>
                                      </p:tavLst>
                                    </p:anim>
                                    <p:set>
                                      <p:cBhvr>
                                        <p:cTn id="29" dur="1" fill="hold">
                                          <p:stCondLst>
                                            <p:cond delay="19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6" grpId="0"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B6F15528-21DE-4FAA-801E-634DDDAF4B2B}" type="slidenum">
              <a:rPr lang="en-US" smtClean="0">
                <a:solidFill>
                  <a:prstClr val="black">
                    <a:tint val="75000"/>
                  </a:prstClr>
                </a:solidFill>
              </a:rPr>
              <a:pPr/>
              <a:t>44</a:t>
            </a:fld>
            <a:endParaRPr lang="en-US">
              <a:solidFill>
                <a:prstClr val="black">
                  <a:tint val="75000"/>
                </a:prstClr>
              </a:solidFill>
            </a:endParaRPr>
          </a:p>
        </p:txBody>
      </p:sp>
      <p:pic>
        <p:nvPicPr>
          <p:cNvPr id="3" name="Picture 2">
            <a:hlinkClick r:id="rId2"/>
          </p:cNvPr>
          <p:cNvPicPr>
            <a:picLocks noChangeAspect="1"/>
          </p:cNvPicPr>
          <p:nvPr/>
        </p:nvPicPr>
        <p:blipFill>
          <a:blip r:embed="rId3"/>
          <a:stretch>
            <a:fillRect/>
          </a:stretch>
        </p:blipFill>
        <p:spPr>
          <a:xfrm>
            <a:off x="2076450" y="414337"/>
            <a:ext cx="8039100" cy="6029325"/>
          </a:xfrm>
          <a:prstGeom prst="rect">
            <a:avLst/>
          </a:prstGeom>
        </p:spPr>
      </p:pic>
    </p:spTree>
    <p:extLst>
      <p:ext uri="{BB962C8B-B14F-4D97-AF65-F5344CB8AC3E}">
        <p14:creationId xmlns:p14="http://schemas.microsoft.com/office/powerpoint/2010/main" val="314309651"/>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B6F15528-21DE-4FAA-801E-634DDDAF4B2B}" type="slidenum">
              <a:rPr lang="en-US" smtClean="0">
                <a:solidFill>
                  <a:prstClr val="black">
                    <a:tint val="75000"/>
                  </a:prstClr>
                </a:solidFill>
              </a:rPr>
              <a:pPr/>
              <a:t>45</a:t>
            </a:fld>
            <a:endParaRPr lang="en-US">
              <a:solidFill>
                <a:prstClr val="black">
                  <a:tint val="75000"/>
                </a:prstClr>
              </a:solidFill>
            </a:endParaRPr>
          </a:p>
        </p:txBody>
      </p:sp>
      <p:sp>
        <p:nvSpPr>
          <p:cNvPr id="3" name="TextBox 2"/>
          <p:cNvSpPr txBox="1"/>
          <p:nvPr/>
        </p:nvSpPr>
        <p:spPr>
          <a:xfrm>
            <a:off x="1678898" y="2503358"/>
            <a:ext cx="9723620" cy="1200329"/>
          </a:xfrm>
          <a:prstGeom prst="rect">
            <a:avLst/>
          </a:prstGeom>
          <a:noFill/>
        </p:spPr>
        <p:txBody>
          <a:bodyPr wrap="square" rtlCol="0">
            <a:spAutoFit/>
          </a:bodyPr>
          <a:lstStyle/>
          <a:p>
            <a:r>
              <a:rPr lang="en-GB" sz="7200" dirty="0"/>
              <a:t>Moral Development</a:t>
            </a:r>
          </a:p>
        </p:txBody>
      </p:sp>
    </p:spTree>
    <p:extLst>
      <p:ext uri="{BB962C8B-B14F-4D97-AF65-F5344CB8AC3E}">
        <p14:creationId xmlns:p14="http://schemas.microsoft.com/office/powerpoint/2010/main" val="1690667328"/>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dirty="0"/>
              <a:t>Piaget’s Theory of Moral Development</a:t>
            </a:r>
          </a:p>
        </p:txBody>
      </p:sp>
      <p:sp>
        <p:nvSpPr>
          <p:cNvPr id="3" name="Content Placeholder 2"/>
          <p:cNvSpPr>
            <a:spLocks noGrp="1"/>
          </p:cNvSpPr>
          <p:nvPr>
            <p:ph idx="1"/>
          </p:nvPr>
        </p:nvSpPr>
        <p:spPr>
          <a:xfrm>
            <a:off x="609600" y="1760706"/>
            <a:ext cx="7649980" cy="4931214"/>
          </a:xfrm>
        </p:spPr>
        <p:txBody>
          <a:bodyPr>
            <a:normAutofit/>
          </a:bodyPr>
          <a:lstStyle/>
          <a:p>
            <a:r>
              <a:rPr lang="en-GB" sz="3600" dirty="0"/>
              <a:t>Moral development involves children learning how to tell the difference between right and wrong and to do the right thing</a:t>
            </a:r>
          </a:p>
          <a:p>
            <a:r>
              <a:rPr lang="en-GB" sz="3600" dirty="0"/>
              <a:t>Piaget felt that those aged 5-10, see the world through a </a:t>
            </a:r>
            <a:r>
              <a:rPr lang="en-GB" sz="3600" b="1" dirty="0"/>
              <a:t>"heteronomous" </a:t>
            </a:r>
            <a:r>
              <a:rPr lang="en-GB" sz="3600" dirty="0"/>
              <a:t>(or other-directed) morality</a:t>
            </a:r>
          </a:p>
          <a:p>
            <a:endParaRPr lang="en-GB" dirty="0"/>
          </a:p>
        </p:txBody>
      </p:sp>
      <p:sp>
        <p:nvSpPr>
          <p:cNvPr id="4" name="TextBox 3"/>
          <p:cNvSpPr txBox="1"/>
          <p:nvPr/>
        </p:nvSpPr>
        <p:spPr>
          <a:xfrm>
            <a:off x="10229384" y="6322588"/>
            <a:ext cx="1842224" cy="369332"/>
          </a:xfrm>
          <a:prstGeom prst="rect">
            <a:avLst/>
          </a:prstGeom>
          <a:noFill/>
        </p:spPr>
        <p:txBody>
          <a:bodyPr wrap="square" rtlCol="0">
            <a:spAutoFit/>
          </a:bodyPr>
          <a:lstStyle/>
          <a:p>
            <a:r>
              <a:rPr lang="en-GB" dirty="0" err="1"/>
              <a:t>Oswalt</a:t>
            </a:r>
            <a:r>
              <a:rPr lang="en-GB" dirty="0"/>
              <a:t> (2010)</a:t>
            </a:r>
          </a:p>
        </p:txBody>
      </p:sp>
      <p:pic>
        <p:nvPicPr>
          <p:cNvPr id="5" name="Picture 4"/>
          <p:cNvPicPr>
            <a:picLocks noChangeAspect="1"/>
          </p:cNvPicPr>
          <p:nvPr/>
        </p:nvPicPr>
        <p:blipFill>
          <a:blip r:embed="rId2"/>
          <a:stretch>
            <a:fillRect/>
          </a:stretch>
        </p:blipFill>
        <p:spPr>
          <a:xfrm>
            <a:off x="8259580" y="2272193"/>
            <a:ext cx="3760438" cy="3469039"/>
          </a:xfrm>
          <a:prstGeom prst="rect">
            <a:avLst/>
          </a:prstGeom>
          <a:ln w="22225">
            <a:solidFill>
              <a:schemeClr val="accent1"/>
            </a:solidFill>
          </a:ln>
        </p:spPr>
      </p:pic>
    </p:spTree>
    <p:extLst>
      <p:ext uri="{BB962C8B-B14F-4D97-AF65-F5344CB8AC3E}">
        <p14:creationId xmlns:p14="http://schemas.microsoft.com/office/powerpoint/2010/main" val="2815281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dirty="0">
                <a:solidFill>
                  <a:prstClr val="black"/>
                </a:solidFill>
              </a:rPr>
              <a:t>Piaget’s Theory of Moral Development</a:t>
            </a:r>
            <a:endParaRPr lang="en-GB" sz="5400" dirty="0"/>
          </a:p>
        </p:txBody>
      </p:sp>
      <p:sp>
        <p:nvSpPr>
          <p:cNvPr id="3" name="Content Placeholder 2"/>
          <p:cNvSpPr>
            <a:spLocks noGrp="1"/>
          </p:cNvSpPr>
          <p:nvPr>
            <p:ph idx="1"/>
          </p:nvPr>
        </p:nvSpPr>
        <p:spPr>
          <a:xfrm>
            <a:off x="609600" y="1867711"/>
            <a:ext cx="5888477" cy="4258453"/>
          </a:xfrm>
        </p:spPr>
        <p:txBody>
          <a:bodyPr/>
          <a:lstStyle/>
          <a:p>
            <a:pPr lvl="0"/>
            <a:r>
              <a:rPr lang="en-GB" sz="3600" dirty="0">
                <a:solidFill>
                  <a:prstClr val="black"/>
                </a:solidFill>
              </a:rPr>
              <a:t>Figures of authority, unbreakable rules, god-like powers</a:t>
            </a:r>
          </a:p>
          <a:p>
            <a:pPr lvl="0"/>
            <a:r>
              <a:rPr lang="en-GB" sz="3600" dirty="0">
                <a:solidFill>
                  <a:prstClr val="black"/>
                </a:solidFill>
              </a:rPr>
              <a:t>Rules last forever, do not changed and must be followed</a:t>
            </a:r>
          </a:p>
          <a:p>
            <a:endParaRPr lang="en-GB" dirty="0"/>
          </a:p>
        </p:txBody>
      </p:sp>
      <p:sp>
        <p:nvSpPr>
          <p:cNvPr id="4" name="TextBox 3"/>
          <p:cNvSpPr txBox="1"/>
          <p:nvPr/>
        </p:nvSpPr>
        <p:spPr>
          <a:xfrm>
            <a:off x="9231548" y="6327648"/>
            <a:ext cx="2271603" cy="369332"/>
          </a:xfrm>
          <a:prstGeom prst="rect">
            <a:avLst/>
          </a:prstGeom>
          <a:noFill/>
        </p:spPr>
        <p:txBody>
          <a:bodyPr wrap="square" rtlCol="0">
            <a:spAutoFit/>
          </a:bodyPr>
          <a:lstStyle/>
          <a:p>
            <a:r>
              <a:rPr lang="en-GB" dirty="0" err="1">
                <a:solidFill>
                  <a:prstClr val="black"/>
                </a:solidFill>
              </a:rPr>
              <a:t>Oswalt</a:t>
            </a:r>
            <a:r>
              <a:rPr lang="en-GB" dirty="0">
                <a:solidFill>
                  <a:prstClr val="black"/>
                </a:solidFill>
              </a:rPr>
              <a:t> (2010)</a:t>
            </a:r>
          </a:p>
        </p:txBody>
      </p:sp>
      <p:pic>
        <p:nvPicPr>
          <p:cNvPr id="6" name="Picture 5"/>
          <p:cNvPicPr>
            <a:picLocks noChangeAspect="1"/>
          </p:cNvPicPr>
          <p:nvPr/>
        </p:nvPicPr>
        <p:blipFill>
          <a:blip r:embed="rId2"/>
          <a:stretch>
            <a:fillRect/>
          </a:stretch>
        </p:blipFill>
        <p:spPr>
          <a:xfrm>
            <a:off x="6996521" y="1612877"/>
            <a:ext cx="4470054" cy="4219731"/>
          </a:xfrm>
          <a:prstGeom prst="rect">
            <a:avLst/>
          </a:prstGeom>
        </p:spPr>
      </p:pic>
    </p:spTree>
    <p:extLst>
      <p:ext uri="{BB962C8B-B14F-4D97-AF65-F5344CB8AC3E}">
        <p14:creationId xmlns:p14="http://schemas.microsoft.com/office/powerpoint/2010/main" val="42125830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dirty="0">
                <a:solidFill>
                  <a:prstClr val="black"/>
                </a:solidFill>
              </a:rPr>
              <a:t>Piaget’s Theory of Moral Development</a:t>
            </a:r>
            <a:endParaRPr lang="en-GB" sz="5400" dirty="0"/>
          </a:p>
        </p:txBody>
      </p:sp>
      <p:sp>
        <p:nvSpPr>
          <p:cNvPr id="3" name="Content Placeholder 2"/>
          <p:cNvSpPr>
            <a:spLocks noGrp="1"/>
          </p:cNvSpPr>
          <p:nvPr>
            <p:ph idx="1"/>
          </p:nvPr>
        </p:nvSpPr>
        <p:spPr>
          <a:xfrm>
            <a:off x="609600" y="1600201"/>
            <a:ext cx="6342434" cy="5077858"/>
          </a:xfrm>
        </p:spPr>
        <p:txBody>
          <a:bodyPr>
            <a:normAutofit/>
          </a:bodyPr>
          <a:lstStyle/>
          <a:p>
            <a:r>
              <a:rPr lang="en-GB" sz="3600" dirty="0"/>
              <a:t>From 10 or 11 </a:t>
            </a:r>
            <a:r>
              <a:rPr lang="en-GB" sz="3600" dirty="0" err="1"/>
              <a:t>yrs</a:t>
            </a:r>
            <a:r>
              <a:rPr lang="en-GB" sz="3600" dirty="0"/>
              <a:t> onwards children develop the ability to put themselves into someone else's shoes</a:t>
            </a:r>
          </a:p>
          <a:p>
            <a:r>
              <a:rPr lang="en-GB" sz="3600" dirty="0"/>
              <a:t>Morality becomes more </a:t>
            </a:r>
            <a:r>
              <a:rPr lang="en-GB" sz="3600" b="1" dirty="0"/>
              <a:t>autonomous</a:t>
            </a:r>
            <a:r>
              <a:rPr lang="en-GB" sz="3600" dirty="0"/>
              <a:t> (self-directed), less black and white or absolutist</a:t>
            </a:r>
          </a:p>
          <a:p>
            <a:endParaRPr lang="en-GB" dirty="0"/>
          </a:p>
        </p:txBody>
      </p:sp>
      <p:sp>
        <p:nvSpPr>
          <p:cNvPr id="4" name="TextBox 3"/>
          <p:cNvSpPr txBox="1"/>
          <p:nvPr/>
        </p:nvSpPr>
        <p:spPr>
          <a:xfrm>
            <a:off x="10106584" y="6308727"/>
            <a:ext cx="2085416" cy="369332"/>
          </a:xfrm>
          <a:prstGeom prst="rect">
            <a:avLst/>
          </a:prstGeom>
          <a:noFill/>
        </p:spPr>
        <p:txBody>
          <a:bodyPr wrap="square" rtlCol="0">
            <a:spAutoFit/>
          </a:bodyPr>
          <a:lstStyle/>
          <a:p>
            <a:r>
              <a:rPr lang="en-GB" dirty="0" err="1">
                <a:solidFill>
                  <a:prstClr val="black"/>
                </a:solidFill>
              </a:rPr>
              <a:t>Oswalt</a:t>
            </a:r>
            <a:r>
              <a:rPr lang="en-GB" dirty="0">
                <a:solidFill>
                  <a:prstClr val="black"/>
                </a:solidFill>
              </a:rPr>
              <a:t> (2010)</a:t>
            </a:r>
          </a:p>
        </p:txBody>
      </p:sp>
      <p:pic>
        <p:nvPicPr>
          <p:cNvPr id="5" name="Picture 4"/>
          <p:cNvPicPr>
            <a:picLocks noChangeAspect="1"/>
          </p:cNvPicPr>
          <p:nvPr/>
        </p:nvPicPr>
        <p:blipFill>
          <a:blip r:embed="rId2"/>
          <a:stretch>
            <a:fillRect/>
          </a:stretch>
        </p:blipFill>
        <p:spPr>
          <a:xfrm>
            <a:off x="6952034" y="1796577"/>
            <a:ext cx="4630366" cy="3641860"/>
          </a:xfrm>
          <a:prstGeom prst="rect">
            <a:avLst/>
          </a:prstGeom>
        </p:spPr>
      </p:pic>
    </p:spTree>
    <p:extLst>
      <p:ext uri="{BB962C8B-B14F-4D97-AF65-F5344CB8AC3E}">
        <p14:creationId xmlns:p14="http://schemas.microsoft.com/office/powerpoint/2010/main" val="6373535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6732" y="274638"/>
            <a:ext cx="6933292" cy="1499298"/>
          </a:xfrm>
        </p:spPr>
        <p:txBody>
          <a:bodyPr>
            <a:noAutofit/>
          </a:bodyPr>
          <a:lstStyle/>
          <a:p>
            <a:r>
              <a:rPr lang="en-GB" sz="5400" dirty="0">
                <a:solidFill>
                  <a:prstClr val="black"/>
                </a:solidFill>
              </a:rPr>
              <a:t>Piaget’s Theory of Moral Development</a:t>
            </a:r>
            <a:endParaRPr lang="en-GB" sz="5400" dirty="0"/>
          </a:p>
        </p:txBody>
      </p:sp>
      <p:sp>
        <p:nvSpPr>
          <p:cNvPr id="3" name="Content Placeholder 2"/>
          <p:cNvSpPr>
            <a:spLocks noGrp="1"/>
          </p:cNvSpPr>
          <p:nvPr>
            <p:ph idx="1"/>
          </p:nvPr>
        </p:nvSpPr>
        <p:spPr>
          <a:xfrm>
            <a:off x="584616" y="2293495"/>
            <a:ext cx="6844884" cy="4034153"/>
          </a:xfrm>
        </p:spPr>
        <p:txBody>
          <a:bodyPr>
            <a:normAutofit/>
          </a:bodyPr>
          <a:lstStyle/>
          <a:p>
            <a:r>
              <a:rPr lang="en-GB" sz="3600" dirty="0"/>
              <a:t>Piaget called this a </a:t>
            </a:r>
            <a:r>
              <a:rPr lang="en-GB" sz="3600" b="1" dirty="0"/>
              <a:t>‘morality of co-operation’</a:t>
            </a:r>
            <a:endParaRPr lang="en-GB" sz="3600" dirty="0"/>
          </a:p>
          <a:p>
            <a:r>
              <a:rPr lang="en-GB" sz="3600" dirty="0"/>
              <a:t>Rules are still important but seen as complex, somewhat negotiable guidelines that are meant to improve everyone's lives</a:t>
            </a:r>
          </a:p>
          <a:p>
            <a:endParaRPr lang="en-GB" dirty="0"/>
          </a:p>
        </p:txBody>
      </p:sp>
      <p:sp>
        <p:nvSpPr>
          <p:cNvPr id="4" name="TextBox 3"/>
          <p:cNvSpPr txBox="1"/>
          <p:nvPr/>
        </p:nvSpPr>
        <p:spPr>
          <a:xfrm>
            <a:off x="9231548" y="6327648"/>
            <a:ext cx="2271603" cy="369332"/>
          </a:xfrm>
          <a:prstGeom prst="rect">
            <a:avLst/>
          </a:prstGeom>
          <a:noFill/>
        </p:spPr>
        <p:txBody>
          <a:bodyPr wrap="square" rtlCol="0">
            <a:spAutoFit/>
          </a:bodyPr>
          <a:lstStyle/>
          <a:p>
            <a:r>
              <a:rPr lang="en-GB" dirty="0" err="1">
                <a:solidFill>
                  <a:prstClr val="black"/>
                </a:solidFill>
              </a:rPr>
              <a:t>Oswalt</a:t>
            </a:r>
            <a:r>
              <a:rPr lang="en-GB" dirty="0">
                <a:solidFill>
                  <a:prstClr val="black"/>
                </a:solidFill>
              </a:rPr>
              <a:t> (2010)</a:t>
            </a: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29500" y="117348"/>
            <a:ext cx="4762500" cy="6210300"/>
          </a:xfrm>
          <a:prstGeom prst="rect">
            <a:avLst/>
          </a:prstGeom>
        </p:spPr>
      </p:pic>
    </p:spTree>
    <p:extLst>
      <p:ext uri="{BB962C8B-B14F-4D97-AF65-F5344CB8AC3E}">
        <p14:creationId xmlns:p14="http://schemas.microsoft.com/office/powerpoint/2010/main" val="25294727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5" name="Rectangle 2"/>
          <p:cNvSpPr>
            <a:spLocks noGrp="1" noChangeArrowheads="1"/>
          </p:cNvSpPr>
          <p:nvPr>
            <p:ph type="title"/>
          </p:nvPr>
        </p:nvSpPr>
        <p:spPr/>
        <p:txBody>
          <a:bodyPr>
            <a:noAutofit/>
          </a:bodyPr>
          <a:lstStyle/>
          <a:p>
            <a:r>
              <a:rPr lang="en-US" sz="4000" dirty="0"/>
              <a:t>Moral Development and Social Development</a:t>
            </a:r>
          </a:p>
        </p:txBody>
      </p:sp>
      <p:sp>
        <p:nvSpPr>
          <p:cNvPr id="77826" name="Rectangle 3"/>
          <p:cNvSpPr>
            <a:spLocks noGrp="1" noChangeArrowheads="1"/>
          </p:cNvSpPr>
          <p:nvPr>
            <p:ph sz="half" idx="1"/>
          </p:nvPr>
        </p:nvSpPr>
        <p:spPr>
          <a:xfrm>
            <a:off x="609599" y="1249001"/>
            <a:ext cx="6230985" cy="5295490"/>
          </a:xfrm>
        </p:spPr>
        <p:txBody>
          <a:bodyPr>
            <a:normAutofit/>
          </a:bodyPr>
          <a:lstStyle/>
          <a:p>
            <a:r>
              <a:rPr lang="en-US" b="1" dirty="0" smtClean="0"/>
              <a:t>Lawrence Kohlberg</a:t>
            </a:r>
            <a:r>
              <a:rPr lang="fr-FR" altLang="ja-JP" b="1" dirty="0"/>
              <a:t>'</a:t>
            </a:r>
            <a:r>
              <a:rPr lang="en-US" altLang="ja-JP" b="1" dirty="0"/>
              <a:t>s theory of moral reasoning (1976, 1984)</a:t>
            </a:r>
          </a:p>
          <a:p>
            <a:pPr lvl="1"/>
            <a:r>
              <a:rPr lang="en-US" sz="2800" dirty="0"/>
              <a:t>Built on earlier Piagetian theory of moral reasoning</a:t>
            </a:r>
          </a:p>
          <a:p>
            <a:pPr lvl="1"/>
            <a:r>
              <a:rPr lang="en-US" sz="2800" dirty="0"/>
              <a:t>Used series of stories that involved moral </a:t>
            </a:r>
            <a:br>
              <a:rPr lang="en-US" sz="2800" dirty="0"/>
            </a:br>
            <a:r>
              <a:rPr lang="en-US" sz="2800" dirty="0"/>
              <a:t>dilemmas to assess a </a:t>
            </a:r>
            <a:br>
              <a:rPr lang="en-US" sz="2800" dirty="0"/>
            </a:br>
            <a:r>
              <a:rPr lang="en-US" sz="2800" dirty="0"/>
              <a:t>person</a:t>
            </a:r>
            <a:r>
              <a:rPr lang="fr-FR" altLang="ja-JP" sz="2800" dirty="0"/>
              <a:t>'</a:t>
            </a:r>
            <a:r>
              <a:rPr lang="en-US" altLang="ja-JP" sz="2800" dirty="0"/>
              <a:t>s level of moral </a:t>
            </a:r>
            <a:br>
              <a:rPr lang="en-US" altLang="ja-JP" sz="2800" dirty="0"/>
            </a:br>
            <a:r>
              <a:rPr lang="en-US" altLang="ja-JP" sz="2800" dirty="0"/>
              <a:t>reasoning </a:t>
            </a:r>
          </a:p>
          <a:p>
            <a:pPr lvl="1"/>
            <a:r>
              <a:rPr lang="en-US" altLang="ja-JP" sz="2800" dirty="0"/>
              <a:t>Discerned three levels of moral reasoning</a:t>
            </a:r>
          </a:p>
        </p:txBody>
      </p:sp>
      <p:pic>
        <p:nvPicPr>
          <p:cNvPr id="5" name="Picture 2" descr="Griggs4e_7UN07.jpg"/>
          <p:cNvPicPr>
            <a:picLocks noChangeAspect="1"/>
          </p:cNvPicPr>
          <p:nvPr/>
        </p:nvPicPr>
        <p:blipFill rotWithShape="1">
          <a:blip r:embed="rId3">
            <a:extLst>
              <a:ext uri="{28A0092B-C50C-407E-A947-70E740481C1C}">
                <a14:useLocalDpi xmlns:a14="http://schemas.microsoft.com/office/drawing/2010/main" val="0"/>
              </a:ext>
            </a:extLst>
          </a:blip>
          <a:srcRect b="9116"/>
          <a:stretch/>
        </p:blipFill>
        <p:spPr bwMode="auto">
          <a:xfrm>
            <a:off x="6840584" y="1417638"/>
            <a:ext cx="4589416" cy="474411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18651482"/>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7826">
                                            <p:txEl>
                                              <p:pRg st="1" end="1"/>
                                            </p:txEl>
                                          </p:spTgt>
                                        </p:tgtEl>
                                        <p:attrNameLst>
                                          <p:attrName>style.visibility</p:attrName>
                                        </p:attrNameLst>
                                      </p:cBhvr>
                                      <p:to>
                                        <p:strVal val="visible"/>
                                      </p:to>
                                    </p:set>
                                    <p:animEffect transition="in" filter="fade">
                                      <p:cBhvr>
                                        <p:cTn id="7" dur="1000"/>
                                        <p:tgtEl>
                                          <p:spTgt spid="77826">
                                            <p:txEl>
                                              <p:pRg st="1" end="1"/>
                                            </p:txEl>
                                          </p:spTgt>
                                        </p:tgtEl>
                                      </p:cBhvr>
                                    </p:animEffect>
                                    <p:anim calcmode="lin" valueType="num">
                                      <p:cBhvr>
                                        <p:cTn id="8" dur="1000" fill="hold"/>
                                        <p:tgtEl>
                                          <p:spTgt spid="77826">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7782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7826">
                                            <p:txEl>
                                              <p:pRg st="2" end="2"/>
                                            </p:txEl>
                                          </p:spTgt>
                                        </p:tgtEl>
                                        <p:attrNameLst>
                                          <p:attrName>style.visibility</p:attrName>
                                        </p:attrNameLst>
                                      </p:cBhvr>
                                      <p:to>
                                        <p:strVal val="visible"/>
                                      </p:to>
                                    </p:set>
                                    <p:animEffect transition="in" filter="fade">
                                      <p:cBhvr>
                                        <p:cTn id="14" dur="1000"/>
                                        <p:tgtEl>
                                          <p:spTgt spid="77826">
                                            <p:txEl>
                                              <p:pRg st="2" end="2"/>
                                            </p:txEl>
                                          </p:spTgt>
                                        </p:tgtEl>
                                      </p:cBhvr>
                                    </p:animEffect>
                                    <p:anim calcmode="lin" valueType="num">
                                      <p:cBhvr>
                                        <p:cTn id="15" dur="1000" fill="hold"/>
                                        <p:tgtEl>
                                          <p:spTgt spid="77826">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7782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7826">
                                            <p:txEl>
                                              <p:pRg st="3" end="3"/>
                                            </p:txEl>
                                          </p:spTgt>
                                        </p:tgtEl>
                                        <p:attrNameLst>
                                          <p:attrName>style.visibility</p:attrName>
                                        </p:attrNameLst>
                                      </p:cBhvr>
                                      <p:to>
                                        <p:strVal val="visible"/>
                                      </p:to>
                                    </p:set>
                                    <p:animEffect transition="in" filter="fade">
                                      <p:cBhvr>
                                        <p:cTn id="21" dur="1000"/>
                                        <p:tgtEl>
                                          <p:spTgt spid="77826">
                                            <p:txEl>
                                              <p:pRg st="3" end="3"/>
                                            </p:txEl>
                                          </p:spTgt>
                                        </p:tgtEl>
                                      </p:cBhvr>
                                    </p:animEffect>
                                    <p:anim calcmode="lin" valueType="num">
                                      <p:cBhvr>
                                        <p:cTn id="22" dur="1000" fill="hold"/>
                                        <p:tgtEl>
                                          <p:spTgt spid="77826">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77826">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3" name="Rectangle 2"/>
          <p:cNvSpPr>
            <a:spLocks noGrp="1" noChangeArrowheads="1"/>
          </p:cNvSpPr>
          <p:nvPr>
            <p:ph type="title"/>
          </p:nvPr>
        </p:nvSpPr>
        <p:spPr>
          <a:xfrm>
            <a:off x="600456" y="137160"/>
            <a:ext cx="10972800" cy="881743"/>
          </a:xfrm>
        </p:spPr>
        <p:txBody>
          <a:bodyPr>
            <a:normAutofit fontScale="90000"/>
          </a:bodyPr>
          <a:lstStyle/>
          <a:p>
            <a:r>
              <a:rPr lang="en-US" sz="5300" dirty="0"/>
              <a:t>Kohlberg</a:t>
            </a:r>
            <a:r>
              <a:rPr lang="fr-FR" altLang="ja-JP" sz="5300" dirty="0"/>
              <a:t>'</a:t>
            </a:r>
            <a:r>
              <a:rPr lang="en-US" altLang="ja-JP" sz="5300" dirty="0"/>
              <a:t>s levels of moral reasoning </a:t>
            </a:r>
            <a:r>
              <a:rPr lang="en-US" dirty="0"/>
              <a:t/>
            </a:r>
            <a:br>
              <a:rPr lang="en-US" dirty="0"/>
            </a:br>
            <a:endParaRPr lang="en-US" dirty="0"/>
          </a:p>
        </p:txBody>
      </p:sp>
      <p:graphicFrame>
        <p:nvGraphicFramePr>
          <p:cNvPr id="2" name="Content Placeholder 1"/>
          <p:cNvGraphicFramePr>
            <a:graphicFrameLocks noGrp="1"/>
          </p:cNvGraphicFramePr>
          <p:nvPr>
            <p:ph idx="1"/>
            <p:extLst>
              <p:ext uri="{D42A27DB-BD31-4B8C-83A1-F6EECF244321}">
                <p14:modId xmlns:p14="http://schemas.microsoft.com/office/powerpoint/2010/main" val="2707454862"/>
              </p:ext>
            </p:extLst>
          </p:nvPr>
        </p:nvGraphicFramePr>
        <p:xfrm>
          <a:off x="600456" y="781159"/>
          <a:ext cx="11244943" cy="63572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10876312"/>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graphicEl>
                                              <a:dgm id="{DB7B8505-63D1-814C-B9AA-BAEE4E06AFDB}"/>
                                            </p:graphicEl>
                                          </p:spTgt>
                                        </p:tgtEl>
                                        <p:attrNameLst>
                                          <p:attrName>style.visibility</p:attrName>
                                        </p:attrNameLst>
                                      </p:cBhvr>
                                      <p:to>
                                        <p:strVal val="visible"/>
                                      </p:to>
                                    </p:set>
                                    <p:animEffect transition="in" filter="wipe(down)">
                                      <p:cBhvr>
                                        <p:cTn id="7" dur="500"/>
                                        <p:tgtEl>
                                          <p:spTgt spid="2">
                                            <p:graphicEl>
                                              <a:dgm id="{DB7B8505-63D1-814C-B9AA-BAEE4E06AFD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2">
                                            <p:graphicEl>
                                              <a:dgm id="{7E65D8BD-E70A-1D4C-B5F7-DC829D3CA029}"/>
                                            </p:graphicEl>
                                          </p:spTgt>
                                        </p:tgtEl>
                                        <p:attrNameLst>
                                          <p:attrName>style.visibility</p:attrName>
                                        </p:attrNameLst>
                                      </p:cBhvr>
                                      <p:to>
                                        <p:strVal val="visible"/>
                                      </p:to>
                                    </p:set>
                                    <p:animEffect transition="in" filter="wipe(down)">
                                      <p:cBhvr>
                                        <p:cTn id="12" dur="500"/>
                                        <p:tgtEl>
                                          <p:spTgt spid="2">
                                            <p:graphicEl>
                                              <a:dgm id="{7E65D8BD-E70A-1D4C-B5F7-DC829D3CA029}"/>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2">
                                            <p:graphicEl>
                                              <a:dgm id="{C216541E-3658-4944-8B80-3CEB15F270C0}"/>
                                            </p:graphicEl>
                                          </p:spTgt>
                                        </p:tgtEl>
                                        <p:attrNameLst>
                                          <p:attrName>style.visibility</p:attrName>
                                        </p:attrNameLst>
                                      </p:cBhvr>
                                      <p:to>
                                        <p:strVal val="visible"/>
                                      </p:to>
                                    </p:set>
                                    <p:animEffect transition="in" filter="wipe(down)">
                                      <p:cBhvr>
                                        <p:cTn id="17" dur="500"/>
                                        <p:tgtEl>
                                          <p:spTgt spid="2">
                                            <p:graphicEl>
                                              <a:dgm id="{C216541E-3658-4944-8B80-3CEB15F270C0}"/>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2">
                                            <p:graphicEl>
                                              <a:dgm id="{0F643861-E0F8-1945-93C2-404BCAB2C380}"/>
                                            </p:graphicEl>
                                          </p:spTgt>
                                        </p:tgtEl>
                                        <p:attrNameLst>
                                          <p:attrName>style.visibility</p:attrName>
                                        </p:attrNameLst>
                                      </p:cBhvr>
                                      <p:to>
                                        <p:strVal val="visible"/>
                                      </p:to>
                                    </p:set>
                                    <p:animEffect transition="in" filter="wipe(down)">
                                      <p:cBhvr>
                                        <p:cTn id="22" dur="500"/>
                                        <p:tgtEl>
                                          <p:spTgt spid="2">
                                            <p:graphicEl>
                                              <a:dgm id="{0F643861-E0F8-1945-93C2-404BCAB2C380}"/>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2">
                                            <p:graphicEl>
                                              <a:dgm id="{7DCE79B2-8C33-D442-B68F-21AF0EA09F1C}"/>
                                            </p:graphicEl>
                                          </p:spTgt>
                                        </p:tgtEl>
                                        <p:attrNameLst>
                                          <p:attrName>style.visibility</p:attrName>
                                        </p:attrNameLst>
                                      </p:cBhvr>
                                      <p:to>
                                        <p:strVal val="visible"/>
                                      </p:to>
                                    </p:set>
                                    <p:animEffect transition="in" filter="wipe(down)">
                                      <p:cBhvr>
                                        <p:cTn id="27" dur="500"/>
                                        <p:tgtEl>
                                          <p:spTgt spid="2">
                                            <p:graphicEl>
                                              <a:dgm id="{7DCE79B2-8C33-D442-B68F-21AF0EA09F1C}"/>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2">
                                            <p:graphicEl>
                                              <a:dgm id="{A3DBC0F3-D532-5743-97EA-91A7F26901FC}"/>
                                            </p:graphicEl>
                                          </p:spTgt>
                                        </p:tgtEl>
                                        <p:attrNameLst>
                                          <p:attrName>style.visibility</p:attrName>
                                        </p:attrNameLst>
                                      </p:cBhvr>
                                      <p:to>
                                        <p:strVal val="visible"/>
                                      </p:to>
                                    </p:set>
                                    <p:animEffect transition="in" filter="wipe(down)">
                                      <p:cBhvr>
                                        <p:cTn id="32" dur="500"/>
                                        <p:tgtEl>
                                          <p:spTgt spid="2">
                                            <p:graphicEl>
                                              <a:dgm id="{A3DBC0F3-D532-5743-97EA-91A7F26901F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lvlOne"/>
        </p:bldSub>
      </p:bldGraphic>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creen Shot 2013-11-04 at 11.50.03 A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8396243" cy="6858000"/>
          </a:xfrm>
          <a:prstGeom prst="rect">
            <a:avLst/>
          </a:prstGeom>
        </p:spPr>
      </p:pic>
      <p:sp>
        <p:nvSpPr>
          <p:cNvPr id="3" name="Rectangle 2"/>
          <p:cNvSpPr/>
          <p:nvPr/>
        </p:nvSpPr>
        <p:spPr bwMode="auto">
          <a:xfrm>
            <a:off x="2207623" y="1110343"/>
            <a:ext cx="5917474" cy="561703"/>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4" name="Rectangle 3"/>
          <p:cNvSpPr/>
          <p:nvPr/>
        </p:nvSpPr>
        <p:spPr bwMode="auto">
          <a:xfrm>
            <a:off x="2225630" y="1783080"/>
            <a:ext cx="5917474" cy="561703"/>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6" name="Rectangle 5"/>
          <p:cNvSpPr/>
          <p:nvPr/>
        </p:nvSpPr>
        <p:spPr bwMode="auto">
          <a:xfrm>
            <a:off x="2225630" y="2936966"/>
            <a:ext cx="5917474" cy="561703"/>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7" name="Rectangle 6"/>
          <p:cNvSpPr/>
          <p:nvPr/>
        </p:nvSpPr>
        <p:spPr bwMode="auto">
          <a:xfrm>
            <a:off x="2225630" y="3641271"/>
            <a:ext cx="5917474" cy="766354"/>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8" name="Rectangle 7"/>
          <p:cNvSpPr/>
          <p:nvPr/>
        </p:nvSpPr>
        <p:spPr bwMode="auto">
          <a:xfrm>
            <a:off x="2225630" y="5021581"/>
            <a:ext cx="5917474" cy="694509"/>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9" name="Rectangle 8"/>
          <p:cNvSpPr/>
          <p:nvPr/>
        </p:nvSpPr>
        <p:spPr bwMode="auto">
          <a:xfrm>
            <a:off x="2225630" y="5964286"/>
            <a:ext cx="5917474" cy="731520"/>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10" name="TextBox 9"/>
          <p:cNvSpPr txBox="1"/>
          <p:nvPr/>
        </p:nvSpPr>
        <p:spPr>
          <a:xfrm>
            <a:off x="8732611" y="156755"/>
            <a:ext cx="3272246" cy="6001643"/>
          </a:xfrm>
          <a:prstGeom prst="rect">
            <a:avLst/>
          </a:prstGeom>
          <a:noFill/>
        </p:spPr>
        <p:txBody>
          <a:bodyPr wrap="square" rtlCol="0">
            <a:spAutoFit/>
          </a:bodyPr>
          <a:lstStyle/>
          <a:p>
            <a:r>
              <a:rPr lang="en-GB" sz="2400" dirty="0"/>
              <a:t>We move up the moral  reasoning ladder as we grow</a:t>
            </a:r>
          </a:p>
          <a:p>
            <a:endParaRPr lang="en-GB" sz="2400" dirty="0"/>
          </a:p>
          <a:p>
            <a:r>
              <a:rPr lang="en-GB" sz="2400" dirty="0"/>
              <a:t>We may not all make it to the last stage</a:t>
            </a:r>
          </a:p>
          <a:p>
            <a:endParaRPr lang="en-GB" sz="2400" dirty="0"/>
          </a:p>
          <a:p>
            <a:r>
              <a:rPr lang="en-GB" sz="2400" dirty="0"/>
              <a:t>There are cultural similarities up to Level II, but attainment to Level III is not so clear (</a:t>
            </a:r>
            <a:r>
              <a:rPr lang="en-GB" sz="2400" dirty="0" err="1"/>
              <a:t>Snarey</a:t>
            </a:r>
            <a:r>
              <a:rPr lang="en-GB" sz="2400" dirty="0"/>
              <a:t> 1985)</a:t>
            </a:r>
          </a:p>
          <a:p>
            <a:endParaRPr lang="en-GB" sz="2400" dirty="0"/>
          </a:p>
          <a:p>
            <a:r>
              <a:rPr lang="en-GB" sz="2400" dirty="0"/>
              <a:t>We may reason one way and act in another!</a:t>
            </a:r>
          </a:p>
        </p:txBody>
      </p:sp>
    </p:spTree>
    <p:extLst>
      <p:ext uri="{BB962C8B-B14F-4D97-AF65-F5344CB8AC3E}">
        <p14:creationId xmlns:p14="http://schemas.microsoft.com/office/powerpoint/2010/main" val="526967019"/>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3"/>
                                        </p:tgtEl>
                                      </p:cBhvr>
                                    </p:animEffect>
                                    <p:set>
                                      <p:cBhvr>
                                        <p:cTn id="7" dur="1" fill="hold">
                                          <p:stCondLst>
                                            <p:cond delay="499"/>
                                          </p:stCondLst>
                                        </p:cTn>
                                        <p:tgtEl>
                                          <p:spTgt spid="3"/>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0" nodeType="clickEffect">
                                  <p:stCondLst>
                                    <p:cond delay="0"/>
                                  </p:stCondLst>
                                  <p:childTnLst>
                                    <p:animEffect transition="out" filter="fade">
                                      <p:cBhvr>
                                        <p:cTn id="11" dur="500"/>
                                        <p:tgtEl>
                                          <p:spTgt spid="4"/>
                                        </p:tgtEl>
                                      </p:cBhvr>
                                    </p:animEffect>
                                    <p:set>
                                      <p:cBhvr>
                                        <p:cTn id="12" dur="1" fill="hold">
                                          <p:stCondLst>
                                            <p:cond delay="499"/>
                                          </p:stCondLst>
                                        </p:cTn>
                                        <p:tgtEl>
                                          <p:spTgt spid="4"/>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xit" presetSubtype="0" fill="hold" grpId="0" nodeType="clickEffect">
                                  <p:stCondLst>
                                    <p:cond delay="0"/>
                                  </p:stCondLst>
                                  <p:childTnLst>
                                    <p:animEffect transition="out" filter="fade">
                                      <p:cBhvr>
                                        <p:cTn id="16" dur="500"/>
                                        <p:tgtEl>
                                          <p:spTgt spid="6"/>
                                        </p:tgtEl>
                                      </p:cBhvr>
                                    </p:animEffect>
                                    <p:set>
                                      <p:cBhvr>
                                        <p:cTn id="17" dur="1" fill="hold">
                                          <p:stCondLst>
                                            <p:cond delay="499"/>
                                          </p:stCondLst>
                                        </p:cTn>
                                        <p:tgtEl>
                                          <p:spTgt spid="6"/>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10" presetClass="exit" presetSubtype="0" fill="hold" grpId="0" nodeType="clickEffect">
                                  <p:stCondLst>
                                    <p:cond delay="0"/>
                                  </p:stCondLst>
                                  <p:childTnLst>
                                    <p:animEffect transition="out" filter="fade">
                                      <p:cBhvr>
                                        <p:cTn id="21" dur="500"/>
                                        <p:tgtEl>
                                          <p:spTgt spid="7"/>
                                        </p:tgtEl>
                                      </p:cBhvr>
                                    </p:animEffect>
                                    <p:set>
                                      <p:cBhvr>
                                        <p:cTn id="22" dur="1" fill="hold">
                                          <p:stCondLst>
                                            <p:cond delay="499"/>
                                          </p:stCondLst>
                                        </p:cTn>
                                        <p:tgtEl>
                                          <p:spTgt spid="7"/>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0" presetClass="exit" presetSubtype="0" fill="hold" grpId="0" nodeType="clickEffect">
                                  <p:stCondLst>
                                    <p:cond delay="0"/>
                                  </p:stCondLst>
                                  <p:childTnLst>
                                    <p:animEffect transition="out" filter="fade">
                                      <p:cBhvr>
                                        <p:cTn id="26" dur="500"/>
                                        <p:tgtEl>
                                          <p:spTgt spid="8"/>
                                        </p:tgtEl>
                                      </p:cBhvr>
                                    </p:animEffect>
                                    <p:set>
                                      <p:cBhvr>
                                        <p:cTn id="27" dur="1" fill="hold">
                                          <p:stCondLst>
                                            <p:cond delay="499"/>
                                          </p:stCondLst>
                                        </p:cTn>
                                        <p:tgtEl>
                                          <p:spTgt spid="8"/>
                                        </p:tgtEl>
                                        <p:attrNameLst>
                                          <p:attrName>style.visibility</p:attrName>
                                        </p:attrNameLst>
                                      </p:cBhvr>
                                      <p:to>
                                        <p:strVal val="hidden"/>
                                      </p:to>
                                    </p:set>
                                  </p:childTnLst>
                                </p:cTn>
                              </p:par>
                            </p:childTnLst>
                          </p:cTn>
                        </p:par>
                      </p:childTnLst>
                    </p:cTn>
                  </p:par>
                  <p:par>
                    <p:cTn id="28" fill="hold">
                      <p:stCondLst>
                        <p:cond delay="indefinite"/>
                      </p:stCondLst>
                      <p:childTnLst>
                        <p:par>
                          <p:cTn id="29" fill="hold">
                            <p:stCondLst>
                              <p:cond delay="0"/>
                            </p:stCondLst>
                            <p:childTnLst>
                              <p:par>
                                <p:cTn id="30" presetID="10" presetClass="exit" presetSubtype="0" fill="hold" grpId="0" nodeType="clickEffect">
                                  <p:stCondLst>
                                    <p:cond delay="0"/>
                                  </p:stCondLst>
                                  <p:childTnLst>
                                    <p:animEffect transition="out" filter="fade">
                                      <p:cBhvr>
                                        <p:cTn id="31" dur="500"/>
                                        <p:tgtEl>
                                          <p:spTgt spid="9"/>
                                        </p:tgtEl>
                                      </p:cBhvr>
                                    </p:animEffect>
                                    <p:set>
                                      <p:cBhvr>
                                        <p:cTn id="32" dur="1" fill="hold">
                                          <p:stCondLst>
                                            <p:cond delay="499"/>
                                          </p:stCondLst>
                                        </p:cTn>
                                        <p:tgtEl>
                                          <p:spTgt spid="9"/>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10"/>
                                        </p:tgtEl>
                                        <p:attrNameLst>
                                          <p:attrName>style.visibility</p:attrName>
                                        </p:attrNameLst>
                                      </p:cBhvr>
                                      <p:to>
                                        <p:strVal val="visible"/>
                                      </p:to>
                                    </p:set>
                                    <p:animEffect transition="in" filter="wipe(down)">
                                      <p:cBhvr>
                                        <p:cTn id="3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6" grpId="0" animBg="1"/>
      <p:bldP spid="7" grpId="0" animBg="1"/>
      <p:bldP spid="8" grpId="0" animBg="1"/>
      <p:bldP spid="9" grpId="0" animBg="1"/>
      <p:bldP spid="10" grpId="0"/>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2"/>
          </p:cNvPr>
          <p:cNvPicPr>
            <a:picLocks noChangeAspect="1"/>
          </p:cNvPicPr>
          <p:nvPr/>
        </p:nvPicPr>
        <p:blipFill>
          <a:blip r:embed="rId3"/>
          <a:stretch>
            <a:fillRect/>
          </a:stretch>
        </p:blipFill>
        <p:spPr>
          <a:xfrm>
            <a:off x="752475" y="885825"/>
            <a:ext cx="10687050" cy="5086350"/>
          </a:xfrm>
          <a:prstGeom prst="rect">
            <a:avLst/>
          </a:prstGeom>
        </p:spPr>
      </p:pic>
    </p:spTree>
    <p:extLst>
      <p:ext uri="{BB962C8B-B14F-4D97-AF65-F5344CB8AC3E}">
        <p14:creationId xmlns:p14="http://schemas.microsoft.com/office/powerpoint/2010/main" val="3390241580"/>
      </p:ext>
    </p:extLst>
  </p:cSld>
  <p:clrMapOvr>
    <a:masterClrMapping/>
  </p:clrMapOvr>
  <p:transition spd="med">
    <p:fade/>
  </p:transition>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69" name="Rectangle 2"/>
          <p:cNvSpPr>
            <a:spLocks noGrp="1" noChangeArrowheads="1"/>
          </p:cNvSpPr>
          <p:nvPr>
            <p:ph type="title"/>
          </p:nvPr>
        </p:nvSpPr>
        <p:spPr>
          <a:xfrm>
            <a:off x="609600" y="122238"/>
            <a:ext cx="10972800" cy="1724850"/>
          </a:xfrm>
        </p:spPr>
        <p:txBody>
          <a:bodyPr>
            <a:noAutofit/>
          </a:bodyPr>
          <a:lstStyle/>
          <a:p>
            <a:r>
              <a:rPr lang="en-US" sz="6000" dirty="0"/>
              <a:t>Kohlberg</a:t>
            </a:r>
            <a:r>
              <a:rPr lang="fr-FR" altLang="ja-JP" sz="6000" dirty="0"/>
              <a:t>'</a:t>
            </a:r>
            <a:r>
              <a:rPr lang="en-US" altLang="ja-JP" sz="6000" dirty="0"/>
              <a:t>s Theory of Moral Reasoning </a:t>
            </a:r>
            <a:endParaRPr lang="en-US" sz="6000" dirty="0"/>
          </a:p>
        </p:txBody>
      </p:sp>
      <p:sp>
        <p:nvSpPr>
          <p:cNvPr id="83970" name="Rectangle 3"/>
          <p:cNvSpPr>
            <a:spLocks noGrp="1" noChangeArrowheads="1"/>
          </p:cNvSpPr>
          <p:nvPr>
            <p:ph idx="1"/>
          </p:nvPr>
        </p:nvSpPr>
        <p:spPr>
          <a:xfrm>
            <a:off x="609600" y="2258568"/>
            <a:ext cx="10972800" cy="3989833"/>
          </a:xfrm>
        </p:spPr>
        <p:txBody>
          <a:bodyPr/>
          <a:lstStyle/>
          <a:p>
            <a:r>
              <a:rPr lang="en-US" b="1" dirty="0"/>
              <a:t>Criticisms of Kohlberg</a:t>
            </a:r>
            <a:r>
              <a:rPr lang="fr-FR" altLang="ja-JP" b="1" dirty="0"/>
              <a:t>'</a:t>
            </a:r>
            <a:r>
              <a:rPr lang="en-US" altLang="ja-JP" b="1" dirty="0"/>
              <a:t>s Theory</a:t>
            </a:r>
          </a:p>
          <a:p>
            <a:pPr lvl="1"/>
            <a:r>
              <a:rPr lang="en-US" dirty="0"/>
              <a:t>Studied moral reasoning and not moral </a:t>
            </a:r>
            <a:r>
              <a:rPr lang="en-US" dirty="0" err="1"/>
              <a:t>behaviour</a:t>
            </a:r>
            <a:endParaRPr lang="en-US" dirty="0"/>
          </a:p>
          <a:p>
            <a:pPr lvl="1"/>
            <a:r>
              <a:rPr lang="en-US" dirty="0"/>
              <a:t>May not have adequately represented </a:t>
            </a:r>
            <a:br>
              <a:rPr lang="en-US" dirty="0"/>
            </a:br>
            <a:r>
              <a:rPr lang="en-US" dirty="0"/>
              <a:t>the morality of women</a:t>
            </a:r>
          </a:p>
          <a:p>
            <a:pPr lvl="1"/>
            <a:r>
              <a:rPr lang="en-US" dirty="0"/>
              <a:t>Higher stages may be biased toward Western cultures </a:t>
            </a:r>
          </a:p>
        </p:txBody>
      </p:sp>
    </p:spTree>
    <p:extLst>
      <p:ext uri="{BB962C8B-B14F-4D97-AF65-F5344CB8AC3E}">
        <p14:creationId xmlns:p14="http://schemas.microsoft.com/office/powerpoint/2010/main" val="2082859911"/>
      </p:ext>
    </p:extLst>
  </p:cSld>
  <p:clrMapOvr>
    <a:masterClrMapping/>
  </p:clrMapOvr>
  <p:transition spd="med">
    <p:fade/>
  </p:transition>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84796" y="1766666"/>
            <a:ext cx="5359972" cy="2988214"/>
          </a:xfrm>
        </p:spPr>
        <p:txBody>
          <a:bodyPr>
            <a:normAutofit/>
          </a:bodyPr>
          <a:lstStyle/>
          <a:p>
            <a:r>
              <a:rPr lang="en-GB" dirty="0"/>
              <a:t>Instant </a:t>
            </a:r>
            <a:r>
              <a:rPr lang="en-GB" dirty="0" smtClean="0"/>
              <a:t>gratification and self-control</a:t>
            </a:r>
            <a:endParaRPr lang="en-GB" dirty="0"/>
          </a:p>
        </p:txBody>
      </p:sp>
      <p:pic>
        <p:nvPicPr>
          <p:cNvPr id="1026" name="Picture 2" descr="Image result for mischel marshmallow tes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94703" y="300037"/>
            <a:ext cx="4286250" cy="64198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83095939"/>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smtClean="0"/>
              <a:t>Objectives</a:t>
            </a:r>
            <a:endParaRPr lang="en-GB" sz="6000" dirty="0"/>
          </a:p>
        </p:txBody>
      </p:sp>
      <p:sp>
        <p:nvSpPr>
          <p:cNvPr id="3" name="Content Placeholder 2"/>
          <p:cNvSpPr>
            <a:spLocks noGrp="1"/>
          </p:cNvSpPr>
          <p:nvPr>
            <p:ph idx="1"/>
          </p:nvPr>
        </p:nvSpPr>
        <p:spPr>
          <a:xfrm>
            <a:off x="838200" y="1825625"/>
            <a:ext cx="5818632" cy="4351338"/>
          </a:xfrm>
        </p:spPr>
        <p:txBody>
          <a:bodyPr/>
          <a:lstStyle/>
          <a:p>
            <a:r>
              <a:rPr lang="en-GB" sz="3200" dirty="0" smtClean="0"/>
              <a:t>Self-control and how this develops as we grow up</a:t>
            </a:r>
          </a:p>
          <a:p>
            <a:r>
              <a:rPr lang="en-GB" sz="3200" dirty="0" smtClean="0"/>
              <a:t>If we can resist temptation as children, does this have implications for our future?</a:t>
            </a:r>
          </a:p>
          <a:p>
            <a:r>
              <a:rPr lang="en-GB" sz="3200" dirty="0" smtClean="0"/>
              <a:t>If we seek instant gratification, what implications might this have for our future selves?</a:t>
            </a:r>
          </a:p>
          <a:p>
            <a:endParaRPr lang="en-GB" dirty="0"/>
          </a:p>
        </p:txBody>
      </p:sp>
      <p:sp>
        <p:nvSpPr>
          <p:cNvPr id="4" name="Rectangle 3"/>
          <p:cNvSpPr/>
          <p:nvPr/>
        </p:nvSpPr>
        <p:spPr>
          <a:xfrm>
            <a:off x="6656832" y="1058573"/>
            <a:ext cx="5111496" cy="5352234"/>
          </a:xfrm>
          <a:prstGeom prst="rect">
            <a:avLst/>
          </a:prstGeom>
        </p:spPr>
        <p:txBody>
          <a:bodyPr wrap="square">
            <a:spAutoFit/>
          </a:bodyPr>
          <a:lstStyle/>
          <a:p>
            <a:pPr>
              <a:lnSpc>
                <a:spcPct val="90000"/>
              </a:lnSpc>
              <a:spcBef>
                <a:spcPts val="1000"/>
              </a:spcBef>
            </a:pPr>
            <a:r>
              <a:rPr lang="en-GB" sz="3200" b="1" dirty="0" err="1" smtClean="0">
                <a:solidFill>
                  <a:prstClr val="black"/>
                </a:solidFill>
              </a:rPr>
              <a:t>Mischel’s</a:t>
            </a:r>
            <a:r>
              <a:rPr lang="en-GB" sz="3200" b="1" dirty="0" smtClean="0">
                <a:solidFill>
                  <a:prstClr val="black"/>
                </a:solidFill>
              </a:rPr>
              <a:t> perspective</a:t>
            </a:r>
          </a:p>
          <a:p>
            <a:pPr marL="228600" indent="-228600">
              <a:lnSpc>
                <a:spcPct val="90000"/>
              </a:lnSpc>
              <a:spcBef>
                <a:spcPts val="1000"/>
              </a:spcBef>
              <a:buFont typeface="Arial" panose="020B0604020202020204" pitchFamily="34" charset="0"/>
              <a:buChar char="•"/>
            </a:pPr>
            <a:r>
              <a:rPr lang="en-GB" sz="3200" dirty="0" smtClean="0">
                <a:solidFill>
                  <a:prstClr val="black"/>
                </a:solidFill>
              </a:rPr>
              <a:t>Will-power </a:t>
            </a:r>
            <a:r>
              <a:rPr lang="en-GB" sz="3200" dirty="0">
                <a:solidFill>
                  <a:prstClr val="black"/>
                </a:solidFill>
              </a:rPr>
              <a:t>and self-control are teachable</a:t>
            </a:r>
          </a:p>
          <a:p>
            <a:pPr marL="228600" indent="-228600">
              <a:lnSpc>
                <a:spcPct val="90000"/>
              </a:lnSpc>
              <a:spcBef>
                <a:spcPts val="1000"/>
              </a:spcBef>
              <a:buFont typeface="Arial" panose="020B0604020202020204" pitchFamily="34" charset="0"/>
              <a:buChar char="•"/>
            </a:pPr>
            <a:r>
              <a:rPr lang="en-GB" sz="3200" dirty="0">
                <a:solidFill>
                  <a:prstClr val="black"/>
                </a:solidFill>
              </a:rPr>
              <a:t>We can regulate our emotions and learn how to take future consequences into </a:t>
            </a:r>
            <a:r>
              <a:rPr lang="en-GB" sz="3200" dirty="0" smtClean="0">
                <a:solidFill>
                  <a:prstClr val="black"/>
                </a:solidFill>
              </a:rPr>
              <a:t>account</a:t>
            </a:r>
          </a:p>
          <a:p>
            <a:pPr marL="228600" indent="-228600">
              <a:lnSpc>
                <a:spcPct val="90000"/>
              </a:lnSpc>
              <a:spcBef>
                <a:spcPts val="1000"/>
              </a:spcBef>
              <a:buFont typeface="Arial" panose="020B0604020202020204" pitchFamily="34" charset="0"/>
              <a:buChar char="•"/>
            </a:pPr>
            <a:r>
              <a:rPr lang="en-GB" sz="3200" dirty="0" smtClean="0">
                <a:solidFill>
                  <a:prstClr val="black"/>
                </a:solidFill>
              </a:rPr>
              <a:t>Children can be supported to deal with issues of ‘toxic’ poverty and focus on their futures</a:t>
            </a:r>
            <a:endParaRPr lang="en-GB" sz="3200" dirty="0">
              <a:solidFill>
                <a:prstClr val="black"/>
              </a:solidFill>
            </a:endParaRPr>
          </a:p>
        </p:txBody>
      </p:sp>
    </p:spTree>
    <p:extLst>
      <p:ext uri="{BB962C8B-B14F-4D97-AF65-F5344CB8AC3E}">
        <p14:creationId xmlns:p14="http://schemas.microsoft.com/office/powerpoint/2010/main" val="300421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4"/>
                                        </p:tgtEl>
                                        <p:attrNameLst>
                                          <p:attrName>style.visibility</p:attrName>
                                        </p:attrNameLst>
                                      </p:cBhvr>
                                      <p:to>
                                        <p:strVal val="visible"/>
                                      </p:to>
                                    </p:set>
                                    <p:anim calcmode="lin" valueType="num">
                                      <p:cBhvr additive="base">
                                        <p:cTn id="21" dur="500" fill="hold"/>
                                        <p:tgtEl>
                                          <p:spTgt spid="4"/>
                                        </p:tgtEl>
                                        <p:attrNameLst>
                                          <p:attrName>ppt_x</p:attrName>
                                        </p:attrNameLst>
                                      </p:cBhvr>
                                      <p:tavLst>
                                        <p:tav tm="0">
                                          <p:val>
                                            <p:strVal val="#ppt_x"/>
                                          </p:val>
                                        </p:tav>
                                        <p:tav tm="100000">
                                          <p:val>
                                            <p:strVal val="#ppt_x"/>
                                          </p:val>
                                        </p:tav>
                                      </p:tavLst>
                                    </p:anim>
                                    <p:anim calcmode="lin" valueType="num">
                                      <p:cBhvr additive="base">
                                        <p:cTn id="2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4">
                                            <p:txEl>
                                              <p:pRg st="1" end="1"/>
                                            </p:txEl>
                                          </p:spTgt>
                                        </p:tgtEl>
                                        <p:attrNameLst>
                                          <p:attrName>style.visibility</p:attrName>
                                        </p:attrNameLst>
                                      </p:cBhvr>
                                      <p:to>
                                        <p:strVal val="visible"/>
                                      </p:to>
                                    </p:set>
                                    <p:anim calcmode="lin" valueType="num">
                                      <p:cBhvr additive="base">
                                        <p:cTn id="27"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4">
                                            <p:txEl>
                                              <p:pRg st="2" end="2"/>
                                            </p:txEl>
                                          </p:spTgt>
                                        </p:tgtEl>
                                        <p:attrNameLst>
                                          <p:attrName>style.visibility</p:attrName>
                                        </p:attrNameLst>
                                      </p:cBhvr>
                                      <p:to>
                                        <p:strVal val="visible"/>
                                      </p:to>
                                    </p:set>
                                    <p:anim calcmode="lin" valueType="num">
                                      <p:cBhvr additive="base">
                                        <p:cTn id="33"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4">
                                            <p:txEl>
                                              <p:pRg st="3" end="3"/>
                                            </p:txEl>
                                          </p:spTgt>
                                        </p:tgtEl>
                                        <p:attrNameLst>
                                          <p:attrName>style.visibility</p:attrName>
                                        </p:attrNameLst>
                                      </p:cBhvr>
                                      <p:to>
                                        <p:strVal val="visible"/>
                                      </p:to>
                                    </p:set>
                                    <p:anim calcmode="lin" valueType="num">
                                      <p:cBhvr additive="base">
                                        <p:cTn id="39"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a:p>
        </p:txBody>
      </p:sp>
      <p:pic>
        <p:nvPicPr>
          <p:cNvPr id="5" name="Picture 4">
            <a:hlinkClick r:id="rId2"/>
          </p:cNvPr>
          <p:cNvPicPr>
            <a:picLocks noChangeAspect="1"/>
          </p:cNvPicPr>
          <p:nvPr/>
        </p:nvPicPr>
        <p:blipFill>
          <a:blip r:embed="rId3"/>
          <a:stretch>
            <a:fillRect/>
          </a:stretch>
        </p:blipFill>
        <p:spPr>
          <a:xfrm>
            <a:off x="1200150" y="1123950"/>
            <a:ext cx="9791700" cy="4610100"/>
          </a:xfrm>
          <a:prstGeom prst="rect">
            <a:avLst/>
          </a:prstGeom>
        </p:spPr>
      </p:pic>
    </p:spTree>
    <p:extLst>
      <p:ext uri="{BB962C8B-B14F-4D97-AF65-F5344CB8AC3E}">
        <p14:creationId xmlns:p14="http://schemas.microsoft.com/office/powerpoint/2010/main" val="1476937228"/>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3" name="Picture 2">
            <a:hlinkClick r:id="rId2"/>
          </p:cNvPr>
          <p:cNvPicPr>
            <a:picLocks noChangeAspect="1"/>
          </p:cNvPicPr>
          <p:nvPr/>
        </p:nvPicPr>
        <p:blipFill>
          <a:blip r:embed="rId3"/>
          <a:stretch>
            <a:fillRect/>
          </a:stretch>
        </p:blipFill>
        <p:spPr>
          <a:xfrm>
            <a:off x="1038225" y="642937"/>
            <a:ext cx="10115550" cy="5572125"/>
          </a:xfrm>
          <a:prstGeom prst="rect">
            <a:avLst/>
          </a:prstGeom>
        </p:spPr>
      </p:pic>
    </p:spTree>
    <p:extLst>
      <p:ext uri="{BB962C8B-B14F-4D97-AF65-F5344CB8AC3E}">
        <p14:creationId xmlns:p14="http://schemas.microsoft.com/office/powerpoint/2010/main" val="2901058528"/>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3" name="Picture 2">
            <a:hlinkClick r:id="rId2"/>
          </p:cNvPr>
          <p:cNvPicPr>
            <a:picLocks noChangeAspect="1"/>
          </p:cNvPicPr>
          <p:nvPr/>
        </p:nvPicPr>
        <p:blipFill>
          <a:blip r:embed="rId3"/>
          <a:stretch>
            <a:fillRect/>
          </a:stretch>
        </p:blipFill>
        <p:spPr>
          <a:xfrm>
            <a:off x="1081087" y="633412"/>
            <a:ext cx="10029825" cy="5591175"/>
          </a:xfrm>
          <a:prstGeom prst="rect">
            <a:avLst/>
          </a:prstGeom>
        </p:spPr>
      </p:pic>
    </p:spTree>
    <p:extLst>
      <p:ext uri="{BB962C8B-B14F-4D97-AF65-F5344CB8AC3E}">
        <p14:creationId xmlns:p14="http://schemas.microsoft.com/office/powerpoint/2010/main" val="3641190095"/>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danger of instant gratification | Jesse Weinberger |</a:t>
            </a:r>
          </a:p>
        </p:txBody>
      </p:sp>
      <p:pic>
        <p:nvPicPr>
          <p:cNvPr id="3" name="Picture 2">
            <a:hlinkClick r:id="rId2"/>
          </p:cNvPr>
          <p:cNvPicPr>
            <a:picLocks noChangeAspect="1"/>
          </p:cNvPicPr>
          <p:nvPr/>
        </p:nvPicPr>
        <p:blipFill>
          <a:blip r:embed="rId3"/>
          <a:stretch>
            <a:fillRect/>
          </a:stretch>
        </p:blipFill>
        <p:spPr>
          <a:xfrm>
            <a:off x="1879147" y="1869621"/>
            <a:ext cx="7715250" cy="4381500"/>
          </a:xfrm>
          <a:prstGeom prst="rect">
            <a:avLst/>
          </a:prstGeom>
        </p:spPr>
      </p:pic>
    </p:spTree>
    <p:extLst>
      <p:ext uri="{BB962C8B-B14F-4D97-AF65-F5344CB8AC3E}">
        <p14:creationId xmlns:p14="http://schemas.microsoft.com/office/powerpoint/2010/main" val="3246822769"/>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3499787609"/>
      </p:ext>
    </p:extLst>
  </p:cSld>
  <p:clrMapOvr>
    <a:masterClrMapping/>
  </p:clrMapOvr>
  <p:transition spd="med">
    <p:fade/>
  </p:transition>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err="1"/>
              <a:t>Oswalt</a:t>
            </a:r>
            <a:r>
              <a:rPr lang="en-GB" dirty="0"/>
              <a:t> A (2010) Moral Development: Piaget’s theory, available at </a:t>
            </a:r>
            <a:r>
              <a:rPr lang="en-GB" dirty="0">
                <a:hlinkClick r:id="rId2"/>
              </a:rPr>
              <a:t>https://www.mentalhelp.net/articles/moral-development-piaget-s-theory/</a:t>
            </a:r>
            <a:r>
              <a:rPr lang="en-GB" dirty="0"/>
              <a:t> </a:t>
            </a:r>
          </a:p>
        </p:txBody>
      </p:sp>
    </p:spTree>
    <p:extLst>
      <p:ext uri="{BB962C8B-B14F-4D97-AF65-F5344CB8AC3E}">
        <p14:creationId xmlns:p14="http://schemas.microsoft.com/office/powerpoint/2010/main" val="2842214318"/>
      </p:ext>
    </p:extLst>
  </p:cSld>
  <p:clrMapOvr>
    <a:masterClrMapping/>
  </p:clrMapOvr>
  <p:transition spd="med">
    <p:fade/>
  </p:transition>
  <p:timing>
    <p:tnLst>
      <p:par>
        <p:cTn id="1" dur="indefinite" restart="never" nodeType="tmRoot"/>
      </p:par>
    </p:tnLst>
  </p:timing>
</p:sld>
</file>

<file path=ppt/theme/theme1.xml><?xml version="1.0" encoding="utf-8"?>
<a:theme xmlns:a="http://schemas.openxmlformats.org/drawingml/2006/main" name="Griggs_SciPsych_4e_ch01_W">
  <a:themeElements>
    <a:clrScheme name="Custom 15">
      <a:dk1>
        <a:sysClr val="windowText" lastClr="000000"/>
      </a:dk1>
      <a:lt1>
        <a:sysClr val="window" lastClr="FFFFFF"/>
      </a:lt1>
      <a:dk2>
        <a:srgbClr val="242852"/>
      </a:dk2>
      <a:lt2>
        <a:srgbClr val="ACCBF9"/>
      </a:lt2>
      <a:accent1>
        <a:srgbClr val="629DD1"/>
      </a:accent1>
      <a:accent2>
        <a:srgbClr val="B82F3C"/>
      </a:accent2>
      <a:accent3>
        <a:srgbClr val="FAAB30"/>
      </a:accent3>
      <a:accent4>
        <a:srgbClr val="4A66AC"/>
      </a:accent4>
      <a:accent5>
        <a:srgbClr val="5E9F79"/>
      </a:accent5>
      <a:accent6>
        <a:srgbClr val="E6C362"/>
      </a:accent6>
      <a:hlink>
        <a:srgbClr val="9454C3"/>
      </a:hlink>
      <a:folHlink>
        <a:srgbClr val="3EBBF0"/>
      </a:folHlink>
    </a:clrScheme>
    <a:fontScheme name="Network">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1">
        <a:dk1>
          <a:srgbClr val="000000"/>
        </a:dk1>
        <a:lt1>
          <a:srgbClr val="FFFFFF"/>
        </a:lt1>
        <a:dk2>
          <a:srgbClr val="330066"/>
        </a:dk2>
        <a:lt2>
          <a:srgbClr val="808080"/>
        </a:lt2>
        <a:accent1>
          <a:srgbClr val="D2CD00"/>
        </a:accent1>
        <a:accent2>
          <a:srgbClr val="669999"/>
        </a:accent2>
        <a:accent3>
          <a:srgbClr val="FFFFFF"/>
        </a:accent3>
        <a:accent4>
          <a:srgbClr val="000000"/>
        </a:accent4>
        <a:accent5>
          <a:srgbClr val="E5E3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2">
        <a:dk1>
          <a:srgbClr val="000000"/>
        </a:dk1>
        <a:lt1>
          <a:srgbClr val="FFFFFF"/>
        </a:lt1>
        <a:dk2>
          <a:srgbClr val="330066"/>
        </a:dk2>
        <a:lt2>
          <a:srgbClr val="808080"/>
        </a:lt2>
        <a:accent1>
          <a:srgbClr val="C8C300"/>
        </a:accent1>
        <a:accent2>
          <a:srgbClr val="669999"/>
        </a:accent2>
        <a:accent3>
          <a:srgbClr val="FFFFFF"/>
        </a:accent3>
        <a:accent4>
          <a:srgbClr val="000000"/>
        </a:accent4>
        <a:accent5>
          <a:srgbClr val="E0DE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Griggs_SciPsych_4e_ch01_W">
  <a:themeElements>
    <a:clrScheme name="Custom 15">
      <a:dk1>
        <a:sysClr val="windowText" lastClr="000000"/>
      </a:dk1>
      <a:lt1>
        <a:sysClr val="window" lastClr="FFFFFF"/>
      </a:lt1>
      <a:dk2>
        <a:srgbClr val="242852"/>
      </a:dk2>
      <a:lt2>
        <a:srgbClr val="ACCBF9"/>
      </a:lt2>
      <a:accent1>
        <a:srgbClr val="629DD1"/>
      </a:accent1>
      <a:accent2>
        <a:srgbClr val="B82F3C"/>
      </a:accent2>
      <a:accent3>
        <a:srgbClr val="FAAB30"/>
      </a:accent3>
      <a:accent4>
        <a:srgbClr val="4A66AC"/>
      </a:accent4>
      <a:accent5>
        <a:srgbClr val="5E9F79"/>
      </a:accent5>
      <a:accent6>
        <a:srgbClr val="E6C362"/>
      </a:accent6>
      <a:hlink>
        <a:srgbClr val="9454C3"/>
      </a:hlink>
      <a:folHlink>
        <a:srgbClr val="3EBBF0"/>
      </a:folHlink>
    </a:clrScheme>
    <a:fontScheme name="Network">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1">
        <a:dk1>
          <a:srgbClr val="000000"/>
        </a:dk1>
        <a:lt1>
          <a:srgbClr val="FFFFFF"/>
        </a:lt1>
        <a:dk2>
          <a:srgbClr val="330066"/>
        </a:dk2>
        <a:lt2>
          <a:srgbClr val="808080"/>
        </a:lt2>
        <a:accent1>
          <a:srgbClr val="D2CD00"/>
        </a:accent1>
        <a:accent2>
          <a:srgbClr val="669999"/>
        </a:accent2>
        <a:accent3>
          <a:srgbClr val="FFFFFF"/>
        </a:accent3>
        <a:accent4>
          <a:srgbClr val="000000"/>
        </a:accent4>
        <a:accent5>
          <a:srgbClr val="E5E3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2">
        <a:dk1>
          <a:srgbClr val="000000"/>
        </a:dk1>
        <a:lt1>
          <a:srgbClr val="FFFFFF"/>
        </a:lt1>
        <a:dk2>
          <a:srgbClr val="330066"/>
        </a:dk2>
        <a:lt2>
          <a:srgbClr val="808080"/>
        </a:lt2>
        <a:accent1>
          <a:srgbClr val="C8C300"/>
        </a:accent1>
        <a:accent2>
          <a:srgbClr val="669999"/>
        </a:accent2>
        <a:accent3>
          <a:srgbClr val="FFFFFF"/>
        </a:accent3>
        <a:accent4>
          <a:srgbClr val="000000"/>
        </a:accent4>
        <a:accent5>
          <a:srgbClr val="E0DE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2_Griggs_SciPsych_4e_ch01_W">
  <a:themeElements>
    <a:clrScheme name="Custom 15">
      <a:dk1>
        <a:sysClr val="windowText" lastClr="000000"/>
      </a:dk1>
      <a:lt1>
        <a:sysClr val="window" lastClr="FFFFFF"/>
      </a:lt1>
      <a:dk2>
        <a:srgbClr val="242852"/>
      </a:dk2>
      <a:lt2>
        <a:srgbClr val="ACCBF9"/>
      </a:lt2>
      <a:accent1>
        <a:srgbClr val="629DD1"/>
      </a:accent1>
      <a:accent2>
        <a:srgbClr val="B82F3C"/>
      </a:accent2>
      <a:accent3>
        <a:srgbClr val="FAAB30"/>
      </a:accent3>
      <a:accent4>
        <a:srgbClr val="4A66AC"/>
      </a:accent4>
      <a:accent5>
        <a:srgbClr val="5E9F79"/>
      </a:accent5>
      <a:accent6>
        <a:srgbClr val="E6C362"/>
      </a:accent6>
      <a:hlink>
        <a:srgbClr val="9454C3"/>
      </a:hlink>
      <a:folHlink>
        <a:srgbClr val="3EBBF0"/>
      </a:folHlink>
    </a:clrScheme>
    <a:fontScheme name="Network">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1">
        <a:dk1>
          <a:srgbClr val="000000"/>
        </a:dk1>
        <a:lt1>
          <a:srgbClr val="FFFFFF"/>
        </a:lt1>
        <a:dk2>
          <a:srgbClr val="330066"/>
        </a:dk2>
        <a:lt2>
          <a:srgbClr val="808080"/>
        </a:lt2>
        <a:accent1>
          <a:srgbClr val="D2CD00"/>
        </a:accent1>
        <a:accent2>
          <a:srgbClr val="669999"/>
        </a:accent2>
        <a:accent3>
          <a:srgbClr val="FFFFFF"/>
        </a:accent3>
        <a:accent4>
          <a:srgbClr val="000000"/>
        </a:accent4>
        <a:accent5>
          <a:srgbClr val="E5E3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2">
        <a:dk1>
          <a:srgbClr val="000000"/>
        </a:dk1>
        <a:lt1>
          <a:srgbClr val="FFFFFF"/>
        </a:lt1>
        <a:dk2>
          <a:srgbClr val="330066"/>
        </a:dk2>
        <a:lt2>
          <a:srgbClr val="808080"/>
        </a:lt2>
        <a:accent1>
          <a:srgbClr val="C8C300"/>
        </a:accent1>
        <a:accent2>
          <a:srgbClr val="669999"/>
        </a:accent2>
        <a:accent3>
          <a:srgbClr val="FFFFFF"/>
        </a:accent3>
        <a:accent4>
          <a:srgbClr val="000000"/>
        </a:accent4>
        <a:accent5>
          <a:srgbClr val="E0DE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3_Griggs_SciPsych_4e_ch01_W">
  <a:themeElements>
    <a:clrScheme name="Custom 15">
      <a:dk1>
        <a:sysClr val="windowText" lastClr="000000"/>
      </a:dk1>
      <a:lt1>
        <a:sysClr val="window" lastClr="FFFFFF"/>
      </a:lt1>
      <a:dk2>
        <a:srgbClr val="242852"/>
      </a:dk2>
      <a:lt2>
        <a:srgbClr val="ACCBF9"/>
      </a:lt2>
      <a:accent1>
        <a:srgbClr val="629DD1"/>
      </a:accent1>
      <a:accent2>
        <a:srgbClr val="B82F3C"/>
      </a:accent2>
      <a:accent3>
        <a:srgbClr val="FAAB30"/>
      </a:accent3>
      <a:accent4>
        <a:srgbClr val="4A66AC"/>
      </a:accent4>
      <a:accent5>
        <a:srgbClr val="5E9F79"/>
      </a:accent5>
      <a:accent6>
        <a:srgbClr val="E6C362"/>
      </a:accent6>
      <a:hlink>
        <a:srgbClr val="9454C3"/>
      </a:hlink>
      <a:folHlink>
        <a:srgbClr val="3EBBF0"/>
      </a:folHlink>
    </a:clrScheme>
    <a:fontScheme name="Network">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1">
        <a:dk1>
          <a:srgbClr val="000000"/>
        </a:dk1>
        <a:lt1>
          <a:srgbClr val="FFFFFF"/>
        </a:lt1>
        <a:dk2>
          <a:srgbClr val="330066"/>
        </a:dk2>
        <a:lt2>
          <a:srgbClr val="808080"/>
        </a:lt2>
        <a:accent1>
          <a:srgbClr val="D2CD00"/>
        </a:accent1>
        <a:accent2>
          <a:srgbClr val="669999"/>
        </a:accent2>
        <a:accent3>
          <a:srgbClr val="FFFFFF"/>
        </a:accent3>
        <a:accent4>
          <a:srgbClr val="000000"/>
        </a:accent4>
        <a:accent5>
          <a:srgbClr val="E5E3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2">
        <a:dk1>
          <a:srgbClr val="000000"/>
        </a:dk1>
        <a:lt1>
          <a:srgbClr val="FFFFFF"/>
        </a:lt1>
        <a:dk2>
          <a:srgbClr val="330066"/>
        </a:dk2>
        <a:lt2>
          <a:srgbClr val="808080"/>
        </a:lt2>
        <a:accent1>
          <a:srgbClr val="C8C300"/>
        </a:accent1>
        <a:accent2>
          <a:srgbClr val="669999"/>
        </a:accent2>
        <a:accent3>
          <a:srgbClr val="FFFFFF"/>
        </a:accent3>
        <a:accent4>
          <a:srgbClr val="000000"/>
        </a:accent4>
        <a:accent5>
          <a:srgbClr val="E0DE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5.xml><?xml version="1.0" encoding="utf-8"?>
<a:theme xmlns:a="http://schemas.openxmlformats.org/drawingml/2006/main" name="4_Griggs_SciPsych_4e_ch01_W">
  <a:themeElements>
    <a:clrScheme name="Custom 15">
      <a:dk1>
        <a:sysClr val="windowText" lastClr="000000"/>
      </a:dk1>
      <a:lt1>
        <a:sysClr val="window" lastClr="FFFFFF"/>
      </a:lt1>
      <a:dk2>
        <a:srgbClr val="242852"/>
      </a:dk2>
      <a:lt2>
        <a:srgbClr val="ACCBF9"/>
      </a:lt2>
      <a:accent1>
        <a:srgbClr val="629DD1"/>
      </a:accent1>
      <a:accent2>
        <a:srgbClr val="B82F3C"/>
      </a:accent2>
      <a:accent3>
        <a:srgbClr val="FAAB30"/>
      </a:accent3>
      <a:accent4>
        <a:srgbClr val="4A66AC"/>
      </a:accent4>
      <a:accent5>
        <a:srgbClr val="5E9F79"/>
      </a:accent5>
      <a:accent6>
        <a:srgbClr val="E6C362"/>
      </a:accent6>
      <a:hlink>
        <a:srgbClr val="9454C3"/>
      </a:hlink>
      <a:folHlink>
        <a:srgbClr val="3EBBF0"/>
      </a:folHlink>
    </a:clrScheme>
    <a:fontScheme name="Network">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1">
        <a:dk1>
          <a:srgbClr val="000000"/>
        </a:dk1>
        <a:lt1>
          <a:srgbClr val="FFFFFF"/>
        </a:lt1>
        <a:dk2>
          <a:srgbClr val="330066"/>
        </a:dk2>
        <a:lt2>
          <a:srgbClr val="808080"/>
        </a:lt2>
        <a:accent1>
          <a:srgbClr val="D2CD00"/>
        </a:accent1>
        <a:accent2>
          <a:srgbClr val="669999"/>
        </a:accent2>
        <a:accent3>
          <a:srgbClr val="FFFFFF"/>
        </a:accent3>
        <a:accent4>
          <a:srgbClr val="000000"/>
        </a:accent4>
        <a:accent5>
          <a:srgbClr val="E5E3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2">
        <a:dk1>
          <a:srgbClr val="000000"/>
        </a:dk1>
        <a:lt1>
          <a:srgbClr val="FFFFFF"/>
        </a:lt1>
        <a:dk2>
          <a:srgbClr val="330066"/>
        </a:dk2>
        <a:lt2>
          <a:srgbClr val="808080"/>
        </a:lt2>
        <a:accent1>
          <a:srgbClr val="C8C300"/>
        </a:accent1>
        <a:accent2>
          <a:srgbClr val="669999"/>
        </a:accent2>
        <a:accent3>
          <a:srgbClr val="FFFFFF"/>
        </a:accent3>
        <a:accent4>
          <a:srgbClr val="000000"/>
        </a:accent4>
        <a:accent5>
          <a:srgbClr val="E0DE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6.xml><?xml version="1.0" encoding="utf-8"?>
<a:theme xmlns:a="http://schemas.openxmlformats.org/drawingml/2006/main" name="5_Griggs_SciPsych_4e_ch01_W">
  <a:themeElements>
    <a:clrScheme name="Custom 15">
      <a:dk1>
        <a:sysClr val="windowText" lastClr="000000"/>
      </a:dk1>
      <a:lt1>
        <a:sysClr val="window" lastClr="FFFFFF"/>
      </a:lt1>
      <a:dk2>
        <a:srgbClr val="242852"/>
      </a:dk2>
      <a:lt2>
        <a:srgbClr val="ACCBF9"/>
      </a:lt2>
      <a:accent1>
        <a:srgbClr val="629DD1"/>
      </a:accent1>
      <a:accent2>
        <a:srgbClr val="B82F3C"/>
      </a:accent2>
      <a:accent3>
        <a:srgbClr val="FAAB30"/>
      </a:accent3>
      <a:accent4>
        <a:srgbClr val="4A66AC"/>
      </a:accent4>
      <a:accent5>
        <a:srgbClr val="5E9F79"/>
      </a:accent5>
      <a:accent6>
        <a:srgbClr val="E6C362"/>
      </a:accent6>
      <a:hlink>
        <a:srgbClr val="9454C3"/>
      </a:hlink>
      <a:folHlink>
        <a:srgbClr val="3EBBF0"/>
      </a:folHlink>
    </a:clrScheme>
    <a:fontScheme name="Network">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1">
        <a:dk1>
          <a:srgbClr val="000000"/>
        </a:dk1>
        <a:lt1>
          <a:srgbClr val="FFFFFF"/>
        </a:lt1>
        <a:dk2>
          <a:srgbClr val="330066"/>
        </a:dk2>
        <a:lt2>
          <a:srgbClr val="808080"/>
        </a:lt2>
        <a:accent1>
          <a:srgbClr val="D2CD00"/>
        </a:accent1>
        <a:accent2>
          <a:srgbClr val="669999"/>
        </a:accent2>
        <a:accent3>
          <a:srgbClr val="FFFFFF"/>
        </a:accent3>
        <a:accent4>
          <a:srgbClr val="000000"/>
        </a:accent4>
        <a:accent5>
          <a:srgbClr val="E5E3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2">
        <a:dk1>
          <a:srgbClr val="000000"/>
        </a:dk1>
        <a:lt1>
          <a:srgbClr val="FFFFFF"/>
        </a:lt1>
        <a:dk2>
          <a:srgbClr val="330066"/>
        </a:dk2>
        <a:lt2>
          <a:srgbClr val="808080"/>
        </a:lt2>
        <a:accent1>
          <a:srgbClr val="C8C300"/>
        </a:accent1>
        <a:accent2>
          <a:srgbClr val="669999"/>
        </a:accent2>
        <a:accent3>
          <a:srgbClr val="FFFFFF"/>
        </a:accent3>
        <a:accent4>
          <a:srgbClr val="000000"/>
        </a:accent4>
        <a:accent5>
          <a:srgbClr val="E0DE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7.xml><?xml version="1.0" encoding="utf-8"?>
<a:theme xmlns:a="http://schemas.openxmlformats.org/drawingml/2006/main" name="6_Griggs_SciPsych_4e_ch01_W">
  <a:themeElements>
    <a:clrScheme name="Custom 15">
      <a:dk1>
        <a:sysClr val="windowText" lastClr="000000"/>
      </a:dk1>
      <a:lt1>
        <a:sysClr val="window" lastClr="FFFFFF"/>
      </a:lt1>
      <a:dk2>
        <a:srgbClr val="242852"/>
      </a:dk2>
      <a:lt2>
        <a:srgbClr val="ACCBF9"/>
      </a:lt2>
      <a:accent1>
        <a:srgbClr val="629DD1"/>
      </a:accent1>
      <a:accent2>
        <a:srgbClr val="B82F3C"/>
      </a:accent2>
      <a:accent3>
        <a:srgbClr val="FAAB30"/>
      </a:accent3>
      <a:accent4>
        <a:srgbClr val="4A66AC"/>
      </a:accent4>
      <a:accent5>
        <a:srgbClr val="5E9F79"/>
      </a:accent5>
      <a:accent6>
        <a:srgbClr val="E6C362"/>
      </a:accent6>
      <a:hlink>
        <a:srgbClr val="9454C3"/>
      </a:hlink>
      <a:folHlink>
        <a:srgbClr val="3EBBF0"/>
      </a:folHlink>
    </a:clrScheme>
    <a:fontScheme name="Network">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1">
        <a:dk1>
          <a:srgbClr val="000000"/>
        </a:dk1>
        <a:lt1>
          <a:srgbClr val="FFFFFF"/>
        </a:lt1>
        <a:dk2>
          <a:srgbClr val="330066"/>
        </a:dk2>
        <a:lt2>
          <a:srgbClr val="808080"/>
        </a:lt2>
        <a:accent1>
          <a:srgbClr val="D2CD00"/>
        </a:accent1>
        <a:accent2>
          <a:srgbClr val="669999"/>
        </a:accent2>
        <a:accent3>
          <a:srgbClr val="FFFFFF"/>
        </a:accent3>
        <a:accent4>
          <a:srgbClr val="000000"/>
        </a:accent4>
        <a:accent5>
          <a:srgbClr val="E5E3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2">
        <a:dk1>
          <a:srgbClr val="000000"/>
        </a:dk1>
        <a:lt1>
          <a:srgbClr val="FFFFFF"/>
        </a:lt1>
        <a:dk2>
          <a:srgbClr val="330066"/>
        </a:dk2>
        <a:lt2>
          <a:srgbClr val="808080"/>
        </a:lt2>
        <a:accent1>
          <a:srgbClr val="C8C300"/>
        </a:accent1>
        <a:accent2>
          <a:srgbClr val="669999"/>
        </a:accent2>
        <a:accent3>
          <a:srgbClr val="FFFFFF"/>
        </a:accent3>
        <a:accent4>
          <a:srgbClr val="000000"/>
        </a:accent4>
        <a:accent5>
          <a:srgbClr val="E0DE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8.xml><?xml version="1.0" encoding="utf-8"?>
<a:theme xmlns:a="http://schemas.openxmlformats.org/drawingml/2006/main" name="9_Griggs_SciPsych_4e_ch01_W">
  <a:themeElements>
    <a:clrScheme name="Custom 15">
      <a:dk1>
        <a:sysClr val="windowText" lastClr="000000"/>
      </a:dk1>
      <a:lt1>
        <a:sysClr val="window" lastClr="FFFFFF"/>
      </a:lt1>
      <a:dk2>
        <a:srgbClr val="242852"/>
      </a:dk2>
      <a:lt2>
        <a:srgbClr val="ACCBF9"/>
      </a:lt2>
      <a:accent1>
        <a:srgbClr val="629DD1"/>
      </a:accent1>
      <a:accent2>
        <a:srgbClr val="B82F3C"/>
      </a:accent2>
      <a:accent3>
        <a:srgbClr val="FAAB30"/>
      </a:accent3>
      <a:accent4>
        <a:srgbClr val="4A66AC"/>
      </a:accent4>
      <a:accent5>
        <a:srgbClr val="5E9F79"/>
      </a:accent5>
      <a:accent6>
        <a:srgbClr val="E6C362"/>
      </a:accent6>
      <a:hlink>
        <a:srgbClr val="9454C3"/>
      </a:hlink>
      <a:folHlink>
        <a:srgbClr val="3EBBF0"/>
      </a:folHlink>
    </a:clrScheme>
    <a:fontScheme name="Network">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1">
        <a:dk1>
          <a:srgbClr val="000000"/>
        </a:dk1>
        <a:lt1>
          <a:srgbClr val="FFFFFF"/>
        </a:lt1>
        <a:dk2>
          <a:srgbClr val="330066"/>
        </a:dk2>
        <a:lt2>
          <a:srgbClr val="808080"/>
        </a:lt2>
        <a:accent1>
          <a:srgbClr val="D2CD00"/>
        </a:accent1>
        <a:accent2>
          <a:srgbClr val="669999"/>
        </a:accent2>
        <a:accent3>
          <a:srgbClr val="FFFFFF"/>
        </a:accent3>
        <a:accent4>
          <a:srgbClr val="000000"/>
        </a:accent4>
        <a:accent5>
          <a:srgbClr val="E5E3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2">
        <a:dk1>
          <a:srgbClr val="000000"/>
        </a:dk1>
        <a:lt1>
          <a:srgbClr val="FFFFFF"/>
        </a:lt1>
        <a:dk2>
          <a:srgbClr val="330066"/>
        </a:dk2>
        <a:lt2>
          <a:srgbClr val="808080"/>
        </a:lt2>
        <a:accent1>
          <a:srgbClr val="C8C300"/>
        </a:accent1>
        <a:accent2>
          <a:srgbClr val="669999"/>
        </a:accent2>
        <a:accent3>
          <a:srgbClr val="FFFFFF"/>
        </a:accent3>
        <a:accent4>
          <a:srgbClr val="000000"/>
        </a:accent4>
        <a:accent5>
          <a:srgbClr val="E0DE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9.xml><?xml version="1.0" encoding="utf-8"?>
<a:theme xmlns:a="http://schemas.openxmlformats.org/drawingml/2006/main" name="10_Griggs_SciPsych_4e_ch01_W">
  <a:themeElements>
    <a:clrScheme name="Custom 15">
      <a:dk1>
        <a:sysClr val="windowText" lastClr="000000"/>
      </a:dk1>
      <a:lt1>
        <a:sysClr val="window" lastClr="FFFFFF"/>
      </a:lt1>
      <a:dk2>
        <a:srgbClr val="242852"/>
      </a:dk2>
      <a:lt2>
        <a:srgbClr val="ACCBF9"/>
      </a:lt2>
      <a:accent1>
        <a:srgbClr val="629DD1"/>
      </a:accent1>
      <a:accent2>
        <a:srgbClr val="B82F3C"/>
      </a:accent2>
      <a:accent3>
        <a:srgbClr val="FAAB30"/>
      </a:accent3>
      <a:accent4>
        <a:srgbClr val="4A66AC"/>
      </a:accent4>
      <a:accent5>
        <a:srgbClr val="5E9F79"/>
      </a:accent5>
      <a:accent6>
        <a:srgbClr val="E6C362"/>
      </a:accent6>
      <a:hlink>
        <a:srgbClr val="9454C3"/>
      </a:hlink>
      <a:folHlink>
        <a:srgbClr val="3EBBF0"/>
      </a:folHlink>
    </a:clrScheme>
    <a:fontScheme name="Network">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1">
        <a:dk1>
          <a:srgbClr val="000000"/>
        </a:dk1>
        <a:lt1>
          <a:srgbClr val="FFFFFF"/>
        </a:lt1>
        <a:dk2>
          <a:srgbClr val="330066"/>
        </a:dk2>
        <a:lt2>
          <a:srgbClr val="808080"/>
        </a:lt2>
        <a:accent1>
          <a:srgbClr val="D2CD00"/>
        </a:accent1>
        <a:accent2>
          <a:srgbClr val="669999"/>
        </a:accent2>
        <a:accent3>
          <a:srgbClr val="FFFFFF"/>
        </a:accent3>
        <a:accent4>
          <a:srgbClr val="000000"/>
        </a:accent4>
        <a:accent5>
          <a:srgbClr val="E5E3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2">
        <a:dk1>
          <a:srgbClr val="000000"/>
        </a:dk1>
        <a:lt1>
          <a:srgbClr val="FFFFFF"/>
        </a:lt1>
        <a:dk2>
          <a:srgbClr val="330066"/>
        </a:dk2>
        <a:lt2>
          <a:srgbClr val="808080"/>
        </a:lt2>
        <a:accent1>
          <a:srgbClr val="C8C300"/>
        </a:accent1>
        <a:accent2>
          <a:srgbClr val="669999"/>
        </a:accent2>
        <a:accent3>
          <a:srgbClr val="FFFFFF"/>
        </a:accent3>
        <a:accent4>
          <a:srgbClr val="000000"/>
        </a:accent4>
        <a:accent5>
          <a:srgbClr val="E0DE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10.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1.xml><?xml version="1.0" encoding="utf-8"?>
<a:theme xmlns:a="http://schemas.openxmlformats.org/drawingml/2006/main" name="11_Griggs_SciPsych_4e_ch01_W">
  <a:themeElements>
    <a:clrScheme name="Custom 15">
      <a:dk1>
        <a:sysClr val="windowText" lastClr="000000"/>
      </a:dk1>
      <a:lt1>
        <a:sysClr val="window" lastClr="FFFFFF"/>
      </a:lt1>
      <a:dk2>
        <a:srgbClr val="242852"/>
      </a:dk2>
      <a:lt2>
        <a:srgbClr val="ACCBF9"/>
      </a:lt2>
      <a:accent1>
        <a:srgbClr val="629DD1"/>
      </a:accent1>
      <a:accent2>
        <a:srgbClr val="B82F3C"/>
      </a:accent2>
      <a:accent3>
        <a:srgbClr val="FAAB30"/>
      </a:accent3>
      <a:accent4>
        <a:srgbClr val="4A66AC"/>
      </a:accent4>
      <a:accent5>
        <a:srgbClr val="5E9F79"/>
      </a:accent5>
      <a:accent6>
        <a:srgbClr val="E6C362"/>
      </a:accent6>
      <a:hlink>
        <a:srgbClr val="9454C3"/>
      </a:hlink>
      <a:folHlink>
        <a:srgbClr val="3EBBF0"/>
      </a:folHlink>
    </a:clrScheme>
    <a:fontScheme name="Network">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1">
        <a:dk1>
          <a:srgbClr val="000000"/>
        </a:dk1>
        <a:lt1>
          <a:srgbClr val="FFFFFF"/>
        </a:lt1>
        <a:dk2>
          <a:srgbClr val="330066"/>
        </a:dk2>
        <a:lt2>
          <a:srgbClr val="808080"/>
        </a:lt2>
        <a:accent1>
          <a:srgbClr val="D2CD00"/>
        </a:accent1>
        <a:accent2>
          <a:srgbClr val="669999"/>
        </a:accent2>
        <a:accent3>
          <a:srgbClr val="FFFFFF"/>
        </a:accent3>
        <a:accent4>
          <a:srgbClr val="000000"/>
        </a:accent4>
        <a:accent5>
          <a:srgbClr val="E5E3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2">
        <a:dk1>
          <a:srgbClr val="000000"/>
        </a:dk1>
        <a:lt1>
          <a:srgbClr val="FFFFFF"/>
        </a:lt1>
        <a:dk2>
          <a:srgbClr val="330066"/>
        </a:dk2>
        <a:lt2>
          <a:srgbClr val="808080"/>
        </a:lt2>
        <a:accent1>
          <a:srgbClr val="C8C300"/>
        </a:accent1>
        <a:accent2>
          <a:srgbClr val="669999"/>
        </a:accent2>
        <a:accent3>
          <a:srgbClr val="FFFFFF"/>
        </a:accent3>
        <a:accent4>
          <a:srgbClr val="000000"/>
        </a:accent4>
        <a:accent5>
          <a:srgbClr val="E0DE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1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876</TotalTime>
  <Words>2114</Words>
  <Application>Microsoft Office PowerPoint</Application>
  <PresentationFormat>Widescreen</PresentationFormat>
  <Paragraphs>270</Paragraphs>
  <Slides>62</Slides>
  <Notes>7</Notes>
  <HiddenSlides>2</HiddenSlides>
  <MMClips>0</MMClips>
  <ScaleCrop>false</ScaleCrop>
  <HeadingPairs>
    <vt:vector size="6" baseType="variant">
      <vt:variant>
        <vt:lpstr>Fonts Used</vt:lpstr>
      </vt:variant>
      <vt:variant>
        <vt:i4>6</vt:i4>
      </vt:variant>
      <vt:variant>
        <vt:lpstr>Theme</vt:lpstr>
      </vt:variant>
      <vt:variant>
        <vt:i4>12</vt:i4>
      </vt:variant>
      <vt:variant>
        <vt:lpstr>Slide Titles</vt:lpstr>
      </vt:variant>
      <vt:variant>
        <vt:i4>62</vt:i4>
      </vt:variant>
    </vt:vector>
  </HeadingPairs>
  <TitlesOfParts>
    <vt:vector size="80" baseType="lpstr">
      <vt:lpstr>ＭＳ Ｐゴシック</vt:lpstr>
      <vt:lpstr>Arial</vt:lpstr>
      <vt:lpstr>Calibri</vt:lpstr>
      <vt:lpstr>Calibri Light</vt:lpstr>
      <vt:lpstr>Lucida Grande</vt:lpstr>
      <vt:lpstr>Wingdings</vt:lpstr>
      <vt:lpstr>Griggs_SciPsych_4e_ch01_W</vt:lpstr>
      <vt:lpstr>1_Griggs_SciPsych_4e_ch01_W</vt:lpstr>
      <vt:lpstr>2_Griggs_SciPsych_4e_ch01_W</vt:lpstr>
      <vt:lpstr>3_Griggs_SciPsych_4e_ch01_W</vt:lpstr>
      <vt:lpstr>4_Griggs_SciPsych_4e_ch01_W</vt:lpstr>
      <vt:lpstr>5_Griggs_SciPsych_4e_ch01_W</vt:lpstr>
      <vt:lpstr>6_Griggs_SciPsych_4e_ch01_W</vt:lpstr>
      <vt:lpstr>9_Griggs_SciPsych_4e_ch01_W</vt:lpstr>
      <vt:lpstr>10_Griggs_SciPsych_4e_ch01_W</vt:lpstr>
      <vt:lpstr>Office Theme</vt:lpstr>
      <vt:lpstr>11_Griggs_SciPsych_4e_ch01_W</vt:lpstr>
      <vt:lpstr>1_Office Theme</vt:lpstr>
      <vt:lpstr>PowerPoint Presentation</vt:lpstr>
      <vt:lpstr>PowerPoint Presentation</vt:lpstr>
      <vt:lpstr>Prenatal Development and Infancy</vt:lpstr>
      <vt:lpstr>PowerPoint Presentation</vt:lpstr>
      <vt:lpstr>PowerPoint Presentation</vt:lpstr>
      <vt:lpstr>In the beginning …</vt:lpstr>
      <vt:lpstr>Prenatal Development </vt:lpstr>
      <vt:lpstr>Foetal alcohol syndrome</vt:lpstr>
      <vt:lpstr>PowerPoint Presentation</vt:lpstr>
      <vt:lpstr>Prenatal concerns</vt:lpstr>
      <vt:lpstr>PowerPoint Presentation</vt:lpstr>
      <vt:lpstr>PowerPoint Presentation</vt:lpstr>
      <vt:lpstr>How We Develop During Infancy </vt:lpstr>
      <vt:lpstr>Motor Development</vt:lpstr>
      <vt:lpstr>Motor Development</vt:lpstr>
      <vt:lpstr>Sensory-Perceptual Development </vt:lpstr>
      <vt:lpstr>Sensory-Perceptual Development </vt:lpstr>
      <vt:lpstr>Sensory-Perceptual Development </vt:lpstr>
      <vt:lpstr>Sensory-Perceptual Development </vt:lpstr>
      <vt:lpstr>NHS Birth to 5 Timeline</vt:lpstr>
      <vt:lpstr>PowerPoint Presentation</vt:lpstr>
      <vt:lpstr>PowerPoint Presentation</vt:lpstr>
      <vt:lpstr>PowerPoint Presentation</vt:lpstr>
      <vt:lpstr>Tutorial  Developmental Psychology  Jean Piaget’s stages Lawrence Kohlberg’s moral and social development Walter Mischel and marshmallows  </vt:lpstr>
      <vt:lpstr>PowerPoint Presentation</vt:lpstr>
      <vt:lpstr>PowerPoint Presentation</vt:lpstr>
      <vt:lpstr>PowerPoint Presentation</vt:lpstr>
      <vt:lpstr>PowerPoint Presentation</vt:lpstr>
      <vt:lpstr>PowerPoint Presentation</vt:lpstr>
      <vt:lpstr>Piaget</vt:lpstr>
      <vt:lpstr>Piaget</vt:lpstr>
      <vt:lpstr>Cognitive adaptation </vt:lpstr>
      <vt:lpstr>Stages</vt:lpstr>
      <vt:lpstr>Sensorimotor stage</vt:lpstr>
      <vt:lpstr>Preoperational stage</vt:lpstr>
      <vt:lpstr>Preoperational stage- two key terms</vt:lpstr>
      <vt:lpstr>PowerPoint Presentation</vt:lpstr>
      <vt:lpstr>For Piaget, the child is not like a miniature adult with less information  The child’s way of thinking is very different</vt:lpstr>
      <vt:lpstr>PowerPoint Presentation</vt:lpstr>
      <vt:lpstr>Concrete operational</vt:lpstr>
      <vt:lpstr>Formal operational</vt:lpstr>
      <vt:lpstr>Formal operational</vt:lpstr>
      <vt:lpstr>PowerPoint Presentation</vt:lpstr>
      <vt:lpstr>PowerPoint Presentation</vt:lpstr>
      <vt:lpstr>PowerPoint Presentation</vt:lpstr>
      <vt:lpstr>Piaget’s Theory of Moral Development</vt:lpstr>
      <vt:lpstr>Piaget’s Theory of Moral Development</vt:lpstr>
      <vt:lpstr>Piaget’s Theory of Moral Development</vt:lpstr>
      <vt:lpstr>Piaget’s Theory of Moral Development</vt:lpstr>
      <vt:lpstr>Moral Development and Social Development</vt:lpstr>
      <vt:lpstr>Kohlberg's levels of moral reasoning  </vt:lpstr>
      <vt:lpstr>PowerPoint Presentation</vt:lpstr>
      <vt:lpstr>PowerPoint Presentation</vt:lpstr>
      <vt:lpstr>Kohlberg's Theory of Moral Reasoning </vt:lpstr>
      <vt:lpstr>Instant gratification and self-control</vt:lpstr>
      <vt:lpstr>Objectives</vt:lpstr>
      <vt:lpstr>PowerPoint Presentation</vt:lpstr>
      <vt:lpstr>PowerPoint Presentation</vt:lpstr>
      <vt:lpstr>PowerPoint Presentation</vt:lpstr>
      <vt:lpstr>The danger of instant gratification | Jesse Weinberger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Mike</dc:creator>
  <cp:lastModifiedBy>Mike Durke</cp:lastModifiedBy>
  <cp:revision>55</cp:revision>
  <dcterms:created xsi:type="dcterms:W3CDTF">2017-03-13T17:57:45Z</dcterms:created>
  <dcterms:modified xsi:type="dcterms:W3CDTF">2019-02-18T15:40:25Z</dcterms:modified>
</cp:coreProperties>
</file>