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64" r:id="rId11"/>
    <p:sldId id="258" r:id="rId12"/>
    <p:sldId id="259" r:id="rId13"/>
    <p:sldId id="261" r:id="rId14"/>
    <p:sldId id="260" r:id="rId15"/>
    <p:sldId id="262" r:id="rId16"/>
    <p:sldId id="278" r:id="rId17"/>
    <p:sldId id="263" r:id="rId18"/>
    <p:sldId id="279" r:id="rId19"/>
    <p:sldId id="27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7" r:id="rId28"/>
    <p:sldId id="266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4CA29F-4AE1-49D6-910F-6BAF1DF8D031}" v="200" dt="2023-10-07T22:53:00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4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504CA29F-4AE1-49D6-910F-6BAF1DF8D031}"/>
    <pc:docChg chg="custSel addSld delSld modSld sldOrd">
      <pc:chgData name="Jacqui Jones" userId="67ebcc1a-b75c-4eb5-9b86-38230d81d233" providerId="ADAL" clId="{504CA29F-4AE1-49D6-910F-6BAF1DF8D031}" dt="2023-10-08T00:50:06.097" v="6926" actId="207"/>
      <pc:docMkLst>
        <pc:docMk/>
      </pc:docMkLst>
      <pc:sldChg chg="addSp modSp mod">
        <pc:chgData name="Jacqui Jones" userId="67ebcc1a-b75c-4eb5-9b86-38230d81d233" providerId="ADAL" clId="{504CA29F-4AE1-49D6-910F-6BAF1DF8D031}" dt="2023-10-07T22:04:40.249" v="6393" actId="14100"/>
        <pc:sldMkLst>
          <pc:docMk/>
          <pc:sldMk cId="281225748" sldId="258"/>
        </pc:sldMkLst>
        <pc:spChg chg="mod">
          <ac:chgData name="Jacqui Jones" userId="67ebcc1a-b75c-4eb5-9b86-38230d81d233" providerId="ADAL" clId="{504CA29F-4AE1-49D6-910F-6BAF1DF8D031}" dt="2023-10-07T22:04:40.249" v="6393" actId="14100"/>
          <ac:spMkLst>
            <pc:docMk/>
            <pc:sldMk cId="281225748" sldId="258"/>
            <ac:spMk id="3" creationId="{81C6E5AF-6822-2F75-2DF4-9A3934F9D7BA}"/>
          </ac:spMkLst>
        </pc:spChg>
        <pc:picChg chg="add mod">
          <ac:chgData name="Jacqui Jones" userId="67ebcc1a-b75c-4eb5-9b86-38230d81d233" providerId="ADAL" clId="{504CA29F-4AE1-49D6-910F-6BAF1DF8D031}" dt="2023-10-07T22:04:36.766" v="6392" actId="14100"/>
          <ac:picMkLst>
            <pc:docMk/>
            <pc:sldMk cId="281225748" sldId="258"/>
            <ac:picMk id="5122" creationId="{4620F004-E1E6-D7A9-11F8-3B4127E044FF}"/>
          </ac:picMkLst>
        </pc:picChg>
      </pc:sldChg>
      <pc:sldChg chg="addSp modSp">
        <pc:chgData name="Jacqui Jones" userId="67ebcc1a-b75c-4eb5-9b86-38230d81d233" providerId="ADAL" clId="{504CA29F-4AE1-49D6-910F-6BAF1DF8D031}" dt="2023-10-07T22:03:19.059" v="6374" actId="14100"/>
        <pc:sldMkLst>
          <pc:docMk/>
          <pc:sldMk cId="703321814" sldId="259"/>
        </pc:sldMkLst>
        <pc:picChg chg="add mod">
          <ac:chgData name="Jacqui Jones" userId="67ebcc1a-b75c-4eb5-9b86-38230d81d233" providerId="ADAL" clId="{504CA29F-4AE1-49D6-910F-6BAF1DF8D031}" dt="2023-10-07T22:03:19.059" v="6374" actId="14100"/>
          <ac:picMkLst>
            <pc:docMk/>
            <pc:sldMk cId="703321814" sldId="259"/>
            <ac:picMk id="4" creationId="{9F49CA77-059F-0B78-557E-11E9C67990C4}"/>
          </ac:picMkLst>
        </pc:picChg>
      </pc:sldChg>
      <pc:sldChg chg="addSp modSp mod">
        <pc:chgData name="Jacqui Jones" userId="67ebcc1a-b75c-4eb5-9b86-38230d81d233" providerId="ADAL" clId="{504CA29F-4AE1-49D6-910F-6BAF1DF8D031}" dt="2023-10-07T22:02:45.025" v="6370" actId="1076"/>
        <pc:sldMkLst>
          <pc:docMk/>
          <pc:sldMk cId="2192360945" sldId="260"/>
        </pc:sldMkLst>
        <pc:spChg chg="mod">
          <ac:chgData name="Jacqui Jones" userId="67ebcc1a-b75c-4eb5-9b86-38230d81d233" providerId="ADAL" clId="{504CA29F-4AE1-49D6-910F-6BAF1DF8D031}" dt="2023-10-07T21:29:46.075" v="5174" actId="113"/>
          <ac:spMkLst>
            <pc:docMk/>
            <pc:sldMk cId="2192360945" sldId="260"/>
            <ac:spMk id="2" creationId="{F7622809-C3ED-4453-F99C-E33CCA057716}"/>
          </ac:spMkLst>
        </pc:spChg>
        <pc:spChg chg="mod">
          <ac:chgData name="Jacqui Jones" userId="67ebcc1a-b75c-4eb5-9b86-38230d81d233" providerId="ADAL" clId="{504CA29F-4AE1-49D6-910F-6BAF1DF8D031}" dt="2023-10-07T22:02:33.313" v="6366" actId="1076"/>
          <ac:spMkLst>
            <pc:docMk/>
            <pc:sldMk cId="2192360945" sldId="260"/>
            <ac:spMk id="3" creationId="{EC0D4C6F-D3F4-FCCD-0E14-D8E6CAC3AE5B}"/>
          </ac:spMkLst>
        </pc:spChg>
        <pc:picChg chg="add mod">
          <ac:chgData name="Jacqui Jones" userId="67ebcc1a-b75c-4eb5-9b86-38230d81d233" providerId="ADAL" clId="{504CA29F-4AE1-49D6-910F-6BAF1DF8D031}" dt="2023-10-07T22:02:45.025" v="6370" actId="1076"/>
          <ac:picMkLst>
            <pc:docMk/>
            <pc:sldMk cId="2192360945" sldId="260"/>
            <ac:picMk id="3074" creationId="{A99A0C21-984F-1AC2-5347-1D8F0C840F89}"/>
          </ac:picMkLst>
        </pc:picChg>
      </pc:sldChg>
      <pc:sldChg chg="addSp delSp modSp">
        <pc:chgData name="Jacqui Jones" userId="67ebcc1a-b75c-4eb5-9b86-38230d81d233" providerId="ADAL" clId="{504CA29F-4AE1-49D6-910F-6BAF1DF8D031}" dt="2023-10-07T22:03:52.828" v="6383" actId="14100"/>
        <pc:sldMkLst>
          <pc:docMk/>
          <pc:sldMk cId="1482015307" sldId="261"/>
        </pc:sldMkLst>
        <pc:picChg chg="add del mod">
          <ac:chgData name="Jacqui Jones" userId="67ebcc1a-b75c-4eb5-9b86-38230d81d233" providerId="ADAL" clId="{504CA29F-4AE1-49D6-910F-6BAF1DF8D031}" dt="2023-10-07T22:03:23.434" v="6375" actId="478"/>
          <ac:picMkLst>
            <pc:docMk/>
            <pc:sldMk cId="1482015307" sldId="261"/>
            <ac:picMk id="2050" creationId="{B3F1D39C-B65C-07BE-FD83-32B590CEBA72}"/>
          </ac:picMkLst>
        </pc:picChg>
        <pc:picChg chg="add mod">
          <ac:chgData name="Jacqui Jones" userId="67ebcc1a-b75c-4eb5-9b86-38230d81d233" providerId="ADAL" clId="{504CA29F-4AE1-49D6-910F-6BAF1DF8D031}" dt="2023-10-07T22:03:52.828" v="6383" actId="14100"/>
          <ac:picMkLst>
            <pc:docMk/>
            <pc:sldMk cId="1482015307" sldId="261"/>
            <ac:picMk id="2052" creationId="{C2C97D54-1F86-4B61-8524-A712278865B5}"/>
          </ac:picMkLst>
        </pc:picChg>
      </pc:sldChg>
      <pc:sldChg chg="addSp modSp mod">
        <pc:chgData name="Jacqui Jones" userId="67ebcc1a-b75c-4eb5-9b86-38230d81d233" providerId="ADAL" clId="{504CA29F-4AE1-49D6-910F-6BAF1DF8D031}" dt="2023-10-07T22:06:14.825" v="6399" actId="20577"/>
        <pc:sldMkLst>
          <pc:docMk/>
          <pc:sldMk cId="298026821" sldId="262"/>
        </pc:sldMkLst>
        <pc:spChg chg="mod">
          <ac:chgData name="Jacqui Jones" userId="67ebcc1a-b75c-4eb5-9b86-38230d81d233" providerId="ADAL" clId="{504CA29F-4AE1-49D6-910F-6BAF1DF8D031}" dt="2023-10-07T21:30:15.735" v="5177" actId="207"/>
          <ac:spMkLst>
            <pc:docMk/>
            <pc:sldMk cId="298026821" sldId="262"/>
            <ac:spMk id="2" creationId="{02B959F4-3C33-1EF4-AC19-FA6E7F46F80C}"/>
          </ac:spMkLst>
        </pc:spChg>
        <pc:spChg chg="mod">
          <ac:chgData name="Jacqui Jones" userId="67ebcc1a-b75c-4eb5-9b86-38230d81d233" providerId="ADAL" clId="{504CA29F-4AE1-49D6-910F-6BAF1DF8D031}" dt="2023-10-07T22:06:14.825" v="6399" actId="20577"/>
          <ac:spMkLst>
            <pc:docMk/>
            <pc:sldMk cId="298026821" sldId="262"/>
            <ac:spMk id="3" creationId="{088A759E-BF9F-955F-0AFA-A0392B38A239}"/>
          </ac:spMkLst>
        </pc:spChg>
        <pc:picChg chg="add mod">
          <ac:chgData name="Jacqui Jones" userId="67ebcc1a-b75c-4eb5-9b86-38230d81d233" providerId="ADAL" clId="{504CA29F-4AE1-49D6-910F-6BAF1DF8D031}" dt="2023-10-07T22:06:12.255" v="6397" actId="1076"/>
          <ac:picMkLst>
            <pc:docMk/>
            <pc:sldMk cId="298026821" sldId="262"/>
            <ac:picMk id="6146" creationId="{56716242-A3C7-827C-F9E9-F73201C806CC}"/>
          </ac:picMkLst>
        </pc:picChg>
      </pc:sldChg>
      <pc:sldChg chg="addSp modSp mod">
        <pc:chgData name="Jacqui Jones" userId="67ebcc1a-b75c-4eb5-9b86-38230d81d233" providerId="ADAL" clId="{504CA29F-4AE1-49D6-910F-6BAF1DF8D031}" dt="2023-10-07T22:08:42.206" v="6417" actId="14100"/>
        <pc:sldMkLst>
          <pc:docMk/>
          <pc:sldMk cId="3321615856" sldId="263"/>
        </pc:sldMkLst>
        <pc:spChg chg="mod">
          <ac:chgData name="Jacqui Jones" userId="67ebcc1a-b75c-4eb5-9b86-38230d81d233" providerId="ADAL" clId="{504CA29F-4AE1-49D6-910F-6BAF1DF8D031}" dt="2023-10-07T22:08:32.619" v="6414" actId="14100"/>
          <ac:spMkLst>
            <pc:docMk/>
            <pc:sldMk cId="3321615856" sldId="263"/>
            <ac:spMk id="3" creationId="{E885839B-A4EE-A8B8-9360-DD0957D087FE}"/>
          </ac:spMkLst>
        </pc:spChg>
        <pc:picChg chg="add mod">
          <ac:chgData name="Jacqui Jones" userId="67ebcc1a-b75c-4eb5-9b86-38230d81d233" providerId="ADAL" clId="{504CA29F-4AE1-49D6-910F-6BAF1DF8D031}" dt="2023-10-07T22:08:42.206" v="6417" actId="14100"/>
          <ac:picMkLst>
            <pc:docMk/>
            <pc:sldMk cId="3321615856" sldId="263"/>
            <ac:picMk id="8194" creationId="{154635A8-5157-D76D-EE73-D12DB28D6000}"/>
          </ac:picMkLst>
        </pc:picChg>
      </pc:sldChg>
      <pc:sldChg chg="addSp delSp modSp mod ord">
        <pc:chgData name="Jacqui Jones" userId="67ebcc1a-b75c-4eb5-9b86-38230d81d233" providerId="ADAL" clId="{504CA29F-4AE1-49D6-910F-6BAF1DF8D031}" dt="2023-10-08T00:47:46.350" v="6801" actId="20577"/>
        <pc:sldMkLst>
          <pc:docMk/>
          <pc:sldMk cId="581684520" sldId="264"/>
        </pc:sldMkLst>
        <pc:spChg chg="mod">
          <ac:chgData name="Jacqui Jones" userId="67ebcc1a-b75c-4eb5-9b86-38230d81d233" providerId="ADAL" clId="{504CA29F-4AE1-49D6-910F-6BAF1DF8D031}" dt="2023-10-07T22:51:30.708" v="6672" actId="20577"/>
          <ac:spMkLst>
            <pc:docMk/>
            <pc:sldMk cId="581684520" sldId="264"/>
            <ac:spMk id="2" creationId="{8A0F0542-7BD5-8657-24CA-F81E2B2F2334}"/>
          </ac:spMkLst>
        </pc:spChg>
        <pc:spChg chg="mod">
          <ac:chgData name="Jacqui Jones" userId="67ebcc1a-b75c-4eb5-9b86-38230d81d233" providerId="ADAL" clId="{504CA29F-4AE1-49D6-910F-6BAF1DF8D031}" dt="2023-10-08T00:47:46.350" v="6801" actId="20577"/>
          <ac:spMkLst>
            <pc:docMk/>
            <pc:sldMk cId="581684520" sldId="264"/>
            <ac:spMk id="3" creationId="{FCD68908-CB3F-2A04-0D87-22048779C080}"/>
          </ac:spMkLst>
        </pc:spChg>
        <pc:picChg chg="add del">
          <ac:chgData name="Jacqui Jones" userId="67ebcc1a-b75c-4eb5-9b86-38230d81d233" providerId="ADAL" clId="{504CA29F-4AE1-49D6-910F-6BAF1DF8D031}" dt="2023-10-07T22:50:16.706" v="6589" actId="478"/>
          <ac:picMkLst>
            <pc:docMk/>
            <pc:sldMk cId="581684520" sldId="264"/>
            <ac:picMk id="25602" creationId="{624E8750-71C0-3284-F43C-181621201402}"/>
          </ac:picMkLst>
        </pc:picChg>
        <pc:picChg chg="add mod">
          <ac:chgData name="Jacqui Jones" userId="67ebcc1a-b75c-4eb5-9b86-38230d81d233" providerId="ADAL" clId="{504CA29F-4AE1-49D6-910F-6BAF1DF8D031}" dt="2023-10-07T22:51:44.665" v="6677" actId="1076"/>
          <ac:picMkLst>
            <pc:docMk/>
            <pc:sldMk cId="581684520" sldId="264"/>
            <ac:picMk id="25604" creationId="{24998076-A2E9-E116-DC2C-9D81E4F24047}"/>
          </ac:picMkLst>
        </pc:picChg>
      </pc:sldChg>
      <pc:sldChg chg="addSp delSp modSp mod ord">
        <pc:chgData name="Jacqui Jones" userId="67ebcc1a-b75c-4eb5-9b86-38230d81d233" providerId="ADAL" clId="{504CA29F-4AE1-49D6-910F-6BAF1DF8D031}" dt="2023-10-08T00:45:33.228" v="6752" actId="20577"/>
        <pc:sldMkLst>
          <pc:docMk/>
          <pc:sldMk cId="658677735" sldId="265"/>
        </pc:sldMkLst>
        <pc:spChg chg="mod">
          <ac:chgData name="Jacqui Jones" userId="67ebcc1a-b75c-4eb5-9b86-38230d81d233" providerId="ADAL" clId="{504CA29F-4AE1-49D6-910F-6BAF1DF8D031}" dt="2023-10-07T21:42:59.218" v="5899" actId="14100"/>
          <ac:spMkLst>
            <pc:docMk/>
            <pc:sldMk cId="658677735" sldId="265"/>
            <ac:spMk id="2" creationId="{27F2D00B-01EF-9394-49D8-4587A4C907AC}"/>
          </ac:spMkLst>
        </pc:spChg>
        <pc:spChg chg="mod">
          <ac:chgData name="Jacqui Jones" userId="67ebcc1a-b75c-4eb5-9b86-38230d81d233" providerId="ADAL" clId="{504CA29F-4AE1-49D6-910F-6BAF1DF8D031}" dt="2023-10-08T00:45:33.228" v="6752" actId="20577"/>
          <ac:spMkLst>
            <pc:docMk/>
            <pc:sldMk cId="658677735" sldId="265"/>
            <ac:spMk id="3" creationId="{7F986868-6074-1BDB-622E-CB5880621F77}"/>
          </ac:spMkLst>
        </pc:spChg>
        <pc:picChg chg="add del">
          <ac:chgData name="Jacqui Jones" userId="67ebcc1a-b75c-4eb5-9b86-38230d81d233" providerId="ADAL" clId="{504CA29F-4AE1-49D6-910F-6BAF1DF8D031}" dt="2023-10-02T19:14:59.896" v="94" actId="478"/>
          <ac:picMkLst>
            <pc:docMk/>
            <pc:sldMk cId="658677735" sldId="265"/>
            <ac:picMk id="1026" creationId="{FD54B09D-7382-76B0-0B4B-E1B2F07A18CE}"/>
          </ac:picMkLst>
        </pc:picChg>
        <pc:picChg chg="add mod">
          <ac:chgData name="Jacqui Jones" userId="67ebcc1a-b75c-4eb5-9b86-38230d81d233" providerId="ADAL" clId="{504CA29F-4AE1-49D6-910F-6BAF1DF8D031}" dt="2023-10-07T22:35:07.451" v="6552" actId="1076"/>
          <ac:picMkLst>
            <pc:docMk/>
            <pc:sldMk cId="658677735" sldId="265"/>
            <ac:picMk id="21506" creationId="{CEFBD3FC-0B2C-DF41-9E14-B0488023711D}"/>
          </ac:picMkLst>
        </pc:picChg>
      </pc:sldChg>
      <pc:sldChg chg="addSp modSp mod">
        <pc:chgData name="Jacqui Jones" userId="67ebcc1a-b75c-4eb5-9b86-38230d81d233" providerId="ADAL" clId="{504CA29F-4AE1-49D6-910F-6BAF1DF8D031}" dt="2023-10-07T22:30:20.268" v="6523" actId="14100"/>
        <pc:sldMkLst>
          <pc:docMk/>
          <pc:sldMk cId="2658573056" sldId="266"/>
        </pc:sldMkLst>
        <pc:spChg chg="mod">
          <ac:chgData name="Jacqui Jones" userId="67ebcc1a-b75c-4eb5-9b86-38230d81d233" providerId="ADAL" clId="{504CA29F-4AE1-49D6-910F-6BAF1DF8D031}" dt="2023-10-07T21:59:08.213" v="6352" actId="14100"/>
          <ac:spMkLst>
            <pc:docMk/>
            <pc:sldMk cId="2658573056" sldId="266"/>
            <ac:spMk id="3" creationId="{78DB809C-A41B-6D18-93FC-1CEBC000707A}"/>
          </ac:spMkLst>
        </pc:spChg>
        <pc:picChg chg="add mod">
          <ac:chgData name="Jacqui Jones" userId="67ebcc1a-b75c-4eb5-9b86-38230d81d233" providerId="ADAL" clId="{504CA29F-4AE1-49D6-910F-6BAF1DF8D031}" dt="2023-10-07T22:30:20.268" v="6523" actId="14100"/>
          <ac:picMkLst>
            <pc:docMk/>
            <pc:sldMk cId="2658573056" sldId="266"/>
            <ac:picMk id="18434" creationId="{A3B1D787-652E-5274-CDFD-5606B9EA50F8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8T00:48:23.938" v="6827" actId="20577"/>
        <pc:sldMkLst>
          <pc:docMk/>
          <pc:sldMk cId="2040831800" sldId="267"/>
        </pc:sldMkLst>
        <pc:spChg chg="mod">
          <ac:chgData name="Jacqui Jones" userId="67ebcc1a-b75c-4eb5-9b86-38230d81d233" providerId="ADAL" clId="{504CA29F-4AE1-49D6-910F-6BAF1DF8D031}" dt="2023-10-07T21:56:12.549" v="6312" actId="113"/>
          <ac:spMkLst>
            <pc:docMk/>
            <pc:sldMk cId="2040831800" sldId="267"/>
            <ac:spMk id="2" creationId="{930B2494-0B87-8C4D-24C6-334A3AA390FB}"/>
          </ac:spMkLst>
        </pc:spChg>
        <pc:spChg chg="del">
          <ac:chgData name="Jacqui Jones" userId="67ebcc1a-b75c-4eb5-9b86-38230d81d233" providerId="ADAL" clId="{504CA29F-4AE1-49D6-910F-6BAF1DF8D031}" dt="2023-10-07T08:18:34.485" v="96"/>
          <ac:spMkLst>
            <pc:docMk/>
            <pc:sldMk cId="2040831800" sldId="267"/>
            <ac:spMk id="3" creationId="{310D40B2-F6E7-F36B-DDA0-B16875E3D38E}"/>
          </ac:spMkLst>
        </pc:spChg>
        <pc:spChg chg="add mod">
          <ac:chgData name="Jacqui Jones" userId="67ebcc1a-b75c-4eb5-9b86-38230d81d233" providerId="ADAL" clId="{504CA29F-4AE1-49D6-910F-6BAF1DF8D031}" dt="2023-10-08T00:48:23.938" v="6827" actId="20577"/>
          <ac:spMkLst>
            <pc:docMk/>
            <pc:sldMk cId="2040831800" sldId="267"/>
            <ac:spMk id="6" creationId="{EF85317A-1B67-677D-1FE7-CBD2CEB1694D}"/>
          </ac:spMkLst>
        </pc:spChg>
        <pc:picChg chg="add mod">
          <ac:chgData name="Jacqui Jones" userId="67ebcc1a-b75c-4eb5-9b86-38230d81d233" providerId="ADAL" clId="{504CA29F-4AE1-49D6-910F-6BAF1DF8D031}" dt="2023-10-07T21:54:39.022" v="6282" actId="1076"/>
          <ac:picMkLst>
            <pc:docMk/>
            <pc:sldMk cId="2040831800" sldId="267"/>
            <ac:picMk id="4" creationId="{DAA24C79-3D1A-CE17-E5C2-A2D8ABD839ED}"/>
          </ac:picMkLst>
        </pc:picChg>
      </pc:sldChg>
      <pc:sldChg chg="new del">
        <pc:chgData name="Jacqui Jones" userId="67ebcc1a-b75c-4eb5-9b86-38230d81d233" providerId="ADAL" clId="{504CA29F-4AE1-49D6-910F-6BAF1DF8D031}" dt="2023-10-07T08:18:39.729" v="98" actId="47"/>
        <pc:sldMkLst>
          <pc:docMk/>
          <pc:sldMk cId="557778990" sldId="268"/>
        </pc:sldMkLst>
      </pc:sldChg>
      <pc:sldChg chg="addSp modSp new mod">
        <pc:chgData name="Jacqui Jones" userId="67ebcc1a-b75c-4eb5-9b86-38230d81d233" providerId="ADAL" clId="{504CA29F-4AE1-49D6-910F-6BAF1DF8D031}" dt="2023-10-08T00:48:52.968" v="6858" actId="20577"/>
        <pc:sldMkLst>
          <pc:docMk/>
          <pc:sldMk cId="961788542" sldId="268"/>
        </pc:sldMkLst>
        <pc:spChg chg="mod">
          <ac:chgData name="Jacqui Jones" userId="67ebcc1a-b75c-4eb5-9b86-38230d81d233" providerId="ADAL" clId="{504CA29F-4AE1-49D6-910F-6BAF1DF8D031}" dt="2023-10-07T21:56:05.932" v="6310" actId="113"/>
          <ac:spMkLst>
            <pc:docMk/>
            <pc:sldMk cId="961788542" sldId="268"/>
            <ac:spMk id="2" creationId="{EB165E85-3DD4-8DD4-8065-2C3A7C17DA20}"/>
          </ac:spMkLst>
        </pc:spChg>
        <pc:spChg chg="mod">
          <ac:chgData name="Jacqui Jones" userId="67ebcc1a-b75c-4eb5-9b86-38230d81d233" providerId="ADAL" clId="{504CA29F-4AE1-49D6-910F-6BAF1DF8D031}" dt="2023-10-08T00:48:52.968" v="6858" actId="20577"/>
          <ac:spMkLst>
            <pc:docMk/>
            <pc:sldMk cId="961788542" sldId="268"/>
            <ac:spMk id="3" creationId="{CA6C1260-27C0-7AD7-2D4E-8DBF177564EE}"/>
          </ac:spMkLst>
        </pc:spChg>
        <pc:picChg chg="add mod">
          <ac:chgData name="Jacqui Jones" userId="67ebcc1a-b75c-4eb5-9b86-38230d81d233" providerId="ADAL" clId="{504CA29F-4AE1-49D6-910F-6BAF1DF8D031}" dt="2023-10-07T22:14:42.186" v="6462" actId="1076"/>
          <ac:picMkLst>
            <pc:docMk/>
            <pc:sldMk cId="961788542" sldId="268"/>
            <ac:picMk id="12290" creationId="{A6114E0E-4B15-085D-F004-8CAF7D6BA89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2:28.240" v="6458" actId="1076"/>
        <pc:sldMkLst>
          <pc:docMk/>
          <pc:sldMk cId="3889475214" sldId="269"/>
        </pc:sldMkLst>
        <pc:spChg chg="mod">
          <ac:chgData name="Jacqui Jones" userId="67ebcc1a-b75c-4eb5-9b86-38230d81d233" providerId="ADAL" clId="{504CA29F-4AE1-49D6-910F-6BAF1DF8D031}" dt="2023-10-07T21:56:25.954" v="6314" actId="113"/>
          <ac:spMkLst>
            <pc:docMk/>
            <pc:sldMk cId="3889475214" sldId="269"/>
            <ac:spMk id="2" creationId="{FF99D049-1393-C585-6CF0-27FD3E3B72CF}"/>
          </ac:spMkLst>
        </pc:spChg>
        <pc:spChg chg="mod">
          <ac:chgData name="Jacqui Jones" userId="67ebcc1a-b75c-4eb5-9b86-38230d81d233" providerId="ADAL" clId="{504CA29F-4AE1-49D6-910F-6BAF1DF8D031}" dt="2023-10-07T21:58:00.693" v="6342" actId="6549"/>
          <ac:spMkLst>
            <pc:docMk/>
            <pc:sldMk cId="3889475214" sldId="269"/>
            <ac:spMk id="3" creationId="{847E696E-9872-265A-5CEC-2E9102E8660D}"/>
          </ac:spMkLst>
        </pc:spChg>
        <pc:picChg chg="add mod">
          <ac:chgData name="Jacqui Jones" userId="67ebcc1a-b75c-4eb5-9b86-38230d81d233" providerId="ADAL" clId="{504CA29F-4AE1-49D6-910F-6BAF1DF8D031}" dt="2023-10-07T22:12:28.240" v="6458" actId="1076"/>
          <ac:picMkLst>
            <pc:docMk/>
            <pc:sldMk cId="3889475214" sldId="269"/>
            <ac:picMk id="11266" creationId="{FE50F5F1-A6D6-9C69-B7A7-84B66DD15F2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7:22.253" v="6478" actId="14100"/>
        <pc:sldMkLst>
          <pc:docMk/>
          <pc:sldMk cId="1047856875" sldId="270"/>
        </pc:sldMkLst>
        <pc:spChg chg="mod">
          <ac:chgData name="Jacqui Jones" userId="67ebcc1a-b75c-4eb5-9b86-38230d81d233" providerId="ADAL" clId="{504CA29F-4AE1-49D6-910F-6BAF1DF8D031}" dt="2023-10-07T22:17:13.083" v="6475" actId="14100"/>
          <ac:spMkLst>
            <pc:docMk/>
            <pc:sldMk cId="1047856875" sldId="270"/>
            <ac:spMk id="2" creationId="{9D93C6D8-A9C2-FBE7-24BE-CD731B28F1CC}"/>
          </ac:spMkLst>
        </pc:spChg>
        <pc:spChg chg="mod">
          <ac:chgData name="Jacqui Jones" userId="67ebcc1a-b75c-4eb5-9b86-38230d81d233" providerId="ADAL" clId="{504CA29F-4AE1-49D6-910F-6BAF1DF8D031}" dt="2023-10-07T22:17:07.497" v="6474" actId="14100"/>
          <ac:spMkLst>
            <pc:docMk/>
            <pc:sldMk cId="1047856875" sldId="270"/>
            <ac:spMk id="3" creationId="{A494EEBE-1148-47A2-9C59-0E44578A8536}"/>
          </ac:spMkLst>
        </pc:spChg>
        <pc:picChg chg="add mod">
          <ac:chgData name="Jacqui Jones" userId="67ebcc1a-b75c-4eb5-9b86-38230d81d233" providerId="ADAL" clId="{504CA29F-4AE1-49D6-910F-6BAF1DF8D031}" dt="2023-10-07T22:17:22.253" v="6478" actId="14100"/>
          <ac:picMkLst>
            <pc:docMk/>
            <pc:sldMk cId="1047856875" sldId="270"/>
            <ac:picMk id="13314" creationId="{070AC073-821D-1EF7-1865-FD939834ECD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8:21.633" v="6484" actId="14100"/>
        <pc:sldMkLst>
          <pc:docMk/>
          <pc:sldMk cId="1116951184" sldId="271"/>
        </pc:sldMkLst>
        <pc:spChg chg="mod">
          <ac:chgData name="Jacqui Jones" userId="67ebcc1a-b75c-4eb5-9b86-38230d81d233" providerId="ADAL" clId="{504CA29F-4AE1-49D6-910F-6BAF1DF8D031}" dt="2023-10-07T21:58:17.702" v="6344" actId="113"/>
          <ac:spMkLst>
            <pc:docMk/>
            <pc:sldMk cId="1116951184" sldId="271"/>
            <ac:spMk id="2" creationId="{63398114-D36A-295E-D94E-DDD72127B658}"/>
          </ac:spMkLst>
        </pc:spChg>
        <pc:spChg chg="mod">
          <ac:chgData name="Jacqui Jones" userId="67ebcc1a-b75c-4eb5-9b86-38230d81d233" providerId="ADAL" clId="{504CA29F-4AE1-49D6-910F-6BAF1DF8D031}" dt="2023-10-07T19:16:34.730" v="2214" actId="27636"/>
          <ac:spMkLst>
            <pc:docMk/>
            <pc:sldMk cId="1116951184" sldId="271"/>
            <ac:spMk id="3" creationId="{F2CC3567-0DC6-2751-42E3-CFE709D9198D}"/>
          </ac:spMkLst>
        </pc:spChg>
        <pc:picChg chg="add mod">
          <ac:chgData name="Jacqui Jones" userId="67ebcc1a-b75c-4eb5-9b86-38230d81d233" providerId="ADAL" clId="{504CA29F-4AE1-49D6-910F-6BAF1DF8D031}" dt="2023-10-07T22:18:21.633" v="6484" actId="14100"/>
          <ac:picMkLst>
            <pc:docMk/>
            <pc:sldMk cId="1116951184" sldId="271"/>
            <ac:picMk id="14338" creationId="{8C0CB7B3-BE9A-4FAC-0E1E-BFD9003467B1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9:47.244" v="6489" actId="1076"/>
        <pc:sldMkLst>
          <pc:docMk/>
          <pc:sldMk cId="2409749241" sldId="272"/>
        </pc:sldMkLst>
        <pc:spChg chg="mod">
          <ac:chgData name="Jacqui Jones" userId="67ebcc1a-b75c-4eb5-9b86-38230d81d233" providerId="ADAL" clId="{504CA29F-4AE1-49D6-910F-6BAF1DF8D031}" dt="2023-10-07T21:58:25.065" v="6346" actId="113"/>
          <ac:spMkLst>
            <pc:docMk/>
            <pc:sldMk cId="2409749241" sldId="272"/>
            <ac:spMk id="2" creationId="{649440D3-73C7-C622-C655-6D4376866850}"/>
          </ac:spMkLst>
        </pc:spChg>
        <pc:spChg chg="mod">
          <ac:chgData name="Jacqui Jones" userId="67ebcc1a-b75c-4eb5-9b86-38230d81d233" providerId="ADAL" clId="{504CA29F-4AE1-49D6-910F-6BAF1DF8D031}" dt="2023-10-07T19:09:06.691" v="1526" actId="14100"/>
          <ac:spMkLst>
            <pc:docMk/>
            <pc:sldMk cId="2409749241" sldId="272"/>
            <ac:spMk id="3" creationId="{8664E0AA-11AF-55F7-F74D-377C4C89F8C2}"/>
          </ac:spMkLst>
        </pc:spChg>
        <pc:picChg chg="add mod">
          <ac:chgData name="Jacqui Jones" userId="67ebcc1a-b75c-4eb5-9b86-38230d81d233" providerId="ADAL" clId="{504CA29F-4AE1-49D6-910F-6BAF1DF8D031}" dt="2023-10-07T22:19:47.244" v="6489" actId="1076"/>
          <ac:picMkLst>
            <pc:docMk/>
            <pc:sldMk cId="2409749241" sldId="272"/>
            <ac:picMk id="15362" creationId="{ADA96002-998E-6279-9393-67DB6A54C6DC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8T00:49:48.224" v="6925" actId="20577"/>
        <pc:sldMkLst>
          <pc:docMk/>
          <pc:sldMk cId="277863467" sldId="273"/>
        </pc:sldMkLst>
        <pc:spChg chg="mod">
          <ac:chgData name="Jacqui Jones" userId="67ebcc1a-b75c-4eb5-9b86-38230d81d233" providerId="ADAL" clId="{504CA29F-4AE1-49D6-910F-6BAF1DF8D031}" dt="2023-10-08T00:49:48.224" v="6925" actId="20577"/>
          <ac:spMkLst>
            <pc:docMk/>
            <pc:sldMk cId="277863467" sldId="273"/>
            <ac:spMk id="2" creationId="{31AF2B98-E9C3-0C94-DEC8-933902FE1760}"/>
          </ac:spMkLst>
        </pc:spChg>
        <pc:spChg chg="mod">
          <ac:chgData name="Jacqui Jones" userId="67ebcc1a-b75c-4eb5-9b86-38230d81d233" providerId="ADAL" clId="{504CA29F-4AE1-49D6-910F-6BAF1DF8D031}" dt="2023-10-07T21:06:18.471" v="3808" actId="113"/>
          <ac:spMkLst>
            <pc:docMk/>
            <pc:sldMk cId="277863467" sldId="273"/>
            <ac:spMk id="3" creationId="{EE910A5D-3595-48A2-B6AA-4D2FCAC1172E}"/>
          </ac:spMkLst>
        </pc:spChg>
        <pc:picChg chg="add del mod">
          <ac:chgData name="Jacqui Jones" userId="67ebcc1a-b75c-4eb5-9b86-38230d81d233" providerId="ADAL" clId="{504CA29F-4AE1-49D6-910F-6BAF1DF8D031}" dt="2023-10-07T22:21:36.169" v="6496" actId="478"/>
          <ac:picMkLst>
            <pc:docMk/>
            <pc:sldMk cId="277863467" sldId="273"/>
            <ac:picMk id="16386" creationId="{6621D09B-8CAC-9D6E-8399-67028EBF23C6}"/>
          </ac:picMkLst>
        </pc:picChg>
        <pc:picChg chg="add mod">
          <ac:chgData name="Jacqui Jones" userId="67ebcc1a-b75c-4eb5-9b86-38230d81d233" providerId="ADAL" clId="{504CA29F-4AE1-49D6-910F-6BAF1DF8D031}" dt="2023-10-07T22:26:41.849" v="6501" actId="1076"/>
          <ac:picMkLst>
            <pc:docMk/>
            <pc:sldMk cId="277863467" sldId="273"/>
            <ac:picMk id="16388" creationId="{A9759314-3563-011F-EFCB-6614F8B8EE89}"/>
          </ac:picMkLst>
        </pc:picChg>
      </pc:sldChg>
      <pc:sldChg chg="modSp new del mod">
        <pc:chgData name="Jacqui Jones" userId="67ebcc1a-b75c-4eb5-9b86-38230d81d233" providerId="ADAL" clId="{504CA29F-4AE1-49D6-910F-6BAF1DF8D031}" dt="2023-10-07T21:04:08.457" v="3696" actId="47"/>
        <pc:sldMkLst>
          <pc:docMk/>
          <pc:sldMk cId="1296660330" sldId="274"/>
        </pc:sldMkLst>
        <pc:spChg chg="mod">
          <ac:chgData name="Jacqui Jones" userId="67ebcc1a-b75c-4eb5-9b86-38230d81d233" providerId="ADAL" clId="{504CA29F-4AE1-49D6-910F-6BAF1DF8D031}" dt="2023-10-07T19:01:47.560" v="948" actId="20577"/>
          <ac:spMkLst>
            <pc:docMk/>
            <pc:sldMk cId="1296660330" sldId="274"/>
            <ac:spMk id="2" creationId="{1E4FAEC0-AA51-823D-A217-D63AF479B328}"/>
          </ac:spMkLst>
        </pc:spChg>
        <pc:spChg chg="mod">
          <ac:chgData name="Jacqui Jones" userId="67ebcc1a-b75c-4eb5-9b86-38230d81d233" providerId="ADAL" clId="{504CA29F-4AE1-49D6-910F-6BAF1DF8D031}" dt="2023-10-07T08:22:01.219" v="321" actId="20577"/>
          <ac:spMkLst>
            <pc:docMk/>
            <pc:sldMk cId="1296660330" sldId="274"/>
            <ac:spMk id="3" creationId="{5F72352F-FA9D-DAE0-616C-B29CDF16914B}"/>
          </ac:spMkLst>
        </pc:spChg>
      </pc:sldChg>
      <pc:sldChg chg="modSp new del mod">
        <pc:chgData name="Jacqui Jones" userId="67ebcc1a-b75c-4eb5-9b86-38230d81d233" providerId="ADAL" clId="{504CA29F-4AE1-49D6-910F-6BAF1DF8D031}" dt="2023-10-07T21:04:11.554" v="3697" actId="47"/>
        <pc:sldMkLst>
          <pc:docMk/>
          <pc:sldMk cId="2958149716" sldId="275"/>
        </pc:sldMkLst>
        <pc:spChg chg="mod">
          <ac:chgData name="Jacqui Jones" userId="67ebcc1a-b75c-4eb5-9b86-38230d81d233" providerId="ADAL" clId="{504CA29F-4AE1-49D6-910F-6BAF1DF8D031}" dt="2023-10-07T19:01:28.141" v="920" actId="20577"/>
          <ac:spMkLst>
            <pc:docMk/>
            <pc:sldMk cId="2958149716" sldId="275"/>
            <ac:spMk id="2" creationId="{3EB9532C-85F0-44B6-AFAF-3136BC1A81D3}"/>
          </ac:spMkLst>
        </pc:spChg>
      </pc:sldChg>
      <pc:sldChg chg="addSp modSp new mod ord">
        <pc:chgData name="Jacqui Jones" userId="67ebcc1a-b75c-4eb5-9b86-38230d81d233" providerId="ADAL" clId="{504CA29F-4AE1-49D6-910F-6BAF1DF8D031}" dt="2023-10-08T00:49:23.541" v="6873" actId="14100"/>
        <pc:sldMkLst>
          <pc:docMk/>
          <pc:sldMk cId="2803525714" sldId="276"/>
        </pc:sldMkLst>
        <pc:spChg chg="mod">
          <ac:chgData name="Jacqui Jones" userId="67ebcc1a-b75c-4eb5-9b86-38230d81d233" providerId="ADAL" clId="{504CA29F-4AE1-49D6-910F-6BAF1DF8D031}" dt="2023-10-08T00:49:18.317" v="6872" actId="27636"/>
          <ac:spMkLst>
            <pc:docMk/>
            <pc:sldMk cId="2803525714" sldId="276"/>
            <ac:spMk id="2" creationId="{A7C904C1-1921-6B19-68A8-708E70467EC8}"/>
          </ac:spMkLst>
        </pc:spChg>
        <pc:spChg chg="mod">
          <ac:chgData name="Jacqui Jones" userId="67ebcc1a-b75c-4eb5-9b86-38230d81d233" providerId="ADAL" clId="{504CA29F-4AE1-49D6-910F-6BAF1DF8D031}" dt="2023-10-08T00:49:23.541" v="6873" actId="14100"/>
          <ac:spMkLst>
            <pc:docMk/>
            <pc:sldMk cId="2803525714" sldId="276"/>
            <ac:spMk id="3" creationId="{F5748AAC-89F8-EA75-0D09-400356188C57}"/>
          </ac:spMkLst>
        </pc:spChg>
        <pc:picChg chg="add mod">
          <ac:chgData name="Jacqui Jones" userId="67ebcc1a-b75c-4eb5-9b86-38230d81d233" providerId="ADAL" clId="{504CA29F-4AE1-49D6-910F-6BAF1DF8D031}" dt="2023-10-07T22:11:28.172" v="6452" actId="1076"/>
          <ac:picMkLst>
            <pc:docMk/>
            <pc:sldMk cId="2803525714" sldId="276"/>
            <ac:picMk id="10242" creationId="{0AEE29F8-8803-D459-0446-BB2C3A7A12B0}"/>
          </ac:picMkLst>
        </pc:picChg>
      </pc:sldChg>
      <pc:sldChg chg="addSp modSp new mod">
        <pc:chgData name="Jacqui Jones" userId="67ebcc1a-b75c-4eb5-9b86-38230d81d233" providerId="ADAL" clId="{504CA29F-4AE1-49D6-910F-6BAF1DF8D031}" dt="2023-10-08T00:50:06.097" v="6926" actId="207"/>
        <pc:sldMkLst>
          <pc:docMk/>
          <pc:sldMk cId="437547066" sldId="277"/>
        </pc:sldMkLst>
        <pc:spChg chg="mod">
          <ac:chgData name="Jacqui Jones" userId="67ebcc1a-b75c-4eb5-9b86-38230d81d233" providerId="ADAL" clId="{504CA29F-4AE1-49D6-910F-6BAF1DF8D031}" dt="2023-10-07T21:58:54.472" v="6350" actId="113"/>
          <ac:spMkLst>
            <pc:docMk/>
            <pc:sldMk cId="437547066" sldId="277"/>
            <ac:spMk id="2" creationId="{3B30964B-9E7D-E99F-B65F-9FB5E2C69AB5}"/>
          </ac:spMkLst>
        </pc:spChg>
        <pc:spChg chg="mod">
          <ac:chgData name="Jacqui Jones" userId="67ebcc1a-b75c-4eb5-9b86-38230d81d233" providerId="ADAL" clId="{504CA29F-4AE1-49D6-910F-6BAF1DF8D031}" dt="2023-10-08T00:50:06.097" v="6926" actId="207"/>
          <ac:spMkLst>
            <pc:docMk/>
            <pc:sldMk cId="437547066" sldId="277"/>
            <ac:spMk id="3" creationId="{693CA952-AE1F-6AF7-FD94-9393D41086D1}"/>
          </ac:spMkLst>
        </pc:spChg>
        <pc:picChg chg="add mod">
          <ac:chgData name="Jacqui Jones" userId="67ebcc1a-b75c-4eb5-9b86-38230d81d233" providerId="ADAL" clId="{504CA29F-4AE1-49D6-910F-6BAF1DF8D031}" dt="2023-10-07T22:28:24.802" v="6514" actId="1076"/>
          <ac:picMkLst>
            <pc:docMk/>
            <pc:sldMk cId="437547066" sldId="277"/>
            <ac:picMk id="17410" creationId="{5BCA620C-30D3-25C5-7F59-9953B3EE9D81}"/>
          </ac:picMkLst>
        </pc:picChg>
      </pc:sldChg>
      <pc:sldChg chg="addSp modSp new mod ord">
        <pc:chgData name="Jacqui Jones" userId="67ebcc1a-b75c-4eb5-9b86-38230d81d233" providerId="ADAL" clId="{504CA29F-4AE1-49D6-910F-6BAF1DF8D031}" dt="2023-10-07T22:07:06.967" v="6407" actId="1076"/>
        <pc:sldMkLst>
          <pc:docMk/>
          <pc:sldMk cId="656659979" sldId="278"/>
        </pc:sldMkLst>
        <pc:spChg chg="mod">
          <ac:chgData name="Jacqui Jones" userId="67ebcc1a-b75c-4eb5-9b86-38230d81d233" providerId="ADAL" clId="{504CA29F-4AE1-49D6-910F-6BAF1DF8D031}" dt="2023-10-07T21:30:08.788" v="5176" actId="113"/>
          <ac:spMkLst>
            <pc:docMk/>
            <pc:sldMk cId="656659979" sldId="278"/>
            <ac:spMk id="2" creationId="{95D390FF-B35E-95FC-33E6-01385491C1CE}"/>
          </ac:spMkLst>
        </pc:spChg>
        <pc:spChg chg="mod">
          <ac:chgData name="Jacqui Jones" userId="67ebcc1a-b75c-4eb5-9b86-38230d81d233" providerId="ADAL" clId="{504CA29F-4AE1-49D6-910F-6BAF1DF8D031}" dt="2023-10-07T22:06:45.724" v="6400" actId="14100"/>
          <ac:spMkLst>
            <pc:docMk/>
            <pc:sldMk cId="656659979" sldId="278"/>
            <ac:spMk id="3" creationId="{8EFAA539-A254-8A08-209F-B0F79BB4327B}"/>
          </ac:spMkLst>
        </pc:spChg>
        <pc:picChg chg="add mod">
          <ac:chgData name="Jacqui Jones" userId="67ebcc1a-b75c-4eb5-9b86-38230d81d233" providerId="ADAL" clId="{504CA29F-4AE1-49D6-910F-6BAF1DF8D031}" dt="2023-10-07T22:07:06.967" v="6407" actId="1076"/>
          <ac:picMkLst>
            <pc:docMk/>
            <pc:sldMk cId="656659979" sldId="278"/>
            <ac:picMk id="7170" creationId="{8C77B61D-84E4-696B-0CD2-83F33ADD1D77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10:01.673" v="6447" actId="20577"/>
        <pc:sldMkLst>
          <pc:docMk/>
          <pc:sldMk cId="1272673636" sldId="279"/>
        </pc:sldMkLst>
        <pc:spChg chg="mod">
          <ac:chgData name="Jacqui Jones" userId="67ebcc1a-b75c-4eb5-9b86-38230d81d233" providerId="ADAL" clId="{504CA29F-4AE1-49D6-910F-6BAF1DF8D031}" dt="2023-10-07T21:30:29.992" v="5178" actId="113"/>
          <ac:spMkLst>
            <pc:docMk/>
            <pc:sldMk cId="1272673636" sldId="279"/>
            <ac:spMk id="2" creationId="{4812D777-6565-67CB-B29E-403032901560}"/>
          </ac:spMkLst>
        </pc:spChg>
        <pc:spChg chg="mod">
          <ac:chgData name="Jacqui Jones" userId="67ebcc1a-b75c-4eb5-9b86-38230d81d233" providerId="ADAL" clId="{504CA29F-4AE1-49D6-910F-6BAF1DF8D031}" dt="2023-10-07T22:10:01.673" v="6447" actId="20577"/>
          <ac:spMkLst>
            <pc:docMk/>
            <pc:sldMk cId="1272673636" sldId="279"/>
            <ac:spMk id="3" creationId="{E5499E9A-1937-19EB-191B-BA00FC44DE26}"/>
          </ac:spMkLst>
        </pc:spChg>
        <pc:picChg chg="add mod">
          <ac:chgData name="Jacqui Jones" userId="67ebcc1a-b75c-4eb5-9b86-38230d81d233" providerId="ADAL" clId="{504CA29F-4AE1-49D6-910F-6BAF1DF8D031}" dt="2023-10-07T22:09:33.192" v="6422" actId="14100"/>
          <ac:picMkLst>
            <pc:docMk/>
            <pc:sldMk cId="1272673636" sldId="279"/>
            <ac:picMk id="9218" creationId="{A09E8A6F-76DA-BDD7-51F1-19EF1CD43C47}"/>
          </ac:picMkLst>
        </pc:picChg>
      </pc:sldChg>
      <pc:sldChg chg="addSp modSp new mod">
        <pc:chgData name="Jacqui Jones" userId="67ebcc1a-b75c-4eb5-9b86-38230d81d233" providerId="ADAL" clId="{504CA29F-4AE1-49D6-910F-6BAF1DF8D031}" dt="2023-10-08T00:46:05.872" v="6764" actId="20577"/>
        <pc:sldMkLst>
          <pc:docMk/>
          <pc:sldMk cId="1717880374" sldId="280"/>
        </pc:sldMkLst>
        <pc:spChg chg="mod">
          <ac:chgData name="Jacqui Jones" userId="67ebcc1a-b75c-4eb5-9b86-38230d81d233" providerId="ADAL" clId="{504CA29F-4AE1-49D6-910F-6BAF1DF8D031}" dt="2023-10-07T21:44:11.715" v="5922" actId="20577"/>
          <ac:spMkLst>
            <pc:docMk/>
            <pc:sldMk cId="1717880374" sldId="280"/>
            <ac:spMk id="2" creationId="{1049440D-DCFC-8548-9687-837FEE603D53}"/>
          </ac:spMkLst>
        </pc:spChg>
        <pc:spChg chg="mod">
          <ac:chgData name="Jacqui Jones" userId="67ebcc1a-b75c-4eb5-9b86-38230d81d233" providerId="ADAL" clId="{504CA29F-4AE1-49D6-910F-6BAF1DF8D031}" dt="2023-10-08T00:46:05.872" v="6764" actId="20577"/>
          <ac:spMkLst>
            <pc:docMk/>
            <pc:sldMk cId="1717880374" sldId="280"/>
            <ac:spMk id="3" creationId="{9092D7BE-E07C-74D1-5AE2-7E997FF67D45}"/>
          </ac:spMkLst>
        </pc:spChg>
        <pc:picChg chg="add mod">
          <ac:chgData name="Jacqui Jones" userId="67ebcc1a-b75c-4eb5-9b86-38230d81d233" providerId="ADAL" clId="{504CA29F-4AE1-49D6-910F-6BAF1DF8D031}" dt="2023-10-07T22:53:00.508" v="6711" actId="1076"/>
          <ac:picMkLst>
            <pc:docMk/>
            <pc:sldMk cId="1717880374" sldId="280"/>
            <ac:picMk id="19458" creationId="{CD401A47-57B9-51DD-E50A-0133B9DF809B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33:01.114" v="6536" actId="14100"/>
        <pc:sldMkLst>
          <pc:docMk/>
          <pc:sldMk cId="959919909" sldId="281"/>
        </pc:sldMkLst>
        <pc:spChg chg="mod">
          <ac:chgData name="Jacqui Jones" userId="67ebcc1a-b75c-4eb5-9b86-38230d81d233" providerId="ADAL" clId="{504CA29F-4AE1-49D6-910F-6BAF1DF8D031}" dt="2023-10-07T21:45:19.901" v="5965" actId="113"/>
          <ac:spMkLst>
            <pc:docMk/>
            <pc:sldMk cId="959919909" sldId="281"/>
            <ac:spMk id="2" creationId="{11D17CD0-3673-E37B-C661-E92C62B9AA9C}"/>
          </ac:spMkLst>
        </pc:spChg>
        <pc:spChg chg="mod">
          <ac:chgData name="Jacqui Jones" userId="67ebcc1a-b75c-4eb5-9b86-38230d81d233" providerId="ADAL" clId="{504CA29F-4AE1-49D6-910F-6BAF1DF8D031}" dt="2023-10-07T22:32:04.649" v="6530" actId="14100"/>
          <ac:spMkLst>
            <pc:docMk/>
            <pc:sldMk cId="959919909" sldId="281"/>
            <ac:spMk id="3" creationId="{3105F81D-DB7D-768B-36AA-49F2221A21D2}"/>
          </ac:spMkLst>
        </pc:spChg>
        <pc:picChg chg="add mod">
          <ac:chgData name="Jacqui Jones" userId="67ebcc1a-b75c-4eb5-9b86-38230d81d233" providerId="ADAL" clId="{504CA29F-4AE1-49D6-910F-6BAF1DF8D031}" dt="2023-10-07T22:33:01.114" v="6536" actId="14100"/>
          <ac:picMkLst>
            <pc:docMk/>
            <pc:sldMk cId="959919909" sldId="281"/>
            <ac:picMk id="20482" creationId="{D27E46D1-82F9-583A-D67C-02785A94D1ED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7T22:53:42.029" v="6741" actId="20577"/>
        <pc:sldMkLst>
          <pc:docMk/>
          <pc:sldMk cId="1529796401" sldId="282"/>
        </pc:sldMkLst>
        <pc:spChg chg="mod">
          <ac:chgData name="Jacqui Jones" userId="67ebcc1a-b75c-4eb5-9b86-38230d81d233" providerId="ADAL" clId="{504CA29F-4AE1-49D6-910F-6BAF1DF8D031}" dt="2023-10-07T22:33:55.431" v="6545" actId="113"/>
          <ac:spMkLst>
            <pc:docMk/>
            <pc:sldMk cId="1529796401" sldId="282"/>
            <ac:spMk id="2" creationId="{0A607FEF-F15D-822F-DCA9-D9AB7727ABEE}"/>
          </ac:spMkLst>
        </pc:spChg>
        <pc:spChg chg="mod">
          <ac:chgData name="Jacqui Jones" userId="67ebcc1a-b75c-4eb5-9b86-38230d81d233" providerId="ADAL" clId="{504CA29F-4AE1-49D6-910F-6BAF1DF8D031}" dt="2023-10-07T22:53:42.029" v="6741" actId="20577"/>
          <ac:spMkLst>
            <pc:docMk/>
            <pc:sldMk cId="1529796401" sldId="282"/>
            <ac:spMk id="3" creationId="{93EC0DF2-344B-E370-D399-4677CCC97158}"/>
          </ac:spMkLst>
        </pc:spChg>
        <pc:picChg chg="add del mod">
          <ac:chgData name="Jacqui Jones" userId="67ebcc1a-b75c-4eb5-9b86-38230d81d233" providerId="ADAL" clId="{504CA29F-4AE1-49D6-910F-6BAF1DF8D031}" dt="2023-10-07T22:00:19.473" v="6356" actId="478"/>
          <ac:picMkLst>
            <pc:docMk/>
            <pc:sldMk cId="1529796401" sldId="282"/>
            <ac:picMk id="1026" creationId="{D32D1D13-D794-3FCB-188B-624E12731977}"/>
          </ac:picMkLst>
        </pc:picChg>
        <pc:picChg chg="add mod">
          <ac:chgData name="Jacqui Jones" userId="67ebcc1a-b75c-4eb5-9b86-38230d81d233" providerId="ADAL" clId="{504CA29F-4AE1-49D6-910F-6BAF1DF8D031}" dt="2023-10-07T22:33:44.147" v="6542" actId="1076"/>
          <ac:picMkLst>
            <pc:docMk/>
            <pc:sldMk cId="1529796401" sldId="282"/>
            <ac:picMk id="1028" creationId="{9D9FBC80-DAFC-4EE7-E874-FE6E71CEA401}"/>
          </ac:picMkLst>
        </pc:picChg>
      </pc:sldChg>
      <pc:sldChg chg="addSp modSp new mod ord">
        <pc:chgData name="Jacqui Jones" userId="67ebcc1a-b75c-4eb5-9b86-38230d81d233" providerId="ADAL" clId="{504CA29F-4AE1-49D6-910F-6BAF1DF8D031}" dt="2023-10-07T22:41:13.551" v="6579" actId="1076"/>
        <pc:sldMkLst>
          <pc:docMk/>
          <pc:sldMk cId="32606025" sldId="283"/>
        </pc:sldMkLst>
        <pc:spChg chg="mod">
          <ac:chgData name="Jacqui Jones" userId="67ebcc1a-b75c-4eb5-9b86-38230d81d233" providerId="ADAL" clId="{504CA29F-4AE1-49D6-910F-6BAF1DF8D031}" dt="2023-10-07T21:50:27.767" v="6204" actId="113"/>
          <ac:spMkLst>
            <pc:docMk/>
            <pc:sldMk cId="32606025" sldId="283"/>
            <ac:spMk id="2" creationId="{D9DC39AE-B395-FC97-50BD-D9CBC86BC4C4}"/>
          </ac:spMkLst>
        </pc:spChg>
        <pc:spChg chg="mod">
          <ac:chgData name="Jacqui Jones" userId="67ebcc1a-b75c-4eb5-9b86-38230d81d233" providerId="ADAL" clId="{504CA29F-4AE1-49D6-910F-6BAF1DF8D031}" dt="2023-10-07T22:38:46.673" v="6559" actId="1076"/>
          <ac:spMkLst>
            <pc:docMk/>
            <pc:sldMk cId="32606025" sldId="283"/>
            <ac:spMk id="3" creationId="{AC67B2DD-6E21-3E6B-EA4E-518F4F9FD9F4}"/>
          </ac:spMkLst>
        </pc:spChg>
        <pc:picChg chg="add mod">
          <ac:chgData name="Jacqui Jones" userId="67ebcc1a-b75c-4eb5-9b86-38230d81d233" providerId="ADAL" clId="{504CA29F-4AE1-49D6-910F-6BAF1DF8D031}" dt="2023-10-07T22:41:13.551" v="6579" actId="1076"/>
          <ac:picMkLst>
            <pc:docMk/>
            <pc:sldMk cId="32606025" sldId="283"/>
            <ac:picMk id="23554" creationId="{E0482276-EE66-653C-1C40-FDEFD89DDB6F}"/>
          </ac:picMkLst>
        </pc:picChg>
        <pc:picChg chg="add mod">
          <ac:chgData name="Jacqui Jones" userId="67ebcc1a-b75c-4eb5-9b86-38230d81d233" providerId="ADAL" clId="{504CA29F-4AE1-49D6-910F-6BAF1DF8D031}" dt="2023-10-07T22:41:08.899" v="6578" actId="14100"/>
          <ac:picMkLst>
            <pc:docMk/>
            <pc:sldMk cId="32606025" sldId="283"/>
            <ac:picMk id="23556" creationId="{D8F995A5-21F2-FCC9-1FA2-26A0508C3595}"/>
          </ac:picMkLst>
        </pc:picChg>
      </pc:sldChg>
      <pc:sldChg chg="addSp modSp new mod">
        <pc:chgData name="Jacqui Jones" userId="67ebcc1a-b75c-4eb5-9b86-38230d81d233" providerId="ADAL" clId="{504CA29F-4AE1-49D6-910F-6BAF1DF8D031}" dt="2023-10-08T00:47:08.626" v="6799" actId="20577"/>
        <pc:sldMkLst>
          <pc:docMk/>
          <pc:sldMk cId="2247517606" sldId="284"/>
        </pc:sldMkLst>
        <pc:spChg chg="mod">
          <ac:chgData name="Jacqui Jones" userId="67ebcc1a-b75c-4eb5-9b86-38230d81d233" providerId="ADAL" clId="{504CA29F-4AE1-49D6-910F-6BAF1DF8D031}" dt="2023-10-07T22:46:09.848" v="6587" actId="1076"/>
          <ac:spMkLst>
            <pc:docMk/>
            <pc:sldMk cId="2247517606" sldId="284"/>
            <ac:spMk id="2" creationId="{81F29F76-DE4B-883B-979B-0F8168F8BD6B}"/>
          </ac:spMkLst>
        </pc:spChg>
        <pc:spChg chg="mod">
          <ac:chgData name="Jacqui Jones" userId="67ebcc1a-b75c-4eb5-9b86-38230d81d233" providerId="ADAL" clId="{504CA29F-4AE1-49D6-910F-6BAF1DF8D031}" dt="2023-10-08T00:47:08.626" v="6799" actId="20577"/>
          <ac:spMkLst>
            <pc:docMk/>
            <pc:sldMk cId="2247517606" sldId="284"/>
            <ac:spMk id="3" creationId="{A41A8386-490C-18C7-053E-79671588C4A9}"/>
          </ac:spMkLst>
        </pc:spChg>
        <pc:picChg chg="add mod">
          <ac:chgData name="Jacqui Jones" userId="67ebcc1a-b75c-4eb5-9b86-38230d81d233" providerId="ADAL" clId="{504CA29F-4AE1-49D6-910F-6BAF1DF8D031}" dt="2023-10-07T22:45:46.416" v="6583" actId="1076"/>
          <ac:picMkLst>
            <pc:docMk/>
            <pc:sldMk cId="2247517606" sldId="284"/>
            <ac:picMk id="24578" creationId="{73028A86-5151-907E-60E1-7E11EBCEC01D}"/>
          </ac:picMkLst>
        </pc:picChg>
      </pc:sldChg>
      <pc:sldChg chg="addSp modSp new mod">
        <pc:chgData name="Jacqui Jones" userId="67ebcc1a-b75c-4eb5-9b86-38230d81d233" providerId="ADAL" clId="{504CA29F-4AE1-49D6-910F-6BAF1DF8D031}" dt="2023-10-07T22:54:09.678" v="6743" actId="113"/>
        <pc:sldMkLst>
          <pc:docMk/>
          <pc:sldMk cId="1981490912" sldId="285"/>
        </pc:sldMkLst>
        <pc:spChg chg="mod">
          <ac:chgData name="Jacqui Jones" userId="67ebcc1a-b75c-4eb5-9b86-38230d81d233" providerId="ADAL" clId="{504CA29F-4AE1-49D6-910F-6BAF1DF8D031}" dt="2023-10-07T22:54:09.678" v="6743" actId="113"/>
          <ac:spMkLst>
            <pc:docMk/>
            <pc:sldMk cId="1981490912" sldId="285"/>
            <ac:spMk id="2" creationId="{DE27C502-91C2-0B7D-7974-EADBE4291F40}"/>
          </ac:spMkLst>
        </pc:spChg>
        <pc:spChg chg="mod">
          <ac:chgData name="Jacqui Jones" userId="67ebcc1a-b75c-4eb5-9b86-38230d81d233" providerId="ADAL" clId="{504CA29F-4AE1-49D6-910F-6BAF1DF8D031}" dt="2023-10-07T21:51:28.483" v="6259" actId="20577"/>
          <ac:spMkLst>
            <pc:docMk/>
            <pc:sldMk cId="1981490912" sldId="285"/>
            <ac:spMk id="3" creationId="{E7898C85-C13E-8993-3FC2-C24D52675F88}"/>
          </ac:spMkLst>
        </pc:spChg>
        <pc:picChg chg="add mod">
          <ac:chgData name="Jacqui Jones" userId="67ebcc1a-b75c-4eb5-9b86-38230d81d233" providerId="ADAL" clId="{504CA29F-4AE1-49D6-910F-6BAF1DF8D031}" dt="2023-10-07T22:36:12.786" v="6557" actId="1076"/>
          <ac:picMkLst>
            <pc:docMk/>
            <pc:sldMk cId="1981490912" sldId="285"/>
            <ac:picMk id="22530" creationId="{516655BB-5C8E-25C1-1324-6DC0F266DA31}"/>
          </ac:picMkLst>
        </pc:picChg>
      </pc:sldChg>
      <pc:sldChg chg="addSp delSp modSp new mod">
        <pc:chgData name="Jacqui Jones" userId="67ebcc1a-b75c-4eb5-9b86-38230d81d233" providerId="ADAL" clId="{504CA29F-4AE1-49D6-910F-6BAF1DF8D031}" dt="2023-10-07T21:53:09.454" v="6274" actId="14100"/>
        <pc:sldMkLst>
          <pc:docMk/>
          <pc:sldMk cId="3040429661" sldId="286"/>
        </pc:sldMkLst>
        <pc:spChg chg="mod">
          <ac:chgData name="Jacqui Jones" userId="67ebcc1a-b75c-4eb5-9b86-38230d81d233" providerId="ADAL" clId="{504CA29F-4AE1-49D6-910F-6BAF1DF8D031}" dt="2023-10-07T21:53:09.454" v="6274" actId="14100"/>
          <ac:spMkLst>
            <pc:docMk/>
            <pc:sldMk cId="3040429661" sldId="286"/>
            <ac:spMk id="2" creationId="{60F2E384-B68D-EC6A-8DD4-8D06F19336DF}"/>
          </ac:spMkLst>
        </pc:spChg>
        <pc:spChg chg="del">
          <ac:chgData name="Jacqui Jones" userId="67ebcc1a-b75c-4eb5-9b86-38230d81d233" providerId="ADAL" clId="{504CA29F-4AE1-49D6-910F-6BAF1DF8D031}" dt="2023-10-07T21:52:43.867" v="6269"/>
          <ac:spMkLst>
            <pc:docMk/>
            <pc:sldMk cId="3040429661" sldId="286"/>
            <ac:spMk id="3" creationId="{EC195C6D-F009-F5AC-8F14-1A8BCFF06598}"/>
          </ac:spMkLst>
        </pc:spChg>
        <pc:graphicFrameChg chg="add mod">
          <ac:chgData name="Jacqui Jones" userId="67ebcc1a-b75c-4eb5-9b86-38230d81d233" providerId="ADAL" clId="{504CA29F-4AE1-49D6-910F-6BAF1DF8D031}" dt="2023-10-07T21:52:53.265" v="6270" actId="14100"/>
          <ac:graphicFrameMkLst>
            <pc:docMk/>
            <pc:sldMk cId="3040429661" sldId="286"/>
            <ac:graphicFrameMk id="4" creationId="{F072632E-8168-4FEF-3B65-36988C5005A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FF3161-BE96-4663-B060-BE07AFF18507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31B9740-5BF4-4BB8-A1D1-4F1A86911E6D}">
      <dgm:prSet phldrT="[Text]" custT="1"/>
      <dgm:spPr/>
      <dgm:t>
        <a:bodyPr/>
        <a:lstStyle/>
        <a:p>
          <a:r>
            <a:rPr lang="en-GB" sz="2400" dirty="0"/>
            <a:t>Structural Functionalism</a:t>
          </a:r>
        </a:p>
        <a:p>
          <a:r>
            <a:rPr lang="en-GB" sz="2400" dirty="0"/>
            <a:t>Social Harmony</a:t>
          </a:r>
        </a:p>
        <a:p>
          <a:r>
            <a:rPr lang="en-GB" sz="2400" dirty="0"/>
            <a:t>Expression</a:t>
          </a:r>
        </a:p>
        <a:p>
          <a:r>
            <a:rPr lang="en-GB" sz="2400" dirty="0"/>
            <a:t>Need</a:t>
          </a:r>
          <a:r>
            <a:rPr lang="en-GB" sz="2000" dirty="0"/>
            <a:t>s</a:t>
          </a:r>
        </a:p>
      </dgm:t>
    </dgm:pt>
    <dgm:pt modelId="{6AC250CA-1A27-4692-9765-5E90AF071272}" type="parTrans" cxnId="{8CB91E06-D5A3-4572-89D5-132F371E80AA}">
      <dgm:prSet/>
      <dgm:spPr/>
      <dgm:t>
        <a:bodyPr/>
        <a:lstStyle/>
        <a:p>
          <a:endParaRPr lang="en-GB"/>
        </a:p>
      </dgm:t>
    </dgm:pt>
    <dgm:pt modelId="{3A04888B-B4EF-4166-8C9D-2BEFAC0EA405}" type="sibTrans" cxnId="{8CB91E06-D5A3-4572-89D5-132F371E80AA}">
      <dgm:prSet/>
      <dgm:spPr/>
      <dgm:t>
        <a:bodyPr/>
        <a:lstStyle/>
        <a:p>
          <a:endParaRPr lang="en-GB"/>
        </a:p>
      </dgm:t>
    </dgm:pt>
    <dgm:pt modelId="{9B20EA5B-B7B7-4384-88F0-5541214F89BC}">
      <dgm:prSet phldrT="[Text]" custT="1"/>
      <dgm:spPr/>
      <dgm:t>
        <a:bodyPr/>
        <a:lstStyle/>
        <a:p>
          <a:endParaRPr lang="en-GB" sz="2400" dirty="0"/>
        </a:p>
        <a:p>
          <a:r>
            <a:rPr lang="en-GB" sz="2400" dirty="0"/>
            <a:t>Conflict Theory</a:t>
          </a:r>
        </a:p>
        <a:p>
          <a:r>
            <a:rPr lang="en-GB" sz="2400" dirty="0"/>
            <a:t>Mass manipulation</a:t>
          </a:r>
        </a:p>
        <a:p>
          <a:r>
            <a:rPr lang="en-GB" sz="2400" dirty="0"/>
            <a:t>Conformity  and enforced consensus</a:t>
          </a:r>
        </a:p>
        <a:p>
          <a:r>
            <a:rPr lang="en-GB" sz="2400" dirty="0"/>
            <a:t>Passive Dupes</a:t>
          </a:r>
        </a:p>
        <a:p>
          <a:endParaRPr lang="en-GB" sz="1800" dirty="0"/>
        </a:p>
      </dgm:t>
    </dgm:pt>
    <dgm:pt modelId="{BC6F013C-A579-42C8-97E0-5059F07D0168}" type="parTrans" cxnId="{4897B66F-5241-48E5-9EE6-F15107FE4850}">
      <dgm:prSet/>
      <dgm:spPr/>
      <dgm:t>
        <a:bodyPr/>
        <a:lstStyle/>
        <a:p>
          <a:endParaRPr lang="en-GB"/>
        </a:p>
      </dgm:t>
    </dgm:pt>
    <dgm:pt modelId="{C0EFF6E1-E04B-4D8A-A319-E0197D6119AA}" type="sibTrans" cxnId="{4897B66F-5241-48E5-9EE6-F15107FE4850}">
      <dgm:prSet/>
      <dgm:spPr/>
      <dgm:t>
        <a:bodyPr/>
        <a:lstStyle/>
        <a:p>
          <a:endParaRPr lang="en-GB"/>
        </a:p>
      </dgm:t>
    </dgm:pt>
    <dgm:pt modelId="{0017E0A3-9C5B-4F7C-AACF-F31FBBABD591}" type="pres">
      <dgm:prSet presAssocID="{D5FF3161-BE96-4663-B060-BE07AFF18507}" presName="diagram" presStyleCnt="0">
        <dgm:presLayoutVars>
          <dgm:dir/>
          <dgm:resizeHandles val="exact"/>
        </dgm:presLayoutVars>
      </dgm:prSet>
      <dgm:spPr/>
    </dgm:pt>
    <dgm:pt modelId="{BC09C227-F9A8-4FEB-BAE5-D781095A0022}" type="pres">
      <dgm:prSet presAssocID="{031B9740-5BF4-4BB8-A1D1-4F1A86911E6D}" presName="arrow" presStyleLbl="node1" presStyleIdx="0" presStyleCnt="2" custScaleX="110943" custScaleY="102017">
        <dgm:presLayoutVars>
          <dgm:bulletEnabled val="1"/>
        </dgm:presLayoutVars>
      </dgm:prSet>
      <dgm:spPr/>
    </dgm:pt>
    <dgm:pt modelId="{979E1E59-92EB-40FC-B7BD-5A8645725978}" type="pres">
      <dgm:prSet presAssocID="{9B20EA5B-B7B7-4384-88F0-5541214F89BC}" presName="arrow" presStyleLbl="node1" presStyleIdx="1" presStyleCnt="2" custScaleX="102054" custScaleY="102055" custRadScaleRad="94355" custRadScaleInc="-3268">
        <dgm:presLayoutVars>
          <dgm:bulletEnabled val="1"/>
        </dgm:presLayoutVars>
      </dgm:prSet>
      <dgm:spPr/>
    </dgm:pt>
  </dgm:ptLst>
  <dgm:cxnLst>
    <dgm:cxn modelId="{8CB91E06-D5A3-4572-89D5-132F371E80AA}" srcId="{D5FF3161-BE96-4663-B060-BE07AFF18507}" destId="{031B9740-5BF4-4BB8-A1D1-4F1A86911E6D}" srcOrd="0" destOrd="0" parTransId="{6AC250CA-1A27-4692-9765-5E90AF071272}" sibTransId="{3A04888B-B4EF-4166-8C9D-2BEFAC0EA405}"/>
    <dgm:cxn modelId="{4897B66F-5241-48E5-9EE6-F15107FE4850}" srcId="{D5FF3161-BE96-4663-B060-BE07AFF18507}" destId="{9B20EA5B-B7B7-4384-88F0-5541214F89BC}" srcOrd="1" destOrd="0" parTransId="{BC6F013C-A579-42C8-97E0-5059F07D0168}" sibTransId="{C0EFF6E1-E04B-4D8A-A319-E0197D6119AA}"/>
    <dgm:cxn modelId="{C9D4E86F-207B-4077-901E-07F396A63126}" type="presOf" srcId="{9B20EA5B-B7B7-4384-88F0-5541214F89BC}" destId="{979E1E59-92EB-40FC-B7BD-5A8645725978}" srcOrd="0" destOrd="0" presId="urn:microsoft.com/office/officeart/2005/8/layout/arrow5"/>
    <dgm:cxn modelId="{E39A89A5-D8E3-454E-9B01-C81A201B9C1E}" type="presOf" srcId="{031B9740-5BF4-4BB8-A1D1-4F1A86911E6D}" destId="{BC09C227-F9A8-4FEB-BAE5-D781095A0022}" srcOrd="0" destOrd="0" presId="urn:microsoft.com/office/officeart/2005/8/layout/arrow5"/>
    <dgm:cxn modelId="{15690EF4-9DD6-443E-9215-0A4F4F6A0AB5}" type="presOf" srcId="{D5FF3161-BE96-4663-B060-BE07AFF18507}" destId="{0017E0A3-9C5B-4F7C-AACF-F31FBBABD591}" srcOrd="0" destOrd="0" presId="urn:microsoft.com/office/officeart/2005/8/layout/arrow5"/>
    <dgm:cxn modelId="{ADAD496B-961A-4724-8484-A2A09A8EC6EF}" type="presParOf" srcId="{0017E0A3-9C5B-4F7C-AACF-F31FBBABD591}" destId="{BC09C227-F9A8-4FEB-BAE5-D781095A0022}" srcOrd="0" destOrd="0" presId="urn:microsoft.com/office/officeart/2005/8/layout/arrow5"/>
    <dgm:cxn modelId="{A8FA059C-3104-4F9B-AC12-E65D4DEA371E}" type="presParOf" srcId="{0017E0A3-9C5B-4F7C-AACF-F31FBBABD591}" destId="{979E1E59-92EB-40FC-B7BD-5A8645725978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9C227-F9A8-4FEB-BAE5-D781095A0022}">
      <dsp:nvSpPr>
        <dsp:cNvPr id="0" name=""/>
        <dsp:cNvSpPr/>
      </dsp:nvSpPr>
      <dsp:spPr>
        <a:xfrm rot="16200000">
          <a:off x="-151572" y="996"/>
          <a:ext cx="5223641" cy="480336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Structural Functionalism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Social Harmony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Expression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Need</a:t>
          </a:r>
          <a:r>
            <a:rPr lang="en-GB" sz="2000" kern="1200" dirty="0"/>
            <a:t>s</a:t>
          </a:r>
        </a:p>
      </dsp:txBody>
      <dsp:txXfrm rot="5400000">
        <a:off x="58564" y="1096770"/>
        <a:ext cx="3962779" cy="2611821"/>
      </dsp:txXfrm>
    </dsp:sp>
    <dsp:sp modelId="{979E1E59-92EB-40FC-B7BD-5A8645725978}">
      <dsp:nvSpPr>
        <dsp:cNvPr id="0" name=""/>
        <dsp:cNvSpPr/>
      </dsp:nvSpPr>
      <dsp:spPr>
        <a:xfrm rot="5400000">
          <a:off x="5683813" y="-23"/>
          <a:ext cx="4805111" cy="480515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Conflict Theory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Mass manipulation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Conformity  and enforced consensus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Passive Dupes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 rot="-5400000">
        <a:off x="6524684" y="1201278"/>
        <a:ext cx="3964264" cy="24025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21329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Management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Tourism, Events &amp; Leisure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25699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Politics 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2D00B-01EF-9394-49D8-4587A4C90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57199"/>
            <a:ext cx="12192000" cy="1533524"/>
          </a:xfrm>
        </p:spPr>
        <p:txBody>
          <a:bodyPr/>
          <a:lstStyle/>
          <a:p>
            <a:r>
              <a:rPr lang="en-GB" b="1" dirty="0"/>
              <a:t>Political Inter-relationship between Tourism &amp;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86868-6074-1BDB-622E-CB5880621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66725"/>
            <a:ext cx="12001500" cy="577691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Hargreaves (2007)</a:t>
            </a:r>
          </a:p>
          <a:p>
            <a:r>
              <a:rPr lang="en-GB" dirty="0"/>
              <a:t>Leisure - “Central role in the cultural life of modern society” </a:t>
            </a:r>
          </a:p>
          <a:p>
            <a:r>
              <a:rPr lang="en-GB" dirty="0"/>
              <a:t>Treadwell (1992) </a:t>
            </a:r>
          </a:p>
          <a:p>
            <a:r>
              <a:rPr lang="en-GB" dirty="0"/>
              <a:t> “Appropriated by Politicians…..Eulogized by Educators &amp; Social Reformers…….&amp; Promoted by the Modern State”</a:t>
            </a:r>
          </a:p>
          <a:p>
            <a:r>
              <a:rPr lang="en-GB" dirty="0"/>
              <a:t>National Identities</a:t>
            </a:r>
          </a:p>
          <a:p>
            <a:r>
              <a:rPr lang="en-GB" dirty="0"/>
              <a:t>Events Impacts &amp; Legacies</a:t>
            </a:r>
          </a:p>
          <a:p>
            <a:r>
              <a:rPr lang="en-GB" dirty="0"/>
              <a:t>Tourism Impacts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Terrorism</a:t>
            </a:r>
          </a:p>
        </p:txBody>
      </p:sp>
      <p:pic>
        <p:nvPicPr>
          <p:cNvPr id="21506" name="Picture 2" descr="Political Events Around the World – Current Affairs">
            <a:extLst>
              <a:ext uri="{FF2B5EF4-FFF2-40B4-BE49-F238E27FC236}">
                <a16:creationId xmlns:a16="http://schemas.microsoft.com/office/drawing/2014/main" id="{CEFBD3FC-0B2C-DF41-9E14-B048802371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659" y="2809876"/>
            <a:ext cx="6733965" cy="277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677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9440D-DCFC-8548-9687-837FEE603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9075"/>
            <a:ext cx="10515600" cy="1909763"/>
          </a:xfrm>
        </p:spPr>
        <p:txBody>
          <a:bodyPr/>
          <a:lstStyle/>
          <a:p>
            <a:r>
              <a:rPr lang="en-GB" dirty="0"/>
              <a:t>Sociological &amp; Political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2D7BE-E07C-74D1-5AE2-7E997FF67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9700"/>
            <a:ext cx="10515600" cy="4767263"/>
          </a:xfrm>
        </p:spPr>
        <p:txBody>
          <a:bodyPr>
            <a:normAutofit/>
          </a:bodyPr>
          <a:lstStyle/>
          <a:p>
            <a:r>
              <a:rPr lang="en-GB" dirty="0"/>
              <a:t>Political Hegemony</a:t>
            </a:r>
          </a:p>
          <a:p>
            <a:r>
              <a:rPr lang="en-GB" dirty="0"/>
              <a:t>Social Hegemony</a:t>
            </a:r>
          </a:p>
          <a:p>
            <a:r>
              <a:rPr lang="en-GB" dirty="0"/>
              <a:t>Authority</a:t>
            </a:r>
          </a:p>
          <a:p>
            <a:r>
              <a:rPr lang="en-GB" dirty="0"/>
              <a:t>Power</a:t>
            </a:r>
          </a:p>
          <a:p>
            <a:r>
              <a:rPr lang="en-GB" dirty="0"/>
              <a:t>Dominance</a:t>
            </a:r>
          </a:p>
          <a:p>
            <a:r>
              <a:rPr lang="en-GB" dirty="0"/>
              <a:t>Subtle Balance of Force, </a:t>
            </a:r>
            <a:r>
              <a:rPr lang="en-GB" dirty="0" err="1"/>
              <a:t>Coercian</a:t>
            </a:r>
            <a:r>
              <a:rPr lang="en-GB" dirty="0"/>
              <a:t> and Consent</a:t>
            </a:r>
          </a:p>
          <a:p>
            <a:r>
              <a:rPr lang="en-GB" dirty="0"/>
              <a:t>Leisure is a power network and feeds cultures</a:t>
            </a:r>
          </a:p>
          <a:p>
            <a:r>
              <a:rPr lang="en-GB" dirty="0"/>
              <a:t>Carrot &amp; Stick </a:t>
            </a:r>
          </a:p>
        </p:txBody>
      </p:sp>
      <p:pic>
        <p:nvPicPr>
          <p:cNvPr id="19458" name="Picture 2" descr="Thomas Aquinas Quote: “There is no leisure about politics.”">
            <a:extLst>
              <a:ext uri="{FF2B5EF4-FFF2-40B4-BE49-F238E27FC236}">
                <a16:creationId xmlns:a16="http://schemas.microsoft.com/office/drawing/2014/main" id="{CD401A47-57B9-51DD-E50A-0133B9DF80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289" y="1196721"/>
            <a:ext cx="4887686" cy="273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880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17CD0-3673-E37B-C661-E92C62B9A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Power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5F81D-DB7D-768B-36AA-49F2221A2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2100"/>
            <a:ext cx="10515600" cy="4614863"/>
          </a:xfrm>
        </p:spPr>
        <p:txBody>
          <a:bodyPr/>
          <a:lstStyle/>
          <a:p>
            <a:r>
              <a:rPr lang="en-GB" dirty="0"/>
              <a:t>VALUES</a:t>
            </a:r>
          </a:p>
          <a:p>
            <a:r>
              <a:rPr lang="en-GB" dirty="0"/>
              <a:t>BELIEFS</a:t>
            </a:r>
          </a:p>
          <a:p>
            <a:r>
              <a:rPr lang="en-GB" dirty="0"/>
              <a:t>ELITISM</a:t>
            </a:r>
          </a:p>
          <a:p>
            <a:r>
              <a:rPr lang="en-GB" dirty="0"/>
              <a:t>IDEOLOGIES</a:t>
            </a:r>
          </a:p>
          <a:p>
            <a:r>
              <a:rPr lang="en-GB" dirty="0"/>
              <a:t>PATERNALISM</a:t>
            </a:r>
          </a:p>
          <a:p>
            <a:r>
              <a:rPr lang="en-GB" dirty="0"/>
              <a:t>CULTURES</a:t>
            </a:r>
          </a:p>
          <a:p>
            <a:r>
              <a:rPr lang="en-GB" dirty="0"/>
              <a:t>Cheating &amp; Deviance</a:t>
            </a:r>
          </a:p>
          <a:p>
            <a:r>
              <a:rPr lang="en-GB" dirty="0"/>
              <a:t>Racism, Sexism, Disability</a:t>
            </a:r>
          </a:p>
          <a:p>
            <a:endParaRPr lang="en-GB" dirty="0"/>
          </a:p>
        </p:txBody>
      </p:sp>
      <p:pic>
        <p:nvPicPr>
          <p:cNvPr id="20482" name="Picture 2" descr="30 Years of World Politics: What Has Changed? | Journal of Democracy">
            <a:extLst>
              <a:ext uri="{FF2B5EF4-FFF2-40B4-BE49-F238E27FC236}">
                <a16:creationId xmlns:a16="http://schemas.microsoft.com/office/drawing/2014/main" id="{D27E46D1-82F9-583A-D67C-02785A94D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673" y="1562100"/>
            <a:ext cx="5941402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919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07FEF-F15D-822F-DCA9-D9AB7727A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-304800"/>
            <a:ext cx="5181600" cy="186689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Power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C0DF2-344B-E370-D399-4677CCC97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14374"/>
            <a:ext cx="10515600" cy="511492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Leisure mirrors society</a:t>
            </a:r>
          </a:p>
          <a:p>
            <a:r>
              <a:rPr lang="en-GB" dirty="0"/>
              <a:t>Socialisation</a:t>
            </a:r>
          </a:p>
          <a:p>
            <a:r>
              <a:rPr lang="en-GB" dirty="0"/>
              <a:t>Institutions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Government</a:t>
            </a:r>
          </a:p>
          <a:p>
            <a:r>
              <a:rPr lang="en-GB" dirty="0"/>
              <a:t>State power and nationalism</a:t>
            </a:r>
          </a:p>
          <a:p>
            <a:r>
              <a:rPr lang="en-GB" dirty="0"/>
              <a:t>Civil society</a:t>
            </a:r>
          </a:p>
          <a:p>
            <a:r>
              <a:rPr lang="en-GB" dirty="0"/>
              <a:t>Cultures</a:t>
            </a:r>
          </a:p>
          <a:p>
            <a:r>
              <a:rPr lang="en-GB" dirty="0"/>
              <a:t>Economy</a:t>
            </a:r>
          </a:p>
          <a:p>
            <a:r>
              <a:rPr lang="en-GB" dirty="0"/>
              <a:t>Media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Commercialisation</a:t>
            </a:r>
          </a:p>
          <a:p>
            <a:r>
              <a:rPr lang="en-GB" dirty="0"/>
              <a:t>Massification</a:t>
            </a:r>
          </a:p>
          <a:p>
            <a:endParaRPr lang="en-GB" dirty="0"/>
          </a:p>
        </p:txBody>
      </p:sp>
      <p:pic>
        <p:nvPicPr>
          <p:cNvPr id="1028" name="Picture 4" descr="What Can You Do With a Politics Degree? | Top Universities">
            <a:extLst>
              <a:ext uri="{FF2B5EF4-FFF2-40B4-BE49-F238E27FC236}">
                <a16:creationId xmlns:a16="http://schemas.microsoft.com/office/drawing/2014/main" id="{9D9FBC80-DAFC-4EE7-E874-FE6E71CEA4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085" y="1477565"/>
            <a:ext cx="5602715" cy="3702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796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C39AE-B395-FC97-50BD-D9CBC86BC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199"/>
            <a:ext cx="10515600" cy="193357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Structural Functionalism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7B2DD-6E21-3E6B-EA4E-518F4F9FD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" y="819150"/>
            <a:ext cx="10515600" cy="49768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Leisure is an important but residual part of life</a:t>
            </a:r>
          </a:p>
          <a:p>
            <a:r>
              <a:rPr lang="en-GB" dirty="0"/>
              <a:t>Industrial and Institutional framework provides presence for leisure</a:t>
            </a:r>
          </a:p>
          <a:p>
            <a:r>
              <a:rPr lang="en-GB" dirty="0"/>
              <a:t>Leisure is spiritual </a:t>
            </a:r>
            <a:r>
              <a:rPr lang="en-GB" dirty="0" err="1"/>
              <a:t>Inspirationalism</a:t>
            </a:r>
            <a:endParaRPr lang="en-GB" dirty="0"/>
          </a:p>
          <a:p>
            <a:r>
              <a:rPr lang="en-GB" dirty="0"/>
              <a:t>Social experience</a:t>
            </a:r>
          </a:p>
          <a:p>
            <a:r>
              <a:rPr lang="en-GB" dirty="0"/>
              <a:t>Personal experience</a:t>
            </a:r>
          </a:p>
          <a:p>
            <a:r>
              <a:rPr lang="en-GB" dirty="0"/>
              <a:t>Goals and education</a:t>
            </a:r>
          </a:p>
          <a:p>
            <a:r>
              <a:rPr lang="en-GB" dirty="0"/>
              <a:t>Creates consensus and cohesion in society</a:t>
            </a:r>
          </a:p>
          <a:p>
            <a:r>
              <a:rPr lang="en-GB" dirty="0"/>
              <a:t>Tension release</a:t>
            </a:r>
          </a:p>
          <a:p>
            <a:r>
              <a:rPr lang="en-GB" dirty="0"/>
              <a:t>A form of social expression</a:t>
            </a:r>
          </a:p>
          <a:p>
            <a:r>
              <a:rPr lang="en-GB" dirty="0"/>
              <a:t>Satisfies needs</a:t>
            </a:r>
          </a:p>
          <a:p>
            <a:r>
              <a:rPr lang="en-GB" dirty="0"/>
              <a:t>An instrument of social harmony</a:t>
            </a:r>
          </a:p>
          <a:p>
            <a:endParaRPr lang="en-GB" dirty="0"/>
          </a:p>
        </p:txBody>
      </p:sp>
      <p:pic>
        <p:nvPicPr>
          <p:cNvPr id="23554" name="Picture 2" descr="Sport as a Unifying Force Throughout Humanity - YouTube">
            <a:extLst>
              <a:ext uri="{FF2B5EF4-FFF2-40B4-BE49-F238E27FC236}">
                <a16:creationId xmlns:a16="http://schemas.microsoft.com/office/drawing/2014/main" id="{E0482276-EE66-653C-1C40-FDEFD89DD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952875"/>
            <a:ext cx="3071812" cy="168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Richard Attias Quote: “Sport is a great equalizer that can build bridges,  transcend borders and cultures, and render even the fiercest conflict...”">
            <a:extLst>
              <a:ext uri="{FF2B5EF4-FFF2-40B4-BE49-F238E27FC236}">
                <a16:creationId xmlns:a16="http://schemas.microsoft.com/office/drawing/2014/main" id="{D8F995A5-21F2-FCC9-1FA2-26A0508C3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6" y="1693069"/>
            <a:ext cx="4133850" cy="286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6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29F76-DE4B-883B-979B-0F8168F8B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124" y="0"/>
            <a:ext cx="6143625" cy="146685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Marxist Conflict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A8386-490C-18C7-053E-79671588C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" y="838200"/>
            <a:ext cx="11220450" cy="50006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Conflict – Capitalism</a:t>
            </a:r>
          </a:p>
          <a:p>
            <a:r>
              <a:rPr lang="en-GB" dirty="0"/>
              <a:t>Elite Control of the masses</a:t>
            </a:r>
          </a:p>
          <a:p>
            <a:r>
              <a:rPr lang="en-GB" dirty="0"/>
              <a:t>Mass manipulation</a:t>
            </a:r>
          </a:p>
          <a:p>
            <a:r>
              <a:rPr lang="en-GB" dirty="0"/>
              <a:t>Conformity – Passive dupes</a:t>
            </a:r>
          </a:p>
          <a:p>
            <a:r>
              <a:rPr lang="en-GB" dirty="0"/>
              <a:t>Leisure is a distorted from of PE</a:t>
            </a:r>
          </a:p>
          <a:p>
            <a:r>
              <a:rPr lang="en-GB" dirty="0"/>
              <a:t>Leisure is shaped by society</a:t>
            </a:r>
          </a:p>
          <a:p>
            <a:r>
              <a:rPr lang="en-GB" dirty="0"/>
              <a:t>Leisure is Non-Creative and Non-Expressive</a:t>
            </a:r>
          </a:p>
          <a:p>
            <a:r>
              <a:rPr lang="en-GB" dirty="0"/>
              <a:t>Secular Opiate</a:t>
            </a:r>
          </a:p>
          <a:p>
            <a:r>
              <a:rPr lang="en-GB" dirty="0"/>
              <a:t>Leisure is a temporary social opiate</a:t>
            </a:r>
          </a:p>
          <a:p>
            <a:r>
              <a:rPr lang="en-GB" dirty="0"/>
              <a:t>Leisure is the last bastion of conflict</a:t>
            </a:r>
          </a:p>
          <a:p>
            <a:r>
              <a:rPr lang="en-GB" dirty="0"/>
              <a:t>Class, Money, Gender, Race, Ethnicity, Nationality and Ability</a:t>
            </a:r>
          </a:p>
          <a:p>
            <a:endParaRPr lang="en-GB" dirty="0"/>
          </a:p>
        </p:txBody>
      </p:sp>
      <p:pic>
        <p:nvPicPr>
          <p:cNvPr id="24578" name="Picture 2" descr="How do people become a part of blind sheep followers? - Quora">
            <a:extLst>
              <a:ext uri="{FF2B5EF4-FFF2-40B4-BE49-F238E27FC236}">
                <a16:creationId xmlns:a16="http://schemas.microsoft.com/office/drawing/2014/main" id="{73028A86-5151-907E-60E1-7E11EBCEC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1152526"/>
            <a:ext cx="57340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517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7C502-91C2-0B7D-7974-EADBE429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98C85-C13E-8993-3FC2-C24D52675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Definitions of Leisure &amp; Recreation</a:t>
            </a:r>
          </a:p>
          <a:p>
            <a:r>
              <a:rPr lang="en-GB" sz="2800" dirty="0"/>
              <a:t>Alienation</a:t>
            </a:r>
          </a:p>
          <a:p>
            <a:r>
              <a:rPr lang="en-GB" sz="2800" dirty="0"/>
              <a:t>Escapism</a:t>
            </a:r>
          </a:p>
          <a:p>
            <a:r>
              <a:rPr lang="en-GB" sz="2800" dirty="0"/>
              <a:t>Commercialism</a:t>
            </a:r>
          </a:p>
          <a:p>
            <a:r>
              <a:rPr lang="en-GB" sz="2800" dirty="0"/>
              <a:t>Deviance</a:t>
            </a:r>
          </a:p>
          <a:p>
            <a:r>
              <a:rPr lang="en-GB" sz="2800" dirty="0" err="1"/>
              <a:t>Devisive</a:t>
            </a:r>
            <a:r>
              <a:rPr lang="en-GB" sz="2800" dirty="0"/>
              <a:t> behaviour – Sexism /Racism</a:t>
            </a:r>
          </a:p>
          <a:p>
            <a:endParaRPr lang="en-GB" dirty="0"/>
          </a:p>
        </p:txBody>
      </p:sp>
      <p:pic>
        <p:nvPicPr>
          <p:cNvPr id="22530" name="Picture 2" descr="Political Participation and Representation | International IDEA">
            <a:extLst>
              <a:ext uri="{FF2B5EF4-FFF2-40B4-BE49-F238E27FC236}">
                <a16:creationId xmlns:a16="http://schemas.microsoft.com/office/drawing/2014/main" id="{516655BB-5C8E-25C1-1324-6DC0F266D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050" y="1690688"/>
            <a:ext cx="5000726" cy="332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1490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2E384-B68D-EC6A-8DD4-8D06F1933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5" y="365125"/>
            <a:ext cx="10820399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POLARITY OF LEISURE  -  Division and Conflict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72632E-8168-4FEF-3B65-36988C5005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5115255"/>
              </p:ext>
            </p:extLst>
          </p:nvPr>
        </p:nvGraphicFramePr>
        <p:xfrm>
          <a:off x="838200" y="1371600"/>
          <a:ext cx="10515600" cy="4805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04296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0542-7BD5-8657-24CA-F81E2B2F2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514"/>
            <a:ext cx="11353800" cy="126227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Historical Political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68908-CB3F-2A04-0D87-22048779C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1197"/>
            <a:ext cx="10515600" cy="507289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Impacts of National Events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1936 Hitler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Cold War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“Politics have always been entwinned with the Olympics” Al </a:t>
            </a:r>
            <a:r>
              <a:rPr lang="en-GB" altLang="en-US" sz="2800" dirty="0" err="1"/>
              <a:t>Senn</a:t>
            </a:r>
            <a:r>
              <a:rPr lang="en-GB" altLang="en-US" sz="2800" dirty="0"/>
              <a:t> (2008)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“International tensions and disputes having their </a:t>
            </a:r>
            <a:r>
              <a:rPr lang="en-GB" altLang="en-US" sz="2800" dirty="0" err="1"/>
              <a:t>reprercussions</a:t>
            </a:r>
            <a:r>
              <a:rPr lang="en-GB" altLang="en-US" sz="2800" dirty="0"/>
              <a:t> in international sports events” McFarlane (1986)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“Keeping sport apolitical is superficially attractive” Tracy (1980)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Terrorism &amp; Events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Hegemonic power of Events</a:t>
            </a:r>
          </a:p>
          <a:p>
            <a:endParaRPr lang="en-GB" dirty="0"/>
          </a:p>
        </p:txBody>
      </p:sp>
      <p:pic>
        <p:nvPicPr>
          <p:cNvPr id="25604" name="Picture 4" descr="Johnson, Albritton, and Thurber's Patriotic and Defiant Bellamy Salute in  Response to Hitler's Snub at Berlin in 1936 – The Sport Journal">
            <a:extLst>
              <a:ext uri="{FF2B5EF4-FFF2-40B4-BE49-F238E27FC236}">
                <a16:creationId xmlns:a16="http://schemas.microsoft.com/office/drawing/2014/main" id="{24998076-A2E9-E116-DC2C-9D81E4F24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275" y="260696"/>
            <a:ext cx="461962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684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07503"/>
            <a:ext cx="10515600" cy="209819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Political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1" y="1133061"/>
            <a:ext cx="11068049" cy="4750903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b="1" dirty="0"/>
              <a:t>Democracy – </a:t>
            </a:r>
          </a:p>
          <a:p>
            <a:pPr>
              <a:defRPr/>
            </a:pPr>
            <a:r>
              <a:rPr lang="en-GB" dirty="0"/>
              <a:t>Constitution / Direct or Representative</a:t>
            </a:r>
          </a:p>
          <a:p>
            <a:pPr>
              <a:defRPr/>
            </a:pPr>
            <a:r>
              <a:rPr lang="en-GB" b="1" dirty="0"/>
              <a:t>Republic</a:t>
            </a:r>
          </a:p>
          <a:p>
            <a:pPr>
              <a:defRPr/>
            </a:pPr>
            <a:r>
              <a:rPr lang="en-GB" dirty="0"/>
              <a:t>Crowned</a:t>
            </a:r>
          </a:p>
          <a:p>
            <a:pPr>
              <a:defRPr/>
            </a:pPr>
            <a:r>
              <a:rPr lang="en-GB" dirty="0"/>
              <a:t>Single Party</a:t>
            </a:r>
          </a:p>
          <a:p>
            <a:pPr>
              <a:defRPr/>
            </a:pPr>
            <a:r>
              <a:rPr lang="en-GB" dirty="0"/>
              <a:t>Capitalist</a:t>
            </a:r>
          </a:p>
          <a:p>
            <a:pPr>
              <a:defRPr/>
            </a:pPr>
            <a:r>
              <a:rPr lang="en-GB" dirty="0"/>
              <a:t>Federal Parliamentary</a:t>
            </a:r>
          </a:p>
          <a:p>
            <a:pPr>
              <a:defRPr/>
            </a:pPr>
            <a:r>
              <a:rPr lang="en-GB" b="1" dirty="0"/>
              <a:t>Monarchy </a:t>
            </a:r>
            <a:r>
              <a:rPr lang="en-GB" dirty="0"/>
              <a:t>– Absolute or Elective</a:t>
            </a:r>
            <a:endParaRPr lang="en-GB" b="1" dirty="0"/>
          </a:p>
          <a:p>
            <a:pPr>
              <a:defRPr/>
            </a:pPr>
            <a:r>
              <a:rPr lang="en-GB" b="1" dirty="0"/>
              <a:t>Communism</a:t>
            </a:r>
          </a:p>
          <a:p>
            <a:pPr>
              <a:defRPr/>
            </a:pPr>
            <a:r>
              <a:rPr lang="en-GB" b="1" dirty="0"/>
              <a:t>Dictatorship - </a:t>
            </a:r>
            <a:r>
              <a:rPr lang="en-GB" dirty="0"/>
              <a:t>Military</a:t>
            </a:r>
            <a:endParaRPr lang="en-GB" b="1" dirty="0"/>
          </a:p>
          <a:p>
            <a:endParaRPr lang="en-GB" b="1" dirty="0"/>
          </a:p>
        </p:txBody>
      </p:sp>
      <p:pic>
        <p:nvPicPr>
          <p:cNvPr id="5122" name="Picture 2" descr="1,100+ House Of Commons Stock Photos, Pictures &amp; Royalty ...">
            <a:extLst>
              <a:ext uri="{FF2B5EF4-FFF2-40B4-BE49-F238E27FC236}">
                <a16:creationId xmlns:a16="http://schemas.microsoft.com/office/drawing/2014/main" id="{4620F004-E1E6-D7A9-11F8-3B4127E04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050" y="1133061"/>
            <a:ext cx="5410199" cy="435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AA90E-4A70-B386-2A74-E05C4E70E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3460" y="1"/>
            <a:ext cx="7020339" cy="88458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POLITICAL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90611-AE39-36F8-67F3-CF8E61845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5739"/>
            <a:ext cx="10515600" cy="54812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Representation </a:t>
            </a:r>
          </a:p>
          <a:p>
            <a:r>
              <a:rPr lang="en-GB" dirty="0"/>
              <a:t>Elected Powers</a:t>
            </a:r>
          </a:p>
          <a:p>
            <a:r>
              <a:rPr lang="en-GB" dirty="0"/>
              <a:t>Law Making / Policy</a:t>
            </a:r>
          </a:p>
          <a:p>
            <a:r>
              <a:rPr lang="en-GB" dirty="0"/>
              <a:t>Finance / Economy</a:t>
            </a:r>
          </a:p>
          <a:p>
            <a:r>
              <a:rPr lang="en-GB" dirty="0"/>
              <a:t>Provision / Management</a:t>
            </a:r>
          </a:p>
          <a:p>
            <a:r>
              <a:rPr lang="en-GB" dirty="0"/>
              <a:t>Direct / Indirect</a:t>
            </a:r>
          </a:p>
          <a:p>
            <a:endParaRPr lang="en-GB" dirty="0"/>
          </a:p>
          <a:p>
            <a:r>
              <a:rPr lang="en-GB" dirty="0"/>
              <a:t>SUPRA NATIONAL FORCES</a:t>
            </a:r>
          </a:p>
          <a:p>
            <a:r>
              <a:rPr lang="en-GB" dirty="0"/>
              <a:t>NATIONAL GOVERNMENT</a:t>
            </a:r>
          </a:p>
          <a:p>
            <a:r>
              <a:rPr lang="en-GB" dirty="0"/>
              <a:t>REGIONAL GOVERNMENT</a:t>
            </a:r>
          </a:p>
          <a:p>
            <a:r>
              <a:rPr lang="en-GB" dirty="0"/>
              <a:t>LOCAL GOVERNMENT</a:t>
            </a:r>
          </a:p>
        </p:txBody>
      </p:sp>
      <p:pic>
        <p:nvPicPr>
          <p:cNvPr id="4" name="Picture 2" descr="41,700+ Houses Of Parliament London Stock Photos, Pictures ...">
            <a:extLst>
              <a:ext uri="{FF2B5EF4-FFF2-40B4-BE49-F238E27FC236}">
                <a16:creationId xmlns:a16="http://schemas.microsoft.com/office/drawing/2014/main" id="{9F49CA77-059F-0B78-557E-11E9C6799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295" y="961611"/>
            <a:ext cx="5733504" cy="448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321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EB72F-2880-76B2-17CC-B58671892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1816" y="-278295"/>
            <a:ext cx="6751983" cy="1470991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Central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4F6F5-9EE6-001D-0627-1424ED8C7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843" y="576470"/>
            <a:ext cx="11164957" cy="560049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2 Tier System</a:t>
            </a:r>
          </a:p>
          <a:p>
            <a:r>
              <a:rPr lang="en-GB" dirty="0"/>
              <a:t>House of Commons – Elected</a:t>
            </a:r>
          </a:p>
          <a:p>
            <a:r>
              <a:rPr lang="en-GB" dirty="0"/>
              <a:t>House of Lords – Peerage/Unelected now Representative</a:t>
            </a:r>
          </a:p>
          <a:p>
            <a:endParaRPr lang="en-GB" altLang="en-US" dirty="0"/>
          </a:p>
          <a:p>
            <a:r>
              <a:rPr lang="en-GB" altLang="en-US" dirty="0"/>
              <a:t>Law Making Powers</a:t>
            </a:r>
          </a:p>
          <a:p>
            <a:r>
              <a:rPr lang="en-GB" altLang="en-US" dirty="0"/>
              <a:t>White Papers</a:t>
            </a:r>
          </a:p>
          <a:p>
            <a:r>
              <a:rPr lang="en-GB" altLang="en-US" dirty="0"/>
              <a:t>Bills</a:t>
            </a:r>
          </a:p>
          <a:p>
            <a:r>
              <a:rPr lang="en-GB" altLang="en-US" dirty="0"/>
              <a:t>Acts of Parliament </a:t>
            </a:r>
          </a:p>
          <a:p>
            <a:r>
              <a:rPr lang="en-GB" altLang="en-US" dirty="0"/>
              <a:t>Laws – Royal Consent</a:t>
            </a:r>
          </a:p>
          <a:p>
            <a:endParaRPr lang="en-GB" altLang="en-US" dirty="0"/>
          </a:p>
          <a:p>
            <a:r>
              <a:rPr lang="en-GB" altLang="en-US" dirty="0"/>
              <a:t>Tax Raising / Economy</a:t>
            </a:r>
          </a:p>
          <a:p>
            <a:r>
              <a:rPr lang="en-GB" altLang="en-US" dirty="0"/>
              <a:t>Funding</a:t>
            </a:r>
          </a:p>
          <a:p>
            <a:r>
              <a:rPr lang="en-GB" altLang="en-US" dirty="0"/>
              <a:t>Policies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2" name="Picture 4" descr="House of Commons Chamber - elevated view | The House of Comm ...">
            <a:extLst>
              <a:ext uri="{FF2B5EF4-FFF2-40B4-BE49-F238E27FC236}">
                <a16:creationId xmlns:a16="http://schemas.microsoft.com/office/drawing/2014/main" id="{C2C97D54-1F86-4B61-8524-A712278865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660" y="2047461"/>
            <a:ext cx="4562061" cy="351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0153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22809-C3ED-4453-F99C-E33CCA057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8295"/>
            <a:ext cx="10515600" cy="121257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UK Political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D4C6F-D3F4-FCCD-0E14-D8E6CAC3A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73156"/>
            <a:ext cx="21676908" cy="5785312"/>
          </a:xfrm>
        </p:spPr>
        <p:txBody>
          <a:bodyPr>
            <a:normAutofit/>
          </a:bodyPr>
          <a:lstStyle/>
          <a:p>
            <a:r>
              <a:rPr lang="en-GB" altLang="en-US" dirty="0"/>
              <a:t>Elections – Constituencies / 1</a:t>
            </a:r>
            <a:r>
              <a:rPr lang="en-GB" altLang="en-US" baseline="30000" dirty="0"/>
              <a:t>st</a:t>
            </a:r>
            <a:r>
              <a:rPr lang="en-GB" altLang="en-US" dirty="0"/>
              <a:t> Past the Post / Term of Office</a:t>
            </a:r>
          </a:p>
          <a:p>
            <a:r>
              <a:rPr lang="en-GB" altLang="en-US" dirty="0"/>
              <a:t>Party Politics – Left v Right – Minor Parties</a:t>
            </a:r>
          </a:p>
          <a:p>
            <a:r>
              <a:rPr lang="en-GB" altLang="en-US" sz="2800" dirty="0"/>
              <a:t>Government </a:t>
            </a:r>
          </a:p>
          <a:p>
            <a:r>
              <a:rPr lang="en-GB" altLang="en-US" dirty="0"/>
              <a:t>Coalitions</a:t>
            </a:r>
          </a:p>
          <a:p>
            <a:endParaRPr lang="en-GB" altLang="en-US" sz="2800" dirty="0"/>
          </a:p>
          <a:p>
            <a:r>
              <a:rPr lang="en-GB" altLang="en-US" dirty="0"/>
              <a:t>Prime Minister</a:t>
            </a:r>
          </a:p>
          <a:p>
            <a:r>
              <a:rPr lang="en-GB" altLang="en-US" dirty="0"/>
              <a:t>Cabinet </a:t>
            </a:r>
          </a:p>
          <a:p>
            <a:r>
              <a:rPr lang="en-GB" altLang="en-US" dirty="0"/>
              <a:t>Role of the Monarchy – Independent </a:t>
            </a:r>
          </a:p>
          <a:p>
            <a:r>
              <a:rPr lang="en-GB" altLang="en-US" dirty="0"/>
              <a:t>Civil Service Role </a:t>
            </a:r>
          </a:p>
          <a:p>
            <a:r>
              <a:rPr lang="en-GB" altLang="en-US" dirty="0"/>
              <a:t>Government Agencies</a:t>
            </a:r>
          </a:p>
          <a:p>
            <a:endParaRPr lang="en-GB" dirty="0"/>
          </a:p>
        </p:txBody>
      </p:sp>
      <p:pic>
        <p:nvPicPr>
          <p:cNvPr id="3074" name="Picture 2" descr="House of Commons | British Parliament &amp; Politics | Britannica">
            <a:extLst>
              <a:ext uri="{FF2B5EF4-FFF2-40B4-BE49-F238E27FC236}">
                <a16:creationId xmlns:a16="http://schemas.microsoft.com/office/drawing/2014/main" id="{A99A0C21-984F-1AC2-5347-1D8F0C840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078" y="1404448"/>
            <a:ext cx="4314618" cy="4049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360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959F4-3C33-1EF4-AC19-FA6E7F46F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673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Regional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A759E-BF9F-955F-0AFA-A0392B38A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748"/>
            <a:ext cx="10515600" cy="4666215"/>
          </a:xfrm>
        </p:spPr>
        <p:txBody>
          <a:bodyPr/>
          <a:lstStyle/>
          <a:p>
            <a:r>
              <a:rPr lang="en-GB" altLang="en-US" sz="2800" dirty="0"/>
              <a:t>WALES GOVERNMENT (ASSEMBLY)</a:t>
            </a:r>
          </a:p>
          <a:p>
            <a:r>
              <a:rPr lang="en-GB" altLang="en-US" sz="2800" dirty="0"/>
              <a:t>Some Law-Making Powers</a:t>
            </a:r>
          </a:p>
          <a:p>
            <a:r>
              <a:rPr lang="en-GB" altLang="en-US" dirty="0"/>
              <a:t>Some Tax Raising Powers</a:t>
            </a:r>
            <a:endParaRPr lang="en-GB" altLang="en-US" sz="2800" dirty="0"/>
          </a:p>
          <a:p>
            <a:r>
              <a:rPr lang="en-GB" altLang="en-US" sz="2800" dirty="0"/>
              <a:t>Policies </a:t>
            </a:r>
          </a:p>
          <a:p>
            <a:r>
              <a:rPr lang="en-GB" altLang="en-US" sz="2800" dirty="0"/>
              <a:t>Funding </a:t>
            </a:r>
          </a:p>
          <a:p>
            <a:r>
              <a:rPr lang="en-GB" altLang="en-US" sz="2800" dirty="0"/>
              <a:t>Promotion / Support</a:t>
            </a:r>
          </a:p>
          <a:p>
            <a:pPr marL="0" indent="0">
              <a:buNone/>
            </a:pPr>
            <a:endParaRPr lang="en-GB" altLang="en-US" sz="2800" dirty="0"/>
          </a:p>
          <a:p>
            <a:r>
              <a:rPr lang="en-GB" altLang="en-US" sz="2800" dirty="0"/>
              <a:t>VISIT WALES/EVENTS WALES/SPORT WALES</a:t>
            </a:r>
          </a:p>
          <a:p>
            <a:endParaRPr lang="en-GB" dirty="0"/>
          </a:p>
        </p:txBody>
      </p:sp>
      <p:pic>
        <p:nvPicPr>
          <p:cNvPr id="6146" name="Picture 2" descr="Members of the Senedd Echo FTWW Calls - FTWW">
            <a:extLst>
              <a:ext uri="{FF2B5EF4-FFF2-40B4-BE49-F238E27FC236}">
                <a16:creationId xmlns:a16="http://schemas.microsoft.com/office/drawing/2014/main" id="{56716242-A3C7-827C-F9E9-F73201C80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643" y="1414463"/>
            <a:ext cx="4916695" cy="3271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26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390FF-B35E-95FC-33E6-01385491C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AA539-A254-8A08-209F-B0F79BB43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5" y="1825625"/>
            <a:ext cx="11877675" cy="4351338"/>
          </a:xfrm>
        </p:spPr>
        <p:txBody>
          <a:bodyPr/>
          <a:lstStyle/>
          <a:p>
            <a:r>
              <a:rPr lang="en-GB" dirty="0"/>
              <a:t>1997 Referendum – Devolution </a:t>
            </a:r>
          </a:p>
          <a:p>
            <a:r>
              <a:rPr lang="en-GB" dirty="0"/>
              <a:t>Devolution – Limited Lawmaking Devolved Powers</a:t>
            </a:r>
          </a:p>
          <a:p>
            <a:r>
              <a:rPr lang="en-GB" dirty="0"/>
              <a:t>Wales Assembly Government</a:t>
            </a:r>
          </a:p>
          <a:p>
            <a:r>
              <a:rPr lang="en-GB" dirty="0"/>
              <a:t>Coalitions – Labour &amp; Plaid</a:t>
            </a:r>
          </a:p>
          <a:p>
            <a:r>
              <a:rPr lang="en-GB" dirty="0"/>
              <a:t>Wales Senedd Government – Increased Lawmaking &amp; Tax Raising Powers</a:t>
            </a:r>
          </a:p>
          <a:p>
            <a:r>
              <a:rPr lang="en-GB" dirty="0"/>
              <a:t>Increase in Senedd Members – Governance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170" name="Picture 2" descr="Building a stronger Senedd: Why size (still) matters – Electoral Reform  Society – ERS">
            <a:extLst>
              <a:ext uri="{FF2B5EF4-FFF2-40B4-BE49-F238E27FC236}">
                <a16:creationId xmlns:a16="http://schemas.microsoft.com/office/drawing/2014/main" id="{8C77B61D-84E4-696B-0CD2-83F33ADD1D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495300"/>
            <a:ext cx="3781425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659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8FFD-5D32-F682-0A62-95561742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Local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5839B-A4EE-A8B8-9360-DD0957D08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1825625"/>
            <a:ext cx="11068050" cy="4351338"/>
          </a:xfrm>
        </p:spPr>
        <p:txBody>
          <a:bodyPr/>
          <a:lstStyle/>
          <a:p>
            <a:r>
              <a:rPr lang="en-GB" altLang="en-US" dirty="0"/>
              <a:t>ELECTED COUNCILLORS</a:t>
            </a:r>
          </a:p>
          <a:p>
            <a:r>
              <a:rPr lang="en-GB" altLang="en-US" dirty="0"/>
              <a:t>OFFICERS</a:t>
            </a:r>
          </a:p>
          <a:p>
            <a:r>
              <a:rPr lang="en-GB" altLang="en-US" dirty="0"/>
              <a:t>LOCAL BY-LAWS</a:t>
            </a:r>
          </a:p>
          <a:p>
            <a:r>
              <a:rPr lang="en-GB" altLang="en-US" dirty="0"/>
              <a:t>FUNDING LOCAL PROJECTS</a:t>
            </a:r>
          </a:p>
          <a:p>
            <a:r>
              <a:rPr lang="en-GB" altLang="en-US" dirty="0"/>
              <a:t>LOCAL VENUES</a:t>
            </a:r>
          </a:p>
          <a:p>
            <a:r>
              <a:rPr lang="en-GB" altLang="en-US" dirty="0"/>
              <a:t>TENDERS AND MGT STRUCTURES</a:t>
            </a:r>
          </a:p>
          <a:p>
            <a:r>
              <a:rPr lang="en-GB" altLang="en-US" dirty="0"/>
              <a:t>INITIATIVES AND PROMOTION</a:t>
            </a:r>
          </a:p>
          <a:p>
            <a:endParaRPr lang="en-GB" dirty="0"/>
          </a:p>
        </p:txBody>
      </p:sp>
      <p:pic>
        <p:nvPicPr>
          <p:cNvPr id="8194" name="Picture 2" descr="Four developers interested in Swansea council offices - BBC News">
            <a:extLst>
              <a:ext uri="{FF2B5EF4-FFF2-40B4-BE49-F238E27FC236}">
                <a16:creationId xmlns:a16="http://schemas.microsoft.com/office/drawing/2014/main" id="{154635A8-5157-D76D-EE73-D12DB28D6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812" y="725487"/>
            <a:ext cx="618818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6158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2D777-6565-67CB-B29E-403032901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Swansea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99E9A-1937-19EB-191B-BA00FC44D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LC</a:t>
            </a:r>
          </a:p>
          <a:p>
            <a:r>
              <a:rPr lang="en-GB" dirty="0"/>
              <a:t>Wales National Pool</a:t>
            </a:r>
          </a:p>
          <a:p>
            <a:r>
              <a:rPr lang="en-GB" dirty="0"/>
              <a:t>Swansea Arena</a:t>
            </a:r>
          </a:p>
          <a:p>
            <a:r>
              <a:rPr lang="en-GB" dirty="0"/>
              <a:t>Re-development of the City</a:t>
            </a:r>
          </a:p>
          <a:p>
            <a:r>
              <a:rPr lang="en-GB" dirty="0"/>
              <a:t>Copper Quarter Swansea Bid</a:t>
            </a:r>
          </a:p>
          <a:p>
            <a:r>
              <a:rPr lang="en-GB" dirty="0"/>
              <a:t>Funding New Developments</a:t>
            </a:r>
          </a:p>
        </p:txBody>
      </p:sp>
      <p:pic>
        <p:nvPicPr>
          <p:cNvPr id="9218" name="Picture 2" descr="Swansea Arena / Arena Abertawe">
            <a:extLst>
              <a:ext uri="{FF2B5EF4-FFF2-40B4-BE49-F238E27FC236}">
                <a16:creationId xmlns:a16="http://schemas.microsoft.com/office/drawing/2014/main" id="{A09E8A6F-76DA-BDD7-51F1-19EF1CD43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539" y="520516"/>
            <a:ext cx="6131236" cy="4937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673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904C1-1921-6B19-68A8-708E70467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1039475" cy="68103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Modern Age – Tourism &amp; Events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48AAC-89F8-EA75-0D09-400356188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681038"/>
            <a:ext cx="11239500" cy="5495926"/>
          </a:xfrm>
        </p:spPr>
        <p:txBody>
          <a:bodyPr/>
          <a:lstStyle/>
          <a:p>
            <a:r>
              <a:rPr lang="en-GB" dirty="0"/>
              <a:t>Post War Recovery</a:t>
            </a:r>
          </a:p>
          <a:p>
            <a:r>
              <a:rPr lang="en-GB" dirty="0"/>
              <a:t>1960’s – Development of Tourism, Events &amp; Leisure</a:t>
            </a:r>
          </a:p>
          <a:p>
            <a:r>
              <a:rPr lang="en-GB" dirty="0"/>
              <a:t>Sex, Drugs &amp; Rock n Roll!</a:t>
            </a:r>
          </a:p>
          <a:p>
            <a:r>
              <a:rPr lang="en-GB" dirty="0"/>
              <a:t>1970’s Political Uncertainty</a:t>
            </a:r>
          </a:p>
          <a:p>
            <a:r>
              <a:rPr lang="en-GB" dirty="0"/>
              <a:t>Growth of Tourism &amp; Overseas Holidays</a:t>
            </a:r>
          </a:p>
          <a:p>
            <a:r>
              <a:rPr lang="en-GB" dirty="0"/>
              <a:t>Europe</a:t>
            </a:r>
          </a:p>
          <a:p>
            <a:r>
              <a:rPr lang="en-GB" dirty="0"/>
              <a:t>Global Oil Crisis</a:t>
            </a:r>
          </a:p>
          <a:p>
            <a:r>
              <a:rPr lang="en-GB" dirty="0"/>
              <a:t>Sports Council</a:t>
            </a:r>
          </a:p>
          <a:p>
            <a:r>
              <a:rPr lang="en-GB" dirty="0"/>
              <a:t>Arts Council</a:t>
            </a:r>
          </a:p>
          <a:p>
            <a:r>
              <a:rPr lang="en-GB" dirty="0"/>
              <a:t>James Callaghan’s influence on Wales – Passport Office &amp; Royal Mint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 descr="The 1960s, The Decade that Shook Britain">
            <a:extLst>
              <a:ext uri="{FF2B5EF4-FFF2-40B4-BE49-F238E27FC236}">
                <a16:creationId xmlns:a16="http://schemas.microsoft.com/office/drawing/2014/main" id="{0AEE29F8-8803-D459-0446-BB2C3A7A1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915" y="2133600"/>
            <a:ext cx="5036773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525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B2494-0B87-8C4D-24C6-334A3AA39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6674"/>
            <a:ext cx="10515600" cy="89561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Thatcher Years 1979 - 1990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A24C79-3D1A-CE17-E5C2-A2D8ABD839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77275" y="452996"/>
            <a:ext cx="3200399" cy="4809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85317A-1B67-677D-1FE7-CBD2CEB1694D}"/>
              </a:ext>
            </a:extLst>
          </p:cNvPr>
          <p:cNvSpPr txBox="1"/>
          <p:nvPr/>
        </p:nvSpPr>
        <p:spPr>
          <a:xfrm>
            <a:off x="133351" y="571500"/>
            <a:ext cx="9534524" cy="513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Longest Serving PM for 150 years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Winter of Discontent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Spending Cuts, Privatisation, Trade Union Reform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Europe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Disinterest in Tourism, Events, Sport &amp; Leisure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Lack of Funding or Representation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Olympic Games – Lack of Support for Bids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NO Sporting Excellence or Events Strategy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Impact on Arts &amp; Culture – Theatres &amp; Museums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Playing Fields, School Sport &amp; CCT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Sports Council lacked funding and power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World Student Games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Legacies – No Economic, Tourism or Sport Support</a:t>
            </a:r>
          </a:p>
        </p:txBody>
      </p:sp>
    </p:spTree>
    <p:extLst>
      <p:ext uri="{BB962C8B-B14F-4D97-AF65-F5344CB8AC3E}">
        <p14:creationId xmlns:p14="http://schemas.microsoft.com/office/powerpoint/2010/main" val="2040831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65E85-3DD4-8DD4-8065-2C3A7C17D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4777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John Major Impacts  - 1990 - 1996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C1260-27C0-7AD7-2D4E-8DBF17756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09650"/>
            <a:ext cx="11677650" cy="48387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Sporting interests, Support &amp; Appreciation of Importance of Sports Events &amp; Impacts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Change in Policies &amp; Funding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1992 National Lottery Announced - Millennium funding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Dept of National Heritage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dirty="0"/>
              <a:t>Channel Tunnel &amp; Single Market</a:t>
            </a:r>
            <a:endParaRPr lang="en-GB" sz="2800" dirty="0"/>
          </a:p>
          <a:p>
            <a:pPr>
              <a:lnSpc>
                <a:spcPct val="80000"/>
              </a:lnSpc>
              <a:defRPr/>
            </a:pPr>
            <a:r>
              <a:rPr lang="en-GB" sz="2800" dirty="0"/>
              <a:t>1994 Major Event Support Group created a steering group linked to Sports Council</a:t>
            </a:r>
          </a:p>
          <a:p>
            <a:pPr>
              <a:lnSpc>
                <a:spcPct val="80000"/>
              </a:lnSpc>
              <a:defRPr/>
            </a:pPr>
            <a:r>
              <a:rPr lang="en-GB" sz="2800" dirty="0"/>
              <a:t>1995 National Heritage Committee published “Bid to stage International Events” Report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1996 Olympics performance Issues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Raise the Game, Events &amp; Excellence Strategies &amp; Planned Sports Academies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UK sport – “Policy and Strategy for Major event funding launched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Euro 96,</a:t>
            </a:r>
            <a:r>
              <a:rPr lang="en-GB" dirty="0"/>
              <a:t> </a:t>
            </a:r>
            <a:r>
              <a:rPr lang="en-GB" sz="2800" dirty="0"/>
              <a:t>RWC 1999, Manchester Commonwealth Games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National cities of Sport launched  - Sheffield, Glasgow and Birmingham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Economic strategies for events and economic regeneration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Focus on Tourism </a:t>
            </a:r>
            <a:r>
              <a:rPr lang="en-GB" dirty="0"/>
              <a:t>D</a:t>
            </a:r>
            <a:r>
              <a:rPr lang="en-GB" sz="2800" dirty="0"/>
              <a:t>evelopment &amp; Media</a:t>
            </a:r>
            <a:endParaRPr lang="en-GB" dirty="0"/>
          </a:p>
          <a:p>
            <a:endParaRPr lang="en-GB" dirty="0"/>
          </a:p>
        </p:txBody>
      </p:sp>
      <p:pic>
        <p:nvPicPr>
          <p:cNvPr id="12290" name="Picture 2" descr="Rio 2016: Does John Major deserve credit for Team GB's success? - BBC News">
            <a:extLst>
              <a:ext uri="{FF2B5EF4-FFF2-40B4-BE49-F238E27FC236}">
                <a16:creationId xmlns:a16="http://schemas.microsoft.com/office/drawing/2014/main" id="{A6114E0E-4B15-085D-F004-8CAF7D6BA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4475" y="401955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788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9D049-1393-C585-6CF0-27FD3E3B7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14301"/>
            <a:ext cx="11049000" cy="33337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Dawn of New Labour – Tony Blair – 1997 -2007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E696E-9872-265A-5CEC-2E9102E86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4775" y="447675"/>
            <a:ext cx="11458575" cy="572928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Spin &amp; Media Charisma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Modernised Labour Party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Landslide General Election – Majority of 179 in 1997,  167 seats in 2001, 66 seats in 2005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Initiated reforms of the House of Commons &amp; House of Lords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Devolution – Wales Assembly &amp; Scottish Parliament &amp; Northern Ireland Good Friday Agreement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Modernised Prime Ministers Questions Time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Sports manifesto - Playing Fields, Sports Events, Televised sport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Dept of National Heritage changed to DCMS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Excellence Policy – Started Over……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Pickets Lock Debacle – Lost 2005 Athletics World Cup - Wembley Stadium Issues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Rhetoric – Social and economic impacts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Olympic Bid - 5 month delay</a:t>
            </a:r>
          </a:p>
          <a:p>
            <a:pPr>
              <a:lnSpc>
                <a:spcPct val="80000"/>
              </a:lnSpc>
              <a:defRPr/>
            </a:pPr>
            <a:r>
              <a:rPr lang="en-GB" sz="1900" dirty="0"/>
              <a:t>9/11 – Iraq &amp; Afghanistan based on Chemical Weapons  - 7/7 Attacks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Breached Olympic Code of Conduct – Commonwealth Breakfast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900" dirty="0"/>
              <a:t>Controversy and conflict through the bid process – v France</a:t>
            </a:r>
          </a:p>
          <a:p>
            <a:endParaRPr lang="en-GB" dirty="0"/>
          </a:p>
        </p:txBody>
      </p:sp>
      <p:pic>
        <p:nvPicPr>
          <p:cNvPr id="11266" name="Picture 2" descr="maxkriegervg bsky social on X: &quot;Th Commission's primary purpose was to  showcase &quot;Britain's third millennium&quot; on the world stage via an exposition.  Come 1997, Tony Blair's New Labour government - known for">
            <a:extLst>
              <a:ext uri="{FF2B5EF4-FFF2-40B4-BE49-F238E27FC236}">
                <a16:creationId xmlns:a16="http://schemas.microsoft.com/office/drawing/2014/main" id="{FE50F5F1-A6D6-9C69-B7A7-84B66DD15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124" y="2688431"/>
            <a:ext cx="3857625" cy="298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4752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3C6D8-A9C2-FBE7-24BE-CD731B28F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365125"/>
            <a:ext cx="11184834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Gordon Brown – Labour 2007 - 2010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4EEBE-1148-47A2-9C59-0E44578A8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66" y="1690687"/>
            <a:ext cx="11439938" cy="4802187"/>
          </a:xfrm>
        </p:spPr>
        <p:txBody>
          <a:bodyPr/>
          <a:lstStyle/>
          <a:p>
            <a:r>
              <a:rPr lang="en-GB" dirty="0"/>
              <a:t>Britain’s Longest Serving Chancellor 1997 – 2007 </a:t>
            </a:r>
          </a:p>
          <a:p>
            <a:r>
              <a:rPr lang="en-GB" dirty="0"/>
              <a:t>This was the longest ever period of Economic Growth</a:t>
            </a:r>
          </a:p>
          <a:p>
            <a:r>
              <a:rPr lang="en-GB" dirty="0"/>
              <a:t>In office faced Global Financial Crisis &amp; Recession</a:t>
            </a:r>
          </a:p>
          <a:p>
            <a:r>
              <a:rPr lang="en-GB" dirty="0"/>
              <a:t>Hosted G20 Summit in London – Leaders pledged an additional $1.1 trillion to support the world economy through the crisis, restore credit, economy &amp; jobs</a:t>
            </a:r>
          </a:p>
          <a:p>
            <a:r>
              <a:rPr lang="en-GB" dirty="0"/>
              <a:t>Oversaw Devolution of Power in Northern Ireland</a:t>
            </a:r>
          </a:p>
          <a:p>
            <a:r>
              <a:rPr lang="en-GB" dirty="0"/>
              <a:t>Worlds 1</a:t>
            </a:r>
            <a:r>
              <a:rPr lang="en-GB" baseline="30000" dirty="0"/>
              <a:t>st</a:t>
            </a:r>
            <a:r>
              <a:rPr lang="en-GB" dirty="0"/>
              <a:t> Climate Change Act 2008  - 2050 Target for Greenhouse Gases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3314" name="Picture 2" descr="NEW LABOUR: don't vote for class enemies">
            <a:extLst>
              <a:ext uri="{FF2B5EF4-FFF2-40B4-BE49-F238E27FC236}">
                <a16:creationId xmlns:a16="http://schemas.microsoft.com/office/drawing/2014/main" id="{070AC073-821D-1EF7-1865-FD939834E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4150" y="705679"/>
            <a:ext cx="3430476" cy="207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8568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98114-D36A-295E-D94E-DDD72127B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50" y="-361949"/>
            <a:ext cx="11239500" cy="125729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The Coalition Years – David Cameron 2010-2016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C3567-0DC6-2751-42E3-CFE709D91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6275"/>
            <a:ext cx="12192000" cy="513397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2010 Coalition with Liberal Democrats1</a:t>
            </a:r>
            <a:r>
              <a:rPr lang="en-GB" sz="2000" baseline="30000" dirty="0"/>
              <a:t>st</a:t>
            </a:r>
            <a:r>
              <a:rPr lang="en-GB" sz="2000" dirty="0"/>
              <a:t> Coalition in nearly 70 years</a:t>
            </a:r>
          </a:p>
          <a:p>
            <a:r>
              <a:rPr lang="en-GB" sz="2000" dirty="0"/>
              <a:t>Fixed Term Parliament Act 2010</a:t>
            </a:r>
          </a:p>
          <a:p>
            <a:r>
              <a:rPr lang="en-GB" sz="2000" dirty="0"/>
              <a:t>Global Financial Crisis </a:t>
            </a:r>
          </a:p>
          <a:p>
            <a:r>
              <a:rPr lang="en-GB" sz="2000" dirty="0"/>
              <a:t>Public Spending Restraint &amp; stimulated job creation to Promote Economic Growth</a:t>
            </a:r>
          </a:p>
          <a:p>
            <a:r>
              <a:rPr lang="en-GB" sz="2000" dirty="0"/>
              <a:t>National Living Wage</a:t>
            </a:r>
          </a:p>
          <a:p>
            <a:r>
              <a:rPr lang="en-GB" sz="2000" dirty="0"/>
              <a:t>Olympics 2012</a:t>
            </a:r>
          </a:p>
          <a:p>
            <a:r>
              <a:rPr lang="en-GB" sz="2000" dirty="0"/>
              <a:t>Championed Environmental Issues – Paris Agreement on Climate Change</a:t>
            </a:r>
          </a:p>
          <a:p>
            <a:r>
              <a:rPr lang="en-GB" sz="2000" dirty="0"/>
              <a:t>American Relationship with Barack Obama</a:t>
            </a:r>
          </a:p>
          <a:p>
            <a:r>
              <a:rPr lang="en-GB" sz="2000" dirty="0"/>
              <a:t>2013 Succession to the Crown Act</a:t>
            </a:r>
          </a:p>
          <a:p>
            <a:r>
              <a:rPr lang="en-GB" sz="2000" dirty="0"/>
              <a:t>2014 Scottish Referendum </a:t>
            </a:r>
          </a:p>
          <a:p>
            <a:r>
              <a:rPr lang="en-GB" sz="2000" dirty="0"/>
              <a:t>Single Sex Marriages</a:t>
            </a:r>
          </a:p>
          <a:p>
            <a:endParaRPr lang="en-GB" sz="2000" dirty="0"/>
          </a:p>
          <a:p>
            <a:r>
              <a:rPr lang="en-GB" sz="2000" dirty="0"/>
              <a:t>2015 Won the election to form Conservative Government</a:t>
            </a:r>
          </a:p>
          <a:p>
            <a:r>
              <a:rPr lang="en-GB" sz="2000" dirty="0"/>
              <a:t>3</a:t>
            </a:r>
            <a:r>
              <a:rPr lang="en-GB" sz="2000" baseline="30000" dirty="0"/>
              <a:t>rd</a:t>
            </a:r>
            <a:r>
              <a:rPr lang="en-GB" sz="2000" dirty="0"/>
              <a:t> Referendum on Europe – Led to Brexit &amp; Resignation</a:t>
            </a:r>
          </a:p>
        </p:txBody>
      </p:sp>
      <p:pic>
        <p:nvPicPr>
          <p:cNvPr id="14338" name="Picture 2" descr="talkingeconomics - Brexit: The Not-So-United Kingdom">
            <a:extLst>
              <a:ext uri="{FF2B5EF4-FFF2-40B4-BE49-F238E27FC236}">
                <a16:creationId xmlns:a16="http://schemas.microsoft.com/office/drawing/2014/main" id="{8C0CB7B3-BE9A-4FAC-0E1E-BFD900346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526" y="1047749"/>
            <a:ext cx="3619500" cy="428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951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440D3-73C7-C622-C655-6D4376866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1449"/>
            <a:ext cx="10515600" cy="106679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Conservatives - Theresa May  - 2016 - 2019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4E0AA-11AF-55F7-F74D-377C4C89F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771525"/>
            <a:ext cx="11963400" cy="54054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European Union (Notification of Withdrawal) Act 2017 (Article 50)</a:t>
            </a:r>
          </a:p>
          <a:p>
            <a:r>
              <a:rPr lang="en-GB" dirty="0"/>
              <a:t>European Union (Withdrawal) Act 2018</a:t>
            </a:r>
          </a:p>
          <a:p>
            <a:r>
              <a:rPr lang="en-GB" dirty="0"/>
              <a:t>Handled the key negotiations but insufficient support in Parliament to pass the agreement so resigned</a:t>
            </a:r>
          </a:p>
          <a:p>
            <a:r>
              <a:rPr lang="en-GB" dirty="0"/>
              <a:t>Climate Change Act (2050 Target Amendment) Order 2019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Major Economy to commit to Net Zero</a:t>
            </a:r>
          </a:p>
          <a:p>
            <a:r>
              <a:rPr lang="en-GB" dirty="0"/>
              <a:t>Salisbury Chemical Attack</a:t>
            </a:r>
          </a:p>
          <a:p>
            <a:endParaRPr lang="en-GB" dirty="0"/>
          </a:p>
          <a:p>
            <a:r>
              <a:rPr lang="en-GB" dirty="0"/>
              <a:t>Previously Home Secretary (Longest Serving)</a:t>
            </a:r>
          </a:p>
          <a:p>
            <a:r>
              <a:rPr lang="en-GB" dirty="0"/>
              <a:t>Police Reforms</a:t>
            </a:r>
          </a:p>
          <a:p>
            <a:r>
              <a:rPr lang="en-GB" dirty="0"/>
              <a:t>Modern Slavery Act</a:t>
            </a:r>
          </a:p>
        </p:txBody>
      </p:sp>
      <p:pic>
        <p:nvPicPr>
          <p:cNvPr id="15362" name="Picture 2" descr="Brexit news: Theresa May and EU leaders finalize divorce deal - Vox">
            <a:extLst>
              <a:ext uri="{FF2B5EF4-FFF2-40B4-BE49-F238E27FC236}">
                <a16:creationId xmlns:a16="http://schemas.microsoft.com/office/drawing/2014/main" id="{ADA96002-998E-6279-9393-67DB6A54C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0" y="3143250"/>
            <a:ext cx="35718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7492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F2B98-E9C3-0C94-DEC8-933902FE1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138" y="-257174"/>
            <a:ext cx="8912087" cy="135255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Recent Government &amp; Prime Ministers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10A5D-3595-48A2-B6AA-4D2FCAC11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5" y="675862"/>
            <a:ext cx="11208025" cy="550110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Boris Johnson 2019 – 2022</a:t>
            </a:r>
          </a:p>
          <a:p>
            <a:r>
              <a:rPr lang="en-GB" dirty="0"/>
              <a:t>Brexit</a:t>
            </a:r>
          </a:p>
          <a:p>
            <a:r>
              <a:rPr lang="en-GB" dirty="0"/>
              <a:t>Covid</a:t>
            </a:r>
          </a:p>
          <a:p>
            <a:r>
              <a:rPr lang="en-GB" dirty="0"/>
              <a:t>Partygate</a:t>
            </a:r>
          </a:p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Liz Truss 2022</a:t>
            </a:r>
          </a:p>
          <a:p>
            <a:r>
              <a:rPr lang="en-GB" dirty="0"/>
              <a:t>Economy </a:t>
            </a:r>
          </a:p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Rishi Sunak 2022 - 2024</a:t>
            </a:r>
          </a:p>
          <a:p>
            <a:r>
              <a:rPr lang="en-GB" dirty="0"/>
              <a:t>HS2 Train Issues</a:t>
            </a:r>
          </a:p>
          <a:p>
            <a:r>
              <a:rPr lang="en-GB" dirty="0"/>
              <a:t>U Turn on Net Zero</a:t>
            </a:r>
          </a:p>
          <a:p>
            <a:r>
              <a:rPr lang="en-GB" b="1" dirty="0">
                <a:solidFill>
                  <a:srgbClr val="FF0000"/>
                </a:solidFill>
              </a:rPr>
              <a:t>Kier Starmer 2024</a:t>
            </a:r>
          </a:p>
          <a:p>
            <a:endParaRPr lang="en-GB" dirty="0"/>
          </a:p>
        </p:txBody>
      </p:sp>
      <p:pic>
        <p:nvPicPr>
          <p:cNvPr id="16388" name="Picture 4" descr="Boris Johnson takes major swipe at Rishi Sunak as he hails Liz Truss  victory | Politics | News | Express.co.uk">
            <a:extLst>
              <a:ext uri="{FF2B5EF4-FFF2-40B4-BE49-F238E27FC236}">
                <a16:creationId xmlns:a16="http://schemas.microsoft.com/office/drawing/2014/main" id="{A9759314-3563-011F-EFCB-6614F8B8E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512" y="1264476"/>
            <a:ext cx="6627638" cy="392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634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0964B-9E7D-E99F-B65F-9FB5E2C69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391" y="-647699"/>
            <a:ext cx="9301784" cy="191452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Welsh Government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CA952-AE1F-6AF7-FD94-9393D4108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2851"/>
            <a:ext cx="12192000" cy="5554113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rgbClr val="FF0000"/>
                </a:solidFill>
              </a:rPr>
              <a:t>Alun Michael – First Secretary 1999  - 273 days (Minority Labour)</a:t>
            </a:r>
          </a:p>
          <a:p>
            <a:r>
              <a:rPr lang="en-GB" sz="1600" b="1" dirty="0">
                <a:solidFill>
                  <a:srgbClr val="FF0000"/>
                </a:solidFill>
              </a:rPr>
              <a:t>Rhodri Morgan – First Minister 2000 – 2009 </a:t>
            </a:r>
          </a:p>
          <a:p>
            <a:r>
              <a:rPr lang="en-GB" sz="1600" b="1" dirty="0"/>
              <a:t>Deputy 1</a:t>
            </a:r>
            <a:r>
              <a:rPr lang="en-GB" sz="1600" b="1" baseline="30000" dirty="0"/>
              <a:t>st</a:t>
            </a:r>
            <a:r>
              <a:rPr lang="en-GB" sz="1600" b="1" dirty="0"/>
              <a:t> Ministers - Mike German Lib Dems 2000-2003 &amp; </a:t>
            </a:r>
            <a:r>
              <a:rPr lang="en-GB" sz="1600" b="1" dirty="0" err="1"/>
              <a:t>Ieuan</a:t>
            </a:r>
            <a:r>
              <a:rPr lang="en-GB" sz="1600" b="1" dirty="0"/>
              <a:t> Wynn Jones Plaid Cymru 2007-2011</a:t>
            </a:r>
          </a:p>
          <a:p>
            <a:r>
              <a:rPr lang="en-GB" sz="1600" dirty="0"/>
              <a:t>Museums &amp; Galleries – Sports Events including Ryder Cup</a:t>
            </a:r>
          </a:p>
          <a:p>
            <a:r>
              <a:rPr lang="en-GB" sz="1600" dirty="0"/>
              <a:t>Quango Bonfires – To Government Bodies - Visit Wales, Events Wales, Meet in Wales, Sport Wales</a:t>
            </a:r>
          </a:p>
          <a:p>
            <a:r>
              <a:rPr lang="en-GB" sz="1600" b="1" dirty="0">
                <a:solidFill>
                  <a:srgbClr val="FF0000"/>
                </a:solidFill>
              </a:rPr>
              <a:t>Carwyn Jones 2009 - 2018</a:t>
            </a:r>
          </a:p>
          <a:p>
            <a:r>
              <a:rPr lang="en-GB" sz="1600" dirty="0"/>
              <a:t>Cardiff Airport &amp; Qatar Airways &amp; ICC Wales</a:t>
            </a:r>
          </a:p>
          <a:p>
            <a:r>
              <a:rPr lang="en-GB" sz="1600" dirty="0"/>
              <a:t>Future Generations Act</a:t>
            </a:r>
          </a:p>
          <a:p>
            <a:r>
              <a:rPr lang="en-GB" sz="1600" b="1" dirty="0">
                <a:solidFill>
                  <a:srgbClr val="FF0000"/>
                </a:solidFill>
              </a:rPr>
              <a:t>Mark </a:t>
            </a:r>
            <a:r>
              <a:rPr lang="en-GB" sz="1600" b="1" dirty="0" err="1">
                <a:solidFill>
                  <a:srgbClr val="FF0000"/>
                </a:solidFill>
              </a:rPr>
              <a:t>Drakesford</a:t>
            </a:r>
            <a:r>
              <a:rPr lang="en-GB" sz="1600" b="1" dirty="0">
                <a:solidFill>
                  <a:srgbClr val="FF0000"/>
                </a:solidFill>
              </a:rPr>
              <a:t> 2018 - 2024</a:t>
            </a:r>
          </a:p>
          <a:p>
            <a:r>
              <a:rPr lang="en-GB" sz="1600" dirty="0"/>
              <a:t>M4 Relief Road </a:t>
            </a:r>
          </a:p>
          <a:p>
            <a:r>
              <a:rPr lang="en-GB" sz="1600" dirty="0"/>
              <a:t>Covid Management</a:t>
            </a:r>
          </a:p>
          <a:p>
            <a:r>
              <a:rPr lang="en-GB" sz="1600" dirty="0"/>
              <a:t>20 Speed Limit</a:t>
            </a:r>
          </a:p>
          <a:p>
            <a:r>
              <a:rPr lang="en-GB" sz="1600" dirty="0"/>
              <a:t>2</a:t>
            </a:r>
            <a:r>
              <a:rPr lang="en-GB" sz="1600" baseline="30000" dirty="0"/>
              <a:t>nd</a:t>
            </a:r>
            <a:r>
              <a:rPr lang="en-GB" sz="1600" dirty="0"/>
              <a:t> Home Tax</a:t>
            </a:r>
          </a:p>
          <a:p>
            <a:r>
              <a:rPr lang="en-GB" sz="1600" dirty="0"/>
              <a:t>Tourism Tax</a:t>
            </a:r>
          </a:p>
          <a:p>
            <a:r>
              <a:rPr lang="en-GB" sz="1600" b="1" dirty="0">
                <a:solidFill>
                  <a:srgbClr val="FF0000"/>
                </a:solidFill>
              </a:rPr>
              <a:t>Vaughan Gethin 2024 / </a:t>
            </a:r>
            <a:r>
              <a:rPr lang="en-GB" sz="1600" b="1" dirty="0" err="1">
                <a:solidFill>
                  <a:srgbClr val="FF0000"/>
                </a:solidFill>
              </a:rPr>
              <a:t>Elunder</a:t>
            </a:r>
            <a:r>
              <a:rPr lang="en-GB" sz="1600" b="1" dirty="0">
                <a:solidFill>
                  <a:srgbClr val="FF0000"/>
                </a:solidFill>
              </a:rPr>
              <a:t> Morgan 2024 - ?</a:t>
            </a:r>
          </a:p>
          <a:p>
            <a:endParaRPr lang="en-GB" sz="1800" dirty="0"/>
          </a:p>
          <a:p>
            <a:endParaRPr lang="en-GB" dirty="0"/>
          </a:p>
        </p:txBody>
      </p:sp>
      <p:pic>
        <p:nvPicPr>
          <p:cNvPr id="17410" name="Picture 2" descr="Senedd English Paperback – Graffeg Books">
            <a:extLst>
              <a:ext uri="{FF2B5EF4-FFF2-40B4-BE49-F238E27FC236}">
                <a16:creationId xmlns:a16="http://schemas.microsoft.com/office/drawing/2014/main" id="{5BCA620C-30D3-25C5-7F59-9953B3EE9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200" y="2255355"/>
            <a:ext cx="679132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75470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5BB98-EFA8-A1B2-2EA2-ABEE6925B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4209" y="-248477"/>
            <a:ext cx="5509590" cy="1939166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Current Political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B809C-A41B-6D18-93FC-1CEBC0007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"/>
            <a:ext cx="11035748" cy="6176964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Brexit</a:t>
            </a:r>
          </a:p>
          <a:p>
            <a:r>
              <a:rPr lang="en-GB" altLang="en-US" sz="2400" dirty="0"/>
              <a:t>Economic Impacts</a:t>
            </a:r>
          </a:p>
          <a:p>
            <a:r>
              <a:rPr lang="en-GB" altLang="en-US" sz="2400" dirty="0"/>
              <a:t>Laws </a:t>
            </a:r>
          </a:p>
          <a:p>
            <a:r>
              <a:rPr lang="en-GB" altLang="en-US" sz="2400" dirty="0"/>
              <a:t>End of European Strategies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International Relations &amp; Conflicts</a:t>
            </a:r>
          </a:p>
          <a:p>
            <a:r>
              <a:rPr lang="en-GB" altLang="en-US" sz="2400" dirty="0"/>
              <a:t>USA – Trump Presidency</a:t>
            </a:r>
          </a:p>
          <a:p>
            <a:endParaRPr lang="en-GB" altLang="en-US" sz="2400" dirty="0"/>
          </a:p>
          <a:p>
            <a:r>
              <a:rPr lang="en-GB" altLang="en-US" sz="2400" dirty="0"/>
              <a:t>Pandemic Strategies</a:t>
            </a:r>
          </a:p>
          <a:p>
            <a:r>
              <a:rPr lang="en-GB" altLang="en-US" sz="2400" dirty="0"/>
              <a:t>Post Pandemic Strategies</a:t>
            </a:r>
          </a:p>
          <a:p>
            <a:r>
              <a:rPr lang="en-GB" altLang="en-US" sz="2400" dirty="0"/>
              <a:t>Tourism &amp; Events Impacts</a:t>
            </a:r>
          </a:p>
          <a:p>
            <a:r>
              <a:rPr lang="en-GB" altLang="en-US" sz="2400" dirty="0"/>
              <a:t>Economic Issues </a:t>
            </a:r>
          </a:p>
          <a:p>
            <a:r>
              <a:rPr lang="en-GB" altLang="en-US" sz="2400" dirty="0"/>
              <a:t>Sustainability</a:t>
            </a:r>
          </a:p>
          <a:p>
            <a:endParaRPr lang="en-GB" dirty="0"/>
          </a:p>
        </p:txBody>
      </p:sp>
      <p:pic>
        <p:nvPicPr>
          <p:cNvPr id="18434" name="Picture 2" descr="How the U.K. Became One of the Poorest Countries in Western Europe - The  Atlantic">
            <a:extLst>
              <a:ext uri="{FF2B5EF4-FFF2-40B4-BE49-F238E27FC236}">
                <a16:creationId xmlns:a16="http://schemas.microsoft.com/office/drawing/2014/main" id="{A3B1D787-652E-5274-CDFD-5606B9EA5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425" y="1428751"/>
            <a:ext cx="6515100" cy="408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8573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1408</Words>
  <Application>Microsoft Office PowerPoint</Application>
  <PresentationFormat>Widescreen</PresentationFormat>
  <Paragraphs>308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Office Theme</vt:lpstr>
      <vt:lpstr>PowerPoint Presentation</vt:lpstr>
      <vt:lpstr>Political Inter-relationship between Tourism &amp; Events</vt:lpstr>
      <vt:lpstr>Sociological &amp; Political Theory</vt:lpstr>
      <vt:lpstr>Power Relations</vt:lpstr>
      <vt:lpstr>Power Structures</vt:lpstr>
      <vt:lpstr>Structural Functionalism Theory</vt:lpstr>
      <vt:lpstr>Marxist Conflict Theory</vt:lpstr>
      <vt:lpstr>CONFLICT</vt:lpstr>
      <vt:lpstr>POLARITY OF LEISURE  -  Division and Conflict</vt:lpstr>
      <vt:lpstr>Historical Political Relations</vt:lpstr>
      <vt:lpstr>Political Systems</vt:lpstr>
      <vt:lpstr>POLITICAL STRUCTURES</vt:lpstr>
      <vt:lpstr>Central Government</vt:lpstr>
      <vt:lpstr>UK Political System</vt:lpstr>
      <vt:lpstr>Regional Government</vt:lpstr>
      <vt:lpstr>Wales </vt:lpstr>
      <vt:lpstr>Local Government</vt:lpstr>
      <vt:lpstr>Swansea Impacts</vt:lpstr>
      <vt:lpstr>Modern Age – Tourism &amp; Events Development</vt:lpstr>
      <vt:lpstr>The Thatcher Years 1979 - 1990</vt:lpstr>
      <vt:lpstr>John Major Impacts  - 1990 - 1996 </vt:lpstr>
      <vt:lpstr>Dawn of New Labour – Tony Blair – 1997 -2007</vt:lpstr>
      <vt:lpstr>Gordon Brown – Labour 2007 - 2010</vt:lpstr>
      <vt:lpstr>The Coalition Years – David Cameron 2010-2016</vt:lpstr>
      <vt:lpstr>Conservatives - Theresa May  - 2016 - 2019</vt:lpstr>
      <vt:lpstr>Recent Government &amp; Prime Ministers</vt:lpstr>
      <vt:lpstr>Welsh Government Impacts</vt:lpstr>
      <vt:lpstr>Current Political Issues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4</cp:revision>
  <dcterms:created xsi:type="dcterms:W3CDTF">2023-09-15T09:31:09Z</dcterms:created>
  <dcterms:modified xsi:type="dcterms:W3CDTF">2025-03-30T08:49:48Z</dcterms:modified>
</cp:coreProperties>
</file>