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6063D3-CF89-D0C1-DB68-518AE2800071}" v="116" dt="2026-06-13T19:12:40.1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es Abankwa (2508241)" userId="S::2508241@student.uwtsd.ac.uk::96bbb472-d3ea-4da1-bce9-8f6a1c4b1602" providerId="AD" clId="Web-{196063D3-CF89-D0C1-DB68-518AE2800071}"/>
    <pc:docChg chg="modSld">
      <pc:chgData name="Charles Abankwa (2508241)" userId="S::2508241@student.uwtsd.ac.uk::96bbb472-d3ea-4da1-bce9-8f6a1c4b1602" providerId="AD" clId="Web-{196063D3-CF89-D0C1-DB68-518AE2800071}" dt="2026-06-13T19:12:40.193" v="115" actId="20577"/>
      <pc:docMkLst>
        <pc:docMk/>
      </pc:docMkLst>
      <pc:sldChg chg="modSp">
        <pc:chgData name="Charles Abankwa (2508241)" userId="S::2508241@student.uwtsd.ac.uk::96bbb472-d3ea-4da1-bce9-8f6a1c4b1602" providerId="AD" clId="Web-{196063D3-CF89-D0C1-DB68-518AE2800071}" dt="2026-06-13T18:53:02.137" v="62" actId="20577"/>
        <pc:sldMkLst>
          <pc:docMk/>
          <pc:sldMk cId="0" sldId="256"/>
        </pc:sldMkLst>
        <pc:spChg chg="mod">
          <ac:chgData name="Charles Abankwa (2508241)" userId="S::2508241@student.uwtsd.ac.uk::96bbb472-d3ea-4da1-bce9-8f6a1c4b1602" providerId="AD" clId="Web-{196063D3-CF89-D0C1-DB68-518AE2800071}" dt="2026-06-13T18:53:02.137" v="62" actId="20577"/>
          <ac:spMkLst>
            <pc:docMk/>
            <pc:sldMk cId="0" sldId="256"/>
            <ac:spMk id="3" creationId="{00000000-0000-0000-0000-000000000000}"/>
          </ac:spMkLst>
        </pc:spChg>
      </pc:sldChg>
      <pc:sldChg chg="modSp">
        <pc:chgData name="Charles Abankwa (2508241)" userId="S::2508241@student.uwtsd.ac.uk::96bbb472-d3ea-4da1-bce9-8f6a1c4b1602" providerId="AD" clId="Web-{196063D3-CF89-D0C1-DB68-518AE2800071}" dt="2026-06-13T19:12:40.193" v="115" actId="20577"/>
        <pc:sldMkLst>
          <pc:docMk/>
          <pc:sldMk cId="0" sldId="268"/>
        </pc:sldMkLst>
        <pc:spChg chg="mod">
          <ac:chgData name="Charles Abankwa (2508241)" userId="S::2508241@student.uwtsd.ac.uk::96bbb472-d3ea-4da1-bce9-8f6a1c4b1602" providerId="AD" clId="Web-{196063D3-CF89-D0C1-DB68-518AE2800071}" dt="2026-06-13T19:12:40.193" v="115" actId="20577"/>
          <ac:spMkLst>
            <pc:docMk/>
            <pc:sldMk cId="0" sldId="268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t>Attachment Theory and Early Childhood Development: Understanding Isaac's Experiences</a:t>
            </a:r>
          </a:p>
          <a:p>
            <a:r>
              <a:rPr dirty="0"/>
              <a:t>Charles </a:t>
            </a:r>
            <a:r>
              <a:rPr dirty="0" err="1"/>
              <a:t>Abankwa</a:t>
            </a:r>
            <a:r>
              <a:rPr dirty="0"/>
              <a:t> | 2508241 | LCHS4010</a:t>
            </a:r>
            <a:endParaRPr dirty="0">
              <a:ea typeface="Calibri"/>
              <a:cs typeface="Calibri"/>
            </a:endParaRPr>
          </a:p>
          <a:p>
            <a:r>
              <a:rPr lang="en-GB" dirty="0">
                <a:ea typeface="Calibri"/>
                <a:cs typeface="Calibri"/>
              </a:rPr>
              <a:t>Module Title: Psychology in healt</a:t>
            </a:r>
            <a:r>
              <a:rPr lang="en-GB">
                <a:ea typeface="Calibri"/>
                <a:cs typeface="Calibri"/>
              </a:rPr>
              <a:t>h and social care</a:t>
            </a:r>
          </a:p>
          <a:p>
            <a:r>
              <a:rPr lang="en-GB" dirty="0">
                <a:ea typeface="Calibri"/>
                <a:cs typeface="Calibri"/>
              </a:rPr>
              <a:t>Lecturer Name: </a:t>
            </a:r>
            <a:r>
              <a:rPr lang="en-GB" dirty="0" err="1">
                <a:ea typeface="Calibri"/>
                <a:cs typeface="Calibri"/>
              </a:rPr>
              <a:t>Probjot</a:t>
            </a:r>
            <a:r>
              <a:rPr lang="en-GB" dirty="0">
                <a:ea typeface="Calibri"/>
                <a:cs typeface="Calibri"/>
              </a:rPr>
              <a:t> Sahota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Introduction to Attachment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John Bowlby (1969)</a:t>
            </a:r>
          </a:p>
          <a:p>
            <a:r>
              <a:t>• Emotional bonds with caregivers</a:t>
            </a:r>
          </a:p>
          <a:p>
            <a:r>
              <a:t>• Secure attachment supports development</a:t>
            </a:r>
          </a:p>
          <a:p>
            <a:r>
              <a:t>• Early relationships influence wellbeing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Concepts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Attachment</a:t>
            </a:r>
          </a:p>
          <a:p>
            <a:r>
              <a:t>Secure base</a:t>
            </a:r>
          </a:p>
          <a:p>
            <a:r>
              <a:t>Internal working model</a:t>
            </a:r>
          </a:p>
          <a:p>
            <a:r>
              <a:t>Monotropy</a:t>
            </a:r>
          </a:p>
          <a:p>
            <a:r>
              <a:t>Separation anxiety</a:t>
            </a:r>
          </a:p>
          <a:p>
            <a:r>
              <a:t>Ainsworth's attachment types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Nature vs Nurture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Nature: biological need for attachment</a:t>
            </a:r>
          </a:p>
          <a:p>
            <a:r>
              <a:t>Nurture: caregiving, parenting, social environment</a:t>
            </a:r>
          </a:p>
          <a:p>
            <a:r>
              <a:t>Attachment theory combines both influences.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Applying Theory to Isaac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Distress on separation</a:t>
            </a:r>
          </a:p>
          <a:p>
            <a:r>
              <a:t>Clingy behaviour</a:t>
            </a:r>
          </a:p>
          <a:p>
            <a:r>
              <a:t>Difficulty playing independently</a:t>
            </a:r>
          </a:p>
          <a:p>
            <a:r>
              <a:t>Withdrawn from peers</a:t>
            </a:r>
          </a:p>
          <a:p>
            <a:r>
              <a:t>Possible insecure attachment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Maternal Mental Health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Post-natal depression</a:t>
            </a:r>
          </a:p>
          <a:p>
            <a:r>
              <a:t>Low confidence</a:t>
            </a:r>
          </a:p>
          <a:p>
            <a:r>
              <a:t>Limited support</a:t>
            </a:r>
          </a:p>
          <a:p>
            <a:r>
              <a:t>May affect responsiveness and attachment security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Disrupted Childcare &amp; Social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Frequent childcare changes</a:t>
            </a:r>
          </a:p>
          <a:p>
            <a:r>
              <a:t>Recent relocation</a:t>
            </a:r>
          </a:p>
          <a:p>
            <a:r>
              <a:t>Limited social interaction</a:t>
            </a:r>
          </a:p>
          <a:p>
            <a:r>
              <a:t>Social withdrawal and trust difficulties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Language Delay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Responsive interaction supports language development</a:t>
            </a:r>
          </a:p>
          <a:p>
            <a:r>
              <a:t>Language delays may be linked to reduced interaction opportunities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Practical Support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Key worker system</a:t>
            </a:r>
          </a:p>
          <a:p>
            <a:r>
              <a:t>Consistent routines</a:t>
            </a:r>
          </a:p>
          <a:p>
            <a:r>
              <a:t>Language-rich activities</a:t>
            </a:r>
          </a:p>
          <a:p>
            <a:r>
              <a:t>Parent support</a:t>
            </a:r>
          </a:p>
          <a:p>
            <a:r>
              <a:t>Multi-agency collaboration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Critical Evaluation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Strengths: research support, practical value</a:t>
            </a:r>
          </a:p>
          <a:p>
            <a:r>
              <a:t>Limitations: overemphasis on mother-child bond, cultural considerations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Comparison with Erikson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Attachment Theory: relationships and security</a:t>
            </a:r>
          </a:p>
          <a:p>
            <a:r>
              <a:t>Erikson: psychosocial stages across lifespan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Attachment theory effectively explains Isaac's behaviour and developmental needs.</a:t>
            </a:r>
          </a:p>
          <a:p>
            <a:r>
              <a:t>Early intervention can improve outcomes.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09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t>Ainsworth</a:t>
            </a:r>
            <a:r>
              <a:rPr lang="en-GB"/>
              <a:t>, M.D.S.</a:t>
            </a:r>
            <a:r>
              <a:t> et al. (1978)</a:t>
            </a:r>
          </a:p>
          <a:p>
            <a:r>
              <a:t>Bowlby</a:t>
            </a:r>
            <a:r>
              <a:rPr lang="en-GB"/>
              <a:t>, J.</a:t>
            </a:r>
            <a:r>
              <a:t> (1969)</a:t>
            </a:r>
          </a:p>
          <a:p>
            <a:r>
              <a:t>Bowlby</a:t>
            </a:r>
            <a:r>
              <a:rPr lang="en-GB"/>
              <a:t>, J.</a:t>
            </a:r>
            <a:r>
              <a:t> (1988)</a:t>
            </a:r>
          </a:p>
          <a:p>
            <a:r>
              <a:t>Lamb</a:t>
            </a:r>
            <a:r>
              <a:rPr lang="en-GB"/>
              <a:t>, M.E.</a:t>
            </a:r>
            <a:r>
              <a:t> (2010)</a:t>
            </a:r>
          </a:p>
          <a:p>
            <a:r>
              <a:t>Rutter</a:t>
            </a:r>
            <a:r>
              <a:rPr lang="en-GB"/>
              <a:t>, M.</a:t>
            </a:r>
            <a:r>
              <a:t> (1995)</a:t>
            </a:r>
          </a:p>
          <a:p>
            <a:r>
              <a:t>Thompson</a:t>
            </a:r>
            <a:r>
              <a:rPr lang="en-GB"/>
              <a:t>, R.A</a:t>
            </a:r>
            <a:r>
              <a:t> (2021)</a:t>
            </a:r>
          </a:p>
          <a:p>
            <a:r>
              <a:t>Fearon</a:t>
            </a:r>
            <a:r>
              <a:rPr lang="en-GB"/>
              <a:t>, R.M.P.</a:t>
            </a:r>
            <a:r>
              <a:t> &amp; Roisman</a:t>
            </a:r>
            <a:r>
              <a:rPr lang="en-GB"/>
              <a:t>, G.I. </a:t>
            </a:r>
            <a:r>
              <a:rPr dirty="0"/>
              <a:t> (2017)</a:t>
            </a:r>
            <a:endParaRPr dirty="0"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Title</vt:lpstr>
      <vt:lpstr>Introduction to Attachment Theory</vt:lpstr>
      <vt:lpstr>Key Concepts</vt:lpstr>
      <vt:lpstr>Nature vs Nurture</vt:lpstr>
      <vt:lpstr>Applying Theory to Isaac</vt:lpstr>
      <vt:lpstr>Maternal Mental Health</vt:lpstr>
      <vt:lpstr>Disrupted Childcare &amp; Social Development</vt:lpstr>
      <vt:lpstr>Language Delay</vt:lpstr>
      <vt:lpstr>Practical Support Plan</vt:lpstr>
      <vt:lpstr>Critical Evaluation</vt:lpstr>
      <vt:lpstr>Comparison with Erikson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70</cp:revision>
  <dcterms:created xsi:type="dcterms:W3CDTF">2013-01-27T09:14:16Z</dcterms:created>
  <dcterms:modified xsi:type="dcterms:W3CDTF">2026-06-13T19:12:52Z</dcterms:modified>
  <cp:category/>
</cp:coreProperties>
</file>