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8" r:id="rId3"/>
    <p:sldId id="266" r:id="rId4"/>
    <p:sldId id="259" r:id="rId5"/>
    <p:sldId id="261" r:id="rId6"/>
    <p:sldId id="275" r:id="rId7"/>
    <p:sldId id="268" r:id="rId8"/>
    <p:sldId id="276" r:id="rId9"/>
    <p:sldId id="270" r:id="rId10"/>
    <p:sldId id="262" r:id="rId11"/>
    <p:sldId id="260" r:id="rId12"/>
    <p:sldId id="264" r:id="rId13"/>
    <p:sldId id="274" r:id="rId14"/>
    <p:sldId id="271" r:id="rId15"/>
    <p:sldId id="265" r:id="rId16"/>
    <p:sldId id="273" r:id="rId17"/>
  </p:sldIdLst>
  <p:sldSz cx="12192000" cy="6858000"/>
  <p:notesSz cx="6886575" cy="100171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941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79C384-9F8E-4A3E-9386-604CC55E9C40}" v="1357" dt="2025-05-19T18:10:07.8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aron Young" userId="aeaaf573e5b0edbb" providerId="LiveId" clId="{F2183E0B-A7A4-4BDA-900F-F75D2ABA7371}"/>
    <pc:docChg chg="custSel addSld modSld">
      <pc:chgData name="Aaron Young" userId="aeaaf573e5b0edbb" providerId="LiveId" clId="{F2183E0B-A7A4-4BDA-900F-F75D2ABA7371}" dt="2025-04-22T01:06:32.551" v="208" actId="1076"/>
      <pc:docMkLst>
        <pc:docMk/>
      </pc:docMkLst>
      <pc:sldChg chg="addSp delSp modSp new mod">
        <pc:chgData name="Aaron Young" userId="aeaaf573e5b0edbb" providerId="LiveId" clId="{F2183E0B-A7A4-4BDA-900F-F75D2ABA7371}" dt="2025-04-22T01:06:32.551" v="208" actId="1076"/>
        <pc:sldMkLst>
          <pc:docMk/>
          <pc:sldMk cId="1042184242" sldId="256"/>
        </pc:sldMkLst>
        <pc:spChg chg="mod">
          <ac:chgData name="Aaron Young" userId="aeaaf573e5b0edbb" providerId="LiveId" clId="{F2183E0B-A7A4-4BDA-900F-F75D2ABA7371}" dt="2025-04-22T00:58:43.142" v="11" actId="207"/>
          <ac:spMkLst>
            <pc:docMk/>
            <pc:sldMk cId="1042184242" sldId="256"/>
            <ac:spMk id="2" creationId="{A119EA32-75D8-BCAD-95E7-2333CCBBF4A5}"/>
          </ac:spMkLst>
        </pc:spChg>
        <pc:spChg chg="mod">
          <ac:chgData name="Aaron Young" userId="aeaaf573e5b0edbb" providerId="LiveId" clId="{F2183E0B-A7A4-4BDA-900F-F75D2ABA7371}" dt="2025-04-22T01:00:27.111" v="27" actId="113"/>
          <ac:spMkLst>
            <pc:docMk/>
            <pc:sldMk cId="1042184242" sldId="256"/>
            <ac:spMk id="3" creationId="{FA90EFDD-3A95-6CD7-5403-1FCC032BF048}"/>
          </ac:spMkLst>
        </pc:spChg>
        <pc:picChg chg="add mod">
          <ac:chgData name="Aaron Young" userId="aeaaf573e5b0edbb" providerId="LiveId" clId="{F2183E0B-A7A4-4BDA-900F-F75D2ABA7371}" dt="2025-04-22T01:06:32.551" v="208" actId="1076"/>
          <ac:picMkLst>
            <pc:docMk/>
            <pc:sldMk cId="1042184242" sldId="256"/>
            <ac:picMk id="1028" creationId="{39F1B283-9C1E-5A0E-EA48-D5F55AE827E1}"/>
          </ac:picMkLst>
        </pc:picChg>
      </pc:sldChg>
      <pc:sldChg chg="modSp new mod">
        <pc:chgData name="Aaron Young" userId="aeaaf573e5b0edbb" providerId="LiveId" clId="{F2183E0B-A7A4-4BDA-900F-F75D2ABA7371}" dt="2025-04-22T01:01:20.120" v="39" actId="20577"/>
        <pc:sldMkLst>
          <pc:docMk/>
          <pc:sldMk cId="64940289" sldId="257"/>
        </pc:sldMkLst>
      </pc:sldChg>
      <pc:sldChg chg="modSp new mod">
        <pc:chgData name="Aaron Young" userId="aeaaf573e5b0edbb" providerId="LiveId" clId="{F2183E0B-A7A4-4BDA-900F-F75D2ABA7371}" dt="2025-04-22T01:01:36.050" v="54" actId="20577"/>
        <pc:sldMkLst>
          <pc:docMk/>
          <pc:sldMk cId="220267177" sldId="258"/>
        </pc:sldMkLst>
        <pc:spChg chg="mod">
          <ac:chgData name="Aaron Young" userId="aeaaf573e5b0edbb" providerId="LiveId" clId="{F2183E0B-A7A4-4BDA-900F-F75D2ABA7371}" dt="2025-04-22T01:01:36.050" v="54" actId="20577"/>
          <ac:spMkLst>
            <pc:docMk/>
            <pc:sldMk cId="220267177" sldId="258"/>
            <ac:spMk id="2" creationId="{AB68FC60-15FA-9084-6348-6E59BBB14FD4}"/>
          </ac:spMkLst>
        </pc:spChg>
      </pc:sldChg>
      <pc:sldChg chg="modSp new mod">
        <pc:chgData name="Aaron Young" userId="aeaaf573e5b0edbb" providerId="LiveId" clId="{F2183E0B-A7A4-4BDA-900F-F75D2ABA7371}" dt="2025-04-22T01:02:13.272" v="90" actId="20577"/>
        <pc:sldMkLst>
          <pc:docMk/>
          <pc:sldMk cId="3560690626" sldId="259"/>
        </pc:sldMkLst>
        <pc:spChg chg="mod">
          <ac:chgData name="Aaron Young" userId="aeaaf573e5b0edbb" providerId="LiveId" clId="{F2183E0B-A7A4-4BDA-900F-F75D2ABA7371}" dt="2025-04-22T01:02:13.272" v="90" actId="20577"/>
          <ac:spMkLst>
            <pc:docMk/>
            <pc:sldMk cId="3560690626" sldId="259"/>
            <ac:spMk id="2" creationId="{59E023F2-5F0D-CC72-0462-66A8114322CD}"/>
          </ac:spMkLst>
        </pc:spChg>
      </pc:sldChg>
      <pc:sldChg chg="modSp new mod">
        <pc:chgData name="Aaron Young" userId="aeaaf573e5b0edbb" providerId="LiveId" clId="{F2183E0B-A7A4-4BDA-900F-F75D2ABA7371}" dt="2025-04-22T01:02:53.881" v="150" actId="20577"/>
        <pc:sldMkLst>
          <pc:docMk/>
          <pc:sldMk cId="2933891593" sldId="260"/>
        </pc:sldMkLst>
        <pc:spChg chg="mod">
          <ac:chgData name="Aaron Young" userId="aeaaf573e5b0edbb" providerId="LiveId" clId="{F2183E0B-A7A4-4BDA-900F-F75D2ABA7371}" dt="2025-04-22T01:02:53.881" v="150" actId="20577"/>
          <ac:spMkLst>
            <pc:docMk/>
            <pc:sldMk cId="2933891593" sldId="260"/>
            <ac:spMk id="2" creationId="{B8C24EBF-906B-5F8B-1C18-49F1EE0F625A}"/>
          </ac:spMkLst>
        </pc:spChg>
      </pc:sldChg>
      <pc:sldChg chg="modSp new mod">
        <pc:chgData name="Aaron Young" userId="aeaaf573e5b0edbb" providerId="LiveId" clId="{F2183E0B-A7A4-4BDA-900F-F75D2ABA7371}" dt="2025-04-22T01:02:41.060" v="119" actId="20577"/>
        <pc:sldMkLst>
          <pc:docMk/>
          <pc:sldMk cId="3697627111" sldId="261"/>
        </pc:sldMkLst>
        <pc:spChg chg="mod">
          <ac:chgData name="Aaron Young" userId="aeaaf573e5b0edbb" providerId="LiveId" clId="{F2183E0B-A7A4-4BDA-900F-F75D2ABA7371}" dt="2025-04-22T01:02:41.060" v="119" actId="20577"/>
          <ac:spMkLst>
            <pc:docMk/>
            <pc:sldMk cId="3697627111" sldId="261"/>
            <ac:spMk id="2" creationId="{E2071B0B-9854-2F95-1A00-7B2DAB2B7F2F}"/>
          </ac:spMkLst>
        </pc:spChg>
      </pc:sldChg>
      <pc:sldChg chg="modSp new mod">
        <pc:chgData name="Aaron Young" userId="aeaaf573e5b0edbb" providerId="LiveId" clId="{F2183E0B-A7A4-4BDA-900F-F75D2ABA7371}" dt="2025-04-22T01:02:45.286" v="128" actId="20577"/>
        <pc:sldMkLst>
          <pc:docMk/>
          <pc:sldMk cId="3376690562" sldId="262"/>
        </pc:sldMkLst>
        <pc:spChg chg="mod">
          <ac:chgData name="Aaron Young" userId="aeaaf573e5b0edbb" providerId="LiveId" clId="{F2183E0B-A7A4-4BDA-900F-F75D2ABA7371}" dt="2025-04-22T01:02:45.286" v="128" actId="20577"/>
          <ac:spMkLst>
            <pc:docMk/>
            <pc:sldMk cId="3376690562" sldId="262"/>
            <ac:spMk id="2" creationId="{5930304D-3BEA-DA51-FBFF-C5D42480212A}"/>
          </ac:spMkLst>
        </pc:spChg>
      </pc:sldChg>
      <pc:sldChg chg="modSp new mod">
        <pc:chgData name="Aaron Young" userId="aeaaf573e5b0edbb" providerId="LiveId" clId="{F2183E0B-A7A4-4BDA-900F-F75D2ABA7371}" dt="2025-04-22T01:03:28.939" v="170" actId="20577"/>
        <pc:sldMkLst>
          <pc:docMk/>
          <pc:sldMk cId="1664760967" sldId="263"/>
        </pc:sldMkLst>
      </pc:sldChg>
      <pc:sldChg chg="modSp new mod">
        <pc:chgData name="Aaron Young" userId="aeaaf573e5b0edbb" providerId="LiveId" clId="{F2183E0B-A7A4-4BDA-900F-F75D2ABA7371}" dt="2025-04-22T01:03:34.420" v="182" actId="20577"/>
        <pc:sldMkLst>
          <pc:docMk/>
          <pc:sldMk cId="4035862712" sldId="264"/>
        </pc:sldMkLst>
        <pc:spChg chg="mod">
          <ac:chgData name="Aaron Young" userId="aeaaf573e5b0edbb" providerId="LiveId" clId="{F2183E0B-A7A4-4BDA-900F-F75D2ABA7371}" dt="2025-04-22T01:03:34.420" v="182" actId="20577"/>
          <ac:spMkLst>
            <pc:docMk/>
            <pc:sldMk cId="4035862712" sldId="264"/>
            <ac:spMk id="2" creationId="{BD6156E1-A5BA-D918-B478-128F8D014DDC}"/>
          </ac:spMkLst>
        </pc:spChg>
      </pc:sldChg>
      <pc:sldChg chg="modSp new mod">
        <pc:chgData name="Aaron Young" userId="aeaaf573e5b0edbb" providerId="LiveId" clId="{F2183E0B-A7A4-4BDA-900F-F75D2ABA7371}" dt="2025-04-22T01:03:42.021" v="195" actId="20577"/>
        <pc:sldMkLst>
          <pc:docMk/>
          <pc:sldMk cId="4103614963" sldId="265"/>
        </pc:sldMkLst>
        <pc:spChg chg="mod">
          <ac:chgData name="Aaron Young" userId="aeaaf573e5b0edbb" providerId="LiveId" clId="{F2183E0B-A7A4-4BDA-900F-F75D2ABA7371}" dt="2025-04-22T01:03:42.021" v="195" actId="20577"/>
          <ac:spMkLst>
            <pc:docMk/>
            <pc:sldMk cId="4103614963" sldId="265"/>
            <ac:spMk id="2" creationId="{5E0BAC9A-C04C-53E6-E2C3-F3EBDF2809ED}"/>
          </ac:spMkLst>
        </pc:spChg>
      </pc:sldChg>
    </pc:docChg>
  </pc:docChgLst>
  <pc:docChgLst>
    <pc:chgData name="Aaron Young" userId="aeaaf573e5b0edbb" providerId="LiveId" clId="{FB79C384-9F8E-4A3E-9386-604CC55E9C40}"/>
    <pc:docChg chg="undo custSel addSld delSld modSld sldOrd modMainMaster modNotesMaster">
      <pc:chgData name="Aaron Young" userId="aeaaf573e5b0edbb" providerId="LiveId" clId="{FB79C384-9F8E-4A3E-9386-604CC55E9C40}" dt="2025-05-19T18:10:07.881" v="8684"/>
      <pc:docMkLst>
        <pc:docMk/>
      </pc:docMkLst>
      <pc:sldChg chg="modSp mod modTransition">
        <pc:chgData name="Aaron Young" userId="aeaaf573e5b0edbb" providerId="LiveId" clId="{FB79C384-9F8E-4A3E-9386-604CC55E9C40}" dt="2025-05-18T23:14:08.228" v="8457" actId="403"/>
        <pc:sldMkLst>
          <pc:docMk/>
          <pc:sldMk cId="1042184242" sldId="256"/>
        </pc:sldMkLst>
        <pc:spChg chg="mod">
          <ac:chgData name="Aaron Young" userId="aeaaf573e5b0edbb" providerId="LiveId" clId="{FB79C384-9F8E-4A3E-9386-604CC55E9C40}" dt="2025-05-18T23:14:08.228" v="8457" actId="403"/>
          <ac:spMkLst>
            <pc:docMk/>
            <pc:sldMk cId="1042184242" sldId="256"/>
            <ac:spMk id="3" creationId="{FA90EFDD-3A95-6CD7-5403-1FCC032BF048}"/>
          </ac:spMkLst>
        </pc:spChg>
      </pc:sldChg>
      <pc:sldChg chg="addSp delSp modSp del mod ord modTransition">
        <pc:chgData name="Aaron Young" userId="aeaaf573e5b0edbb" providerId="LiveId" clId="{FB79C384-9F8E-4A3E-9386-604CC55E9C40}" dt="2025-05-15T18:23:42.779" v="5407" actId="2696"/>
        <pc:sldMkLst>
          <pc:docMk/>
          <pc:sldMk cId="64940289" sldId="257"/>
        </pc:sldMkLst>
      </pc:sldChg>
      <pc:sldChg chg="addSp delSp modSp mod ord modTransition setBg modAnim delDesignElem">
        <pc:chgData name="Aaron Young" userId="aeaaf573e5b0edbb" providerId="LiveId" clId="{FB79C384-9F8E-4A3E-9386-604CC55E9C40}" dt="2025-05-18T23:12:18.301" v="8456" actId="20577"/>
        <pc:sldMkLst>
          <pc:docMk/>
          <pc:sldMk cId="220267177" sldId="258"/>
        </pc:sldMkLst>
        <pc:spChg chg="mod">
          <ac:chgData name="Aaron Young" userId="aeaaf573e5b0edbb" providerId="LiveId" clId="{FB79C384-9F8E-4A3E-9386-604CC55E9C40}" dt="2025-05-15T17:55:28.421" v="5111" actId="26606"/>
          <ac:spMkLst>
            <pc:docMk/>
            <pc:sldMk cId="220267177" sldId="258"/>
            <ac:spMk id="2" creationId="{AB68FC60-15FA-9084-6348-6E59BBB14FD4}"/>
          </ac:spMkLst>
        </pc:spChg>
        <pc:spChg chg="mod">
          <ac:chgData name="Aaron Young" userId="aeaaf573e5b0edbb" providerId="LiveId" clId="{FB79C384-9F8E-4A3E-9386-604CC55E9C40}" dt="2025-05-16T16:38:44.459" v="7220" actId="27636"/>
          <ac:spMkLst>
            <pc:docMk/>
            <pc:sldMk cId="220267177" sldId="258"/>
            <ac:spMk id="3" creationId="{4C497FA3-109E-1FFC-2E97-775626C52B6A}"/>
          </ac:spMkLst>
        </pc:spChg>
        <pc:spChg chg="add mod ord">
          <ac:chgData name="Aaron Young" userId="aeaaf573e5b0edbb" providerId="LiveId" clId="{FB79C384-9F8E-4A3E-9386-604CC55E9C40}" dt="2025-05-18T23:12:18.301" v="8456" actId="20577"/>
          <ac:spMkLst>
            <pc:docMk/>
            <pc:sldMk cId="220267177" sldId="258"/>
            <ac:spMk id="5" creationId="{6DB6F9B8-1655-753C-899C-32EA3FB17B81}"/>
          </ac:spMkLst>
        </pc:spChg>
        <pc:spChg chg="add del">
          <ac:chgData name="Aaron Young" userId="aeaaf573e5b0edbb" providerId="LiveId" clId="{FB79C384-9F8E-4A3E-9386-604CC55E9C40}" dt="2025-05-15T23:28:29.646" v="6780"/>
          <ac:spMkLst>
            <pc:docMk/>
            <pc:sldMk cId="220267177" sldId="258"/>
            <ac:spMk id="1033" creationId="{1DB53884-7D49-4D06-ADC1-1F12BE4DC31B}"/>
          </ac:spMkLst>
        </pc:spChg>
        <pc:spChg chg="add del">
          <ac:chgData name="Aaron Young" userId="aeaaf573e5b0edbb" providerId="LiveId" clId="{FB79C384-9F8E-4A3E-9386-604CC55E9C40}" dt="2025-05-15T23:28:29.646" v="6780"/>
          <ac:spMkLst>
            <pc:docMk/>
            <pc:sldMk cId="220267177" sldId="258"/>
            <ac:spMk id="1037" creationId="{329BD449-87FC-473A-A2A2-BEE0C9A35CF9}"/>
          </ac:spMkLst>
        </pc:spChg>
        <pc:spChg chg="add del">
          <ac:chgData name="Aaron Young" userId="aeaaf573e5b0edbb" providerId="LiveId" clId="{FB79C384-9F8E-4A3E-9386-604CC55E9C40}" dt="2025-05-15T23:28:29.646" v="6780"/>
          <ac:spMkLst>
            <pc:docMk/>
            <pc:sldMk cId="220267177" sldId="258"/>
            <ac:spMk id="1039" creationId="{F1FFDFE1-ACF2-4AFB-AB5B-547DC1994596}"/>
          </ac:spMkLst>
        </pc:spChg>
        <pc:spChg chg="add del">
          <ac:chgData name="Aaron Young" userId="aeaaf573e5b0edbb" providerId="LiveId" clId="{FB79C384-9F8E-4A3E-9386-604CC55E9C40}" dt="2025-05-15T23:28:29.646" v="6780"/>
          <ac:spMkLst>
            <pc:docMk/>
            <pc:sldMk cId="220267177" sldId="258"/>
            <ac:spMk id="1043" creationId="{79BB2C37-0554-4926-9BC6-636E0CA1AFAA}"/>
          </ac:spMkLst>
        </pc:spChg>
        <pc:picChg chg="add mod">
          <ac:chgData name="Aaron Young" userId="aeaaf573e5b0edbb" providerId="LiveId" clId="{FB79C384-9F8E-4A3E-9386-604CC55E9C40}" dt="2025-05-15T17:53:18.650" v="5097" actId="1440"/>
          <ac:picMkLst>
            <pc:docMk/>
            <pc:sldMk cId="220267177" sldId="258"/>
            <ac:picMk id="1026" creationId="{884E746B-3089-01CA-1825-D7465646E99E}"/>
          </ac:picMkLst>
        </pc:picChg>
        <pc:picChg chg="add mod">
          <ac:chgData name="Aaron Young" userId="aeaaf573e5b0edbb" providerId="LiveId" clId="{FB79C384-9F8E-4A3E-9386-604CC55E9C40}" dt="2025-05-15T17:55:28.421" v="5111" actId="26606"/>
          <ac:picMkLst>
            <pc:docMk/>
            <pc:sldMk cId="220267177" sldId="258"/>
            <ac:picMk id="1028" creationId="{A9BD47B2-B35B-3734-DC15-BEC9348F9319}"/>
          </ac:picMkLst>
        </pc:picChg>
        <pc:picChg chg="add del">
          <ac:chgData name="Aaron Young" userId="aeaaf573e5b0edbb" providerId="LiveId" clId="{FB79C384-9F8E-4A3E-9386-604CC55E9C40}" dt="2025-05-15T23:28:29.646" v="6780"/>
          <ac:picMkLst>
            <pc:docMk/>
            <pc:sldMk cId="220267177" sldId="258"/>
            <ac:picMk id="1035" creationId="{3182E5E9-DE42-4120-922C-1321AC9A5CDD}"/>
          </ac:picMkLst>
        </pc:picChg>
        <pc:picChg chg="add del">
          <ac:chgData name="Aaron Young" userId="aeaaf573e5b0edbb" providerId="LiveId" clId="{FB79C384-9F8E-4A3E-9386-604CC55E9C40}" dt="2025-05-15T23:28:29.646" v="6780"/>
          <ac:picMkLst>
            <pc:docMk/>
            <pc:sldMk cId="220267177" sldId="258"/>
            <ac:picMk id="1041" creationId="{8B2AD4DD-502F-4AF2-AFAF-580E7CC4BDCE}"/>
          </ac:picMkLst>
        </pc:picChg>
      </pc:sldChg>
      <pc:sldChg chg="addSp delSp modSp mod modTransition setBg modAnim delDesignElem">
        <pc:chgData name="Aaron Young" userId="aeaaf573e5b0edbb" providerId="LiveId" clId="{FB79C384-9F8E-4A3E-9386-604CC55E9C40}" dt="2025-05-16T16:38:20.602" v="7199" actId="14100"/>
        <pc:sldMkLst>
          <pc:docMk/>
          <pc:sldMk cId="3560690626" sldId="259"/>
        </pc:sldMkLst>
        <pc:spChg chg="mod">
          <ac:chgData name="Aaron Young" userId="aeaaf573e5b0edbb" providerId="LiveId" clId="{FB79C384-9F8E-4A3E-9386-604CC55E9C40}" dt="2025-05-15T18:02:18.684" v="5177" actId="26606"/>
          <ac:spMkLst>
            <pc:docMk/>
            <pc:sldMk cId="3560690626" sldId="259"/>
            <ac:spMk id="2" creationId="{59E023F2-5F0D-CC72-0462-66A8114322CD}"/>
          </ac:spMkLst>
        </pc:spChg>
        <pc:spChg chg="mod">
          <ac:chgData name="Aaron Young" userId="aeaaf573e5b0edbb" providerId="LiveId" clId="{FB79C384-9F8E-4A3E-9386-604CC55E9C40}" dt="2025-05-16T16:38:20.602" v="7199" actId="14100"/>
          <ac:spMkLst>
            <pc:docMk/>
            <pc:sldMk cId="3560690626" sldId="259"/>
            <ac:spMk id="3" creationId="{EA4DBF6C-56F5-FE3F-EB9B-2627B2E903FE}"/>
          </ac:spMkLst>
        </pc:spChg>
        <pc:spChg chg="add del">
          <ac:chgData name="Aaron Young" userId="aeaaf573e5b0edbb" providerId="LiveId" clId="{FB79C384-9F8E-4A3E-9386-604CC55E9C40}" dt="2025-05-15T23:28:29.646" v="6780"/>
          <ac:spMkLst>
            <pc:docMk/>
            <pc:sldMk cId="3560690626" sldId="259"/>
            <ac:spMk id="4103" creationId="{C610D2AE-07EF-436A-9755-AA8DF4B933A4}"/>
          </ac:spMkLst>
        </pc:spChg>
        <pc:spChg chg="add del">
          <ac:chgData name="Aaron Young" userId="aeaaf573e5b0edbb" providerId="LiveId" clId="{FB79C384-9F8E-4A3E-9386-604CC55E9C40}" dt="2025-05-15T23:28:29.646" v="6780"/>
          <ac:spMkLst>
            <pc:docMk/>
            <pc:sldMk cId="3560690626" sldId="259"/>
            <ac:spMk id="4107" creationId="{CF2D8AD5-434A-4C0E-9F5B-C1AFD645F364}"/>
          </ac:spMkLst>
        </pc:spChg>
        <pc:picChg chg="add mod">
          <ac:chgData name="Aaron Young" userId="aeaaf573e5b0edbb" providerId="LiveId" clId="{FB79C384-9F8E-4A3E-9386-604CC55E9C40}" dt="2025-05-16T13:54:35.374" v="7009" actId="1076"/>
          <ac:picMkLst>
            <pc:docMk/>
            <pc:sldMk cId="3560690626" sldId="259"/>
            <ac:picMk id="4098" creationId="{6E0CFDED-B61E-8A1D-A5E5-85E5FE2BC444}"/>
          </ac:picMkLst>
        </pc:picChg>
        <pc:picChg chg="add del">
          <ac:chgData name="Aaron Young" userId="aeaaf573e5b0edbb" providerId="LiveId" clId="{FB79C384-9F8E-4A3E-9386-604CC55E9C40}" dt="2025-05-15T23:28:29.646" v="6780"/>
          <ac:picMkLst>
            <pc:docMk/>
            <pc:sldMk cId="3560690626" sldId="259"/>
            <ac:picMk id="4105" creationId="{6CACDD17-9043-46DF-882D-420365B79C18}"/>
          </ac:picMkLst>
        </pc:picChg>
        <pc:picChg chg="add del">
          <ac:chgData name="Aaron Young" userId="aeaaf573e5b0edbb" providerId="LiveId" clId="{FB79C384-9F8E-4A3E-9386-604CC55E9C40}" dt="2025-05-15T23:28:29.646" v="6780"/>
          <ac:picMkLst>
            <pc:docMk/>
            <pc:sldMk cId="3560690626" sldId="259"/>
            <ac:picMk id="4109" creationId="{E92B246D-47CC-40F8-8DE7-B65D409E945E}"/>
          </ac:picMkLst>
        </pc:picChg>
      </pc:sldChg>
      <pc:sldChg chg="addSp delSp modSp mod modTransition setBg modAnim">
        <pc:chgData name="Aaron Young" userId="aeaaf573e5b0edbb" providerId="LiveId" clId="{FB79C384-9F8E-4A3E-9386-604CC55E9C40}" dt="2025-05-19T18:10:07.881" v="8684"/>
        <pc:sldMkLst>
          <pc:docMk/>
          <pc:sldMk cId="2933891593" sldId="260"/>
        </pc:sldMkLst>
        <pc:spChg chg="mod">
          <ac:chgData name="Aaron Young" userId="aeaaf573e5b0edbb" providerId="LiveId" clId="{FB79C384-9F8E-4A3E-9386-604CC55E9C40}" dt="2025-05-15T23:47:57.448" v="6950" actId="26606"/>
          <ac:spMkLst>
            <pc:docMk/>
            <pc:sldMk cId="2933891593" sldId="260"/>
            <ac:spMk id="2" creationId="{B8C24EBF-906B-5F8B-1C18-49F1EE0F625A}"/>
          </ac:spMkLst>
        </pc:spChg>
        <pc:spChg chg="mod">
          <ac:chgData name="Aaron Young" userId="aeaaf573e5b0edbb" providerId="LiveId" clId="{FB79C384-9F8E-4A3E-9386-604CC55E9C40}" dt="2025-05-19T18:09:07.671" v="8680" actId="313"/>
          <ac:spMkLst>
            <pc:docMk/>
            <pc:sldMk cId="2933891593" sldId="260"/>
            <ac:spMk id="3" creationId="{7FD36CA9-64D4-67D4-9408-786FE6251C20}"/>
          </ac:spMkLst>
        </pc:spChg>
        <pc:spChg chg="add mod">
          <ac:chgData name="Aaron Young" userId="aeaaf573e5b0edbb" providerId="LiveId" clId="{FB79C384-9F8E-4A3E-9386-604CC55E9C40}" dt="2025-05-19T18:08:43.946" v="8643" actId="1035"/>
          <ac:spMkLst>
            <pc:docMk/>
            <pc:sldMk cId="2933891593" sldId="260"/>
            <ac:spMk id="4" creationId="{2472841E-7E91-917C-423C-3031CAF5B3B2}"/>
          </ac:spMkLst>
        </pc:spChg>
        <pc:spChg chg="add">
          <ac:chgData name="Aaron Young" userId="aeaaf573e5b0edbb" providerId="LiveId" clId="{FB79C384-9F8E-4A3E-9386-604CC55E9C40}" dt="2025-05-15T23:47:57.448" v="6950" actId="26606"/>
          <ac:spMkLst>
            <pc:docMk/>
            <pc:sldMk cId="2933891593" sldId="260"/>
            <ac:spMk id="3078" creationId="{C493E730-2044-49B5-A022-B8D6F359343E}"/>
          </ac:spMkLst>
        </pc:spChg>
        <pc:grpChg chg="add">
          <ac:chgData name="Aaron Young" userId="aeaaf573e5b0edbb" providerId="LiveId" clId="{FB79C384-9F8E-4A3E-9386-604CC55E9C40}" dt="2025-05-15T23:47:57.448" v="6950" actId="26606"/>
          <ac:grpSpMkLst>
            <pc:docMk/>
            <pc:sldMk cId="2933891593" sldId="260"/>
            <ac:grpSpMk id="3076" creationId="{5B988D63-FA8B-436C-902E-E5005BC0492F}"/>
          </ac:grpSpMkLst>
        </pc:grpChg>
        <pc:picChg chg="add mod ord">
          <ac:chgData name="Aaron Young" userId="aeaaf573e5b0edbb" providerId="LiveId" clId="{FB79C384-9F8E-4A3E-9386-604CC55E9C40}" dt="2025-05-15T23:47:57.448" v="6950" actId="26606"/>
          <ac:picMkLst>
            <pc:docMk/>
            <pc:sldMk cId="2933891593" sldId="260"/>
            <ac:picMk id="3074" creationId="{D7CD8C6E-9B29-88C0-9133-FA49C2A6D92D}"/>
          </ac:picMkLst>
        </pc:picChg>
        <pc:picChg chg="add">
          <ac:chgData name="Aaron Young" userId="aeaaf573e5b0edbb" providerId="LiveId" clId="{FB79C384-9F8E-4A3E-9386-604CC55E9C40}" dt="2025-05-15T23:47:57.448" v="6950" actId="26606"/>
          <ac:picMkLst>
            <pc:docMk/>
            <pc:sldMk cId="2933891593" sldId="260"/>
            <ac:picMk id="3082" creationId="{78976801-4346-4636-BA62-265C81DFE7C4}"/>
          </ac:picMkLst>
        </pc:picChg>
      </pc:sldChg>
      <pc:sldChg chg="addSp delSp modSp mod modTransition setBg delAnim modAnim setClrOvrMap">
        <pc:chgData name="Aaron Young" userId="aeaaf573e5b0edbb" providerId="LiveId" clId="{FB79C384-9F8E-4A3E-9386-604CC55E9C40}" dt="2025-05-16T18:10:54.260" v="8343"/>
        <pc:sldMkLst>
          <pc:docMk/>
          <pc:sldMk cId="3697627111" sldId="261"/>
        </pc:sldMkLst>
        <pc:spChg chg="mod">
          <ac:chgData name="Aaron Young" userId="aeaaf573e5b0edbb" providerId="LiveId" clId="{FB79C384-9F8E-4A3E-9386-604CC55E9C40}" dt="2025-05-16T16:40:51.717" v="7275" actId="26606"/>
          <ac:spMkLst>
            <pc:docMk/>
            <pc:sldMk cId="3697627111" sldId="261"/>
            <ac:spMk id="2" creationId="{E2071B0B-9854-2F95-1A00-7B2DAB2B7F2F}"/>
          </ac:spMkLst>
        </pc:spChg>
        <pc:spChg chg="mod">
          <ac:chgData name="Aaron Young" userId="aeaaf573e5b0edbb" providerId="LiveId" clId="{FB79C384-9F8E-4A3E-9386-604CC55E9C40}" dt="2025-05-16T18:00:12.256" v="8251" actId="1035"/>
          <ac:spMkLst>
            <pc:docMk/>
            <pc:sldMk cId="3697627111" sldId="261"/>
            <ac:spMk id="3" creationId="{7B6170CE-6905-408D-E5A1-C28CB7743B6A}"/>
          </ac:spMkLst>
        </pc:spChg>
        <pc:spChg chg="add mod">
          <ac:chgData name="Aaron Young" userId="aeaaf573e5b0edbb" providerId="LiveId" clId="{FB79C384-9F8E-4A3E-9386-604CC55E9C40}" dt="2025-05-16T17:45:48.690" v="7885" actId="1076"/>
          <ac:spMkLst>
            <pc:docMk/>
            <pc:sldMk cId="3697627111" sldId="261"/>
            <ac:spMk id="6" creationId="{F86DC646-6E39-A00A-4F2E-7F73106DC599}"/>
          </ac:spMkLst>
        </pc:spChg>
        <pc:spChg chg="add">
          <ac:chgData name="Aaron Young" userId="aeaaf573e5b0edbb" providerId="LiveId" clId="{FB79C384-9F8E-4A3E-9386-604CC55E9C40}" dt="2025-05-16T16:40:51.717" v="7275" actId="26606"/>
          <ac:spMkLst>
            <pc:docMk/>
            <pc:sldMk cId="3697627111" sldId="261"/>
            <ac:spMk id="31" creationId="{D0D98427-7B26-46E2-93FE-CB8CD38542AE}"/>
          </ac:spMkLst>
        </pc:spChg>
        <pc:spChg chg="add">
          <ac:chgData name="Aaron Young" userId="aeaaf573e5b0edbb" providerId="LiveId" clId="{FB79C384-9F8E-4A3E-9386-604CC55E9C40}" dt="2025-05-16T16:40:51.717" v="7275" actId="26606"/>
          <ac:spMkLst>
            <pc:docMk/>
            <pc:sldMk cId="3697627111" sldId="261"/>
            <ac:spMk id="33" creationId="{B15A4233-F980-4EF6-B2C0-D7C63E752ADF}"/>
          </ac:spMkLst>
        </pc:spChg>
        <pc:spChg chg="add">
          <ac:chgData name="Aaron Young" userId="aeaaf573e5b0edbb" providerId="LiveId" clId="{FB79C384-9F8E-4A3E-9386-604CC55E9C40}" dt="2025-05-16T16:40:51.717" v="7275" actId="26606"/>
          <ac:spMkLst>
            <pc:docMk/>
            <pc:sldMk cId="3697627111" sldId="261"/>
            <ac:spMk id="37" creationId="{421B5709-714B-4EA8-8C75-C105D9B4D5DD}"/>
          </ac:spMkLst>
        </pc:spChg>
        <pc:picChg chg="add mod modCrop">
          <ac:chgData name="Aaron Young" userId="aeaaf573e5b0edbb" providerId="LiveId" clId="{FB79C384-9F8E-4A3E-9386-604CC55E9C40}" dt="2025-05-16T16:40:37.264" v="7263" actId="26606"/>
          <ac:picMkLst>
            <pc:docMk/>
            <pc:sldMk cId="3697627111" sldId="261"/>
            <ac:picMk id="11" creationId="{3B4166FC-D5CE-5F9D-737A-0B12CF0A9965}"/>
          </ac:picMkLst>
        </pc:picChg>
        <pc:picChg chg="add">
          <ac:chgData name="Aaron Young" userId="aeaaf573e5b0edbb" providerId="LiveId" clId="{FB79C384-9F8E-4A3E-9386-604CC55E9C40}" dt="2025-05-16T16:40:51.717" v="7275" actId="26606"/>
          <ac:picMkLst>
            <pc:docMk/>
            <pc:sldMk cId="3697627111" sldId="261"/>
            <ac:picMk id="29" creationId="{BEF6A099-2A38-4C66-88FF-FDBCB564E5F8}"/>
          </ac:picMkLst>
        </pc:picChg>
        <pc:picChg chg="add">
          <ac:chgData name="Aaron Young" userId="aeaaf573e5b0edbb" providerId="LiveId" clId="{FB79C384-9F8E-4A3E-9386-604CC55E9C40}" dt="2025-05-16T16:40:51.717" v="7275" actId="26606"/>
          <ac:picMkLst>
            <pc:docMk/>
            <pc:sldMk cId="3697627111" sldId="261"/>
            <ac:picMk id="35" creationId="{3B7E3E62-AACE-4D18-93B3-B4C452E287C4}"/>
          </ac:picMkLst>
        </pc:picChg>
      </pc:sldChg>
      <pc:sldChg chg="addSp delSp modSp mod modTransition modAnim">
        <pc:chgData name="Aaron Young" userId="aeaaf573e5b0edbb" providerId="LiveId" clId="{FB79C384-9F8E-4A3E-9386-604CC55E9C40}" dt="2025-05-16T16:53:48.451" v="7641" actId="14100"/>
        <pc:sldMkLst>
          <pc:docMk/>
          <pc:sldMk cId="3376690562" sldId="262"/>
        </pc:sldMkLst>
        <pc:spChg chg="mod">
          <ac:chgData name="Aaron Young" userId="aeaaf573e5b0edbb" providerId="LiveId" clId="{FB79C384-9F8E-4A3E-9386-604CC55E9C40}" dt="2025-05-15T23:28:29.646" v="6780"/>
          <ac:spMkLst>
            <pc:docMk/>
            <pc:sldMk cId="3376690562" sldId="262"/>
            <ac:spMk id="2" creationId="{5930304D-3BEA-DA51-FBFF-C5D42480212A}"/>
          </ac:spMkLst>
        </pc:spChg>
        <pc:spChg chg="add mod">
          <ac:chgData name="Aaron Young" userId="aeaaf573e5b0edbb" providerId="LiveId" clId="{FB79C384-9F8E-4A3E-9386-604CC55E9C40}" dt="2025-05-15T21:27:06.220" v="6760" actId="1036"/>
          <ac:spMkLst>
            <pc:docMk/>
            <pc:sldMk cId="3376690562" sldId="262"/>
            <ac:spMk id="5" creationId="{E6033E2A-0417-0546-AD0D-4552C87F77BE}"/>
          </ac:spMkLst>
        </pc:spChg>
        <pc:spChg chg="add mod">
          <ac:chgData name="Aaron Young" userId="aeaaf573e5b0edbb" providerId="LiveId" clId="{FB79C384-9F8E-4A3E-9386-604CC55E9C40}" dt="2025-05-15T21:26:54.447" v="6758" actId="1035"/>
          <ac:spMkLst>
            <pc:docMk/>
            <pc:sldMk cId="3376690562" sldId="262"/>
            <ac:spMk id="6" creationId="{FBB68E58-7E0E-E67F-7390-8196448DFECF}"/>
          </ac:spMkLst>
        </pc:spChg>
        <pc:spChg chg="add mod">
          <ac:chgData name="Aaron Young" userId="aeaaf573e5b0edbb" providerId="LiveId" clId="{FB79C384-9F8E-4A3E-9386-604CC55E9C40}" dt="2025-05-15T21:27:01.629" v="6759" actId="1036"/>
          <ac:spMkLst>
            <pc:docMk/>
            <pc:sldMk cId="3376690562" sldId="262"/>
            <ac:spMk id="9" creationId="{E02E7A77-9A79-8728-A4FD-31154B6A0EBC}"/>
          </ac:spMkLst>
        </pc:spChg>
        <pc:spChg chg="add mod">
          <ac:chgData name="Aaron Young" userId="aeaaf573e5b0edbb" providerId="LiveId" clId="{FB79C384-9F8E-4A3E-9386-604CC55E9C40}" dt="2025-05-16T16:52:50.080" v="7630" actId="403"/>
          <ac:spMkLst>
            <pc:docMk/>
            <pc:sldMk cId="3376690562" sldId="262"/>
            <ac:spMk id="11" creationId="{8C639543-E0AB-4778-9FD0-98280604956B}"/>
          </ac:spMkLst>
        </pc:spChg>
        <pc:graphicFrameChg chg="add mod">
          <ac:chgData name="Aaron Young" userId="aeaaf573e5b0edbb" providerId="LiveId" clId="{FB79C384-9F8E-4A3E-9386-604CC55E9C40}" dt="2025-05-16T16:53:48.451" v="7641" actId="14100"/>
          <ac:graphicFrameMkLst>
            <pc:docMk/>
            <pc:sldMk cId="3376690562" sldId="262"/>
            <ac:graphicFrameMk id="3" creationId="{5E5741AF-4343-8C79-9463-6C0FE742783A}"/>
          </ac:graphicFrameMkLst>
        </pc:graphicFrameChg>
      </pc:sldChg>
      <pc:sldChg chg="modSp del modTransition">
        <pc:chgData name="Aaron Young" userId="aeaaf573e5b0edbb" providerId="LiveId" clId="{FB79C384-9F8E-4A3E-9386-604CC55E9C40}" dt="2025-05-15T23:40:32.358" v="6907" actId="2696"/>
        <pc:sldMkLst>
          <pc:docMk/>
          <pc:sldMk cId="1664760967" sldId="263"/>
        </pc:sldMkLst>
      </pc:sldChg>
      <pc:sldChg chg="addSp delSp modSp mod modTransition setBg modAnim">
        <pc:chgData name="Aaron Young" userId="aeaaf573e5b0edbb" providerId="LiveId" clId="{FB79C384-9F8E-4A3E-9386-604CC55E9C40}" dt="2025-05-18T23:08:57.291" v="8418" actId="1076"/>
        <pc:sldMkLst>
          <pc:docMk/>
          <pc:sldMk cId="4035862712" sldId="264"/>
        </pc:sldMkLst>
        <pc:spChg chg="mod ord">
          <ac:chgData name="Aaron Young" userId="aeaaf573e5b0edbb" providerId="LiveId" clId="{FB79C384-9F8E-4A3E-9386-604CC55E9C40}" dt="2025-05-15T23:40:24.927" v="6906" actId="20577"/>
          <ac:spMkLst>
            <pc:docMk/>
            <pc:sldMk cId="4035862712" sldId="264"/>
            <ac:spMk id="2" creationId="{BD6156E1-A5BA-D918-B478-128F8D014DDC}"/>
          </ac:spMkLst>
        </pc:spChg>
        <pc:spChg chg="mod">
          <ac:chgData name="Aaron Young" userId="aeaaf573e5b0edbb" providerId="LiveId" clId="{FB79C384-9F8E-4A3E-9386-604CC55E9C40}" dt="2025-05-16T17:52:41.274" v="8173" actId="20577"/>
          <ac:spMkLst>
            <pc:docMk/>
            <pc:sldMk cId="4035862712" sldId="264"/>
            <ac:spMk id="3" creationId="{CFD8BC5B-171C-441E-9ED3-41B97CF75F24}"/>
          </ac:spMkLst>
        </pc:spChg>
        <pc:spChg chg="add mod">
          <ac:chgData name="Aaron Young" userId="aeaaf573e5b0edbb" providerId="LiveId" clId="{FB79C384-9F8E-4A3E-9386-604CC55E9C40}" dt="2025-05-18T23:08:57.291" v="8418" actId="1076"/>
          <ac:spMkLst>
            <pc:docMk/>
            <pc:sldMk cId="4035862712" sldId="264"/>
            <ac:spMk id="4" creationId="{A493DF63-1A24-7E6F-CC47-C411C994AEB5}"/>
          </ac:spMkLst>
        </pc:spChg>
        <pc:spChg chg="add">
          <ac:chgData name="Aaron Young" userId="aeaaf573e5b0edbb" providerId="LiveId" clId="{FB79C384-9F8E-4A3E-9386-604CC55E9C40}" dt="2025-05-15T23:36:19.222" v="6873" actId="26606"/>
          <ac:spMkLst>
            <pc:docMk/>
            <pc:sldMk cId="4035862712" sldId="264"/>
            <ac:spMk id="2063" creationId="{42F4BC0E-FC44-4F8D-A286-772EC2E1786F}"/>
          </ac:spMkLst>
        </pc:spChg>
        <pc:spChg chg="add">
          <ac:chgData name="Aaron Young" userId="aeaaf573e5b0edbb" providerId="LiveId" clId="{FB79C384-9F8E-4A3E-9386-604CC55E9C40}" dt="2025-05-15T23:36:19.222" v="6873" actId="26606"/>
          <ac:spMkLst>
            <pc:docMk/>
            <pc:sldMk cId="4035862712" sldId="264"/>
            <ac:spMk id="2067" creationId="{48FD054B-BEE8-4416-8DD7-DB8E6AF1BEF4}"/>
          </ac:spMkLst>
        </pc:spChg>
        <pc:grpChg chg="add">
          <ac:chgData name="Aaron Young" userId="aeaaf573e5b0edbb" providerId="LiveId" clId="{FB79C384-9F8E-4A3E-9386-604CC55E9C40}" dt="2025-05-15T23:36:19.222" v="6873" actId="26606"/>
          <ac:grpSpMkLst>
            <pc:docMk/>
            <pc:sldMk cId="4035862712" sldId="264"/>
            <ac:grpSpMk id="2056" creationId="{7765757F-11B2-4B46-A7DB-35AE5DE836FD}"/>
          </ac:grpSpMkLst>
        </pc:grpChg>
        <pc:picChg chg="add mod">
          <ac:chgData name="Aaron Young" userId="aeaaf573e5b0edbb" providerId="LiveId" clId="{FB79C384-9F8E-4A3E-9386-604CC55E9C40}" dt="2025-05-15T23:36:19.222" v="6873" actId="26606"/>
          <ac:picMkLst>
            <pc:docMk/>
            <pc:sldMk cId="4035862712" sldId="264"/>
            <ac:picMk id="2052" creationId="{46B0CB73-61AB-849D-8FA1-462273B08785}"/>
          </ac:picMkLst>
        </pc:picChg>
        <pc:picChg chg="add mod">
          <ac:chgData name="Aaron Young" userId="aeaaf573e5b0edbb" providerId="LiveId" clId="{FB79C384-9F8E-4A3E-9386-604CC55E9C40}" dt="2025-05-15T23:36:19.222" v="6873" actId="26606"/>
          <ac:picMkLst>
            <pc:docMk/>
            <pc:sldMk cId="4035862712" sldId="264"/>
            <ac:picMk id="2054" creationId="{F89686BC-95FB-6DDB-D13D-D5AD5D759A56}"/>
          </ac:picMkLst>
        </pc:picChg>
        <pc:picChg chg="add">
          <ac:chgData name="Aaron Young" userId="aeaaf573e5b0edbb" providerId="LiveId" clId="{FB79C384-9F8E-4A3E-9386-604CC55E9C40}" dt="2025-05-15T23:36:19.222" v="6873" actId="26606"/>
          <ac:picMkLst>
            <pc:docMk/>
            <pc:sldMk cId="4035862712" sldId="264"/>
            <ac:picMk id="2065" creationId="{17BC5674-71CE-4D27-A8CE-35F18664DC33}"/>
          </ac:picMkLst>
        </pc:picChg>
      </pc:sldChg>
      <pc:sldChg chg="addSp modSp mod ord modTransition">
        <pc:chgData name="Aaron Young" userId="aeaaf573e5b0edbb" providerId="LiveId" clId="{FB79C384-9F8E-4A3E-9386-604CC55E9C40}" dt="2025-05-15T23:49:15.063" v="6959"/>
        <pc:sldMkLst>
          <pc:docMk/>
          <pc:sldMk cId="4103614963" sldId="265"/>
        </pc:sldMkLst>
        <pc:spChg chg="mod">
          <ac:chgData name="Aaron Young" userId="aeaaf573e5b0edbb" providerId="LiveId" clId="{FB79C384-9F8E-4A3E-9386-604CC55E9C40}" dt="2025-05-15T23:28:29.646" v="6780"/>
          <ac:spMkLst>
            <pc:docMk/>
            <pc:sldMk cId="4103614963" sldId="265"/>
            <ac:spMk id="2" creationId="{5E0BAC9A-C04C-53E6-E2C3-F3EBDF2809ED}"/>
          </ac:spMkLst>
        </pc:spChg>
        <pc:spChg chg="mod">
          <ac:chgData name="Aaron Young" userId="aeaaf573e5b0edbb" providerId="LiveId" clId="{FB79C384-9F8E-4A3E-9386-604CC55E9C40}" dt="2025-05-12T14:01:56.534" v="1320" actId="27636"/>
          <ac:spMkLst>
            <pc:docMk/>
            <pc:sldMk cId="4103614963" sldId="265"/>
            <ac:spMk id="3" creationId="{721FA55C-2471-E4C7-53C7-CEC3868F5E6F}"/>
          </ac:spMkLst>
        </pc:spChg>
        <pc:spChg chg="add mod">
          <ac:chgData name="Aaron Young" userId="aeaaf573e5b0edbb" providerId="LiveId" clId="{FB79C384-9F8E-4A3E-9386-604CC55E9C40}" dt="2025-05-15T17:49:31.930" v="5056" actId="1035"/>
          <ac:spMkLst>
            <pc:docMk/>
            <pc:sldMk cId="4103614963" sldId="265"/>
            <ac:spMk id="4" creationId="{08C5A0AE-3D82-9F57-7FE0-558E52A5B1BD}"/>
          </ac:spMkLst>
        </pc:spChg>
        <pc:spChg chg="add mod">
          <ac:chgData name="Aaron Young" userId="aeaaf573e5b0edbb" providerId="LiveId" clId="{FB79C384-9F8E-4A3E-9386-604CC55E9C40}" dt="2025-05-15T17:49:06.654" v="5046" actId="20577"/>
          <ac:spMkLst>
            <pc:docMk/>
            <pc:sldMk cId="4103614963" sldId="265"/>
            <ac:spMk id="5" creationId="{71205A3B-B47A-5A57-CCDB-0EB931510CC4}"/>
          </ac:spMkLst>
        </pc:spChg>
      </pc:sldChg>
      <pc:sldChg chg="addSp delSp modSp add mod modTransition modAnim">
        <pc:chgData name="Aaron Young" userId="aeaaf573e5b0edbb" providerId="LiveId" clId="{FB79C384-9F8E-4A3E-9386-604CC55E9C40}" dt="2025-05-16T17:03:55.272" v="7847" actId="1035"/>
        <pc:sldMkLst>
          <pc:docMk/>
          <pc:sldMk cId="2879661331" sldId="266"/>
        </pc:sldMkLst>
        <pc:spChg chg="mod">
          <ac:chgData name="Aaron Young" userId="aeaaf573e5b0edbb" providerId="LiveId" clId="{FB79C384-9F8E-4A3E-9386-604CC55E9C40}" dt="2025-05-15T23:28:29.646" v="6780"/>
          <ac:spMkLst>
            <pc:docMk/>
            <pc:sldMk cId="2879661331" sldId="266"/>
            <ac:spMk id="2" creationId="{98AC67BF-DD7E-2991-8D26-A3966AF46C69}"/>
          </ac:spMkLst>
        </pc:spChg>
        <pc:spChg chg="mod">
          <ac:chgData name="Aaron Young" userId="aeaaf573e5b0edbb" providerId="LiveId" clId="{FB79C384-9F8E-4A3E-9386-604CC55E9C40}" dt="2025-05-16T16:38:57.356" v="7221" actId="20577"/>
          <ac:spMkLst>
            <pc:docMk/>
            <pc:sldMk cId="2879661331" sldId="266"/>
            <ac:spMk id="3" creationId="{1BC3426D-11D7-FFC1-5DB7-10A8F7270B34}"/>
          </ac:spMkLst>
        </pc:spChg>
        <pc:spChg chg="add mod">
          <ac:chgData name="Aaron Young" userId="aeaaf573e5b0edbb" providerId="LiveId" clId="{FB79C384-9F8E-4A3E-9386-604CC55E9C40}" dt="2025-05-16T17:03:55.272" v="7847" actId="1035"/>
          <ac:spMkLst>
            <pc:docMk/>
            <pc:sldMk cId="2879661331" sldId="266"/>
            <ac:spMk id="4" creationId="{B7B40661-AAD9-2EF6-D381-51FA916840E8}"/>
          </ac:spMkLst>
        </pc:spChg>
        <pc:picChg chg="add mod">
          <ac:chgData name="Aaron Young" userId="aeaaf573e5b0edbb" providerId="LiveId" clId="{FB79C384-9F8E-4A3E-9386-604CC55E9C40}" dt="2025-05-15T18:10:12.403" v="5310" actId="14100"/>
          <ac:picMkLst>
            <pc:docMk/>
            <pc:sldMk cId="2879661331" sldId="266"/>
            <ac:picMk id="3074" creationId="{A95C4923-C6CA-0413-BDAE-45086DEA21ED}"/>
          </ac:picMkLst>
        </pc:picChg>
        <pc:picChg chg="add mod">
          <ac:chgData name="Aaron Young" userId="aeaaf573e5b0edbb" providerId="LiveId" clId="{FB79C384-9F8E-4A3E-9386-604CC55E9C40}" dt="2025-05-15T23:17:19.298" v="6769" actId="1076"/>
          <ac:picMkLst>
            <pc:docMk/>
            <pc:sldMk cId="2879661331" sldId="266"/>
            <ac:picMk id="3076" creationId="{09F3C2DC-1427-0DA6-4C76-540B49075BA0}"/>
          </ac:picMkLst>
        </pc:picChg>
      </pc:sldChg>
      <pc:sldChg chg="addSp delSp modSp new del mod modTransition">
        <pc:chgData name="Aaron Young" userId="aeaaf573e5b0edbb" providerId="LiveId" clId="{FB79C384-9F8E-4A3E-9386-604CC55E9C40}" dt="2025-05-15T19:17:32.783" v="5833" actId="2696"/>
        <pc:sldMkLst>
          <pc:docMk/>
          <pc:sldMk cId="3425240452" sldId="267"/>
        </pc:sldMkLst>
      </pc:sldChg>
      <pc:sldChg chg="new del">
        <pc:chgData name="Aaron Young" userId="aeaaf573e5b0edbb" providerId="LiveId" clId="{FB79C384-9F8E-4A3E-9386-604CC55E9C40}" dt="2025-05-13T15:01:54.450" v="1464" actId="680"/>
        <pc:sldMkLst>
          <pc:docMk/>
          <pc:sldMk cId="910923799" sldId="268"/>
        </pc:sldMkLst>
      </pc:sldChg>
      <pc:sldChg chg="addSp delSp modSp add mod modTransition delAnim modAnim">
        <pc:chgData name="Aaron Young" userId="aeaaf573e5b0edbb" providerId="LiveId" clId="{FB79C384-9F8E-4A3E-9386-604CC55E9C40}" dt="2025-05-16T17:01:38.940" v="7829" actId="20577"/>
        <pc:sldMkLst>
          <pc:docMk/>
          <pc:sldMk cId="2078755091" sldId="268"/>
        </pc:sldMkLst>
        <pc:spChg chg="mod">
          <ac:chgData name="Aaron Young" userId="aeaaf573e5b0edbb" providerId="LiveId" clId="{FB79C384-9F8E-4A3E-9386-604CC55E9C40}" dt="2025-05-15T23:28:29.646" v="6780"/>
          <ac:spMkLst>
            <pc:docMk/>
            <pc:sldMk cId="2078755091" sldId="268"/>
            <ac:spMk id="2" creationId="{E5975970-3094-B398-C377-2F0BAC3D07BF}"/>
          </ac:spMkLst>
        </pc:spChg>
        <pc:spChg chg="mod">
          <ac:chgData name="Aaron Young" userId="aeaaf573e5b0edbb" providerId="LiveId" clId="{FB79C384-9F8E-4A3E-9386-604CC55E9C40}" dt="2025-05-16T17:01:38.940" v="7829" actId="20577"/>
          <ac:spMkLst>
            <pc:docMk/>
            <pc:sldMk cId="2078755091" sldId="268"/>
            <ac:spMk id="3" creationId="{397504B7-BF40-1CDA-3BD7-3B3F59261C68}"/>
          </ac:spMkLst>
        </pc:spChg>
      </pc:sldChg>
      <pc:sldChg chg="new del">
        <pc:chgData name="Aaron Young" userId="aeaaf573e5b0edbb" providerId="LiveId" clId="{FB79C384-9F8E-4A3E-9386-604CC55E9C40}" dt="2025-05-13T15:01:54.095" v="1463" actId="680"/>
        <pc:sldMkLst>
          <pc:docMk/>
          <pc:sldMk cId="719427607" sldId="269"/>
        </pc:sldMkLst>
      </pc:sldChg>
      <pc:sldChg chg="addSp delSp modSp add del mod">
        <pc:chgData name="Aaron Young" userId="aeaaf573e5b0edbb" providerId="LiveId" clId="{FB79C384-9F8E-4A3E-9386-604CC55E9C40}" dt="2025-05-15T17:29:11.134" v="4780" actId="2696"/>
        <pc:sldMkLst>
          <pc:docMk/>
          <pc:sldMk cId="1710231310" sldId="269"/>
        </pc:sldMkLst>
      </pc:sldChg>
      <pc:sldChg chg="addSp delSp modSp add mod modTransition modAnim">
        <pc:chgData name="Aaron Young" userId="aeaaf573e5b0edbb" providerId="LiveId" clId="{FB79C384-9F8E-4A3E-9386-604CC55E9C40}" dt="2025-05-15T23:49:15.063" v="6959"/>
        <pc:sldMkLst>
          <pc:docMk/>
          <pc:sldMk cId="2801810135" sldId="270"/>
        </pc:sldMkLst>
        <pc:spChg chg="mod">
          <ac:chgData name="Aaron Young" userId="aeaaf573e5b0edbb" providerId="LiveId" clId="{FB79C384-9F8E-4A3E-9386-604CC55E9C40}" dt="2025-05-15T23:28:29.646" v="6780"/>
          <ac:spMkLst>
            <pc:docMk/>
            <pc:sldMk cId="2801810135" sldId="270"/>
            <ac:spMk id="2" creationId="{BC570F2A-9232-6730-21E9-1F3ED87CECAA}"/>
          </ac:spMkLst>
        </pc:spChg>
        <pc:spChg chg="add mod">
          <ac:chgData name="Aaron Young" userId="aeaaf573e5b0edbb" providerId="LiveId" clId="{FB79C384-9F8E-4A3E-9386-604CC55E9C40}" dt="2025-05-15T19:43:22.879" v="6156" actId="1076"/>
          <ac:spMkLst>
            <pc:docMk/>
            <pc:sldMk cId="2801810135" sldId="270"/>
            <ac:spMk id="9" creationId="{6E5ADDCF-F4BB-C17B-0BF6-3BB41F7A1BFD}"/>
          </ac:spMkLst>
        </pc:spChg>
        <pc:picChg chg="add mod">
          <ac:chgData name="Aaron Young" userId="aeaaf573e5b0edbb" providerId="LiveId" clId="{FB79C384-9F8E-4A3E-9386-604CC55E9C40}" dt="2025-05-15T17:25:17.873" v="4740" actId="1037"/>
          <ac:picMkLst>
            <pc:docMk/>
            <pc:sldMk cId="2801810135" sldId="270"/>
            <ac:picMk id="6" creationId="{561AED11-4064-F2B7-769A-D5D4741CA6C1}"/>
          </ac:picMkLst>
        </pc:picChg>
        <pc:picChg chg="add mod">
          <ac:chgData name="Aaron Young" userId="aeaaf573e5b0edbb" providerId="LiveId" clId="{FB79C384-9F8E-4A3E-9386-604CC55E9C40}" dt="2025-05-15T17:27:48.925" v="4771" actId="14100"/>
          <ac:picMkLst>
            <pc:docMk/>
            <pc:sldMk cId="2801810135" sldId="270"/>
            <ac:picMk id="8" creationId="{D669CF4C-25D8-6D1C-A5C4-D6E9E15A3E5D}"/>
          </ac:picMkLst>
        </pc:picChg>
        <pc:cxnChg chg="add mod">
          <ac:chgData name="Aaron Young" userId="aeaaf573e5b0edbb" providerId="LiveId" clId="{FB79C384-9F8E-4A3E-9386-604CC55E9C40}" dt="2025-05-15T19:33:16.007" v="5963"/>
          <ac:cxnSpMkLst>
            <pc:docMk/>
            <pc:sldMk cId="2801810135" sldId="270"/>
            <ac:cxnSpMk id="3" creationId="{14A561EE-7413-13FA-2E64-B57FB7C60320}"/>
          </ac:cxnSpMkLst>
        </pc:cxnChg>
      </pc:sldChg>
      <pc:sldChg chg="addSp modSp add mod modTransition">
        <pc:chgData name="Aaron Young" userId="aeaaf573e5b0edbb" providerId="LiveId" clId="{FB79C384-9F8E-4A3E-9386-604CC55E9C40}" dt="2025-05-15T23:49:15.063" v="6959"/>
        <pc:sldMkLst>
          <pc:docMk/>
          <pc:sldMk cId="1877139842" sldId="271"/>
        </pc:sldMkLst>
        <pc:spChg chg="mod">
          <ac:chgData name="Aaron Young" userId="aeaaf573e5b0edbb" providerId="LiveId" clId="{FB79C384-9F8E-4A3E-9386-604CC55E9C40}" dt="2025-05-15T23:28:29.646" v="6780"/>
          <ac:spMkLst>
            <pc:docMk/>
            <pc:sldMk cId="1877139842" sldId="271"/>
            <ac:spMk id="2" creationId="{845F71A3-2ABD-6BAB-AD81-D5FC67D3783B}"/>
          </ac:spMkLst>
        </pc:spChg>
        <pc:spChg chg="mod">
          <ac:chgData name="Aaron Young" userId="aeaaf573e5b0edbb" providerId="LiveId" clId="{FB79C384-9F8E-4A3E-9386-604CC55E9C40}" dt="2025-05-15T17:47:39.444" v="5032" actId="2710"/>
          <ac:spMkLst>
            <pc:docMk/>
            <pc:sldMk cId="1877139842" sldId="271"/>
            <ac:spMk id="4" creationId="{8F1985D9-0EB6-4B72-9A88-54917683E962}"/>
          </ac:spMkLst>
        </pc:spChg>
        <pc:spChg chg="add mod">
          <ac:chgData name="Aaron Young" userId="aeaaf573e5b0edbb" providerId="LiveId" clId="{FB79C384-9F8E-4A3E-9386-604CC55E9C40}" dt="2025-05-15T17:49:00.063" v="5043" actId="1076"/>
          <ac:spMkLst>
            <pc:docMk/>
            <pc:sldMk cId="1877139842" sldId="271"/>
            <ac:spMk id="5" creationId="{3F2C7A5E-779C-3C47-E481-C6EA0E5E3D2A}"/>
          </ac:spMkLst>
        </pc:spChg>
      </pc:sldChg>
      <pc:sldChg chg="add del">
        <pc:chgData name="Aaron Young" userId="aeaaf573e5b0edbb" providerId="LiveId" clId="{FB79C384-9F8E-4A3E-9386-604CC55E9C40}" dt="2025-05-15T19:26:30.163" v="5949" actId="2696"/>
        <pc:sldMkLst>
          <pc:docMk/>
          <pc:sldMk cId="1382225892" sldId="272"/>
        </pc:sldMkLst>
      </pc:sldChg>
      <pc:sldChg chg="addSp modSp add mod ord modTransition">
        <pc:chgData name="Aaron Young" userId="aeaaf573e5b0edbb" providerId="LiveId" clId="{FB79C384-9F8E-4A3E-9386-604CC55E9C40}" dt="2025-05-15T23:49:15.063" v="6959"/>
        <pc:sldMkLst>
          <pc:docMk/>
          <pc:sldMk cId="207343816" sldId="273"/>
        </pc:sldMkLst>
        <pc:spChg chg="mod">
          <ac:chgData name="Aaron Young" userId="aeaaf573e5b0edbb" providerId="LiveId" clId="{FB79C384-9F8E-4A3E-9386-604CC55E9C40}" dt="2025-05-15T23:28:29.646" v="6780"/>
          <ac:spMkLst>
            <pc:docMk/>
            <pc:sldMk cId="207343816" sldId="273"/>
            <ac:spMk id="2" creationId="{6956D216-FCE8-D4C2-D606-D4B945B4E473}"/>
          </ac:spMkLst>
        </pc:spChg>
        <pc:spChg chg="mod">
          <ac:chgData name="Aaron Young" userId="aeaaf573e5b0edbb" providerId="LiveId" clId="{FB79C384-9F8E-4A3E-9386-604CC55E9C40}" dt="2025-05-15T17:48:11.269" v="5035" actId="2710"/>
          <ac:spMkLst>
            <pc:docMk/>
            <pc:sldMk cId="207343816" sldId="273"/>
            <ac:spMk id="4" creationId="{AEED2F90-A931-36DF-DB60-37D44FFFD3B6}"/>
          </ac:spMkLst>
        </pc:spChg>
        <pc:spChg chg="add mod">
          <ac:chgData name="Aaron Young" userId="aeaaf573e5b0edbb" providerId="LiveId" clId="{FB79C384-9F8E-4A3E-9386-604CC55E9C40}" dt="2025-05-15T17:49:12.194" v="5049" actId="20577"/>
          <ac:spMkLst>
            <pc:docMk/>
            <pc:sldMk cId="207343816" sldId="273"/>
            <ac:spMk id="5" creationId="{A37F06C3-BEFC-8C82-817C-83D8A4D70521}"/>
          </ac:spMkLst>
        </pc:spChg>
      </pc:sldChg>
      <pc:sldChg chg="addSp delSp modSp new mod modTransition setBg addAnim modAnim">
        <pc:chgData name="Aaron Young" userId="aeaaf573e5b0edbb" providerId="LiveId" clId="{FB79C384-9F8E-4A3E-9386-604CC55E9C40}" dt="2025-05-15T23:49:15.063" v="6959"/>
        <pc:sldMkLst>
          <pc:docMk/>
          <pc:sldMk cId="2541302660" sldId="274"/>
        </pc:sldMkLst>
        <pc:spChg chg="mod">
          <ac:chgData name="Aaron Young" userId="aeaaf573e5b0edbb" providerId="LiveId" clId="{FB79C384-9F8E-4A3E-9386-604CC55E9C40}" dt="2025-05-15T23:32:10.621" v="6860" actId="26606"/>
          <ac:spMkLst>
            <pc:docMk/>
            <pc:sldMk cId="2541302660" sldId="274"/>
            <ac:spMk id="2" creationId="{965FAE97-306A-5BB0-FB4A-8984F1832C5A}"/>
          </ac:spMkLst>
        </pc:spChg>
        <pc:spChg chg="add mod">
          <ac:chgData name="Aaron Young" userId="aeaaf573e5b0edbb" providerId="LiveId" clId="{FB79C384-9F8E-4A3E-9386-604CC55E9C40}" dt="2025-05-15T23:39:06.649" v="6889" actId="1076"/>
          <ac:spMkLst>
            <pc:docMk/>
            <pc:sldMk cId="2541302660" sldId="274"/>
            <ac:spMk id="4" creationId="{B53FB2B1-09B7-0309-4EE5-EBD7FC60D6FE}"/>
          </ac:spMkLst>
        </pc:spChg>
        <pc:spChg chg="add">
          <ac:chgData name="Aaron Young" userId="aeaaf573e5b0edbb" providerId="LiveId" clId="{FB79C384-9F8E-4A3E-9386-604CC55E9C40}" dt="2025-05-15T23:32:10.621" v="6860" actId="26606"/>
          <ac:spMkLst>
            <pc:docMk/>
            <pc:sldMk cId="2541302660" sldId="274"/>
            <ac:spMk id="1037" creationId="{A3C6F7F0-46EA-4F8E-A112-1B517C2B5A00}"/>
          </ac:spMkLst>
        </pc:spChg>
        <pc:spChg chg="add">
          <ac:chgData name="Aaron Young" userId="aeaaf573e5b0edbb" providerId="LiveId" clId="{FB79C384-9F8E-4A3E-9386-604CC55E9C40}" dt="2025-05-15T23:32:10.621" v="6860" actId="26606"/>
          <ac:spMkLst>
            <pc:docMk/>
            <pc:sldMk cId="2541302660" sldId="274"/>
            <ac:spMk id="1039" creationId="{1691A3CC-CDA1-4C3B-9150-FCFB5373D82B}"/>
          </ac:spMkLst>
        </pc:spChg>
        <pc:spChg chg="add">
          <ac:chgData name="Aaron Young" userId="aeaaf573e5b0edbb" providerId="LiveId" clId="{FB79C384-9F8E-4A3E-9386-604CC55E9C40}" dt="2025-05-15T23:32:10.621" v="6860" actId="26606"/>
          <ac:spMkLst>
            <pc:docMk/>
            <pc:sldMk cId="2541302660" sldId="274"/>
            <ac:spMk id="1045" creationId="{51B680D3-33DA-4AED-8452-A96B49AAA8D8}"/>
          </ac:spMkLst>
        </pc:spChg>
        <pc:spChg chg="add">
          <ac:chgData name="Aaron Young" userId="aeaaf573e5b0edbb" providerId="LiveId" clId="{FB79C384-9F8E-4A3E-9386-604CC55E9C40}" dt="2025-05-15T23:32:10.621" v="6860" actId="26606"/>
          <ac:spMkLst>
            <pc:docMk/>
            <pc:sldMk cId="2541302660" sldId="274"/>
            <ac:spMk id="1047" creationId="{AB854EE0-7215-4BC8-8518-42D6DB20653B}"/>
          </ac:spMkLst>
        </pc:spChg>
        <pc:spChg chg="add">
          <ac:chgData name="Aaron Young" userId="aeaaf573e5b0edbb" providerId="LiveId" clId="{FB79C384-9F8E-4A3E-9386-604CC55E9C40}" dt="2025-05-15T23:32:10.621" v="6860" actId="26606"/>
          <ac:spMkLst>
            <pc:docMk/>
            <pc:sldMk cId="2541302660" sldId="274"/>
            <ac:spMk id="1049" creationId="{2170F728-C2F1-46CE-BA22-F8F0CDF9CFFB}"/>
          </ac:spMkLst>
        </pc:spChg>
        <pc:spChg chg="add">
          <ac:chgData name="Aaron Young" userId="aeaaf573e5b0edbb" providerId="LiveId" clId="{FB79C384-9F8E-4A3E-9386-604CC55E9C40}" dt="2025-05-15T23:32:10.621" v="6860" actId="26606"/>
          <ac:spMkLst>
            <pc:docMk/>
            <pc:sldMk cId="2541302660" sldId="274"/>
            <ac:spMk id="1051" creationId="{212791CF-354A-4144-A3C0-4AC897843315}"/>
          </ac:spMkLst>
        </pc:spChg>
        <pc:picChg chg="add mod">
          <ac:chgData name="Aaron Young" userId="aeaaf573e5b0edbb" providerId="LiveId" clId="{FB79C384-9F8E-4A3E-9386-604CC55E9C40}" dt="2025-05-15T23:32:10.621" v="6860" actId="26606"/>
          <ac:picMkLst>
            <pc:docMk/>
            <pc:sldMk cId="2541302660" sldId="274"/>
            <ac:picMk id="1026" creationId="{D81518D7-0505-2F6B-3992-28C03CE8B099}"/>
          </ac:picMkLst>
        </pc:picChg>
        <pc:picChg chg="add">
          <ac:chgData name="Aaron Young" userId="aeaaf573e5b0edbb" providerId="LiveId" clId="{FB79C384-9F8E-4A3E-9386-604CC55E9C40}" dt="2025-05-15T23:32:10.621" v="6860" actId="26606"/>
          <ac:picMkLst>
            <pc:docMk/>
            <pc:sldMk cId="2541302660" sldId="274"/>
            <ac:picMk id="1031" creationId="{01CFC1BB-C5B3-4479-9752-C53221627F91}"/>
          </ac:picMkLst>
        </pc:picChg>
        <pc:picChg chg="add">
          <ac:chgData name="Aaron Young" userId="aeaaf573e5b0edbb" providerId="LiveId" clId="{FB79C384-9F8E-4A3E-9386-604CC55E9C40}" dt="2025-05-15T23:32:10.621" v="6860" actId="26606"/>
          <ac:picMkLst>
            <pc:docMk/>
            <pc:sldMk cId="2541302660" sldId="274"/>
            <ac:picMk id="1035" creationId="{7150CFE4-97B0-48C6-ACD6-9399CBA11906}"/>
          </ac:picMkLst>
        </pc:picChg>
      </pc:sldChg>
      <pc:sldChg chg="addSp delSp modSp new mod modAnim">
        <pc:chgData name="Aaron Young" userId="aeaaf573e5b0edbb" providerId="LiveId" clId="{FB79C384-9F8E-4A3E-9386-604CC55E9C40}" dt="2025-05-18T22:56:33.560" v="8345"/>
        <pc:sldMkLst>
          <pc:docMk/>
          <pc:sldMk cId="1443117553" sldId="275"/>
        </pc:sldMkLst>
        <pc:spChg chg="mod">
          <ac:chgData name="Aaron Young" userId="aeaaf573e5b0edbb" providerId="LiveId" clId="{FB79C384-9F8E-4A3E-9386-604CC55E9C40}" dt="2025-05-16T13:55:24.090" v="7030" actId="20577"/>
          <ac:spMkLst>
            <pc:docMk/>
            <pc:sldMk cId="1443117553" sldId="275"/>
            <ac:spMk id="2" creationId="{2168B413-E502-8D8A-2554-49505597A969}"/>
          </ac:spMkLst>
        </pc:spChg>
        <pc:spChg chg="mod">
          <ac:chgData name="Aaron Young" userId="aeaaf573e5b0edbb" providerId="LiveId" clId="{FB79C384-9F8E-4A3E-9386-604CC55E9C40}" dt="2025-05-16T16:39:34.461" v="7249" actId="1035"/>
          <ac:spMkLst>
            <pc:docMk/>
            <pc:sldMk cId="1443117553" sldId="275"/>
            <ac:spMk id="3" creationId="{C4615597-A48E-164A-EC87-F763953E40AB}"/>
          </ac:spMkLst>
        </pc:spChg>
        <pc:spChg chg="add mod">
          <ac:chgData name="Aaron Young" userId="aeaaf573e5b0edbb" providerId="LiveId" clId="{FB79C384-9F8E-4A3E-9386-604CC55E9C40}" dt="2025-05-16T16:40:10.174" v="7258" actId="1076"/>
          <ac:spMkLst>
            <pc:docMk/>
            <pc:sldMk cId="1443117553" sldId="275"/>
            <ac:spMk id="4" creationId="{6F7EE0FE-08AD-919A-7181-60FDD9BB0691}"/>
          </ac:spMkLst>
        </pc:spChg>
        <pc:picChg chg="add mod">
          <ac:chgData name="Aaron Young" userId="aeaaf573e5b0edbb" providerId="LiveId" clId="{FB79C384-9F8E-4A3E-9386-604CC55E9C40}" dt="2025-05-16T18:06:12.636" v="8326" actId="196"/>
          <ac:picMkLst>
            <pc:docMk/>
            <pc:sldMk cId="1443117553" sldId="275"/>
            <ac:picMk id="4100" creationId="{E7E04F94-331A-DC14-50AE-298D1087A47B}"/>
          </ac:picMkLst>
        </pc:picChg>
        <pc:picChg chg="add mod">
          <ac:chgData name="Aaron Young" userId="aeaaf573e5b0edbb" providerId="LiveId" clId="{FB79C384-9F8E-4A3E-9386-604CC55E9C40}" dt="2025-05-16T18:04:58.747" v="8325" actId="1038"/>
          <ac:picMkLst>
            <pc:docMk/>
            <pc:sldMk cId="1443117553" sldId="275"/>
            <ac:picMk id="4104" creationId="{E0941DD4-FFB4-065E-CD9C-BB12A131D9A0}"/>
          </ac:picMkLst>
        </pc:picChg>
      </pc:sldChg>
      <pc:sldChg chg="addSp modSp new mod modAnim">
        <pc:chgData name="Aaron Young" userId="aeaaf573e5b0edbb" providerId="LiveId" clId="{FB79C384-9F8E-4A3E-9386-604CC55E9C40}" dt="2025-05-16T18:09:52.674" v="8338"/>
        <pc:sldMkLst>
          <pc:docMk/>
          <pc:sldMk cId="3666204989" sldId="276"/>
        </pc:sldMkLst>
        <pc:spChg chg="mod">
          <ac:chgData name="Aaron Young" userId="aeaaf573e5b0edbb" providerId="LiveId" clId="{FB79C384-9F8E-4A3E-9386-604CC55E9C40}" dt="2025-05-16T16:42:02.633" v="7296"/>
          <ac:spMkLst>
            <pc:docMk/>
            <pc:sldMk cId="3666204989" sldId="276"/>
            <ac:spMk id="2" creationId="{BB35191B-6838-03D4-36D8-DC6B7C2AA6DC}"/>
          </ac:spMkLst>
        </pc:spChg>
        <pc:spChg chg="mod">
          <ac:chgData name="Aaron Young" userId="aeaaf573e5b0edbb" providerId="LiveId" clId="{FB79C384-9F8E-4A3E-9386-604CC55E9C40}" dt="2025-05-16T16:46:51.368" v="7358" actId="14100"/>
          <ac:spMkLst>
            <pc:docMk/>
            <pc:sldMk cId="3666204989" sldId="276"/>
            <ac:spMk id="3" creationId="{FD127F61-42CE-0CB1-BAD5-1FF9464F50B1}"/>
          </ac:spMkLst>
        </pc:spChg>
        <pc:picChg chg="add mod">
          <ac:chgData name="Aaron Young" userId="aeaaf573e5b0edbb" providerId="LiveId" clId="{FB79C384-9F8E-4A3E-9386-604CC55E9C40}" dt="2025-05-16T16:50:20.329" v="7624" actId="1036"/>
          <ac:picMkLst>
            <pc:docMk/>
            <pc:sldMk cId="3666204989" sldId="276"/>
            <ac:picMk id="4" creationId="{CC168A26-14F9-0AE8-F571-8C701A9DC21D}"/>
          </ac:picMkLst>
        </pc:picChg>
        <pc:picChg chg="add mod">
          <ac:chgData name="Aaron Young" userId="aeaaf573e5b0edbb" providerId="LiveId" clId="{FB79C384-9F8E-4A3E-9386-604CC55E9C40}" dt="2025-05-16T16:49:47.792" v="7503" actId="1035"/>
          <ac:picMkLst>
            <pc:docMk/>
            <pc:sldMk cId="3666204989" sldId="276"/>
            <ac:picMk id="5" creationId="{5122A864-62C8-DCE7-BDDE-3CE4FE7559CA}"/>
          </ac:picMkLst>
        </pc:picChg>
        <pc:picChg chg="add mod modCrop">
          <ac:chgData name="Aaron Young" userId="aeaaf573e5b0edbb" providerId="LiveId" clId="{FB79C384-9F8E-4A3E-9386-604CC55E9C40}" dt="2025-05-16T16:50:15.323" v="7618" actId="1037"/>
          <ac:picMkLst>
            <pc:docMk/>
            <pc:sldMk cId="3666204989" sldId="276"/>
            <ac:picMk id="7" creationId="{AC8387B2-B339-A4AB-995D-B7620801B05C}"/>
          </ac:picMkLst>
        </pc:picChg>
        <pc:picChg chg="add mod modCrop">
          <ac:chgData name="Aaron Young" userId="aeaaf573e5b0edbb" providerId="LiveId" clId="{FB79C384-9F8E-4A3E-9386-604CC55E9C40}" dt="2025-05-16T16:49:51.462" v="7530" actId="1038"/>
          <ac:picMkLst>
            <pc:docMk/>
            <pc:sldMk cId="3666204989" sldId="276"/>
            <ac:picMk id="9" creationId="{B4DBD6EC-56BD-C0C1-6DE0-B55D6C11E5E1}"/>
          </ac:picMkLst>
        </pc:picChg>
        <pc:picChg chg="add mod modCrop">
          <ac:chgData name="Aaron Young" userId="aeaaf573e5b0edbb" providerId="LiveId" clId="{FB79C384-9F8E-4A3E-9386-604CC55E9C40}" dt="2025-05-16T16:50:18.531" v="7620" actId="1036"/>
          <ac:picMkLst>
            <pc:docMk/>
            <pc:sldMk cId="3666204989" sldId="276"/>
            <ac:picMk id="11" creationId="{B111D354-7E24-58B5-2C04-F768C4C42B18}"/>
          </ac:picMkLst>
        </pc:picChg>
        <pc:cxnChg chg="add mod">
          <ac:chgData name="Aaron Young" userId="aeaaf573e5b0edbb" providerId="LiveId" clId="{FB79C384-9F8E-4A3E-9386-604CC55E9C40}" dt="2025-05-16T16:50:40.069" v="7626" actId="1076"/>
          <ac:cxnSpMkLst>
            <pc:docMk/>
            <pc:sldMk cId="3666204989" sldId="276"/>
            <ac:cxnSpMk id="12" creationId="{5E0142E6-F5D8-9642-4180-A7454796DDC3}"/>
          </ac:cxnSpMkLst>
        </pc:cxnChg>
      </pc:sldChg>
      <pc:sldMasterChg chg="modTransition modSldLayout">
        <pc:chgData name="Aaron Young" userId="aeaaf573e5b0edbb" providerId="LiveId" clId="{FB79C384-9F8E-4A3E-9386-604CC55E9C40}" dt="2025-05-15T23:49:15.063" v="6959"/>
        <pc:sldMasterMkLst>
          <pc:docMk/>
          <pc:sldMasterMk cId="1649068997" sldId="2147483660"/>
        </pc:sldMasterMkLst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2543163563" sldId="2147483661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4291724173" sldId="2147483662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2635380619" sldId="2147483663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1044182387" sldId="2147483664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2457931079" sldId="2147483665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3053316221" sldId="2147483666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1284869954" sldId="2147483667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2086144072" sldId="2147483668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2012238857" sldId="2147483669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1128248142" sldId="2147483670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268746446" sldId="2147483671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2165764479" sldId="2147483672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973177622" sldId="2147483673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4126253370" sldId="2147483674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3744199475" sldId="2147483675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3375525440" sldId="2147483676"/>
          </pc:sldLayoutMkLst>
        </pc:sldLayoutChg>
        <pc:sldLayoutChg chg="modTransition">
          <pc:chgData name="Aaron Young" userId="aeaaf573e5b0edbb" providerId="LiveId" clId="{FB79C384-9F8E-4A3E-9386-604CC55E9C40}" dt="2025-05-15T23:49:15.063" v="6959"/>
          <pc:sldLayoutMkLst>
            <pc:docMk/>
            <pc:sldMasterMk cId="1649068997" sldId="2147483660"/>
            <pc:sldLayoutMk cId="3462694352" sldId="2147483677"/>
          </pc:sldLayoutMkLst>
        </pc:sldLayoutChg>
      </pc:sldMasterChg>
      <pc:sldMasterChg chg="modTransition modSldLayout">
        <pc:chgData name="Aaron Young" userId="aeaaf573e5b0edbb" providerId="LiveId" clId="{FB79C384-9F8E-4A3E-9386-604CC55E9C40}" dt="2025-05-15T23:28:29.646" v="6780"/>
        <pc:sldMasterMkLst>
          <pc:docMk/>
          <pc:sldMasterMk cId="3091375156" sldId="2147483678"/>
        </pc:sldMasterMkLst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3148525229" sldId="2147483679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1961910787" sldId="2147483680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3670380754" sldId="2147483681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564962108" sldId="2147483682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966418606" sldId="2147483683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3089086690" sldId="2147483684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1990283787" sldId="2147483685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4097586948" sldId="2147483686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28149156" sldId="2147483687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1172083061" sldId="2147483688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801136321" sldId="2147483689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152801381" sldId="2147483690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3077364784" sldId="2147483691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2993771912" sldId="2147483692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1030774578" sldId="2147483693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381118630" sldId="2147483694"/>
          </pc:sldLayoutMkLst>
        </pc:sldLayoutChg>
        <pc:sldLayoutChg chg="modTransition">
          <pc:chgData name="Aaron Young" userId="aeaaf573e5b0edbb" providerId="LiveId" clId="{FB79C384-9F8E-4A3E-9386-604CC55E9C40}" dt="2025-05-15T23:28:29.646" v="6780"/>
          <pc:sldLayoutMkLst>
            <pc:docMk/>
            <pc:sldMasterMk cId="3091375156" sldId="2147483678"/>
            <pc:sldLayoutMk cId="2396388317" sldId="2147483695"/>
          </pc:sldLayoutMkLst>
        </pc:sldLayoutChg>
      </pc:sldMasterChg>
      <pc:sldMasterChg chg="modTransition modSldLayout">
        <pc:chgData name="Aaron Young" userId="aeaaf573e5b0edbb" providerId="LiveId" clId="{FB79C384-9F8E-4A3E-9386-604CC55E9C40}" dt="2025-05-15T23:28:29.182" v="6779"/>
        <pc:sldMasterMkLst>
          <pc:docMk/>
          <pc:sldMasterMk cId="1047787292" sldId="2147483696"/>
        </pc:sldMasterMkLst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2610999015" sldId="2147483697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1555955013" sldId="2147483698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1979810772" sldId="2147483699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761409874" sldId="2147483700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2058481061" sldId="2147483701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93694815" sldId="2147483702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4057400008" sldId="2147483703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3248407814" sldId="2147483704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3513675604" sldId="2147483705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1229884356" sldId="2147483706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4119439226" sldId="2147483707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3018014433" sldId="2147483708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3624900034" sldId="2147483709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3731719308" sldId="2147483710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2534257322" sldId="2147483711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2210372562" sldId="2147483712"/>
          </pc:sldLayoutMkLst>
        </pc:sldLayoutChg>
        <pc:sldLayoutChg chg="modTransition">
          <pc:chgData name="Aaron Young" userId="aeaaf573e5b0edbb" providerId="LiveId" clId="{FB79C384-9F8E-4A3E-9386-604CC55E9C40}" dt="2025-05-15T23:28:29.182" v="6779"/>
          <pc:sldLayoutMkLst>
            <pc:docMk/>
            <pc:sldMasterMk cId="1047787292" sldId="2147483696"/>
            <pc:sldLayoutMk cId="200639268" sldId="2147483713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d.docs.live.net/aeaaf573e5b0edbb/Desktop/UNIVERSITY%20WORK/UNIVERSITY/YEAR%203/Dissertation/RESULTS/DATA%20COLLECTION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0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en-GB" sz="1400" dirty="0"/>
              <a:t>Interaction Effect (</a:t>
            </a:r>
            <a:r>
              <a:rPr lang="en-GB" sz="1400" dirty="0" err="1"/>
              <a:t>Particapation</a:t>
            </a:r>
            <a:r>
              <a:rPr lang="en-GB" sz="1400" dirty="0"/>
              <a:t> Times Against Chronotype)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0" i="0" u="none" strike="noStrike" kern="1200" cap="none" spc="0" normalizeH="0" baseline="0">
              <a:solidFill>
                <a:schemeClr val="tx1">
                  <a:lumMod val="65000"/>
                  <a:lumOff val="35000"/>
                </a:schemeClr>
              </a:solidFill>
              <a:latin typeface="+mj-lt"/>
              <a:ea typeface="+mj-ea"/>
              <a:cs typeface="+mj-cs"/>
            </a:defRPr>
          </a:pPr>
          <a:endParaRPr lang="en-GB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HRAPH!$A$5</c:f>
              <c:strCache>
                <c:ptCount val="1"/>
                <c:pt idx="0">
                  <c:v>Larks (Morning Type)</c:v>
                </c:pt>
              </c:strCache>
            </c:strRef>
          </c:tx>
          <c:spPr>
            <a:ln w="3810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HRAPH!$B$4:$C$4</c:f>
              <c:strCache>
                <c:ptCount val="2"/>
                <c:pt idx="0">
                  <c:v>Morning Particapation</c:v>
                </c:pt>
                <c:pt idx="1">
                  <c:v>Evening Particaption</c:v>
                </c:pt>
              </c:strCache>
            </c:strRef>
          </c:cat>
          <c:val>
            <c:numRef>
              <c:f>HRAPH!$B$5:$C$5</c:f>
              <c:numCache>
                <c:formatCode>General</c:formatCode>
                <c:ptCount val="2"/>
                <c:pt idx="0">
                  <c:v>11.64</c:v>
                </c:pt>
                <c:pt idx="1">
                  <c:v>8.6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C64D-4C3B-B1F2-9DEDAA811BC2}"/>
            </c:ext>
          </c:extLst>
        </c:ser>
        <c:ser>
          <c:idx val="1"/>
          <c:order val="1"/>
          <c:tx>
            <c:strRef>
              <c:f>HRAPH!$A$6</c:f>
              <c:strCache>
                <c:ptCount val="1"/>
                <c:pt idx="0">
                  <c:v>Owls (Evening Type)</c:v>
                </c:pt>
              </c:strCache>
            </c:strRef>
          </c:tx>
          <c:spPr>
            <a:ln w="3810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strRef>
              <c:f>HRAPH!$B$4:$C$4</c:f>
              <c:strCache>
                <c:ptCount val="2"/>
                <c:pt idx="0">
                  <c:v>Morning Particapation</c:v>
                </c:pt>
                <c:pt idx="1">
                  <c:v>Evening Particaption</c:v>
                </c:pt>
              </c:strCache>
            </c:strRef>
          </c:cat>
          <c:val>
            <c:numRef>
              <c:f>HRAPH!$B$6:$C$6</c:f>
              <c:numCache>
                <c:formatCode>General</c:formatCode>
                <c:ptCount val="2"/>
                <c:pt idx="0">
                  <c:v>8.8000000000000007</c:v>
                </c:pt>
                <c:pt idx="1">
                  <c:v>9.73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C64D-4C3B-B1F2-9DEDAA811BC2}"/>
            </c:ext>
          </c:extLst>
        </c:ser>
        <c:dLbls>
          <c:dLblPos val="t"/>
          <c:showLegendKey val="0"/>
          <c:showVal val="1"/>
          <c:showCatName val="0"/>
          <c:showSerName val="0"/>
          <c:showPercent val="0"/>
          <c:showBubbleSize val="0"/>
        </c:dLbls>
        <c:smooth val="0"/>
        <c:axId val="753406272"/>
        <c:axId val="753406752"/>
      </c:lineChart>
      <c:catAx>
        <c:axId val="753406272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Testing Time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53406752"/>
        <c:crosses val="autoZero"/>
        <c:auto val="1"/>
        <c:lblAlgn val="ctr"/>
        <c:lblOffset val="100"/>
        <c:noMultiLvlLbl val="0"/>
      </c:catAx>
      <c:valAx>
        <c:axId val="753406752"/>
        <c:scaling>
          <c:orientation val="minMax"/>
          <c:min val="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0" i="0" u="none" strike="noStrike" kern="1200" cap="all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Average Memory Task Score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0" i="0" u="none" strike="noStrike" kern="1200" cap="all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GB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534062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zero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35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183" cy="50259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0799" y="0"/>
            <a:ext cx="2984183" cy="502596"/>
          </a:xfrm>
          <a:prstGeom prst="rect">
            <a:avLst/>
          </a:prstGeom>
        </p:spPr>
        <p:txBody>
          <a:bodyPr vert="horz" lIns="96588" tIns="48294" rIns="96588" bIns="48294" rtlCol="0"/>
          <a:lstStyle>
            <a:lvl1pPr algn="r">
              <a:defRPr sz="1300"/>
            </a:lvl1pPr>
          </a:lstStyle>
          <a:p>
            <a:fld id="{528AB9EA-4B26-454F-A1F4-758D0A070772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7100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588" tIns="48294" rIns="96588" bIns="4829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658" y="4820741"/>
            <a:ext cx="5509260" cy="3944243"/>
          </a:xfrm>
          <a:prstGeom prst="rect">
            <a:avLst/>
          </a:prstGeom>
        </p:spPr>
        <p:txBody>
          <a:bodyPr vert="horz" lIns="96588" tIns="48294" rIns="96588" bIns="48294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4531"/>
            <a:ext cx="2984183" cy="502595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0799" y="9514531"/>
            <a:ext cx="2984183" cy="502595"/>
          </a:xfrm>
          <a:prstGeom prst="rect">
            <a:avLst/>
          </a:prstGeom>
        </p:spPr>
        <p:txBody>
          <a:bodyPr vert="horz" lIns="96588" tIns="48294" rIns="96588" bIns="48294" rtlCol="0" anchor="b"/>
          <a:lstStyle>
            <a:lvl1pPr algn="r">
              <a:defRPr sz="1300"/>
            </a:lvl1pPr>
          </a:lstStyle>
          <a:p>
            <a:fld id="{F566A65C-C371-4B2F-8CF9-2A9271D57F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7155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D55ABE-5C65-F763-9AB4-D9BCA33AA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C2633D-CE27-79E2-6544-54649357F3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A86403-FC13-E97F-4FC2-A5B3469FCF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C49D75-5733-27CD-4D2D-F64592D21DB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66A65C-C371-4B2F-8CF9-2A9271D57FA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3487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66A65C-C371-4B2F-8CF9-2A9271D57FA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0582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461941-0607-70A3-28CD-96C55BA7E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3C16CC-3622-A295-A52E-70400684C2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D0FB05F-B685-E349-A83E-FEBDBFE8E9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E45666-43FC-2BC1-A5BC-F0D8585B0AF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66A65C-C371-4B2F-8CF9-2A9271D57FA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524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1635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72417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38061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18238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10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3162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86995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14407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22388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481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4644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576447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1776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25337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419947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52544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69435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A54F4-8D6D-4C14-8050-33D68781E65F}" type="datetimeFigureOut">
              <a:rPr lang="en-GB" smtClean="0"/>
              <a:t>16/05/2025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92849-7FAF-41DE-A2B6-EDA2C03BC5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0689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664/jcsm.1065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bps.org.uk/news-and-policy/bps-code-human-research-ethics-2nd-edition-2014" TargetMode="External"/><Relationship Id="rId4" Type="http://schemas.openxmlformats.org/officeDocument/2006/relationships/hyperlink" Target="https://doi.org/10.1111/bjep.12196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.1467-7687.2012.01137.x" TargetMode="External"/><Relationship Id="rId7" Type="http://schemas.openxmlformats.org/officeDocument/2006/relationships/hyperlink" Target="https://doi.org/10.1093/emph/eow018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80/07420528.2019.1652831" TargetMode="External"/><Relationship Id="rId5" Type="http://schemas.openxmlformats.org/officeDocument/2006/relationships/hyperlink" Target="https://doi.org/10.3758/BF03210822" TargetMode="External"/><Relationship Id="rId4" Type="http://schemas.openxmlformats.org/officeDocument/2006/relationships/hyperlink" Target="https://doi.org/10.21307/ane2021011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h0049234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26/science.8036517" TargetMode="External"/><Relationship Id="rId5" Type="http://schemas.openxmlformats.org/officeDocument/2006/relationships/hyperlink" Target="https://doi.org/10.1098/rspb.2017.0967" TargetMode="External"/><Relationship Id="rId4" Type="http://schemas.openxmlformats.org/officeDocument/2006/relationships/hyperlink" Target="https://doi.org/10.1038/498427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9EA32-75D8-BCAD-95E7-2333CCBBF4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322" y="2920522"/>
            <a:ext cx="8144134" cy="1373070"/>
          </a:xfrm>
        </p:spPr>
        <p:txBody>
          <a:bodyPr/>
          <a:lstStyle/>
          <a:p>
            <a:r>
              <a:rPr lang="en-GB" sz="2800" b="1" kern="1400" spc="-5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Effect Of Chronotype and Time of Testing on Memory Task Performance in Students</a:t>
            </a:r>
            <a:br>
              <a:rPr lang="en-GB" sz="1800" kern="1400" spc="-50" dirty="0">
                <a:effectLst/>
                <a:latin typeface="Aptos Display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90EFDD-3A95-6CD7-5403-1FCC032BF0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Psychology Empirical Project: </a:t>
            </a:r>
            <a:r>
              <a:rPr lang="en-GB" kern="1400" spc="-5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2205141</a:t>
            </a:r>
          </a:p>
          <a:p>
            <a:endParaRPr lang="en-GB" dirty="0"/>
          </a:p>
        </p:txBody>
      </p:sp>
      <p:pic>
        <p:nvPicPr>
          <p:cNvPr id="1028" name="Picture 4" descr="Hallpad">
            <a:extLst>
              <a:ext uri="{FF2B5EF4-FFF2-40B4-BE49-F238E27FC236}">
                <a16:creationId xmlns:a16="http://schemas.microsoft.com/office/drawing/2014/main" id="{39F1B283-9C1E-5A0E-EA48-D5F55AE827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5810" y="2920522"/>
            <a:ext cx="2894750" cy="92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1842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1DB53884-7D49-4D06-ADC1-1F12BE4DC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35" name="Picture 1034">
            <a:extLst>
              <a:ext uri="{FF2B5EF4-FFF2-40B4-BE49-F238E27FC236}">
                <a16:creationId xmlns:a16="http://schemas.microsoft.com/office/drawing/2014/main" id="{3182E5E9-DE42-4120-922C-1321AC9A5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6" y="0"/>
            <a:ext cx="12192000" cy="6858000"/>
          </a:xfrm>
          <a:prstGeom prst="rect">
            <a:avLst/>
          </a:prstGeom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29BD449-87FC-473A-A2A2-BEE0C9A35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8325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F1FFDFE1-ACF2-4AFB-AB5B-547DC1994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8FC60-15FA-9084-6348-6E59BBB14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Background - Chronotypes</a:t>
            </a:r>
          </a:p>
        </p:txBody>
      </p:sp>
      <p:pic>
        <p:nvPicPr>
          <p:cNvPr id="1041" name="Picture 1040">
            <a:extLst>
              <a:ext uri="{FF2B5EF4-FFF2-40B4-BE49-F238E27FC236}">
                <a16:creationId xmlns:a16="http://schemas.microsoft.com/office/drawing/2014/main" id="{8B2AD4DD-502F-4AF2-AFAF-580E7CC4B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497FA3-109E-1FFC-2E97-775626C52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131595"/>
            <a:ext cx="6918004" cy="3816632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What is a Chronotype? – Ronnenberg</a:t>
            </a:r>
          </a:p>
          <a:p>
            <a:r>
              <a:rPr lang="en-GB" sz="2600" b="1" dirty="0"/>
              <a:t>Larks</a:t>
            </a:r>
            <a:r>
              <a:rPr lang="en-GB" sz="2600" dirty="0"/>
              <a:t> and </a:t>
            </a:r>
            <a:r>
              <a:rPr lang="en-GB" sz="2600" b="1" dirty="0"/>
              <a:t>Owls</a:t>
            </a:r>
            <a:r>
              <a:rPr lang="en-GB" sz="2600" dirty="0"/>
              <a:t> </a:t>
            </a:r>
          </a:p>
          <a:p>
            <a:r>
              <a:rPr lang="en-GB" sz="2600" dirty="0"/>
              <a:t>MEQ (Horne &amp; Östberg, 1976)</a:t>
            </a:r>
          </a:p>
          <a:p>
            <a:r>
              <a:rPr lang="en-GB" sz="2600" dirty="0">
                <a:ea typeface="Aptos" panose="020B0004020202020204" pitchFamily="34" charset="0"/>
              </a:rPr>
              <a:t>Evolutionary Roots – The Sentinel Hypothesis </a:t>
            </a:r>
          </a:p>
          <a:p>
            <a:r>
              <a:rPr lang="en-GB" sz="2600" dirty="0">
                <a:ea typeface="Aptos" panose="020B0004020202020204" pitchFamily="34" charset="0"/>
              </a:rPr>
              <a:t>S</a:t>
            </a:r>
            <a:r>
              <a:rPr lang="en-GB" sz="2600" dirty="0">
                <a:effectLst/>
                <a:ea typeface="Aptos" panose="020B0004020202020204" pitchFamily="34" charset="0"/>
              </a:rPr>
              <a:t>uprachiasmatic </a:t>
            </a:r>
            <a:r>
              <a:rPr lang="en-GB" sz="2600" dirty="0">
                <a:ea typeface="Aptos" panose="020B0004020202020204" pitchFamily="34" charset="0"/>
              </a:rPr>
              <a:t>N</a:t>
            </a:r>
            <a:r>
              <a:rPr lang="en-GB" sz="2600" dirty="0">
                <a:effectLst/>
                <a:ea typeface="Aptos" panose="020B0004020202020204" pitchFamily="34" charset="0"/>
              </a:rPr>
              <a:t>uclei (SCN) and Circadian Rhythms </a:t>
            </a:r>
          </a:p>
          <a:p>
            <a:r>
              <a:rPr lang="en-GB" sz="2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Chronotype &amp; Academic Performance </a:t>
            </a:r>
          </a:p>
          <a:p>
            <a:r>
              <a:rPr lang="en-GB" sz="26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The Synchronicity Effect</a:t>
            </a:r>
            <a:endParaRPr lang="en-GB" sz="2600" b="1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2600" b="1" kern="100" dirty="0">
                <a:ea typeface="Aptos" panose="020B0004020202020204" pitchFamily="34" charset="0"/>
                <a:cs typeface="Times New Roman" panose="02020603050405020304" pitchFamily="18" charset="0"/>
              </a:rPr>
              <a:t>Working Memory</a:t>
            </a:r>
            <a:endParaRPr lang="en-GB" sz="2600" b="1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effectLst/>
              <a:ea typeface="Aptos" panose="020B0004020202020204" pitchFamily="34" charset="0"/>
            </a:endParaRPr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79BB2C37-0554-4926-9BC6-636E0CA1A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6423" y="642795"/>
            <a:ext cx="3347830" cy="5575125"/>
          </a:xfrm>
          <a:prstGeom prst="rect">
            <a:avLst/>
          </a:prstGeom>
          <a:solidFill>
            <a:schemeClr val="tx1"/>
          </a:solidFill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Be-at-home with Nature series: Great horned owls - UF/IFAS Extension ...">
            <a:extLst>
              <a:ext uri="{FF2B5EF4-FFF2-40B4-BE49-F238E27FC236}">
                <a16:creationId xmlns:a16="http://schemas.microsoft.com/office/drawing/2014/main" id="{884E746B-3089-01CA-1825-D7465646E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68156" y="1463033"/>
            <a:ext cx="2706302" cy="1806456"/>
          </a:xfrm>
          <a:prstGeom prst="rect">
            <a:avLst/>
          </a:prstGeom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rned Lark — Eastside Audubon Society">
            <a:extLst>
              <a:ext uri="{FF2B5EF4-FFF2-40B4-BE49-F238E27FC236}">
                <a16:creationId xmlns:a16="http://schemas.microsoft.com/office/drawing/2014/main" id="{A9BD47B2-B35B-3734-DC15-BEC9348F931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58" t="14730"/>
          <a:stretch/>
        </p:blipFill>
        <p:spPr bwMode="auto">
          <a:xfrm>
            <a:off x="8568156" y="3591224"/>
            <a:ext cx="2704363" cy="18580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DB6F9B8-1655-753C-899C-32EA3FB17B81}"/>
              </a:ext>
            </a:extLst>
          </p:cNvPr>
          <p:cNvSpPr txBox="1"/>
          <p:nvPr/>
        </p:nvSpPr>
        <p:spPr>
          <a:xfrm>
            <a:off x="65498" y="5784458"/>
            <a:ext cx="7563929" cy="927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(Arrona</a:t>
            </a:r>
            <a:r>
              <a:rPr lang="en-GB" sz="16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Palacios &amp; D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í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az</a:t>
            </a:r>
            <a:r>
              <a:rPr lang="en-GB" sz="1600" kern="100" dirty="0">
                <a:effectLst/>
                <a:latin typeface="Cambria Math" panose="02040503050406030204" pitchFamily="18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6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Morales, 2018; Breus, 2016; Hahn et al., 2012; Hasher et al., 2014; Kossowski et al., 2021; May, 1999; Nunn et al., 2016; Roenneberg, 2013; Samson et al., 2017; Schmitt et al., 2009)</a:t>
            </a:r>
          </a:p>
        </p:txBody>
      </p:sp>
    </p:spTree>
    <p:extLst>
      <p:ext uri="{BB962C8B-B14F-4D97-AF65-F5344CB8AC3E}">
        <p14:creationId xmlns:p14="http://schemas.microsoft.com/office/powerpoint/2010/main" val="22026717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3FD81B-8397-7D25-1587-9E3BAD3EC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C67BF-DD7E-2991-8D26-A3966AF46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– Working Memory (WM)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3426D-11D7-FFC1-5DB7-10A8F7270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8213308" cy="3599316"/>
          </a:xfrm>
        </p:spPr>
        <p:txBody>
          <a:bodyPr>
            <a:normAutofit/>
          </a:bodyPr>
          <a:lstStyle/>
          <a:p>
            <a:r>
              <a:rPr lang="en-GB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Memory Key Studies</a:t>
            </a:r>
          </a:p>
          <a:p>
            <a:pPr lvl="1"/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</a:rPr>
              <a:t>(Abdul Jafar et al., 2023) – Synchronicity effects for WM can be observed even in infants</a:t>
            </a:r>
            <a:endParaRPr lang="en-GB" sz="2400" dirty="0">
              <a:latin typeface="Aptos" panose="020B0004020202020204" pitchFamily="34" charset="0"/>
              <a:ea typeface="Aptos" panose="020B0004020202020204" pitchFamily="34" charset="0"/>
            </a:endParaRPr>
          </a:p>
          <a:p>
            <a:pPr lvl="1"/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</a:rPr>
              <a:t>(</a:t>
            </a:r>
            <a:r>
              <a:rPr lang="en-GB" sz="2400" dirty="0" err="1">
                <a:effectLst/>
                <a:latin typeface="Aptos" panose="020B0004020202020204" pitchFamily="34" charset="0"/>
                <a:ea typeface="Aptos" panose="020B0004020202020204" pitchFamily="34" charset="0"/>
              </a:rPr>
              <a:t>Montaruli</a:t>
            </a: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</a:rPr>
              <a:t> et al., 2019) - Morningness has the advantage in theoretical and practical exams </a:t>
            </a:r>
          </a:p>
          <a:p>
            <a:pPr lvl="1"/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</a:rPr>
              <a:t>(Schmidt et al., 2015</a:t>
            </a:r>
            <a:r>
              <a:rPr lang="en-GB" sz="2400" dirty="0">
                <a:latin typeface="Aptos" panose="020B0004020202020204" pitchFamily="34" charset="0"/>
                <a:ea typeface="Aptos" panose="020B0004020202020204" pitchFamily="34" charset="0"/>
              </a:rPr>
              <a:t>) - </a:t>
            </a:r>
            <a:r>
              <a:rPr lang="en-GB" sz="2400" dirty="0">
                <a:effectLst/>
                <a:latin typeface="Aptos" panose="020B0004020202020204" pitchFamily="34" charset="0"/>
                <a:ea typeface="Aptos" panose="020B0004020202020204" pitchFamily="34" charset="0"/>
              </a:rPr>
              <a:t>synchronicity effects are most observable during high </a:t>
            </a:r>
            <a:r>
              <a:rPr lang="en-GB" sz="2400" i="1" dirty="0">
                <a:latin typeface="Aptos" panose="020B0004020202020204" pitchFamily="34" charset="0"/>
                <a:ea typeface="Aptos" panose="020B0004020202020204" pitchFamily="34" charset="0"/>
              </a:rPr>
              <a:t>WM</a:t>
            </a:r>
            <a:r>
              <a:rPr lang="en-GB" sz="2400" i="1" dirty="0">
                <a:effectLst/>
                <a:latin typeface="Aptos" panose="020B0004020202020204" pitchFamily="34" charset="0"/>
                <a:ea typeface="Aptos" panose="020B0004020202020204" pitchFamily="34" charset="0"/>
              </a:rPr>
              <a:t> Cognitive Load</a:t>
            </a:r>
            <a:endParaRPr lang="en-GB" sz="2400" i="1" dirty="0">
              <a:latin typeface="Aptos" panose="020B0004020202020204" pitchFamily="34" charset="0"/>
              <a:ea typeface="Aptos" panose="020B0004020202020204" pitchFamily="34" charset="0"/>
            </a:endParaRPr>
          </a:p>
          <a:p>
            <a:pPr lvl="1"/>
            <a:endParaRPr lang="en-GB" sz="1800" i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4" name="Picture 2" descr="Tired Student PNG, Vector, PSD, and Clipart With Transparent Background ...">
            <a:extLst>
              <a:ext uri="{FF2B5EF4-FFF2-40B4-BE49-F238E27FC236}">
                <a16:creationId xmlns:a16="http://schemas.microsoft.com/office/drawing/2014/main" id="{A95C4923-C6CA-0413-BDAE-45086DEA21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704" b="13210"/>
          <a:stretch/>
        </p:blipFill>
        <p:spPr bwMode="auto">
          <a:xfrm>
            <a:off x="6316133" y="4778476"/>
            <a:ext cx="5875868" cy="207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rain Facts: Important Parts of the Brain">
            <a:extLst>
              <a:ext uri="{FF2B5EF4-FFF2-40B4-BE49-F238E27FC236}">
                <a16:creationId xmlns:a16="http://schemas.microsoft.com/office/drawing/2014/main" id="{09F3C2DC-1427-0DA6-4C76-540B49075B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55513" y="2547674"/>
            <a:ext cx="2774605" cy="2394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7B40661-AAD9-2EF6-D381-51FA916840E8}"/>
              </a:ext>
            </a:extLst>
          </p:cNvPr>
          <p:cNvSpPr txBox="1"/>
          <p:nvPr/>
        </p:nvSpPr>
        <p:spPr>
          <a:xfrm>
            <a:off x="560579" y="5405597"/>
            <a:ext cx="4316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Literature Review Takeaway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7966133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C610D2AE-07EF-436A-9755-AA8DF4B93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5" name="Picture 4104">
            <a:extLst>
              <a:ext uri="{FF2B5EF4-FFF2-40B4-BE49-F238E27FC236}">
                <a16:creationId xmlns:a16="http://schemas.microsoft.com/office/drawing/2014/main" id="{6CACDD17-9043-46DF-882D-420365B79C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107" name="Rectangle 4106">
            <a:extLst>
              <a:ext uri="{FF2B5EF4-FFF2-40B4-BE49-F238E27FC236}">
                <a16:creationId xmlns:a16="http://schemas.microsoft.com/office/drawing/2014/main" id="{CF2D8AD5-434A-4C0E-9F5B-C1AFD645F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023F2-5F0D-CC72-0462-66A811432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/>
              <a:t>Aims and Research Questions</a:t>
            </a:r>
          </a:p>
        </p:txBody>
      </p:sp>
      <p:pic>
        <p:nvPicPr>
          <p:cNvPr id="4109" name="Picture 4108">
            <a:extLst>
              <a:ext uri="{FF2B5EF4-FFF2-40B4-BE49-F238E27FC236}">
                <a16:creationId xmlns:a16="http://schemas.microsoft.com/office/drawing/2014/main" id="{E92B246D-47CC-40F8-8DE7-B65D409E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4DBF6C-56F5-FE3F-EB9B-2627B2E903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1" y="2336872"/>
            <a:ext cx="8333050" cy="4026606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sz="2000" dirty="0">
                <a:latin typeface="Times New Roman" panose="02020603050405020304" pitchFamily="18" charset="0"/>
                <a:ea typeface="Aptos" panose="020B0004020202020204" pitchFamily="34" charset="0"/>
              </a:rPr>
              <a:t> </a:t>
            </a:r>
            <a:r>
              <a:rPr lang="en-GB" sz="3400" b="1" dirty="0">
                <a:latin typeface="Times New Roman" panose="02020603050405020304" pitchFamily="18" charset="0"/>
                <a:ea typeface="Aptos" panose="020B0004020202020204" pitchFamily="34" charset="0"/>
              </a:rPr>
              <a:t>RESEARCH QUESTION</a:t>
            </a:r>
            <a:endParaRPr lang="en-GB" sz="3400" b="1" dirty="0">
              <a:effectLst/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 marL="0" indent="0" algn="just">
              <a:buNone/>
            </a:pPr>
            <a:r>
              <a:rPr lang="en-GB" sz="34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“Will a participant tested at a time </a:t>
            </a:r>
            <a:r>
              <a:rPr lang="en-GB" sz="3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congruent to their chronotype </a:t>
            </a:r>
            <a:r>
              <a:rPr lang="en-GB" sz="34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perform better on a working memory task when compared to someone tested at an </a:t>
            </a:r>
            <a:r>
              <a:rPr lang="en-GB" sz="3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incongruent time?”</a:t>
            </a:r>
          </a:p>
          <a:p>
            <a:pPr marL="0" indent="0" algn="just">
              <a:buNone/>
            </a:pPr>
            <a:endParaRPr lang="en-GB" sz="3400" dirty="0">
              <a:latin typeface="Times New Roman" panose="02020603050405020304" pitchFamily="18" charset="0"/>
              <a:ea typeface="Aptos" panose="020B0004020202020204" pitchFamily="34" charset="0"/>
            </a:endParaRPr>
          </a:p>
          <a:p>
            <a:pPr algn="just"/>
            <a:r>
              <a:rPr lang="en-GB" sz="3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HYPOTHESIS</a:t>
            </a:r>
          </a:p>
          <a:p>
            <a:pPr marL="0" indent="0" algn="just">
              <a:buNone/>
            </a:pPr>
            <a:r>
              <a:rPr lang="en-GB" sz="3400" dirty="0">
                <a:latin typeface="Times New Roman" panose="02020603050405020304" pitchFamily="18" charset="0"/>
                <a:ea typeface="Aptos" panose="020B0004020202020204" pitchFamily="34" charset="0"/>
              </a:rPr>
              <a:t>“On</a:t>
            </a:r>
            <a:r>
              <a:rPr lang="en-GB" sz="34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a </a:t>
            </a:r>
            <a:r>
              <a:rPr lang="en-GB" sz="3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working memory </a:t>
            </a:r>
            <a:r>
              <a:rPr lang="en-GB" sz="34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task involving moderate to high </a:t>
            </a:r>
            <a:r>
              <a:rPr lang="en-GB" sz="3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cognitive load</a:t>
            </a:r>
            <a:r>
              <a:rPr lang="en-GB" sz="34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, participants tested at a time congruent to their chronotypes will perform better than those tested incongruently, demonstrating the </a:t>
            </a:r>
            <a:r>
              <a:rPr lang="en-GB" sz="3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synchronicity effect</a:t>
            </a:r>
            <a:r>
              <a:rPr lang="en-GB" sz="340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”</a:t>
            </a:r>
          </a:p>
        </p:txBody>
      </p:sp>
      <p:pic>
        <p:nvPicPr>
          <p:cNvPr id="4098" name="Picture 2" descr="Question mark PNG">
            <a:extLst>
              <a:ext uri="{FF2B5EF4-FFF2-40B4-BE49-F238E27FC236}">
                <a16:creationId xmlns:a16="http://schemas.microsoft.com/office/drawing/2014/main" id="{6E0CFDED-B61E-8A1D-A5E5-85E5FE2BC4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89507" y="370369"/>
            <a:ext cx="3599317" cy="3599317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69062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B3F9E774-F054-4892-8E69-C76B2C854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F78925"/>
              </a:gs>
              <a:gs pos="50000">
                <a:srgbClr val="D54209"/>
              </a:gs>
              <a:gs pos="100000">
                <a:srgbClr val="8D0000"/>
              </a:gs>
            </a:gsLst>
            <a:lin ang="2520000" scaled="0"/>
          </a:gradFill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BEF6A099-2A38-4C66-88FF-FDBCB564E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D0D98427-7B26-46E2-93FE-CB8CD38542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15A4233-F980-4EF6-B2C0-D7C63E752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4959094" cy="1368198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71B0B-9854-2F95-1A00-7B2DAB2B7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4136123" cy="1080938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Methodology – Participants</a:t>
            </a:r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3B7E3E62-AACE-4D18-93B3-B4C452E28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1"/>
            <a:ext cx="4956048" cy="199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170CE-6905-408D-E5A1-C28CB7743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735" y="2215574"/>
            <a:ext cx="4349099" cy="3599316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42 participants – UWTSD Psychology students</a:t>
            </a:r>
          </a:p>
          <a:p>
            <a:r>
              <a:rPr lang="en-GB" dirty="0">
                <a:solidFill>
                  <a:srgbClr val="FFFFFF"/>
                </a:solidFill>
                <a:cs typeface="Times New Roman" panose="02020603050405020304" pitchFamily="18" charset="0"/>
              </a:rPr>
              <a:t>7 Males, 34 Females, 1 Non-Binary</a:t>
            </a:r>
          </a:p>
          <a:p>
            <a:r>
              <a:rPr lang="en-GB" dirty="0">
                <a:solidFill>
                  <a:srgbClr val="FFFFFF"/>
                </a:solidFill>
                <a:cs typeface="Times New Roman" panose="02020603050405020304" pitchFamily="18" charset="0"/>
              </a:rPr>
              <a:t>Age Range: 18 – 56</a:t>
            </a:r>
          </a:p>
          <a:p>
            <a:r>
              <a:rPr lang="en-GB" dirty="0">
                <a:solidFill>
                  <a:srgbClr val="FFFFFF"/>
                </a:solidFill>
                <a:effectLst/>
                <a:ea typeface="Aptos" panose="020B0004020202020204" pitchFamily="34" charset="0"/>
              </a:rPr>
              <a:t>(</a:t>
            </a:r>
            <a:r>
              <a:rPr lang="en-GB" i="1" dirty="0">
                <a:solidFill>
                  <a:srgbClr val="FFFFFF"/>
                </a:solidFill>
                <a:effectLst/>
                <a:ea typeface="Aptos" panose="020B0004020202020204" pitchFamily="34" charset="0"/>
              </a:rPr>
              <a:t>M</a:t>
            </a:r>
            <a:r>
              <a:rPr lang="en-GB" dirty="0">
                <a:solidFill>
                  <a:srgbClr val="FFFFFF"/>
                </a:solidFill>
                <a:effectLst/>
                <a:ea typeface="Aptos" panose="020B0004020202020204" pitchFamily="34" charset="0"/>
              </a:rPr>
              <a:t> = 31.3, </a:t>
            </a:r>
            <a:r>
              <a:rPr lang="en-GB" i="1" dirty="0">
                <a:solidFill>
                  <a:srgbClr val="FFFFFF"/>
                </a:solidFill>
                <a:effectLst/>
                <a:ea typeface="Aptos" panose="020B0004020202020204" pitchFamily="34" charset="0"/>
              </a:rPr>
              <a:t>SD</a:t>
            </a:r>
            <a:r>
              <a:rPr lang="en-GB" dirty="0">
                <a:solidFill>
                  <a:srgbClr val="FFFFFF"/>
                </a:solidFill>
                <a:effectLst/>
                <a:ea typeface="Aptos" panose="020B0004020202020204" pitchFamily="34" charset="0"/>
              </a:rPr>
              <a:t> = 9.63) </a:t>
            </a:r>
          </a:p>
          <a:p>
            <a:r>
              <a:rPr lang="en-GB" i="1" dirty="0">
                <a:solidFill>
                  <a:srgbClr val="FFFFFF"/>
                </a:solidFill>
              </a:rPr>
              <a:t>‘Must have normal or corrected to normal vision’</a:t>
            </a:r>
          </a:p>
          <a:p>
            <a:r>
              <a:rPr lang="en-GB" b="1" dirty="0">
                <a:solidFill>
                  <a:srgbClr val="FFFFFF"/>
                </a:solidFill>
              </a:rPr>
              <a:t>Ethical Considerations</a:t>
            </a:r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421B5709-714B-4EA8-8C75-C105D9B4D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76090" y="642795"/>
            <a:ext cx="6272654" cy="5575126"/>
          </a:xfrm>
          <a:prstGeom prst="rect">
            <a:avLst/>
          </a:prstGeom>
          <a:ln>
            <a:noFill/>
          </a:ln>
          <a:effectLst>
            <a:outerShdw blurRad="76200" dist="63500" dir="5040000" algn="t" rotWithShape="0">
              <a:prstClr val="black">
                <a:alpha val="41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B4166FC-D5CE-5F9D-737A-0B12CF0A996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05" t="4442" r="7283" b="8563"/>
          <a:stretch/>
        </p:blipFill>
        <p:spPr>
          <a:xfrm>
            <a:off x="5593085" y="1385382"/>
            <a:ext cx="5629268" cy="4080442"/>
          </a:xfrm>
          <a:prstGeom prst="rect">
            <a:avLst/>
          </a:prstGeom>
          <a:ln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86DC646-6E39-A00A-4F2E-7F73106DC599}"/>
              </a:ext>
            </a:extLst>
          </p:cNvPr>
          <p:cNvSpPr txBox="1"/>
          <p:nvPr/>
        </p:nvSpPr>
        <p:spPr>
          <a:xfrm>
            <a:off x="283735" y="6317067"/>
            <a:ext cx="3175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>
                <a:solidFill>
                  <a:schemeClr val="bg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</a:rPr>
              <a:t>(BPS, 2021; Evans et al., 2017)</a:t>
            </a:r>
            <a:endParaRPr lang="en-GB" dirty="0">
              <a:solidFill>
                <a:schemeClr val="bg1"/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76271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B413-E502-8D8A-2554-49505597A9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15597-A48E-164A-EC87-F763953E40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113" y="2140929"/>
            <a:ext cx="9613861" cy="3599316"/>
          </a:xfrm>
        </p:spPr>
        <p:txBody>
          <a:bodyPr/>
          <a:lstStyle/>
          <a:p>
            <a:r>
              <a:rPr lang="en-GB" dirty="0"/>
              <a:t>Lab-based 2x2 between-subjects quantitative experimental design</a:t>
            </a:r>
          </a:p>
          <a:p>
            <a:r>
              <a:rPr lang="en-GB" dirty="0"/>
              <a:t>Independent Variables</a:t>
            </a:r>
          </a:p>
          <a:p>
            <a:pPr lvl="1">
              <a:lnSpc>
                <a:spcPct val="100000"/>
              </a:lnSpc>
            </a:pPr>
            <a:r>
              <a:rPr lang="en-GB" sz="2400" b="1" dirty="0"/>
              <a:t>IV1 - Chronotype</a:t>
            </a:r>
            <a:r>
              <a:rPr lang="en-GB" sz="2400" dirty="0"/>
              <a:t> (Lark vs Owl)</a:t>
            </a:r>
            <a:endParaRPr lang="en-US" sz="2400" dirty="0"/>
          </a:p>
          <a:p>
            <a:pPr lvl="1">
              <a:lnSpc>
                <a:spcPct val="100000"/>
              </a:lnSpc>
            </a:pPr>
            <a:r>
              <a:rPr lang="en-GB" sz="2400" b="1" dirty="0"/>
              <a:t>IV2 - Time of testing</a:t>
            </a:r>
            <a:r>
              <a:rPr lang="en-GB" sz="2400" dirty="0"/>
              <a:t> (Morning vs Afternoon group)</a:t>
            </a:r>
            <a:endParaRPr lang="en-US" sz="2400" dirty="0"/>
          </a:p>
          <a:p>
            <a:r>
              <a:rPr lang="en-GB" dirty="0"/>
              <a:t> Dependent Variable</a:t>
            </a:r>
          </a:p>
          <a:p>
            <a:pPr lvl="1"/>
            <a:r>
              <a:rPr lang="en-GB" sz="2400" b="1" dirty="0"/>
              <a:t>Working Memory Performance</a:t>
            </a:r>
            <a:endParaRPr lang="en-GB" sz="2400" dirty="0"/>
          </a:p>
          <a:p>
            <a:r>
              <a:rPr lang="en-GB" dirty="0"/>
              <a:t>Two-way between-subjects </a:t>
            </a:r>
            <a:r>
              <a:rPr lang="en-GB" b="1" dirty="0"/>
              <a:t>ANOVA</a:t>
            </a:r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7EE0FE-08AD-919A-7181-60FDD9BB0691}"/>
              </a:ext>
            </a:extLst>
          </p:cNvPr>
          <p:cNvSpPr txBox="1"/>
          <p:nvPr/>
        </p:nvSpPr>
        <p:spPr>
          <a:xfrm>
            <a:off x="5545751" y="4152122"/>
            <a:ext cx="6456784" cy="217796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b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Main Effect (Groups)	Main Effect (Chronotype)		Interaction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Morning Group		+	Morning Person	=		Congruent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Morning Group		+	Evening Person 	=		Incongruent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Evening Group		+	Morning Person	=		Incongruent</a:t>
            </a:r>
          </a:p>
          <a:p>
            <a:pPr marL="0" indent="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6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Evening Group		+	Evening Person		=		Congruent</a:t>
            </a:r>
          </a:p>
        </p:txBody>
      </p:sp>
      <p:pic>
        <p:nvPicPr>
          <p:cNvPr id="4100" name="Picture 4" descr="Owl PNG Transparent Images">
            <a:extLst>
              <a:ext uri="{FF2B5EF4-FFF2-40B4-BE49-F238E27FC236}">
                <a16:creationId xmlns:a16="http://schemas.microsoft.com/office/drawing/2014/main" id="{E7E04F94-331A-DC14-50AE-298D1087A4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379659" y="4864793"/>
            <a:ext cx="1640210" cy="232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About Us – An Fhuiseog / The Lark Store">
            <a:extLst>
              <a:ext uri="{FF2B5EF4-FFF2-40B4-BE49-F238E27FC236}">
                <a16:creationId xmlns:a16="http://schemas.microsoft.com/office/drawing/2014/main" id="{E0941DD4-FFB4-065E-CD9C-BB12A131D9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98" y="5092265"/>
            <a:ext cx="1995855" cy="176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1175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E8EB27-18BE-7F9C-CBA5-6CCF37B316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75970-3094-B398-C377-2F0BAC3D0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- Materials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504B7-BF40-1CDA-3BD7-3B3F59261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298" y="2287711"/>
            <a:ext cx="10932422" cy="359931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Chronotype Measure</a:t>
            </a:r>
          </a:p>
          <a:p>
            <a:r>
              <a:rPr lang="en-GB" b="1" dirty="0"/>
              <a:t>Morningness-Eveningness Questionnaire (MEQ) - </a:t>
            </a:r>
            <a:r>
              <a:rPr lang="en-GB" dirty="0"/>
              <a:t>(Horne &amp; Östberg, 1976)</a:t>
            </a:r>
            <a:endParaRPr lang="en-GB" b="1" dirty="0"/>
          </a:p>
          <a:p>
            <a:pPr lvl="1"/>
            <a:r>
              <a:rPr lang="en-GB" sz="1800" i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“What time would you get up if you were entirely free to plan your day?”</a:t>
            </a:r>
          </a:p>
          <a:p>
            <a:pPr lvl="1"/>
            <a:r>
              <a:rPr lang="en-GB" sz="18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“</a:t>
            </a:r>
            <a:r>
              <a:rPr lang="en-GB" sz="1800" i="1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At what time of the day do you think that you reach your ‘feeling best’ peak?”</a:t>
            </a:r>
            <a:endParaRPr lang="en-GB" sz="24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dirty="0"/>
              <a:t>19 items | Qualtrics  </a:t>
            </a:r>
          </a:p>
          <a:p>
            <a:r>
              <a:rPr lang="en-GB" dirty="0"/>
              <a:t>Chronotypes categorised by global mean</a:t>
            </a:r>
          </a:p>
          <a:p>
            <a:pPr lvl="1"/>
            <a:r>
              <a:rPr lang="en-GB" sz="1800" dirty="0"/>
              <a:t>Low score = Evening Type (OWL)</a:t>
            </a:r>
          </a:p>
          <a:p>
            <a:pPr lvl="1"/>
            <a:r>
              <a:rPr lang="en-GB" sz="1800" dirty="0"/>
              <a:t>High Score = Morning Type (LARK)</a:t>
            </a:r>
          </a:p>
          <a:p>
            <a:endParaRPr lang="en-GB" sz="1600" dirty="0"/>
          </a:p>
          <a:p>
            <a:endParaRPr lang="en-GB" sz="16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87550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5191B-6838-03D4-36D8-DC6B7C2AA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- Materials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27F61-42CE-0CB1-BAD5-1FF9464F50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22" y="2336873"/>
            <a:ext cx="6824020" cy="3599316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3200" b="1" dirty="0"/>
              <a:t>Working Memory Task</a:t>
            </a:r>
          </a:p>
          <a:p>
            <a:r>
              <a:rPr lang="en-GB" dirty="0"/>
              <a:t>Modified </a:t>
            </a:r>
            <a:r>
              <a:rPr lang="en-GB" b="1" dirty="0"/>
              <a:t>Brown-Peterson Task</a:t>
            </a:r>
          </a:p>
          <a:p>
            <a:pPr lvl="1"/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Brown (1958) and </a:t>
            </a:r>
            <a:r>
              <a:rPr lang="en-GB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Peterson &amp; Peterson (1959)</a:t>
            </a:r>
          </a:p>
          <a:p>
            <a:r>
              <a:rPr lang="en-GB" dirty="0"/>
              <a:t>Three Letter </a:t>
            </a:r>
            <a:r>
              <a:rPr lang="en-GB" b="1" dirty="0"/>
              <a:t>Trigrams</a:t>
            </a:r>
            <a:endParaRPr lang="en-GB" dirty="0"/>
          </a:p>
          <a:p>
            <a:r>
              <a:rPr lang="en-GB" b="1" dirty="0"/>
              <a:t>Odd</a:t>
            </a:r>
            <a:r>
              <a:rPr lang="en-GB" dirty="0"/>
              <a:t> or </a:t>
            </a:r>
            <a:r>
              <a:rPr lang="en-GB" b="1" dirty="0"/>
              <a:t>Even</a:t>
            </a:r>
            <a:r>
              <a:rPr lang="en-GB" dirty="0"/>
              <a:t> Distractor Task</a:t>
            </a:r>
          </a:p>
          <a:p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Simulates an increasing Cognitive </a:t>
            </a:r>
            <a:r>
              <a:rPr lang="en-GB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</a:t>
            </a:r>
            <a:r>
              <a:rPr lang="en-GB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oad</a:t>
            </a:r>
          </a:p>
          <a:p>
            <a:r>
              <a:rPr lang="en-GB" dirty="0">
                <a:latin typeface="Aptos" panose="020B0004020202020204" pitchFamily="34" charset="0"/>
                <a:cs typeface="Times New Roman" panose="02020603050405020304" pitchFamily="18" charset="0"/>
              </a:rPr>
              <a:t>Furthest trial achieved without a mistake = </a:t>
            </a:r>
            <a:r>
              <a:rPr lang="en-GB" b="1" dirty="0">
                <a:latin typeface="Aptos" panose="020B0004020202020204" pitchFamily="34" charset="0"/>
                <a:cs typeface="Times New Roman" panose="02020603050405020304" pitchFamily="18" charset="0"/>
              </a:rPr>
              <a:t>WM score</a:t>
            </a:r>
            <a:endParaRPr lang="en-GB" b="1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168A26-14F9-0AE8-F571-8C701A9DC2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-1" b="-10167"/>
          <a:stretch/>
        </p:blipFill>
        <p:spPr>
          <a:xfrm>
            <a:off x="7661410" y="3235960"/>
            <a:ext cx="2789840" cy="108163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22A864-62C8-DCE7-BDDE-3CE4FE7559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90245" y="2135117"/>
            <a:ext cx="1463057" cy="4536396"/>
          </a:xfrm>
          <a:prstGeom prst="rect">
            <a:avLst/>
          </a:prstGeom>
        </p:spPr>
      </p:pic>
      <p:pic>
        <p:nvPicPr>
          <p:cNvPr id="7" name="Picture 6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AC8387B2-B339-A4AB-995D-B7620801B0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95" t="30074" r="13166" b="25461"/>
          <a:stretch/>
        </p:blipFill>
        <p:spPr>
          <a:xfrm>
            <a:off x="7670744" y="5691804"/>
            <a:ext cx="2789840" cy="956664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4DBD6EC-56BD-C0C1-6DE0-B55D6C11E5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00" t="36402" r="28181" b="37054"/>
          <a:stretch/>
        </p:blipFill>
        <p:spPr>
          <a:xfrm>
            <a:off x="7675517" y="2125788"/>
            <a:ext cx="2785067" cy="971146"/>
          </a:xfrm>
          <a:prstGeom prst="rect">
            <a:avLst/>
          </a:prstGeom>
        </p:spPr>
      </p:pic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B111D354-7E24-58B5-2C04-F768C4C42B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06" t="31699" r="20279" b="26745"/>
          <a:stretch/>
        </p:blipFill>
        <p:spPr>
          <a:xfrm>
            <a:off x="7665048" y="4388926"/>
            <a:ext cx="2789840" cy="109809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E0142E6-F5D8-9642-4180-A7454796DDC3}"/>
              </a:ext>
            </a:extLst>
          </p:cNvPr>
          <p:cNvCxnSpPr/>
          <p:nvPr/>
        </p:nvCxnSpPr>
        <p:spPr>
          <a:xfrm>
            <a:off x="7380513" y="2180823"/>
            <a:ext cx="0" cy="441620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620498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CBDE4-4FB1-9662-31E3-F7A86AB930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70F2A-9232-6730-21E9-1F3ED87CE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-  Procedure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1AED11-4064-F2B7-769A-D5D4741CA6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3643" y="2288748"/>
            <a:ext cx="4465422" cy="39845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669CF4C-25D8-6D1C-A5C4-D6E9E15A3E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231" y="2275399"/>
            <a:ext cx="4869236" cy="38972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5ADDCF-F4BB-C17B-0BF6-3BB41F7A1BFD}"/>
              </a:ext>
            </a:extLst>
          </p:cNvPr>
          <p:cNvSpPr txBox="1"/>
          <p:nvPr/>
        </p:nvSpPr>
        <p:spPr>
          <a:xfrm>
            <a:off x="9099141" y="5843162"/>
            <a:ext cx="26196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Morning Group – M1, M2, M3 …</a:t>
            </a:r>
          </a:p>
          <a:p>
            <a:r>
              <a:rPr lang="en-GB" sz="1400" dirty="0"/>
              <a:t>Evening Group E1, E2, E3 …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14A561EE-7413-13FA-2E64-B57FB7C60320}"/>
              </a:ext>
            </a:extLst>
          </p:cNvPr>
          <p:cNvCxnSpPr/>
          <p:nvPr/>
        </p:nvCxnSpPr>
        <p:spPr>
          <a:xfrm>
            <a:off x="5710333" y="2196908"/>
            <a:ext cx="0" cy="441620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81013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0304D-3BEA-DA51-FBFF-C5D424802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033E2A-0417-0546-AD0D-4552C87F77BE}"/>
              </a:ext>
            </a:extLst>
          </p:cNvPr>
          <p:cNvSpPr txBox="1"/>
          <p:nvPr/>
        </p:nvSpPr>
        <p:spPr>
          <a:xfrm>
            <a:off x="652303" y="2375127"/>
            <a:ext cx="393011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</a:t>
            </a:r>
            <a:r>
              <a:rPr lang="en-GB" sz="18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ean WM score 			- 9.5 / 15 </a:t>
            </a:r>
          </a:p>
          <a:p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  <a:cs typeface="Times New Roman" panose="02020603050405020304" pitchFamily="18" charset="0"/>
              </a:rPr>
              <a:t>Mean MEQ response 		- </a:t>
            </a:r>
            <a:r>
              <a:rPr lang="en-GB" sz="18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46.14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B68E58-7E0E-E67F-7390-8196448DFECF}"/>
              </a:ext>
            </a:extLst>
          </p:cNvPr>
          <p:cNvSpPr txBox="1"/>
          <p:nvPr/>
        </p:nvSpPr>
        <p:spPr>
          <a:xfrm>
            <a:off x="652301" y="4225569"/>
            <a:ext cx="6868171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	ANOVA</a:t>
            </a:r>
          </a:p>
          <a:p>
            <a:r>
              <a:rPr lang="en-GB" dirty="0">
                <a:solidFill>
                  <a:schemeClr val="tx1"/>
                </a:solidFill>
              </a:rPr>
              <a:t>Main interaction effect - </a:t>
            </a:r>
            <a:r>
              <a:rPr lang="en-GB" sz="1800" i="1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F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 (1, 38) = 1.63, </a:t>
            </a:r>
            <a:r>
              <a:rPr lang="en-GB" sz="1800" i="1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p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 =.21 (non-significant)</a:t>
            </a:r>
          </a:p>
          <a:p>
            <a:endParaRPr lang="en-GB" sz="1800" dirty="0">
              <a:solidFill>
                <a:schemeClr val="tx1"/>
              </a:solidFill>
              <a:effectLst/>
              <a:ea typeface="Aptos" panose="020B00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</a:rPr>
              <a:t>Main effect Chronotype - </a:t>
            </a:r>
            <a:r>
              <a:rPr lang="en-GB" sz="1800" i="1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F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 (1, 38) = .46, </a:t>
            </a:r>
            <a:r>
              <a:rPr lang="en-GB" sz="1800" i="1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p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 = .5 (non-significant)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Main effect testing time - </a:t>
            </a:r>
            <a:r>
              <a:rPr lang="en-GB" sz="1800" i="1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F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 (1, 38) = .3, </a:t>
            </a:r>
            <a:r>
              <a:rPr lang="en-GB" sz="1800" i="1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p</a:t>
            </a:r>
            <a:r>
              <a:rPr lang="en-GB" sz="1800" dirty="0">
                <a:solidFill>
                  <a:schemeClr val="tx1"/>
                </a:solidFill>
                <a:effectLst/>
                <a:ea typeface="Aptos" panose="020B0004020202020204" pitchFamily="34" charset="0"/>
              </a:rPr>
              <a:t> = .59 (non-significant)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02E7A77-9A79-8728-A4FD-31154B6A0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2417" y="2375129"/>
            <a:ext cx="2938056" cy="1850445"/>
          </a:xfrm>
          <a:noFill/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Congruent Larks	- 11.64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Congruent Owls	- 9.73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Incongruent Larks	- 8.6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/>
                </a:solidFill>
              </a:rPr>
              <a:t>Incongruent Owls - 8.8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639543-E0AB-4778-9FD0-98280604956B}"/>
              </a:ext>
            </a:extLst>
          </p:cNvPr>
          <p:cNvSpPr txBox="1"/>
          <p:nvPr/>
        </p:nvSpPr>
        <p:spPr>
          <a:xfrm>
            <a:off x="652302" y="3025243"/>
            <a:ext cx="3930115" cy="1200329"/>
          </a:xfrm>
          <a:prstGeom prst="rect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Lark’s overall 				- 10.29</a:t>
            </a:r>
          </a:p>
          <a:p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Owl’s overall 				- 9.19	</a:t>
            </a:r>
          </a:p>
          <a:p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Both Incongruent Groups	- 8.7</a:t>
            </a:r>
          </a:p>
          <a:p>
            <a:r>
              <a:rPr lang="en-GB" dirty="0">
                <a:solidFill>
                  <a:schemeClr val="tx1"/>
                </a:solidFill>
                <a:latin typeface="Aptos" panose="020B0004020202020204" pitchFamily="34" charset="0"/>
              </a:rPr>
              <a:t>Both congruent Groups	- 10.68</a:t>
            </a:r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5E5741AF-4343-8C79-9463-6C0FE742783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88588075"/>
              </p:ext>
            </p:extLst>
          </p:nvPr>
        </p:nvGraphicFramePr>
        <p:xfrm>
          <a:off x="7688424" y="2090057"/>
          <a:ext cx="4211476" cy="46653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7669056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9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6" name="Group 3075">
            <a:extLst>
              <a:ext uri="{FF2B5EF4-FFF2-40B4-BE49-F238E27FC236}">
                <a16:creationId xmlns:a16="http://schemas.microsoft.com/office/drawing/2014/main" id="{5B988D63-FA8B-436C-902E-E5005BC04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3080" name="Rectangle 3079">
              <a:extLst>
                <a:ext uri="{FF2B5EF4-FFF2-40B4-BE49-F238E27FC236}">
                  <a16:creationId xmlns:a16="http://schemas.microsoft.com/office/drawing/2014/main" id="{2FD177FB-983E-4035-8B7A-655342A7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3077" name="Picture 3076">
              <a:extLst>
                <a:ext uri="{FF2B5EF4-FFF2-40B4-BE49-F238E27FC236}">
                  <a16:creationId xmlns:a16="http://schemas.microsoft.com/office/drawing/2014/main" id="{9596D9C3-C0FC-4500-A696-55B9F77BB7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pic>
        <p:nvPicPr>
          <p:cNvPr id="3074" name="Picture 2" descr="CBD &amp; Circadian Rhythm">
            <a:extLst>
              <a:ext uri="{FF2B5EF4-FFF2-40B4-BE49-F238E27FC236}">
                <a16:creationId xmlns:a16="http://schemas.microsoft.com/office/drawing/2014/main" id="{D7CD8C6E-9B29-88C0-9133-FA49C2A6D9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84" r="29425" b="-1"/>
          <a:stretch>
            <a:fillRect/>
          </a:stretch>
        </p:blipFill>
        <p:spPr bwMode="auto">
          <a:xfrm>
            <a:off x="7547810" y="10"/>
            <a:ext cx="4641013" cy="6856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8" name="Rectangle 3077">
            <a:extLst>
              <a:ext uri="{FF2B5EF4-FFF2-40B4-BE49-F238E27FC236}">
                <a16:creationId xmlns:a16="http://schemas.microsoft.com/office/drawing/2014/main" id="{C493E730-2044-49B5-A022-B8D6F35934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96704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C24EBF-906B-5F8B-1C18-49F1EE0F6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General Discussion</a:t>
            </a:r>
          </a:p>
        </p:txBody>
      </p:sp>
      <p:pic>
        <p:nvPicPr>
          <p:cNvPr id="3082" name="Picture 3081">
            <a:extLst>
              <a:ext uri="{FF2B5EF4-FFF2-40B4-BE49-F238E27FC236}">
                <a16:creationId xmlns:a16="http://schemas.microsoft.com/office/drawing/2014/main" id="{78976801-4346-4636-BA62-265C81DFE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36CA9-64D4-67D4-9408-786FE6251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861" y="2131598"/>
            <a:ext cx="6984696" cy="391152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Outcome</a:t>
            </a:r>
          </a:p>
          <a:p>
            <a:r>
              <a:rPr lang="en-GB" dirty="0"/>
              <a:t>Findings do not reflect the majority of existing research</a:t>
            </a:r>
          </a:p>
          <a:p>
            <a:r>
              <a:rPr lang="en-GB" dirty="0"/>
              <a:t>Task had a high Cognitive Load</a:t>
            </a:r>
          </a:p>
          <a:p>
            <a:r>
              <a:rPr lang="en-GB" dirty="0"/>
              <a:t>Limitations and Influencing Factors</a:t>
            </a:r>
          </a:p>
          <a:p>
            <a:pPr lvl="1"/>
            <a:r>
              <a:rPr lang="en-GB" dirty="0"/>
              <a:t>Small Sample size</a:t>
            </a:r>
          </a:p>
          <a:p>
            <a:pPr lvl="1"/>
            <a:r>
              <a:rPr lang="en-GB" dirty="0"/>
              <a:t>Men possess greater visual episodic memory</a:t>
            </a:r>
          </a:p>
          <a:p>
            <a:r>
              <a:rPr lang="en-GB" dirty="0"/>
              <a:t>Implications</a:t>
            </a:r>
          </a:p>
          <a:p>
            <a:pPr lvl="1"/>
            <a:r>
              <a:rPr lang="en-GB" dirty="0"/>
              <a:t>Incongruency affects younger students more</a:t>
            </a:r>
          </a:p>
          <a:p>
            <a:pPr lvl="1"/>
            <a:r>
              <a:rPr lang="en-GB" dirty="0"/>
              <a:t>Need for flexible start times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72841E-7E91-917C-423C-3031CAF5B3B2}"/>
              </a:ext>
            </a:extLst>
          </p:cNvPr>
          <p:cNvSpPr txBox="1"/>
          <p:nvPr/>
        </p:nvSpPr>
        <p:spPr>
          <a:xfrm>
            <a:off x="323294" y="6123433"/>
            <a:ext cx="71372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Beşoluk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et al., 2011;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Evansová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et al,. 2022; Manly et al., 2002; </a:t>
            </a:r>
            <a:r>
              <a:rPr lang="en-GB" dirty="0"/>
              <a:t>Pauls et al., 2013;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Schmidt et al., 2015; West et al., 2002)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389159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6" name="Group 2055">
            <a:extLst>
              <a:ext uri="{FF2B5EF4-FFF2-40B4-BE49-F238E27FC236}">
                <a16:creationId xmlns:a16="http://schemas.microsoft.com/office/drawing/2014/main" id="{7765757F-11B2-4B46-A7DB-35AE5DE83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2060" name="Rectangle 2059">
              <a:extLst>
                <a:ext uri="{FF2B5EF4-FFF2-40B4-BE49-F238E27FC236}">
                  <a16:creationId xmlns:a16="http://schemas.microsoft.com/office/drawing/2014/main" id="{1461D6A8-8DB5-4F2B-BB76-482DE74ED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057" name="Picture 2056">
              <a:extLst>
                <a:ext uri="{FF2B5EF4-FFF2-40B4-BE49-F238E27FC236}">
                  <a16:creationId xmlns:a16="http://schemas.microsoft.com/office/drawing/2014/main" id="{E453312A-CCFE-4882-B1B8-36D80B69C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42F4BC0E-FC44-4F8D-A286-772EC2E17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002377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156E1-A5BA-D918-B478-128F8D014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753228"/>
            <a:ext cx="6106978" cy="1080938"/>
          </a:xfrm>
        </p:spPr>
        <p:txBody>
          <a:bodyPr>
            <a:normAutofit/>
          </a:bodyPr>
          <a:lstStyle/>
          <a:p>
            <a:r>
              <a:rPr lang="en-GB" dirty="0"/>
              <a:t>Evaluation and Conclusion</a:t>
            </a:r>
          </a:p>
        </p:txBody>
      </p:sp>
      <p:pic>
        <p:nvPicPr>
          <p:cNvPr id="2065" name="Picture 2064">
            <a:extLst>
              <a:ext uri="{FF2B5EF4-FFF2-40B4-BE49-F238E27FC236}">
                <a16:creationId xmlns:a16="http://schemas.microsoft.com/office/drawing/2014/main" id="{17BC5674-71CE-4D27-A8CE-35F18664D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040880" cy="2027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8BC5B-171C-441E-9ED3-41B97CF75F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228" y="2172978"/>
            <a:ext cx="6567685" cy="4209425"/>
          </a:xfrm>
        </p:spPr>
        <p:txBody>
          <a:bodyPr>
            <a:normAutofit/>
          </a:bodyPr>
          <a:lstStyle/>
          <a:p>
            <a:r>
              <a:rPr lang="en-GB" sz="2800" dirty="0"/>
              <a:t>Is </a:t>
            </a:r>
            <a:r>
              <a:rPr lang="en-GB" dirty="0">
                <a:cs typeface="Times New Roman" panose="02020603050405020304" pitchFamily="18" charset="0"/>
              </a:rPr>
              <a:t>WM</a:t>
            </a:r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 performance affected by congruent testing time with one’s chronotype?</a:t>
            </a:r>
          </a:p>
          <a:p>
            <a:r>
              <a:rPr lang="en-GB" dirty="0">
                <a:cs typeface="Times New Roman" panose="02020603050405020304" pitchFamily="18" charset="0"/>
              </a:rPr>
              <a:t>Small sample size, age and psychological background</a:t>
            </a:r>
          </a:p>
          <a:p>
            <a:r>
              <a:rPr lang="en-GB" dirty="0"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irectional trends</a:t>
            </a:r>
          </a:p>
          <a:p>
            <a:r>
              <a:rPr lang="en-GB" dirty="0">
                <a:cs typeface="Times New Roman" panose="02020603050405020304" pitchFamily="18" charset="0"/>
              </a:rPr>
              <a:t>Implications of 9-5 work and academic schedules</a:t>
            </a:r>
          </a:p>
          <a:p>
            <a:r>
              <a:rPr lang="en-GB" dirty="0">
                <a:cs typeface="Times New Roman" panose="02020603050405020304" pitchFamily="18" charset="0"/>
              </a:rPr>
              <a:t>How important are our internal clocks?</a:t>
            </a:r>
            <a:endParaRPr lang="en-GB" sz="2800" dirty="0"/>
          </a:p>
        </p:txBody>
      </p:sp>
      <p:pic>
        <p:nvPicPr>
          <p:cNvPr id="2052" name="Picture 4" descr="3,330 Lark Bird Stock Photos, High-Res Pictures, and Images - Getty Images">
            <a:extLst>
              <a:ext uri="{FF2B5EF4-FFF2-40B4-BE49-F238E27FC236}">
                <a16:creationId xmlns:a16="http://schemas.microsoft.com/office/drawing/2014/main" id="{46B0CB73-61AB-849D-8FA1-462273B08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85" b="-4"/>
          <a:stretch>
            <a:fillRect/>
          </a:stretch>
        </p:blipFill>
        <p:spPr bwMode="auto">
          <a:xfrm>
            <a:off x="7318966" y="484632"/>
            <a:ext cx="4495806" cy="3511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7" name="Rectangle 2066">
            <a:extLst>
              <a:ext uri="{FF2B5EF4-FFF2-40B4-BE49-F238E27FC236}">
                <a16:creationId xmlns:a16="http://schemas.microsoft.com/office/drawing/2014/main" id="{48FD054B-BEE8-4416-8DD7-DB8E6AF1B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20109" y="4150596"/>
            <a:ext cx="1038557" cy="2231807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4" name="Picture 6" descr="Ranking The 8 Most Adorable Species Of Owl | TheSlicedPan.com">
            <a:extLst>
              <a:ext uri="{FF2B5EF4-FFF2-40B4-BE49-F238E27FC236}">
                <a16:creationId xmlns:a16="http://schemas.microsoft.com/office/drawing/2014/main" id="{F89686BC-95FB-6DDB-D13D-D5AD5D759A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6" r="2" b="2"/>
          <a:stretch>
            <a:fillRect/>
          </a:stretch>
        </p:blipFill>
        <p:spPr bwMode="auto">
          <a:xfrm>
            <a:off x="8523258" y="4150596"/>
            <a:ext cx="3291514" cy="223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493DF63-1A24-7E6F-CC47-C411C994AEB5}"/>
              </a:ext>
            </a:extLst>
          </p:cNvPr>
          <p:cNvSpPr txBox="1"/>
          <p:nvPr/>
        </p:nvSpPr>
        <p:spPr>
          <a:xfrm>
            <a:off x="513185" y="6104772"/>
            <a:ext cx="4861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(Pauls et al., 2013; Ronnenberg et al., 2004) </a:t>
            </a:r>
          </a:p>
        </p:txBody>
      </p:sp>
    </p:spTree>
    <p:extLst>
      <p:ext uri="{BB962C8B-B14F-4D97-AF65-F5344CB8AC3E}">
        <p14:creationId xmlns:p14="http://schemas.microsoft.com/office/powerpoint/2010/main" val="403586271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1030">
            <a:extLst>
              <a:ext uri="{FF2B5EF4-FFF2-40B4-BE49-F238E27FC236}">
                <a16:creationId xmlns:a16="http://schemas.microsoft.com/office/drawing/2014/main" id="{01CFC1BB-C5B3-4479-9752-C53221627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33" name="Picture 1032">
            <a:extLst>
              <a:ext uri="{FF2B5EF4-FFF2-40B4-BE49-F238E27FC236}">
                <a16:creationId xmlns:a16="http://schemas.microsoft.com/office/drawing/2014/main" id="{5B5FB5AC-39B2-4094-B486-0FCD501D50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1035" name="Picture 1034">
            <a:extLst>
              <a:ext uri="{FF2B5EF4-FFF2-40B4-BE49-F238E27FC236}">
                <a16:creationId xmlns:a16="http://schemas.microsoft.com/office/drawing/2014/main" id="{7150CFE4-97B0-48C6-ACD6-9399CBA11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3C6F7F0-46EA-4F8E-A112-1B517C2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691A3CC-CDA1-4C3B-9150-FCFB5373D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8ECF6E53-BD29-4C0D-9AD3-3E1708826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76" y="0"/>
            <a:ext cx="12192000" cy="6858001"/>
            <a:chOff x="-3176" y="0"/>
            <a:chExt cx="12192000" cy="6858001"/>
          </a:xfrm>
        </p:grpSpPr>
        <p:sp useBgFill="1">
          <p:nvSpPr>
            <p:cNvPr id="1042" name="Rectangle 1041">
              <a:extLst>
                <a:ext uri="{FF2B5EF4-FFF2-40B4-BE49-F238E27FC236}">
                  <a16:creationId xmlns:a16="http://schemas.microsoft.com/office/drawing/2014/main" id="{353D341A-76E2-4E18-9186-A23AB8AF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88824" cy="6858001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043" name="Picture 1042">
              <a:extLst>
                <a:ext uri="{FF2B5EF4-FFF2-40B4-BE49-F238E27FC236}">
                  <a16:creationId xmlns:a16="http://schemas.microsoft.com/office/drawing/2014/main" id="{AADD72CF-72AC-41C3-AC1A-1C864D311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176" y="0"/>
              <a:ext cx="12192000" cy="6858000"/>
            </a:xfrm>
            <a:prstGeom prst="rect">
              <a:avLst/>
            </a:prstGeom>
          </p:spPr>
        </p:pic>
      </p:grpSp>
      <p:sp>
        <p:nvSpPr>
          <p:cNvPr id="1045" name="Rectangle 1044">
            <a:extLst>
              <a:ext uri="{FF2B5EF4-FFF2-40B4-BE49-F238E27FC236}">
                <a16:creationId xmlns:a16="http://schemas.microsoft.com/office/drawing/2014/main" id="{51B680D3-33DA-4AED-8452-A96B49AAA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4340981"/>
            <a:ext cx="8968085" cy="1660332"/>
          </a:xfrm>
          <a:prstGeom prst="rect">
            <a:avLst/>
          </a:prstGeom>
          <a:solidFill>
            <a:schemeClr val="bg1">
              <a:lumMod val="95000"/>
              <a:lumOff val="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5FAE97-306A-5BB0-FB4A-8984F1832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2" y="4494107"/>
            <a:ext cx="8133478" cy="940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dirty="0"/>
              <a:t>Any Questions?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81518D7-0505-2F6B-3992-28C03CE8B0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35" r="-2" b="18667"/>
          <a:stretch>
            <a:fillRect/>
          </a:stretch>
        </p:blipFill>
        <p:spPr bwMode="auto">
          <a:xfrm>
            <a:off x="20" y="10"/>
            <a:ext cx="8966180" cy="4198928"/>
          </a:xfrm>
          <a:prstGeom prst="rect">
            <a:avLst/>
          </a:prstGeo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7" name="Rectangle 1046">
            <a:extLst>
              <a:ext uri="{FF2B5EF4-FFF2-40B4-BE49-F238E27FC236}">
                <a16:creationId xmlns:a16="http://schemas.microsoft.com/office/drawing/2014/main" id="{AB854EE0-7215-4BC8-8518-42D6DB206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4340981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9" name="Rectangle 1048">
            <a:extLst>
              <a:ext uri="{FF2B5EF4-FFF2-40B4-BE49-F238E27FC236}">
                <a16:creationId xmlns:a16="http://schemas.microsoft.com/office/drawing/2014/main" id="{2170F728-C2F1-46CE-BA22-F8F0CDF9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93754"/>
            <a:ext cx="8968085" cy="275942"/>
          </a:xfrm>
          <a:prstGeom prst="rect">
            <a:avLst/>
          </a:prstGeom>
          <a:blipFill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1" name="Rectangle 1050">
            <a:extLst>
              <a:ext uri="{FF2B5EF4-FFF2-40B4-BE49-F238E27FC236}">
                <a16:creationId xmlns:a16="http://schemas.microsoft.com/office/drawing/2014/main" id="{212791CF-354A-4144-A3C0-4AC8978433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11715" y="5993754"/>
            <a:ext cx="3080285" cy="275942"/>
          </a:xfrm>
          <a:prstGeom prst="rect">
            <a:avLst/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3FB2B1-09B7-0309-4EE5-EBD7FC60D6FE}"/>
              </a:ext>
            </a:extLst>
          </p:cNvPr>
          <p:cNvSpPr txBox="1"/>
          <p:nvPr/>
        </p:nvSpPr>
        <p:spPr>
          <a:xfrm>
            <a:off x="4972517" y="188194"/>
            <a:ext cx="1120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 Nova Cond Light" panose="020B0306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4130266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90894-B91C-7615-9767-4DDCED1EF7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F71A3-2ABD-6BAB-AD81-D5FC67D37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9334A-13AA-A2F6-DA17-451CDB29DB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78" y="2169722"/>
            <a:ext cx="11354364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1985D9-0EB6-4B72-9A88-54917683E962}"/>
              </a:ext>
            </a:extLst>
          </p:cNvPr>
          <p:cNvSpPr txBox="1"/>
          <p:nvPr/>
        </p:nvSpPr>
        <p:spPr>
          <a:xfrm>
            <a:off x="601133" y="2260600"/>
            <a:ext cx="11136689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800"/>
              </a:spcAft>
              <a:buNone/>
              <a:tabLst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Abdul Jafar, N. K., Tham, E. K., Eng, D. Z., Rifkin-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Graboi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Gooley, J. J. &amp; Goh, D. Y. (2023). Chronotype and time-of-day effects on spatial working memory in preschool 	children.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Clinical Sleep Medicine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19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(10), 1717-1726.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https://doi.org/10.5664/jcsm.10650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  <a:tabLst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Arrona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Palacios, A., &amp; D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í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az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Cambria Math" panose="02040503050406030204" pitchFamily="18" charset="0"/>
              </a:rPr>
              <a:t>‐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Morales, J. F. (2018). Morningness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–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eveningness is not associated with academic performance in the afternoon school shift: Preliminary findings.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ptos" panose="020B0004020202020204" pitchFamily="34" charset="0"/>
              </a:rPr>
              <a:t>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	Journal of Educational Psychology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88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(3), 480-498.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https://doi.org/10.1111/bjep.12196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Beşoluk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Ş., Önder, İ., &amp; Deveci, İ. (2011). Morningness-eveningness preferences and academic achievement of university students.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Chronobiology international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28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118-125. 		https://doi.org/10.3109/07420528.2010.540729</a:t>
            </a:r>
          </a:p>
          <a:p>
            <a:pPr>
              <a:spcAft>
                <a:spcPts val="800"/>
              </a:spcAft>
              <a:buNone/>
              <a:tabLst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Breus, M. (2016).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Power of When: Learn the best time to do everything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Random House.</a:t>
            </a:r>
          </a:p>
          <a:p>
            <a:pPr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Psychological Society. (2021).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BPS Code of Human Research Ethics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(2nd ed.). </a:t>
            </a:r>
            <a:r>
              <a:rPr lang="en-GB" sz="1100" u="none" strike="noStrike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https://www.bps.org.uk/news-and-policy/bps-code-human-research-ethics-2nd-edition-2014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Brown, J. (1958). Some tests of the decay theory of immediate memory.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Quarterly journal of experimental psychology,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10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12-21. https://doi.org/10.1080/17470215808416249</a:t>
            </a:r>
          </a:p>
          <a:p>
            <a:pPr>
              <a:spcAft>
                <a:spcPts val="800"/>
              </a:spcAft>
              <a:buNone/>
              <a:tabLst>
                <a:tab pos="540385" algn="l"/>
              </a:tabLs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Esteki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&amp; Sadeghi, D. (2010). Comparison of short term memory efficiency (visual and audio) at circadian rhythm (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chronopsychology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Procedia-Social and 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Sciences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	2002-2005. https://doi.org/10.1016/j.sbspro.2010.07.404</a:t>
            </a:r>
          </a:p>
          <a:p>
            <a:pPr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Evans, M. D., Kelley, P., &amp; Kelley, J. (2017). Identifying the best times for cognitive functioning using new methods: matching university times to undergraduate chronotypes.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human 	neuroscience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11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1-11. https://doi.org/10.3389/fnhum.2017.00188</a:t>
            </a:r>
          </a:p>
          <a:p>
            <a:pPr>
              <a:spcAft>
                <a:spcPts val="800"/>
              </a:spcAf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Evans, M. D., Kelley, P., &amp; Kelley, J. (2017). Identifying the best times for cognitive functioning using new methods: matching university times to undergraduate chronotypes.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	human neuroscience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11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1-11. https://doi.org/10.3389/fnhum.2017.00188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2C7A5E-779C-3C47-E481-C6EA0E5E3D2A}"/>
              </a:ext>
            </a:extLst>
          </p:cNvPr>
          <p:cNvSpPr txBox="1"/>
          <p:nvPr/>
        </p:nvSpPr>
        <p:spPr>
          <a:xfrm>
            <a:off x="11173012" y="1004295"/>
            <a:ext cx="677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87713984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BAC9A-C04C-53E6-E2C3-F3EBDF280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FA55C-2471-E4C7-53C7-CEC3868F5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78" y="2169722"/>
            <a:ext cx="11354364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C5A0AE-3D82-9F57-7FE0-558E52A5B1BD}"/>
              </a:ext>
            </a:extLst>
          </p:cNvPr>
          <p:cNvSpPr txBox="1"/>
          <p:nvPr/>
        </p:nvSpPr>
        <p:spPr>
          <a:xfrm>
            <a:off x="601133" y="2201331"/>
            <a:ext cx="11136689" cy="4534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Evansová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K., Červená, K., Novák, O.,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Dudysová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Nekovářová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Fárková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E.,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Fajnerová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I. (2022). The effect of chronotype and time of assessment on cognitive 	performance.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Biological Rhythm Research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53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(4), 608-627. https://doi.org/10.1080/09291016.2020.1822053</a:t>
            </a: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Hahn, C., Cowell, J. M.,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Wiprzycka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U. J., Goldstein, D., Ralph, M., Hasher, L., &amp; Zelazo, P. D. (2012). Circadian rhythms in executive function during the transition to adolescence: The 	effect of synchrony between chronotype and time of day.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Developmental science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15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(3), 408-416.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https://doi.org/10.1111/j.1467-7687.2012.01137.x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Hasher, L., Goldstein, D., &amp; May, C. P. (2014). It's about time: Circadian rhythms, memory, and aging. In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Human Learning and Memory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(pp. 199-217). Psychology Press.</a:t>
            </a:r>
          </a:p>
          <a:p>
            <a:pPr lvl="0">
              <a:lnSpc>
                <a:spcPct val="150000"/>
              </a:lnSpc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Horne, J. A., &amp; Ostberg, O. (1976). A self-assessment questionnaire to determine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morningness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-eveningness in human circadian rhythms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 International Journal of chronobiology,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4(2), 	97-110.</a:t>
            </a: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Kossowski, B.,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Drozdziel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D., Rode, K.,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Michałowski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J., Jankowski, K., Wypych, M., Wolska, A. &amp; Marchewka, A. (2021). The influence of light exposure and chronotype on working 	memory in humans.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Acta 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Neurobiologiae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Experimentalis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81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111-120.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https://doi.org/10.21307/ane‑2021‑011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Manly, T., Lewis, G. H., Robertson, I. H., Watson, P. C., &amp; Datta, A. K. (2002). Coffee in the cornflakes: time-of-day as a modulator of executive response 	control. </a:t>
            </a:r>
            <a:r>
              <a:rPr lang="en-GB" sz="1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Neuropsychologia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40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1-6. https://doi.org/10.1016/S0028-3932(01)00086-0</a:t>
            </a: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May, C. P. (1999). Synchrony effects in cognition: The costs and a benefit.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Psychonomic Bulletin &amp; Review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142-147.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https://doi.org/10.3758/BF03210822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Montaruli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Castelli, L., Galasso, L.,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Mulè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Bruno, E., Esposito, F.,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Caumo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A.,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Roveda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(2019). Effect of chronotype on academic achievement in a sample of Italian University 	students.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Chronobiology international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36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(11), 1482-1495.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https://doi.org/10.1080/07420528.2019.1652831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spcAft>
                <a:spcPts val="800"/>
              </a:spcAft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Nunn, C. L., Samson, D. R., &amp; Krystal, A. D. (2016). Shining evolutionary light on human sleep and sleep disorders.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Evolution, medicine, and public health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2016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227-243.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https://doi.org/10.1093/emph/eow018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205A3B-B47A-5A57-CCDB-0EB931510CC4}"/>
              </a:ext>
            </a:extLst>
          </p:cNvPr>
          <p:cNvSpPr txBox="1"/>
          <p:nvPr/>
        </p:nvSpPr>
        <p:spPr>
          <a:xfrm>
            <a:off x="11173012" y="1004295"/>
            <a:ext cx="677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1036149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B63962-A1E0-1E05-9D17-BB0BBAA48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6D216-FCE8-D4C2-D606-D4B945B4E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71752-979C-8955-E2A4-E35A62C0B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78" y="2169722"/>
            <a:ext cx="11354364" cy="359931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kern="100" dirty="0">
              <a:effectLst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ED2F90-A931-36DF-DB60-37D44FFFD3B6}"/>
              </a:ext>
            </a:extLst>
          </p:cNvPr>
          <p:cNvSpPr txBox="1"/>
          <p:nvPr/>
        </p:nvSpPr>
        <p:spPr>
          <a:xfrm>
            <a:off x="601133" y="2260600"/>
            <a:ext cx="11136689" cy="43240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Pauls, F., Petermann, F.,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Lepach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C. (2013). Gender differences in episodic memory and visual working memory including the effects of age.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Memory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21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(7), 857-874. 	https://doi.org/10.1080/09658211.2013.765892</a:t>
            </a:r>
          </a:p>
          <a:p>
            <a:pPr lvl="0">
              <a:lnSpc>
                <a:spcPct val="150000"/>
              </a:lnSpc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Peterson, L., &amp; Peterson, M. J. (1959). Short-term retention of individual verbal items.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Experimental Psychology, 58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(3), 193-198. </a:t>
            </a:r>
            <a:r>
              <a:rPr lang="en-GB" sz="1100" u="none" strike="noStrike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https://doi.org/10.1037/h0049234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Roenneberg, T. (2013). The human sleep project.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498(7455), 427-428.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https://doi.org/10.1038/498427a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Roenneberg, T., Kuehnle, T.,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Pramstaller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P., Ricken, J., Havel, M., Guth, A., &amp; Merrow, M. (2004). A marker for the end of adolescence.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Current biology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14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(24), 1038-1039.</a:t>
            </a: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Samson, D. R., Crittenden, A. N.,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Mabulla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I. A.,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Mabulla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Z., &amp; Nunn, C. L. (2017). Chronotype variation drives night-time sentinel-like behaviour in hunter-gatherers.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Proceedings of 	the Royal Society B: Biological Sciences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284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(1858), 1-8.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https://doi.org/10.1098/rspb.2017.0967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Schmidt, C., Collette, F., Leclercq, Y.,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Sterpenich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V., Vandewalle, G.,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Berthomier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P.,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Peigneux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(2009). Homeostatic sleep pressure and responses to sustained attention in the 	suprachiasmatic area.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Science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324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(5926), 516-519. https://doi.org/10.1126/science.1167337</a:t>
            </a:r>
          </a:p>
          <a:p>
            <a:pPr lvl="0">
              <a:lnSpc>
                <a:spcPct val="150000"/>
              </a:lnSpc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Schmidt, C., Collette, F., Reichert, C. F., Maire, M., Vandewalle, G.,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Peigneux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P., &amp;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Cajochen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C. (2015). Pushing the limits: chronotype and time of day modulate working memory-	dependent cerebral activity.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Frontiers in neurology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6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199-208. https://doi.org/10.3389/fneur.2015.00199</a:t>
            </a:r>
          </a:p>
          <a:p>
            <a:pPr lvl="0">
              <a:lnSpc>
                <a:spcPct val="150000"/>
              </a:lnSpc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West, R., Murphy, K. J., </a:t>
            </a:r>
            <a:r>
              <a:rPr lang="en-GB" sz="1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Armilio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L., Craik, F. I., &amp; Stuss, D. T. (2002). Effects of time of day on age differences in working memory.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Journals of Gerontology Series B: Psychological 	Sciences and Social Sciences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57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3-10. https://doi.org/10.1093/geronb/57.1.P3</a:t>
            </a:r>
          </a:p>
          <a:p>
            <a:pPr lvl="0">
              <a:lnSpc>
                <a:spcPct val="150000"/>
              </a:lnSpc>
              <a:spcAft>
                <a:spcPts val="800"/>
              </a:spcAft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Wilson, M. A., &amp; McNaughton, B. L. (1994). Reactivation of hippocampal ensemble memories during sleep.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Science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265</a:t>
            </a: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(5172), 676-679. </a:t>
            </a:r>
            <a:r>
              <a:rPr lang="en-GB" sz="11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https://doi.org/10.1126/science.8036517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tabLst>
                <a:tab pos="270510" algn="l"/>
                <a:tab pos="540385" algn="l"/>
              </a:tabLst>
            </a:pPr>
            <a:r>
              <a:rPr lang="en-GB" sz="1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7F06C3-BEFC-8C82-817C-83D8A4D70521}"/>
              </a:ext>
            </a:extLst>
          </p:cNvPr>
          <p:cNvSpPr txBox="1"/>
          <p:nvPr/>
        </p:nvSpPr>
        <p:spPr>
          <a:xfrm>
            <a:off x="11173012" y="1004295"/>
            <a:ext cx="6773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0734381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10708</TotalTime>
  <Words>2265</Words>
  <Application>Microsoft Office PowerPoint</Application>
  <PresentationFormat>Widescreen</PresentationFormat>
  <Paragraphs>176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Aptos</vt:lpstr>
      <vt:lpstr>Aptos Display</vt:lpstr>
      <vt:lpstr>Arial</vt:lpstr>
      <vt:lpstr>Arial Nova Cond Light</vt:lpstr>
      <vt:lpstr>Cambria Math</vt:lpstr>
      <vt:lpstr>Times New Roman</vt:lpstr>
      <vt:lpstr>Trebuchet MS</vt:lpstr>
      <vt:lpstr>Berlin</vt:lpstr>
      <vt:lpstr>Effect Of Chronotype and Time of Testing on Memory Task Performance in Students </vt:lpstr>
      <vt:lpstr>Background - Chronotypes</vt:lpstr>
      <vt:lpstr>Background – Working Memory (WM)</vt:lpstr>
      <vt:lpstr>Aims and Research Questions</vt:lpstr>
      <vt:lpstr>Methodology – Participants</vt:lpstr>
      <vt:lpstr>Design</vt:lpstr>
      <vt:lpstr>Methodology - Materials </vt:lpstr>
      <vt:lpstr>Methodology - Materials </vt:lpstr>
      <vt:lpstr>Methodology -  Procedure</vt:lpstr>
      <vt:lpstr>Results</vt:lpstr>
      <vt:lpstr>General Discussion</vt:lpstr>
      <vt:lpstr>Evaluation and Conclusion</vt:lpstr>
      <vt:lpstr>Any Questions?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Aaron Young</dc:creator>
  <cp:lastModifiedBy>Aaron Young</cp:lastModifiedBy>
  <cp:revision>1</cp:revision>
  <cp:lastPrinted>2025-05-16T18:24:57Z</cp:lastPrinted>
  <dcterms:created xsi:type="dcterms:W3CDTF">2025-04-22T00:57:04Z</dcterms:created>
  <dcterms:modified xsi:type="dcterms:W3CDTF">2025-05-19T18:10:14Z</dcterms:modified>
</cp:coreProperties>
</file>