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5FFB5-AC89-4C71-8256-9B12CC876976}" v="155" dt="2022-03-16T22:54:06.972"/>
    <p1510:client id="{BEFCBF0F-FA44-DBE9-6D24-878B89199CC7}" v="61" dt="2022-03-17T09:29:23.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Tyzack (2123989)" userId="S::2123989@student.uwtsd.ac.uk::277fa467-5c21-46a0-8a52-ff3c65c009bf" providerId="AD" clId="Web-{AFEFF4E7-3B6D-5479-95F1-21E30D6A333B}"/>
    <pc:docChg chg="modSld">
      <pc:chgData name="Ethan Tyzack (2123989)" userId="S::2123989@student.uwtsd.ac.uk::277fa467-5c21-46a0-8a52-ff3c65c009bf" providerId="AD" clId="Web-{AFEFF4E7-3B6D-5479-95F1-21E30D6A333B}" dt="2022-03-17T10:59:37.901" v="29"/>
      <pc:docMkLst>
        <pc:docMk/>
      </pc:docMkLst>
      <pc:sldChg chg="modNotes">
        <pc:chgData name="Ethan Tyzack (2123989)" userId="S::2123989@student.uwtsd.ac.uk::277fa467-5c21-46a0-8a52-ff3c65c009bf" providerId="AD" clId="Web-{AFEFF4E7-3B6D-5479-95F1-21E30D6A333B}" dt="2022-03-17T10:56:38.256" v="13"/>
        <pc:sldMkLst>
          <pc:docMk/>
          <pc:sldMk cId="2047128240" sldId="258"/>
        </pc:sldMkLst>
      </pc:sldChg>
      <pc:sldChg chg="modNotes">
        <pc:chgData name="Ethan Tyzack (2123989)" userId="S::2123989@student.uwtsd.ac.uk::277fa467-5c21-46a0-8a52-ff3c65c009bf" providerId="AD" clId="Web-{AFEFF4E7-3B6D-5479-95F1-21E30D6A333B}" dt="2022-03-17T10:59:37.901" v="29"/>
        <pc:sldMkLst>
          <pc:docMk/>
          <pc:sldMk cId="3505695295" sldId="259"/>
        </pc:sldMkLst>
      </pc:sldChg>
    </pc:docChg>
  </pc:docChgLst>
  <pc:docChgLst>
    <pc:chgData name="Ethan Tyzack (2123989)" userId="S::2123989@student.uwtsd.ac.uk::277fa467-5c21-46a0-8a52-ff3c65c009bf" providerId="AD" clId="Web-{BEFCBF0F-FA44-DBE9-6D24-878B89199CC7}"/>
    <pc:docChg chg="addSld modSld">
      <pc:chgData name="Ethan Tyzack (2123989)" userId="S::2123989@student.uwtsd.ac.uk::277fa467-5c21-46a0-8a52-ff3c65c009bf" providerId="AD" clId="Web-{BEFCBF0F-FA44-DBE9-6D24-878B89199CC7}" dt="2022-03-17T09:47:50.067" v="2044"/>
      <pc:docMkLst>
        <pc:docMk/>
      </pc:docMkLst>
      <pc:sldChg chg="modSp modNotes">
        <pc:chgData name="Ethan Tyzack (2123989)" userId="S::2123989@student.uwtsd.ac.uk::277fa467-5c21-46a0-8a52-ff3c65c009bf" providerId="AD" clId="Web-{BEFCBF0F-FA44-DBE9-6D24-878B89199CC7}" dt="2022-03-17T09:27:51.787" v="872" actId="20577"/>
        <pc:sldMkLst>
          <pc:docMk/>
          <pc:sldMk cId="314800236" sldId="257"/>
        </pc:sldMkLst>
        <pc:spChg chg="mod">
          <ac:chgData name="Ethan Tyzack (2123989)" userId="S::2123989@student.uwtsd.ac.uk::277fa467-5c21-46a0-8a52-ff3c65c009bf" providerId="AD" clId="Web-{BEFCBF0F-FA44-DBE9-6D24-878B89199CC7}" dt="2022-03-17T09:27:51.787" v="872" actId="20577"/>
          <ac:spMkLst>
            <pc:docMk/>
            <pc:sldMk cId="314800236" sldId="257"/>
            <ac:spMk id="2" creationId="{AE3C4E67-93DB-4845-9229-930FA5A965DE}"/>
          </ac:spMkLst>
        </pc:spChg>
      </pc:sldChg>
      <pc:sldChg chg="modSp modNotes">
        <pc:chgData name="Ethan Tyzack (2123989)" userId="S::2123989@student.uwtsd.ac.uk::277fa467-5c21-46a0-8a52-ff3c65c009bf" providerId="AD" clId="Web-{BEFCBF0F-FA44-DBE9-6D24-878B89199CC7}" dt="2022-03-17T09:28:19.584" v="892"/>
        <pc:sldMkLst>
          <pc:docMk/>
          <pc:sldMk cId="2047128240" sldId="258"/>
        </pc:sldMkLst>
        <pc:spChg chg="mod">
          <ac:chgData name="Ethan Tyzack (2123989)" userId="S::2123989@student.uwtsd.ac.uk::277fa467-5c21-46a0-8a52-ff3c65c009bf" providerId="AD" clId="Web-{BEFCBF0F-FA44-DBE9-6D24-878B89199CC7}" dt="2022-03-17T09:28:04.068" v="878" actId="20577"/>
          <ac:spMkLst>
            <pc:docMk/>
            <pc:sldMk cId="2047128240" sldId="258"/>
            <ac:spMk id="3" creationId="{764A404D-3783-4F95-B550-7FC382421A10}"/>
          </ac:spMkLst>
        </pc:spChg>
      </pc:sldChg>
      <pc:sldChg chg="modSp new modNotes">
        <pc:chgData name="Ethan Tyzack (2123989)" userId="S::2123989@student.uwtsd.ac.uk::277fa467-5c21-46a0-8a52-ff3c65c009bf" providerId="AD" clId="Web-{BEFCBF0F-FA44-DBE9-6D24-878B89199CC7}" dt="2022-03-17T09:47:50.067" v="2044"/>
        <pc:sldMkLst>
          <pc:docMk/>
          <pc:sldMk cId="3505695295" sldId="259"/>
        </pc:sldMkLst>
        <pc:spChg chg="mod">
          <ac:chgData name="Ethan Tyzack (2123989)" userId="S::2123989@student.uwtsd.ac.uk::277fa467-5c21-46a0-8a52-ff3c65c009bf" providerId="AD" clId="Web-{BEFCBF0F-FA44-DBE9-6D24-878B89199CC7}" dt="2022-03-17T09:20:37.635" v="569" actId="20577"/>
          <ac:spMkLst>
            <pc:docMk/>
            <pc:sldMk cId="3505695295" sldId="259"/>
            <ac:spMk id="2" creationId="{6128D01F-0447-45E3-96ED-732616E80229}"/>
          </ac:spMkLst>
        </pc:spChg>
        <pc:spChg chg="mod">
          <ac:chgData name="Ethan Tyzack (2123989)" userId="S::2123989@student.uwtsd.ac.uk::277fa467-5c21-46a0-8a52-ff3c65c009bf" providerId="AD" clId="Web-{BEFCBF0F-FA44-DBE9-6D24-878B89199CC7}" dt="2022-03-17T09:29:19.820" v="927" actId="20577"/>
          <ac:spMkLst>
            <pc:docMk/>
            <pc:sldMk cId="3505695295" sldId="259"/>
            <ac:spMk id="3" creationId="{75F37531-6CE1-4CC1-986B-E2C890BE7CED}"/>
          </ac:spMkLst>
        </pc:spChg>
      </pc:sldChg>
    </pc:docChg>
  </pc:docChgLst>
  <pc:docChgLst>
    <pc:chgData name="Ethan Tyzack (2123989)" userId="S::2123989@student.uwtsd.ac.uk::277fa467-5c21-46a0-8a52-ff3c65c009bf" providerId="AD" clId="Web-{2425FFB5-AC89-4C71-8256-9B12CC876976}"/>
    <pc:docChg chg="addSld modSld addMainMaster delMainMaster">
      <pc:chgData name="Ethan Tyzack (2123989)" userId="S::2123989@student.uwtsd.ac.uk::277fa467-5c21-46a0-8a52-ff3c65c009bf" providerId="AD" clId="Web-{2425FFB5-AC89-4C71-8256-9B12CC876976}" dt="2022-03-16T22:54:06.972" v="318" actId="20577"/>
      <pc:docMkLst>
        <pc:docMk/>
      </pc:docMkLst>
      <pc:sldChg chg="addSp delSp modSp mod setBg modClrScheme setClrOvrMap chgLayout">
        <pc:chgData name="Ethan Tyzack (2123989)" userId="S::2123989@student.uwtsd.ac.uk::277fa467-5c21-46a0-8a52-ff3c65c009bf" providerId="AD" clId="Web-{2425FFB5-AC89-4C71-8256-9B12CC876976}" dt="2022-03-16T19:23:59.119" v="28" actId="20577"/>
        <pc:sldMkLst>
          <pc:docMk/>
          <pc:sldMk cId="109857222" sldId="256"/>
        </pc:sldMkLst>
        <pc:spChg chg="mod">
          <ac:chgData name="Ethan Tyzack (2123989)" userId="S::2123989@student.uwtsd.ac.uk::277fa467-5c21-46a0-8a52-ff3c65c009bf" providerId="AD" clId="Web-{2425FFB5-AC89-4C71-8256-9B12CC876976}" dt="2022-03-16T19:23:59.119" v="28" actId="20577"/>
          <ac:spMkLst>
            <pc:docMk/>
            <pc:sldMk cId="109857222" sldId="256"/>
            <ac:spMk id="2" creationId="{00000000-0000-0000-0000-000000000000}"/>
          </ac:spMkLst>
        </pc:spChg>
        <pc:spChg chg="mod">
          <ac:chgData name="Ethan Tyzack (2123989)" userId="S::2123989@student.uwtsd.ac.uk::277fa467-5c21-46a0-8a52-ff3c65c009bf" providerId="AD" clId="Web-{2425FFB5-AC89-4C71-8256-9B12CC876976}" dt="2022-03-16T19:23:26.993" v="13"/>
          <ac:spMkLst>
            <pc:docMk/>
            <pc:sldMk cId="109857222" sldId="256"/>
            <ac:spMk id="3" creationId="{00000000-0000-0000-0000-000000000000}"/>
          </ac:spMkLst>
        </pc:spChg>
        <pc:spChg chg="add del">
          <ac:chgData name="Ethan Tyzack (2123989)" userId="S::2123989@student.uwtsd.ac.uk::277fa467-5c21-46a0-8a52-ff3c65c009bf" providerId="AD" clId="Web-{2425FFB5-AC89-4C71-8256-9B12CC876976}" dt="2022-03-16T19:23:26.993" v="13"/>
          <ac:spMkLst>
            <pc:docMk/>
            <pc:sldMk cId="109857222" sldId="256"/>
            <ac:spMk id="4" creationId="{488F7AA0-DCAE-4164-9616-8FB7511F4F7B}"/>
          </ac:spMkLst>
        </pc:spChg>
        <pc:spChg chg="add del">
          <ac:chgData name="Ethan Tyzack (2123989)" userId="S::2123989@student.uwtsd.ac.uk::277fa467-5c21-46a0-8a52-ff3c65c009bf" providerId="AD" clId="Web-{2425FFB5-AC89-4C71-8256-9B12CC876976}" dt="2022-03-16T19:23:23.555" v="10"/>
          <ac:spMkLst>
            <pc:docMk/>
            <pc:sldMk cId="109857222" sldId="256"/>
            <ac:spMk id="10" creationId="{2FB82883-1DC0-4BE1-A607-009095F3355A}"/>
          </ac:spMkLst>
        </pc:spChg>
        <pc:spChg chg="add del">
          <ac:chgData name="Ethan Tyzack (2123989)" userId="S::2123989@student.uwtsd.ac.uk::277fa467-5c21-46a0-8a52-ff3c65c009bf" providerId="AD" clId="Web-{2425FFB5-AC89-4C71-8256-9B12CC876976}" dt="2022-03-16T19:23:23.555" v="10"/>
          <ac:spMkLst>
            <pc:docMk/>
            <pc:sldMk cId="109857222" sldId="256"/>
            <ac:spMk id="12" creationId="{9FA98EAA-A866-4C95-A2A8-44E46FBAD5A0}"/>
          </ac:spMkLst>
        </pc:spChg>
        <pc:spChg chg="add del">
          <ac:chgData name="Ethan Tyzack (2123989)" userId="S::2123989@student.uwtsd.ac.uk::277fa467-5c21-46a0-8a52-ff3c65c009bf" providerId="AD" clId="Web-{2425FFB5-AC89-4C71-8256-9B12CC876976}" dt="2022-03-16T19:23:26.946" v="12"/>
          <ac:spMkLst>
            <pc:docMk/>
            <pc:sldMk cId="109857222" sldId="256"/>
            <ac:spMk id="14" creationId="{558DA214-7FDA-4C9D-A7CF-9AD725E290E1}"/>
          </ac:spMkLst>
        </pc:spChg>
        <pc:spChg chg="add del">
          <ac:chgData name="Ethan Tyzack (2123989)" userId="S::2123989@student.uwtsd.ac.uk::277fa467-5c21-46a0-8a52-ff3c65c009bf" providerId="AD" clId="Web-{2425FFB5-AC89-4C71-8256-9B12CC876976}" dt="2022-03-16T19:23:26.946" v="12"/>
          <ac:spMkLst>
            <pc:docMk/>
            <pc:sldMk cId="109857222" sldId="256"/>
            <ac:spMk id="15" creationId="{1D153959-30FA-4987-A094-7243641F474B}"/>
          </ac:spMkLst>
        </pc:spChg>
        <pc:spChg chg="add del">
          <ac:chgData name="Ethan Tyzack (2123989)" userId="S::2123989@student.uwtsd.ac.uk::277fa467-5c21-46a0-8a52-ff3c65c009bf" providerId="AD" clId="Web-{2425FFB5-AC89-4C71-8256-9B12CC876976}" dt="2022-03-16T19:23:26.946" v="12"/>
          <ac:spMkLst>
            <pc:docMk/>
            <pc:sldMk cId="109857222" sldId="256"/>
            <ac:spMk id="16" creationId="{EB6D1D7F-141C-4D8E-BFBA-D95B68E16385}"/>
          </ac:spMkLst>
        </pc:spChg>
        <pc:spChg chg="add">
          <ac:chgData name="Ethan Tyzack (2123989)" userId="S::2123989@student.uwtsd.ac.uk::277fa467-5c21-46a0-8a52-ff3c65c009bf" providerId="AD" clId="Web-{2425FFB5-AC89-4C71-8256-9B12CC876976}" dt="2022-03-16T19:23:26.993" v="13"/>
          <ac:spMkLst>
            <pc:docMk/>
            <pc:sldMk cId="109857222" sldId="256"/>
            <ac:spMk id="19" creationId="{E20BB609-EF92-42DB-836C-0699A590B5CF}"/>
          </ac:spMkLst>
        </pc:spChg>
        <pc:spChg chg="add">
          <ac:chgData name="Ethan Tyzack (2123989)" userId="S::2123989@student.uwtsd.ac.uk::277fa467-5c21-46a0-8a52-ff3c65c009bf" providerId="AD" clId="Web-{2425FFB5-AC89-4C71-8256-9B12CC876976}" dt="2022-03-16T19:23:26.993" v="13"/>
          <ac:spMkLst>
            <pc:docMk/>
            <pc:sldMk cId="109857222" sldId="256"/>
            <ac:spMk id="20" creationId="{8BEC44CD-E290-4D60-A056-5BA05B182AC3}"/>
          </ac:spMkLst>
        </pc:spChg>
        <pc:spChg chg="add">
          <ac:chgData name="Ethan Tyzack (2123989)" userId="S::2123989@student.uwtsd.ac.uk::277fa467-5c21-46a0-8a52-ff3c65c009bf" providerId="AD" clId="Web-{2425FFB5-AC89-4C71-8256-9B12CC876976}" dt="2022-03-16T19:23:26.993" v="13"/>
          <ac:spMkLst>
            <pc:docMk/>
            <pc:sldMk cId="109857222" sldId="256"/>
            <ac:spMk id="22" creationId="{B2C335F7-F61C-4EB4-80F2-4B1438FE66BB}"/>
          </ac:spMkLst>
        </pc:spChg>
        <pc:spChg chg="add">
          <ac:chgData name="Ethan Tyzack (2123989)" userId="S::2123989@student.uwtsd.ac.uk::277fa467-5c21-46a0-8a52-ff3c65c009bf" providerId="AD" clId="Web-{2425FFB5-AC89-4C71-8256-9B12CC876976}" dt="2022-03-16T19:23:26.993" v="13"/>
          <ac:spMkLst>
            <pc:docMk/>
            <pc:sldMk cId="109857222" sldId="256"/>
            <ac:spMk id="23" creationId="{F1189494-2B67-46D2-93D6-A122A09BF6B2}"/>
          </ac:spMkLst>
        </pc:spChg>
        <pc:picChg chg="add del">
          <ac:chgData name="Ethan Tyzack (2123989)" userId="S::2123989@student.uwtsd.ac.uk::277fa467-5c21-46a0-8a52-ff3c65c009bf" providerId="AD" clId="Web-{2425FFB5-AC89-4C71-8256-9B12CC876976}" dt="2022-03-16T19:23:23.555" v="10"/>
          <ac:picMkLst>
            <pc:docMk/>
            <pc:sldMk cId="109857222" sldId="256"/>
            <ac:picMk id="5" creationId="{649552D1-94AC-8558-66EA-A9872D7D7251}"/>
          </ac:picMkLst>
        </pc:picChg>
        <pc:picChg chg="add del">
          <ac:chgData name="Ethan Tyzack (2123989)" userId="S::2123989@student.uwtsd.ac.uk::277fa467-5c21-46a0-8a52-ff3c65c009bf" providerId="AD" clId="Web-{2425FFB5-AC89-4C71-8256-9B12CC876976}" dt="2022-03-16T19:23:26.946" v="12"/>
          <ac:picMkLst>
            <pc:docMk/>
            <pc:sldMk cId="109857222" sldId="256"/>
            <ac:picMk id="17" creationId="{06CC700B-4D8D-67E4-D185-93602A46FCCB}"/>
          </ac:picMkLst>
        </pc:picChg>
        <pc:picChg chg="add">
          <ac:chgData name="Ethan Tyzack (2123989)" userId="S::2123989@student.uwtsd.ac.uk::277fa467-5c21-46a0-8a52-ff3c65c009bf" providerId="AD" clId="Web-{2425FFB5-AC89-4C71-8256-9B12CC876976}" dt="2022-03-16T19:23:26.993" v="13"/>
          <ac:picMkLst>
            <pc:docMk/>
            <pc:sldMk cId="109857222" sldId="256"/>
            <ac:picMk id="21" creationId="{2AAAD70B-78C0-55AD-DFE5-0C261948FE75}"/>
          </ac:picMkLst>
        </pc:picChg>
      </pc:sldChg>
      <pc:sldChg chg="modSp new modNotes">
        <pc:chgData name="Ethan Tyzack (2123989)" userId="S::2123989@student.uwtsd.ac.uk::277fa467-5c21-46a0-8a52-ff3c65c009bf" providerId="AD" clId="Web-{2425FFB5-AC89-4C71-8256-9B12CC876976}" dt="2022-03-16T21:09:45.403" v="173" actId="1076"/>
        <pc:sldMkLst>
          <pc:docMk/>
          <pc:sldMk cId="314800236" sldId="257"/>
        </pc:sldMkLst>
        <pc:spChg chg="mod">
          <ac:chgData name="Ethan Tyzack (2123989)" userId="S::2123989@student.uwtsd.ac.uk::277fa467-5c21-46a0-8a52-ff3c65c009bf" providerId="AD" clId="Web-{2425FFB5-AC89-4C71-8256-9B12CC876976}" dt="2022-03-16T19:26:13.513" v="54" actId="20577"/>
          <ac:spMkLst>
            <pc:docMk/>
            <pc:sldMk cId="314800236" sldId="257"/>
            <ac:spMk id="2" creationId="{AE3C4E67-93DB-4845-9229-930FA5A965DE}"/>
          </ac:spMkLst>
        </pc:spChg>
        <pc:spChg chg="mod">
          <ac:chgData name="Ethan Tyzack (2123989)" userId="S::2123989@student.uwtsd.ac.uk::277fa467-5c21-46a0-8a52-ff3c65c009bf" providerId="AD" clId="Web-{2425FFB5-AC89-4C71-8256-9B12CC876976}" dt="2022-03-16T21:09:45.403" v="173" actId="1076"/>
          <ac:spMkLst>
            <pc:docMk/>
            <pc:sldMk cId="314800236" sldId="257"/>
            <ac:spMk id="3" creationId="{54402D14-4AEA-45DD-90C4-BDBC35AB80D5}"/>
          </ac:spMkLst>
        </pc:spChg>
      </pc:sldChg>
      <pc:sldChg chg="modSp new modNotes">
        <pc:chgData name="Ethan Tyzack (2123989)" userId="S::2123989@student.uwtsd.ac.uk::277fa467-5c21-46a0-8a52-ff3c65c009bf" providerId="AD" clId="Web-{2425FFB5-AC89-4C71-8256-9B12CC876976}" dt="2022-03-16T22:54:06.972" v="318" actId="20577"/>
        <pc:sldMkLst>
          <pc:docMk/>
          <pc:sldMk cId="2047128240" sldId="258"/>
        </pc:sldMkLst>
        <pc:spChg chg="mod">
          <ac:chgData name="Ethan Tyzack (2123989)" userId="S::2123989@student.uwtsd.ac.uk::277fa467-5c21-46a0-8a52-ff3c65c009bf" providerId="AD" clId="Web-{2425FFB5-AC89-4C71-8256-9B12CC876976}" dt="2022-03-16T22:49:03.011" v="177" actId="20577"/>
          <ac:spMkLst>
            <pc:docMk/>
            <pc:sldMk cId="2047128240" sldId="258"/>
            <ac:spMk id="2" creationId="{840012BF-C5C5-422D-ABF5-FD62BF798C81}"/>
          </ac:spMkLst>
        </pc:spChg>
        <pc:spChg chg="mod">
          <ac:chgData name="Ethan Tyzack (2123989)" userId="S::2123989@student.uwtsd.ac.uk::277fa467-5c21-46a0-8a52-ff3c65c009bf" providerId="AD" clId="Web-{2425FFB5-AC89-4C71-8256-9B12CC876976}" dt="2022-03-16T22:54:06.972" v="318" actId="20577"/>
          <ac:spMkLst>
            <pc:docMk/>
            <pc:sldMk cId="2047128240" sldId="258"/>
            <ac:spMk id="3" creationId="{764A404D-3783-4F95-B550-7FC382421A10}"/>
          </ac:spMkLst>
        </pc:spChg>
      </pc:sldChg>
      <pc:sldMasterChg chg="add del addSldLayout delSldLayout">
        <pc:chgData name="Ethan Tyzack (2123989)" userId="S::2123989@student.uwtsd.ac.uk::277fa467-5c21-46a0-8a52-ff3c65c009bf" providerId="AD" clId="Web-{2425FFB5-AC89-4C71-8256-9B12CC876976}" dt="2022-03-16T19:23:26.993" v="13"/>
        <pc:sldMasterMkLst>
          <pc:docMk/>
          <pc:sldMasterMk cId="2460954070" sldId="2147483660"/>
        </pc:sldMasterMkLst>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2385387890" sldId="2147483661"/>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949138452" sldId="2147483662"/>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2591524520" sldId="2147483663"/>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1203092039" sldId="2147483664"/>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3733172339" sldId="2147483665"/>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3210312558" sldId="2147483666"/>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3146388984" sldId="2147483667"/>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3171841454" sldId="2147483668"/>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1718958274" sldId="2147483669"/>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2202905451" sldId="2147483670"/>
          </pc:sldLayoutMkLst>
        </pc:sldLayoutChg>
        <pc:sldLayoutChg chg="add del">
          <pc:chgData name="Ethan Tyzack (2123989)" userId="S::2123989@student.uwtsd.ac.uk::277fa467-5c21-46a0-8a52-ff3c65c009bf" providerId="AD" clId="Web-{2425FFB5-AC89-4C71-8256-9B12CC876976}" dt="2022-03-16T19:23:26.993" v="13"/>
          <pc:sldLayoutMkLst>
            <pc:docMk/>
            <pc:sldMasterMk cId="2460954070" sldId="2147483660"/>
            <pc:sldLayoutMk cId="3479445657" sldId="2147483671"/>
          </pc:sldLayoutMkLst>
        </pc:sldLayoutChg>
      </pc:sldMasterChg>
      <pc:sldMasterChg chg="add del replId addSldLayout delSldLayout">
        <pc:chgData name="Ethan Tyzack (2123989)" userId="S::2123989@student.uwtsd.ac.uk::277fa467-5c21-46a0-8a52-ff3c65c009bf" providerId="AD" clId="Web-{2425FFB5-AC89-4C71-8256-9B12CC876976}" dt="2022-03-16T19:23:23.555" v="10"/>
        <pc:sldMasterMkLst>
          <pc:docMk/>
          <pc:sldMasterMk cId="3664924410" sldId="2147483672"/>
        </pc:sldMasterMkLst>
        <pc:sldLayoutChg chg="add del">
          <pc:chgData name="Ethan Tyzack (2123989)" userId="S::2123989@student.uwtsd.ac.uk::277fa467-5c21-46a0-8a52-ff3c65c009bf" providerId="AD" clId="Web-{2425FFB5-AC89-4C71-8256-9B12CC876976}" dt="2022-03-16T19:23:23.555" v="10"/>
          <pc:sldLayoutMkLst>
            <pc:docMk/>
            <pc:sldMasterMk cId="3664924410" sldId="2147483672"/>
            <pc:sldLayoutMk cId="1811496353" sldId="2147483673"/>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2396172580" sldId="2147483674"/>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2414877005" sldId="2147483675"/>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2233245746" sldId="2147483676"/>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2971409437" sldId="2147483677"/>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345894762" sldId="2147483678"/>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2775682401" sldId="2147483679"/>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3632200074" sldId="2147483680"/>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1471932703" sldId="2147483681"/>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3781409721" sldId="2147483682"/>
          </pc:sldLayoutMkLst>
        </pc:sldLayoutChg>
        <pc:sldLayoutChg chg="add del replId">
          <pc:chgData name="Ethan Tyzack (2123989)" userId="S::2123989@student.uwtsd.ac.uk::277fa467-5c21-46a0-8a52-ff3c65c009bf" providerId="AD" clId="Web-{2425FFB5-AC89-4C71-8256-9B12CC876976}" dt="2022-03-16T19:23:23.555" v="10"/>
          <pc:sldLayoutMkLst>
            <pc:docMk/>
            <pc:sldMasterMk cId="3664924410" sldId="2147483672"/>
            <pc:sldLayoutMk cId="507598951" sldId="2147483683"/>
          </pc:sldLayoutMkLst>
        </pc:sldLayoutChg>
      </pc:sldMasterChg>
      <pc:sldMasterChg chg="add addSldLayout">
        <pc:chgData name="Ethan Tyzack (2123989)" userId="S::2123989@student.uwtsd.ac.uk::277fa467-5c21-46a0-8a52-ff3c65c009bf" providerId="AD" clId="Web-{2425FFB5-AC89-4C71-8256-9B12CC876976}" dt="2022-03-16T19:23:26.993" v="13"/>
        <pc:sldMasterMkLst>
          <pc:docMk/>
          <pc:sldMasterMk cId="895471586" sldId="2147483724"/>
        </pc:sldMasterMkLst>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754462773" sldId="2147483713"/>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3105767549" sldId="2147483714"/>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1246456447" sldId="2147483715"/>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1291543208" sldId="2147483716"/>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1148218329" sldId="2147483717"/>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770207423" sldId="2147483718"/>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3839351469" sldId="2147483719"/>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3498305363" sldId="2147483720"/>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3218399132" sldId="2147483721"/>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2736496826" sldId="2147483722"/>
          </pc:sldLayoutMkLst>
        </pc:sldLayoutChg>
        <pc:sldLayoutChg chg="add">
          <pc:chgData name="Ethan Tyzack (2123989)" userId="S::2123989@student.uwtsd.ac.uk::277fa467-5c21-46a0-8a52-ff3c65c009bf" providerId="AD" clId="Web-{2425FFB5-AC89-4C71-8256-9B12CC876976}" dt="2022-03-16T19:23:26.993" v="13"/>
          <pc:sldLayoutMkLst>
            <pc:docMk/>
            <pc:sldMasterMk cId="895471586" sldId="2147483724"/>
            <pc:sldLayoutMk cId="1091743625" sldId="2147483723"/>
          </pc:sldLayoutMkLst>
        </pc:sldLayoutChg>
      </pc:sldMasterChg>
      <pc:sldMasterChg chg="add del addSldLayout delSldLayout">
        <pc:chgData name="Ethan Tyzack (2123989)" userId="S::2123989@student.uwtsd.ac.uk::277fa467-5c21-46a0-8a52-ff3c65c009bf" providerId="AD" clId="Web-{2425FFB5-AC89-4C71-8256-9B12CC876976}" dt="2022-03-16T19:23:26.946" v="12"/>
        <pc:sldMasterMkLst>
          <pc:docMk/>
          <pc:sldMasterMk cId="3278162086" sldId="2147483750"/>
        </pc:sldMasterMkLst>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1328782437" sldId="2147483739"/>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2181211361" sldId="2147483740"/>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2178995755" sldId="2147483741"/>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3195441886" sldId="2147483742"/>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34156509" sldId="2147483743"/>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2897643115" sldId="2147483744"/>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932996667" sldId="2147483745"/>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1592916575" sldId="2147483746"/>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3073900770" sldId="2147483747"/>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4071715438" sldId="2147483748"/>
          </pc:sldLayoutMkLst>
        </pc:sldLayoutChg>
        <pc:sldLayoutChg chg="add del">
          <pc:chgData name="Ethan Tyzack (2123989)" userId="S::2123989@student.uwtsd.ac.uk::277fa467-5c21-46a0-8a52-ff3c65c009bf" providerId="AD" clId="Web-{2425FFB5-AC89-4C71-8256-9B12CC876976}" dt="2022-03-16T19:23:26.946" v="12"/>
          <pc:sldLayoutMkLst>
            <pc:docMk/>
            <pc:sldMasterMk cId="3278162086" sldId="2147483750"/>
            <pc:sldLayoutMk cId="1851603275" sldId="214748374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57A883-0D1E-4296-9570-24E219F4F52B}" type="datetimeFigureOut">
              <a:t>3/17/2022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74D9DA-6BBF-4DEA-B841-D3CD77CC8AD7}" type="slidenum">
              <a:t>‹#›</a:t>
            </a:fld>
            <a:endParaRPr lang="en-GB"/>
          </a:p>
        </p:txBody>
      </p:sp>
    </p:spTree>
    <p:extLst>
      <p:ext uri="{BB962C8B-B14F-4D97-AF65-F5344CB8AC3E}">
        <p14:creationId xmlns:p14="http://schemas.microsoft.com/office/powerpoint/2010/main" val="4036396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8474D9DA-6BBF-4DEA-B841-D3CD77CC8AD7}" type="slidenum">
              <a:t>2</a:t>
            </a:fld>
            <a:endParaRPr lang="en-GB"/>
          </a:p>
        </p:txBody>
      </p:sp>
    </p:spTree>
    <p:extLst>
      <p:ext uri="{BB962C8B-B14F-4D97-AF65-F5344CB8AC3E}">
        <p14:creationId xmlns:p14="http://schemas.microsoft.com/office/powerpoint/2010/main" val="1704231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Team working skills – experience.</a:t>
            </a:r>
          </a:p>
          <a:p>
            <a:r>
              <a:rPr lang="en-US" dirty="0">
                <a:cs typeface="Calibri"/>
              </a:rPr>
              <a:t>Working under pressure – experience</a:t>
            </a:r>
          </a:p>
          <a:p>
            <a:r>
              <a:rPr lang="en-US" dirty="0">
                <a:cs typeface="Calibri"/>
              </a:rPr>
              <a:t>Leadership skills – experience – football captain </a:t>
            </a:r>
          </a:p>
          <a:p>
            <a:r>
              <a:rPr lang="en-US" dirty="0">
                <a:cs typeface="Calibri"/>
              </a:rPr>
              <a:t>Events experience – working alone under pressure </a:t>
            </a:r>
          </a:p>
          <a:p>
            <a:r>
              <a:rPr lang="en-US" dirty="0">
                <a:cs typeface="Calibri"/>
              </a:rPr>
              <a:t>Qualifications and voluntary work</a:t>
            </a:r>
          </a:p>
          <a:p>
            <a:endParaRPr lang="en-US" dirty="0"/>
          </a:p>
          <a:p>
            <a:r>
              <a:rPr lang="en-US" dirty="0"/>
              <a:t>I feel a strong candidate for this job role because I have already experience within the events industry running a number of successful events such as ; Bingo Lingo, DJ nights and Live Music Night across Wales and have also been given the opportunity to run events in Ibiza this summer. I have experience with a range of different customers I have encountered in different jobs I have had since leaving education and also meeting a lot of other people on my </a:t>
            </a:r>
            <a:r>
              <a:rPr lang="en-US" dirty="0" err="1"/>
              <a:t>jouruney</a:t>
            </a:r>
            <a:r>
              <a:rPr lang="en-US" dirty="0"/>
              <a:t> with my events company. I have had responsibility of managing a company since the age of 18 and on my journey I have encountered a number of different barriers which I have overcome, but not just only overcome I have </a:t>
            </a:r>
            <a:r>
              <a:rPr lang="en-US" dirty="0" err="1"/>
              <a:t>recognised</a:t>
            </a:r>
            <a:r>
              <a:rPr lang="en-US" dirty="0"/>
              <a:t> the issue, dealt with the issue and this has helped me develop into what I am today. I have had responsibilities of managing and taking leadership of a number of different ages where I have section leader roles and also captaincy of a Senior football side at the age of 17. I have individually built my own network with people overseas and in the UK within my events company and built strong connections with the right people which have gave me these opportunities that I have this summer.</a:t>
            </a:r>
            <a:r>
              <a:rPr lang="en-US" dirty="0">
                <a:cs typeface="Calibri"/>
              </a:rPr>
              <a:t>  Also, over my time with my events company I have been responsible for large sums of money </a:t>
            </a:r>
            <a:r>
              <a:rPr lang="en-US" dirty="0" err="1">
                <a:cs typeface="Calibri"/>
              </a:rPr>
              <a:t>upto</a:t>
            </a:r>
            <a:r>
              <a:rPr lang="en-US" dirty="0">
                <a:cs typeface="Calibri"/>
              </a:rPr>
              <a:t> £5000 which have been investments and sponsorships we have received which were for: equipment, venue hire, venue security, branding and social media development and market</a:t>
            </a:r>
          </a:p>
          <a:p>
            <a:r>
              <a:rPr lang="en-US" dirty="0">
                <a:cs typeface="Calibri"/>
              </a:rPr>
              <a:t>ting along and also merchandise. </a:t>
            </a:r>
          </a:p>
        </p:txBody>
      </p:sp>
      <p:sp>
        <p:nvSpPr>
          <p:cNvPr id="4" name="Slide Number Placeholder 3"/>
          <p:cNvSpPr>
            <a:spLocks noGrp="1"/>
          </p:cNvSpPr>
          <p:nvPr>
            <p:ph type="sldNum" sz="quarter" idx="5"/>
          </p:nvPr>
        </p:nvSpPr>
        <p:spPr/>
        <p:txBody>
          <a:bodyPr/>
          <a:lstStyle/>
          <a:p>
            <a:fld id="{8474D9DA-6BBF-4DEA-B841-D3CD77CC8AD7}" type="slidenum">
              <a:rPr lang="en-GB"/>
              <a:t>3</a:t>
            </a:fld>
            <a:endParaRPr lang="en-GB"/>
          </a:p>
        </p:txBody>
      </p:sp>
    </p:spTree>
    <p:extLst>
      <p:ext uri="{BB962C8B-B14F-4D97-AF65-F5344CB8AC3E}">
        <p14:creationId xmlns:p14="http://schemas.microsoft.com/office/powerpoint/2010/main" val="2252848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Over recent jobs I have encountered a number of times where things have gone wrong. At the young age of 16 I was working at Tesco Superstore in Maesteg as a customer assistant we had goals and targets to hit every shift to make sure all the stock delivered reaches the store shelves by latest of 12am on a twilight shift. With this we would have over 30 cages to go through and usually with 6 members leaving each member with a minimum of 5 cages. One shift we had 3 members of the team of due to training and sickness leaving us with 30 cages between 3 people meaning double the work in the same amount of time. As having experience of leading a football team at the time I took responsibility of helping and leading the team to make sure our targets were still hit and the shop was at the standard of a team of 6 but with just 3 members. I done this by motivating my team and working at an extended pace and with this also skipping a 45 minute break which I was entitled to but at the time doing the work and finishing the delivery at a high standard was more </a:t>
            </a:r>
            <a:r>
              <a:rPr lang="en-US" dirty="0" err="1">
                <a:cs typeface="Calibri"/>
              </a:rPr>
              <a:t>improtant</a:t>
            </a:r>
            <a:r>
              <a:rPr lang="en-US" dirty="0">
                <a:cs typeface="Calibri"/>
              </a:rPr>
              <a:t> to use and our team. I do feel now looking back it was an </a:t>
            </a:r>
            <a:r>
              <a:rPr lang="en-US" dirty="0" err="1">
                <a:cs typeface="Calibri"/>
              </a:rPr>
              <a:t>acomplisment</a:t>
            </a:r>
            <a:r>
              <a:rPr lang="en-US" dirty="0">
                <a:cs typeface="Calibri"/>
              </a:rPr>
              <a:t> for myself and taking leadership of the team but I also feel without my experience of leadership in the past we may not have completed the task. </a:t>
            </a:r>
          </a:p>
          <a:p>
            <a:endParaRPr lang="en-US" dirty="0">
              <a:cs typeface="Calibri"/>
            </a:endParaRPr>
          </a:p>
          <a:p>
            <a:r>
              <a:rPr lang="en-US" dirty="0">
                <a:cs typeface="Calibri"/>
              </a:rPr>
              <a:t>I have also encountered an issue which I had to overcome within my events company where we had an event booked at a local venue and the venue with less than 48 hours to go to the sold out event I had they had some issues with flooding and electric failure meaning the event would've been postponed. With have the financial support at the time which I had received by a local investor I was able use funds to fund another venue local at the time to make sure the event where over 200 people were attending still went ahead and went ahead </a:t>
            </a:r>
            <a:r>
              <a:rPr lang="en-US" dirty="0" err="1">
                <a:cs typeface="Calibri"/>
              </a:rPr>
              <a:t>succesfully</a:t>
            </a:r>
            <a:r>
              <a:rPr lang="en-US" dirty="0">
                <a:cs typeface="Calibri"/>
              </a:rPr>
              <a:t>. even at a short notice I am able to overcome a situation and work under pressure to make sure there was no cancellation or postponed leaving customers angry or annoyed. </a:t>
            </a:r>
          </a:p>
        </p:txBody>
      </p:sp>
      <p:sp>
        <p:nvSpPr>
          <p:cNvPr id="4" name="Slide Number Placeholder 3"/>
          <p:cNvSpPr>
            <a:spLocks noGrp="1"/>
          </p:cNvSpPr>
          <p:nvPr>
            <p:ph type="sldNum" sz="quarter" idx="5"/>
          </p:nvPr>
        </p:nvSpPr>
        <p:spPr/>
        <p:txBody>
          <a:bodyPr/>
          <a:lstStyle/>
          <a:p>
            <a:fld id="{8474D9DA-6BBF-4DEA-B841-D3CD77CC8AD7}" type="slidenum">
              <a:rPr lang="en-GB"/>
              <a:t>4</a:t>
            </a:fld>
            <a:endParaRPr lang="en-GB"/>
          </a:p>
        </p:txBody>
      </p:sp>
    </p:spTree>
    <p:extLst>
      <p:ext uri="{BB962C8B-B14F-4D97-AF65-F5344CB8AC3E}">
        <p14:creationId xmlns:p14="http://schemas.microsoft.com/office/powerpoint/2010/main" val="998559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3/17/2022</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4462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3/17/2022</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105767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3/17/2022</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246456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3/17/2022</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291543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3/17/2022</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148218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3/17/2022</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770207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3/17/2022</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839351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3/17/2022</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98305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3/17/2022</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839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3/17/2022</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36496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3/17/2022</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1743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3/17/2022</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5471586"/>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reed.co.uk/jobs/events-manager/45915520?source=searchResults&amp;filter=/jobs/site-manager-jobs-in-swansea?parentsector%3DSecurity%2520%2526%2520Safety%26salaryfrom%3D18000.00000%26salaryto%3D77000.00000%26fulltime%3DTrue&amp;utm_campaign=google_jobs_apply&amp;utm_source=google_jobs_apply&amp;utm_medium=organic"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4">
            <a:extLst>
              <a:ext uri="{FF2B5EF4-FFF2-40B4-BE49-F238E27FC236}">
                <a16:creationId xmlns:a16="http://schemas.microsoft.com/office/drawing/2014/main" id="{2AAAD70B-78C0-55AD-DFE5-0C261948FE75}"/>
              </a:ext>
            </a:extLst>
          </p:cNvPr>
          <p:cNvPicPr>
            <a:picLocks noChangeAspect="1"/>
          </p:cNvPicPr>
          <p:nvPr/>
        </p:nvPicPr>
        <p:blipFill rotWithShape="1">
          <a:blip r:embed="rId2">
            <a:alphaModFix amt="40000"/>
          </a:blip>
          <a:srcRect t="1535" r="-2" b="85"/>
          <a:stretch/>
        </p:blipFill>
        <p:spPr>
          <a:xfrm>
            <a:off x="-2" y="-4"/>
            <a:ext cx="12192001" cy="6858001"/>
          </a:xfrm>
          <a:prstGeom prst="rect">
            <a:avLst/>
          </a:prstGeom>
        </p:spPr>
      </p:pic>
      <p:sp>
        <p:nvSpPr>
          <p:cNvPr id="2" name="Title 1"/>
          <p:cNvSpPr>
            <a:spLocks noGrp="1"/>
          </p:cNvSpPr>
          <p:nvPr>
            <p:ph type="ctrTitle"/>
          </p:nvPr>
        </p:nvSpPr>
        <p:spPr>
          <a:xfrm>
            <a:off x="517870" y="978408"/>
            <a:ext cx="5021182" cy="2334248"/>
          </a:xfrm>
        </p:spPr>
        <p:txBody>
          <a:bodyPr anchor="t">
            <a:normAutofit fontScale="90000"/>
          </a:bodyPr>
          <a:lstStyle/>
          <a:p>
            <a:r>
              <a:rPr lang="en-GB" dirty="0">
                <a:solidFill>
                  <a:srgbClr val="FFFFFF"/>
                </a:solidFill>
                <a:cs typeface="Calibri Light"/>
              </a:rPr>
              <a:t>Professional Career</a:t>
            </a:r>
            <a:br>
              <a:rPr lang="en-GB" dirty="0">
                <a:solidFill>
                  <a:srgbClr val="FFFFFF"/>
                </a:solidFill>
                <a:cs typeface="Calibri Light"/>
              </a:rPr>
            </a:br>
            <a:r>
              <a:rPr lang="en-GB" dirty="0">
                <a:solidFill>
                  <a:srgbClr val="FFFFFF"/>
                </a:solidFill>
                <a:cs typeface="Calibri Light"/>
              </a:rPr>
              <a:t>Development</a:t>
            </a:r>
          </a:p>
        </p:txBody>
      </p:sp>
      <p:sp>
        <p:nvSpPr>
          <p:cNvPr id="3" name="Subtitle 2"/>
          <p:cNvSpPr>
            <a:spLocks noGrp="1"/>
          </p:cNvSpPr>
          <p:nvPr>
            <p:ph type="subTitle" idx="1"/>
          </p:nvPr>
        </p:nvSpPr>
        <p:spPr>
          <a:xfrm>
            <a:off x="6652366" y="4017818"/>
            <a:ext cx="5040785" cy="1828799"/>
          </a:xfrm>
        </p:spPr>
        <p:txBody>
          <a:bodyPr anchor="b">
            <a:normAutofit/>
          </a:bodyPr>
          <a:lstStyle/>
          <a:p>
            <a:r>
              <a:rPr lang="en-GB">
                <a:solidFill>
                  <a:srgbClr val="FFFFFF"/>
                </a:solidFill>
              </a:rPr>
              <a:t>Click to add text</a:t>
            </a:r>
          </a:p>
        </p:txBody>
      </p:sp>
      <p:sp>
        <p:nvSpPr>
          <p:cNvPr id="22" name="Rectangle 1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C4E67-93DB-4845-9229-930FA5A965DE}"/>
              </a:ext>
            </a:extLst>
          </p:cNvPr>
          <p:cNvSpPr>
            <a:spLocks noGrp="1"/>
          </p:cNvSpPr>
          <p:nvPr>
            <p:ph type="title"/>
          </p:nvPr>
        </p:nvSpPr>
        <p:spPr>
          <a:xfrm>
            <a:off x="517870" y="978408"/>
            <a:ext cx="11856322" cy="4870457"/>
          </a:xfrm>
        </p:spPr>
        <p:txBody>
          <a:bodyPr/>
          <a:lstStyle/>
          <a:p>
            <a:r>
              <a:rPr lang="en-GB" dirty="0"/>
              <a:t>Job Role</a:t>
            </a:r>
            <a:br>
              <a:rPr lang="en-GB" dirty="0"/>
            </a:br>
            <a:r>
              <a:rPr lang="en-GB" sz="3200" dirty="0"/>
              <a:t>Events Manager @ Local Swansea Events Company</a:t>
            </a:r>
          </a:p>
        </p:txBody>
      </p:sp>
      <p:sp>
        <p:nvSpPr>
          <p:cNvPr id="3" name="Content Placeholder 2">
            <a:extLst>
              <a:ext uri="{FF2B5EF4-FFF2-40B4-BE49-F238E27FC236}">
                <a16:creationId xmlns:a16="http://schemas.microsoft.com/office/drawing/2014/main" id="{54402D14-4AEA-45DD-90C4-BDBC35AB80D5}"/>
              </a:ext>
            </a:extLst>
          </p:cNvPr>
          <p:cNvSpPr>
            <a:spLocks noGrp="1"/>
          </p:cNvSpPr>
          <p:nvPr>
            <p:ph idx="1"/>
          </p:nvPr>
        </p:nvSpPr>
        <p:spPr>
          <a:xfrm>
            <a:off x="520448" y="2516124"/>
            <a:ext cx="11848702" cy="3491237"/>
          </a:xfrm>
        </p:spPr>
        <p:txBody>
          <a:bodyPr vert="horz" lIns="91440" tIns="45720" rIns="91440" bIns="45720" rtlCol="0" anchor="t">
            <a:noAutofit/>
          </a:bodyPr>
          <a:lstStyle/>
          <a:p>
            <a:pPr marL="285750" indent="-285750">
              <a:buFont typeface="Arial"/>
              <a:buChar char="•"/>
            </a:pPr>
            <a:r>
              <a:rPr lang="en-GB" sz="800" dirty="0">
                <a:ea typeface="+mn-lt"/>
                <a:cs typeface="+mn-lt"/>
              </a:rPr>
              <a:t>Meet potential customers and discuss / negotiate potential future business </a:t>
            </a:r>
            <a:endParaRPr lang="en-US" sz="800"/>
          </a:p>
          <a:p>
            <a:pPr marL="285750" indent="-285750">
              <a:buFont typeface="Arial"/>
              <a:buChar char="•"/>
            </a:pPr>
            <a:r>
              <a:rPr lang="en-GB" sz="800" dirty="0">
                <a:ea typeface="+mn-lt"/>
                <a:cs typeface="+mn-lt"/>
              </a:rPr>
              <a:t>Oversee and manage the plan to ensure suppliers, vendors and all staff operate to the agreed plan and standard</a:t>
            </a:r>
            <a:endParaRPr lang="en-GB" sz="800"/>
          </a:p>
          <a:p>
            <a:pPr marL="285750" indent="-285750">
              <a:buFont typeface="Arial"/>
              <a:buChar char="•"/>
            </a:pPr>
            <a:r>
              <a:rPr lang="en-GB" sz="800" dirty="0">
                <a:ea typeface="+mn-lt"/>
                <a:cs typeface="+mn-lt"/>
              </a:rPr>
              <a:t>Ensure all staff involved in the operation are trained in all relevant operational aspects as set by the company </a:t>
            </a:r>
            <a:endParaRPr lang="en-GB" sz="800"/>
          </a:p>
          <a:p>
            <a:pPr marL="285750" indent="-285750">
              <a:buFont typeface="Arial"/>
              <a:buChar char="•"/>
            </a:pPr>
            <a:r>
              <a:rPr lang="en-GB" sz="800" dirty="0">
                <a:ea typeface="+mn-lt"/>
                <a:cs typeface="+mn-lt"/>
              </a:rPr>
              <a:t>Ensure line management of staff in accordance with the company standard.</a:t>
            </a:r>
            <a:endParaRPr lang="en-GB" sz="800"/>
          </a:p>
          <a:p>
            <a:pPr marL="285750" indent="-285750">
              <a:buFont typeface="Arial"/>
              <a:buChar char="•"/>
            </a:pPr>
            <a:r>
              <a:rPr lang="en-GB" sz="800" dirty="0">
                <a:ea typeface="+mn-lt"/>
                <a:cs typeface="+mn-lt"/>
              </a:rPr>
              <a:t>Maintain and build on a comprehensive database of industry contacts, vendors, suppliers and venues</a:t>
            </a:r>
            <a:endParaRPr lang="en-GB" sz="800"/>
          </a:p>
          <a:p>
            <a:pPr marL="285750" indent="-285750">
              <a:buFont typeface="Arial"/>
              <a:buChar char="•"/>
            </a:pPr>
            <a:r>
              <a:rPr lang="en-GB" sz="800" dirty="0">
                <a:ea typeface="+mn-lt"/>
                <a:cs typeface="+mn-lt"/>
              </a:rPr>
              <a:t>Work collaboratively with all departments including finance, operations, HR, Sales and Marketing to ensure operational requirements are fulfilled.</a:t>
            </a:r>
            <a:endParaRPr lang="en-GB" sz="800"/>
          </a:p>
          <a:p>
            <a:pPr marL="285750" indent="-285750">
              <a:buFont typeface="Arial"/>
              <a:buChar char="•"/>
            </a:pPr>
            <a:r>
              <a:rPr lang="en-GB" sz="800" dirty="0">
                <a:ea typeface="+mn-lt"/>
                <a:cs typeface="+mn-lt"/>
              </a:rPr>
              <a:t>Ensure the client experiences what's expected from agreement</a:t>
            </a:r>
            <a:endParaRPr lang="en-GB" sz="800"/>
          </a:p>
          <a:p>
            <a:pPr marL="285750" indent="-285750">
              <a:buFont typeface="Arial"/>
              <a:buChar char="•"/>
            </a:pPr>
            <a:r>
              <a:rPr lang="en-GB" sz="800" dirty="0">
                <a:ea typeface="+mn-lt"/>
                <a:cs typeface="+mn-lt"/>
              </a:rPr>
              <a:t>Manages and is responsible for stocks of all wet, dry and consumables</a:t>
            </a:r>
            <a:endParaRPr lang="en-GB" sz="800"/>
          </a:p>
          <a:p>
            <a:pPr marL="285750" indent="-285750">
              <a:buFont typeface="Arial"/>
              <a:buChar char="•"/>
            </a:pPr>
            <a:r>
              <a:rPr lang="en-GB" sz="800" dirty="0">
                <a:ea typeface="+mn-lt"/>
                <a:cs typeface="+mn-lt"/>
              </a:rPr>
              <a:t>Understands our product and ensures the rest of the Event team does too</a:t>
            </a:r>
            <a:endParaRPr lang="en-GB" sz="800"/>
          </a:p>
          <a:p>
            <a:pPr marL="285750" indent="-285750">
              <a:buFont typeface="Arial"/>
              <a:buChar char="•"/>
            </a:pPr>
            <a:r>
              <a:rPr lang="en-GB" sz="800" dirty="0">
                <a:ea typeface="+mn-lt"/>
                <a:cs typeface="+mn-lt"/>
              </a:rPr>
              <a:t>Ensure stocking policy is adhered to at all times </a:t>
            </a:r>
            <a:endParaRPr lang="en-GB" sz="800"/>
          </a:p>
          <a:p>
            <a:pPr marL="285750" indent="-285750">
              <a:buFont typeface="Arial"/>
              <a:buChar char="•"/>
            </a:pPr>
            <a:r>
              <a:rPr lang="en-GB" sz="800" dirty="0">
                <a:ea typeface="+mn-lt"/>
                <a:cs typeface="+mn-lt"/>
              </a:rPr>
              <a:t>Manage all day-to-day operations, keeping with brand standards and excellent levels of customer service</a:t>
            </a:r>
            <a:endParaRPr lang="en-GB" sz="800"/>
          </a:p>
          <a:p>
            <a:pPr marL="285750" indent="-285750">
              <a:buFont typeface="Arial"/>
              <a:buChar char="•"/>
            </a:pPr>
            <a:r>
              <a:rPr lang="en-GB" sz="800" dirty="0">
                <a:ea typeface="+mn-lt"/>
                <a:cs typeface="+mn-lt"/>
              </a:rPr>
              <a:t>Pro-active duty management</a:t>
            </a:r>
            <a:endParaRPr lang="en-GB" sz="800"/>
          </a:p>
          <a:p>
            <a:pPr marL="285750" indent="-285750">
              <a:buFont typeface="Arial"/>
              <a:buChar char="•"/>
            </a:pPr>
            <a:r>
              <a:rPr lang="en-GB" sz="800" dirty="0">
                <a:ea typeface="+mn-lt"/>
                <a:cs typeface="+mn-lt"/>
              </a:rPr>
              <a:t>Ensuring site is compliant and safe, keeping team members up to date with regulations and mandatory training</a:t>
            </a:r>
            <a:endParaRPr lang="en-GB" sz="800"/>
          </a:p>
          <a:p>
            <a:pPr marL="285750" indent="-285750">
              <a:buFont typeface="Arial"/>
              <a:buChar char="•"/>
            </a:pPr>
            <a:r>
              <a:rPr lang="en-GB" sz="800" dirty="0">
                <a:ea typeface="+mn-lt"/>
                <a:cs typeface="+mn-lt"/>
              </a:rPr>
              <a:t>Ensure all daily, weekly and monthly administration tasks are completed accurately and on time</a:t>
            </a:r>
            <a:endParaRPr lang="en-GB" sz="800"/>
          </a:p>
          <a:p>
            <a:pPr marL="285750" indent="-285750">
              <a:buFont typeface="Arial"/>
              <a:buChar char="•"/>
            </a:pPr>
            <a:r>
              <a:rPr lang="en-GB" sz="800" dirty="0">
                <a:ea typeface="+mn-lt"/>
                <a:cs typeface="+mn-lt"/>
              </a:rPr>
              <a:t>Manage budgets and forecasts </a:t>
            </a:r>
            <a:endParaRPr lang="en-GB" sz="800"/>
          </a:p>
          <a:p>
            <a:pPr marL="285750" indent="-285750">
              <a:buFont typeface="Arial"/>
              <a:buChar char="•"/>
            </a:pPr>
            <a:r>
              <a:rPr lang="en-GB" sz="800" dirty="0">
                <a:ea typeface="+mn-lt"/>
                <a:cs typeface="+mn-lt"/>
              </a:rPr>
              <a:t>Ensure general upkeep/duties in all areas are maintained at all times</a:t>
            </a:r>
            <a:endParaRPr lang="en-GB" sz="800" dirty="0"/>
          </a:p>
          <a:p>
            <a:endParaRPr lang="en-GB" dirty="0"/>
          </a:p>
        </p:txBody>
      </p:sp>
    </p:spTree>
    <p:extLst>
      <p:ext uri="{BB962C8B-B14F-4D97-AF65-F5344CB8AC3E}">
        <p14:creationId xmlns:p14="http://schemas.microsoft.com/office/powerpoint/2010/main" val="314800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012BF-C5C5-422D-ABF5-FD62BF798C81}"/>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764A404D-3783-4F95-B550-7FC382421A10}"/>
              </a:ext>
            </a:extLst>
          </p:cNvPr>
          <p:cNvSpPr>
            <a:spLocks noGrp="1"/>
          </p:cNvSpPr>
          <p:nvPr>
            <p:ph idx="1"/>
          </p:nvPr>
        </p:nvSpPr>
        <p:spPr/>
        <p:txBody>
          <a:bodyPr vert="horz" lIns="91440" tIns="45720" rIns="91440" bIns="45720" rtlCol="0" anchor="t">
            <a:normAutofit/>
          </a:bodyPr>
          <a:lstStyle/>
          <a:p>
            <a:r>
              <a:rPr lang="en-GB" dirty="0"/>
              <a:t>Tell me about yourself and why you are suitable for this role?</a:t>
            </a:r>
          </a:p>
          <a:p>
            <a:endParaRPr lang="en-GB" dirty="0"/>
          </a:p>
          <a:p>
            <a:r>
              <a:rPr lang="en-GB" dirty="0">
                <a:ea typeface="+mn-lt"/>
                <a:cs typeface="+mn-lt"/>
                <a:hlinkClick r:id="rId3"/>
              </a:rPr>
              <a:t>https://www.reed.co.uk/jobs/events-manager/45915520?source=searchResults&amp;filter=/jobs/site-manager-jobs-in-swansea?parentsector%3DSecurity%2520%2526%2520Safety%26salaryfrom%3D18000.00000%26salaryto%3D77000.00000%26fulltime%3DTrue&amp;utm_campaign=google_jobs_apply&amp;utm_source=google_jobs_apply&amp;utm_medium=organic</a:t>
            </a:r>
            <a:endParaRPr lang="en-GB">
              <a:ea typeface="+mn-lt"/>
              <a:cs typeface="+mn-lt"/>
            </a:endParaRPr>
          </a:p>
          <a:p>
            <a:endParaRPr lang="en-GB" dirty="0"/>
          </a:p>
        </p:txBody>
      </p:sp>
    </p:spTree>
    <p:extLst>
      <p:ext uri="{BB962C8B-B14F-4D97-AF65-F5344CB8AC3E}">
        <p14:creationId xmlns:p14="http://schemas.microsoft.com/office/powerpoint/2010/main" val="2047128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8D01F-0447-45E3-96ED-732616E80229}"/>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75F37531-6CE1-4CC1-986B-E2C890BE7CED}"/>
              </a:ext>
            </a:extLst>
          </p:cNvPr>
          <p:cNvSpPr>
            <a:spLocks noGrp="1"/>
          </p:cNvSpPr>
          <p:nvPr>
            <p:ph idx="1"/>
          </p:nvPr>
        </p:nvSpPr>
        <p:spPr/>
        <p:txBody>
          <a:bodyPr vert="horz" lIns="91440" tIns="45720" rIns="91440" bIns="45720" rtlCol="0" anchor="t">
            <a:normAutofit/>
          </a:bodyPr>
          <a:lstStyle/>
          <a:p>
            <a:r>
              <a:rPr lang="en-GB" dirty="0">
                <a:ea typeface="+mn-lt"/>
                <a:cs typeface="+mn-lt"/>
              </a:rPr>
              <a:t>Examples of working in a team where something has gone wrong?</a:t>
            </a:r>
            <a:endParaRPr lang="en-US" dirty="0"/>
          </a:p>
        </p:txBody>
      </p:sp>
    </p:spTree>
    <p:extLst>
      <p:ext uri="{BB962C8B-B14F-4D97-AF65-F5344CB8AC3E}">
        <p14:creationId xmlns:p14="http://schemas.microsoft.com/office/powerpoint/2010/main" val="3505695295"/>
      </p:ext>
    </p:extLst>
  </p:cSld>
  <p:clrMapOvr>
    <a:masterClrMapping/>
  </p:clrMapOvr>
</p:sld>
</file>

<file path=ppt/theme/theme1.xml><?xml version="1.0" encoding="utf-8"?>
<a:theme xmlns:a="http://schemas.openxmlformats.org/drawingml/2006/main" name="GestaltVTI">
  <a:themeElements>
    <a:clrScheme name="AnalogousFromRegularSeedLeftStep">
      <a:dk1>
        <a:srgbClr val="000000"/>
      </a:dk1>
      <a:lt1>
        <a:srgbClr val="FFFFFF"/>
      </a:lt1>
      <a:dk2>
        <a:srgbClr val="341F1D"/>
      </a:dk2>
      <a:lt2>
        <a:srgbClr val="E8E2E4"/>
      </a:lt2>
      <a:accent1>
        <a:srgbClr val="21B87D"/>
      </a:accent1>
      <a:accent2>
        <a:srgbClr val="14B834"/>
      </a:accent2>
      <a:accent3>
        <a:srgbClr val="42B721"/>
      </a:accent3>
      <a:accent4>
        <a:srgbClr val="77B013"/>
      </a:accent4>
      <a:accent5>
        <a:srgbClr val="ABA31E"/>
      </a:accent5>
      <a:accent6>
        <a:srgbClr val="D57B17"/>
      </a:accent6>
      <a:hlink>
        <a:srgbClr val="BF3F71"/>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3</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GestaltVTI</vt:lpstr>
      <vt:lpstr>Professional Career Development</vt:lpstr>
      <vt:lpstr>Job Role Events Manager @ Local Swansea Events Company</vt:lpstr>
      <vt:lpstr>Questions?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276</cp:revision>
  <dcterms:created xsi:type="dcterms:W3CDTF">2022-03-16T19:21:03Z</dcterms:created>
  <dcterms:modified xsi:type="dcterms:W3CDTF">2022-03-17T10:59:48Z</dcterms:modified>
</cp:coreProperties>
</file>