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66" y="5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829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860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057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540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633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488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531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736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995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82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761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C1B11-CBD8-4E15-88A3-71E639AF9452}" type="datetimeFigureOut">
              <a:rPr lang="en-GB" smtClean="0"/>
              <a:t>25/01/2023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612AF3-7E8D-4DE3-AA61-4D3652FBBE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216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?url=https%3A%2F%2Fwww.youtube.com%2Fwatch%3Fv%3DCKVDnRxALn4%26t%3D10s&amp;data=04%7C01%7CAndy.Bevan%40uwtsd.ac.uk%7Cb5445481ea6d47f7d31508d9aaa795ff%7C4e0f11f9046e45059cb8db2152311e21%7C0%7C0%7C637728459017554304%7CUnknown%7CTWFpbGZsb3d8eyJWIjoiMC4wLjAwMDAiLCJQIjoiV2luMzIiLCJBTiI6Ik1haWwiLCJXVCI6Mn0%3D%7C3000&amp;sdata=3HYCQziGgIC95JWu5JkfhjGVI0RSmhrEZ07jG00KOZU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global warming">
            <a:extLst>
              <a:ext uri="{FF2B5EF4-FFF2-40B4-BE49-F238E27FC236}">
                <a16:creationId xmlns:a16="http://schemas.microsoft.com/office/drawing/2014/main" id="{68E3D7F9-3155-406B-A8DC-785B04F638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76" r="7969" b="-2"/>
          <a:stretch/>
        </p:blipFill>
        <p:spPr bwMode="auto">
          <a:xfrm>
            <a:off x="3847221" y="-168316"/>
            <a:ext cx="5411616" cy="3932313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refugees climate change">
            <a:extLst>
              <a:ext uri="{FF2B5EF4-FFF2-40B4-BE49-F238E27FC236}">
                <a16:creationId xmlns:a16="http://schemas.microsoft.com/office/drawing/2014/main" id="{0C16F3A0-3CC1-43E0-B3F8-002E893BD7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1" r="32631" b="-1"/>
          <a:stretch/>
        </p:blipFill>
        <p:spPr bwMode="auto">
          <a:xfrm>
            <a:off x="3853543" y="2487166"/>
            <a:ext cx="5411615" cy="4215384"/>
          </a:xfrm>
          <a:prstGeom prst="rect">
            <a:avLst/>
          </a:prstGeom>
          <a:noFill/>
          <a:effectLst>
            <a:softEdge rad="533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8F23C5A-8EBC-4379-8181-BB0D08DD5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48" y="242596"/>
            <a:ext cx="3602727" cy="2836505"/>
          </a:xfrm>
        </p:spPr>
        <p:txBody>
          <a:bodyPr>
            <a:normAutofit fontScale="90000"/>
          </a:bodyPr>
          <a:lstStyle/>
          <a:p>
            <a:pPr marL="0" indent="0">
              <a:buNone/>
            </a:pP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Go Green Week, </a:t>
            </a:r>
            <a:b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r>
              <a:rPr lang="en-GB" sz="31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17-21 May, 2021</a:t>
            </a:r>
            <a:br>
              <a:rPr lang="en-GB" sz="27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</a:br>
            <a:br>
              <a:rPr lang="en-GB" sz="3600" b="1" dirty="0">
                <a:latin typeface="+mn-lt"/>
              </a:rPr>
            </a:br>
            <a:br>
              <a:rPr lang="en-GB" sz="3600" b="1" dirty="0">
                <a:latin typeface="+mn-lt"/>
              </a:rPr>
            </a:br>
            <a:r>
              <a:rPr lang="en-GB" sz="3600" b="1" dirty="0">
                <a:latin typeface="+mn-lt"/>
              </a:rPr>
              <a:t>Consuming the Planet:</a:t>
            </a:r>
            <a:br>
              <a:rPr lang="en-GB" sz="3600" b="1" dirty="0">
                <a:latin typeface="+mn-lt"/>
              </a:rPr>
            </a:br>
            <a:r>
              <a:rPr lang="en-GB" sz="2000" b="1" dirty="0">
                <a:latin typeface="+mn-lt"/>
              </a:rPr>
              <a:t>Growth, “Development”, Sustainability – and Beyond</a:t>
            </a:r>
            <a:endParaRPr lang="en-GB" sz="1900" b="1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853406-8205-409C-B6D2-A6EF4C616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47" y="1651518"/>
            <a:ext cx="3602728" cy="4409455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r>
              <a:rPr lang="en-GB" sz="2200" b="1" dirty="0"/>
              <a:t>Andy Bevan</a:t>
            </a:r>
          </a:p>
          <a:p>
            <a:pPr marL="0" indent="0">
              <a:buNone/>
            </a:pPr>
            <a:r>
              <a:rPr lang="en-GB" sz="1500" b="1" dirty="0"/>
              <a:t>Lecturer in International Development and Global Politics, UWTSD Lampeter</a:t>
            </a:r>
          </a:p>
          <a:p>
            <a:pPr marL="0" indent="0">
              <a:buNone/>
            </a:pPr>
            <a:r>
              <a:rPr lang="en-GB" sz="1900" b="1" dirty="0"/>
              <a:t> </a:t>
            </a:r>
          </a:p>
          <a:p>
            <a:pPr marL="0" indent="0">
              <a:buNone/>
            </a:pPr>
            <a:r>
              <a:rPr lang="en-GB" sz="1300" b="1" dirty="0">
                <a:solidFill>
                  <a:srgbClr val="000000"/>
                </a:solidFill>
              </a:rPr>
              <a:t>NB: This talk is available as a 25 minute lecture on </a:t>
            </a:r>
            <a:r>
              <a:rPr lang="en-GB" sz="1300" b="1" dirty="0" err="1">
                <a:solidFill>
                  <a:srgbClr val="000000"/>
                </a:solidFill>
              </a:rPr>
              <a:t>Youtube</a:t>
            </a:r>
            <a:r>
              <a:rPr lang="en-GB" sz="1300" b="1" dirty="0">
                <a:solidFill>
                  <a:srgbClr val="000000"/>
                </a:solidFill>
              </a:rPr>
              <a:t>:</a:t>
            </a:r>
          </a:p>
          <a:p>
            <a:pPr marL="0" indent="0">
              <a:buNone/>
            </a:pPr>
            <a:r>
              <a:rPr lang="en-GB" sz="13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https://www.youtube.com/watch?v=CKVDnRxALn4&amp;t=10s</a:t>
            </a:r>
            <a:endParaRPr lang="en-GB" sz="13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3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5218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73</Words>
  <Application>Microsoft Office PowerPoint</Application>
  <PresentationFormat>On-screen Show (4:3)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  Go Green Week,  17-21 May, 2021   Consuming the Planet: Growth, “Development”, Sustainability – and Beyond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Go Green Week,  17-21 May, 2021   Consuming the Planet: Growth, “Development”, Sustainability – and Beyond</dc:title>
  <dc:creator>Andy Bevan</dc:creator>
  <cp:lastModifiedBy>Andy Bevan</cp:lastModifiedBy>
  <cp:revision>1</cp:revision>
  <dcterms:created xsi:type="dcterms:W3CDTF">2023-01-25T14:42:37Z</dcterms:created>
  <dcterms:modified xsi:type="dcterms:W3CDTF">2023-01-25T14:44:48Z</dcterms:modified>
</cp:coreProperties>
</file>