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4"/>
    <p:sldMasterId id="2147483678" r:id="rId5"/>
    <p:sldMasterId id="2147483680" r:id="rId6"/>
    <p:sldMasterId id="2147483682" r:id="rId7"/>
  </p:sldMasterIdLst>
  <p:notesMasterIdLst>
    <p:notesMasterId r:id="rId14"/>
  </p:notesMasterIdLst>
  <p:sldIdLst>
    <p:sldId id="408" r:id="rId8"/>
    <p:sldId id="409" r:id="rId9"/>
    <p:sldId id="411" r:id="rId10"/>
    <p:sldId id="412" r:id="rId11"/>
    <p:sldId id="407" r:id="rId12"/>
    <p:sldId id="40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201204-079D-4654-8FE7-2D0A77245F5C}" v="1" dt="2022-10-06T03:19:59.9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76" autoAdjust="0"/>
    <p:restoredTop sz="86941" autoAdjust="0"/>
  </p:normalViewPr>
  <p:slideViewPr>
    <p:cSldViewPr snapToGrid="0">
      <p:cViewPr varScale="1">
        <p:scale>
          <a:sx n="104" d="100"/>
          <a:sy n="104" d="100"/>
        </p:scale>
        <p:origin x="42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3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7A8F34A7-6915-48B5-B248-D0193C5B69E6}"/>
    <pc:docChg chg="modSld">
      <pc:chgData name="Nitheesh Kaliyamurthy" userId="2821ebda-f4ac-4963-9a4e-a836dfc45829" providerId="ADAL" clId="{7A8F34A7-6915-48B5-B248-D0193C5B69E6}" dt="2021-09-29T08:57:45.696" v="233" actId="20577"/>
      <pc:docMkLst>
        <pc:docMk/>
      </pc:docMkLst>
      <pc:sldChg chg="modSp mod">
        <pc:chgData name="Nitheesh Kaliyamurthy" userId="2821ebda-f4ac-4963-9a4e-a836dfc45829" providerId="ADAL" clId="{7A8F34A7-6915-48B5-B248-D0193C5B69E6}" dt="2021-09-29T08:48:45.190" v="23" actId="20577"/>
        <pc:sldMkLst>
          <pc:docMk/>
          <pc:sldMk cId="4059603072" sldId="294"/>
        </pc:sldMkLst>
        <pc:spChg chg="mod">
          <ac:chgData name="Nitheesh Kaliyamurthy" userId="2821ebda-f4ac-4963-9a4e-a836dfc45829" providerId="ADAL" clId="{7A8F34A7-6915-48B5-B248-D0193C5B69E6}" dt="2021-09-29T08:48:45.190" v="23" actId="20577"/>
          <ac:spMkLst>
            <pc:docMk/>
            <pc:sldMk cId="4059603072" sldId="294"/>
            <ac:spMk id="3" creationId="{8A24508A-09F8-407C-BCEE-EED5957725C5}"/>
          </ac:spMkLst>
        </pc:spChg>
      </pc:sldChg>
      <pc:sldChg chg="modSp mod">
        <pc:chgData name="Nitheesh Kaliyamurthy" userId="2821ebda-f4ac-4963-9a4e-a836dfc45829" providerId="ADAL" clId="{7A8F34A7-6915-48B5-B248-D0193C5B69E6}" dt="2021-09-29T08:53:28.479" v="180" actId="20577"/>
        <pc:sldMkLst>
          <pc:docMk/>
          <pc:sldMk cId="2035034296" sldId="400"/>
        </pc:sldMkLst>
        <pc:spChg chg="mod">
          <ac:chgData name="Nitheesh Kaliyamurthy" userId="2821ebda-f4ac-4963-9a4e-a836dfc45829" providerId="ADAL" clId="{7A8F34A7-6915-48B5-B248-D0193C5B69E6}" dt="2021-09-29T08:52:41.844" v="176" actId="20577"/>
          <ac:spMkLst>
            <pc:docMk/>
            <pc:sldMk cId="2035034296" sldId="400"/>
            <ac:spMk id="5" creationId="{70EF733A-51C9-4841-81B5-FF55AEB4CF5A}"/>
          </ac:spMkLst>
        </pc:spChg>
        <pc:graphicFrameChg chg="mod modGraphic">
          <ac:chgData name="Nitheesh Kaliyamurthy" userId="2821ebda-f4ac-4963-9a4e-a836dfc45829" providerId="ADAL" clId="{7A8F34A7-6915-48B5-B248-D0193C5B69E6}" dt="2021-09-29T08:53:28.479" v="180" actId="20577"/>
          <ac:graphicFrameMkLst>
            <pc:docMk/>
            <pc:sldMk cId="2035034296" sldId="400"/>
            <ac:graphicFrameMk id="2" creationId="{8DBDD072-9AE9-4AA7-9CBB-83FABB13EE4B}"/>
          </ac:graphicFrameMkLst>
        </pc:graphicFrameChg>
      </pc:sldChg>
      <pc:sldChg chg="modSp mod">
        <pc:chgData name="Nitheesh Kaliyamurthy" userId="2821ebda-f4ac-4963-9a4e-a836dfc45829" providerId="ADAL" clId="{7A8F34A7-6915-48B5-B248-D0193C5B69E6}" dt="2021-09-29T08:55:41.109" v="181" actId="6549"/>
        <pc:sldMkLst>
          <pc:docMk/>
          <pc:sldMk cId="3133872211" sldId="404"/>
        </pc:sldMkLst>
        <pc:spChg chg="mod">
          <ac:chgData name="Nitheesh Kaliyamurthy" userId="2821ebda-f4ac-4963-9a4e-a836dfc45829" providerId="ADAL" clId="{7A8F34A7-6915-48B5-B248-D0193C5B69E6}" dt="2021-09-29T08:55:41.109" v="181" actId="6549"/>
          <ac:spMkLst>
            <pc:docMk/>
            <pc:sldMk cId="3133872211" sldId="404"/>
            <ac:spMk id="5" creationId="{70EF733A-51C9-4841-81B5-FF55AEB4CF5A}"/>
          </ac:spMkLst>
        </pc:spChg>
      </pc:sldChg>
      <pc:sldChg chg="modSp mod">
        <pc:chgData name="Nitheesh Kaliyamurthy" userId="2821ebda-f4ac-4963-9a4e-a836dfc45829" providerId="ADAL" clId="{7A8F34A7-6915-48B5-B248-D0193C5B69E6}" dt="2021-09-29T08:57:45.696" v="233" actId="20577"/>
        <pc:sldMkLst>
          <pc:docMk/>
          <pc:sldMk cId="840170834" sldId="405"/>
        </pc:sldMkLst>
        <pc:spChg chg="mod">
          <ac:chgData name="Nitheesh Kaliyamurthy" userId="2821ebda-f4ac-4963-9a4e-a836dfc45829" providerId="ADAL" clId="{7A8F34A7-6915-48B5-B248-D0193C5B69E6}" dt="2021-09-29T08:57:45.696" v="233" actId="20577"/>
          <ac:spMkLst>
            <pc:docMk/>
            <pc:sldMk cId="840170834" sldId="405"/>
            <ac:spMk id="3" creationId="{8A24508A-09F8-407C-BCEE-EED5957725C5}"/>
          </ac:spMkLst>
        </pc:spChg>
      </pc:sldChg>
      <pc:sldChg chg="modSp mod">
        <pc:chgData name="Nitheesh Kaliyamurthy" userId="2821ebda-f4ac-4963-9a4e-a836dfc45829" providerId="ADAL" clId="{7A8F34A7-6915-48B5-B248-D0193C5B69E6}" dt="2021-09-29T08:56:41.658" v="211" actId="20577"/>
        <pc:sldMkLst>
          <pc:docMk/>
          <pc:sldMk cId="1518318669" sldId="407"/>
        </pc:sldMkLst>
        <pc:spChg chg="mod">
          <ac:chgData name="Nitheesh Kaliyamurthy" userId="2821ebda-f4ac-4963-9a4e-a836dfc45829" providerId="ADAL" clId="{7A8F34A7-6915-48B5-B248-D0193C5B69E6}" dt="2021-09-29T08:56:41.658" v="211" actId="20577"/>
          <ac:spMkLst>
            <pc:docMk/>
            <pc:sldMk cId="1518318669" sldId="407"/>
            <ac:spMk id="5" creationId="{70EF733A-51C9-4841-81B5-FF55AEB4CF5A}"/>
          </ac:spMkLst>
        </pc:spChg>
      </pc:sldChg>
    </pc:docChg>
  </pc:docChgLst>
  <pc:docChgLst>
    <pc:chgData name="Nitheesh Kaliyamurthy" userId="2821ebda-f4ac-4963-9a4e-a836dfc45829" providerId="ADAL" clId="{79201204-079D-4654-8FE7-2D0A77245F5C}"/>
    <pc:docChg chg="undo custSel modSld">
      <pc:chgData name="Nitheesh Kaliyamurthy" userId="2821ebda-f4ac-4963-9a4e-a836dfc45829" providerId="ADAL" clId="{79201204-079D-4654-8FE7-2D0A77245F5C}" dt="2022-10-06T03:37:06.315" v="510" actId="20577"/>
      <pc:docMkLst>
        <pc:docMk/>
      </pc:docMkLst>
      <pc:sldChg chg="addSp delSp modSp mod">
        <pc:chgData name="Nitheesh Kaliyamurthy" userId="2821ebda-f4ac-4963-9a4e-a836dfc45829" providerId="ADAL" clId="{79201204-079D-4654-8FE7-2D0A77245F5C}" dt="2022-10-06T03:21:08.400" v="28" actId="20577"/>
        <pc:sldMkLst>
          <pc:docMk/>
          <pc:sldMk cId="2035034296" sldId="400"/>
        </pc:sldMkLst>
        <pc:spChg chg="mod">
          <ac:chgData name="Nitheesh Kaliyamurthy" userId="2821ebda-f4ac-4963-9a4e-a836dfc45829" providerId="ADAL" clId="{79201204-079D-4654-8FE7-2D0A77245F5C}" dt="2022-10-06T03:21:08.400" v="28" actId="20577"/>
          <ac:spMkLst>
            <pc:docMk/>
            <pc:sldMk cId="2035034296" sldId="400"/>
            <ac:spMk id="5" creationId="{70EF733A-51C9-4841-81B5-FF55AEB4CF5A}"/>
          </ac:spMkLst>
        </pc:spChg>
        <pc:spChg chg="del">
          <ac:chgData name="Nitheesh Kaliyamurthy" userId="2821ebda-f4ac-4963-9a4e-a836dfc45829" providerId="ADAL" clId="{79201204-079D-4654-8FE7-2D0A77245F5C}" dt="2022-10-06T03:20:06.495" v="3" actId="26606"/>
          <ac:spMkLst>
            <pc:docMk/>
            <pc:sldMk cId="2035034296" sldId="400"/>
            <ac:spMk id="40" creationId="{2550BE34-C2B8-49B8-8519-67A8CAD51AE9}"/>
          </ac:spMkLst>
        </pc:spChg>
        <pc:spChg chg="del">
          <ac:chgData name="Nitheesh Kaliyamurthy" userId="2821ebda-f4ac-4963-9a4e-a836dfc45829" providerId="ADAL" clId="{79201204-079D-4654-8FE7-2D0A77245F5C}" dt="2022-10-06T03:20:06.495" v="3" actId="26606"/>
          <ac:spMkLst>
            <pc:docMk/>
            <pc:sldMk cId="2035034296" sldId="400"/>
            <ac:spMk id="41" creationId="{A7457DD9-5A45-400A-AB4B-4B4EDECA25F1}"/>
          </ac:spMkLst>
        </pc:spChg>
        <pc:spChg chg="del">
          <ac:chgData name="Nitheesh Kaliyamurthy" userId="2821ebda-f4ac-4963-9a4e-a836dfc45829" providerId="ADAL" clId="{79201204-079D-4654-8FE7-2D0A77245F5C}" dt="2022-10-06T03:20:06.495" v="3" actId="26606"/>
          <ac:spMkLst>
            <pc:docMk/>
            <pc:sldMk cId="2035034296" sldId="400"/>
            <ac:spMk id="42" creationId="{441CF7D6-A660-431A-B0BB-140A0D5556B6}"/>
          </ac:spMkLst>
        </pc:spChg>
        <pc:spChg chg="del">
          <ac:chgData name="Nitheesh Kaliyamurthy" userId="2821ebda-f4ac-4963-9a4e-a836dfc45829" providerId="ADAL" clId="{79201204-079D-4654-8FE7-2D0A77245F5C}" dt="2022-10-06T03:20:06.495" v="3" actId="26606"/>
          <ac:spMkLst>
            <pc:docMk/>
            <pc:sldMk cId="2035034296" sldId="400"/>
            <ac:spMk id="43" creationId="{0570A85B-3810-4F95-97B0-CBF4CCDB381C}"/>
          </ac:spMkLst>
        </pc:spChg>
        <pc:spChg chg="add">
          <ac:chgData name="Nitheesh Kaliyamurthy" userId="2821ebda-f4ac-4963-9a4e-a836dfc45829" providerId="ADAL" clId="{79201204-079D-4654-8FE7-2D0A77245F5C}" dt="2022-10-06T03:20:06.495" v="3" actId="26606"/>
          <ac:spMkLst>
            <pc:docMk/>
            <pc:sldMk cId="2035034296" sldId="400"/>
            <ac:spMk id="48" creationId="{2550BE34-C2B8-49B8-8519-67A8CAD51AE9}"/>
          </ac:spMkLst>
        </pc:spChg>
        <pc:spChg chg="add">
          <ac:chgData name="Nitheesh Kaliyamurthy" userId="2821ebda-f4ac-4963-9a4e-a836dfc45829" providerId="ADAL" clId="{79201204-079D-4654-8FE7-2D0A77245F5C}" dt="2022-10-06T03:20:06.495" v="3" actId="26606"/>
          <ac:spMkLst>
            <pc:docMk/>
            <pc:sldMk cId="2035034296" sldId="400"/>
            <ac:spMk id="50" creationId="{A7457DD9-5A45-400A-AB4B-4B4EDECA25F1}"/>
          </ac:spMkLst>
        </pc:spChg>
        <pc:spChg chg="add">
          <ac:chgData name="Nitheesh Kaliyamurthy" userId="2821ebda-f4ac-4963-9a4e-a836dfc45829" providerId="ADAL" clId="{79201204-079D-4654-8FE7-2D0A77245F5C}" dt="2022-10-06T03:20:06.495" v="3" actId="26606"/>
          <ac:spMkLst>
            <pc:docMk/>
            <pc:sldMk cId="2035034296" sldId="400"/>
            <ac:spMk id="52" creationId="{441CF7D6-A660-431A-B0BB-140A0D5556B6}"/>
          </ac:spMkLst>
        </pc:spChg>
        <pc:spChg chg="add">
          <ac:chgData name="Nitheesh Kaliyamurthy" userId="2821ebda-f4ac-4963-9a4e-a836dfc45829" providerId="ADAL" clId="{79201204-079D-4654-8FE7-2D0A77245F5C}" dt="2022-10-06T03:20:06.495" v="3" actId="26606"/>
          <ac:spMkLst>
            <pc:docMk/>
            <pc:sldMk cId="2035034296" sldId="400"/>
            <ac:spMk id="54" creationId="{0570A85B-3810-4F95-97B0-CBF4CCDB381C}"/>
          </ac:spMkLst>
        </pc:spChg>
        <pc:graphicFrameChg chg="del">
          <ac:chgData name="Nitheesh Kaliyamurthy" userId="2821ebda-f4ac-4963-9a4e-a836dfc45829" providerId="ADAL" clId="{79201204-079D-4654-8FE7-2D0A77245F5C}" dt="2022-10-06T03:19:55.466" v="1" actId="478"/>
          <ac:graphicFrameMkLst>
            <pc:docMk/>
            <pc:sldMk cId="2035034296" sldId="400"/>
            <ac:graphicFrameMk id="2" creationId="{8DBDD072-9AE9-4AA7-9CBB-83FABB13EE4B}"/>
          </ac:graphicFrameMkLst>
        </pc:graphicFrameChg>
        <pc:graphicFrameChg chg="add mod modGraphic">
          <ac:chgData name="Nitheesh Kaliyamurthy" userId="2821ebda-f4ac-4963-9a4e-a836dfc45829" providerId="ADAL" clId="{79201204-079D-4654-8FE7-2D0A77245F5C}" dt="2022-10-06T03:20:55.595" v="12" actId="6549"/>
          <ac:graphicFrameMkLst>
            <pc:docMk/>
            <pc:sldMk cId="2035034296" sldId="400"/>
            <ac:graphicFrameMk id="4" creationId="{73B22130-7D1C-A4FF-409D-FB1DCCF2E0F3}"/>
          </ac:graphicFrameMkLst>
        </pc:graphicFrameChg>
      </pc:sldChg>
      <pc:sldChg chg="modSp mod">
        <pc:chgData name="Nitheesh Kaliyamurthy" userId="2821ebda-f4ac-4963-9a4e-a836dfc45829" providerId="ADAL" clId="{79201204-079D-4654-8FE7-2D0A77245F5C}" dt="2022-10-06T03:19:14.713" v="0" actId="20577"/>
        <pc:sldMkLst>
          <pc:docMk/>
          <pc:sldMk cId="1214315292" sldId="402"/>
        </pc:sldMkLst>
        <pc:spChg chg="mod">
          <ac:chgData name="Nitheesh Kaliyamurthy" userId="2821ebda-f4ac-4963-9a4e-a836dfc45829" providerId="ADAL" clId="{79201204-079D-4654-8FE7-2D0A77245F5C}" dt="2022-10-06T03:19:14.713" v="0" actId="20577"/>
          <ac:spMkLst>
            <pc:docMk/>
            <pc:sldMk cId="1214315292" sldId="402"/>
            <ac:spMk id="3" creationId="{AAE3267A-920B-4935-BFF4-9C4992734636}"/>
          </ac:spMkLst>
        </pc:spChg>
      </pc:sldChg>
      <pc:sldChg chg="modSp mod">
        <pc:chgData name="Nitheesh Kaliyamurthy" userId="2821ebda-f4ac-4963-9a4e-a836dfc45829" providerId="ADAL" clId="{79201204-079D-4654-8FE7-2D0A77245F5C}" dt="2022-10-06T03:37:06.315" v="510" actId="20577"/>
        <pc:sldMkLst>
          <pc:docMk/>
          <pc:sldMk cId="2448325643" sldId="403"/>
        </pc:sldMkLst>
        <pc:spChg chg="mod">
          <ac:chgData name="Nitheesh Kaliyamurthy" userId="2821ebda-f4ac-4963-9a4e-a836dfc45829" providerId="ADAL" clId="{79201204-079D-4654-8FE7-2D0A77245F5C}" dt="2022-10-06T03:37:06.315" v="510" actId="20577"/>
          <ac:spMkLst>
            <pc:docMk/>
            <pc:sldMk cId="2448325643" sldId="403"/>
            <ac:spMk id="4" creationId="{00000000-0000-0000-0000-000000000000}"/>
          </ac:spMkLst>
        </pc:spChg>
      </pc:sldChg>
      <pc:sldChg chg="modSp mod">
        <pc:chgData name="Nitheesh Kaliyamurthy" userId="2821ebda-f4ac-4963-9a4e-a836dfc45829" providerId="ADAL" clId="{79201204-079D-4654-8FE7-2D0A77245F5C}" dt="2022-10-06T03:36:42.795" v="506" actId="114"/>
        <pc:sldMkLst>
          <pc:docMk/>
          <pc:sldMk cId="3133872211" sldId="404"/>
        </pc:sldMkLst>
        <pc:spChg chg="mod">
          <ac:chgData name="Nitheesh Kaliyamurthy" userId="2821ebda-f4ac-4963-9a4e-a836dfc45829" providerId="ADAL" clId="{79201204-079D-4654-8FE7-2D0A77245F5C}" dt="2022-10-06T03:36:42.795" v="506" actId="114"/>
          <ac:spMkLst>
            <pc:docMk/>
            <pc:sldMk cId="3133872211" sldId="404"/>
            <ac:spMk id="5" creationId="{70EF733A-51C9-4841-81B5-FF55AEB4CF5A}"/>
          </ac:spMkLst>
        </pc:spChg>
      </pc:sldChg>
      <pc:sldChg chg="modSp mod">
        <pc:chgData name="Nitheesh Kaliyamurthy" userId="2821ebda-f4ac-4963-9a4e-a836dfc45829" providerId="ADAL" clId="{79201204-079D-4654-8FE7-2D0A77245F5C}" dt="2022-10-06T03:36:53.802" v="507" actId="6549"/>
        <pc:sldMkLst>
          <pc:docMk/>
          <pc:sldMk cId="1518318669" sldId="407"/>
        </pc:sldMkLst>
        <pc:spChg chg="mod">
          <ac:chgData name="Nitheesh Kaliyamurthy" userId="2821ebda-f4ac-4963-9a4e-a836dfc45829" providerId="ADAL" clId="{79201204-079D-4654-8FE7-2D0A77245F5C}" dt="2022-10-06T03:36:53.802" v="507" actId="6549"/>
          <ac:spMkLst>
            <pc:docMk/>
            <pc:sldMk cId="1518318669" sldId="407"/>
            <ac:spMk id="5" creationId="{70EF733A-51C9-4841-81B5-FF55AEB4CF5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4699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mailto:kapilan.Radhakrishnan@uwtsd.ac.uk" TargetMode="Externa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6093618" cy="3864989"/>
          </a:xfrm>
        </p:spPr>
        <p:txBody>
          <a:bodyPr/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3200" b="1" i="1" dirty="0"/>
          </a:p>
          <a:p>
            <a:r>
              <a:rPr lang="en-GB" sz="3200" b="1" i="1" dirty="0"/>
              <a:t>Module Name: Advanced Networking</a:t>
            </a:r>
          </a:p>
          <a:p>
            <a:r>
              <a:rPr lang="en-GB" sz="3200" b="1" i="1" dirty="0"/>
              <a:t>Module Code: ACCA5024</a:t>
            </a:r>
            <a:br>
              <a:rPr lang="en-GB" sz="3200" i="1" dirty="0"/>
            </a:br>
            <a:endParaRPr lang="en-GB" sz="3200" i="1" dirty="0"/>
          </a:p>
          <a:p>
            <a:endParaRPr lang="en-GB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52316" y="3608173"/>
            <a:ext cx="4535079" cy="1192427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</a:t>
            </a:r>
          </a:p>
          <a:p>
            <a:r>
              <a:rPr lang="en-GB" dirty="0"/>
              <a:t>Faculty of Science &amp; Arts</a:t>
            </a:r>
          </a:p>
        </p:txBody>
      </p:sp>
    </p:spTree>
    <p:extLst>
      <p:ext uri="{BB962C8B-B14F-4D97-AF65-F5344CB8AC3E}">
        <p14:creationId xmlns:p14="http://schemas.microsoft.com/office/powerpoint/2010/main" val="688823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475175" y="1848803"/>
            <a:ext cx="515257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Dr Kapilan Radhakrishnan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/>
              </a:rPr>
              <a:t>kapilan.Radhakrishnan@uwtsd.ac.uk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Reading week: 16-20 Nov 2026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THURSDAYS: </a:t>
            </a: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9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.00  – 11.00</a:t>
            </a: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 and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   14:00 – 16:00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Module Lecturers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endParaRPr kumimoji="0" lang="en-GB" sz="20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E0BC4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Module Information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E0BC4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Aligned to CCNA – </a:t>
            </a:r>
            <a:r>
              <a:rPr lang="en-GB" sz="2000" b="1" i="1" dirty="0">
                <a:solidFill>
                  <a:srgbClr val="E0BC4C"/>
                </a:solidFill>
                <a:latin typeface="Calibri" panose="020F0502020204030204"/>
              </a:rPr>
              <a:t>ITN</a:t>
            </a:r>
            <a:endParaRPr kumimoji="0" lang="en-GB" sz="2000" b="1" i="1" u="none" strike="noStrike" kern="1200" cap="none" spc="0" normalizeH="0" baseline="0" noProof="0" dirty="0">
              <a:ln>
                <a:noFill/>
              </a:ln>
              <a:solidFill>
                <a:srgbClr val="E0BC4C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E0BC4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Lectures and Tutorials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E0BC4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Cisco Lab 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E0BC4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Attendance and Practice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E0BC4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Assessments: Two Components 25% &amp; 75 % Weightage </a:t>
            </a:r>
          </a:p>
        </p:txBody>
      </p:sp>
    </p:spTree>
    <p:extLst>
      <p:ext uri="{BB962C8B-B14F-4D97-AF65-F5344CB8AC3E}">
        <p14:creationId xmlns:p14="http://schemas.microsoft.com/office/powerpoint/2010/main" val="1127398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3E29F10-D361-A5BF-3A6E-548802955912}"/>
              </a:ext>
            </a:extLst>
          </p:cNvPr>
          <p:cNvSpPr txBox="1">
            <a:spLocks/>
          </p:cNvSpPr>
          <p:nvPr/>
        </p:nvSpPr>
        <p:spPr>
          <a:xfrm>
            <a:off x="583688" y="455086"/>
            <a:ext cx="11127317" cy="7682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Topics</a:t>
            </a:r>
            <a:br>
              <a:rPr lang="el-GR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8B07ADB-7253-0746-EAEF-609C37606F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688" y="1430868"/>
            <a:ext cx="9185954" cy="3670521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cs typeface="+mn-cs"/>
              </a:rPr>
              <a:t>Networking today </a:t>
            </a: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cs typeface="+mn-cs"/>
              </a:rPr>
              <a:t>Understanding devices used to implement networks </a:t>
            </a: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cs typeface="+mn-cs"/>
              </a:rPr>
              <a:t>Protocols and standards</a:t>
            </a: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cs typeface="+mn-cs"/>
              </a:rPr>
              <a:t>OSI and TCP/IP models and layers </a:t>
            </a: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cs typeface="+mn-cs"/>
              </a:rPr>
              <a:t>IPv4 and v6 addressing</a:t>
            </a: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cs typeface="+mn-cs"/>
              </a:rPr>
              <a:t>Design and implementing networks using routers and switches </a:t>
            </a: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cs typeface="+mn-cs"/>
              </a:rPr>
              <a:t>Testing and troubleshooting </a:t>
            </a: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cs typeface="+mn-cs"/>
              </a:rPr>
              <a:t>Fundamentals of network security </a:t>
            </a: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15585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3E29F10-D361-A5BF-3A6E-548802955912}"/>
              </a:ext>
            </a:extLst>
          </p:cNvPr>
          <p:cNvSpPr txBox="1">
            <a:spLocks/>
          </p:cNvSpPr>
          <p:nvPr/>
        </p:nvSpPr>
        <p:spPr>
          <a:xfrm>
            <a:off x="583688" y="455085"/>
            <a:ext cx="11127317" cy="9757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Assessments</a:t>
            </a:r>
            <a:br>
              <a:rPr lang="el-GR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A141E0B-2241-027E-5C8E-74B943643A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2689256"/>
              </p:ext>
            </p:extLst>
          </p:nvPr>
        </p:nvGraphicFramePr>
        <p:xfrm>
          <a:off x="358775" y="1825625"/>
          <a:ext cx="11164826" cy="3312612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492686">
                  <a:extLst>
                    <a:ext uri="{9D8B030D-6E8A-4147-A177-3AD203B41FA5}">
                      <a16:colId xmlns:a16="http://schemas.microsoft.com/office/drawing/2014/main" val="2849510646"/>
                    </a:ext>
                  </a:extLst>
                </a:gridCol>
                <a:gridCol w="4422615">
                  <a:extLst>
                    <a:ext uri="{9D8B030D-6E8A-4147-A177-3AD203B41FA5}">
                      <a16:colId xmlns:a16="http://schemas.microsoft.com/office/drawing/2014/main" val="2372657142"/>
                    </a:ext>
                  </a:extLst>
                </a:gridCol>
                <a:gridCol w="2303532">
                  <a:extLst>
                    <a:ext uri="{9D8B030D-6E8A-4147-A177-3AD203B41FA5}">
                      <a16:colId xmlns:a16="http://schemas.microsoft.com/office/drawing/2014/main" val="3932086231"/>
                    </a:ext>
                  </a:extLst>
                </a:gridCol>
                <a:gridCol w="2945993">
                  <a:extLst>
                    <a:ext uri="{9D8B030D-6E8A-4147-A177-3AD203B41FA5}">
                      <a16:colId xmlns:a16="http://schemas.microsoft.com/office/drawing/2014/main" val="378317636"/>
                    </a:ext>
                  </a:extLst>
                </a:gridCol>
              </a:tblGrid>
              <a:tr h="507337">
                <a:tc gridSpan="4"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Assessment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43" marR="15543" marT="149217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4516893"/>
                  </a:ext>
                </a:extLst>
              </a:tr>
              <a:tr h="5073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20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Outcome</a:t>
                      </a:r>
                      <a:endParaRPr lang="en-GB" sz="20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Date</a:t>
                      </a:r>
                      <a:endParaRPr lang="en-GB" sz="20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43" marR="15543" marT="149217" marB="0" anchor="b"/>
                </a:tc>
                <a:extLst>
                  <a:ext uri="{0D108BD9-81ED-4DB2-BD59-A6C34878D82A}">
                    <a16:rowId xmlns:a16="http://schemas.microsoft.com/office/drawing/2014/main" val="3834641152"/>
                  </a:ext>
                </a:extLst>
              </a:tr>
              <a:tr h="114896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Component 1 75%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 rowSpan="2">
                  <a:txBody>
                    <a:bodyPr/>
                    <a:lstStyle/>
                    <a:p>
                      <a:pPr algn="just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Demonstrate a knowledge and understanding of network principles and protocols used in OSI and TCP/IP model. </a:t>
                      </a:r>
                    </a:p>
                    <a:p>
                      <a:pPr algn="just" fontAlgn="ctr"/>
                      <a:endParaRPr lang="en-GB" sz="2000" u="none" strike="noStrike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just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Implement simple LANs, perform basic configurations for routers and switches, and implement IP addressing schemes.</a:t>
                      </a:r>
                      <a:endParaRPr lang="en-GB" sz="20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14/01/2027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Practical</a:t>
                      </a:r>
                      <a:endParaRPr lang="en-GB" sz="20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extLst>
                  <a:ext uri="{0D108BD9-81ED-4DB2-BD59-A6C34878D82A}">
                    <a16:rowId xmlns:a16="http://schemas.microsoft.com/office/drawing/2014/main" val="1189940962"/>
                  </a:ext>
                </a:extLst>
              </a:tr>
              <a:tr h="114896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Component 2 25%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21/01/2027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Online Exam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extLst>
                  <a:ext uri="{0D108BD9-81ED-4DB2-BD59-A6C34878D82A}">
                    <a16:rowId xmlns:a16="http://schemas.microsoft.com/office/drawing/2014/main" val="3061917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0693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722" y="450482"/>
            <a:ext cx="10578455" cy="97578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Opportunities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883" y="1547444"/>
            <a:ext cx="10578455" cy="3884291"/>
          </a:xfrm>
        </p:spPr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sz="2800" b="1" dirty="0">
                <a:solidFill>
                  <a:srgbClr val="FF0000"/>
                </a:solidFill>
              </a:rPr>
              <a:t>Cisco Networking Academy Courses </a:t>
            </a:r>
          </a:p>
          <a:p>
            <a:pPr marL="743010" lvl="1" indent="-342900" algn="jus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FF0000"/>
                </a:solidFill>
              </a:rPr>
              <a:t>Introduction to Networks Course </a:t>
            </a:r>
          </a:p>
          <a:p>
            <a:pPr marL="400110" lvl="1" indent="0" algn="just">
              <a:buNone/>
            </a:pPr>
            <a:r>
              <a:rPr lang="en-GB" sz="2800" b="1" i="1" dirty="0">
                <a:solidFill>
                  <a:srgbClr val="FF0000"/>
                </a:solidFill>
              </a:rPr>
              <a:t>	</a:t>
            </a:r>
          </a:p>
          <a:p>
            <a:pPr marL="0" indent="0" algn="just"/>
            <a:r>
              <a:rPr lang="en-GB" sz="2800" dirty="0">
                <a:solidFill>
                  <a:srgbClr val="002060"/>
                </a:solidFill>
              </a:rPr>
              <a:t>What is the future?</a:t>
            </a:r>
          </a:p>
          <a:p>
            <a:pPr marL="0" indent="0" algn="just"/>
            <a:endParaRPr lang="en-GB" sz="2800" dirty="0">
              <a:solidFill>
                <a:srgbClr val="002060"/>
              </a:solidFill>
            </a:endParaRPr>
          </a:p>
          <a:p>
            <a:pPr marL="0" indent="0" algn="just"/>
            <a:r>
              <a:rPr lang="en-GB" sz="2800" dirty="0">
                <a:solidFill>
                  <a:srgbClr val="002060"/>
                </a:solidFill>
              </a:rPr>
              <a:t>Successfully completing all three CCNA Courses (ITN, SRWE, ENSA) will help you in acquiring Networking Academy discounts.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8753" y="200966"/>
            <a:ext cx="1255468" cy="1346479"/>
          </a:xfrm>
          <a:prstGeom prst="rect">
            <a:avLst/>
          </a:prstGeom>
          <a:noFill/>
          <a:ln>
            <a:noFill/>
          </a:ln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18318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321" y="1731788"/>
            <a:ext cx="5412479" cy="3394423"/>
          </a:xfrm>
        </p:spPr>
        <p:txBody>
          <a:bodyPr wrap="square"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 </a:t>
            </a:r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 in any doubt speak to me.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Advanced Networking </a:t>
            </a:r>
          </a:p>
          <a:p>
            <a:r>
              <a:rPr lang="en-GB" i="1" dirty="0"/>
              <a:t>(ACCA5024)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630</TotalTime>
  <Words>231</Words>
  <Application>Microsoft Macintosh PowerPoint</Application>
  <PresentationFormat>Widescreen</PresentationFormat>
  <Paragraphs>64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6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PowerPoint Presentation</vt:lpstr>
      <vt:lpstr>Other Opportunities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Kapilan Radhakrishnan</cp:lastModifiedBy>
  <cp:revision>64</cp:revision>
  <dcterms:created xsi:type="dcterms:W3CDTF">2021-03-05T06:07:01Z</dcterms:created>
  <dcterms:modified xsi:type="dcterms:W3CDTF">2026-09-30T20:16:32Z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