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AABF15-F811-4A02-B770-67BDB873B3CE}" v="4" dt="2022-05-04T08:00:54.9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35" autoAdjust="0"/>
    <p:restoredTop sz="94660"/>
  </p:normalViewPr>
  <p:slideViewPr>
    <p:cSldViewPr snapToGrid="0">
      <p:cViewPr varScale="1">
        <p:scale>
          <a:sx n="82" d="100"/>
          <a:sy n="82" d="100"/>
        </p:scale>
        <p:origin x="56" y="1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Gillespie" userId="c058c733156978cf" providerId="LiveId" clId="{07AABF15-F811-4A02-B770-67BDB873B3CE}"/>
    <pc:docChg chg="undo custSel addSld modSld sldOrd">
      <pc:chgData name="Lisa Gillespie" userId="c058c733156978cf" providerId="LiveId" clId="{07AABF15-F811-4A02-B770-67BDB873B3CE}" dt="2022-05-05T21:35:43.400" v="1375" actId="27636"/>
      <pc:docMkLst>
        <pc:docMk/>
      </pc:docMkLst>
      <pc:sldChg chg="modSp mod">
        <pc:chgData name="Lisa Gillespie" userId="c058c733156978cf" providerId="LiveId" clId="{07AABF15-F811-4A02-B770-67BDB873B3CE}" dt="2022-05-02T10:08:28.667" v="65" actId="5793"/>
        <pc:sldMkLst>
          <pc:docMk/>
          <pc:sldMk cId="1999624787" sldId="257"/>
        </pc:sldMkLst>
        <pc:spChg chg="mod">
          <ac:chgData name="Lisa Gillespie" userId="c058c733156978cf" providerId="LiveId" clId="{07AABF15-F811-4A02-B770-67BDB873B3CE}" dt="2022-05-02T10:08:28.667" v="65" actId="5793"/>
          <ac:spMkLst>
            <pc:docMk/>
            <pc:sldMk cId="1999624787" sldId="257"/>
            <ac:spMk id="3" creationId="{B850A5A6-AC50-47F2-8B03-D0DB67A3B71D}"/>
          </ac:spMkLst>
        </pc:spChg>
      </pc:sldChg>
      <pc:sldChg chg="addSp delSp modSp mod setBg">
        <pc:chgData name="Lisa Gillespie" userId="c058c733156978cf" providerId="LiveId" clId="{07AABF15-F811-4A02-B770-67BDB873B3CE}" dt="2022-05-02T11:22:52.457" v="1311" actId="26606"/>
        <pc:sldMkLst>
          <pc:docMk/>
          <pc:sldMk cId="1947559080" sldId="258"/>
        </pc:sldMkLst>
        <pc:spChg chg="mod">
          <ac:chgData name="Lisa Gillespie" userId="c058c733156978cf" providerId="LiveId" clId="{07AABF15-F811-4A02-B770-67BDB873B3CE}" dt="2022-05-02T11:22:52.457" v="1311" actId="26606"/>
          <ac:spMkLst>
            <pc:docMk/>
            <pc:sldMk cId="1947559080" sldId="258"/>
            <ac:spMk id="2" creationId="{4F7CDD70-F524-4AD0-9274-E8CC6C334AFF}"/>
          </ac:spMkLst>
        </pc:spChg>
        <pc:spChg chg="mod ord">
          <ac:chgData name="Lisa Gillespie" userId="c058c733156978cf" providerId="LiveId" clId="{07AABF15-F811-4A02-B770-67BDB873B3CE}" dt="2022-05-02T11:22:52.457" v="1311" actId="26606"/>
          <ac:spMkLst>
            <pc:docMk/>
            <pc:sldMk cId="1947559080" sldId="258"/>
            <ac:spMk id="3" creationId="{E0D05E6D-1266-4614-B081-5730037D39CF}"/>
          </ac:spMkLst>
        </pc:spChg>
        <pc:spChg chg="add del">
          <ac:chgData name="Lisa Gillespie" userId="c058c733156978cf" providerId="LiveId" clId="{07AABF15-F811-4A02-B770-67BDB873B3CE}" dt="2022-05-02T11:22:43.046" v="1302" actId="26606"/>
          <ac:spMkLst>
            <pc:docMk/>
            <pc:sldMk cId="1947559080" sldId="258"/>
            <ac:spMk id="9" creationId="{1660E788-AFA9-4A1B-9991-6AA74632A15B}"/>
          </ac:spMkLst>
        </pc:spChg>
        <pc:spChg chg="add del">
          <ac:chgData name="Lisa Gillespie" userId="c058c733156978cf" providerId="LiveId" clId="{07AABF15-F811-4A02-B770-67BDB873B3CE}" dt="2022-05-02T11:22:43.046" v="1302" actId="26606"/>
          <ac:spMkLst>
            <pc:docMk/>
            <pc:sldMk cId="1947559080" sldId="258"/>
            <ac:spMk id="11" creationId="{867D4867-5BA7-4462-B2F6-A23F4A622AA7}"/>
          </ac:spMkLst>
        </pc:spChg>
        <pc:spChg chg="add del">
          <ac:chgData name="Lisa Gillespie" userId="c058c733156978cf" providerId="LiveId" clId="{07AABF15-F811-4A02-B770-67BDB873B3CE}" dt="2022-05-02T11:22:45.293" v="1304" actId="26606"/>
          <ac:spMkLst>
            <pc:docMk/>
            <pc:sldMk cId="1947559080" sldId="258"/>
            <ac:spMk id="13" creationId="{879398A9-0D0D-4901-BDDF-B3D93CECA7B9}"/>
          </ac:spMkLst>
        </pc:spChg>
        <pc:spChg chg="add del">
          <ac:chgData name="Lisa Gillespie" userId="c058c733156978cf" providerId="LiveId" clId="{07AABF15-F811-4A02-B770-67BDB873B3CE}" dt="2022-05-02T11:22:45.293" v="1304" actId="26606"/>
          <ac:spMkLst>
            <pc:docMk/>
            <pc:sldMk cId="1947559080" sldId="258"/>
            <ac:spMk id="14" creationId="{011FEC3B-E514-4E21-B2CB-7903A73569E2}"/>
          </ac:spMkLst>
        </pc:spChg>
        <pc:spChg chg="add del">
          <ac:chgData name="Lisa Gillespie" userId="c058c733156978cf" providerId="LiveId" clId="{07AABF15-F811-4A02-B770-67BDB873B3CE}" dt="2022-05-02T11:22:47.421" v="1306" actId="26606"/>
          <ac:spMkLst>
            <pc:docMk/>
            <pc:sldMk cId="1947559080" sldId="258"/>
            <ac:spMk id="16" creationId="{A99FE660-E3DF-47E7-962D-66C6F6CE0D81}"/>
          </ac:spMkLst>
        </pc:spChg>
        <pc:spChg chg="add del">
          <ac:chgData name="Lisa Gillespie" userId="c058c733156978cf" providerId="LiveId" clId="{07AABF15-F811-4A02-B770-67BDB873B3CE}" dt="2022-05-02T11:22:47.421" v="1306" actId="26606"/>
          <ac:spMkLst>
            <pc:docMk/>
            <pc:sldMk cId="1947559080" sldId="258"/>
            <ac:spMk id="17" creationId="{38C29FEE-8E8F-43D5-AD23-EB4060B4D943}"/>
          </ac:spMkLst>
        </pc:spChg>
        <pc:spChg chg="add del">
          <ac:chgData name="Lisa Gillespie" userId="c058c733156978cf" providerId="LiveId" clId="{07AABF15-F811-4A02-B770-67BDB873B3CE}" dt="2022-05-02T11:22:50.944" v="1308" actId="26606"/>
          <ac:spMkLst>
            <pc:docMk/>
            <pc:sldMk cId="1947559080" sldId="258"/>
            <ac:spMk id="19" creationId="{879398A9-0D0D-4901-BDDF-B3D93CECA7B9}"/>
          </ac:spMkLst>
        </pc:spChg>
        <pc:spChg chg="add del">
          <ac:chgData name="Lisa Gillespie" userId="c058c733156978cf" providerId="LiveId" clId="{07AABF15-F811-4A02-B770-67BDB873B3CE}" dt="2022-05-02T11:22:50.944" v="1308" actId="26606"/>
          <ac:spMkLst>
            <pc:docMk/>
            <pc:sldMk cId="1947559080" sldId="258"/>
            <ac:spMk id="20" creationId="{011FEC3B-E514-4E21-B2CB-7903A73569E2}"/>
          </ac:spMkLst>
        </pc:spChg>
        <pc:spChg chg="add del">
          <ac:chgData name="Lisa Gillespie" userId="c058c733156978cf" providerId="LiveId" clId="{07AABF15-F811-4A02-B770-67BDB873B3CE}" dt="2022-05-02T11:22:52.401" v="1310" actId="26606"/>
          <ac:spMkLst>
            <pc:docMk/>
            <pc:sldMk cId="1947559080" sldId="258"/>
            <ac:spMk id="22" creationId="{1660E788-AFA9-4A1B-9991-6AA74632A15B}"/>
          </ac:spMkLst>
        </pc:spChg>
        <pc:spChg chg="add del">
          <ac:chgData name="Lisa Gillespie" userId="c058c733156978cf" providerId="LiveId" clId="{07AABF15-F811-4A02-B770-67BDB873B3CE}" dt="2022-05-02T11:22:52.401" v="1310" actId="26606"/>
          <ac:spMkLst>
            <pc:docMk/>
            <pc:sldMk cId="1947559080" sldId="258"/>
            <ac:spMk id="23" creationId="{867D4867-5BA7-4462-B2F6-A23F4A622AA7}"/>
          </ac:spMkLst>
        </pc:spChg>
        <pc:spChg chg="add">
          <ac:chgData name="Lisa Gillespie" userId="c058c733156978cf" providerId="LiveId" clId="{07AABF15-F811-4A02-B770-67BDB873B3CE}" dt="2022-05-02T11:22:52.457" v="1311" actId="26606"/>
          <ac:spMkLst>
            <pc:docMk/>
            <pc:sldMk cId="1947559080" sldId="258"/>
            <ac:spMk id="25" creationId="{CF4680D4-DEE2-49EE-AF90-EFEAF50AEC23}"/>
          </ac:spMkLst>
        </pc:spChg>
        <pc:spChg chg="add">
          <ac:chgData name="Lisa Gillespie" userId="c058c733156978cf" providerId="LiveId" clId="{07AABF15-F811-4A02-B770-67BDB873B3CE}" dt="2022-05-02T11:22:52.457" v="1311" actId="26606"/>
          <ac:spMkLst>
            <pc:docMk/>
            <pc:sldMk cId="1947559080" sldId="258"/>
            <ac:spMk id="26" creationId="{50C52EE1-5085-4960-AD29-A926E62ECC9F}"/>
          </ac:spMkLst>
        </pc:spChg>
        <pc:spChg chg="add">
          <ac:chgData name="Lisa Gillespie" userId="c058c733156978cf" providerId="LiveId" clId="{07AABF15-F811-4A02-B770-67BDB873B3CE}" dt="2022-05-02T11:22:52.457" v="1311" actId="26606"/>
          <ac:spMkLst>
            <pc:docMk/>
            <pc:sldMk cId="1947559080" sldId="258"/>
            <ac:spMk id="27" creationId="{CD15AA94-C237-4412-B37B-EB317D2B05B7}"/>
          </ac:spMkLst>
        </pc:spChg>
        <pc:picChg chg="add mod">
          <ac:chgData name="Lisa Gillespie" userId="c058c733156978cf" providerId="LiveId" clId="{07AABF15-F811-4A02-B770-67BDB873B3CE}" dt="2022-05-02T11:22:52.457" v="1311" actId="26606"/>
          <ac:picMkLst>
            <pc:docMk/>
            <pc:sldMk cId="1947559080" sldId="258"/>
            <ac:picMk id="4" creationId="{CF156AC0-08AD-447C-854B-18A704597EB5}"/>
          </ac:picMkLst>
        </pc:picChg>
      </pc:sldChg>
      <pc:sldChg chg="modSp mod">
        <pc:chgData name="Lisa Gillespie" userId="c058c733156978cf" providerId="LiveId" clId="{07AABF15-F811-4A02-B770-67BDB873B3CE}" dt="2022-05-02T13:11:51.950" v="1327" actId="20577"/>
        <pc:sldMkLst>
          <pc:docMk/>
          <pc:sldMk cId="183103684" sldId="259"/>
        </pc:sldMkLst>
        <pc:spChg chg="mod">
          <ac:chgData name="Lisa Gillespie" userId="c058c733156978cf" providerId="LiveId" clId="{07AABF15-F811-4A02-B770-67BDB873B3CE}" dt="2022-05-02T13:11:51.950" v="1327" actId="20577"/>
          <ac:spMkLst>
            <pc:docMk/>
            <pc:sldMk cId="183103684" sldId="259"/>
            <ac:spMk id="3" creationId="{A51C4FE2-92F7-4CEB-A720-3FECD7B40D45}"/>
          </ac:spMkLst>
        </pc:spChg>
      </pc:sldChg>
      <pc:sldChg chg="modSp new mod ord">
        <pc:chgData name="Lisa Gillespie" userId="c058c733156978cf" providerId="LiveId" clId="{07AABF15-F811-4A02-B770-67BDB873B3CE}" dt="2022-05-02T10:16:23.680" v="611" actId="403"/>
        <pc:sldMkLst>
          <pc:docMk/>
          <pc:sldMk cId="1784658423" sldId="260"/>
        </pc:sldMkLst>
        <pc:spChg chg="mod">
          <ac:chgData name="Lisa Gillespie" userId="c058c733156978cf" providerId="LiveId" clId="{07AABF15-F811-4A02-B770-67BDB873B3CE}" dt="2022-04-25T17:19:07.901" v="45" actId="404"/>
          <ac:spMkLst>
            <pc:docMk/>
            <pc:sldMk cId="1784658423" sldId="260"/>
            <ac:spMk id="2" creationId="{8760D7EF-AA07-4468-82F1-2D7B3E942A73}"/>
          </ac:spMkLst>
        </pc:spChg>
        <pc:spChg chg="mod">
          <ac:chgData name="Lisa Gillespie" userId="c058c733156978cf" providerId="LiveId" clId="{07AABF15-F811-4A02-B770-67BDB873B3CE}" dt="2022-05-02T10:16:23.680" v="611" actId="403"/>
          <ac:spMkLst>
            <pc:docMk/>
            <pc:sldMk cId="1784658423" sldId="260"/>
            <ac:spMk id="3" creationId="{2BF87D48-B75C-46ED-A735-FFF3A4667F4A}"/>
          </ac:spMkLst>
        </pc:spChg>
      </pc:sldChg>
      <pc:sldChg chg="addSp delSp modSp new mod setBg">
        <pc:chgData name="Lisa Gillespie" userId="c058c733156978cf" providerId="LiveId" clId="{07AABF15-F811-4A02-B770-67BDB873B3CE}" dt="2022-05-02T13:27:24.352" v="1334" actId="27614"/>
        <pc:sldMkLst>
          <pc:docMk/>
          <pc:sldMk cId="549057988" sldId="261"/>
        </pc:sldMkLst>
        <pc:spChg chg="mod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2" creationId="{524FB008-C093-41D2-AC8D-21184E55A9E1}"/>
          </ac:spMkLst>
        </pc:spChg>
        <pc:spChg chg="mod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3" creationId="{7833683C-4F63-40F6-8A21-E97C2B819B5E}"/>
          </ac:spMkLst>
        </pc:spChg>
        <pc:spChg chg="add del">
          <ac:chgData name="Lisa Gillespie" userId="c058c733156978cf" providerId="LiveId" clId="{07AABF15-F811-4A02-B770-67BDB873B3CE}" dt="2022-05-02T11:24:31.024" v="1318" actId="26606"/>
          <ac:spMkLst>
            <pc:docMk/>
            <pc:sldMk cId="549057988" sldId="261"/>
            <ac:spMk id="9" creationId="{1660E788-AFA9-4A1B-9991-6AA74632A15B}"/>
          </ac:spMkLst>
        </pc:spChg>
        <pc:spChg chg="add del">
          <ac:chgData name="Lisa Gillespie" userId="c058c733156978cf" providerId="LiveId" clId="{07AABF15-F811-4A02-B770-67BDB873B3CE}" dt="2022-05-02T11:24:31.024" v="1318" actId="26606"/>
          <ac:spMkLst>
            <pc:docMk/>
            <pc:sldMk cId="549057988" sldId="261"/>
            <ac:spMk id="11" creationId="{867D4867-5BA7-4462-B2F6-A23F4A622AA7}"/>
          </ac:spMkLst>
        </pc:spChg>
        <pc:spChg chg="add del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13" creationId="{CD15AA94-C237-4412-B37B-EB317D2B05B7}"/>
          </ac:spMkLst>
        </pc:spChg>
        <pc:spChg chg="add del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14" creationId="{CF4680D4-DEE2-49EE-AF90-EFEAF50AEC23}"/>
          </ac:spMkLst>
        </pc:spChg>
        <pc:spChg chg="add del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15" creationId="{50C52EE1-5085-4960-AD29-A926E62ECC9F}"/>
          </ac:spMkLst>
        </pc:spChg>
        <pc:spChg chg="add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20" creationId="{E3BC0364-4B58-4841-A227-00A6A59E02C6}"/>
          </ac:spMkLst>
        </pc:spChg>
        <pc:spChg chg="add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22" creationId="{A029A1F4-D02D-48E4-9331-6870B23B4FAF}"/>
          </ac:spMkLst>
        </pc:spChg>
        <pc:spChg chg="add">
          <ac:chgData name="Lisa Gillespie" userId="c058c733156978cf" providerId="LiveId" clId="{07AABF15-F811-4A02-B770-67BDB873B3CE}" dt="2022-05-02T13:27:17.450" v="1332" actId="26606"/>
          <ac:spMkLst>
            <pc:docMk/>
            <pc:sldMk cId="549057988" sldId="261"/>
            <ac:spMk id="24" creationId="{D06A8CF3-711E-4C63-9DD5-53A2696C0D6F}"/>
          </ac:spMkLst>
        </pc:spChg>
        <pc:picChg chg="add mod">
          <ac:chgData name="Lisa Gillespie" userId="c058c733156978cf" providerId="LiveId" clId="{07AABF15-F811-4A02-B770-67BDB873B3CE}" dt="2022-05-02T13:27:24.352" v="1334" actId="27614"/>
          <ac:picMkLst>
            <pc:docMk/>
            <pc:sldMk cId="549057988" sldId="261"/>
            <ac:picMk id="4" creationId="{0E0832B6-5FDC-42FA-A677-B7D2380F4F64}"/>
          </ac:picMkLst>
        </pc:picChg>
        <pc:picChg chg="add mod">
          <ac:chgData name="Lisa Gillespie" userId="c058c733156978cf" providerId="LiveId" clId="{07AABF15-F811-4A02-B770-67BDB873B3CE}" dt="2022-05-02T13:27:23.358" v="1333" actId="27614"/>
          <ac:picMkLst>
            <pc:docMk/>
            <pc:sldMk cId="549057988" sldId="261"/>
            <ac:picMk id="5" creationId="{332551C2-0CAB-4DB2-82F5-9AD24889DFE7}"/>
          </ac:picMkLst>
        </pc:picChg>
      </pc:sldChg>
      <pc:sldChg chg="modSp new mod">
        <pc:chgData name="Lisa Gillespie" userId="c058c733156978cf" providerId="LiveId" clId="{07AABF15-F811-4A02-B770-67BDB873B3CE}" dt="2022-05-02T10:37:36.680" v="1173" actId="113"/>
        <pc:sldMkLst>
          <pc:docMk/>
          <pc:sldMk cId="1547372729" sldId="262"/>
        </pc:sldMkLst>
        <pc:spChg chg="mod">
          <ac:chgData name="Lisa Gillespie" userId="c058c733156978cf" providerId="LiveId" clId="{07AABF15-F811-4A02-B770-67BDB873B3CE}" dt="2022-05-02T10:27:11.959" v="862" actId="20577"/>
          <ac:spMkLst>
            <pc:docMk/>
            <pc:sldMk cId="1547372729" sldId="262"/>
            <ac:spMk id="2" creationId="{8FAC224B-8FF4-430E-A1CE-0822B8D55668}"/>
          </ac:spMkLst>
        </pc:spChg>
        <pc:spChg chg="mod">
          <ac:chgData name="Lisa Gillespie" userId="c058c733156978cf" providerId="LiveId" clId="{07AABF15-F811-4A02-B770-67BDB873B3CE}" dt="2022-05-02T10:37:36.680" v="1173" actId="113"/>
          <ac:spMkLst>
            <pc:docMk/>
            <pc:sldMk cId="1547372729" sldId="262"/>
            <ac:spMk id="3" creationId="{3F50CAFD-6E39-4096-AA64-C083FC20FFC6}"/>
          </ac:spMkLst>
        </pc:spChg>
      </pc:sldChg>
      <pc:sldChg chg="modSp new mod">
        <pc:chgData name="Lisa Gillespie" userId="c058c733156978cf" providerId="LiveId" clId="{07AABF15-F811-4A02-B770-67BDB873B3CE}" dt="2022-05-02T11:21:38.468" v="1298" actId="20577"/>
        <pc:sldMkLst>
          <pc:docMk/>
          <pc:sldMk cId="2139643144" sldId="263"/>
        </pc:sldMkLst>
        <pc:spChg chg="mod">
          <ac:chgData name="Lisa Gillespie" userId="c058c733156978cf" providerId="LiveId" clId="{07AABF15-F811-4A02-B770-67BDB873B3CE}" dt="2022-05-02T10:41:20.584" v="1215" actId="1076"/>
          <ac:spMkLst>
            <pc:docMk/>
            <pc:sldMk cId="2139643144" sldId="263"/>
            <ac:spMk id="2" creationId="{D32FC078-9569-4D93-BCCF-28D7873688AB}"/>
          </ac:spMkLst>
        </pc:spChg>
        <pc:spChg chg="mod">
          <ac:chgData name="Lisa Gillespie" userId="c058c733156978cf" providerId="LiveId" clId="{07AABF15-F811-4A02-B770-67BDB873B3CE}" dt="2022-05-02T11:21:38.468" v="1298" actId="20577"/>
          <ac:spMkLst>
            <pc:docMk/>
            <pc:sldMk cId="2139643144" sldId="263"/>
            <ac:spMk id="3" creationId="{1582B244-762D-4BE6-81C4-96483D065636}"/>
          </ac:spMkLst>
        </pc:spChg>
      </pc:sldChg>
      <pc:sldChg chg="addSp delSp modSp new mod setBg">
        <pc:chgData name="Lisa Gillespie" userId="c058c733156978cf" providerId="LiveId" clId="{07AABF15-F811-4A02-B770-67BDB873B3CE}" dt="2022-05-04T08:00:59.668" v="1349" actId="26606"/>
        <pc:sldMkLst>
          <pc:docMk/>
          <pc:sldMk cId="1295801766" sldId="264"/>
        </pc:sldMkLst>
        <pc:spChg chg="mod">
          <ac:chgData name="Lisa Gillespie" userId="c058c733156978cf" providerId="LiveId" clId="{07AABF15-F811-4A02-B770-67BDB873B3CE}" dt="2022-05-04T08:00:59.668" v="1349" actId="26606"/>
          <ac:spMkLst>
            <pc:docMk/>
            <pc:sldMk cId="1295801766" sldId="264"/>
            <ac:spMk id="2" creationId="{3E3243E5-EEE3-4BEF-8CEE-B1243BE37217}"/>
          </ac:spMkLst>
        </pc:spChg>
        <pc:spChg chg="del">
          <ac:chgData name="Lisa Gillespie" userId="c058c733156978cf" providerId="LiveId" clId="{07AABF15-F811-4A02-B770-67BDB873B3CE}" dt="2022-05-04T07:59:49.631" v="1346" actId="478"/>
          <ac:spMkLst>
            <pc:docMk/>
            <pc:sldMk cId="1295801766" sldId="264"/>
            <ac:spMk id="3" creationId="{6452787D-11C5-4254-80CB-FC416F7AE587}"/>
          </ac:spMkLst>
        </pc:spChg>
        <pc:spChg chg="add">
          <ac:chgData name="Lisa Gillespie" userId="c058c733156978cf" providerId="LiveId" clId="{07AABF15-F811-4A02-B770-67BDB873B3CE}" dt="2022-05-04T08:00:59.668" v="1349" actId="26606"/>
          <ac:spMkLst>
            <pc:docMk/>
            <pc:sldMk cId="1295801766" sldId="264"/>
            <ac:spMk id="9" creationId="{EC7FF834-B204-4967-8D47-8BB36EAF0EF5}"/>
          </ac:spMkLst>
        </pc:spChg>
        <pc:spChg chg="add">
          <ac:chgData name="Lisa Gillespie" userId="c058c733156978cf" providerId="LiveId" clId="{07AABF15-F811-4A02-B770-67BDB873B3CE}" dt="2022-05-04T08:00:59.668" v="1349" actId="26606"/>
          <ac:spMkLst>
            <pc:docMk/>
            <pc:sldMk cId="1295801766" sldId="264"/>
            <ac:spMk id="11" creationId="{F780A22D-61EA-43E3-BD94-3E39CF902160}"/>
          </ac:spMkLst>
        </pc:spChg>
        <pc:picChg chg="add mod">
          <ac:chgData name="Lisa Gillespie" userId="c058c733156978cf" providerId="LiveId" clId="{07AABF15-F811-4A02-B770-67BDB873B3CE}" dt="2022-05-04T08:00:59.668" v="1349" actId="26606"/>
          <ac:picMkLst>
            <pc:docMk/>
            <pc:sldMk cId="1295801766" sldId="264"/>
            <ac:picMk id="4" creationId="{59EBD26E-6419-470B-831D-0CF931AC6E93}"/>
          </ac:picMkLst>
        </pc:picChg>
      </pc:sldChg>
      <pc:sldChg chg="addSp delSp modSp new mod">
        <pc:chgData name="Lisa Gillespie" userId="c058c733156978cf" providerId="LiveId" clId="{07AABF15-F811-4A02-B770-67BDB873B3CE}" dt="2022-05-05T21:35:43.400" v="1375" actId="27636"/>
        <pc:sldMkLst>
          <pc:docMk/>
          <pc:sldMk cId="4160326529" sldId="265"/>
        </pc:sldMkLst>
        <pc:spChg chg="del mod">
          <ac:chgData name="Lisa Gillespie" userId="c058c733156978cf" providerId="LiveId" clId="{07AABF15-F811-4A02-B770-67BDB873B3CE}" dt="2022-05-05T21:35:35.403" v="1372" actId="478"/>
          <ac:spMkLst>
            <pc:docMk/>
            <pc:sldMk cId="4160326529" sldId="265"/>
            <ac:spMk id="2" creationId="{5C687BBF-6590-4E17-9E26-EBDD02819FD1}"/>
          </ac:spMkLst>
        </pc:spChg>
        <pc:spChg chg="mod">
          <ac:chgData name="Lisa Gillespie" userId="c058c733156978cf" providerId="LiveId" clId="{07AABF15-F811-4A02-B770-67BDB873B3CE}" dt="2022-05-05T21:35:43.400" v="1375" actId="27636"/>
          <ac:spMkLst>
            <pc:docMk/>
            <pc:sldMk cId="4160326529" sldId="265"/>
            <ac:spMk id="3" creationId="{AC40F6FC-C832-457F-85A8-303FB83FEEA8}"/>
          </ac:spMkLst>
        </pc:spChg>
        <pc:spChg chg="add del mod">
          <ac:chgData name="Lisa Gillespie" userId="c058c733156978cf" providerId="LiveId" clId="{07AABF15-F811-4A02-B770-67BDB873B3CE}" dt="2022-05-05T21:35:38.421" v="1373" actId="478"/>
          <ac:spMkLst>
            <pc:docMk/>
            <pc:sldMk cId="4160326529" sldId="265"/>
            <ac:spMk id="5" creationId="{30C8C264-1759-48CA-90F6-123D38F158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4811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552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648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016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941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9464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582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0740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3016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2473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71131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296653B-5419-474B-8F8B-D42AD8888B0F}" type="datetimeFigureOut">
              <a:rPr lang="en-GB" smtClean="0"/>
              <a:t>04/05/2022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5901219D-A8C2-4D2F-9961-0CEDF265AB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3101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A8A15-5FE2-45DB-AE54-5E6756794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06471" y="519199"/>
            <a:ext cx="8991600" cy="1645920"/>
          </a:xfrm>
        </p:spPr>
        <p:txBody>
          <a:bodyPr/>
          <a:lstStyle/>
          <a:p>
            <a:r>
              <a:rPr lang="en-GB" dirty="0"/>
              <a:t>RESEARCH INTO SAFEGUARDING CHILDREN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0FB8FB-BCFB-4123-A801-26681DEE63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31723" y="2392009"/>
            <a:ext cx="6801612" cy="123989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Lisa Gillespie</a:t>
            </a:r>
          </a:p>
          <a:p>
            <a:r>
              <a:rPr lang="en-GB" dirty="0"/>
              <a:t>Student ID: 1803071</a:t>
            </a:r>
          </a:p>
          <a:p>
            <a:r>
              <a:rPr lang="en-GB" dirty="0"/>
              <a:t>Introduction Into Health Research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1F22F6-2885-44A6-B2A5-1E51505473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49294" y="3871842"/>
            <a:ext cx="3566469" cy="2554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58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0B7AB-EDB2-4A8D-8AD3-A962E351B8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3645" y="135532"/>
            <a:ext cx="7729728" cy="1188720"/>
          </a:xfrm>
        </p:spPr>
        <p:txBody>
          <a:bodyPr>
            <a:normAutofit/>
          </a:bodyPr>
          <a:lstStyle/>
          <a:p>
            <a:r>
              <a:rPr lang="en-GB" sz="2000" dirty="0"/>
              <a:t>Safeguarding children and young people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50A5A6-AC50-47F2-8B03-D0DB67A3B7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2594" y="1669400"/>
            <a:ext cx="10306992" cy="4607414"/>
          </a:xfrm>
        </p:spPr>
        <p:txBody>
          <a:bodyPr/>
          <a:lstStyle/>
          <a:p>
            <a:r>
              <a:rPr lang="en-GB" sz="2400" dirty="0"/>
              <a:t>What does safeguarding children mean?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Policy and practise of safeguarding children in the United Kingdom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Every child matters policy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Terms used when safeguarding 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Arthurs Law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962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8">
            <a:extLst>
              <a:ext uri="{FF2B5EF4-FFF2-40B4-BE49-F238E27FC236}">
                <a16:creationId xmlns:a16="http://schemas.microsoft.com/office/drawing/2014/main" id="{CF4680D4-DEE2-49EE-AF90-EFEAF50AEC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6876939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F7CDD70-F524-4AD0-9274-E8CC6C334A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1290025"/>
            <a:ext cx="5291327" cy="118872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>
            <a:normAutofit/>
          </a:bodyPr>
          <a:lstStyle/>
          <a:p>
            <a:r>
              <a:rPr lang="en-GB"/>
              <a:t>Every child matters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05E6D-1266-4614-B081-5730037D3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" y="2858703"/>
            <a:ext cx="5285791" cy="304254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The aim of the policy</a:t>
            </a:r>
          </a:p>
          <a:p>
            <a:pPr marL="0" indent="0">
              <a:lnSpc>
                <a:spcPct val="90000"/>
              </a:lnSpc>
              <a:buNone/>
            </a:pPr>
            <a:endParaRPr lang="en-GB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</a:pPr>
            <a:r>
              <a:rPr lang="en-GB">
                <a:solidFill>
                  <a:srgbClr val="FFFFFF"/>
                </a:solidFill>
              </a:rPr>
              <a:t>Five key principles;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>
                <a:solidFill>
                  <a:srgbClr val="FFFFFF"/>
                </a:solidFill>
              </a:rPr>
              <a:t>To be healthy 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>
                <a:solidFill>
                  <a:srgbClr val="FFFFFF"/>
                </a:solidFill>
              </a:rPr>
              <a:t>To stay safe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>
                <a:solidFill>
                  <a:srgbClr val="FFFFFF"/>
                </a:solidFill>
              </a:rPr>
              <a:t>To enjoy and achieve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>
                <a:solidFill>
                  <a:srgbClr val="FFFFFF"/>
                </a:solidFill>
              </a:rPr>
              <a:t>To make positive contribution</a:t>
            </a:r>
          </a:p>
          <a:p>
            <a:pPr>
              <a:lnSpc>
                <a:spcPct val="90000"/>
              </a:lnSpc>
              <a:buFontTx/>
              <a:buChar char="-"/>
            </a:pPr>
            <a:r>
              <a:rPr lang="en-GB" b="1">
                <a:solidFill>
                  <a:srgbClr val="FFFFFF"/>
                </a:solidFill>
              </a:rPr>
              <a:t>To achieve economic well-being</a:t>
            </a:r>
          </a:p>
          <a:p>
            <a:pPr>
              <a:lnSpc>
                <a:spcPct val="90000"/>
              </a:lnSpc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26" name="Rectangle 10">
            <a:extLst>
              <a:ext uri="{FF2B5EF4-FFF2-40B4-BE49-F238E27FC236}">
                <a16:creationId xmlns:a16="http://schemas.microsoft.com/office/drawing/2014/main" id="{50C52EE1-5085-4960-AD29-A926E62E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640080"/>
            <a:ext cx="4017264" cy="5261170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12">
            <a:extLst>
              <a:ext uri="{FF2B5EF4-FFF2-40B4-BE49-F238E27FC236}">
                <a16:creationId xmlns:a16="http://schemas.microsoft.com/office/drawing/2014/main" id="{CD15AA94-C237-4412-B37B-EB317D2B0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00772" y="806357"/>
            <a:ext cx="3685032" cy="492861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156AC0-08AD-447C-854B-18A704597E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5364" y="2431703"/>
            <a:ext cx="3355848" cy="1677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5590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5C4102-1214-4DC7-A6AF-70AE1970A6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51031"/>
            <a:ext cx="7729728" cy="1188720"/>
          </a:xfrm>
        </p:spPr>
        <p:txBody>
          <a:bodyPr/>
          <a:lstStyle/>
          <a:p>
            <a:r>
              <a:rPr lang="en-GB" dirty="0"/>
              <a:t>Arthurs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C4FE2-92F7-4CEB-A720-3FECD7B40D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840" y="1669400"/>
            <a:ext cx="9973779" cy="4917380"/>
          </a:xfrm>
        </p:spPr>
        <p:txBody>
          <a:bodyPr/>
          <a:lstStyle/>
          <a:p>
            <a:r>
              <a:rPr lang="en-US" dirty="0"/>
              <a:t>Arthur </a:t>
            </a:r>
            <a:r>
              <a:rPr lang="en-US" dirty="0" err="1"/>
              <a:t>Labinjo</a:t>
            </a:r>
            <a:r>
              <a:rPr lang="en-US" dirty="0"/>
              <a:t>-Hughes, 6 years old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is Arthurs law?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r>
              <a:rPr lang="en-GB" dirty="0"/>
              <a:t>How the system failed to protect him and many others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103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0D7EF-AA07-4468-82F1-2D7B3E942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13024"/>
            <a:ext cx="7729728" cy="1188720"/>
          </a:xfrm>
        </p:spPr>
        <p:txBody>
          <a:bodyPr>
            <a:normAutofit/>
          </a:bodyPr>
          <a:lstStyle/>
          <a:p>
            <a:r>
              <a:rPr lang="en-GB" sz="2400" dirty="0"/>
              <a:t>Social services, assessments and duties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F87D48-B75C-46ED-A735-FFF3A4667F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332" y="1622905"/>
            <a:ext cx="10554965" cy="4731400"/>
          </a:xfrm>
        </p:spPr>
        <p:txBody>
          <a:bodyPr/>
          <a:lstStyle/>
          <a:p>
            <a:r>
              <a:rPr lang="en-GB" dirty="0"/>
              <a:t>Assessments that must be undertaken;</a:t>
            </a:r>
          </a:p>
          <a:p>
            <a:pPr>
              <a:buFontTx/>
              <a:buChar char="-"/>
            </a:pPr>
            <a:r>
              <a:rPr lang="en-GB" sz="1600" b="1" dirty="0"/>
              <a:t>Duties to provide accommodation</a:t>
            </a:r>
          </a:p>
          <a:p>
            <a:pPr>
              <a:buFontTx/>
              <a:buChar char="-"/>
            </a:pPr>
            <a:r>
              <a:rPr lang="en-GB" sz="1600" b="1" dirty="0"/>
              <a:t>Definition of a child in need</a:t>
            </a:r>
          </a:p>
          <a:p>
            <a:pPr>
              <a:buFontTx/>
              <a:buChar char="-"/>
            </a:pPr>
            <a:r>
              <a:rPr lang="en-GB" sz="1600" b="1" dirty="0"/>
              <a:t>Assessment of children in need</a:t>
            </a:r>
          </a:p>
          <a:p>
            <a:pPr>
              <a:buFontTx/>
              <a:buChar char="-"/>
            </a:pPr>
            <a:r>
              <a:rPr lang="en-GB" sz="1600" b="1" dirty="0"/>
              <a:t>Dependent children on living with their families</a:t>
            </a:r>
          </a:p>
          <a:p>
            <a:pPr>
              <a:buFontTx/>
              <a:buChar char="-"/>
            </a:pPr>
            <a:r>
              <a:rPr lang="en-GB" sz="1600" b="1" dirty="0"/>
              <a:t>Needs assessments for young carers</a:t>
            </a:r>
          </a:p>
          <a:p>
            <a:pPr>
              <a:buFontTx/>
              <a:buChar char="-"/>
            </a:pPr>
            <a:r>
              <a:rPr lang="en-GB" sz="1600" b="1" dirty="0"/>
              <a:t>Support for care leavers</a:t>
            </a:r>
          </a:p>
          <a:p>
            <a:pPr>
              <a:buFontTx/>
              <a:buChar char="-"/>
            </a:pPr>
            <a:r>
              <a:rPr lang="en-GB" sz="1600" b="1" dirty="0"/>
              <a:t>Role of a children's commissioner </a:t>
            </a:r>
          </a:p>
          <a:p>
            <a:pPr>
              <a:buFontTx/>
              <a:buChar char="-"/>
            </a:pPr>
            <a:r>
              <a:rPr lang="en-GB" sz="1600" b="1" dirty="0"/>
              <a:t>Local authorities and cooperate parenting principles</a:t>
            </a:r>
          </a:p>
          <a:p>
            <a:r>
              <a:rPr lang="en-GB" dirty="0"/>
              <a:t>Why are these assessments important?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7846584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FB008-C093-41D2-AC8D-21184E55A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1" y="964692"/>
            <a:ext cx="5928637" cy="1188720"/>
          </a:xfrm>
        </p:spPr>
        <p:txBody>
          <a:bodyPr>
            <a:normAutofit/>
          </a:bodyPr>
          <a:lstStyle/>
          <a:p>
            <a:r>
              <a:rPr lang="en-GB"/>
              <a:t>Children's protection register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33683C-4F63-40F6-8A21-E97C2B819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638044"/>
            <a:ext cx="5925312" cy="3101983"/>
          </a:xfrm>
        </p:spPr>
        <p:txBody>
          <a:bodyPr>
            <a:normAutofit/>
          </a:bodyPr>
          <a:lstStyle/>
          <a:p>
            <a:r>
              <a:rPr lang="en-GB"/>
              <a:t>What it is</a:t>
            </a:r>
          </a:p>
          <a:p>
            <a:endParaRPr lang="en-GB"/>
          </a:p>
          <a:p>
            <a:r>
              <a:rPr lang="en-GB"/>
              <a:t>Who is able to access and report to the register 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70 – 72% of children are categorised under ‘neglect’ or ‘emotional abuse’ 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3BC0364-4B58-4841-A227-00A6A59E0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6" y="-2"/>
            <a:ext cx="4657344" cy="685800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29A1F4-D02D-48E4-9331-6870B23B4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20813" y="479893"/>
            <a:ext cx="3685031" cy="5458969"/>
          </a:xfrm>
          <a:prstGeom prst="rect">
            <a:avLst/>
          </a:prstGeom>
          <a:noFill/>
          <a:ln w="317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06A8CF3-711E-4C63-9DD5-53A2696C0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86411" y="644485"/>
            <a:ext cx="3353835" cy="512978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people in different poses&#10;&#10;Description automatically generated with low confidence">
            <a:extLst>
              <a:ext uri="{FF2B5EF4-FFF2-40B4-BE49-F238E27FC236}">
                <a16:creationId xmlns:a16="http://schemas.microsoft.com/office/drawing/2014/main" id="{0E0832B6-5FDC-42FA-A677-B7D2380F4F6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" b="542"/>
          <a:stretch/>
        </p:blipFill>
        <p:spPr>
          <a:xfrm>
            <a:off x="8340435" y="822036"/>
            <a:ext cx="3026664" cy="2348100"/>
          </a:xfrm>
          <a:prstGeom prst="rect">
            <a:avLst/>
          </a:prstGeom>
        </p:spPr>
      </p:pic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332551C2-0CAB-4DB2-82F5-9AD24889DFE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" b="14042"/>
          <a:stretch/>
        </p:blipFill>
        <p:spPr>
          <a:xfrm>
            <a:off x="8340435" y="3255097"/>
            <a:ext cx="3026664" cy="2348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0579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C224B-8FF4-430E-A1CE-0822B8D55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14899" y="158780"/>
            <a:ext cx="7729728" cy="1188720"/>
          </a:xfrm>
        </p:spPr>
        <p:txBody>
          <a:bodyPr/>
          <a:lstStyle/>
          <a:p>
            <a:r>
              <a:rPr lang="en-GB" dirty="0"/>
              <a:t>Adverse childhood experiences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0CAFD-6E39-4096-AA64-C083FC20FF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70" y="1684898"/>
            <a:ext cx="10314742" cy="4917380"/>
          </a:xfrm>
        </p:spPr>
        <p:txBody>
          <a:bodyPr/>
          <a:lstStyle/>
          <a:p>
            <a:r>
              <a:rPr lang="en-GB" dirty="0"/>
              <a:t>Consequences of neglect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Trauma often leading to various psychiatric disorders </a:t>
            </a:r>
          </a:p>
          <a:p>
            <a:endParaRPr lang="en-GB" dirty="0"/>
          </a:p>
          <a:p>
            <a:r>
              <a:rPr lang="en-GB" dirty="0"/>
              <a:t>Reactive Attachment Disorder </a:t>
            </a:r>
          </a:p>
          <a:p>
            <a:pPr marL="0" indent="0">
              <a:buNone/>
            </a:pPr>
            <a:r>
              <a:rPr lang="en-GB" dirty="0"/>
              <a:t>    Two subtypes of RAD</a:t>
            </a:r>
          </a:p>
          <a:p>
            <a:pPr>
              <a:buFontTx/>
              <a:buChar char="-"/>
            </a:pPr>
            <a:r>
              <a:rPr lang="en-GB" b="1" dirty="0"/>
              <a:t>Inhibited, wary and watchful behaviours</a:t>
            </a:r>
          </a:p>
          <a:p>
            <a:pPr>
              <a:buFontTx/>
              <a:buChar char="-"/>
            </a:pPr>
            <a:r>
              <a:rPr lang="en-GB" b="1" dirty="0"/>
              <a:t>Disinhibited, overfriendly behaviour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73727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2FC078-9569-4D93-BCCF-28D787368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04193" y="197525"/>
            <a:ext cx="9105874" cy="1127580"/>
          </a:xfrm>
        </p:spPr>
        <p:txBody>
          <a:bodyPr/>
          <a:lstStyle/>
          <a:p>
            <a:r>
              <a:rPr lang="en-GB" dirty="0"/>
              <a:t>What research has found &amp;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2B244-762D-4BE6-81C4-96483D0656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328" y="1808884"/>
            <a:ext cx="11407373" cy="4785645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Statistics found;</a:t>
            </a:r>
          </a:p>
          <a:p>
            <a:pPr marL="0" indent="0">
              <a:buNone/>
            </a:pPr>
            <a:r>
              <a:rPr lang="en-US" dirty="0"/>
              <a:t>•	2.4 million initial contacts were made to children’s social care in 2017/18. 78% increase in ten years.</a:t>
            </a:r>
          </a:p>
          <a:p>
            <a:pPr marL="0" indent="0">
              <a:buNone/>
            </a:pPr>
            <a:r>
              <a:rPr lang="en-US" dirty="0"/>
              <a:t>•	There was a 22% rise in the last decade for referrals to social care</a:t>
            </a:r>
          </a:p>
          <a:p>
            <a:pPr marL="0" indent="0">
              <a:buNone/>
            </a:pPr>
            <a:r>
              <a:rPr lang="en-US" dirty="0"/>
              <a:t>•	Abuse and neglect continue to be the main reason for referrals </a:t>
            </a:r>
          </a:p>
          <a:p>
            <a:pPr marL="0" indent="0">
              <a:buNone/>
            </a:pPr>
            <a:r>
              <a:rPr lang="en-US" dirty="0"/>
              <a:t>•	644,430 Child in Need assessments were completed in 2017/18 and 170,000 assessments included domestic        abuse as an element.</a:t>
            </a:r>
          </a:p>
          <a:p>
            <a:r>
              <a:rPr lang="en-GB" dirty="0"/>
              <a:t>Going forward, what can we do better?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9643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C7FF834-B204-4967-8D47-8BB36EAF0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780A22D-61EA-43E3-BD94-3E39CF902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918509"/>
            <a:ext cx="12192000" cy="193949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3243E5-EEE3-4BEF-8CEE-B1243BE37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0200" y="4269282"/>
            <a:ext cx="8991600" cy="1264762"/>
          </a:xfrm>
        </p:spPr>
        <p:txBody>
          <a:bodyPr vert="horz" lIns="274320" tIns="182880" rIns="274320" bIns="182880" rtlCol="0" anchor="ctr" anchorCtr="1">
            <a:normAutofit/>
          </a:bodyPr>
          <a:lstStyle/>
          <a:p>
            <a:r>
              <a:rPr lang="en-US" sz="3200"/>
              <a:t>Questions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EBD26E-6419-470B-831D-0CF931AC6E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65872" y="640078"/>
            <a:ext cx="7860256" cy="3301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5801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0F6FC-C832-457F-85A8-303FB83FE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335" y="271220"/>
            <a:ext cx="11198145" cy="6319511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US" dirty="0"/>
              <a:t>Association of Directors of Children’s Services. (2018) “New research highlights increasing safeguarding pressures” Available at: https://adcs.org.uk/safeguarding/article/new-research-highlights-increasing-safeguarding-pressures (Accessed 27th February)</a:t>
            </a:r>
          </a:p>
          <a:p>
            <a:pPr marL="0" indent="0">
              <a:buNone/>
            </a:pPr>
            <a:r>
              <a:rPr lang="en-US" dirty="0"/>
              <a:t>Brendan </a:t>
            </a:r>
            <a:r>
              <a:rPr lang="en-US" dirty="0" err="1"/>
              <a:t>Flemming</a:t>
            </a:r>
            <a:r>
              <a:rPr lang="en-US" dirty="0"/>
              <a:t> Solicitors. (2022) “Every Child Matters” Available at: https://www.brendanfleming.co.uk/what-we-do/care-proceedings/every-child-matters/#:~:text=It%20was%20designed%20to%20end,to%20children%20work%20better%20together  (Accessed 25th February)</a:t>
            </a:r>
          </a:p>
          <a:p>
            <a:pPr marL="0" indent="0">
              <a:buNone/>
            </a:pPr>
            <a:r>
              <a:rPr lang="en-US" dirty="0"/>
              <a:t>Furnivall J., Grant, E. (2014) “Trauma sensitive </a:t>
            </a:r>
            <a:r>
              <a:rPr lang="en-US" dirty="0" err="1"/>
              <a:t>practise</a:t>
            </a:r>
            <a:r>
              <a:rPr lang="en-US" dirty="0"/>
              <a:t> with children in care” </a:t>
            </a:r>
            <a:r>
              <a:rPr lang="en-US" dirty="0" err="1"/>
              <a:t>iriss</a:t>
            </a:r>
            <a:r>
              <a:rPr lang="en-US" dirty="0"/>
              <a:t>. Available at: https://www.iriss.org.uk/resources/insights/trauma-sensitive-practice-children-care?gclid=CjwKCAjw8sCRBhA6EiwA6_IF4f7kFDIAOPl9rPskBqK1iNcDS-QSdOz15YaBS1yXLsbt8O77o5SUyBoCipsQAvD_BwE (Accessed 27th February)</a:t>
            </a:r>
          </a:p>
          <a:p>
            <a:pPr marL="0" indent="0">
              <a:buNone/>
            </a:pPr>
            <a:r>
              <a:rPr lang="en-US" dirty="0" err="1"/>
              <a:t>Huziej</a:t>
            </a:r>
            <a:r>
              <a:rPr lang="en-US" dirty="0"/>
              <a:t>, M. (2021) "What is the definition of safeguarding?” CPD Online College. Available at:  https://cpdonline.co.uk/knowledge-base/safeguarding/definition-of-safeguarding-children/  (Accessed 25th February)</a:t>
            </a:r>
          </a:p>
          <a:p>
            <a:pPr marL="0" indent="0">
              <a:buNone/>
            </a:pPr>
            <a:r>
              <a:rPr lang="en-US" dirty="0"/>
              <a:t>Hunt, J. (2020) “Who are Social Services and What do they do?” Howells Solicitor. Available at: https://www.howellslegal.co.uk/news/post/Who-are-Social-Services-and-what-do-they-do   (Accessed 1st March)</a:t>
            </a:r>
          </a:p>
          <a:p>
            <a:pPr marL="0" indent="0">
              <a:buNone/>
            </a:pPr>
            <a:r>
              <a:rPr lang="en-US" dirty="0"/>
              <a:t>Jack, J., Gill, O. (2010) “The Role of Communities in Safeguarding Children and Young People” Child Abuse Review. Vol. 19. Pp. 82-86. </a:t>
            </a:r>
          </a:p>
          <a:p>
            <a:pPr marL="0" indent="0">
              <a:buNone/>
            </a:pPr>
            <a:r>
              <a:rPr lang="en-US" dirty="0"/>
              <a:t>https://onlinelibrary.wiley.com/doi/abs/10.1002/car.1077</a:t>
            </a:r>
          </a:p>
          <a:p>
            <a:pPr marL="0" indent="0">
              <a:buNone/>
            </a:pPr>
            <a:r>
              <a:rPr lang="en-US" dirty="0"/>
              <a:t>Legislation Government UK. (2004) Children Act 2004. Available at: https://www.legislation.gov.uk/ukpga/2004/31/contents   (Accessed 25th February)</a:t>
            </a:r>
          </a:p>
          <a:p>
            <a:pPr marL="0" indent="0">
              <a:buNone/>
            </a:pPr>
            <a:r>
              <a:rPr lang="en-US" dirty="0" err="1"/>
              <a:t>Minnis</a:t>
            </a:r>
            <a:r>
              <a:rPr lang="en-US" dirty="0"/>
              <a:t>, H. (2013) “Maltreatment-associated psychiatric problems” Scientific world journal. Pp.1-5 http://eprints.gla.ac.uk/78959/1/78959.pdf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Munro, E., Brown, R., Manful, E. (2011). “Safeguarding children statistics; the availability and comparability of data in the UK” Available at: https://www.researchgate.net/publication/264490406_Safeguarding_children_statistics_the_availability_and_comparability_of_data_in_the_UK/citation/download (Accessed 2nd March)</a:t>
            </a:r>
          </a:p>
          <a:p>
            <a:pPr marL="0" indent="0">
              <a:buNone/>
            </a:pPr>
            <a:r>
              <a:rPr lang="en-US" dirty="0"/>
              <a:t>Newcombe, R. (2020) “The ‘Every Child Matters’ Policy” Working with kids. Available at: http://www.workingwithkids.co.uk/every-child-matters-policy-explained.html  (Accessed 25th  February)</a:t>
            </a:r>
          </a:p>
          <a:p>
            <a:pPr marL="0" indent="0">
              <a:buNone/>
            </a:pPr>
            <a:r>
              <a:rPr lang="en-US" dirty="0"/>
              <a:t>P, S. (2014) “Significant Harm” Transparency Project. Available at: https://www.transparencyproject.org.uk/significant-harm/#:~:text='Harm'%20is%20defined%20by%20section,includes%20sexual%20and%20emotional%20abuse.  (Accessed 25th February)</a:t>
            </a:r>
          </a:p>
          <a:p>
            <a:pPr marL="0" indent="0">
              <a:buNone/>
            </a:pPr>
            <a:r>
              <a:rPr lang="en-US" dirty="0"/>
              <a:t>Ridley, L. (2021). “'Arthur's Law' would see anyone who carries out the murder of a child be locked away in prison indefinitely following the brutal killing of Arthur </a:t>
            </a:r>
            <a:r>
              <a:rPr lang="en-US" dirty="0" err="1"/>
              <a:t>Labinjo</a:t>
            </a:r>
            <a:r>
              <a:rPr lang="en-US" dirty="0"/>
              <a:t>-Hughes by his step-mother and father” GBN News Chanel. Available at: https://www.gbnews.uk/news/arthurs-law-boris-backs-plans-to-put-child-murderers-in-prison-for-good-after-arthur-labinjo-hughes-death/174152 (Accessed 26th February)</a:t>
            </a:r>
          </a:p>
          <a:p>
            <a:pPr marL="0" indent="0">
              <a:buNone/>
            </a:pPr>
            <a:r>
              <a:rPr lang="en-US" dirty="0"/>
              <a:t>Safeguarding Board for Northern Ireland. (2022) “The Child protection Register” Available </a:t>
            </a:r>
            <a:r>
              <a:rPr lang="en-US" dirty="0" err="1"/>
              <a:t>at:https</a:t>
            </a:r>
            <a:r>
              <a:rPr lang="en-US" dirty="0"/>
              <a:t>://www.proceduresonline.com/sbni/p_ch_protect_register.html#:~:text=Child%20Protection%20Plan'.-,1.,is%20a%20Child%20Protection%20Plan.  (Accessed 1st March)</a:t>
            </a:r>
          </a:p>
          <a:p>
            <a:pPr marL="0" indent="0">
              <a:buNone/>
            </a:pPr>
            <a:r>
              <a:rPr lang="en-US" dirty="0"/>
              <a:t>Shelter. (2021) “Social Services assessments and duties to children in need” Available at: https://england.shelter.org.uk/professional_resources/legal/housing_options/young_people_and_care_leavers_housing_rights/social_services_assessments_and_duties_to_children_in_need  (Accessed 26th February)</a:t>
            </a:r>
          </a:p>
          <a:p>
            <a:pPr marL="0" indent="0">
              <a:buNone/>
            </a:pPr>
            <a:r>
              <a:rPr lang="en-US" dirty="0"/>
              <a:t>Turney, D. (2011). “Social work assessment of children in need; what do we know? Messages from research” Available at: https://assets.publishing.service.gov.uk/government/uploads/system/uploads/attachment_data/file/182302/DFE-RBX-10-08.pdf (Accessed 26th February)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326529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0</TotalTime>
  <Words>1107</Words>
  <Application>Microsoft Office PowerPoint</Application>
  <PresentationFormat>Widescreen</PresentationFormat>
  <Paragraphs>83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Gill Sans MT</vt:lpstr>
      <vt:lpstr>Parcel</vt:lpstr>
      <vt:lpstr>RESEARCH INTO SAFEGUARDING CHILDREN</vt:lpstr>
      <vt:lpstr>Safeguarding children and young people</vt:lpstr>
      <vt:lpstr>Every child matters </vt:lpstr>
      <vt:lpstr>Arthurs Law</vt:lpstr>
      <vt:lpstr>Social services, assessments and duties </vt:lpstr>
      <vt:lpstr>Children's protection register </vt:lpstr>
      <vt:lpstr>Adverse childhood experiences </vt:lpstr>
      <vt:lpstr>What research has found &amp; conclusion </vt:lpstr>
      <vt:lpstr>Questions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INTO SAFEGUARDING CHILDREN</dc:title>
  <dc:creator>Lisa Gillespie</dc:creator>
  <cp:lastModifiedBy>Lisa Gillespie</cp:lastModifiedBy>
  <cp:revision>1</cp:revision>
  <dcterms:created xsi:type="dcterms:W3CDTF">2022-04-25T13:25:02Z</dcterms:created>
  <dcterms:modified xsi:type="dcterms:W3CDTF">2022-05-05T21:35:44Z</dcterms:modified>
</cp:coreProperties>
</file>