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85" r:id="rId18"/>
    <p:sldId id="287" r:id="rId19"/>
    <p:sldId id="288" r:id="rId20"/>
    <p:sldId id="273" r:id="rId21"/>
    <p:sldId id="281" r:id="rId22"/>
    <p:sldId id="282" r:id="rId23"/>
    <p:sldId id="284" r:id="rId24"/>
    <p:sldId id="274" r:id="rId25"/>
    <p:sldId id="276" r:id="rId26"/>
    <p:sldId id="277" r:id="rId27"/>
    <p:sldId id="280" r:id="rId28"/>
    <p:sldId id="278" r:id="rId29"/>
    <p:sldId id="289" r:id="rId30"/>
    <p:sldId id="290" r:id="rId31"/>
    <p:sldId id="28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7" d="100"/>
          <a:sy n="97" d="100"/>
        </p:scale>
        <p:origin x="1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B69A033C-AE26-4804-9CF3-F801588E2059}"/>
    <pc:docChg chg="undo custSel addSld delSld modSld sldOrd">
      <pc:chgData name="Jonathan Wyatt" userId="c3e1212f-7374-4739-8e9f-f13855138211" providerId="ADAL" clId="{B69A033C-AE26-4804-9CF3-F801588E2059}" dt="2024-11-18T22:50:27.844" v="3480" actId="122"/>
      <pc:docMkLst>
        <pc:docMk/>
      </pc:docMkLst>
      <pc:sldChg chg="addSp delSp modSp mod setBg">
        <pc:chgData name="Jonathan Wyatt" userId="c3e1212f-7374-4739-8e9f-f13855138211" providerId="ADAL" clId="{B69A033C-AE26-4804-9CF3-F801588E2059}" dt="2024-11-18T22:50:07.605" v="3476" actId="26606"/>
        <pc:sldMkLst>
          <pc:docMk/>
          <pc:sldMk cId="2470749967" sldId="259"/>
        </pc:sldMkLst>
        <pc:spChg chg="mod">
          <ac:chgData name="Jonathan Wyatt" userId="c3e1212f-7374-4739-8e9f-f13855138211" providerId="ADAL" clId="{B69A033C-AE26-4804-9CF3-F801588E2059}" dt="2024-11-18T22:50:07.605" v="3476" actId="26606"/>
          <ac:spMkLst>
            <pc:docMk/>
            <pc:sldMk cId="2470749967" sldId="259"/>
            <ac:spMk id="2" creationId="{BADCAFFC-DAD6-372C-7A0C-80AC82AFF4B1}"/>
          </ac:spMkLst>
        </pc:spChg>
        <pc:spChg chg="del mod">
          <ac:chgData name="Jonathan Wyatt" userId="c3e1212f-7374-4739-8e9f-f13855138211" providerId="ADAL" clId="{B69A033C-AE26-4804-9CF3-F801588E2059}" dt="2024-11-18T22:50:07.605" v="3476" actId="26606"/>
          <ac:spMkLst>
            <pc:docMk/>
            <pc:sldMk cId="2470749967" sldId="259"/>
            <ac:spMk id="3" creationId="{0361F475-EBAB-8AFE-1D6F-EC428A60FBA8}"/>
          </ac:spMkLst>
        </pc:spChg>
        <pc:spChg chg="add">
          <ac:chgData name="Jonathan Wyatt" userId="c3e1212f-7374-4739-8e9f-f13855138211" providerId="ADAL" clId="{B69A033C-AE26-4804-9CF3-F801588E2059}" dt="2024-11-18T22:50:07.605" v="3476" actId="26606"/>
          <ac:spMkLst>
            <pc:docMk/>
            <pc:sldMk cId="2470749967" sldId="259"/>
            <ac:spMk id="9" creationId="{ABE3B514-83FE-45D4-988C-78925DD13254}"/>
          </ac:spMkLst>
        </pc:spChg>
        <pc:graphicFrameChg chg="add">
          <ac:chgData name="Jonathan Wyatt" userId="c3e1212f-7374-4739-8e9f-f13855138211" providerId="ADAL" clId="{B69A033C-AE26-4804-9CF3-F801588E2059}" dt="2024-11-18T22:50:07.605" v="3476" actId="26606"/>
          <ac:graphicFrameMkLst>
            <pc:docMk/>
            <pc:sldMk cId="2470749967" sldId="259"/>
            <ac:graphicFrameMk id="5" creationId="{9F80C01A-9AFD-8651-72C7-2F2FD6F9F684}"/>
          </ac:graphicFrameMkLst>
        </pc:graphicFrameChg>
        <pc:cxnChg chg="add">
          <ac:chgData name="Jonathan Wyatt" userId="c3e1212f-7374-4739-8e9f-f13855138211" providerId="ADAL" clId="{B69A033C-AE26-4804-9CF3-F801588E2059}" dt="2024-11-18T22:50:07.605" v="3476" actId="26606"/>
          <ac:cxnSpMkLst>
            <pc:docMk/>
            <pc:sldMk cId="2470749967" sldId="259"/>
            <ac:cxnSpMk id="11" creationId="{787CBF7F-92AD-42B8-AA3E-C4AF7A2AD3E8}"/>
          </ac:cxnSpMkLst>
        </pc:cxnChg>
      </pc:sldChg>
      <pc:sldChg chg="addSp modSp mod setBg">
        <pc:chgData name="Jonathan Wyatt" userId="c3e1212f-7374-4739-8e9f-f13855138211" providerId="ADAL" clId="{B69A033C-AE26-4804-9CF3-F801588E2059}" dt="2024-11-18T22:50:27.844" v="3480" actId="122"/>
        <pc:sldMkLst>
          <pc:docMk/>
          <pc:sldMk cId="745341191" sldId="261"/>
        </pc:sldMkLst>
        <pc:spChg chg="mod">
          <ac:chgData name="Jonathan Wyatt" userId="c3e1212f-7374-4739-8e9f-f13855138211" providerId="ADAL" clId="{B69A033C-AE26-4804-9CF3-F801588E2059}" dt="2024-11-18T22:50:21.860" v="3477" actId="26606"/>
          <ac:spMkLst>
            <pc:docMk/>
            <pc:sldMk cId="745341191" sldId="261"/>
            <ac:spMk id="2" creationId="{46D323DE-A58F-6066-9572-F1C3A382A071}"/>
          </ac:spMkLst>
        </pc:spChg>
        <pc:spChg chg="mod">
          <ac:chgData name="Jonathan Wyatt" userId="c3e1212f-7374-4739-8e9f-f13855138211" providerId="ADAL" clId="{B69A033C-AE26-4804-9CF3-F801588E2059}" dt="2024-11-18T22:50:27.844" v="3480" actId="122"/>
          <ac:spMkLst>
            <pc:docMk/>
            <pc:sldMk cId="745341191" sldId="261"/>
            <ac:spMk id="3" creationId="{FBA5DB44-C3C1-EB53-68BC-459D079E114A}"/>
          </ac:spMkLst>
        </pc:spChg>
        <pc:spChg chg="add">
          <ac:chgData name="Jonathan Wyatt" userId="c3e1212f-7374-4739-8e9f-f13855138211" providerId="ADAL" clId="{B69A033C-AE26-4804-9CF3-F801588E2059}" dt="2024-11-18T22:50:21.860" v="3477" actId="26606"/>
          <ac:spMkLst>
            <pc:docMk/>
            <pc:sldMk cId="745341191" sldId="261"/>
            <ac:spMk id="10" creationId="{BF02845A-8571-40C5-9F56-8F9B3F7C4E4C}"/>
          </ac:spMkLst>
        </pc:spChg>
        <pc:picChg chg="add">
          <ac:chgData name="Jonathan Wyatt" userId="c3e1212f-7374-4739-8e9f-f13855138211" providerId="ADAL" clId="{B69A033C-AE26-4804-9CF3-F801588E2059}" dt="2024-11-18T22:50:21.860" v="3477" actId="26606"/>
          <ac:picMkLst>
            <pc:docMk/>
            <pc:sldMk cId="745341191" sldId="261"/>
            <ac:picMk id="7" creationId="{A48AD73D-507E-FEF5-10DC-28ECCE24B404}"/>
          </ac:picMkLst>
        </pc:picChg>
        <pc:cxnChg chg="add">
          <ac:chgData name="Jonathan Wyatt" userId="c3e1212f-7374-4739-8e9f-f13855138211" providerId="ADAL" clId="{B69A033C-AE26-4804-9CF3-F801588E2059}" dt="2024-11-18T22:50:21.860" v="3477" actId="26606"/>
          <ac:cxnSpMkLst>
            <pc:docMk/>
            <pc:sldMk cId="745341191" sldId="261"/>
            <ac:cxnSpMk id="12" creationId="{F30BB598-81B4-41BB-BC44-CD9C29AE2EAB}"/>
          </ac:cxnSpMkLst>
        </pc:cxnChg>
      </pc:sldChg>
      <pc:sldChg chg="ord">
        <pc:chgData name="Jonathan Wyatt" userId="c3e1212f-7374-4739-8e9f-f13855138211" providerId="ADAL" clId="{B69A033C-AE26-4804-9CF3-F801588E2059}" dt="2024-11-18T22:23:42.443" v="696"/>
        <pc:sldMkLst>
          <pc:docMk/>
          <pc:sldMk cId="854058944" sldId="273"/>
        </pc:sldMkLst>
      </pc:sldChg>
      <pc:sldChg chg="del">
        <pc:chgData name="Jonathan Wyatt" userId="c3e1212f-7374-4739-8e9f-f13855138211" providerId="ADAL" clId="{B69A033C-AE26-4804-9CF3-F801588E2059}" dt="2024-11-18T22:24:05.053" v="697" actId="47"/>
        <pc:sldMkLst>
          <pc:docMk/>
          <pc:sldMk cId="2028581197" sldId="275"/>
        </pc:sldMkLst>
      </pc:sldChg>
      <pc:sldChg chg="modSp mod">
        <pc:chgData name="Jonathan Wyatt" userId="c3e1212f-7374-4739-8e9f-f13855138211" providerId="ADAL" clId="{B69A033C-AE26-4804-9CF3-F801588E2059}" dt="2024-11-18T22:34:23.371" v="1304" actId="20577"/>
        <pc:sldMkLst>
          <pc:docMk/>
          <pc:sldMk cId="4099211671" sldId="278"/>
        </pc:sldMkLst>
        <pc:spChg chg="mod">
          <ac:chgData name="Jonathan Wyatt" userId="c3e1212f-7374-4739-8e9f-f13855138211" providerId="ADAL" clId="{B69A033C-AE26-4804-9CF3-F801588E2059}" dt="2024-11-18T22:33:58.605" v="1295" actId="122"/>
          <ac:spMkLst>
            <pc:docMk/>
            <pc:sldMk cId="4099211671" sldId="278"/>
            <ac:spMk id="2" creationId="{6D7A1D60-F6B7-0F4B-DCAC-D158898FC25A}"/>
          </ac:spMkLst>
        </pc:spChg>
        <pc:spChg chg="mod">
          <ac:chgData name="Jonathan Wyatt" userId="c3e1212f-7374-4739-8e9f-f13855138211" providerId="ADAL" clId="{B69A033C-AE26-4804-9CF3-F801588E2059}" dt="2024-11-18T22:34:23.371" v="1304" actId="20577"/>
          <ac:spMkLst>
            <pc:docMk/>
            <pc:sldMk cId="4099211671" sldId="278"/>
            <ac:spMk id="3" creationId="{35FF5B2E-FA4D-5CE5-263D-047362371874}"/>
          </ac:spMkLst>
        </pc:spChg>
      </pc:sldChg>
      <pc:sldChg chg="del">
        <pc:chgData name="Jonathan Wyatt" userId="c3e1212f-7374-4739-8e9f-f13855138211" providerId="ADAL" clId="{B69A033C-AE26-4804-9CF3-F801588E2059}" dt="2024-11-18T22:24:07.402" v="698" actId="47"/>
        <pc:sldMkLst>
          <pc:docMk/>
          <pc:sldMk cId="4023711388" sldId="279"/>
        </pc:sldMkLst>
      </pc:sldChg>
      <pc:sldChg chg="ord">
        <pc:chgData name="Jonathan Wyatt" userId="c3e1212f-7374-4739-8e9f-f13855138211" providerId="ADAL" clId="{B69A033C-AE26-4804-9CF3-F801588E2059}" dt="2024-11-18T22:24:42.557" v="700"/>
        <pc:sldMkLst>
          <pc:docMk/>
          <pc:sldMk cId="407174647" sldId="280"/>
        </pc:sldMkLst>
      </pc:sldChg>
      <pc:sldChg chg="modSp mod">
        <pc:chgData name="Jonathan Wyatt" userId="c3e1212f-7374-4739-8e9f-f13855138211" providerId="ADAL" clId="{B69A033C-AE26-4804-9CF3-F801588E2059}" dt="2024-11-18T22:14:01.121" v="282" actId="20577"/>
        <pc:sldMkLst>
          <pc:docMk/>
          <pc:sldMk cId="3731184527" sldId="283"/>
        </pc:sldMkLst>
        <pc:spChg chg="mod">
          <ac:chgData name="Jonathan Wyatt" userId="c3e1212f-7374-4739-8e9f-f13855138211" providerId="ADAL" clId="{B69A033C-AE26-4804-9CF3-F801588E2059}" dt="2024-11-18T22:14:01.121" v="282" actId="20577"/>
          <ac:spMkLst>
            <pc:docMk/>
            <pc:sldMk cId="3731184527" sldId="283"/>
            <ac:spMk id="3" creationId="{AF5C8D2C-E06F-0AC0-C82C-7D670172A966}"/>
          </ac:spMkLst>
        </pc:spChg>
      </pc:sldChg>
      <pc:sldChg chg="modSp mod">
        <pc:chgData name="Jonathan Wyatt" userId="c3e1212f-7374-4739-8e9f-f13855138211" providerId="ADAL" clId="{B69A033C-AE26-4804-9CF3-F801588E2059}" dt="2024-11-18T22:20:50.739" v="593" actId="5793"/>
        <pc:sldMkLst>
          <pc:docMk/>
          <pc:sldMk cId="4217188079" sldId="285"/>
        </pc:sldMkLst>
        <pc:spChg chg="mod">
          <ac:chgData name="Jonathan Wyatt" userId="c3e1212f-7374-4739-8e9f-f13855138211" providerId="ADAL" clId="{B69A033C-AE26-4804-9CF3-F801588E2059}" dt="2024-11-18T22:20:50.739" v="593" actId="5793"/>
          <ac:spMkLst>
            <pc:docMk/>
            <pc:sldMk cId="4217188079" sldId="285"/>
            <ac:spMk id="3" creationId="{EAA050B4-7023-AE61-D443-6A85F5610ED1}"/>
          </ac:spMkLst>
        </pc:spChg>
      </pc:sldChg>
      <pc:sldChg chg="del">
        <pc:chgData name="Jonathan Wyatt" userId="c3e1212f-7374-4739-8e9f-f13855138211" providerId="ADAL" clId="{B69A033C-AE26-4804-9CF3-F801588E2059}" dt="2024-11-18T22:20:46.326" v="592" actId="47"/>
        <pc:sldMkLst>
          <pc:docMk/>
          <pc:sldMk cId="3369699516" sldId="286"/>
        </pc:sldMkLst>
      </pc:sldChg>
      <pc:sldChg chg="addSp delSp modSp mod setBg">
        <pc:chgData name="Jonathan Wyatt" userId="c3e1212f-7374-4739-8e9f-f13855138211" providerId="ADAL" clId="{B69A033C-AE26-4804-9CF3-F801588E2059}" dt="2024-11-18T22:20:38.240" v="591" actId="26606"/>
        <pc:sldMkLst>
          <pc:docMk/>
          <pc:sldMk cId="3785794115" sldId="287"/>
        </pc:sldMkLst>
        <pc:spChg chg="mod">
          <ac:chgData name="Jonathan Wyatt" userId="c3e1212f-7374-4739-8e9f-f13855138211" providerId="ADAL" clId="{B69A033C-AE26-4804-9CF3-F801588E2059}" dt="2024-11-18T22:20:38.240" v="591" actId="26606"/>
          <ac:spMkLst>
            <pc:docMk/>
            <pc:sldMk cId="3785794115" sldId="287"/>
            <ac:spMk id="2" creationId="{FE5E7151-982B-70D0-43EE-99998A6EC1FD}"/>
          </ac:spMkLst>
        </pc:spChg>
        <pc:spChg chg="del mod">
          <ac:chgData name="Jonathan Wyatt" userId="c3e1212f-7374-4739-8e9f-f13855138211" providerId="ADAL" clId="{B69A033C-AE26-4804-9CF3-F801588E2059}" dt="2024-11-18T22:20:38.240" v="591" actId="26606"/>
          <ac:spMkLst>
            <pc:docMk/>
            <pc:sldMk cId="3785794115" sldId="287"/>
            <ac:spMk id="3" creationId="{357FA423-09C3-D69E-521A-C8DF50CDF0F1}"/>
          </ac:spMkLst>
        </pc:spChg>
        <pc:spChg chg="add">
          <ac:chgData name="Jonathan Wyatt" userId="c3e1212f-7374-4739-8e9f-f13855138211" providerId="ADAL" clId="{B69A033C-AE26-4804-9CF3-F801588E2059}" dt="2024-11-18T22:20:38.240" v="591" actId="26606"/>
          <ac:spMkLst>
            <pc:docMk/>
            <pc:sldMk cId="3785794115" sldId="287"/>
            <ac:spMk id="9" creationId="{E0BA761B-DE6B-4078-B4C9-0FFE37D23862}"/>
          </ac:spMkLst>
        </pc:spChg>
        <pc:graphicFrameChg chg="add">
          <ac:chgData name="Jonathan Wyatt" userId="c3e1212f-7374-4739-8e9f-f13855138211" providerId="ADAL" clId="{B69A033C-AE26-4804-9CF3-F801588E2059}" dt="2024-11-18T22:20:38.240" v="591" actId="26606"/>
          <ac:graphicFrameMkLst>
            <pc:docMk/>
            <pc:sldMk cId="3785794115" sldId="287"/>
            <ac:graphicFrameMk id="5" creationId="{6F758967-8E31-EC06-649A-6A2EFE9ECD75}"/>
          </ac:graphicFrameMkLst>
        </pc:graphicFrameChg>
        <pc:cxnChg chg="add">
          <ac:chgData name="Jonathan Wyatt" userId="c3e1212f-7374-4739-8e9f-f13855138211" providerId="ADAL" clId="{B69A033C-AE26-4804-9CF3-F801588E2059}" dt="2024-11-18T22:20:38.240" v="591" actId="26606"/>
          <ac:cxnSpMkLst>
            <pc:docMk/>
            <pc:sldMk cId="3785794115" sldId="287"/>
            <ac:cxnSpMk id="11" creationId="{05C630D5-1ADF-4994-883A-6501F0DFCFA0}"/>
          </ac:cxnSpMkLst>
        </pc:cxnChg>
      </pc:sldChg>
      <pc:sldChg chg="addSp delSp modSp new mod setBg">
        <pc:chgData name="Jonathan Wyatt" userId="c3e1212f-7374-4739-8e9f-f13855138211" providerId="ADAL" clId="{B69A033C-AE26-4804-9CF3-F801588E2059}" dt="2024-11-18T22:22:55.905" v="694" actId="26606"/>
        <pc:sldMkLst>
          <pc:docMk/>
          <pc:sldMk cId="1310063807" sldId="288"/>
        </pc:sldMkLst>
        <pc:spChg chg="mod">
          <ac:chgData name="Jonathan Wyatt" userId="c3e1212f-7374-4739-8e9f-f13855138211" providerId="ADAL" clId="{B69A033C-AE26-4804-9CF3-F801588E2059}" dt="2024-11-18T22:22:55.905" v="694" actId="26606"/>
          <ac:spMkLst>
            <pc:docMk/>
            <pc:sldMk cId="1310063807" sldId="288"/>
            <ac:spMk id="2" creationId="{CB67C41C-01FA-FC65-2993-0A5CCE256BC6}"/>
          </ac:spMkLst>
        </pc:spChg>
        <pc:spChg chg="del">
          <ac:chgData name="Jonathan Wyatt" userId="c3e1212f-7374-4739-8e9f-f13855138211" providerId="ADAL" clId="{B69A033C-AE26-4804-9CF3-F801588E2059}" dt="2024-11-18T22:22:55.905" v="694" actId="26606"/>
          <ac:spMkLst>
            <pc:docMk/>
            <pc:sldMk cId="1310063807" sldId="288"/>
            <ac:spMk id="3" creationId="{0CC97001-EEF7-D169-4487-9F5BD776BA27}"/>
          </ac:spMkLst>
        </pc:spChg>
        <pc:spChg chg="add">
          <ac:chgData name="Jonathan Wyatt" userId="c3e1212f-7374-4739-8e9f-f13855138211" providerId="ADAL" clId="{B69A033C-AE26-4804-9CF3-F801588E2059}" dt="2024-11-18T22:22:55.905" v="694" actId="26606"/>
          <ac:spMkLst>
            <pc:docMk/>
            <pc:sldMk cId="1310063807" sldId="288"/>
            <ac:spMk id="12" creationId="{F69F96FE-C3F5-4F02-8428-78ADCB975ED9}"/>
          </ac:spMkLst>
        </pc:spChg>
        <pc:picChg chg="add">
          <ac:chgData name="Jonathan Wyatt" userId="c3e1212f-7374-4739-8e9f-f13855138211" providerId="ADAL" clId="{B69A033C-AE26-4804-9CF3-F801588E2059}" dt="2024-11-18T22:22:55.905" v="694" actId="26606"/>
          <ac:picMkLst>
            <pc:docMk/>
            <pc:sldMk cId="1310063807" sldId="288"/>
            <ac:picMk id="7" creationId="{41F0980A-863B-4DC8-D9D8-6764B30884D7}"/>
          </ac:picMkLst>
        </pc:picChg>
        <pc:cxnChg chg="add">
          <ac:chgData name="Jonathan Wyatt" userId="c3e1212f-7374-4739-8e9f-f13855138211" providerId="ADAL" clId="{B69A033C-AE26-4804-9CF3-F801588E2059}" dt="2024-11-18T22:22:55.905" v="694" actId="26606"/>
          <ac:cxnSpMkLst>
            <pc:docMk/>
            <pc:sldMk cId="1310063807" sldId="288"/>
            <ac:cxnSpMk id="10" creationId="{EAD4CCDA-06BF-4D2A-B44F-195AEC0B5B22}"/>
          </ac:cxnSpMkLst>
        </pc:cxnChg>
        <pc:cxnChg chg="add">
          <ac:chgData name="Jonathan Wyatt" userId="c3e1212f-7374-4739-8e9f-f13855138211" providerId="ADAL" clId="{B69A033C-AE26-4804-9CF3-F801588E2059}" dt="2024-11-18T22:22:55.905" v="694" actId="26606"/>
          <ac:cxnSpMkLst>
            <pc:docMk/>
            <pc:sldMk cId="1310063807" sldId="288"/>
            <ac:cxnSpMk id="14" creationId="{16BEECB0-0766-4C59-B86E-5D26B7D8EF4D}"/>
          </ac:cxnSpMkLst>
        </pc:cxnChg>
      </pc:sldChg>
      <pc:sldChg chg="addSp delSp modSp new mod">
        <pc:chgData name="Jonathan Wyatt" userId="c3e1212f-7374-4739-8e9f-f13855138211" providerId="ADAL" clId="{B69A033C-AE26-4804-9CF3-F801588E2059}" dt="2024-11-18T22:49:02.933" v="3413" actId="313"/>
        <pc:sldMkLst>
          <pc:docMk/>
          <pc:sldMk cId="787915758" sldId="289"/>
        </pc:sldMkLst>
        <pc:spChg chg="del">
          <ac:chgData name="Jonathan Wyatt" userId="c3e1212f-7374-4739-8e9f-f13855138211" providerId="ADAL" clId="{B69A033C-AE26-4804-9CF3-F801588E2059}" dt="2024-11-18T22:40:57.231" v="2201" actId="478"/>
          <ac:spMkLst>
            <pc:docMk/>
            <pc:sldMk cId="787915758" sldId="289"/>
            <ac:spMk id="2" creationId="{110423F1-7D1C-BEFC-B2D9-2819720FDF05}"/>
          </ac:spMkLst>
        </pc:spChg>
        <pc:spChg chg="del">
          <ac:chgData name="Jonathan Wyatt" userId="c3e1212f-7374-4739-8e9f-f13855138211" providerId="ADAL" clId="{B69A033C-AE26-4804-9CF3-F801588E2059}" dt="2024-11-18T22:35:02.494" v="1306" actId="3680"/>
          <ac:spMkLst>
            <pc:docMk/>
            <pc:sldMk cId="787915758" sldId="289"/>
            <ac:spMk id="3" creationId="{4B0F1497-DF07-87C2-CCB6-B7418266FF8B}"/>
          </ac:spMkLst>
        </pc:spChg>
        <pc:graphicFrameChg chg="add mod ord modGraphic">
          <ac:chgData name="Jonathan Wyatt" userId="c3e1212f-7374-4739-8e9f-f13855138211" providerId="ADAL" clId="{B69A033C-AE26-4804-9CF3-F801588E2059}" dt="2024-11-18T22:49:02.933" v="3413" actId="313"/>
          <ac:graphicFrameMkLst>
            <pc:docMk/>
            <pc:sldMk cId="787915758" sldId="289"/>
            <ac:graphicFrameMk id="4" creationId="{D27E5BBA-29FC-9825-E856-B14D024AD2AA}"/>
          </ac:graphicFrameMkLst>
        </pc:graphicFrameChg>
      </pc:sldChg>
      <pc:sldChg chg="addSp delSp modSp new add del mod">
        <pc:chgData name="Jonathan Wyatt" userId="c3e1212f-7374-4739-8e9f-f13855138211" providerId="ADAL" clId="{B69A033C-AE26-4804-9CF3-F801588E2059}" dt="2024-11-18T22:49:29.885" v="3418" actId="47"/>
        <pc:sldMkLst>
          <pc:docMk/>
          <pc:sldMk cId="3286504177" sldId="290"/>
        </pc:sldMkLst>
        <pc:spChg chg="mod">
          <ac:chgData name="Jonathan Wyatt" userId="c3e1212f-7374-4739-8e9f-f13855138211" providerId="ADAL" clId="{B69A033C-AE26-4804-9CF3-F801588E2059}" dt="2024-11-18T22:48:53.900" v="3412" actId="122"/>
          <ac:spMkLst>
            <pc:docMk/>
            <pc:sldMk cId="3286504177" sldId="290"/>
            <ac:spMk id="2" creationId="{B4D0EB4B-6E9B-48CA-DD10-08E159724F1A}"/>
          </ac:spMkLst>
        </pc:spChg>
        <pc:spChg chg="del">
          <ac:chgData name="Jonathan Wyatt" userId="c3e1212f-7374-4739-8e9f-f13855138211" providerId="ADAL" clId="{B69A033C-AE26-4804-9CF3-F801588E2059}" dt="2024-11-18T22:45:40.714" v="2892" actId="3680"/>
          <ac:spMkLst>
            <pc:docMk/>
            <pc:sldMk cId="3286504177" sldId="290"/>
            <ac:spMk id="3" creationId="{30701462-49A5-6D19-89AA-FFD3215CCB20}"/>
          </ac:spMkLst>
        </pc:spChg>
        <pc:graphicFrameChg chg="add mod ord modGraphic">
          <ac:chgData name="Jonathan Wyatt" userId="c3e1212f-7374-4739-8e9f-f13855138211" providerId="ADAL" clId="{B69A033C-AE26-4804-9CF3-F801588E2059}" dt="2024-11-18T22:48:51.184" v="3411" actId="20577"/>
          <ac:graphicFrameMkLst>
            <pc:docMk/>
            <pc:sldMk cId="3286504177" sldId="290"/>
            <ac:graphicFrameMk id="4" creationId="{03BB2F1C-1662-E3E1-7048-66A3C2420E27}"/>
          </ac:graphicFrameMkLst>
        </pc:graphicFrameChg>
      </pc:sldChg>
      <pc:sldChg chg="delSp new del mod">
        <pc:chgData name="Jonathan Wyatt" userId="c3e1212f-7374-4739-8e9f-f13855138211" providerId="ADAL" clId="{B69A033C-AE26-4804-9CF3-F801588E2059}" dt="2024-11-18T22:49:33.357" v="3419" actId="47"/>
        <pc:sldMkLst>
          <pc:docMk/>
          <pc:sldMk cId="2520806438" sldId="291"/>
        </pc:sldMkLst>
        <pc:spChg chg="del">
          <ac:chgData name="Jonathan Wyatt" userId="c3e1212f-7374-4739-8e9f-f13855138211" providerId="ADAL" clId="{B69A033C-AE26-4804-9CF3-F801588E2059}" dt="2024-11-18T22:49:23.016" v="3415" actId="478"/>
          <ac:spMkLst>
            <pc:docMk/>
            <pc:sldMk cId="2520806438" sldId="291"/>
            <ac:spMk id="2" creationId="{F17DC658-F33B-4FE8-E41E-DD47C9EC23A3}"/>
          </ac:spMkLst>
        </pc:spChg>
        <pc:spChg chg="del">
          <ac:chgData name="Jonathan Wyatt" userId="c3e1212f-7374-4739-8e9f-f13855138211" providerId="ADAL" clId="{B69A033C-AE26-4804-9CF3-F801588E2059}" dt="2024-11-18T22:49:24.810" v="3416" actId="478"/>
          <ac:spMkLst>
            <pc:docMk/>
            <pc:sldMk cId="2520806438" sldId="291"/>
            <ac:spMk id="3" creationId="{9CCCF423-CE20-891D-88F6-DDFAF3B6E8AD}"/>
          </ac:spMkLst>
        </pc:spChg>
      </pc:sldChg>
    </pc:docChg>
  </pc:docChgLst>
</pc:chgInfo>
</file>

<file path=ppt/diagrams/_rels/data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36A1CF-732A-48F0-A30F-4BAF46CBE8C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ED7C903-9CFB-437E-AE94-ED23E8053782}">
      <dgm:prSet/>
      <dgm:spPr/>
      <dgm:t>
        <a:bodyPr/>
        <a:lstStyle/>
        <a:p>
          <a:r>
            <a:rPr lang="en-GB"/>
            <a:t>What is feedback </a:t>
          </a:r>
          <a:endParaRPr lang="en-US"/>
        </a:p>
      </dgm:t>
    </dgm:pt>
    <dgm:pt modelId="{91FEB924-930F-4404-9232-BF6CC6C4A852}" type="parTrans" cxnId="{100C6DD7-6718-48B1-BEDA-01A4B2BCD13B}">
      <dgm:prSet/>
      <dgm:spPr/>
      <dgm:t>
        <a:bodyPr/>
        <a:lstStyle/>
        <a:p>
          <a:endParaRPr lang="en-US"/>
        </a:p>
      </dgm:t>
    </dgm:pt>
    <dgm:pt modelId="{E3E51E40-691D-470D-BD7E-2D4FECAE4ED1}" type="sibTrans" cxnId="{100C6DD7-6718-48B1-BEDA-01A4B2BCD13B}">
      <dgm:prSet/>
      <dgm:spPr/>
      <dgm:t>
        <a:bodyPr/>
        <a:lstStyle/>
        <a:p>
          <a:endParaRPr lang="en-US"/>
        </a:p>
      </dgm:t>
    </dgm:pt>
    <dgm:pt modelId="{37A9B3B5-FF63-4867-B8F8-953D38E097BC}">
      <dgm:prSet/>
      <dgm:spPr/>
      <dgm:t>
        <a:bodyPr/>
        <a:lstStyle/>
        <a:p>
          <a:r>
            <a:rPr lang="en-GB"/>
            <a:t>Types of Feedback </a:t>
          </a:r>
          <a:endParaRPr lang="en-US"/>
        </a:p>
      </dgm:t>
    </dgm:pt>
    <dgm:pt modelId="{06D9E1A6-404F-44EE-A0D6-E33AE6E35AEE}" type="parTrans" cxnId="{A74243A1-8700-48B0-AEE9-3871B42F0FE8}">
      <dgm:prSet/>
      <dgm:spPr/>
      <dgm:t>
        <a:bodyPr/>
        <a:lstStyle/>
        <a:p>
          <a:endParaRPr lang="en-US"/>
        </a:p>
      </dgm:t>
    </dgm:pt>
    <dgm:pt modelId="{0F6DCACB-04CB-4C54-9B7A-EB54C5467C4E}" type="sibTrans" cxnId="{A74243A1-8700-48B0-AEE9-3871B42F0FE8}">
      <dgm:prSet/>
      <dgm:spPr/>
      <dgm:t>
        <a:bodyPr/>
        <a:lstStyle/>
        <a:p>
          <a:endParaRPr lang="en-US"/>
        </a:p>
      </dgm:t>
    </dgm:pt>
    <dgm:pt modelId="{DC2F8539-4FC0-4BB5-9C20-2F0FC8758197}">
      <dgm:prSet/>
      <dgm:spPr/>
      <dgm:t>
        <a:bodyPr/>
        <a:lstStyle/>
        <a:p>
          <a:r>
            <a:rPr lang="en-GB"/>
            <a:t>Why is feedback important </a:t>
          </a:r>
          <a:endParaRPr lang="en-US"/>
        </a:p>
      </dgm:t>
    </dgm:pt>
    <dgm:pt modelId="{AA6DA65A-E0C8-425E-BD22-C285A82D59A4}" type="parTrans" cxnId="{5495F33A-4032-456D-B202-02B4266FE3EA}">
      <dgm:prSet/>
      <dgm:spPr/>
      <dgm:t>
        <a:bodyPr/>
        <a:lstStyle/>
        <a:p>
          <a:endParaRPr lang="en-US"/>
        </a:p>
      </dgm:t>
    </dgm:pt>
    <dgm:pt modelId="{855D16AF-5274-4A74-9DB0-73C827585A74}" type="sibTrans" cxnId="{5495F33A-4032-456D-B202-02B4266FE3EA}">
      <dgm:prSet/>
      <dgm:spPr/>
      <dgm:t>
        <a:bodyPr/>
        <a:lstStyle/>
        <a:p>
          <a:endParaRPr lang="en-US"/>
        </a:p>
      </dgm:t>
    </dgm:pt>
    <dgm:pt modelId="{9E13E1B7-890D-4771-A660-2F54544F8007}">
      <dgm:prSet/>
      <dgm:spPr/>
      <dgm:t>
        <a:bodyPr/>
        <a:lstStyle/>
        <a:p>
          <a:r>
            <a:rPr lang="en-GB"/>
            <a:t>Examples of feedback</a:t>
          </a:r>
          <a:endParaRPr lang="en-US"/>
        </a:p>
      </dgm:t>
    </dgm:pt>
    <dgm:pt modelId="{BCA71EAD-D34B-4F7F-95D2-9B08A561C5DD}" type="parTrans" cxnId="{59ED3B6E-766B-449C-891A-185931135052}">
      <dgm:prSet/>
      <dgm:spPr/>
      <dgm:t>
        <a:bodyPr/>
        <a:lstStyle/>
        <a:p>
          <a:endParaRPr lang="en-US"/>
        </a:p>
      </dgm:t>
    </dgm:pt>
    <dgm:pt modelId="{FA646F61-9EF5-4206-BDF2-2AB99140B1D9}" type="sibTrans" cxnId="{59ED3B6E-766B-449C-891A-185931135052}">
      <dgm:prSet/>
      <dgm:spPr/>
      <dgm:t>
        <a:bodyPr/>
        <a:lstStyle/>
        <a:p>
          <a:endParaRPr lang="en-US"/>
        </a:p>
      </dgm:t>
    </dgm:pt>
    <dgm:pt modelId="{DA1EE3B7-87F3-425D-9C10-C8FEF13F4012}">
      <dgm:prSet/>
      <dgm:spPr/>
      <dgm:t>
        <a:bodyPr/>
        <a:lstStyle/>
        <a:p>
          <a:r>
            <a:rPr lang="en-GB"/>
            <a:t>Common reactions  </a:t>
          </a:r>
          <a:endParaRPr lang="en-US"/>
        </a:p>
      </dgm:t>
    </dgm:pt>
    <dgm:pt modelId="{74CEDA65-D7FD-4CA6-8B64-2F801D3D0227}" type="parTrans" cxnId="{932B3FD2-B216-474F-9DF3-30C3588B06BD}">
      <dgm:prSet/>
      <dgm:spPr/>
      <dgm:t>
        <a:bodyPr/>
        <a:lstStyle/>
        <a:p>
          <a:endParaRPr lang="en-US"/>
        </a:p>
      </dgm:t>
    </dgm:pt>
    <dgm:pt modelId="{70B11A38-32E4-41E6-B7FD-98054B3C496D}" type="sibTrans" cxnId="{932B3FD2-B216-474F-9DF3-30C3588B06BD}">
      <dgm:prSet/>
      <dgm:spPr/>
      <dgm:t>
        <a:bodyPr/>
        <a:lstStyle/>
        <a:p>
          <a:endParaRPr lang="en-US"/>
        </a:p>
      </dgm:t>
    </dgm:pt>
    <dgm:pt modelId="{CFEE4ED4-1667-457E-8452-C0217BAB5B4A}">
      <dgm:prSet/>
      <dgm:spPr/>
      <dgm:t>
        <a:bodyPr/>
        <a:lstStyle/>
        <a:p>
          <a:r>
            <a:rPr lang="en-GB"/>
            <a:t>Feedback and the generic marking criteria</a:t>
          </a:r>
          <a:endParaRPr lang="en-US"/>
        </a:p>
      </dgm:t>
    </dgm:pt>
    <dgm:pt modelId="{5870A3B4-DFA9-4C54-9EE0-0341693696FF}" type="parTrans" cxnId="{36C8DA9F-F6E4-4877-9FAE-EC6EEFE115E7}">
      <dgm:prSet/>
      <dgm:spPr/>
      <dgm:t>
        <a:bodyPr/>
        <a:lstStyle/>
        <a:p>
          <a:endParaRPr lang="en-US"/>
        </a:p>
      </dgm:t>
    </dgm:pt>
    <dgm:pt modelId="{21057C73-FC04-4F65-A911-059F1D95EFA5}" type="sibTrans" cxnId="{36C8DA9F-F6E4-4877-9FAE-EC6EEFE115E7}">
      <dgm:prSet/>
      <dgm:spPr/>
      <dgm:t>
        <a:bodyPr/>
        <a:lstStyle/>
        <a:p>
          <a:endParaRPr lang="en-US"/>
        </a:p>
      </dgm:t>
    </dgm:pt>
    <dgm:pt modelId="{E56EE54E-FE3D-4E31-A60B-77224EF4E6E0}">
      <dgm:prSet/>
      <dgm:spPr/>
      <dgm:t>
        <a:bodyPr/>
        <a:lstStyle/>
        <a:p>
          <a:r>
            <a:rPr lang="en-GB"/>
            <a:t>Practical tips for engaging with feedback</a:t>
          </a:r>
          <a:endParaRPr lang="en-US"/>
        </a:p>
      </dgm:t>
    </dgm:pt>
    <dgm:pt modelId="{5788D570-6DC2-47E7-8630-2E539F164859}" type="parTrans" cxnId="{07F44BFD-940F-4840-83F4-E87DD55266FC}">
      <dgm:prSet/>
      <dgm:spPr/>
      <dgm:t>
        <a:bodyPr/>
        <a:lstStyle/>
        <a:p>
          <a:endParaRPr lang="en-US"/>
        </a:p>
      </dgm:t>
    </dgm:pt>
    <dgm:pt modelId="{C9B285D3-118F-4D29-B192-5C43116BDBBF}" type="sibTrans" cxnId="{07F44BFD-940F-4840-83F4-E87DD55266FC}">
      <dgm:prSet/>
      <dgm:spPr/>
      <dgm:t>
        <a:bodyPr/>
        <a:lstStyle/>
        <a:p>
          <a:endParaRPr lang="en-US"/>
        </a:p>
      </dgm:t>
    </dgm:pt>
    <dgm:pt modelId="{56AB1AD8-CC39-4EFF-BB92-4F8FFD2E9A39}" type="pres">
      <dgm:prSet presAssocID="{8C36A1CF-732A-48F0-A30F-4BAF46CBE8C2}" presName="linear" presStyleCnt="0">
        <dgm:presLayoutVars>
          <dgm:animLvl val="lvl"/>
          <dgm:resizeHandles val="exact"/>
        </dgm:presLayoutVars>
      </dgm:prSet>
      <dgm:spPr/>
    </dgm:pt>
    <dgm:pt modelId="{0F8A88A2-E77A-4CF4-8E72-58C2AD4CD69F}" type="pres">
      <dgm:prSet presAssocID="{8ED7C903-9CFB-437E-AE94-ED23E8053782}" presName="parentText" presStyleLbl="node1" presStyleIdx="0" presStyleCnt="7">
        <dgm:presLayoutVars>
          <dgm:chMax val="0"/>
          <dgm:bulletEnabled val="1"/>
        </dgm:presLayoutVars>
      </dgm:prSet>
      <dgm:spPr/>
    </dgm:pt>
    <dgm:pt modelId="{6D8B7937-BB39-4032-917F-A0CA6114D6C3}" type="pres">
      <dgm:prSet presAssocID="{E3E51E40-691D-470D-BD7E-2D4FECAE4ED1}" presName="spacer" presStyleCnt="0"/>
      <dgm:spPr/>
    </dgm:pt>
    <dgm:pt modelId="{81282957-6E38-4155-8DFC-1EA9A6E017F8}" type="pres">
      <dgm:prSet presAssocID="{37A9B3B5-FF63-4867-B8F8-953D38E097BC}" presName="parentText" presStyleLbl="node1" presStyleIdx="1" presStyleCnt="7">
        <dgm:presLayoutVars>
          <dgm:chMax val="0"/>
          <dgm:bulletEnabled val="1"/>
        </dgm:presLayoutVars>
      </dgm:prSet>
      <dgm:spPr/>
    </dgm:pt>
    <dgm:pt modelId="{0F619FB1-5194-465C-969A-73581DAF5F79}" type="pres">
      <dgm:prSet presAssocID="{0F6DCACB-04CB-4C54-9B7A-EB54C5467C4E}" presName="spacer" presStyleCnt="0"/>
      <dgm:spPr/>
    </dgm:pt>
    <dgm:pt modelId="{4B43D71B-CD62-4A46-8B45-8FF2ED172FC4}" type="pres">
      <dgm:prSet presAssocID="{DC2F8539-4FC0-4BB5-9C20-2F0FC8758197}" presName="parentText" presStyleLbl="node1" presStyleIdx="2" presStyleCnt="7">
        <dgm:presLayoutVars>
          <dgm:chMax val="0"/>
          <dgm:bulletEnabled val="1"/>
        </dgm:presLayoutVars>
      </dgm:prSet>
      <dgm:spPr/>
    </dgm:pt>
    <dgm:pt modelId="{A02E83F1-575C-478D-957C-8231A13C21D5}" type="pres">
      <dgm:prSet presAssocID="{855D16AF-5274-4A74-9DB0-73C827585A74}" presName="spacer" presStyleCnt="0"/>
      <dgm:spPr/>
    </dgm:pt>
    <dgm:pt modelId="{8A4AAE52-4F15-476C-92BE-2824D0572799}" type="pres">
      <dgm:prSet presAssocID="{9E13E1B7-890D-4771-A660-2F54544F8007}" presName="parentText" presStyleLbl="node1" presStyleIdx="3" presStyleCnt="7">
        <dgm:presLayoutVars>
          <dgm:chMax val="0"/>
          <dgm:bulletEnabled val="1"/>
        </dgm:presLayoutVars>
      </dgm:prSet>
      <dgm:spPr/>
    </dgm:pt>
    <dgm:pt modelId="{33286EEC-36BA-4146-880F-646663A744C0}" type="pres">
      <dgm:prSet presAssocID="{FA646F61-9EF5-4206-BDF2-2AB99140B1D9}" presName="spacer" presStyleCnt="0"/>
      <dgm:spPr/>
    </dgm:pt>
    <dgm:pt modelId="{3629BD84-7B92-4AF9-8BD3-29BD601FEC93}" type="pres">
      <dgm:prSet presAssocID="{DA1EE3B7-87F3-425D-9C10-C8FEF13F4012}" presName="parentText" presStyleLbl="node1" presStyleIdx="4" presStyleCnt="7">
        <dgm:presLayoutVars>
          <dgm:chMax val="0"/>
          <dgm:bulletEnabled val="1"/>
        </dgm:presLayoutVars>
      </dgm:prSet>
      <dgm:spPr/>
    </dgm:pt>
    <dgm:pt modelId="{A344CA80-3B78-4C67-949A-08DC30FDD3A0}" type="pres">
      <dgm:prSet presAssocID="{70B11A38-32E4-41E6-B7FD-98054B3C496D}" presName="spacer" presStyleCnt="0"/>
      <dgm:spPr/>
    </dgm:pt>
    <dgm:pt modelId="{ECB7673A-DBE2-488E-B3E4-DCA93CF92CC8}" type="pres">
      <dgm:prSet presAssocID="{CFEE4ED4-1667-457E-8452-C0217BAB5B4A}" presName="parentText" presStyleLbl="node1" presStyleIdx="5" presStyleCnt="7">
        <dgm:presLayoutVars>
          <dgm:chMax val="0"/>
          <dgm:bulletEnabled val="1"/>
        </dgm:presLayoutVars>
      </dgm:prSet>
      <dgm:spPr/>
    </dgm:pt>
    <dgm:pt modelId="{DC39AA7F-C9D1-4C3D-ACC9-C49D26780C3B}" type="pres">
      <dgm:prSet presAssocID="{21057C73-FC04-4F65-A911-059F1D95EFA5}" presName="spacer" presStyleCnt="0"/>
      <dgm:spPr/>
    </dgm:pt>
    <dgm:pt modelId="{A6965E35-DE12-4CE9-9D44-7E99DEFD92BF}" type="pres">
      <dgm:prSet presAssocID="{E56EE54E-FE3D-4E31-A60B-77224EF4E6E0}" presName="parentText" presStyleLbl="node1" presStyleIdx="6" presStyleCnt="7">
        <dgm:presLayoutVars>
          <dgm:chMax val="0"/>
          <dgm:bulletEnabled val="1"/>
        </dgm:presLayoutVars>
      </dgm:prSet>
      <dgm:spPr/>
    </dgm:pt>
  </dgm:ptLst>
  <dgm:cxnLst>
    <dgm:cxn modelId="{2EEF3F0C-0323-4B6E-9FA6-6A2A6416D988}" type="presOf" srcId="{37A9B3B5-FF63-4867-B8F8-953D38E097BC}" destId="{81282957-6E38-4155-8DFC-1EA9A6E017F8}" srcOrd="0" destOrd="0" presId="urn:microsoft.com/office/officeart/2005/8/layout/vList2"/>
    <dgm:cxn modelId="{5E817627-8BCA-4EC9-8728-31735B481DA7}" type="presOf" srcId="{CFEE4ED4-1667-457E-8452-C0217BAB5B4A}" destId="{ECB7673A-DBE2-488E-B3E4-DCA93CF92CC8}" srcOrd="0" destOrd="0" presId="urn:microsoft.com/office/officeart/2005/8/layout/vList2"/>
    <dgm:cxn modelId="{13F80B2C-138C-4177-A83A-6F1B0578A6E1}" type="presOf" srcId="{8ED7C903-9CFB-437E-AE94-ED23E8053782}" destId="{0F8A88A2-E77A-4CF4-8E72-58C2AD4CD69F}" srcOrd="0" destOrd="0" presId="urn:microsoft.com/office/officeart/2005/8/layout/vList2"/>
    <dgm:cxn modelId="{1E206533-BF55-44A1-831C-ACEA14B4700C}" type="presOf" srcId="{DA1EE3B7-87F3-425D-9C10-C8FEF13F4012}" destId="{3629BD84-7B92-4AF9-8BD3-29BD601FEC93}" srcOrd="0" destOrd="0" presId="urn:microsoft.com/office/officeart/2005/8/layout/vList2"/>
    <dgm:cxn modelId="{5495F33A-4032-456D-B202-02B4266FE3EA}" srcId="{8C36A1CF-732A-48F0-A30F-4BAF46CBE8C2}" destId="{DC2F8539-4FC0-4BB5-9C20-2F0FC8758197}" srcOrd="2" destOrd="0" parTransId="{AA6DA65A-E0C8-425E-BD22-C285A82D59A4}" sibTransId="{855D16AF-5274-4A74-9DB0-73C827585A74}"/>
    <dgm:cxn modelId="{9B48F740-EACD-4CEC-AF54-02AD92FDF637}" type="presOf" srcId="{8C36A1CF-732A-48F0-A30F-4BAF46CBE8C2}" destId="{56AB1AD8-CC39-4EFF-BB92-4F8FFD2E9A39}" srcOrd="0" destOrd="0" presId="urn:microsoft.com/office/officeart/2005/8/layout/vList2"/>
    <dgm:cxn modelId="{59ED3B6E-766B-449C-891A-185931135052}" srcId="{8C36A1CF-732A-48F0-A30F-4BAF46CBE8C2}" destId="{9E13E1B7-890D-4771-A660-2F54544F8007}" srcOrd="3" destOrd="0" parTransId="{BCA71EAD-D34B-4F7F-95D2-9B08A561C5DD}" sibTransId="{FA646F61-9EF5-4206-BDF2-2AB99140B1D9}"/>
    <dgm:cxn modelId="{94F7A752-37CF-439D-AB13-5E116CE95E30}" type="presOf" srcId="{E56EE54E-FE3D-4E31-A60B-77224EF4E6E0}" destId="{A6965E35-DE12-4CE9-9D44-7E99DEFD92BF}" srcOrd="0" destOrd="0" presId="urn:microsoft.com/office/officeart/2005/8/layout/vList2"/>
    <dgm:cxn modelId="{A20BC189-F0A6-4D2D-AA52-C52E43F3168D}" type="presOf" srcId="{9E13E1B7-890D-4771-A660-2F54544F8007}" destId="{8A4AAE52-4F15-476C-92BE-2824D0572799}" srcOrd="0" destOrd="0" presId="urn:microsoft.com/office/officeart/2005/8/layout/vList2"/>
    <dgm:cxn modelId="{36C8DA9F-F6E4-4877-9FAE-EC6EEFE115E7}" srcId="{8C36A1CF-732A-48F0-A30F-4BAF46CBE8C2}" destId="{CFEE4ED4-1667-457E-8452-C0217BAB5B4A}" srcOrd="5" destOrd="0" parTransId="{5870A3B4-DFA9-4C54-9EE0-0341693696FF}" sibTransId="{21057C73-FC04-4F65-A911-059F1D95EFA5}"/>
    <dgm:cxn modelId="{A74243A1-8700-48B0-AEE9-3871B42F0FE8}" srcId="{8C36A1CF-732A-48F0-A30F-4BAF46CBE8C2}" destId="{37A9B3B5-FF63-4867-B8F8-953D38E097BC}" srcOrd="1" destOrd="0" parTransId="{06D9E1A6-404F-44EE-A0D6-E33AE6E35AEE}" sibTransId="{0F6DCACB-04CB-4C54-9B7A-EB54C5467C4E}"/>
    <dgm:cxn modelId="{AA6777BF-971F-4A42-948E-33408C3CB1EC}" type="presOf" srcId="{DC2F8539-4FC0-4BB5-9C20-2F0FC8758197}" destId="{4B43D71B-CD62-4A46-8B45-8FF2ED172FC4}" srcOrd="0" destOrd="0" presId="urn:microsoft.com/office/officeart/2005/8/layout/vList2"/>
    <dgm:cxn modelId="{932B3FD2-B216-474F-9DF3-30C3588B06BD}" srcId="{8C36A1CF-732A-48F0-A30F-4BAF46CBE8C2}" destId="{DA1EE3B7-87F3-425D-9C10-C8FEF13F4012}" srcOrd="4" destOrd="0" parTransId="{74CEDA65-D7FD-4CA6-8B64-2F801D3D0227}" sibTransId="{70B11A38-32E4-41E6-B7FD-98054B3C496D}"/>
    <dgm:cxn modelId="{100C6DD7-6718-48B1-BEDA-01A4B2BCD13B}" srcId="{8C36A1CF-732A-48F0-A30F-4BAF46CBE8C2}" destId="{8ED7C903-9CFB-437E-AE94-ED23E8053782}" srcOrd="0" destOrd="0" parTransId="{91FEB924-930F-4404-9232-BF6CC6C4A852}" sibTransId="{E3E51E40-691D-470D-BD7E-2D4FECAE4ED1}"/>
    <dgm:cxn modelId="{07F44BFD-940F-4840-83F4-E87DD55266FC}" srcId="{8C36A1CF-732A-48F0-A30F-4BAF46CBE8C2}" destId="{E56EE54E-FE3D-4E31-A60B-77224EF4E6E0}" srcOrd="6" destOrd="0" parTransId="{5788D570-6DC2-47E7-8630-2E539F164859}" sibTransId="{C9B285D3-118F-4D29-B192-5C43116BDBBF}"/>
    <dgm:cxn modelId="{A5948A75-243D-49D8-9B8A-E6B3AF091ADD}" type="presParOf" srcId="{56AB1AD8-CC39-4EFF-BB92-4F8FFD2E9A39}" destId="{0F8A88A2-E77A-4CF4-8E72-58C2AD4CD69F}" srcOrd="0" destOrd="0" presId="urn:microsoft.com/office/officeart/2005/8/layout/vList2"/>
    <dgm:cxn modelId="{9578352A-49DD-498E-83AE-76A01024BEA4}" type="presParOf" srcId="{56AB1AD8-CC39-4EFF-BB92-4F8FFD2E9A39}" destId="{6D8B7937-BB39-4032-917F-A0CA6114D6C3}" srcOrd="1" destOrd="0" presId="urn:microsoft.com/office/officeart/2005/8/layout/vList2"/>
    <dgm:cxn modelId="{AF5904C1-D65C-4FA9-8EFC-5B093692FB59}" type="presParOf" srcId="{56AB1AD8-CC39-4EFF-BB92-4F8FFD2E9A39}" destId="{81282957-6E38-4155-8DFC-1EA9A6E017F8}" srcOrd="2" destOrd="0" presId="urn:microsoft.com/office/officeart/2005/8/layout/vList2"/>
    <dgm:cxn modelId="{5A1804C8-43FE-48E5-99FA-AFE876CC69EC}" type="presParOf" srcId="{56AB1AD8-CC39-4EFF-BB92-4F8FFD2E9A39}" destId="{0F619FB1-5194-465C-969A-73581DAF5F79}" srcOrd="3" destOrd="0" presId="urn:microsoft.com/office/officeart/2005/8/layout/vList2"/>
    <dgm:cxn modelId="{EA9780AE-3519-4F1F-9C6F-FFC93AE7E043}" type="presParOf" srcId="{56AB1AD8-CC39-4EFF-BB92-4F8FFD2E9A39}" destId="{4B43D71B-CD62-4A46-8B45-8FF2ED172FC4}" srcOrd="4" destOrd="0" presId="urn:microsoft.com/office/officeart/2005/8/layout/vList2"/>
    <dgm:cxn modelId="{CD68F7FB-9D7A-4CE8-B809-3FDE95AD4821}" type="presParOf" srcId="{56AB1AD8-CC39-4EFF-BB92-4F8FFD2E9A39}" destId="{A02E83F1-575C-478D-957C-8231A13C21D5}" srcOrd="5" destOrd="0" presId="urn:microsoft.com/office/officeart/2005/8/layout/vList2"/>
    <dgm:cxn modelId="{72FBC1BB-A89A-4865-91FF-B25497A6F2A1}" type="presParOf" srcId="{56AB1AD8-CC39-4EFF-BB92-4F8FFD2E9A39}" destId="{8A4AAE52-4F15-476C-92BE-2824D0572799}" srcOrd="6" destOrd="0" presId="urn:microsoft.com/office/officeart/2005/8/layout/vList2"/>
    <dgm:cxn modelId="{58F13BE6-D238-4A80-9F09-38DDBCD7719C}" type="presParOf" srcId="{56AB1AD8-CC39-4EFF-BB92-4F8FFD2E9A39}" destId="{33286EEC-36BA-4146-880F-646663A744C0}" srcOrd="7" destOrd="0" presId="urn:microsoft.com/office/officeart/2005/8/layout/vList2"/>
    <dgm:cxn modelId="{AE5BAAC5-8143-4265-A5F8-3CD4C082A094}" type="presParOf" srcId="{56AB1AD8-CC39-4EFF-BB92-4F8FFD2E9A39}" destId="{3629BD84-7B92-4AF9-8BD3-29BD601FEC93}" srcOrd="8" destOrd="0" presId="urn:microsoft.com/office/officeart/2005/8/layout/vList2"/>
    <dgm:cxn modelId="{BB9D15BC-7AF1-4F73-BC1B-C7EE7BEBEB47}" type="presParOf" srcId="{56AB1AD8-CC39-4EFF-BB92-4F8FFD2E9A39}" destId="{A344CA80-3B78-4C67-949A-08DC30FDD3A0}" srcOrd="9" destOrd="0" presId="urn:microsoft.com/office/officeart/2005/8/layout/vList2"/>
    <dgm:cxn modelId="{6D491267-A05E-4D19-972D-8B5B4E8BE0DA}" type="presParOf" srcId="{56AB1AD8-CC39-4EFF-BB92-4F8FFD2E9A39}" destId="{ECB7673A-DBE2-488E-B3E4-DCA93CF92CC8}" srcOrd="10" destOrd="0" presId="urn:microsoft.com/office/officeart/2005/8/layout/vList2"/>
    <dgm:cxn modelId="{DB28F6E0-8752-48CE-94FB-1BCCFAC15F73}" type="presParOf" srcId="{56AB1AD8-CC39-4EFF-BB92-4F8FFD2E9A39}" destId="{DC39AA7F-C9D1-4C3D-ACC9-C49D26780C3B}" srcOrd="11" destOrd="0" presId="urn:microsoft.com/office/officeart/2005/8/layout/vList2"/>
    <dgm:cxn modelId="{D34E9455-30DA-4AA0-9817-C0E10E14253A}" type="presParOf" srcId="{56AB1AD8-CC39-4EFF-BB92-4F8FFD2E9A39}" destId="{A6965E35-DE12-4CE9-9D44-7E99DEFD92B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5320C2-D82C-4F4D-A11D-06AA490A9FE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8101D63-EA3F-4F88-8E10-F397B9A12BE7}">
      <dgm:prSet/>
      <dgm:spPr/>
      <dgm:t>
        <a:bodyPr/>
        <a:lstStyle/>
        <a:p>
          <a:r>
            <a:rPr lang="en-GB"/>
            <a:t>To understand the different forms of feedback </a:t>
          </a:r>
          <a:endParaRPr lang="en-US"/>
        </a:p>
      </dgm:t>
    </dgm:pt>
    <dgm:pt modelId="{E9DECD9C-0F58-47E1-B43F-EB4267D4B719}" type="parTrans" cxnId="{607F2426-FCEB-477C-AC34-5759FB6D08E8}">
      <dgm:prSet/>
      <dgm:spPr/>
      <dgm:t>
        <a:bodyPr/>
        <a:lstStyle/>
        <a:p>
          <a:endParaRPr lang="en-US"/>
        </a:p>
      </dgm:t>
    </dgm:pt>
    <dgm:pt modelId="{53904AFC-9BA3-4EDE-B521-7189283E482A}" type="sibTrans" cxnId="{607F2426-FCEB-477C-AC34-5759FB6D08E8}">
      <dgm:prSet/>
      <dgm:spPr/>
      <dgm:t>
        <a:bodyPr/>
        <a:lstStyle/>
        <a:p>
          <a:endParaRPr lang="en-US"/>
        </a:p>
      </dgm:t>
    </dgm:pt>
    <dgm:pt modelId="{DA5BE5AC-50B0-4300-94CE-356ED52F0925}">
      <dgm:prSet/>
      <dgm:spPr/>
      <dgm:t>
        <a:bodyPr/>
        <a:lstStyle/>
        <a:p>
          <a:r>
            <a:rPr lang="en-GB"/>
            <a:t>To identify the benefits of feedback </a:t>
          </a:r>
          <a:endParaRPr lang="en-US"/>
        </a:p>
      </dgm:t>
    </dgm:pt>
    <dgm:pt modelId="{706B4583-D630-455E-A1FA-10F11531BDE7}" type="parTrans" cxnId="{678A700F-5D50-4E54-9004-16F5C334C084}">
      <dgm:prSet/>
      <dgm:spPr/>
      <dgm:t>
        <a:bodyPr/>
        <a:lstStyle/>
        <a:p>
          <a:endParaRPr lang="en-US"/>
        </a:p>
      </dgm:t>
    </dgm:pt>
    <dgm:pt modelId="{CEBBCB58-7C35-40C8-B456-7957455F675A}" type="sibTrans" cxnId="{678A700F-5D50-4E54-9004-16F5C334C084}">
      <dgm:prSet/>
      <dgm:spPr/>
      <dgm:t>
        <a:bodyPr/>
        <a:lstStyle/>
        <a:p>
          <a:endParaRPr lang="en-US"/>
        </a:p>
      </dgm:t>
    </dgm:pt>
    <dgm:pt modelId="{DDE48FA8-98EC-4066-BC89-1D973C764B00}">
      <dgm:prSet/>
      <dgm:spPr/>
      <dgm:t>
        <a:bodyPr/>
        <a:lstStyle/>
        <a:p>
          <a:r>
            <a:rPr lang="en-GB"/>
            <a:t>To explain why feedback is an important part of learning </a:t>
          </a:r>
          <a:endParaRPr lang="en-US"/>
        </a:p>
      </dgm:t>
    </dgm:pt>
    <dgm:pt modelId="{6B24A2E0-8FF3-47B4-A14A-61E770ADE9F9}" type="parTrans" cxnId="{1130C7C1-3365-449A-A168-A72CBB76D266}">
      <dgm:prSet/>
      <dgm:spPr/>
      <dgm:t>
        <a:bodyPr/>
        <a:lstStyle/>
        <a:p>
          <a:endParaRPr lang="en-US"/>
        </a:p>
      </dgm:t>
    </dgm:pt>
    <dgm:pt modelId="{D4B7D3D9-6FFA-4DDA-BA08-F47E33157054}" type="sibTrans" cxnId="{1130C7C1-3365-449A-A168-A72CBB76D266}">
      <dgm:prSet/>
      <dgm:spPr/>
      <dgm:t>
        <a:bodyPr/>
        <a:lstStyle/>
        <a:p>
          <a:endParaRPr lang="en-US"/>
        </a:p>
      </dgm:t>
    </dgm:pt>
    <dgm:pt modelId="{1E1D7726-1378-4F41-AFE5-C4C0CFDE4C81}">
      <dgm:prSet/>
      <dgm:spPr/>
      <dgm:t>
        <a:bodyPr/>
        <a:lstStyle/>
        <a:p>
          <a:r>
            <a:rPr lang="en-GB"/>
            <a:t>To understand how to use feedback to improve performance</a:t>
          </a:r>
          <a:endParaRPr lang="en-US"/>
        </a:p>
      </dgm:t>
    </dgm:pt>
    <dgm:pt modelId="{1DEE76A8-5549-435E-94BC-F8BE9F088DE9}" type="parTrans" cxnId="{C3AF6850-DD39-4F76-BDE5-7066E05AD654}">
      <dgm:prSet/>
      <dgm:spPr/>
      <dgm:t>
        <a:bodyPr/>
        <a:lstStyle/>
        <a:p>
          <a:endParaRPr lang="en-US"/>
        </a:p>
      </dgm:t>
    </dgm:pt>
    <dgm:pt modelId="{31A04A5C-C097-4B32-B639-F97700ED37C2}" type="sibTrans" cxnId="{C3AF6850-DD39-4F76-BDE5-7066E05AD654}">
      <dgm:prSet/>
      <dgm:spPr/>
      <dgm:t>
        <a:bodyPr/>
        <a:lstStyle/>
        <a:p>
          <a:endParaRPr lang="en-US"/>
        </a:p>
      </dgm:t>
    </dgm:pt>
    <dgm:pt modelId="{747F05CC-A039-4613-8A08-06DB0398AEF9}" type="pres">
      <dgm:prSet presAssocID="{3D5320C2-D82C-4F4D-A11D-06AA490A9FEB}" presName="outerComposite" presStyleCnt="0">
        <dgm:presLayoutVars>
          <dgm:chMax val="5"/>
          <dgm:dir/>
          <dgm:resizeHandles val="exact"/>
        </dgm:presLayoutVars>
      </dgm:prSet>
      <dgm:spPr/>
    </dgm:pt>
    <dgm:pt modelId="{A98919C4-E3B3-4F69-AE07-762EF1AD96E5}" type="pres">
      <dgm:prSet presAssocID="{3D5320C2-D82C-4F4D-A11D-06AA490A9FEB}" presName="dummyMaxCanvas" presStyleCnt="0">
        <dgm:presLayoutVars/>
      </dgm:prSet>
      <dgm:spPr/>
    </dgm:pt>
    <dgm:pt modelId="{52F15EAE-D2B1-4EE3-BE62-E1702988F949}" type="pres">
      <dgm:prSet presAssocID="{3D5320C2-D82C-4F4D-A11D-06AA490A9FEB}" presName="FourNodes_1" presStyleLbl="node1" presStyleIdx="0" presStyleCnt="4">
        <dgm:presLayoutVars>
          <dgm:bulletEnabled val="1"/>
        </dgm:presLayoutVars>
      </dgm:prSet>
      <dgm:spPr/>
    </dgm:pt>
    <dgm:pt modelId="{983D6DC0-1D51-4D97-AE68-DF4702007E71}" type="pres">
      <dgm:prSet presAssocID="{3D5320C2-D82C-4F4D-A11D-06AA490A9FEB}" presName="FourNodes_2" presStyleLbl="node1" presStyleIdx="1" presStyleCnt="4">
        <dgm:presLayoutVars>
          <dgm:bulletEnabled val="1"/>
        </dgm:presLayoutVars>
      </dgm:prSet>
      <dgm:spPr/>
    </dgm:pt>
    <dgm:pt modelId="{3F70F860-A2FD-47EC-8621-A4A0589BFE60}" type="pres">
      <dgm:prSet presAssocID="{3D5320C2-D82C-4F4D-A11D-06AA490A9FEB}" presName="FourNodes_3" presStyleLbl="node1" presStyleIdx="2" presStyleCnt="4">
        <dgm:presLayoutVars>
          <dgm:bulletEnabled val="1"/>
        </dgm:presLayoutVars>
      </dgm:prSet>
      <dgm:spPr/>
    </dgm:pt>
    <dgm:pt modelId="{0AD178C8-C27C-47E0-9D0D-B8224695B45A}" type="pres">
      <dgm:prSet presAssocID="{3D5320C2-D82C-4F4D-A11D-06AA490A9FEB}" presName="FourNodes_4" presStyleLbl="node1" presStyleIdx="3" presStyleCnt="4">
        <dgm:presLayoutVars>
          <dgm:bulletEnabled val="1"/>
        </dgm:presLayoutVars>
      </dgm:prSet>
      <dgm:spPr/>
    </dgm:pt>
    <dgm:pt modelId="{8527E514-4BB8-4646-95D1-1FA08F9B7063}" type="pres">
      <dgm:prSet presAssocID="{3D5320C2-D82C-4F4D-A11D-06AA490A9FEB}" presName="FourConn_1-2" presStyleLbl="fgAccFollowNode1" presStyleIdx="0" presStyleCnt="3">
        <dgm:presLayoutVars>
          <dgm:bulletEnabled val="1"/>
        </dgm:presLayoutVars>
      </dgm:prSet>
      <dgm:spPr/>
    </dgm:pt>
    <dgm:pt modelId="{1FAC1360-D7B3-43F4-8A5F-45CD7279CD4D}" type="pres">
      <dgm:prSet presAssocID="{3D5320C2-D82C-4F4D-A11D-06AA490A9FEB}" presName="FourConn_2-3" presStyleLbl="fgAccFollowNode1" presStyleIdx="1" presStyleCnt="3">
        <dgm:presLayoutVars>
          <dgm:bulletEnabled val="1"/>
        </dgm:presLayoutVars>
      </dgm:prSet>
      <dgm:spPr/>
    </dgm:pt>
    <dgm:pt modelId="{DCB38C71-0972-4808-AAA1-AE7A67D0C596}" type="pres">
      <dgm:prSet presAssocID="{3D5320C2-D82C-4F4D-A11D-06AA490A9FEB}" presName="FourConn_3-4" presStyleLbl="fgAccFollowNode1" presStyleIdx="2" presStyleCnt="3">
        <dgm:presLayoutVars>
          <dgm:bulletEnabled val="1"/>
        </dgm:presLayoutVars>
      </dgm:prSet>
      <dgm:spPr/>
    </dgm:pt>
    <dgm:pt modelId="{803A700D-BFA8-457F-A2AE-0D6FF5C5938C}" type="pres">
      <dgm:prSet presAssocID="{3D5320C2-D82C-4F4D-A11D-06AA490A9FEB}" presName="FourNodes_1_text" presStyleLbl="node1" presStyleIdx="3" presStyleCnt="4">
        <dgm:presLayoutVars>
          <dgm:bulletEnabled val="1"/>
        </dgm:presLayoutVars>
      </dgm:prSet>
      <dgm:spPr/>
    </dgm:pt>
    <dgm:pt modelId="{09B6513C-423D-4369-A55A-90FEB9C30227}" type="pres">
      <dgm:prSet presAssocID="{3D5320C2-D82C-4F4D-A11D-06AA490A9FEB}" presName="FourNodes_2_text" presStyleLbl="node1" presStyleIdx="3" presStyleCnt="4">
        <dgm:presLayoutVars>
          <dgm:bulletEnabled val="1"/>
        </dgm:presLayoutVars>
      </dgm:prSet>
      <dgm:spPr/>
    </dgm:pt>
    <dgm:pt modelId="{ABB262B1-7D42-4EEC-9A75-8871BB44D171}" type="pres">
      <dgm:prSet presAssocID="{3D5320C2-D82C-4F4D-A11D-06AA490A9FEB}" presName="FourNodes_3_text" presStyleLbl="node1" presStyleIdx="3" presStyleCnt="4">
        <dgm:presLayoutVars>
          <dgm:bulletEnabled val="1"/>
        </dgm:presLayoutVars>
      </dgm:prSet>
      <dgm:spPr/>
    </dgm:pt>
    <dgm:pt modelId="{4A65EB6C-3EE1-49A7-9B9F-CB3AAE124FD5}" type="pres">
      <dgm:prSet presAssocID="{3D5320C2-D82C-4F4D-A11D-06AA490A9FEB}" presName="FourNodes_4_text" presStyleLbl="node1" presStyleIdx="3" presStyleCnt="4">
        <dgm:presLayoutVars>
          <dgm:bulletEnabled val="1"/>
        </dgm:presLayoutVars>
      </dgm:prSet>
      <dgm:spPr/>
    </dgm:pt>
  </dgm:ptLst>
  <dgm:cxnLst>
    <dgm:cxn modelId="{9DF0F60D-A464-402A-9935-F18B7078605C}" type="presOf" srcId="{DA5BE5AC-50B0-4300-94CE-356ED52F0925}" destId="{09B6513C-423D-4369-A55A-90FEB9C30227}" srcOrd="1" destOrd="0" presId="urn:microsoft.com/office/officeart/2005/8/layout/vProcess5"/>
    <dgm:cxn modelId="{678A700F-5D50-4E54-9004-16F5C334C084}" srcId="{3D5320C2-D82C-4F4D-A11D-06AA490A9FEB}" destId="{DA5BE5AC-50B0-4300-94CE-356ED52F0925}" srcOrd="1" destOrd="0" parTransId="{706B4583-D630-455E-A1FA-10F11531BDE7}" sibTransId="{CEBBCB58-7C35-40C8-B456-7957455F675A}"/>
    <dgm:cxn modelId="{4A3EBE15-BF6A-4F3B-93A1-12D7ACE6CBE8}" type="presOf" srcId="{DDE48FA8-98EC-4066-BC89-1D973C764B00}" destId="{ABB262B1-7D42-4EEC-9A75-8871BB44D171}" srcOrd="1" destOrd="0" presId="urn:microsoft.com/office/officeart/2005/8/layout/vProcess5"/>
    <dgm:cxn modelId="{5D48E018-6DD2-4B37-A59A-25C84422363F}" type="presOf" srcId="{D4B7D3D9-6FFA-4DDA-BA08-F47E33157054}" destId="{DCB38C71-0972-4808-AAA1-AE7A67D0C596}" srcOrd="0" destOrd="0" presId="urn:microsoft.com/office/officeart/2005/8/layout/vProcess5"/>
    <dgm:cxn modelId="{607F2426-FCEB-477C-AC34-5759FB6D08E8}" srcId="{3D5320C2-D82C-4F4D-A11D-06AA490A9FEB}" destId="{58101D63-EA3F-4F88-8E10-F397B9A12BE7}" srcOrd="0" destOrd="0" parTransId="{E9DECD9C-0F58-47E1-B43F-EB4267D4B719}" sibTransId="{53904AFC-9BA3-4EDE-B521-7189283E482A}"/>
    <dgm:cxn modelId="{C3AF6850-DD39-4F76-BDE5-7066E05AD654}" srcId="{3D5320C2-D82C-4F4D-A11D-06AA490A9FEB}" destId="{1E1D7726-1378-4F41-AFE5-C4C0CFDE4C81}" srcOrd="3" destOrd="0" parTransId="{1DEE76A8-5549-435E-94BC-F8BE9F088DE9}" sibTransId="{31A04A5C-C097-4B32-B639-F97700ED37C2}"/>
    <dgm:cxn modelId="{F2D34878-4DDE-4A52-8DFF-9F149C5FC48A}" type="presOf" srcId="{1E1D7726-1378-4F41-AFE5-C4C0CFDE4C81}" destId="{4A65EB6C-3EE1-49A7-9B9F-CB3AAE124FD5}" srcOrd="1" destOrd="0" presId="urn:microsoft.com/office/officeart/2005/8/layout/vProcess5"/>
    <dgm:cxn modelId="{85F8819A-C5EE-46F2-BB6F-36F9864AADFF}" type="presOf" srcId="{53904AFC-9BA3-4EDE-B521-7189283E482A}" destId="{8527E514-4BB8-4646-95D1-1FA08F9B7063}" srcOrd="0" destOrd="0" presId="urn:microsoft.com/office/officeart/2005/8/layout/vProcess5"/>
    <dgm:cxn modelId="{DDB2E59E-3B82-49FB-BA0F-2B74C74A87AE}" type="presOf" srcId="{3D5320C2-D82C-4F4D-A11D-06AA490A9FEB}" destId="{747F05CC-A039-4613-8A08-06DB0398AEF9}" srcOrd="0" destOrd="0" presId="urn:microsoft.com/office/officeart/2005/8/layout/vProcess5"/>
    <dgm:cxn modelId="{D21E3DA5-9D13-445D-B755-E1F0DB1B23AB}" type="presOf" srcId="{1E1D7726-1378-4F41-AFE5-C4C0CFDE4C81}" destId="{0AD178C8-C27C-47E0-9D0D-B8224695B45A}" srcOrd="0" destOrd="0" presId="urn:microsoft.com/office/officeart/2005/8/layout/vProcess5"/>
    <dgm:cxn modelId="{560121A6-E59A-48FF-992C-59A4139D8D41}" type="presOf" srcId="{DDE48FA8-98EC-4066-BC89-1D973C764B00}" destId="{3F70F860-A2FD-47EC-8621-A4A0589BFE60}" srcOrd="0" destOrd="0" presId="urn:microsoft.com/office/officeart/2005/8/layout/vProcess5"/>
    <dgm:cxn modelId="{785B43A8-6B46-43E2-9CFD-41B866C9866A}" type="presOf" srcId="{CEBBCB58-7C35-40C8-B456-7957455F675A}" destId="{1FAC1360-D7B3-43F4-8A5F-45CD7279CD4D}" srcOrd="0" destOrd="0" presId="urn:microsoft.com/office/officeart/2005/8/layout/vProcess5"/>
    <dgm:cxn modelId="{5664B7AD-11F9-43EA-B5F0-9E1AD6507BE9}" type="presOf" srcId="{58101D63-EA3F-4F88-8E10-F397B9A12BE7}" destId="{52F15EAE-D2B1-4EE3-BE62-E1702988F949}" srcOrd="0" destOrd="0" presId="urn:microsoft.com/office/officeart/2005/8/layout/vProcess5"/>
    <dgm:cxn modelId="{1130C7C1-3365-449A-A168-A72CBB76D266}" srcId="{3D5320C2-D82C-4F4D-A11D-06AA490A9FEB}" destId="{DDE48FA8-98EC-4066-BC89-1D973C764B00}" srcOrd="2" destOrd="0" parTransId="{6B24A2E0-8FF3-47B4-A14A-61E770ADE9F9}" sibTransId="{D4B7D3D9-6FFA-4DDA-BA08-F47E33157054}"/>
    <dgm:cxn modelId="{8769CBD2-5434-4E34-A43C-EB9B6B76CD54}" type="presOf" srcId="{58101D63-EA3F-4F88-8E10-F397B9A12BE7}" destId="{803A700D-BFA8-457F-A2AE-0D6FF5C5938C}" srcOrd="1" destOrd="0" presId="urn:microsoft.com/office/officeart/2005/8/layout/vProcess5"/>
    <dgm:cxn modelId="{BA1F43D4-2E4C-43CA-93EE-976E1F0FF465}" type="presOf" srcId="{DA5BE5AC-50B0-4300-94CE-356ED52F0925}" destId="{983D6DC0-1D51-4D97-AE68-DF4702007E71}" srcOrd="0" destOrd="0" presId="urn:microsoft.com/office/officeart/2005/8/layout/vProcess5"/>
    <dgm:cxn modelId="{6CE8B338-2162-4E51-AC53-2924EBB6D43D}" type="presParOf" srcId="{747F05CC-A039-4613-8A08-06DB0398AEF9}" destId="{A98919C4-E3B3-4F69-AE07-762EF1AD96E5}" srcOrd="0" destOrd="0" presId="urn:microsoft.com/office/officeart/2005/8/layout/vProcess5"/>
    <dgm:cxn modelId="{28071339-F414-4B9F-A691-18C47E969BF3}" type="presParOf" srcId="{747F05CC-A039-4613-8A08-06DB0398AEF9}" destId="{52F15EAE-D2B1-4EE3-BE62-E1702988F949}" srcOrd="1" destOrd="0" presId="urn:microsoft.com/office/officeart/2005/8/layout/vProcess5"/>
    <dgm:cxn modelId="{531ED232-1935-4A53-B444-779322385378}" type="presParOf" srcId="{747F05CC-A039-4613-8A08-06DB0398AEF9}" destId="{983D6DC0-1D51-4D97-AE68-DF4702007E71}" srcOrd="2" destOrd="0" presId="urn:microsoft.com/office/officeart/2005/8/layout/vProcess5"/>
    <dgm:cxn modelId="{A3124C0A-B53B-4060-B488-C4FF38608468}" type="presParOf" srcId="{747F05CC-A039-4613-8A08-06DB0398AEF9}" destId="{3F70F860-A2FD-47EC-8621-A4A0589BFE60}" srcOrd="3" destOrd="0" presId="urn:microsoft.com/office/officeart/2005/8/layout/vProcess5"/>
    <dgm:cxn modelId="{145A7CC0-3B98-4316-94A2-C6F390CE2E2F}" type="presParOf" srcId="{747F05CC-A039-4613-8A08-06DB0398AEF9}" destId="{0AD178C8-C27C-47E0-9D0D-B8224695B45A}" srcOrd="4" destOrd="0" presId="urn:microsoft.com/office/officeart/2005/8/layout/vProcess5"/>
    <dgm:cxn modelId="{54017DC7-5224-4A2C-9C6D-4D80976BE811}" type="presParOf" srcId="{747F05CC-A039-4613-8A08-06DB0398AEF9}" destId="{8527E514-4BB8-4646-95D1-1FA08F9B7063}" srcOrd="5" destOrd="0" presId="urn:microsoft.com/office/officeart/2005/8/layout/vProcess5"/>
    <dgm:cxn modelId="{C84A8402-84BF-4C1D-8886-F2417F03ED86}" type="presParOf" srcId="{747F05CC-A039-4613-8A08-06DB0398AEF9}" destId="{1FAC1360-D7B3-43F4-8A5F-45CD7279CD4D}" srcOrd="6" destOrd="0" presId="urn:microsoft.com/office/officeart/2005/8/layout/vProcess5"/>
    <dgm:cxn modelId="{99CE1807-ABC6-4C2B-853F-440307EFC454}" type="presParOf" srcId="{747F05CC-A039-4613-8A08-06DB0398AEF9}" destId="{DCB38C71-0972-4808-AAA1-AE7A67D0C596}" srcOrd="7" destOrd="0" presId="urn:microsoft.com/office/officeart/2005/8/layout/vProcess5"/>
    <dgm:cxn modelId="{7C60CB55-C862-4FA6-86BC-88A891F5B4E2}" type="presParOf" srcId="{747F05CC-A039-4613-8A08-06DB0398AEF9}" destId="{803A700D-BFA8-457F-A2AE-0D6FF5C5938C}" srcOrd="8" destOrd="0" presId="urn:microsoft.com/office/officeart/2005/8/layout/vProcess5"/>
    <dgm:cxn modelId="{3B1E1647-7781-4A49-9917-84CC8D935F78}" type="presParOf" srcId="{747F05CC-A039-4613-8A08-06DB0398AEF9}" destId="{09B6513C-423D-4369-A55A-90FEB9C30227}" srcOrd="9" destOrd="0" presId="urn:microsoft.com/office/officeart/2005/8/layout/vProcess5"/>
    <dgm:cxn modelId="{209B3CF0-E209-40D5-99D1-23B128E863F1}" type="presParOf" srcId="{747F05CC-A039-4613-8A08-06DB0398AEF9}" destId="{ABB262B1-7D42-4EEC-9A75-8871BB44D171}" srcOrd="10" destOrd="0" presId="urn:microsoft.com/office/officeart/2005/8/layout/vProcess5"/>
    <dgm:cxn modelId="{12F5DCCE-E13E-4BC4-B5A4-15CB726B3BF8}" type="presParOf" srcId="{747F05CC-A039-4613-8A08-06DB0398AEF9}" destId="{4A65EB6C-3EE1-49A7-9B9F-CB3AAE124FD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7F12BC-2A00-464A-90A6-01F96DAB25E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4572BF-1E9F-4D5E-A8C3-273FD871097A}">
      <dgm:prSet/>
      <dgm:spPr/>
      <dgm:t>
        <a:bodyPr/>
        <a:lstStyle/>
        <a:p>
          <a:r>
            <a:rPr lang="en-GB" dirty="0"/>
            <a:t>When it comes to receiving feedback, there are several common feelings that people feel, and these can be either positive or negative: </a:t>
          </a:r>
          <a:endParaRPr lang="en-US" dirty="0"/>
        </a:p>
      </dgm:t>
    </dgm:pt>
    <dgm:pt modelId="{4E10562A-64AA-4B56-9E07-B0B441AA58A0}" type="parTrans" cxnId="{B70696EF-3CAF-45B2-B29D-16D9FAEB42C3}">
      <dgm:prSet/>
      <dgm:spPr/>
      <dgm:t>
        <a:bodyPr/>
        <a:lstStyle/>
        <a:p>
          <a:endParaRPr lang="en-US"/>
        </a:p>
      </dgm:t>
    </dgm:pt>
    <dgm:pt modelId="{2E7C159E-503E-4165-8F32-D2A649DDD25A}" type="sibTrans" cxnId="{B70696EF-3CAF-45B2-B29D-16D9FAEB42C3}">
      <dgm:prSet/>
      <dgm:spPr/>
      <dgm:t>
        <a:bodyPr/>
        <a:lstStyle/>
        <a:p>
          <a:endParaRPr lang="en-US"/>
        </a:p>
      </dgm:t>
    </dgm:pt>
    <dgm:pt modelId="{9E538315-0F49-4CDF-8495-730F00E5572B}">
      <dgm:prSet/>
      <dgm:spPr/>
      <dgm:t>
        <a:bodyPr/>
        <a:lstStyle/>
        <a:p>
          <a:r>
            <a:rPr lang="en-GB"/>
            <a:t>Anxious</a:t>
          </a:r>
          <a:endParaRPr lang="en-US"/>
        </a:p>
      </dgm:t>
    </dgm:pt>
    <dgm:pt modelId="{78A4322B-5262-44A5-860C-80511C777ACC}" type="parTrans" cxnId="{FF3CD8F8-627A-4BA4-A7F6-2BFDB92C1B63}">
      <dgm:prSet/>
      <dgm:spPr/>
      <dgm:t>
        <a:bodyPr/>
        <a:lstStyle/>
        <a:p>
          <a:endParaRPr lang="en-US"/>
        </a:p>
      </dgm:t>
    </dgm:pt>
    <dgm:pt modelId="{81F8D3AE-01FA-45D4-8103-93F390DBDFB6}" type="sibTrans" cxnId="{FF3CD8F8-627A-4BA4-A7F6-2BFDB92C1B63}">
      <dgm:prSet/>
      <dgm:spPr/>
      <dgm:t>
        <a:bodyPr/>
        <a:lstStyle/>
        <a:p>
          <a:endParaRPr lang="en-US"/>
        </a:p>
      </dgm:t>
    </dgm:pt>
    <dgm:pt modelId="{64DC043E-53CF-44F2-A187-7764BD264425}">
      <dgm:prSet/>
      <dgm:spPr/>
      <dgm:t>
        <a:bodyPr/>
        <a:lstStyle/>
        <a:p>
          <a:r>
            <a:rPr lang="en-GB"/>
            <a:t>Frustrated</a:t>
          </a:r>
          <a:endParaRPr lang="en-US"/>
        </a:p>
      </dgm:t>
    </dgm:pt>
    <dgm:pt modelId="{761CE0FC-06BA-4A5C-85D1-78C275C830F2}" type="parTrans" cxnId="{DCF40A47-C72C-41C3-A473-DEE350637ECC}">
      <dgm:prSet/>
      <dgm:spPr/>
      <dgm:t>
        <a:bodyPr/>
        <a:lstStyle/>
        <a:p>
          <a:endParaRPr lang="en-US"/>
        </a:p>
      </dgm:t>
    </dgm:pt>
    <dgm:pt modelId="{6AB586BF-69DA-4B94-B0B1-CDE15F4CD4D6}" type="sibTrans" cxnId="{DCF40A47-C72C-41C3-A473-DEE350637ECC}">
      <dgm:prSet/>
      <dgm:spPr/>
      <dgm:t>
        <a:bodyPr/>
        <a:lstStyle/>
        <a:p>
          <a:endParaRPr lang="en-US"/>
        </a:p>
      </dgm:t>
    </dgm:pt>
    <dgm:pt modelId="{23BA2CFD-82EA-4DDF-9ECD-3D304B3591B0}">
      <dgm:prSet/>
      <dgm:spPr/>
      <dgm:t>
        <a:bodyPr/>
        <a:lstStyle/>
        <a:p>
          <a:r>
            <a:rPr lang="en-GB"/>
            <a:t>Defensive </a:t>
          </a:r>
          <a:endParaRPr lang="en-US"/>
        </a:p>
      </dgm:t>
    </dgm:pt>
    <dgm:pt modelId="{C7C7FECC-EE0F-45CC-A173-EC467D21B0FB}" type="parTrans" cxnId="{71B6E492-BFFB-4096-8446-05CB755B9492}">
      <dgm:prSet/>
      <dgm:spPr/>
      <dgm:t>
        <a:bodyPr/>
        <a:lstStyle/>
        <a:p>
          <a:endParaRPr lang="en-US"/>
        </a:p>
      </dgm:t>
    </dgm:pt>
    <dgm:pt modelId="{AE2D4AD4-5A7F-4E4E-8A50-8E1886F8532E}" type="sibTrans" cxnId="{71B6E492-BFFB-4096-8446-05CB755B9492}">
      <dgm:prSet/>
      <dgm:spPr/>
      <dgm:t>
        <a:bodyPr/>
        <a:lstStyle/>
        <a:p>
          <a:endParaRPr lang="en-US"/>
        </a:p>
      </dgm:t>
    </dgm:pt>
    <dgm:pt modelId="{AB4E011D-E4D9-454C-9767-AD12848E59D8}">
      <dgm:prSet/>
      <dgm:spPr/>
      <dgm:t>
        <a:bodyPr/>
        <a:lstStyle/>
        <a:p>
          <a:r>
            <a:rPr lang="en-GB"/>
            <a:t>Upset </a:t>
          </a:r>
          <a:endParaRPr lang="en-US"/>
        </a:p>
      </dgm:t>
    </dgm:pt>
    <dgm:pt modelId="{572FDAF8-8FDC-4B82-92ED-31B35C71FB66}" type="parTrans" cxnId="{8A482F16-6A64-4D62-8D26-92521D8CF725}">
      <dgm:prSet/>
      <dgm:spPr/>
      <dgm:t>
        <a:bodyPr/>
        <a:lstStyle/>
        <a:p>
          <a:endParaRPr lang="en-US"/>
        </a:p>
      </dgm:t>
    </dgm:pt>
    <dgm:pt modelId="{A30D5CEB-AA4F-4B64-A070-C2D18C2047FA}" type="sibTrans" cxnId="{8A482F16-6A64-4D62-8D26-92521D8CF725}">
      <dgm:prSet/>
      <dgm:spPr/>
      <dgm:t>
        <a:bodyPr/>
        <a:lstStyle/>
        <a:p>
          <a:endParaRPr lang="en-US"/>
        </a:p>
      </dgm:t>
    </dgm:pt>
    <dgm:pt modelId="{E9213011-10A0-45AA-8B0C-5906EDB56CD7}">
      <dgm:prSet/>
      <dgm:spPr/>
      <dgm:t>
        <a:bodyPr/>
        <a:lstStyle/>
        <a:p>
          <a:r>
            <a:rPr lang="en-GB"/>
            <a:t>Happy </a:t>
          </a:r>
          <a:endParaRPr lang="en-US"/>
        </a:p>
      </dgm:t>
    </dgm:pt>
    <dgm:pt modelId="{9707CAC7-9B14-41DA-9698-F09EFB7DA886}" type="parTrans" cxnId="{34E0D458-76A4-4C7C-8593-6FC63AAD94D3}">
      <dgm:prSet/>
      <dgm:spPr/>
      <dgm:t>
        <a:bodyPr/>
        <a:lstStyle/>
        <a:p>
          <a:endParaRPr lang="en-US"/>
        </a:p>
      </dgm:t>
    </dgm:pt>
    <dgm:pt modelId="{C64DC120-EC80-4960-88EE-658E14613A2A}" type="sibTrans" cxnId="{34E0D458-76A4-4C7C-8593-6FC63AAD94D3}">
      <dgm:prSet/>
      <dgm:spPr/>
      <dgm:t>
        <a:bodyPr/>
        <a:lstStyle/>
        <a:p>
          <a:endParaRPr lang="en-US"/>
        </a:p>
      </dgm:t>
    </dgm:pt>
    <dgm:pt modelId="{7E951090-DBAD-4835-A5CB-7F9E3D0A51A0}">
      <dgm:prSet/>
      <dgm:spPr/>
      <dgm:t>
        <a:bodyPr/>
        <a:lstStyle/>
        <a:p>
          <a:r>
            <a:rPr lang="en-GB"/>
            <a:t>Confused </a:t>
          </a:r>
          <a:endParaRPr lang="en-US"/>
        </a:p>
      </dgm:t>
    </dgm:pt>
    <dgm:pt modelId="{2000B69B-4E04-4B0F-909C-711670FE3B67}" type="parTrans" cxnId="{EA8AAF77-80E8-4589-8568-4904F4E059AC}">
      <dgm:prSet/>
      <dgm:spPr/>
      <dgm:t>
        <a:bodyPr/>
        <a:lstStyle/>
        <a:p>
          <a:endParaRPr lang="en-US"/>
        </a:p>
      </dgm:t>
    </dgm:pt>
    <dgm:pt modelId="{3B0A0D08-B6F8-4D91-9C03-8CBF99363EC3}" type="sibTrans" cxnId="{EA8AAF77-80E8-4589-8568-4904F4E059AC}">
      <dgm:prSet/>
      <dgm:spPr/>
      <dgm:t>
        <a:bodyPr/>
        <a:lstStyle/>
        <a:p>
          <a:endParaRPr lang="en-US"/>
        </a:p>
      </dgm:t>
    </dgm:pt>
    <dgm:pt modelId="{8B33E641-B0D6-4DE7-8269-BCF3DC4223DC}">
      <dgm:prSet/>
      <dgm:spPr/>
      <dgm:t>
        <a:bodyPr/>
        <a:lstStyle/>
        <a:p>
          <a:r>
            <a:rPr lang="en-GB"/>
            <a:t>Don’t see the point in it. </a:t>
          </a:r>
          <a:endParaRPr lang="en-US"/>
        </a:p>
      </dgm:t>
    </dgm:pt>
    <dgm:pt modelId="{C88AD8E1-31D9-4B25-A265-820B3C485014}" type="parTrans" cxnId="{FA9AA412-FB8C-4D4E-A1D6-B6BB1B56F31C}">
      <dgm:prSet/>
      <dgm:spPr/>
      <dgm:t>
        <a:bodyPr/>
        <a:lstStyle/>
        <a:p>
          <a:endParaRPr lang="en-US"/>
        </a:p>
      </dgm:t>
    </dgm:pt>
    <dgm:pt modelId="{C845B36C-B595-46FB-8A83-8A93961B9E9A}" type="sibTrans" cxnId="{FA9AA412-FB8C-4D4E-A1D6-B6BB1B56F31C}">
      <dgm:prSet/>
      <dgm:spPr/>
      <dgm:t>
        <a:bodyPr/>
        <a:lstStyle/>
        <a:p>
          <a:endParaRPr lang="en-US"/>
        </a:p>
      </dgm:t>
    </dgm:pt>
    <dgm:pt modelId="{E635AF5D-D250-4594-96DE-577EFF856ACB}" type="pres">
      <dgm:prSet presAssocID="{C87F12BC-2A00-464A-90A6-01F96DAB25E2}" presName="linear" presStyleCnt="0">
        <dgm:presLayoutVars>
          <dgm:animLvl val="lvl"/>
          <dgm:resizeHandles val="exact"/>
        </dgm:presLayoutVars>
      </dgm:prSet>
      <dgm:spPr/>
    </dgm:pt>
    <dgm:pt modelId="{04834D4E-3D23-4EBD-8916-0AECBE0C11EC}" type="pres">
      <dgm:prSet presAssocID="{9B4572BF-1E9F-4D5E-A8C3-273FD871097A}" presName="parentText" presStyleLbl="node1" presStyleIdx="0" presStyleCnt="8">
        <dgm:presLayoutVars>
          <dgm:chMax val="0"/>
          <dgm:bulletEnabled val="1"/>
        </dgm:presLayoutVars>
      </dgm:prSet>
      <dgm:spPr/>
    </dgm:pt>
    <dgm:pt modelId="{EA3D55A0-D2E7-4B53-A8CC-4F53728319D0}" type="pres">
      <dgm:prSet presAssocID="{2E7C159E-503E-4165-8F32-D2A649DDD25A}" presName="spacer" presStyleCnt="0"/>
      <dgm:spPr/>
    </dgm:pt>
    <dgm:pt modelId="{72EFCA15-4B38-4A93-B292-B77BFFE121F2}" type="pres">
      <dgm:prSet presAssocID="{9E538315-0F49-4CDF-8495-730F00E5572B}" presName="parentText" presStyleLbl="node1" presStyleIdx="1" presStyleCnt="8">
        <dgm:presLayoutVars>
          <dgm:chMax val="0"/>
          <dgm:bulletEnabled val="1"/>
        </dgm:presLayoutVars>
      </dgm:prSet>
      <dgm:spPr/>
    </dgm:pt>
    <dgm:pt modelId="{93346C90-23EC-4880-B19F-080CD82CA6A8}" type="pres">
      <dgm:prSet presAssocID="{81F8D3AE-01FA-45D4-8103-93F390DBDFB6}" presName="spacer" presStyleCnt="0"/>
      <dgm:spPr/>
    </dgm:pt>
    <dgm:pt modelId="{F8E9F50F-A14C-4897-8CA9-C5095232D228}" type="pres">
      <dgm:prSet presAssocID="{64DC043E-53CF-44F2-A187-7764BD264425}" presName="parentText" presStyleLbl="node1" presStyleIdx="2" presStyleCnt="8" custLinFactNeighborY="17816">
        <dgm:presLayoutVars>
          <dgm:chMax val="0"/>
          <dgm:bulletEnabled val="1"/>
        </dgm:presLayoutVars>
      </dgm:prSet>
      <dgm:spPr/>
    </dgm:pt>
    <dgm:pt modelId="{002F81E9-3F27-4A64-969D-30B9665148BF}" type="pres">
      <dgm:prSet presAssocID="{6AB586BF-69DA-4B94-B0B1-CDE15F4CD4D6}" presName="spacer" presStyleCnt="0"/>
      <dgm:spPr/>
    </dgm:pt>
    <dgm:pt modelId="{83F6FBF0-CBC6-462F-BC89-288E703BE7C3}" type="pres">
      <dgm:prSet presAssocID="{23BA2CFD-82EA-4DDF-9ECD-3D304B3591B0}" presName="parentText" presStyleLbl="node1" presStyleIdx="3" presStyleCnt="8">
        <dgm:presLayoutVars>
          <dgm:chMax val="0"/>
          <dgm:bulletEnabled val="1"/>
        </dgm:presLayoutVars>
      </dgm:prSet>
      <dgm:spPr/>
    </dgm:pt>
    <dgm:pt modelId="{BF719B33-4F06-4120-B36D-FE9D66FF4366}" type="pres">
      <dgm:prSet presAssocID="{AE2D4AD4-5A7F-4E4E-8A50-8E1886F8532E}" presName="spacer" presStyleCnt="0"/>
      <dgm:spPr/>
    </dgm:pt>
    <dgm:pt modelId="{69E91F89-2896-4259-A9C1-80E3AD8F3CDB}" type="pres">
      <dgm:prSet presAssocID="{AB4E011D-E4D9-454C-9767-AD12848E59D8}" presName="parentText" presStyleLbl="node1" presStyleIdx="4" presStyleCnt="8">
        <dgm:presLayoutVars>
          <dgm:chMax val="0"/>
          <dgm:bulletEnabled val="1"/>
        </dgm:presLayoutVars>
      </dgm:prSet>
      <dgm:spPr/>
    </dgm:pt>
    <dgm:pt modelId="{167B7082-7CB4-44CE-B716-23B90D325C4D}" type="pres">
      <dgm:prSet presAssocID="{A30D5CEB-AA4F-4B64-A070-C2D18C2047FA}" presName="spacer" presStyleCnt="0"/>
      <dgm:spPr/>
    </dgm:pt>
    <dgm:pt modelId="{77587288-9795-417F-890A-3AB439D6C7C4}" type="pres">
      <dgm:prSet presAssocID="{E9213011-10A0-45AA-8B0C-5906EDB56CD7}" presName="parentText" presStyleLbl="node1" presStyleIdx="5" presStyleCnt="8">
        <dgm:presLayoutVars>
          <dgm:chMax val="0"/>
          <dgm:bulletEnabled val="1"/>
        </dgm:presLayoutVars>
      </dgm:prSet>
      <dgm:spPr/>
    </dgm:pt>
    <dgm:pt modelId="{A8BB2F49-7535-46B7-B2D6-B396D36368BF}" type="pres">
      <dgm:prSet presAssocID="{C64DC120-EC80-4960-88EE-658E14613A2A}" presName="spacer" presStyleCnt="0"/>
      <dgm:spPr/>
    </dgm:pt>
    <dgm:pt modelId="{548E4895-9418-46F6-A68A-EA100011724F}" type="pres">
      <dgm:prSet presAssocID="{7E951090-DBAD-4835-A5CB-7F9E3D0A51A0}" presName="parentText" presStyleLbl="node1" presStyleIdx="6" presStyleCnt="8">
        <dgm:presLayoutVars>
          <dgm:chMax val="0"/>
          <dgm:bulletEnabled val="1"/>
        </dgm:presLayoutVars>
      </dgm:prSet>
      <dgm:spPr/>
    </dgm:pt>
    <dgm:pt modelId="{78F36A21-2552-49A5-B554-77A356992AAA}" type="pres">
      <dgm:prSet presAssocID="{3B0A0D08-B6F8-4D91-9C03-8CBF99363EC3}" presName="spacer" presStyleCnt="0"/>
      <dgm:spPr/>
    </dgm:pt>
    <dgm:pt modelId="{58F05B5B-6A9B-4553-A833-1CC5B01F60AB}" type="pres">
      <dgm:prSet presAssocID="{8B33E641-B0D6-4DE7-8269-BCF3DC4223DC}" presName="parentText" presStyleLbl="node1" presStyleIdx="7" presStyleCnt="8">
        <dgm:presLayoutVars>
          <dgm:chMax val="0"/>
          <dgm:bulletEnabled val="1"/>
        </dgm:presLayoutVars>
      </dgm:prSet>
      <dgm:spPr/>
    </dgm:pt>
  </dgm:ptLst>
  <dgm:cxnLst>
    <dgm:cxn modelId="{04411400-A8E1-43E3-B0BB-1A83E5792935}" type="presOf" srcId="{8B33E641-B0D6-4DE7-8269-BCF3DC4223DC}" destId="{58F05B5B-6A9B-4553-A833-1CC5B01F60AB}" srcOrd="0" destOrd="0" presId="urn:microsoft.com/office/officeart/2005/8/layout/vList2"/>
    <dgm:cxn modelId="{47031601-A88A-439D-87DE-2B095072B7A5}" type="presOf" srcId="{23BA2CFD-82EA-4DDF-9ECD-3D304B3591B0}" destId="{83F6FBF0-CBC6-462F-BC89-288E703BE7C3}" srcOrd="0" destOrd="0" presId="urn:microsoft.com/office/officeart/2005/8/layout/vList2"/>
    <dgm:cxn modelId="{FA9AA412-FB8C-4D4E-A1D6-B6BB1B56F31C}" srcId="{C87F12BC-2A00-464A-90A6-01F96DAB25E2}" destId="{8B33E641-B0D6-4DE7-8269-BCF3DC4223DC}" srcOrd="7" destOrd="0" parTransId="{C88AD8E1-31D9-4B25-A265-820B3C485014}" sibTransId="{C845B36C-B595-46FB-8A83-8A93961B9E9A}"/>
    <dgm:cxn modelId="{8A482F16-6A64-4D62-8D26-92521D8CF725}" srcId="{C87F12BC-2A00-464A-90A6-01F96DAB25E2}" destId="{AB4E011D-E4D9-454C-9767-AD12848E59D8}" srcOrd="4" destOrd="0" parTransId="{572FDAF8-8FDC-4B82-92ED-31B35C71FB66}" sibTransId="{A30D5CEB-AA4F-4B64-A070-C2D18C2047FA}"/>
    <dgm:cxn modelId="{77853935-D138-4FB9-9C42-326EE744262D}" type="presOf" srcId="{9B4572BF-1E9F-4D5E-A8C3-273FD871097A}" destId="{04834D4E-3D23-4EBD-8916-0AECBE0C11EC}" srcOrd="0" destOrd="0" presId="urn:microsoft.com/office/officeart/2005/8/layout/vList2"/>
    <dgm:cxn modelId="{8215303D-BA06-4A8C-8F17-63D1E485BD88}" type="presOf" srcId="{C87F12BC-2A00-464A-90A6-01F96DAB25E2}" destId="{E635AF5D-D250-4594-96DE-577EFF856ACB}" srcOrd="0" destOrd="0" presId="urn:microsoft.com/office/officeart/2005/8/layout/vList2"/>
    <dgm:cxn modelId="{89FC7844-42B7-4240-AABD-D216279DB76D}" type="presOf" srcId="{AB4E011D-E4D9-454C-9767-AD12848E59D8}" destId="{69E91F89-2896-4259-A9C1-80E3AD8F3CDB}" srcOrd="0" destOrd="0" presId="urn:microsoft.com/office/officeart/2005/8/layout/vList2"/>
    <dgm:cxn modelId="{DCF40A47-C72C-41C3-A473-DEE350637ECC}" srcId="{C87F12BC-2A00-464A-90A6-01F96DAB25E2}" destId="{64DC043E-53CF-44F2-A187-7764BD264425}" srcOrd="2" destOrd="0" parTransId="{761CE0FC-06BA-4A5C-85D1-78C275C830F2}" sibTransId="{6AB586BF-69DA-4B94-B0B1-CDE15F4CD4D6}"/>
    <dgm:cxn modelId="{C31BE747-1DB8-4D53-9ACA-0949DEE77529}" type="presOf" srcId="{E9213011-10A0-45AA-8B0C-5906EDB56CD7}" destId="{77587288-9795-417F-890A-3AB439D6C7C4}" srcOrd="0" destOrd="0" presId="urn:microsoft.com/office/officeart/2005/8/layout/vList2"/>
    <dgm:cxn modelId="{EA8AAF77-80E8-4589-8568-4904F4E059AC}" srcId="{C87F12BC-2A00-464A-90A6-01F96DAB25E2}" destId="{7E951090-DBAD-4835-A5CB-7F9E3D0A51A0}" srcOrd="6" destOrd="0" parTransId="{2000B69B-4E04-4B0F-909C-711670FE3B67}" sibTransId="{3B0A0D08-B6F8-4D91-9C03-8CBF99363EC3}"/>
    <dgm:cxn modelId="{43DC7758-6034-4700-9714-5BB7211BCAC2}" type="presOf" srcId="{7E951090-DBAD-4835-A5CB-7F9E3D0A51A0}" destId="{548E4895-9418-46F6-A68A-EA100011724F}" srcOrd="0" destOrd="0" presId="urn:microsoft.com/office/officeart/2005/8/layout/vList2"/>
    <dgm:cxn modelId="{34E0D458-76A4-4C7C-8593-6FC63AAD94D3}" srcId="{C87F12BC-2A00-464A-90A6-01F96DAB25E2}" destId="{E9213011-10A0-45AA-8B0C-5906EDB56CD7}" srcOrd="5" destOrd="0" parTransId="{9707CAC7-9B14-41DA-9698-F09EFB7DA886}" sibTransId="{C64DC120-EC80-4960-88EE-658E14613A2A}"/>
    <dgm:cxn modelId="{989F428D-F170-4314-A5A3-926443AE12A0}" type="presOf" srcId="{9E538315-0F49-4CDF-8495-730F00E5572B}" destId="{72EFCA15-4B38-4A93-B292-B77BFFE121F2}" srcOrd="0" destOrd="0" presId="urn:microsoft.com/office/officeart/2005/8/layout/vList2"/>
    <dgm:cxn modelId="{71B6E492-BFFB-4096-8446-05CB755B9492}" srcId="{C87F12BC-2A00-464A-90A6-01F96DAB25E2}" destId="{23BA2CFD-82EA-4DDF-9ECD-3D304B3591B0}" srcOrd="3" destOrd="0" parTransId="{C7C7FECC-EE0F-45CC-A173-EC467D21B0FB}" sibTransId="{AE2D4AD4-5A7F-4E4E-8A50-8E1886F8532E}"/>
    <dgm:cxn modelId="{C6A0AB9B-97D4-47F9-A886-B41343031FDA}" type="presOf" srcId="{64DC043E-53CF-44F2-A187-7764BD264425}" destId="{F8E9F50F-A14C-4897-8CA9-C5095232D228}" srcOrd="0" destOrd="0" presId="urn:microsoft.com/office/officeart/2005/8/layout/vList2"/>
    <dgm:cxn modelId="{B70696EF-3CAF-45B2-B29D-16D9FAEB42C3}" srcId="{C87F12BC-2A00-464A-90A6-01F96DAB25E2}" destId="{9B4572BF-1E9F-4D5E-A8C3-273FD871097A}" srcOrd="0" destOrd="0" parTransId="{4E10562A-64AA-4B56-9E07-B0B441AA58A0}" sibTransId="{2E7C159E-503E-4165-8F32-D2A649DDD25A}"/>
    <dgm:cxn modelId="{FF3CD8F8-627A-4BA4-A7F6-2BFDB92C1B63}" srcId="{C87F12BC-2A00-464A-90A6-01F96DAB25E2}" destId="{9E538315-0F49-4CDF-8495-730F00E5572B}" srcOrd="1" destOrd="0" parTransId="{78A4322B-5262-44A5-860C-80511C777ACC}" sibTransId="{81F8D3AE-01FA-45D4-8103-93F390DBDFB6}"/>
    <dgm:cxn modelId="{7D0177FC-CBBB-4499-837C-F94570D5B237}" type="presParOf" srcId="{E635AF5D-D250-4594-96DE-577EFF856ACB}" destId="{04834D4E-3D23-4EBD-8916-0AECBE0C11EC}" srcOrd="0" destOrd="0" presId="urn:microsoft.com/office/officeart/2005/8/layout/vList2"/>
    <dgm:cxn modelId="{B239AD8C-E4AA-4435-892C-561C9B91A278}" type="presParOf" srcId="{E635AF5D-D250-4594-96DE-577EFF856ACB}" destId="{EA3D55A0-D2E7-4B53-A8CC-4F53728319D0}" srcOrd="1" destOrd="0" presId="urn:microsoft.com/office/officeart/2005/8/layout/vList2"/>
    <dgm:cxn modelId="{6CAC9214-4BDB-4310-8DB7-CBE8D7A5ECB5}" type="presParOf" srcId="{E635AF5D-D250-4594-96DE-577EFF856ACB}" destId="{72EFCA15-4B38-4A93-B292-B77BFFE121F2}" srcOrd="2" destOrd="0" presId="urn:microsoft.com/office/officeart/2005/8/layout/vList2"/>
    <dgm:cxn modelId="{C7589C34-ECDF-4A28-BC5D-93394E4E51FD}" type="presParOf" srcId="{E635AF5D-D250-4594-96DE-577EFF856ACB}" destId="{93346C90-23EC-4880-B19F-080CD82CA6A8}" srcOrd="3" destOrd="0" presId="urn:microsoft.com/office/officeart/2005/8/layout/vList2"/>
    <dgm:cxn modelId="{25D0840E-6014-46A6-B769-52660BB4BAA5}" type="presParOf" srcId="{E635AF5D-D250-4594-96DE-577EFF856ACB}" destId="{F8E9F50F-A14C-4897-8CA9-C5095232D228}" srcOrd="4" destOrd="0" presId="urn:microsoft.com/office/officeart/2005/8/layout/vList2"/>
    <dgm:cxn modelId="{8217B0F0-A571-4883-B73A-9A7A3F642B1E}" type="presParOf" srcId="{E635AF5D-D250-4594-96DE-577EFF856ACB}" destId="{002F81E9-3F27-4A64-969D-30B9665148BF}" srcOrd="5" destOrd="0" presId="urn:microsoft.com/office/officeart/2005/8/layout/vList2"/>
    <dgm:cxn modelId="{A0D467C8-B650-46C7-B484-DF260010DF57}" type="presParOf" srcId="{E635AF5D-D250-4594-96DE-577EFF856ACB}" destId="{83F6FBF0-CBC6-462F-BC89-288E703BE7C3}" srcOrd="6" destOrd="0" presId="urn:microsoft.com/office/officeart/2005/8/layout/vList2"/>
    <dgm:cxn modelId="{88BB5378-ED8A-4B18-90A9-49EDF7E4FD93}" type="presParOf" srcId="{E635AF5D-D250-4594-96DE-577EFF856ACB}" destId="{BF719B33-4F06-4120-B36D-FE9D66FF4366}" srcOrd="7" destOrd="0" presId="urn:microsoft.com/office/officeart/2005/8/layout/vList2"/>
    <dgm:cxn modelId="{4EA680F6-9ED3-4E11-9527-D7B7F8F71111}" type="presParOf" srcId="{E635AF5D-D250-4594-96DE-577EFF856ACB}" destId="{69E91F89-2896-4259-A9C1-80E3AD8F3CDB}" srcOrd="8" destOrd="0" presId="urn:microsoft.com/office/officeart/2005/8/layout/vList2"/>
    <dgm:cxn modelId="{1D914D27-4D1A-4CB2-8EDB-175040713553}" type="presParOf" srcId="{E635AF5D-D250-4594-96DE-577EFF856ACB}" destId="{167B7082-7CB4-44CE-B716-23B90D325C4D}" srcOrd="9" destOrd="0" presId="urn:microsoft.com/office/officeart/2005/8/layout/vList2"/>
    <dgm:cxn modelId="{38F605A5-0E12-4E32-B389-8006FFE4EE27}" type="presParOf" srcId="{E635AF5D-D250-4594-96DE-577EFF856ACB}" destId="{77587288-9795-417F-890A-3AB439D6C7C4}" srcOrd="10" destOrd="0" presId="urn:microsoft.com/office/officeart/2005/8/layout/vList2"/>
    <dgm:cxn modelId="{0CBD65D9-F561-4D25-9AFB-A9CDE56641C6}" type="presParOf" srcId="{E635AF5D-D250-4594-96DE-577EFF856ACB}" destId="{A8BB2F49-7535-46B7-B2D6-B396D36368BF}" srcOrd="11" destOrd="0" presId="urn:microsoft.com/office/officeart/2005/8/layout/vList2"/>
    <dgm:cxn modelId="{8DE44A49-F3E6-4E68-BD32-2922491D128C}" type="presParOf" srcId="{E635AF5D-D250-4594-96DE-577EFF856ACB}" destId="{548E4895-9418-46F6-A68A-EA100011724F}" srcOrd="12" destOrd="0" presId="urn:microsoft.com/office/officeart/2005/8/layout/vList2"/>
    <dgm:cxn modelId="{34367DE6-9A4D-4ED4-94E5-37010ED6D6F6}" type="presParOf" srcId="{E635AF5D-D250-4594-96DE-577EFF856ACB}" destId="{78F36A21-2552-49A5-B554-77A356992AAA}" srcOrd="13" destOrd="0" presId="urn:microsoft.com/office/officeart/2005/8/layout/vList2"/>
    <dgm:cxn modelId="{825B1570-687E-45AA-ADEA-7FE5B4B52482}" type="presParOf" srcId="{E635AF5D-D250-4594-96DE-577EFF856ACB}" destId="{58F05B5B-6A9B-4553-A833-1CC5B01F60A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D2229C-A5B6-44BA-8147-73B98024CFE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4C2416E-5D81-49C6-85DF-669349F3113F}">
      <dgm:prSet/>
      <dgm:spPr/>
      <dgm:t>
        <a:bodyPr/>
        <a:lstStyle/>
        <a:p>
          <a:r>
            <a:rPr lang="en-GB"/>
            <a:t>Informal </a:t>
          </a:r>
          <a:endParaRPr lang="en-US"/>
        </a:p>
      </dgm:t>
    </dgm:pt>
    <dgm:pt modelId="{5FCB4866-9A38-4728-8EEE-FD92A10C305E}" type="parTrans" cxnId="{A809F701-77B5-4C28-8472-26E8FDD7EF63}">
      <dgm:prSet/>
      <dgm:spPr/>
      <dgm:t>
        <a:bodyPr/>
        <a:lstStyle/>
        <a:p>
          <a:endParaRPr lang="en-US"/>
        </a:p>
      </dgm:t>
    </dgm:pt>
    <dgm:pt modelId="{B3A893EE-ACE7-4E0C-9393-EDCBF09CA039}" type="sibTrans" cxnId="{A809F701-77B5-4C28-8472-26E8FDD7EF63}">
      <dgm:prSet/>
      <dgm:spPr/>
      <dgm:t>
        <a:bodyPr/>
        <a:lstStyle/>
        <a:p>
          <a:endParaRPr lang="en-US"/>
        </a:p>
      </dgm:t>
    </dgm:pt>
    <dgm:pt modelId="{75EB1E73-63FE-4C93-AEAF-04173B9F54B2}">
      <dgm:prSet/>
      <dgm:spPr/>
      <dgm:t>
        <a:bodyPr/>
        <a:lstStyle/>
        <a:p>
          <a:r>
            <a:rPr lang="en-GB"/>
            <a:t>Formal </a:t>
          </a:r>
          <a:endParaRPr lang="en-US"/>
        </a:p>
      </dgm:t>
    </dgm:pt>
    <dgm:pt modelId="{5F92D7FE-E7B0-4803-A138-933A7B2AF562}" type="parTrans" cxnId="{8233D27F-8121-4467-9F9B-451D178614C8}">
      <dgm:prSet/>
      <dgm:spPr/>
      <dgm:t>
        <a:bodyPr/>
        <a:lstStyle/>
        <a:p>
          <a:endParaRPr lang="en-US"/>
        </a:p>
      </dgm:t>
    </dgm:pt>
    <dgm:pt modelId="{997A3CB6-F22A-41EB-B0D2-BD7299DA6233}" type="sibTrans" cxnId="{8233D27F-8121-4467-9F9B-451D178614C8}">
      <dgm:prSet/>
      <dgm:spPr/>
      <dgm:t>
        <a:bodyPr/>
        <a:lstStyle/>
        <a:p>
          <a:endParaRPr lang="en-US"/>
        </a:p>
      </dgm:t>
    </dgm:pt>
    <dgm:pt modelId="{99FBC6F2-C43F-4FE1-96BC-2FB9A217635B}">
      <dgm:prSet/>
      <dgm:spPr/>
      <dgm:t>
        <a:bodyPr/>
        <a:lstStyle/>
        <a:p>
          <a:r>
            <a:rPr lang="en-GB"/>
            <a:t>Formative </a:t>
          </a:r>
          <a:endParaRPr lang="en-US"/>
        </a:p>
      </dgm:t>
    </dgm:pt>
    <dgm:pt modelId="{19144197-3DD8-4E2C-8C0A-7627B0D6007D}" type="parTrans" cxnId="{2AE7014A-E990-4B87-A18F-B38B94349A91}">
      <dgm:prSet/>
      <dgm:spPr/>
      <dgm:t>
        <a:bodyPr/>
        <a:lstStyle/>
        <a:p>
          <a:endParaRPr lang="en-US"/>
        </a:p>
      </dgm:t>
    </dgm:pt>
    <dgm:pt modelId="{E7B91E08-5A33-4131-B37A-737DB0D6D12E}" type="sibTrans" cxnId="{2AE7014A-E990-4B87-A18F-B38B94349A91}">
      <dgm:prSet/>
      <dgm:spPr/>
      <dgm:t>
        <a:bodyPr/>
        <a:lstStyle/>
        <a:p>
          <a:endParaRPr lang="en-US"/>
        </a:p>
      </dgm:t>
    </dgm:pt>
    <dgm:pt modelId="{EABBB211-3D15-4D5E-A91C-B989148835E0}">
      <dgm:prSet/>
      <dgm:spPr/>
      <dgm:t>
        <a:bodyPr/>
        <a:lstStyle/>
        <a:p>
          <a:r>
            <a:rPr lang="en-GB"/>
            <a:t>Summative </a:t>
          </a:r>
          <a:endParaRPr lang="en-US"/>
        </a:p>
      </dgm:t>
    </dgm:pt>
    <dgm:pt modelId="{57C47048-45A6-41D4-BE89-0B20AFB1C53A}" type="parTrans" cxnId="{DF58B605-D57C-4566-87F1-8BEE35128F1C}">
      <dgm:prSet/>
      <dgm:spPr/>
      <dgm:t>
        <a:bodyPr/>
        <a:lstStyle/>
        <a:p>
          <a:endParaRPr lang="en-US"/>
        </a:p>
      </dgm:t>
    </dgm:pt>
    <dgm:pt modelId="{18C04FA4-06D4-4342-B522-6F2E6B6F6839}" type="sibTrans" cxnId="{DF58B605-D57C-4566-87F1-8BEE35128F1C}">
      <dgm:prSet/>
      <dgm:spPr/>
      <dgm:t>
        <a:bodyPr/>
        <a:lstStyle/>
        <a:p>
          <a:endParaRPr lang="en-US"/>
        </a:p>
      </dgm:t>
    </dgm:pt>
    <dgm:pt modelId="{F5F15ABE-87B7-4F80-8E75-A765ED64FE94}">
      <dgm:prSet/>
      <dgm:spPr/>
      <dgm:t>
        <a:bodyPr/>
        <a:lstStyle/>
        <a:p>
          <a:r>
            <a:rPr lang="en-GB"/>
            <a:t>Peer </a:t>
          </a:r>
          <a:endParaRPr lang="en-US"/>
        </a:p>
      </dgm:t>
    </dgm:pt>
    <dgm:pt modelId="{FFC0356D-0D15-49E9-8D2C-60A2D175E16E}" type="parTrans" cxnId="{2A073AA4-966A-496B-9BC0-2B9D4D3398C9}">
      <dgm:prSet/>
      <dgm:spPr/>
      <dgm:t>
        <a:bodyPr/>
        <a:lstStyle/>
        <a:p>
          <a:endParaRPr lang="en-US"/>
        </a:p>
      </dgm:t>
    </dgm:pt>
    <dgm:pt modelId="{906C1101-8E39-48D8-B94A-64DAA32E2E2C}" type="sibTrans" cxnId="{2A073AA4-966A-496B-9BC0-2B9D4D3398C9}">
      <dgm:prSet/>
      <dgm:spPr/>
      <dgm:t>
        <a:bodyPr/>
        <a:lstStyle/>
        <a:p>
          <a:endParaRPr lang="en-US"/>
        </a:p>
      </dgm:t>
    </dgm:pt>
    <dgm:pt modelId="{080441A1-856D-4EC6-88F7-392B3D986C7E}">
      <dgm:prSet/>
      <dgm:spPr/>
      <dgm:t>
        <a:bodyPr/>
        <a:lstStyle/>
        <a:p>
          <a:r>
            <a:rPr lang="en-GB"/>
            <a:t>Constructive </a:t>
          </a:r>
          <a:endParaRPr lang="en-US"/>
        </a:p>
      </dgm:t>
    </dgm:pt>
    <dgm:pt modelId="{126ED354-D9C7-42C2-BF5F-3A991A0CAD31}" type="parTrans" cxnId="{564BFD2A-D08E-4C75-97FD-5CF37B38CB78}">
      <dgm:prSet/>
      <dgm:spPr/>
      <dgm:t>
        <a:bodyPr/>
        <a:lstStyle/>
        <a:p>
          <a:endParaRPr lang="en-US"/>
        </a:p>
      </dgm:t>
    </dgm:pt>
    <dgm:pt modelId="{1EC3EE3D-EF52-4740-8F64-AAF19A1ED8EE}" type="sibTrans" cxnId="{564BFD2A-D08E-4C75-97FD-5CF37B38CB78}">
      <dgm:prSet/>
      <dgm:spPr/>
      <dgm:t>
        <a:bodyPr/>
        <a:lstStyle/>
        <a:p>
          <a:endParaRPr lang="en-US"/>
        </a:p>
      </dgm:t>
    </dgm:pt>
    <dgm:pt modelId="{9F9E87B2-3FE5-462E-BB9A-E2A329F2D95B}">
      <dgm:prSet/>
      <dgm:spPr/>
      <dgm:t>
        <a:bodyPr/>
        <a:lstStyle/>
        <a:p>
          <a:r>
            <a:rPr lang="en-GB"/>
            <a:t>Self</a:t>
          </a:r>
          <a:endParaRPr lang="en-US"/>
        </a:p>
      </dgm:t>
    </dgm:pt>
    <dgm:pt modelId="{F1AEC2F9-ED0E-4DF1-AD84-B21D75C19FAE}" type="parTrans" cxnId="{063F02E0-14E7-4B48-B5F2-A4C48B35C5D7}">
      <dgm:prSet/>
      <dgm:spPr/>
      <dgm:t>
        <a:bodyPr/>
        <a:lstStyle/>
        <a:p>
          <a:endParaRPr lang="en-US"/>
        </a:p>
      </dgm:t>
    </dgm:pt>
    <dgm:pt modelId="{F57A138A-C607-4426-A20D-916FEACD89F6}" type="sibTrans" cxnId="{063F02E0-14E7-4B48-B5F2-A4C48B35C5D7}">
      <dgm:prSet/>
      <dgm:spPr/>
      <dgm:t>
        <a:bodyPr/>
        <a:lstStyle/>
        <a:p>
          <a:endParaRPr lang="en-US"/>
        </a:p>
      </dgm:t>
    </dgm:pt>
    <dgm:pt modelId="{64F2F788-40F8-4316-AE29-A2444D5AFF18}" type="pres">
      <dgm:prSet presAssocID="{EED2229C-A5B6-44BA-8147-73B98024CFE4}" presName="diagram" presStyleCnt="0">
        <dgm:presLayoutVars>
          <dgm:dir/>
          <dgm:resizeHandles val="exact"/>
        </dgm:presLayoutVars>
      </dgm:prSet>
      <dgm:spPr/>
    </dgm:pt>
    <dgm:pt modelId="{ECC8188E-0154-42E1-AAA8-5D31D513A2A2}" type="pres">
      <dgm:prSet presAssocID="{D4C2416E-5D81-49C6-85DF-669349F3113F}" presName="node" presStyleLbl="node1" presStyleIdx="0" presStyleCnt="7">
        <dgm:presLayoutVars>
          <dgm:bulletEnabled val="1"/>
        </dgm:presLayoutVars>
      </dgm:prSet>
      <dgm:spPr/>
    </dgm:pt>
    <dgm:pt modelId="{989AA85B-AF8A-4909-9813-DDCC7337C31D}" type="pres">
      <dgm:prSet presAssocID="{B3A893EE-ACE7-4E0C-9393-EDCBF09CA039}" presName="sibTrans" presStyleCnt="0"/>
      <dgm:spPr/>
    </dgm:pt>
    <dgm:pt modelId="{C71ABE62-66D0-47D6-AE47-2BADC250199C}" type="pres">
      <dgm:prSet presAssocID="{75EB1E73-63FE-4C93-AEAF-04173B9F54B2}" presName="node" presStyleLbl="node1" presStyleIdx="1" presStyleCnt="7">
        <dgm:presLayoutVars>
          <dgm:bulletEnabled val="1"/>
        </dgm:presLayoutVars>
      </dgm:prSet>
      <dgm:spPr/>
    </dgm:pt>
    <dgm:pt modelId="{7E5B35D6-34EE-409D-BBD4-77FA2344DDEE}" type="pres">
      <dgm:prSet presAssocID="{997A3CB6-F22A-41EB-B0D2-BD7299DA6233}" presName="sibTrans" presStyleCnt="0"/>
      <dgm:spPr/>
    </dgm:pt>
    <dgm:pt modelId="{4677115A-FAFE-4450-A79A-3C82242FCF40}" type="pres">
      <dgm:prSet presAssocID="{99FBC6F2-C43F-4FE1-96BC-2FB9A217635B}" presName="node" presStyleLbl="node1" presStyleIdx="2" presStyleCnt="7">
        <dgm:presLayoutVars>
          <dgm:bulletEnabled val="1"/>
        </dgm:presLayoutVars>
      </dgm:prSet>
      <dgm:spPr/>
    </dgm:pt>
    <dgm:pt modelId="{C051FBCD-382A-4C56-8694-7448F65DEBA7}" type="pres">
      <dgm:prSet presAssocID="{E7B91E08-5A33-4131-B37A-737DB0D6D12E}" presName="sibTrans" presStyleCnt="0"/>
      <dgm:spPr/>
    </dgm:pt>
    <dgm:pt modelId="{D0DBC749-17AE-4C3D-9CAC-BBBE851BB9CA}" type="pres">
      <dgm:prSet presAssocID="{EABBB211-3D15-4D5E-A91C-B989148835E0}" presName="node" presStyleLbl="node1" presStyleIdx="3" presStyleCnt="7">
        <dgm:presLayoutVars>
          <dgm:bulletEnabled val="1"/>
        </dgm:presLayoutVars>
      </dgm:prSet>
      <dgm:spPr/>
    </dgm:pt>
    <dgm:pt modelId="{DF198944-B05C-4E81-9042-8BA1324C55A0}" type="pres">
      <dgm:prSet presAssocID="{18C04FA4-06D4-4342-B522-6F2E6B6F6839}" presName="sibTrans" presStyleCnt="0"/>
      <dgm:spPr/>
    </dgm:pt>
    <dgm:pt modelId="{9CFC1540-DAAA-47CC-869B-A767F84D6507}" type="pres">
      <dgm:prSet presAssocID="{F5F15ABE-87B7-4F80-8E75-A765ED64FE94}" presName="node" presStyleLbl="node1" presStyleIdx="4" presStyleCnt="7">
        <dgm:presLayoutVars>
          <dgm:bulletEnabled val="1"/>
        </dgm:presLayoutVars>
      </dgm:prSet>
      <dgm:spPr/>
    </dgm:pt>
    <dgm:pt modelId="{B4B6A00F-B7BE-4949-A55B-FEFBE85AFE9F}" type="pres">
      <dgm:prSet presAssocID="{906C1101-8E39-48D8-B94A-64DAA32E2E2C}" presName="sibTrans" presStyleCnt="0"/>
      <dgm:spPr/>
    </dgm:pt>
    <dgm:pt modelId="{2CF48F98-418E-460D-A269-CCA7AD906D33}" type="pres">
      <dgm:prSet presAssocID="{080441A1-856D-4EC6-88F7-392B3D986C7E}" presName="node" presStyleLbl="node1" presStyleIdx="5" presStyleCnt="7">
        <dgm:presLayoutVars>
          <dgm:bulletEnabled val="1"/>
        </dgm:presLayoutVars>
      </dgm:prSet>
      <dgm:spPr/>
    </dgm:pt>
    <dgm:pt modelId="{EAA95E00-627D-443D-81E6-DB8B64434B88}" type="pres">
      <dgm:prSet presAssocID="{1EC3EE3D-EF52-4740-8F64-AAF19A1ED8EE}" presName="sibTrans" presStyleCnt="0"/>
      <dgm:spPr/>
    </dgm:pt>
    <dgm:pt modelId="{763EEE5E-D2AE-43D5-B0F3-EC2AB25349AF}" type="pres">
      <dgm:prSet presAssocID="{9F9E87B2-3FE5-462E-BB9A-E2A329F2D95B}" presName="node" presStyleLbl="node1" presStyleIdx="6" presStyleCnt="7">
        <dgm:presLayoutVars>
          <dgm:bulletEnabled val="1"/>
        </dgm:presLayoutVars>
      </dgm:prSet>
      <dgm:spPr/>
    </dgm:pt>
  </dgm:ptLst>
  <dgm:cxnLst>
    <dgm:cxn modelId="{A809F701-77B5-4C28-8472-26E8FDD7EF63}" srcId="{EED2229C-A5B6-44BA-8147-73B98024CFE4}" destId="{D4C2416E-5D81-49C6-85DF-669349F3113F}" srcOrd="0" destOrd="0" parTransId="{5FCB4866-9A38-4728-8EEE-FD92A10C305E}" sibTransId="{B3A893EE-ACE7-4E0C-9393-EDCBF09CA039}"/>
    <dgm:cxn modelId="{8BAF8E03-39D5-4FCA-8FDB-CD879D52716E}" type="presOf" srcId="{080441A1-856D-4EC6-88F7-392B3D986C7E}" destId="{2CF48F98-418E-460D-A269-CCA7AD906D33}" srcOrd="0" destOrd="0" presId="urn:microsoft.com/office/officeart/2005/8/layout/default"/>
    <dgm:cxn modelId="{DF58B605-D57C-4566-87F1-8BEE35128F1C}" srcId="{EED2229C-A5B6-44BA-8147-73B98024CFE4}" destId="{EABBB211-3D15-4D5E-A91C-B989148835E0}" srcOrd="3" destOrd="0" parTransId="{57C47048-45A6-41D4-BE89-0B20AFB1C53A}" sibTransId="{18C04FA4-06D4-4342-B522-6F2E6B6F6839}"/>
    <dgm:cxn modelId="{564BFD2A-D08E-4C75-97FD-5CF37B38CB78}" srcId="{EED2229C-A5B6-44BA-8147-73B98024CFE4}" destId="{080441A1-856D-4EC6-88F7-392B3D986C7E}" srcOrd="5" destOrd="0" parTransId="{126ED354-D9C7-42C2-BF5F-3A991A0CAD31}" sibTransId="{1EC3EE3D-EF52-4740-8F64-AAF19A1ED8EE}"/>
    <dgm:cxn modelId="{2AE7014A-E990-4B87-A18F-B38B94349A91}" srcId="{EED2229C-A5B6-44BA-8147-73B98024CFE4}" destId="{99FBC6F2-C43F-4FE1-96BC-2FB9A217635B}" srcOrd="2" destOrd="0" parTransId="{19144197-3DD8-4E2C-8C0A-7627B0D6007D}" sibTransId="{E7B91E08-5A33-4131-B37A-737DB0D6D12E}"/>
    <dgm:cxn modelId="{B91D7B4B-B73F-42CC-92AB-FF1148349F1D}" type="presOf" srcId="{F5F15ABE-87B7-4F80-8E75-A765ED64FE94}" destId="{9CFC1540-DAAA-47CC-869B-A767F84D6507}" srcOrd="0" destOrd="0" presId="urn:microsoft.com/office/officeart/2005/8/layout/default"/>
    <dgm:cxn modelId="{8233D27F-8121-4467-9F9B-451D178614C8}" srcId="{EED2229C-A5B6-44BA-8147-73B98024CFE4}" destId="{75EB1E73-63FE-4C93-AEAF-04173B9F54B2}" srcOrd="1" destOrd="0" parTransId="{5F92D7FE-E7B0-4803-A138-933A7B2AF562}" sibTransId="{997A3CB6-F22A-41EB-B0D2-BD7299DA6233}"/>
    <dgm:cxn modelId="{3E129F80-3235-45C5-BB3B-12945878505B}" type="presOf" srcId="{D4C2416E-5D81-49C6-85DF-669349F3113F}" destId="{ECC8188E-0154-42E1-AAA8-5D31D513A2A2}" srcOrd="0" destOrd="0" presId="urn:microsoft.com/office/officeart/2005/8/layout/default"/>
    <dgm:cxn modelId="{2A073AA4-966A-496B-9BC0-2B9D4D3398C9}" srcId="{EED2229C-A5B6-44BA-8147-73B98024CFE4}" destId="{F5F15ABE-87B7-4F80-8E75-A765ED64FE94}" srcOrd="4" destOrd="0" parTransId="{FFC0356D-0D15-49E9-8D2C-60A2D175E16E}" sibTransId="{906C1101-8E39-48D8-B94A-64DAA32E2E2C}"/>
    <dgm:cxn modelId="{F94DD6A5-4CBC-4CBD-9D66-F5AEFDABCE44}" type="presOf" srcId="{EED2229C-A5B6-44BA-8147-73B98024CFE4}" destId="{64F2F788-40F8-4316-AE29-A2444D5AFF18}" srcOrd="0" destOrd="0" presId="urn:microsoft.com/office/officeart/2005/8/layout/default"/>
    <dgm:cxn modelId="{E29AB4B5-FCF1-4408-B114-61BCB1C19F4E}" type="presOf" srcId="{9F9E87B2-3FE5-462E-BB9A-E2A329F2D95B}" destId="{763EEE5E-D2AE-43D5-B0F3-EC2AB25349AF}" srcOrd="0" destOrd="0" presId="urn:microsoft.com/office/officeart/2005/8/layout/default"/>
    <dgm:cxn modelId="{063F02E0-14E7-4B48-B5F2-A4C48B35C5D7}" srcId="{EED2229C-A5B6-44BA-8147-73B98024CFE4}" destId="{9F9E87B2-3FE5-462E-BB9A-E2A329F2D95B}" srcOrd="6" destOrd="0" parTransId="{F1AEC2F9-ED0E-4DF1-AD84-B21D75C19FAE}" sibTransId="{F57A138A-C607-4426-A20D-916FEACD89F6}"/>
    <dgm:cxn modelId="{E0CBC9EA-3F23-4CFD-996F-856E3CCE15D8}" type="presOf" srcId="{EABBB211-3D15-4D5E-A91C-B989148835E0}" destId="{D0DBC749-17AE-4C3D-9CAC-BBBE851BB9CA}" srcOrd="0" destOrd="0" presId="urn:microsoft.com/office/officeart/2005/8/layout/default"/>
    <dgm:cxn modelId="{4261EEEF-19D6-46A9-81FB-9DBE963EA411}" type="presOf" srcId="{75EB1E73-63FE-4C93-AEAF-04173B9F54B2}" destId="{C71ABE62-66D0-47D6-AE47-2BADC250199C}" srcOrd="0" destOrd="0" presId="urn:microsoft.com/office/officeart/2005/8/layout/default"/>
    <dgm:cxn modelId="{3A89B5F5-A8D8-4EFB-B62B-4A00D509996A}" type="presOf" srcId="{99FBC6F2-C43F-4FE1-96BC-2FB9A217635B}" destId="{4677115A-FAFE-4450-A79A-3C82242FCF40}" srcOrd="0" destOrd="0" presId="urn:microsoft.com/office/officeart/2005/8/layout/default"/>
    <dgm:cxn modelId="{AA8CB19F-0353-4BD4-ACFD-66418834A77F}" type="presParOf" srcId="{64F2F788-40F8-4316-AE29-A2444D5AFF18}" destId="{ECC8188E-0154-42E1-AAA8-5D31D513A2A2}" srcOrd="0" destOrd="0" presId="urn:microsoft.com/office/officeart/2005/8/layout/default"/>
    <dgm:cxn modelId="{6C376974-C59D-489F-9CAD-135126D523EF}" type="presParOf" srcId="{64F2F788-40F8-4316-AE29-A2444D5AFF18}" destId="{989AA85B-AF8A-4909-9813-DDCC7337C31D}" srcOrd="1" destOrd="0" presId="urn:microsoft.com/office/officeart/2005/8/layout/default"/>
    <dgm:cxn modelId="{D54FE8A6-97F1-42B9-B4F3-1EAA0A0F078B}" type="presParOf" srcId="{64F2F788-40F8-4316-AE29-A2444D5AFF18}" destId="{C71ABE62-66D0-47D6-AE47-2BADC250199C}" srcOrd="2" destOrd="0" presId="urn:microsoft.com/office/officeart/2005/8/layout/default"/>
    <dgm:cxn modelId="{74772C0B-B9C2-48DB-B04F-091733D79CE9}" type="presParOf" srcId="{64F2F788-40F8-4316-AE29-A2444D5AFF18}" destId="{7E5B35D6-34EE-409D-BBD4-77FA2344DDEE}" srcOrd="3" destOrd="0" presId="urn:microsoft.com/office/officeart/2005/8/layout/default"/>
    <dgm:cxn modelId="{FFDE163A-30B4-436F-91F4-B9090B8E358B}" type="presParOf" srcId="{64F2F788-40F8-4316-AE29-A2444D5AFF18}" destId="{4677115A-FAFE-4450-A79A-3C82242FCF40}" srcOrd="4" destOrd="0" presId="urn:microsoft.com/office/officeart/2005/8/layout/default"/>
    <dgm:cxn modelId="{70E9BFC4-2742-49F7-892E-081BE983533E}" type="presParOf" srcId="{64F2F788-40F8-4316-AE29-A2444D5AFF18}" destId="{C051FBCD-382A-4C56-8694-7448F65DEBA7}" srcOrd="5" destOrd="0" presId="urn:microsoft.com/office/officeart/2005/8/layout/default"/>
    <dgm:cxn modelId="{28E9561C-9B32-4EF3-B2D2-33177F5FD0A2}" type="presParOf" srcId="{64F2F788-40F8-4316-AE29-A2444D5AFF18}" destId="{D0DBC749-17AE-4C3D-9CAC-BBBE851BB9CA}" srcOrd="6" destOrd="0" presId="urn:microsoft.com/office/officeart/2005/8/layout/default"/>
    <dgm:cxn modelId="{99A60E1F-CFBA-4642-BA29-96E56AEB952F}" type="presParOf" srcId="{64F2F788-40F8-4316-AE29-A2444D5AFF18}" destId="{DF198944-B05C-4E81-9042-8BA1324C55A0}" srcOrd="7" destOrd="0" presId="urn:microsoft.com/office/officeart/2005/8/layout/default"/>
    <dgm:cxn modelId="{44A96D43-9BA3-49C7-AC6A-4EB25B8EC59D}" type="presParOf" srcId="{64F2F788-40F8-4316-AE29-A2444D5AFF18}" destId="{9CFC1540-DAAA-47CC-869B-A767F84D6507}" srcOrd="8" destOrd="0" presId="urn:microsoft.com/office/officeart/2005/8/layout/default"/>
    <dgm:cxn modelId="{C74602D5-6C4A-4B9B-A554-16CA1210DE24}" type="presParOf" srcId="{64F2F788-40F8-4316-AE29-A2444D5AFF18}" destId="{B4B6A00F-B7BE-4949-A55B-FEFBE85AFE9F}" srcOrd="9" destOrd="0" presId="urn:microsoft.com/office/officeart/2005/8/layout/default"/>
    <dgm:cxn modelId="{A25FB4AE-7FC1-4504-A7C3-0AD507BDB04F}" type="presParOf" srcId="{64F2F788-40F8-4316-AE29-A2444D5AFF18}" destId="{2CF48F98-418E-460D-A269-CCA7AD906D33}" srcOrd="10" destOrd="0" presId="urn:microsoft.com/office/officeart/2005/8/layout/default"/>
    <dgm:cxn modelId="{79EEAF2E-A19B-4CBB-8CAB-F1CA141F5C3F}" type="presParOf" srcId="{64F2F788-40F8-4316-AE29-A2444D5AFF18}" destId="{EAA95E00-627D-443D-81E6-DB8B64434B88}" srcOrd="11" destOrd="0" presId="urn:microsoft.com/office/officeart/2005/8/layout/default"/>
    <dgm:cxn modelId="{C3906890-DC49-4330-A44C-4AC295FCEBAE}" type="presParOf" srcId="{64F2F788-40F8-4316-AE29-A2444D5AFF18}" destId="{763EEE5E-D2AE-43D5-B0F3-EC2AB25349A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C7EA9E-0770-4000-AE27-956780A8D39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544AEF0-6B7F-4229-9FCD-0E27C76A1874}">
      <dgm:prSet/>
      <dgm:spPr/>
      <dgm:t>
        <a:bodyPr/>
        <a:lstStyle/>
        <a:p>
          <a:r>
            <a:rPr lang="en-GB"/>
            <a:t>Can occur at any times </a:t>
          </a:r>
          <a:endParaRPr lang="en-US"/>
        </a:p>
      </dgm:t>
    </dgm:pt>
    <dgm:pt modelId="{86A06D50-7C14-4BAE-8CFB-50D18E30C98E}" type="parTrans" cxnId="{7A07B819-7A15-41D0-846B-D5C1E9F3D62F}">
      <dgm:prSet/>
      <dgm:spPr/>
      <dgm:t>
        <a:bodyPr/>
        <a:lstStyle/>
        <a:p>
          <a:endParaRPr lang="en-US"/>
        </a:p>
      </dgm:t>
    </dgm:pt>
    <dgm:pt modelId="{2D1322FE-9B62-474A-9348-C4866CA56AA8}" type="sibTrans" cxnId="{7A07B819-7A15-41D0-846B-D5C1E9F3D62F}">
      <dgm:prSet/>
      <dgm:spPr/>
      <dgm:t>
        <a:bodyPr/>
        <a:lstStyle/>
        <a:p>
          <a:endParaRPr lang="en-US"/>
        </a:p>
      </dgm:t>
    </dgm:pt>
    <dgm:pt modelId="{51C91CB6-7964-45B8-ADBB-9EDD56384067}">
      <dgm:prSet/>
      <dgm:spPr/>
      <dgm:t>
        <a:bodyPr/>
        <a:lstStyle/>
        <a:p>
          <a:r>
            <a:rPr lang="en-GB"/>
            <a:t>Spontaneously in the moment or during action. </a:t>
          </a:r>
          <a:endParaRPr lang="en-US"/>
        </a:p>
      </dgm:t>
    </dgm:pt>
    <dgm:pt modelId="{5DC64D69-F0CB-45F1-BD3C-516DB3AB6639}" type="parTrans" cxnId="{CD603AB7-FD02-4872-85D9-A969DE2E60CE}">
      <dgm:prSet/>
      <dgm:spPr/>
      <dgm:t>
        <a:bodyPr/>
        <a:lstStyle/>
        <a:p>
          <a:endParaRPr lang="en-US"/>
        </a:p>
      </dgm:t>
    </dgm:pt>
    <dgm:pt modelId="{17572889-06E2-4113-9375-B1FBCA3C3E5F}" type="sibTrans" cxnId="{CD603AB7-FD02-4872-85D9-A969DE2E60CE}">
      <dgm:prSet/>
      <dgm:spPr/>
      <dgm:t>
        <a:bodyPr/>
        <a:lstStyle/>
        <a:p>
          <a:endParaRPr lang="en-US"/>
        </a:p>
      </dgm:t>
    </dgm:pt>
    <dgm:pt modelId="{3E04D93A-3AE5-4CE1-A178-CC31F1174C1D}">
      <dgm:prSet/>
      <dgm:spPr/>
      <dgm:t>
        <a:bodyPr/>
        <a:lstStyle/>
        <a:p>
          <a:r>
            <a:rPr lang="en-GB"/>
            <a:t>Informal feedback requires the building of rapport </a:t>
          </a:r>
          <a:endParaRPr lang="en-US"/>
        </a:p>
      </dgm:t>
    </dgm:pt>
    <dgm:pt modelId="{E0409603-885B-49E6-9D98-2A3ABF43464D}" type="parTrans" cxnId="{057112D0-2E3C-4E4D-A10E-34C8B477B0D3}">
      <dgm:prSet/>
      <dgm:spPr/>
      <dgm:t>
        <a:bodyPr/>
        <a:lstStyle/>
        <a:p>
          <a:endParaRPr lang="en-US"/>
        </a:p>
      </dgm:t>
    </dgm:pt>
    <dgm:pt modelId="{68457773-3501-4044-8AA6-D9546B530C09}" type="sibTrans" cxnId="{057112D0-2E3C-4E4D-A10E-34C8B477B0D3}">
      <dgm:prSet/>
      <dgm:spPr/>
      <dgm:t>
        <a:bodyPr/>
        <a:lstStyle/>
        <a:p>
          <a:endParaRPr lang="en-US"/>
        </a:p>
      </dgm:t>
    </dgm:pt>
    <dgm:pt modelId="{A582B435-E609-4F27-B82B-61E43566AC49}">
      <dgm:prSet/>
      <dgm:spPr/>
      <dgm:t>
        <a:bodyPr/>
        <a:lstStyle/>
        <a:p>
          <a:r>
            <a:rPr lang="en-GB"/>
            <a:t>To effectively encourage, coach or guide them in daily management and decision-making for learning. </a:t>
          </a:r>
          <a:endParaRPr lang="en-US"/>
        </a:p>
      </dgm:t>
    </dgm:pt>
    <dgm:pt modelId="{569204F1-4475-407C-986B-A22CD93867CC}" type="parTrans" cxnId="{8304F1AB-15C4-468C-A357-364C046993F5}">
      <dgm:prSet/>
      <dgm:spPr/>
      <dgm:t>
        <a:bodyPr/>
        <a:lstStyle/>
        <a:p>
          <a:endParaRPr lang="en-US"/>
        </a:p>
      </dgm:t>
    </dgm:pt>
    <dgm:pt modelId="{1CBDACE3-A2CC-4735-877D-3DD484433986}" type="sibTrans" cxnId="{8304F1AB-15C4-468C-A357-364C046993F5}">
      <dgm:prSet/>
      <dgm:spPr/>
      <dgm:t>
        <a:bodyPr/>
        <a:lstStyle/>
        <a:p>
          <a:endParaRPr lang="en-US"/>
        </a:p>
      </dgm:t>
    </dgm:pt>
    <dgm:pt modelId="{86BB2DF2-FB37-40D5-A264-BE338CC5184E}">
      <dgm:prSet/>
      <dgm:spPr/>
      <dgm:t>
        <a:bodyPr/>
        <a:lstStyle/>
        <a:p>
          <a:r>
            <a:rPr lang="en-GB"/>
            <a:t>May occur in the classroom or in an online environments (TEAMS)</a:t>
          </a:r>
          <a:endParaRPr lang="en-US"/>
        </a:p>
      </dgm:t>
    </dgm:pt>
    <dgm:pt modelId="{380DF9C2-C041-438D-A5FC-E147F7500AC1}" type="parTrans" cxnId="{E871F3B4-3044-4E5D-ACD8-87127CE9D88A}">
      <dgm:prSet/>
      <dgm:spPr/>
      <dgm:t>
        <a:bodyPr/>
        <a:lstStyle/>
        <a:p>
          <a:endParaRPr lang="en-US"/>
        </a:p>
      </dgm:t>
    </dgm:pt>
    <dgm:pt modelId="{8754004B-EF4E-4011-9444-5AFEFAB89154}" type="sibTrans" cxnId="{E871F3B4-3044-4E5D-ACD8-87127CE9D88A}">
      <dgm:prSet/>
      <dgm:spPr/>
      <dgm:t>
        <a:bodyPr/>
        <a:lstStyle/>
        <a:p>
          <a:endParaRPr lang="en-US"/>
        </a:p>
      </dgm:t>
    </dgm:pt>
    <dgm:pt modelId="{3CFD78EB-BB20-4358-800D-EE62D5782B04}" type="pres">
      <dgm:prSet presAssocID="{D1C7EA9E-0770-4000-AE27-956780A8D393}" presName="linear" presStyleCnt="0">
        <dgm:presLayoutVars>
          <dgm:animLvl val="lvl"/>
          <dgm:resizeHandles val="exact"/>
        </dgm:presLayoutVars>
      </dgm:prSet>
      <dgm:spPr/>
    </dgm:pt>
    <dgm:pt modelId="{EE81CC5B-4F02-4DC0-A335-48646734E78E}" type="pres">
      <dgm:prSet presAssocID="{4544AEF0-6B7F-4229-9FCD-0E27C76A1874}" presName="parentText" presStyleLbl="node1" presStyleIdx="0" presStyleCnt="5">
        <dgm:presLayoutVars>
          <dgm:chMax val="0"/>
          <dgm:bulletEnabled val="1"/>
        </dgm:presLayoutVars>
      </dgm:prSet>
      <dgm:spPr/>
    </dgm:pt>
    <dgm:pt modelId="{BB9943A0-2E98-4663-8538-732BBD4D2B20}" type="pres">
      <dgm:prSet presAssocID="{2D1322FE-9B62-474A-9348-C4866CA56AA8}" presName="spacer" presStyleCnt="0"/>
      <dgm:spPr/>
    </dgm:pt>
    <dgm:pt modelId="{3A098038-3FB6-47FD-A216-68341B631932}" type="pres">
      <dgm:prSet presAssocID="{51C91CB6-7964-45B8-ADBB-9EDD56384067}" presName="parentText" presStyleLbl="node1" presStyleIdx="1" presStyleCnt="5">
        <dgm:presLayoutVars>
          <dgm:chMax val="0"/>
          <dgm:bulletEnabled val="1"/>
        </dgm:presLayoutVars>
      </dgm:prSet>
      <dgm:spPr/>
    </dgm:pt>
    <dgm:pt modelId="{33B9FDB2-9E2C-4144-A35D-0D5024779D7B}" type="pres">
      <dgm:prSet presAssocID="{17572889-06E2-4113-9375-B1FBCA3C3E5F}" presName="spacer" presStyleCnt="0"/>
      <dgm:spPr/>
    </dgm:pt>
    <dgm:pt modelId="{EA5F85DC-1B6C-4D49-9607-A3DA87AFD834}" type="pres">
      <dgm:prSet presAssocID="{3E04D93A-3AE5-4CE1-A178-CC31F1174C1D}" presName="parentText" presStyleLbl="node1" presStyleIdx="2" presStyleCnt="5">
        <dgm:presLayoutVars>
          <dgm:chMax val="0"/>
          <dgm:bulletEnabled val="1"/>
        </dgm:presLayoutVars>
      </dgm:prSet>
      <dgm:spPr/>
    </dgm:pt>
    <dgm:pt modelId="{5BD08566-861B-4BEC-8E7B-983999E6E220}" type="pres">
      <dgm:prSet presAssocID="{68457773-3501-4044-8AA6-D9546B530C09}" presName="spacer" presStyleCnt="0"/>
      <dgm:spPr/>
    </dgm:pt>
    <dgm:pt modelId="{6E064967-3D5B-4A47-A9A9-F450C2B97C70}" type="pres">
      <dgm:prSet presAssocID="{A582B435-E609-4F27-B82B-61E43566AC49}" presName="parentText" presStyleLbl="node1" presStyleIdx="3" presStyleCnt="5">
        <dgm:presLayoutVars>
          <dgm:chMax val="0"/>
          <dgm:bulletEnabled val="1"/>
        </dgm:presLayoutVars>
      </dgm:prSet>
      <dgm:spPr/>
    </dgm:pt>
    <dgm:pt modelId="{5A6A8963-9070-46D1-8CBB-8F0C224292A7}" type="pres">
      <dgm:prSet presAssocID="{1CBDACE3-A2CC-4735-877D-3DD484433986}" presName="spacer" presStyleCnt="0"/>
      <dgm:spPr/>
    </dgm:pt>
    <dgm:pt modelId="{8644149D-0673-484B-BC68-58F31EF3A5A8}" type="pres">
      <dgm:prSet presAssocID="{86BB2DF2-FB37-40D5-A264-BE338CC5184E}" presName="parentText" presStyleLbl="node1" presStyleIdx="4" presStyleCnt="5">
        <dgm:presLayoutVars>
          <dgm:chMax val="0"/>
          <dgm:bulletEnabled val="1"/>
        </dgm:presLayoutVars>
      </dgm:prSet>
      <dgm:spPr/>
    </dgm:pt>
  </dgm:ptLst>
  <dgm:cxnLst>
    <dgm:cxn modelId="{8E7C8819-EDD8-4096-8956-10503E924C13}" type="presOf" srcId="{D1C7EA9E-0770-4000-AE27-956780A8D393}" destId="{3CFD78EB-BB20-4358-800D-EE62D5782B04}" srcOrd="0" destOrd="0" presId="urn:microsoft.com/office/officeart/2005/8/layout/vList2"/>
    <dgm:cxn modelId="{7A07B819-7A15-41D0-846B-D5C1E9F3D62F}" srcId="{D1C7EA9E-0770-4000-AE27-956780A8D393}" destId="{4544AEF0-6B7F-4229-9FCD-0E27C76A1874}" srcOrd="0" destOrd="0" parTransId="{86A06D50-7C14-4BAE-8CFB-50D18E30C98E}" sibTransId="{2D1322FE-9B62-474A-9348-C4866CA56AA8}"/>
    <dgm:cxn modelId="{6350195F-F9F1-4D77-AC3B-3E4DF4A06EFF}" type="presOf" srcId="{4544AEF0-6B7F-4229-9FCD-0E27C76A1874}" destId="{EE81CC5B-4F02-4DC0-A335-48646734E78E}" srcOrd="0" destOrd="0" presId="urn:microsoft.com/office/officeart/2005/8/layout/vList2"/>
    <dgm:cxn modelId="{E4E4834D-6427-42B0-A034-2A9B8E5CA2A6}" type="presOf" srcId="{51C91CB6-7964-45B8-ADBB-9EDD56384067}" destId="{3A098038-3FB6-47FD-A216-68341B631932}" srcOrd="0" destOrd="0" presId="urn:microsoft.com/office/officeart/2005/8/layout/vList2"/>
    <dgm:cxn modelId="{6F966374-624B-48AA-B3FB-6B8A178BBAF5}" type="presOf" srcId="{A582B435-E609-4F27-B82B-61E43566AC49}" destId="{6E064967-3D5B-4A47-A9A9-F450C2B97C70}" srcOrd="0" destOrd="0" presId="urn:microsoft.com/office/officeart/2005/8/layout/vList2"/>
    <dgm:cxn modelId="{E565A6A8-B5DB-4AF1-A82C-91E7C41D03B2}" type="presOf" srcId="{3E04D93A-3AE5-4CE1-A178-CC31F1174C1D}" destId="{EA5F85DC-1B6C-4D49-9607-A3DA87AFD834}" srcOrd="0" destOrd="0" presId="urn:microsoft.com/office/officeart/2005/8/layout/vList2"/>
    <dgm:cxn modelId="{8304F1AB-15C4-468C-A357-364C046993F5}" srcId="{D1C7EA9E-0770-4000-AE27-956780A8D393}" destId="{A582B435-E609-4F27-B82B-61E43566AC49}" srcOrd="3" destOrd="0" parTransId="{569204F1-4475-407C-986B-A22CD93867CC}" sibTransId="{1CBDACE3-A2CC-4735-877D-3DD484433986}"/>
    <dgm:cxn modelId="{E871F3B4-3044-4E5D-ACD8-87127CE9D88A}" srcId="{D1C7EA9E-0770-4000-AE27-956780A8D393}" destId="{86BB2DF2-FB37-40D5-A264-BE338CC5184E}" srcOrd="4" destOrd="0" parTransId="{380DF9C2-C041-438D-A5FC-E147F7500AC1}" sibTransId="{8754004B-EF4E-4011-9444-5AFEFAB89154}"/>
    <dgm:cxn modelId="{CD603AB7-FD02-4872-85D9-A969DE2E60CE}" srcId="{D1C7EA9E-0770-4000-AE27-956780A8D393}" destId="{51C91CB6-7964-45B8-ADBB-9EDD56384067}" srcOrd="1" destOrd="0" parTransId="{5DC64D69-F0CB-45F1-BD3C-516DB3AB6639}" sibTransId="{17572889-06E2-4113-9375-B1FBCA3C3E5F}"/>
    <dgm:cxn modelId="{057112D0-2E3C-4E4D-A10E-34C8B477B0D3}" srcId="{D1C7EA9E-0770-4000-AE27-956780A8D393}" destId="{3E04D93A-3AE5-4CE1-A178-CC31F1174C1D}" srcOrd="2" destOrd="0" parTransId="{E0409603-885B-49E6-9D98-2A3ABF43464D}" sibTransId="{68457773-3501-4044-8AA6-D9546B530C09}"/>
    <dgm:cxn modelId="{D4C768F9-0317-4BAE-9D0D-A59A38AB53F1}" type="presOf" srcId="{86BB2DF2-FB37-40D5-A264-BE338CC5184E}" destId="{8644149D-0673-484B-BC68-58F31EF3A5A8}" srcOrd="0" destOrd="0" presId="urn:microsoft.com/office/officeart/2005/8/layout/vList2"/>
    <dgm:cxn modelId="{15C2F578-3F2C-46ED-85F4-DAC99F1B94EE}" type="presParOf" srcId="{3CFD78EB-BB20-4358-800D-EE62D5782B04}" destId="{EE81CC5B-4F02-4DC0-A335-48646734E78E}" srcOrd="0" destOrd="0" presId="urn:microsoft.com/office/officeart/2005/8/layout/vList2"/>
    <dgm:cxn modelId="{9E0E4941-07D9-4778-B6C3-9C088ACEDB65}" type="presParOf" srcId="{3CFD78EB-BB20-4358-800D-EE62D5782B04}" destId="{BB9943A0-2E98-4663-8538-732BBD4D2B20}" srcOrd="1" destOrd="0" presId="urn:microsoft.com/office/officeart/2005/8/layout/vList2"/>
    <dgm:cxn modelId="{25C44074-3E8B-4D30-9A5C-343AD1E98E77}" type="presParOf" srcId="{3CFD78EB-BB20-4358-800D-EE62D5782B04}" destId="{3A098038-3FB6-47FD-A216-68341B631932}" srcOrd="2" destOrd="0" presId="urn:microsoft.com/office/officeart/2005/8/layout/vList2"/>
    <dgm:cxn modelId="{476F5984-9ECC-4366-871B-1CCCF4C667ED}" type="presParOf" srcId="{3CFD78EB-BB20-4358-800D-EE62D5782B04}" destId="{33B9FDB2-9E2C-4144-A35D-0D5024779D7B}" srcOrd="3" destOrd="0" presId="urn:microsoft.com/office/officeart/2005/8/layout/vList2"/>
    <dgm:cxn modelId="{5404BCFD-991D-4BB8-8A83-5270A2ABC6F5}" type="presParOf" srcId="{3CFD78EB-BB20-4358-800D-EE62D5782B04}" destId="{EA5F85DC-1B6C-4D49-9607-A3DA87AFD834}" srcOrd="4" destOrd="0" presId="urn:microsoft.com/office/officeart/2005/8/layout/vList2"/>
    <dgm:cxn modelId="{81CF24CC-A57E-4F0D-A3B0-23C654FB9642}" type="presParOf" srcId="{3CFD78EB-BB20-4358-800D-EE62D5782B04}" destId="{5BD08566-861B-4BEC-8E7B-983999E6E220}" srcOrd="5" destOrd="0" presId="urn:microsoft.com/office/officeart/2005/8/layout/vList2"/>
    <dgm:cxn modelId="{C64279C1-096F-45D3-803F-71CEBDE52EED}" type="presParOf" srcId="{3CFD78EB-BB20-4358-800D-EE62D5782B04}" destId="{6E064967-3D5B-4A47-A9A9-F450C2B97C70}" srcOrd="6" destOrd="0" presId="urn:microsoft.com/office/officeart/2005/8/layout/vList2"/>
    <dgm:cxn modelId="{6D86659E-1C25-488A-8D3F-17A001E05618}" type="presParOf" srcId="{3CFD78EB-BB20-4358-800D-EE62D5782B04}" destId="{5A6A8963-9070-46D1-8CBB-8F0C224292A7}" srcOrd="7" destOrd="0" presId="urn:microsoft.com/office/officeart/2005/8/layout/vList2"/>
    <dgm:cxn modelId="{1178633D-D657-453C-AEE4-63364C0299E1}" type="presParOf" srcId="{3CFD78EB-BB20-4358-800D-EE62D5782B04}" destId="{8644149D-0673-484B-BC68-58F31EF3A5A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D6A4A5-B2D7-46D6-A9D2-CC6FFCC330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163C90B-8C6A-463D-9B65-3BA6652D6D8F}">
      <dgm:prSet/>
      <dgm:spPr/>
      <dgm:t>
        <a:bodyPr/>
        <a:lstStyle/>
        <a:p>
          <a:r>
            <a:rPr lang="en-GB"/>
            <a:t>Planned and systematically scheduled into a process.</a:t>
          </a:r>
          <a:endParaRPr lang="en-US"/>
        </a:p>
      </dgm:t>
    </dgm:pt>
    <dgm:pt modelId="{4E76DD54-5E87-4310-ACC8-9900BBF44225}" type="parTrans" cxnId="{604F9E4F-14D8-46FE-9A03-46316AC0059E}">
      <dgm:prSet/>
      <dgm:spPr/>
      <dgm:t>
        <a:bodyPr/>
        <a:lstStyle/>
        <a:p>
          <a:endParaRPr lang="en-US"/>
        </a:p>
      </dgm:t>
    </dgm:pt>
    <dgm:pt modelId="{8ED292D1-3092-42A3-8A99-CAA66DE9504C}" type="sibTrans" cxnId="{604F9E4F-14D8-46FE-9A03-46316AC0059E}">
      <dgm:prSet/>
      <dgm:spPr/>
      <dgm:t>
        <a:bodyPr/>
        <a:lstStyle/>
        <a:p>
          <a:endParaRPr lang="en-US"/>
        </a:p>
      </dgm:t>
    </dgm:pt>
    <dgm:pt modelId="{20E6EA0A-E54B-4864-B787-457383BBFF37}">
      <dgm:prSet/>
      <dgm:spPr/>
      <dgm:t>
        <a:bodyPr/>
        <a:lstStyle/>
        <a:p>
          <a:r>
            <a:rPr lang="en-GB"/>
            <a:t>Associated with assessment tasks</a:t>
          </a:r>
          <a:endParaRPr lang="en-US"/>
        </a:p>
      </dgm:t>
    </dgm:pt>
    <dgm:pt modelId="{9BE1BD02-3F88-4AC0-8944-D010369A72EE}" type="parTrans" cxnId="{4F1C2A89-1F86-4FE7-B959-B32755C3C306}">
      <dgm:prSet/>
      <dgm:spPr/>
      <dgm:t>
        <a:bodyPr/>
        <a:lstStyle/>
        <a:p>
          <a:endParaRPr lang="en-US"/>
        </a:p>
      </dgm:t>
    </dgm:pt>
    <dgm:pt modelId="{8986C7A3-FF6E-4799-8DFD-C687C84F32D5}" type="sibTrans" cxnId="{4F1C2A89-1F86-4FE7-B959-B32755C3C306}">
      <dgm:prSet/>
      <dgm:spPr/>
      <dgm:t>
        <a:bodyPr/>
        <a:lstStyle/>
        <a:p>
          <a:endParaRPr lang="en-US"/>
        </a:p>
      </dgm:t>
    </dgm:pt>
    <dgm:pt modelId="{4EF08A96-91E3-4D02-AAD9-64A45F233B0E}">
      <dgm:prSet/>
      <dgm:spPr/>
      <dgm:t>
        <a:bodyPr/>
        <a:lstStyle/>
        <a:p>
          <a:r>
            <a:rPr lang="en-GB"/>
            <a:t>Uses marking criteria, competencies or achievement of standards</a:t>
          </a:r>
          <a:endParaRPr lang="en-US"/>
        </a:p>
      </dgm:t>
    </dgm:pt>
    <dgm:pt modelId="{551A3479-C5B8-4943-8FB0-D472732A269B}" type="parTrans" cxnId="{43A4DCD1-7378-45FE-A1D2-2E2AF0CAA356}">
      <dgm:prSet/>
      <dgm:spPr/>
      <dgm:t>
        <a:bodyPr/>
        <a:lstStyle/>
        <a:p>
          <a:endParaRPr lang="en-US"/>
        </a:p>
      </dgm:t>
    </dgm:pt>
    <dgm:pt modelId="{02EDAB4E-5968-4766-B476-65F720FB1B0D}" type="sibTrans" cxnId="{43A4DCD1-7378-45FE-A1D2-2E2AF0CAA356}">
      <dgm:prSet/>
      <dgm:spPr/>
      <dgm:t>
        <a:bodyPr/>
        <a:lstStyle/>
        <a:p>
          <a:endParaRPr lang="en-US"/>
        </a:p>
      </dgm:t>
    </dgm:pt>
    <dgm:pt modelId="{E1CA2151-39EA-4364-AAD0-F3A5F975B861}">
      <dgm:prSet/>
      <dgm:spPr/>
      <dgm:t>
        <a:bodyPr/>
        <a:lstStyle/>
        <a:p>
          <a:r>
            <a:rPr lang="en-GB"/>
            <a:t>Recorded for evidence.</a:t>
          </a:r>
          <a:endParaRPr lang="en-US"/>
        </a:p>
      </dgm:t>
    </dgm:pt>
    <dgm:pt modelId="{42AAE694-76F5-4FFD-973C-51FFEB219EAB}" type="parTrans" cxnId="{6951C02A-9195-4874-AE41-5558E919977A}">
      <dgm:prSet/>
      <dgm:spPr/>
      <dgm:t>
        <a:bodyPr/>
        <a:lstStyle/>
        <a:p>
          <a:endParaRPr lang="en-US"/>
        </a:p>
      </dgm:t>
    </dgm:pt>
    <dgm:pt modelId="{11258663-9119-4B09-AA53-40D895C9CC03}" type="sibTrans" cxnId="{6951C02A-9195-4874-AE41-5558E919977A}">
      <dgm:prSet/>
      <dgm:spPr/>
      <dgm:t>
        <a:bodyPr/>
        <a:lstStyle/>
        <a:p>
          <a:endParaRPr lang="en-US"/>
        </a:p>
      </dgm:t>
    </dgm:pt>
    <dgm:pt modelId="{23E9A2CA-41BA-4A7E-BF33-A88B7CF5D040}" type="pres">
      <dgm:prSet presAssocID="{AED6A4A5-B2D7-46D6-A9D2-CC6FFCC330CC}" presName="linear" presStyleCnt="0">
        <dgm:presLayoutVars>
          <dgm:animLvl val="lvl"/>
          <dgm:resizeHandles val="exact"/>
        </dgm:presLayoutVars>
      </dgm:prSet>
      <dgm:spPr/>
    </dgm:pt>
    <dgm:pt modelId="{604F70E9-793D-4626-862F-5283AE52D9F9}" type="pres">
      <dgm:prSet presAssocID="{9163C90B-8C6A-463D-9B65-3BA6652D6D8F}" presName="parentText" presStyleLbl="node1" presStyleIdx="0" presStyleCnt="4">
        <dgm:presLayoutVars>
          <dgm:chMax val="0"/>
          <dgm:bulletEnabled val="1"/>
        </dgm:presLayoutVars>
      </dgm:prSet>
      <dgm:spPr/>
    </dgm:pt>
    <dgm:pt modelId="{50672157-9ADC-46B3-8860-D235174245F2}" type="pres">
      <dgm:prSet presAssocID="{8ED292D1-3092-42A3-8A99-CAA66DE9504C}" presName="spacer" presStyleCnt="0"/>
      <dgm:spPr/>
    </dgm:pt>
    <dgm:pt modelId="{7DCE00E6-7FA2-423C-8B67-72C8A2187FD3}" type="pres">
      <dgm:prSet presAssocID="{20E6EA0A-E54B-4864-B787-457383BBFF37}" presName="parentText" presStyleLbl="node1" presStyleIdx="1" presStyleCnt="4">
        <dgm:presLayoutVars>
          <dgm:chMax val="0"/>
          <dgm:bulletEnabled val="1"/>
        </dgm:presLayoutVars>
      </dgm:prSet>
      <dgm:spPr/>
    </dgm:pt>
    <dgm:pt modelId="{A750243D-C21C-4296-9EFE-6E70AA23DDA5}" type="pres">
      <dgm:prSet presAssocID="{8986C7A3-FF6E-4799-8DFD-C687C84F32D5}" presName="spacer" presStyleCnt="0"/>
      <dgm:spPr/>
    </dgm:pt>
    <dgm:pt modelId="{2A92D76A-1104-4A8F-B719-550A83E10D34}" type="pres">
      <dgm:prSet presAssocID="{4EF08A96-91E3-4D02-AAD9-64A45F233B0E}" presName="parentText" presStyleLbl="node1" presStyleIdx="2" presStyleCnt="4">
        <dgm:presLayoutVars>
          <dgm:chMax val="0"/>
          <dgm:bulletEnabled val="1"/>
        </dgm:presLayoutVars>
      </dgm:prSet>
      <dgm:spPr/>
    </dgm:pt>
    <dgm:pt modelId="{6A2811D9-A711-4EE5-8BB5-B6C7F5F0338D}" type="pres">
      <dgm:prSet presAssocID="{02EDAB4E-5968-4766-B476-65F720FB1B0D}" presName="spacer" presStyleCnt="0"/>
      <dgm:spPr/>
    </dgm:pt>
    <dgm:pt modelId="{31704C87-88F9-497F-A7B6-DE1E0BFC1A54}" type="pres">
      <dgm:prSet presAssocID="{E1CA2151-39EA-4364-AAD0-F3A5F975B861}" presName="parentText" presStyleLbl="node1" presStyleIdx="3" presStyleCnt="4">
        <dgm:presLayoutVars>
          <dgm:chMax val="0"/>
          <dgm:bulletEnabled val="1"/>
        </dgm:presLayoutVars>
      </dgm:prSet>
      <dgm:spPr/>
    </dgm:pt>
  </dgm:ptLst>
  <dgm:cxnLst>
    <dgm:cxn modelId="{6951C02A-9195-4874-AE41-5558E919977A}" srcId="{AED6A4A5-B2D7-46D6-A9D2-CC6FFCC330CC}" destId="{E1CA2151-39EA-4364-AAD0-F3A5F975B861}" srcOrd="3" destOrd="0" parTransId="{42AAE694-76F5-4FFD-973C-51FFEB219EAB}" sibTransId="{11258663-9119-4B09-AA53-40D895C9CC03}"/>
    <dgm:cxn modelId="{FBE03B2E-6F41-4119-8ADF-E2D083D4FC27}" type="presOf" srcId="{AED6A4A5-B2D7-46D6-A9D2-CC6FFCC330CC}" destId="{23E9A2CA-41BA-4A7E-BF33-A88B7CF5D040}" srcOrd="0" destOrd="0" presId="urn:microsoft.com/office/officeart/2005/8/layout/vList2"/>
    <dgm:cxn modelId="{604F9E4F-14D8-46FE-9A03-46316AC0059E}" srcId="{AED6A4A5-B2D7-46D6-A9D2-CC6FFCC330CC}" destId="{9163C90B-8C6A-463D-9B65-3BA6652D6D8F}" srcOrd="0" destOrd="0" parTransId="{4E76DD54-5E87-4310-ACC8-9900BBF44225}" sibTransId="{8ED292D1-3092-42A3-8A99-CAA66DE9504C}"/>
    <dgm:cxn modelId="{57B52E54-26B5-41B0-B26C-D3F48C70C12E}" type="presOf" srcId="{9163C90B-8C6A-463D-9B65-3BA6652D6D8F}" destId="{604F70E9-793D-4626-862F-5283AE52D9F9}" srcOrd="0" destOrd="0" presId="urn:microsoft.com/office/officeart/2005/8/layout/vList2"/>
    <dgm:cxn modelId="{4F1C2A89-1F86-4FE7-B959-B32755C3C306}" srcId="{AED6A4A5-B2D7-46D6-A9D2-CC6FFCC330CC}" destId="{20E6EA0A-E54B-4864-B787-457383BBFF37}" srcOrd="1" destOrd="0" parTransId="{9BE1BD02-3F88-4AC0-8944-D010369A72EE}" sibTransId="{8986C7A3-FF6E-4799-8DFD-C687C84F32D5}"/>
    <dgm:cxn modelId="{E912638C-64FA-4DCA-AD6F-6AEFAA851B4B}" type="presOf" srcId="{20E6EA0A-E54B-4864-B787-457383BBFF37}" destId="{7DCE00E6-7FA2-423C-8B67-72C8A2187FD3}" srcOrd="0" destOrd="0" presId="urn:microsoft.com/office/officeart/2005/8/layout/vList2"/>
    <dgm:cxn modelId="{68FBFEA1-3D02-4FC7-A93C-2EE532C030BC}" type="presOf" srcId="{E1CA2151-39EA-4364-AAD0-F3A5F975B861}" destId="{31704C87-88F9-497F-A7B6-DE1E0BFC1A54}" srcOrd="0" destOrd="0" presId="urn:microsoft.com/office/officeart/2005/8/layout/vList2"/>
    <dgm:cxn modelId="{F8CCC2BF-8CE4-42D5-A8FE-D03F1F57AC38}" type="presOf" srcId="{4EF08A96-91E3-4D02-AAD9-64A45F233B0E}" destId="{2A92D76A-1104-4A8F-B719-550A83E10D34}" srcOrd="0" destOrd="0" presId="urn:microsoft.com/office/officeart/2005/8/layout/vList2"/>
    <dgm:cxn modelId="{43A4DCD1-7378-45FE-A1D2-2E2AF0CAA356}" srcId="{AED6A4A5-B2D7-46D6-A9D2-CC6FFCC330CC}" destId="{4EF08A96-91E3-4D02-AAD9-64A45F233B0E}" srcOrd="2" destOrd="0" parTransId="{551A3479-C5B8-4943-8FB0-D472732A269B}" sibTransId="{02EDAB4E-5968-4766-B476-65F720FB1B0D}"/>
    <dgm:cxn modelId="{A73E9434-E084-47C9-950C-DE868B0F06A6}" type="presParOf" srcId="{23E9A2CA-41BA-4A7E-BF33-A88B7CF5D040}" destId="{604F70E9-793D-4626-862F-5283AE52D9F9}" srcOrd="0" destOrd="0" presId="urn:microsoft.com/office/officeart/2005/8/layout/vList2"/>
    <dgm:cxn modelId="{D7F6AFA5-F74B-4951-9510-3E0CCA88F782}" type="presParOf" srcId="{23E9A2CA-41BA-4A7E-BF33-A88B7CF5D040}" destId="{50672157-9ADC-46B3-8860-D235174245F2}" srcOrd="1" destOrd="0" presId="urn:microsoft.com/office/officeart/2005/8/layout/vList2"/>
    <dgm:cxn modelId="{14A3C259-81F1-4727-8327-C34D5BDA9AAA}" type="presParOf" srcId="{23E9A2CA-41BA-4A7E-BF33-A88B7CF5D040}" destId="{7DCE00E6-7FA2-423C-8B67-72C8A2187FD3}" srcOrd="2" destOrd="0" presId="urn:microsoft.com/office/officeart/2005/8/layout/vList2"/>
    <dgm:cxn modelId="{E4473FE1-F7A3-43AC-AB62-62926412AC6F}" type="presParOf" srcId="{23E9A2CA-41BA-4A7E-BF33-A88B7CF5D040}" destId="{A750243D-C21C-4296-9EFE-6E70AA23DDA5}" srcOrd="3" destOrd="0" presId="urn:microsoft.com/office/officeart/2005/8/layout/vList2"/>
    <dgm:cxn modelId="{DF4AB012-79F2-47A4-BC72-428755EE4A35}" type="presParOf" srcId="{23E9A2CA-41BA-4A7E-BF33-A88B7CF5D040}" destId="{2A92D76A-1104-4A8F-B719-550A83E10D34}" srcOrd="4" destOrd="0" presId="urn:microsoft.com/office/officeart/2005/8/layout/vList2"/>
    <dgm:cxn modelId="{864B6C46-9CB9-4D40-8A1C-4EEFD1214BC2}" type="presParOf" srcId="{23E9A2CA-41BA-4A7E-BF33-A88B7CF5D040}" destId="{6A2811D9-A711-4EE5-8BB5-B6C7F5F0338D}" srcOrd="5" destOrd="0" presId="urn:microsoft.com/office/officeart/2005/8/layout/vList2"/>
    <dgm:cxn modelId="{9DA89258-5BBA-4FAD-A830-58F18820168E}" type="presParOf" srcId="{23E9A2CA-41BA-4A7E-BF33-A88B7CF5D040}" destId="{31704C87-88F9-497F-A7B6-DE1E0BFC1A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389202B-2AD4-430C-8954-69DFCCEF5E4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B5E0A9-950A-4B36-8B6F-EE8145C8F713}">
      <dgm:prSet/>
      <dgm:spPr/>
      <dgm:t>
        <a:bodyPr/>
        <a:lstStyle/>
        <a:p>
          <a:r>
            <a:rPr lang="en-GB" dirty="0"/>
            <a:t>Assess and monitor student learning.</a:t>
          </a:r>
          <a:endParaRPr lang="en-US" dirty="0"/>
        </a:p>
      </dgm:t>
    </dgm:pt>
    <dgm:pt modelId="{478B9348-BC07-4096-876E-E63832FB6E52}" type="parTrans" cxnId="{12C669B2-ACC3-4526-91E0-6AC1C14D3043}">
      <dgm:prSet/>
      <dgm:spPr/>
      <dgm:t>
        <a:bodyPr/>
        <a:lstStyle/>
        <a:p>
          <a:endParaRPr lang="en-US"/>
        </a:p>
      </dgm:t>
    </dgm:pt>
    <dgm:pt modelId="{85D840BF-A702-4172-AF8C-82596A827B3D}" type="sibTrans" cxnId="{12C669B2-ACC3-4526-91E0-6AC1C14D3043}">
      <dgm:prSet/>
      <dgm:spPr/>
      <dgm:t>
        <a:bodyPr/>
        <a:lstStyle/>
        <a:p>
          <a:endParaRPr lang="en-US"/>
        </a:p>
      </dgm:t>
    </dgm:pt>
    <dgm:pt modelId="{1FBF7D08-5363-4137-A4FF-07988CB0B876}">
      <dgm:prSet/>
      <dgm:spPr/>
      <dgm:t>
        <a:bodyPr/>
        <a:lstStyle/>
        <a:p>
          <a:r>
            <a:rPr lang="en-GB" dirty="0"/>
            <a:t>Provide ongoing feedback that can be used to improve  teaching and learning. </a:t>
          </a:r>
          <a:endParaRPr lang="en-US" dirty="0"/>
        </a:p>
      </dgm:t>
    </dgm:pt>
    <dgm:pt modelId="{4484FD37-C23D-49E8-8C83-1E3B9CDE928E}" type="parTrans" cxnId="{62236226-75A2-4C09-9074-3585386E1162}">
      <dgm:prSet/>
      <dgm:spPr/>
      <dgm:t>
        <a:bodyPr/>
        <a:lstStyle/>
        <a:p>
          <a:endParaRPr lang="en-US"/>
        </a:p>
      </dgm:t>
    </dgm:pt>
    <dgm:pt modelId="{E20B94C4-B1C0-4E87-87F8-81D49BC1D78C}" type="sibTrans" cxnId="{62236226-75A2-4C09-9074-3585386E1162}">
      <dgm:prSet/>
      <dgm:spPr/>
      <dgm:t>
        <a:bodyPr/>
        <a:lstStyle/>
        <a:p>
          <a:endParaRPr lang="en-US"/>
        </a:p>
      </dgm:t>
    </dgm:pt>
    <dgm:pt modelId="{016D415A-F461-44B7-B69F-2D5F1525BF02}">
      <dgm:prSet/>
      <dgm:spPr/>
      <dgm:t>
        <a:bodyPr/>
        <a:lstStyle/>
        <a:p>
          <a:r>
            <a:rPr lang="en-GB"/>
            <a:t>Occurs during tasks set within class. </a:t>
          </a:r>
          <a:endParaRPr lang="en-US"/>
        </a:p>
      </dgm:t>
    </dgm:pt>
    <dgm:pt modelId="{6AE35E05-5F39-40C7-B3A7-A31BCD7E9625}" type="parTrans" cxnId="{44694C9D-3CB3-466B-86BC-E02704D90D7A}">
      <dgm:prSet/>
      <dgm:spPr/>
      <dgm:t>
        <a:bodyPr/>
        <a:lstStyle/>
        <a:p>
          <a:endParaRPr lang="en-US"/>
        </a:p>
      </dgm:t>
    </dgm:pt>
    <dgm:pt modelId="{3672D149-2473-4589-9E3F-ED0096301424}" type="sibTrans" cxnId="{44694C9D-3CB3-466B-86BC-E02704D90D7A}">
      <dgm:prSet/>
      <dgm:spPr/>
      <dgm:t>
        <a:bodyPr/>
        <a:lstStyle/>
        <a:p>
          <a:endParaRPr lang="en-US"/>
        </a:p>
      </dgm:t>
    </dgm:pt>
    <dgm:pt modelId="{D1FED7BD-E5AE-4A91-9372-71730CCB014B}">
      <dgm:prSet/>
      <dgm:spPr/>
      <dgm:t>
        <a:bodyPr/>
        <a:lstStyle/>
        <a:p>
          <a:r>
            <a:rPr lang="en-GB"/>
            <a:t>Formative feedback helps students to improve and prevent them from making the same mistakes again. </a:t>
          </a:r>
          <a:endParaRPr lang="en-US"/>
        </a:p>
      </dgm:t>
    </dgm:pt>
    <dgm:pt modelId="{A8EFF19D-C141-424B-A53E-D54BB532CAAB}" type="parTrans" cxnId="{A0118DCC-C4A0-48CD-B367-62F9E0571CAC}">
      <dgm:prSet/>
      <dgm:spPr/>
      <dgm:t>
        <a:bodyPr/>
        <a:lstStyle/>
        <a:p>
          <a:endParaRPr lang="en-US"/>
        </a:p>
      </dgm:t>
    </dgm:pt>
    <dgm:pt modelId="{B2F146D3-B464-473B-9222-C10E75CD8843}" type="sibTrans" cxnId="{A0118DCC-C4A0-48CD-B367-62F9E0571CAC}">
      <dgm:prSet/>
      <dgm:spPr/>
      <dgm:t>
        <a:bodyPr/>
        <a:lstStyle/>
        <a:p>
          <a:endParaRPr lang="en-US"/>
        </a:p>
      </dgm:t>
    </dgm:pt>
    <dgm:pt modelId="{8CD48FDA-3EE2-447F-B6B7-F3888BF641AD}" type="pres">
      <dgm:prSet presAssocID="{F389202B-2AD4-430C-8954-69DFCCEF5E43}" presName="linear" presStyleCnt="0">
        <dgm:presLayoutVars>
          <dgm:animLvl val="lvl"/>
          <dgm:resizeHandles val="exact"/>
        </dgm:presLayoutVars>
      </dgm:prSet>
      <dgm:spPr/>
    </dgm:pt>
    <dgm:pt modelId="{0CC0E3CB-149B-4191-B66D-8882667C991D}" type="pres">
      <dgm:prSet presAssocID="{09B5E0A9-950A-4B36-8B6F-EE8145C8F713}" presName="parentText" presStyleLbl="node1" presStyleIdx="0" presStyleCnt="4">
        <dgm:presLayoutVars>
          <dgm:chMax val="0"/>
          <dgm:bulletEnabled val="1"/>
        </dgm:presLayoutVars>
      </dgm:prSet>
      <dgm:spPr/>
    </dgm:pt>
    <dgm:pt modelId="{1C416332-A97F-4016-AB0C-D2326F190101}" type="pres">
      <dgm:prSet presAssocID="{85D840BF-A702-4172-AF8C-82596A827B3D}" presName="spacer" presStyleCnt="0"/>
      <dgm:spPr/>
    </dgm:pt>
    <dgm:pt modelId="{D1BF7D01-29C5-46E9-B275-BD07045DCD89}" type="pres">
      <dgm:prSet presAssocID="{1FBF7D08-5363-4137-A4FF-07988CB0B876}" presName="parentText" presStyleLbl="node1" presStyleIdx="1" presStyleCnt="4">
        <dgm:presLayoutVars>
          <dgm:chMax val="0"/>
          <dgm:bulletEnabled val="1"/>
        </dgm:presLayoutVars>
      </dgm:prSet>
      <dgm:spPr/>
    </dgm:pt>
    <dgm:pt modelId="{9549770F-01FF-41D6-AB68-DDE139192EF6}" type="pres">
      <dgm:prSet presAssocID="{E20B94C4-B1C0-4E87-87F8-81D49BC1D78C}" presName="spacer" presStyleCnt="0"/>
      <dgm:spPr/>
    </dgm:pt>
    <dgm:pt modelId="{2FD0B5BC-D716-4A0E-A0B6-D48DA20C275C}" type="pres">
      <dgm:prSet presAssocID="{016D415A-F461-44B7-B69F-2D5F1525BF02}" presName="parentText" presStyleLbl="node1" presStyleIdx="2" presStyleCnt="4">
        <dgm:presLayoutVars>
          <dgm:chMax val="0"/>
          <dgm:bulletEnabled val="1"/>
        </dgm:presLayoutVars>
      </dgm:prSet>
      <dgm:spPr/>
    </dgm:pt>
    <dgm:pt modelId="{8E6E72F5-25BF-422C-B302-C6899D018E7C}" type="pres">
      <dgm:prSet presAssocID="{3672D149-2473-4589-9E3F-ED0096301424}" presName="spacer" presStyleCnt="0"/>
      <dgm:spPr/>
    </dgm:pt>
    <dgm:pt modelId="{40CE1255-0669-48B4-9C56-C84CD8428F7F}" type="pres">
      <dgm:prSet presAssocID="{D1FED7BD-E5AE-4A91-9372-71730CCB014B}" presName="parentText" presStyleLbl="node1" presStyleIdx="3" presStyleCnt="4">
        <dgm:presLayoutVars>
          <dgm:chMax val="0"/>
          <dgm:bulletEnabled val="1"/>
        </dgm:presLayoutVars>
      </dgm:prSet>
      <dgm:spPr/>
    </dgm:pt>
  </dgm:ptLst>
  <dgm:cxnLst>
    <dgm:cxn modelId="{B8D9BC08-B486-46A0-807D-7E4EB95F9927}" type="presOf" srcId="{09B5E0A9-950A-4B36-8B6F-EE8145C8F713}" destId="{0CC0E3CB-149B-4191-B66D-8882667C991D}" srcOrd="0" destOrd="0" presId="urn:microsoft.com/office/officeart/2005/8/layout/vList2"/>
    <dgm:cxn modelId="{62236226-75A2-4C09-9074-3585386E1162}" srcId="{F389202B-2AD4-430C-8954-69DFCCEF5E43}" destId="{1FBF7D08-5363-4137-A4FF-07988CB0B876}" srcOrd="1" destOrd="0" parTransId="{4484FD37-C23D-49E8-8C83-1E3B9CDE928E}" sibTransId="{E20B94C4-B1C0-4E87-87F8-81D49BC1D78C}"/>
    <dgm:cxn modelId="{AA9E1143-FB69-4FB8-8EB6-48A7F16173D5}" type="presOf" srcId="{D1FED7BD-E5AE-4A91-9372-71730CCB014B}" destId="{40CE1255-0669-48B4-9C56-C84CD8428F7F}" srcOrd="0" destOrd="0" presId="urn:microsoft.com/office/officeart/2005/8/layout/vList2"/>
    <dgm:cxn modelId="{8B8F2C46-3C88-4EF6-AC3F-428415F748AC}" type="presOf" srcId="{016D415A-F461-44B7-B69F-2D5F1525BF02}" destId="{2FD0B5BC-D716-4A0E-A0B6-D48DA20C275C}" srcOrd="0" destOrd="0" presId="urn:microsoft.com/office/officeart/2005/8/layout/vList2"/>
    <dgm:cxn modelId="{A215AF95-86D5-4368-B3EE-854323D6A2C2}" type="presOf" srcId="{F389202B-2AD4-430C-8954-69DFCCEF5E43}" destId="{8CD48FDA-3EE2-447F-B6B7-F3888BF641AD}" srcOrd="0" destOrd="0" presId="urn:microsoft.com/office/officeart/2005/8/layout/vList2"/>
    <dgm:cxn modelId="{44694C9D-3CB3-466B-86BC-E02704D90D7A}" srcId="{F389202B-2AD4-430C-8954-69DFCCEF5E43}" destId="{016D415A-F461-44B7-B69F-2D5F1525BF02}" srcOrd="2" destOrd="0" parTransId="{6AE35E05-5F39-40C7-B3A7-A31BCD7E9625}" sibTransId="{3672D149-2473-4589-9E3F-ED0096301424}"/>
    <dgm:cxn modelId="{9B8BF7A6-98F3-41B2-8939-305D883C9659}" type="presOf" srcId="{1FBF7D08-5363-4137-A4FF-07988CB0B876}" destId="{D1BF7D01-29C5-46E9-B275-BD07045DCD89}" srcOrd="0" destOrd="0" presId="urn:microsoft.com/office/officeart/2005/8/layout/vList2"/>
    <dgm:cxn modelId="{12C669B2-ACC3-4526-91E0-6AC1C14D3043}" srcId="{F389202B-2AD4-430C-8954-69DFCCEF5E43}" destId="{09B5E0A9-950A-4B36-8B6F-EE8145C8F713}" srcOrd="0" destOrd="0" parTransId="{478B9348-BC07-4096-876E-E63832FB6E52}" sibTransId="{85D840BF-A702-4172-AF8C-82596A827B3D}"/>
    <dgm:cxn modelId="{A0118DCC-C4A0-48CD-B367-62F9E0571CAC}" srcId="{F389202B-2AD4-430C-8954-69DFCCEF5E43}" destId="{D1FED7BD-E5AE-4A91-9372-71730CCB014B}" srcOrd="3" destOrd="0" parTransId="{A8EFF19D-C141-424B-A53E-D54BB532CAAB}" sibTransId="{B2F146D3-B464-473B-9222-C10E75CD8843}"/>
    <dgm:cxn modelId="{606B621B-CFC2-4F42-BB3B-74E7C4231096}" type="presParOf" srcId="{8CD48FDA-3EE2-447F-B6B7-F3888BF641AD}" destId="{0CC0E3CB-149B-4191-B66D-8882667C991D}" srcOrd="0" destOrd="0" presId="urn:microsoft.com/office/officeart/2005/8/layout/vList2"/>
    <dgm:cxn modelId="{7D3449C4-B3C4-4A09-AA06-A1E771B77981}" type="presParOf" srcId="{8CD48FDA-3EE2-447F-B6B7-F3888BF641AD}" destId="{1C416332-A97F-4016-AB0C-D2326F190101}" srcOrd="1" destOrd="0" presId="urn:microsoft.com/office/officeart/2005/8/layout/vList2"/>
    <dgm:cxn modelId="{8E878B28-F726-45F8-A8C1-096618D91BE7}" type="presParOf" srcId="{8CD48FDA-3EE2-447F-B6B7-F3888BF641AD}" destId="{D1BF7D01-29C5-46E9-B275-BD07045DCD89}" srcOrd="2" destOrd="0" presId="urn:microsoft.com/office/officeart/2005/8/layout/vList2"/>
    <dgm:cxn modelId="{6B205172-7044-44EB-A769-B7C871FB5885}" type="presParOf" srcId="{8CD48FDA-3EE2-447F-B6B7-F3888BF641AD}" destId="{9549770F-01FF-41D6-AB68-DDE139192EF6}" srcOrd="3" destOrd="0" presId="urn:microsoft.com/office/officeart/2005/8/layout/vList2"/>
    <dgm:cxn modelId="{F42ECE1F-456D-4E68-994C-8D9B890B70AC}" type="presParOf" srcId="{8CD48FDA-3EE2-447F-B6B7-F3888BF641AD}" destId="{2FD0B5BC-D716-4A0E-A0B6-D48DA20C275C}" srcOrd="4" destOrd="0" presId="urn:microsoft.com/office/officeart/2005/8/layout/vList2"/>
    <dgm:cxn modelId="{6D91BE9D-A977-4C1B-B415-32A577F67DEC}" type="presParOf" srcId="{8CD48FDA-3EE2-447F-B6B7-F3888BF641AD}" destId="{8E6E72F5-25BF-422C-B302-C6899D018E7C}" srcOrd="5" destOrd="0" presId="urn:microsoft.com/office/officeart/2005/8/layout/vList2"/>
    <dgm:cxn modelId="{7AEE677D-75E3-4498-B58E-8A2DBB7EAEA4}" type="presParOf" srcId="{8CD48FDA-3EE2-447F-B6B7-F3888BF641AD}" destId="{40CE1255-0669-48B4-9C56-C84CD8428F7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F1FAF99-54D6-4D39-B56F-8E7ACE0BCF4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9D14809-74E6-42B1-B86A-05A64BC3FB60}">
      <dgm:prSet/>
      <dgm:spPr/>
      <dgm:t>
        <a:bodyPr/>
        <a:lstStyle/>
        <a:p>
          <a:r>
            <a:rPr lang="en-GB"/>
            <a:t>Occurs after a summative assessment and is used to evaluate student learning at the end of a module </a:t>
          </a:r>
          <a:endParaRPr lang="en-US"/>
        </a:p>
      </dgm:t>
    </dgm:pt>
    <dgm:pt modelId="{87DE6A76-0400-421A-ABF6-C52B68708FE6}" type="parTrans" cxnId="{1F77EEB1-F695-4503-86E1-D80742CB1B4C}">
      <dgm:prSet/>
      <dgm:spPr/>
      <dgm:t>
        <a:bodyPr/>
        <a:lstStyle/>
        <a:p>
          <a:endParaRPr lang="en-US"/>
        </a:p>
      </dgm:t>
    </dgm:pt>
    <dgm:pt modelId="{BCE248B6-2562-4E81-8B53-D24891550EDC}" type="sibTrans" cxnId="{1F77EEB1-F695-4503-86E1-D80742CB1B4C}">
      <dgm:prSet/>
      <dgm:spPr/>
      <dgm:t>
        <a:bodyPr/>
        <a:lstStyle/>
        <a:p>
          <a:endParaRPr lang="en-US"/>
        </a:p>
      </dgm:t>
    </dgm:pt>
    <dgm:pt modelId="{E4F2A49C-BADB-405D-BC4A-8F173CA9BC74}">
      <dgm:prSet/>
      <dgm:spPr/>
      <dgm:t>
        <a:bodyPr/>
        <a:lstStyle/>
        <a:p>
          <a:r>
            <a:rPr lang="en-GB"/>
            <a:t>Work is compared against standards (criteria). </a:t>
          </a:r>
          <a:endParaRPr lang="en-US"/>
        </a:p>
      </dgm:t>
    </dgm:pt>
    <dgm:pt modelId="{6FCB62F5-1A71-4D70-B261-1DBB53BA276E}" type="parTrans" cxnId="{4B82D187-565F-4A97-A497-0E52AFCF2E71}">
      <dgm:prSet/>
      <dgm:spPr/>
      <dgm:t>
        <a:bodyPr/>
        <a:lstStyle/>
        <a:p>
          <a:endParaRPr lang="en-US"/>
        </a:p>
      </dgm:t>
    </dgm:pt>
    <dgm:pt modelId="{CC71F3D7-8CE0-4C04-AF28-336991DD1869}" type="sibTrans" cxnId="{4B82D187-565F-4A97-A497-0E52AFCF2E71}">
      <dgm:prSet/>
      <dgm:spPr/>
      <dgm:t>
        <a:bodyPr/>
        <a:lstStyle/>
        <a:p>
          <a:endParaRPr lang="en-US"/>
        </a:p>
      </dgm:t>
    </dgm:pt>
    <dgm:pt modelId="{0D6536CD-82AA-4464-930D-050EE7D632B0}">
      <dgm:prSet/>
      <dgm:spPr/>
      <dgm:t>
        <a:bodyPr/>
        <a:lstStyle/>
        <a:p>
          <a:r>
            <a:rPr lang="en-GB"/>
            <a:t>Contains detailed comments that are related to specific aspects of their work</a:t>
          </a:r>
          <a:endParaRPr lang="en-US"/>
        </a:p>
      </dgm:t>
    </dgm:pt>
    <dgm:pt modelId="{7B14925E-A553-4C60-A686-3E3AFC97620E}" type="parTrans" cxnId="{48465750-137E-488A-A5B7-A263E741F519}">
      <dgm:prSet/>
      <dgm:spPr/>
      <dgm:t>
        <a:bodyPr/>
        <a:lstStyle/>
        <a:p>
          <a:endParaRPr lang="en-US"/>
        </a:p>
      </dgm:t>
    </dgm:pt>
    <dgm:pt modelId="{07C6136B-5C35-43F2-855B-F711A1652F51}" type="sibTrans" cxnId="{48465750-137E-488A-A5B7-A263E741F519}">
      <dgm:prSet/>
      <dgm:spPr/>
      <dgm:t>
        <a:bodyPr/>
        <a:lstStyle/>
        <a:p>
          <a:endParaRPr lang="en-US"/>
        </a:p>
      </dgm:t>
    </dgm:pt>
    <dgm:pt modelId="{408D8B04-279E-4C02-A819-F088919CB11A}">
      <dgm:prSet/>
      <dgm:spPr/>
      <dgm:t>
        <a:bodyPr/>
        <a:lstStyle/>
        <a:p>
          <a:r>
            <a:rPr lang="en-GB"/>
            <a:t>Explains how the mark was derived from the criteria provided and additional constructive comments on how the work could be improved.</a:t>
          </a:r>
          <a:endParaRPr lang="en-US"/>
        </a:p>
      </dgm:t>
    </dgm:pt>
    <dgm:pt modelId="{497403AA-E667-4E3E-90BC-FD82002F755E}" type="parTrans" cxnId="{E3C4CD0F-C95A-4B5A-A457-BC3B041B60AF}">
      <dgm:prSet/>
      <dgm:spPr/>
      <dgm:t>
        <a:bodyPr/>
        <a:lstStyle/>
        <a:p>
          <a:endParaRPr lang="en-US"/>
        </a:p>
      </dgm:t>
    </dgm:pt>
    <dgm:pt modelId="{4972DC77-19F9-4999-A6FA-1878757742C7}" type="sibTrans" cxnId="{E3C4CD0F-C95A-4B5A-A457-BC3B041B60AF}">
      <dgm:prSet/>
      <dgm:spPr/>
      <dgm:t>
        <a:bodyPr/>
        <a:lstStyle/>
        <a:p>
          <a:endParaRPr lang="en-US"/>
        </a:p>
      </dgm:t>
    </dgm:pt>
    <dgm:pt modelId="{FC2B1053-3618-4F76-8A01-0392F3FE6349}" type="pres">
      <dgm:prSet presAssocID="{BF1FAF99-54D6-4D39-B56F-8E7ACE0BCF43}" presName="linear" presStyleCnt="0">
        <dgm:presLayoutVars>
          <dgm:animLvl val="lvl"/>
          <dgm:resizeHandles val="exact"/>
        </dgm:presLayoutVars>
      </dgm:prSet>
      <dgm:spPr/>
    </dgm:pt>
    <dgm:pt modelId="{5E99CE1F-DD2C-4656-BB1F-B5CD831BD79B}" type="pres">
      <dgm:prSet presAssocID="{89D14809-74E6-42B1-B86A-05A64BC3FB60}" presName="parentText" presStyleLbl="node1" presStyleIdx="0" presStyleCnt="4">
        <dgm:presLayoutVars>
          <dgm:chMax val="0"/>
          <dgm:bulletEnabled val="1"/>
        </dgm:presLayoutVars>
      </dgm:prSet>
      <dgm:spPr/>
    </dgm:pt>
    <dgm:pt modelId="{DE6DC83D-881E-45AB-96C9-4B088A89D722}" type="pres">
      <dgm:prSet presAssocID="{BCE248B6-2562-4E81-8B53-D24891550EDC}" presName="spacer" presStyleCnt="0"/>
      <dgm:spPr/>
    </dgm:pt>
    <dgm:pt modelId="{44F35002-8FF4-42D7-93D1-B7A677CF7E8B}" type="pres">
      <dgm:prSet presAssocID="{E4F2A49C-BADB-405D-BC4A-8F173CA9BC74}" presName="parentText" presStyleLbl="node1" presStyleIdx="1" presStyleCnt="4">
        <dgm:presLayoutVars>
          <dgm:chMax val="0"/>
          <dgm:bulletEnabled val="1"/>
        </dgm:presLayoutVars>
      </dgm:prSet>
      <dgm:spPr/>
    </dgm:pt>
    <dgm:pt modelId="{8548D8EF-6021-4290-9B45-77A74DA8395F}" type="pres">
      <dgm:prSet presAssocID="{CC71F3D7-8CE0-4C04-AF28-336991DD1869}" presName="spacer" presStyleCnt="0"/>
      <dgm:spPr/>
    </dgm:pt>
    <dgm:pt modelId="{0A624421-4A99-4159-9086-9AD525286138}" type="pres">
      <dgm:prSet presAssocID="{0D6536CD-82AA-4464-930D-050EE7D632B0}" presName="parentText" presStyleLbl="node1" presStyleIdx="2" presStyleCnt="4">
        <dgm:presLayoutVars>
          <dgm:chMax val="0"/>
          <dgm:bulletEnabled val="1"/>
        </dgm:presLayoutVars>
      </dgm:prSet>
      <dgm:spPr/>
    </dgm:pt>
    <dgm:pt modelId="{6685D94E-83A4-42B7-8F6B-6CBB4E633F68}" type="pres">
      <dgm:prSet presAssocID="{07C6136B-5C35-43F2-855B-F711A1652F51}" presName="spacer" presStyleCnt="0"/>
      <dgm:spPr/>
    </dgm:pt>
    <dgm:pt modelId="{AD7EB01A-0AFB-44C9-98B7-601E0A678480}" type="pres">
      <dgm:prSet presAssocID="{408D8B04-279E-4C02-A819-F088919CB11A}" presName="parentText" presStyleLbl="node1" presStyleIdx="3" presStyleCnt="4">
        <dgm:presLayoutVars>
          <dgm:chMax val="0"/>
          <dgm:bulletEnabled val="1"/>
        </dgm:presLayoutVars>
      </dgm:prSet>
      <dgm:spPr/>
    </dgm:pt>
  </dgm:ptLst>
  <dgm:cxnLst>
    <dgm:cxn modelId="{E3C4CD0F-C95A-4B5A-A457-BC3B041B60AF}" srcId="{BF1FAF99-54D6-4D39-B56F-8E7ACE0BCF43}" destId="{408D8B04-279E-4C02-A819-F088919CB11A}" srcOrd="3" destOrd="0" parTransId="{497403AA-E667-4E3E-90BC-FD82002F755E}" sibTransId="{4972DC77-19F9-4999-A6FA-1878757742C7}"/>
    <dgm:cxn modelId="{1DF5BD34-2B30-41FD-A7C7-9E200110C355}" type="presOf" srcId="{0D6536CD-82AA-4464-930D-050EE7D632B0}" destId="{0A624421-4A99-4159-9086-9AD525286138}" srcOrd="0" destOrd="0" presId="urn:microsoft.com/office/officeart/2005/8/layout/vList2"/>
    <dgm:cxn modelId="{48465750-137E-488A-A5B7-A263E741F519}" srcId="{BF1FAF99-54D6-4D39-B56F-8E7ACE0BCF43}" destId="{0D6536CD-82AA-4464-930D-050EE7D632B0}" srcOrd="2" destOrd="0" parTransId="{7B14925E-A553-4C60-A686-3E3AFC97620E}" sibTransId="{07C6136B-5C35-43F2-855B-F711A1652F51}"/>
    <dgm:cxn modelId="{094B2678-D7B7-40D6-B967-F7A67870C85E}" type="presOf" srcId="{E4F2A49C-BADB-405D-BC4A-8F173CA9BC74}" destId="{44F35002-8FF4-42D7-93D1-B7A677CF7E8B}" srcOrd="0" destOrd="0" presId="urn:microsoft.com/office/officeart/2005/8/layout/vList2"/>
    <dgm:cxn modelId="{7672B385-DD13-4871-AC54-8A973EC60539}" type="presOf" srcId="{BF1FAF99-54D6-4D39-B56F-8E7ACE0BCF43}" destId="{FC2B1053-3618-4F76-8A01-0392F3FE6349}" srcOrd="0" destOrd="0" presId="urn:microsoft.com/office/officeart/2005/8/layout/vList2"/>
    <dgm:cxn modelId="{4B82D187-565F-4A97-A497-0E52AFCF2E71}" srcId="{BF1FAF99-54D6-4D39-B56F-8E7ACE0BCF43}" destId="{E4F2A49C-BADB-405D-BC4A-8F173CA9BC74}" srcOrd="1" destOrd="0" parTransId="{6FCB62F5-1A71-4D70-B261-1DBB53BA276E}" sibTransId="{CC71F3D7-8CE0-4C04-AF28-336991DD1869}"/>
    <dgm:cxn modelId="{1F77EEB1-F695-4503-86E1-D80742CB1B4C}" srcId="{BF1FAF99-54D6-4D39-B56F-8E7ACE0BCF43}" destId="{89D14809-74E6-42B1-B86A-05A64BC3FB60}" srcOrd="0" destOrd="0" parTransId="{87DE6A76-0400-421A-ABF6-C52B68708FE6}" sibTransId="{BCE248B6-2562-4E81-8B53-D24891550EDC}"/>
    <dgm:cxn modelId="{92D058D0-1F2C-4ABE-885A-4D73E503EEEC}" type="presOf" srcId="{408D8B04-279E-4C02-A819-F088919CB11A}" destId="{AD7EB01A-0AFB-44C9-98B7-601E0A678480}" srcOrd="0" destOrd="0" presId="urn:microsoft.com/office/officeart/2005/8/layout/vList2"/>
    <dgm:cxn modelId="{85A781D3-9073-4635-90AD-1C1EAEEF27F3}" type="presOf" srcId="{89D14809-74E6-42B1-B86A-05A64BC3FB60}" destId="{5E99CE1F-DD2C-4656-BB1F-B5CD831BD79B}" srcOrd="0" destOrd="0" presId="urn:microsoft.com/office/officeart/2005/8/layout/vList2"/>
    <dgm:cxn modelId="{4194745D-F551-4105-B442-821107BC5493}" type="presParOf" srcId="{FC2B1053-3618-4F76-8A01-0392F3FE6349}" destId="{5E99CE1F-DD2C-4656-BB1F-B5CD831BD79B}" srcOrd="0" destOrd="0" presId="urn:microsoft.com/office/officeart/2005/8/layout/vList2"/>
    <dgm:cxn modelId="{71F5C348-0238-4F14-A0C7-AD349839F8ED}" type="presParOf" srcId="{FC2B1053-3618-4F76-8A01-0392F3FE6349}" destId="{DE6DC83D-881E-45AB-96C9-4B088A89D722}" srcOrd="1" destOrd="0" presId="urn:microsoft.com/office/officeart/2005/8/layout/vList2"/>
    <dgm:cxn modelId="{2279F1AE-2BA5-4713-91A8-B141FABCE508}" type="presParOf" srcId="{FC2B1053-3618-4F76-8A01-0392F3FE6349}" destId="{44F35002-8FF4-42D7-93D1-B7A677CF7E8B}" srcOrd="2" destOrd="0" presId="urn:microsoft.com/office/officeart/2005/8/layout/vList2"/>
    <dgm:cxn modelId="{41D9ECA4-FA07-429E-8536-63515F1FEBA1}" type="presParOf" srcId="{FC2B1053-3618-4F76-8A01-0392F3FE6349}" destId="{8548D8EF-6021-4290-9B45-77A74DA8395F}" srcOrd="3" destOrd="0" presId="urn:microsoft.com/office/officeart/2005/8/layout/vList2"/>
    <dgm:cxn modelId="{9442AC38-CAE5-418E-A3A0-9277E0D8B952}" type="presParOf" srcId="{FC2B1053-3618-4F76-8A01-0392F3FE6349}" destId="{0A624421-4A99-4159-9086-9AD525286138}" srcOrd="4" destOrd="0" presId="urn:microsoft.com/office/officeart/2005/8/layout/vList2"/>
    <dgm:cxn modelId="{53F0D68C-BF19-4433-9121-EF72E340E77C}" type="presParOf" srcId="{FC2B1053-3618-4F76-8A01-0392F3FE6349}" destId="{6685D94E-83A4-42B7-8F6B-6CBB4E633F68}" srcOrd="5" destOrd="0" presId="urn:microsoft.com/office/officeart/2005/8/layout/vList2"/>
    <dgm:cxn modelId="{60A1C7EF-02DF-4CC9-8D01-95BD2542D697}" type="presParOf" srcId="{FC2B1053-3618-4F76-8A01-0392F3FE6349}" destId="{AD7EB01A-0AFB-44C9-98B7-601E0A67848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EB7F62-FBF7-45BA-B8E6-69F5F0DEB7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2DF7377-8F21-4864-885B-DB000F31F341}">
      <dgm:prSet/>
      <dgm:spPr/>
      <dgm:t>
        <a:bodyPr/>
        <a:lstStyle/>
        <a:p>
          <a:r>
            <a:rPr lang="en-GB"/>
            <a:t>Students are experts in their own rights </a:t>
          </a:r>
          <a:endParaRPr lang="en-US"/>
        </a:p>
      </dgm:t>
    </dgm:pt>
    <dgm:pt modelId="{5990C34E-ADAC-4716-93C4-9447C63508BB}" type="parTrans" cxnId="{1CEF2C75-F89D-4584-B396-4B90547E8663}">
      <dgm:prSet/>
      <dgm:spPr/>
      <dgm:t>
        <a:bodyPr/>
        <a:lstStyle/>
        <a:p>
          <a:endParaRPr lang="en-US"/>
        </a:p>
      </dgm:t>
    </dgm:pt>
    <dgm:pt modelId="{4376B3AE-BDD2-4C69-AA3D-1AD20B932C30}" type="sibTrans" cxnId="{1CEF2C75-F89D-4584-B396-4B90547E8663}">
      <dgm:prSet/>
      <dgm:spPr/>
      <dgm:t>
        <a:bodyPr/>
        <a:lstStyle/>
        <a:p>
          <a:endParaRPr lang="en-US"/>
        </a:p>
      </dgm:t>
    </dgm:pt>
    <dgm:pt modelId="{E71858D3-5539-4DB3-8EBA-DA8612818B2E}">
      <dgm:prSet/>
      <dgm:spPr/>
      <dgm:t>
        <a:bodyPr/>
        <a:lstStyle/>
        <a:p>
          <a:r>
            <a:rPr lang="en-GB"/>
            <a:t>Learning is strengthened with student-to-student interactions </a:t>
          </a:r>
          <a:endParaRPr lang="en-US"/>
        </a:p>
      </dgm:t>
    </dgm:pt>
    <dgm:pt modelId="{8D43FAEF-6ADD-4BBB-88C6-0939E7E23BF3}" type="parTrans" cxnId="{043CE189-A41B-4918-BE76-B5F4022CE5B4}">
      <dgm:prSet/>
      <dgm:spPr/>
      <dgm:t>
        <a:bodyPr/>
        <a:lstStyle/>
        <a:p>
          <a:endParaRPr lang="en-US"/>
        </a:p>
      </dgm:t>
    </dgm:pt>
    <dgm:pt modelId="{91B6928A-E5D3-4CB4-A3B0-5667062CAC3D}" type="sibTrans" cxnId="{043CE189-A41B-4918-BE76-B5F4022CE5B4}">
      <dgm:prSet/>
      <dgm:spPr/>
      <dgm:t>
        <a:bodyPr/>
        <a:lstStyle/>
        <a:p>
          <a:endParaRPr lang="en-US"/>
        </a:p>
      </dgm:t>
    </dgm:pt>
    <dgm:pt modelId="{C4AF4E24-01DE-4269-A856-45E6265465FC}">
      <dgm:prSet/>
      <dgm:spPr/>
      <dgm:t>
        <a:bodyPr/>
        <a:lstStyle/>
        <a:p>
          <a:r>
            <a:rPr lang="en-GB"/>
            <a:t>Feedback from other students is highly valued </a:t>
          </a:r>
          <a:endParaRPr lang="en-US"/>
        </a:p>
      </dgm:t>
    </dgm:pt>
    <dgm:pt modelId="{B90D368F-74B8-4C56-B35D-62B271B9CA5B}" type="parTrans" cxnId="{61128EDE-4E93-43B4-82E3-BD25D4885EDA}">
      <dgm:prSet/>
      <dgm:spPr/>
      <dgm:t>
        <a:bodyPr/>
        <a:lstStyle/>
        <a:p>
          <a:endParaRPr lang="en-US"/>
        </a:p>
      </dgm:t>
    </dgm:pt>
    <dgm:pt modelId="{D4975618-F0F8-4068-BD50-58AE7CFF60F2}" type="sibTrans" cxnId="{61128EDE-4E93-43B4-82E3-BD25D4885EDA}">
      <dgm:prSet/>
      <dgm:spPr/>
      <dgm:t>
        <a:bodyPr/>
        <a:lstStyle/>
        <a:p>
          <a:endParaRPr lang="en-US"/>
        </a:p>
      </dgm:t>
    </dgm:pt>
    <dgm:pt modelId="{8795B4C9-8E20-4571-BBDF-C2E6E0532296}">
      <dgm:prSet/>
      <dgm:spPr/>
      <dgm:t>
        <a:bodyPr/>
        <a:lstStyle/>
        <a:p>
          <a:r>
            <a:rPr lang="en-GB"/>
            <a:t>Providing students with regular opportunities to give and receive peer feedback enriches their learning experiences and develops their professional skill set.</a:t>
          </a:r>
          <a:endParaRPr lang="en-US"/>
        </a:p>
      </dgm:t>
    </dgm:pt>
    <dgm:pt modelId="{C3C493F7-9119-4929-88A3-C642E80FFA64}" type="parTrans" cxnId="{B921236F-87E7-4B3B-82DA-6C57D8AC1938}">
      <dgm:prSet/>
      <dgm:spPr/>
      <dgm:t>
        <a:bodyPr/>
        <a:lstStyle/>
        <a:p>
          <a:endParaRPr lang="en-US"/>
        </a:p>
      </dgm:t>
    </dgm:pt>
    <dgm:pt modelId="{C9B92A9D-FB50-4544-BEC7-77B9F75A68B2}" type="sibTrans" cxnId="{B921236F-87E7-4B3B-82DA-6C57D8AC1938}">
      <dgm:prSet/>
      <dgm:spPr/>
      <dgm:t>
        <a:bodyPr/>
        <a:lstStyle/>
        <a:p>
          <a:endParaRPr lang="en-US"/>
        </a:p>
      </dgm:t>
    </dgm:pt>
    <dgm:pt modelId="{E0CD6067-6028-472F-9EF8-8698921DD81B}" type="pres">
      <dgm:prSet presAssocID="{8BEB7F62-FBF7-45BA-B8E6-69F5F0DEB76B}" presName="linear" presStyleCnt="0">
        <dgm:presLayoutVars>
          <dgm:animLvl val="lvl"/>
          <dgm:resizeHandles val="exact"/>
        </dgm:presLayoutVars>
      </dgm:prSet>
      <dgm:spPr/>
    </dgm:pt>
    <dgm:pt modelId="{FE54093D-1634-48DE-A964-27B4F3C6A0B4}" type="pres">
      <dgm:prSet presAssocID="{B2DF7377-8F21-4864-885B-DB000F31F341}" presName="parentText" presStyleLbl="node1" presStyleIdx="0" presStyleCnt="4">
        <dgm:presLayoutVars>
          <dgm:chMax val="0"/>
          <dgm:bulletEnabled val="1"/>
        </dgm:presLayoutVars>
      </dgm:prSet>
      <dgm:spPr/>
    </dgm:pt>
    <dgm:pt modelId="{760C5808-5FE4-4DD4-9C3F-6AB1F0DF5593}" type="pres">
      <dgm:prSet presAssocID="{4376B3AE-BDD2-4C69-AA3D-1AD20B932C30}" presName="spacer" presStyleCnt="0"/>
      <dgm:spPr/>
    </dgm:pt>
    <dgm:pt modelId="{D6CA65F6-E94D-4A01-9A61-825988234F43}" type="pres">
      <dgm:prSet presAssocID="{E71858D3-5539-4DB3-8EBA-DA8612818B2E}" presName="parentText" presStyleLbl="node1" presStyleIdx="1" presStyleCnt="4">
        <dgm:presLayoutVars>
          <dgm:chMax val="0"/>
          <dgm:bulletEnabled val="1"/>
        </dgm:presLayoutVars>
      </dgm:prSet>
      <dgm:spPr/>
    </dgm:pt>
    <dgm:pt modelId="{B8A51A61-5EC1-484A-BDFA-0169E60E1DE2}" type="pres">
      <dgm:prSet presAssocID="{91B6928A-E5D3-4CB4-A3B0-5667062CAC3D}" presName="spacer" presStyleCnt="0"/>
      <dgm:spPr/>
    </dgm:pt>
    <dgm:pt modelId="{9AB89CEB-809E-4956-A9D6-5ECB7CCFE276}" type="pres">
      <dgm:prSet presAssocID="{C4AF4E24-01DE-4269-A856-45E6265465FC}" presName="parentText" presStyleLbl="node1" presStyleIdx="2" presStyleCnt="4">
        <dgm:presLayoutVars>
          <dgm:chMax val="0"/>
          <dgm:bulletEnabled val="1"/>
        </dgm:presLayoutVars>
      </dgm:prSet>
      <dgm:spPr/>
    </dgm:pt>
    <dgm:pt modelId="{BF6537AF-4593-4D75-9E37-7412CE0D62A3}" type="pres">
      <dgm:prSet presAssocID="{D4975618-F0F8-4068-BD50-58AE7CFF60F2}" presName="spacer" presStyleCnt="0"/>
      <dgm:spPr/>
    </dgm:pt>
    <dgm:pt modelId="{F846FFD6-C5A4-4C49-895C-B179A401C24F}" type="pres">
      <dgm:prSet presAssocID="{8795B4C9-8E20-4571-BBDF-C2E6E0532296}" presName="parentText" presStyleLbl="node1" presStyleIdx="3" presStyleCnt="4">
        <dgm:presLayoutVars>
          <dgm:chMax val="0"/>
          <dgm:bulletEnabled val="1"/>
        </dgm:presLayoutVars>
      </dgm:prSet>
      <dgm:spPr/>
    </dgm:pt>
  </dgm:ptLst>
  <dgm:cxnLst>
    <dgm:cxn modelId="{7663640D-0273-49FF-9C5B-502D85565E94}" type="presOf" srcId="{8795B4C9-8E20-4571-BBDF-C2E6E0532296}" destId="{F846FFD6-C5A4-4C49-895C-B179A401C24F}" srcOrd="0" destOrd="0" presId="urn:microsoft.com/office/officeart/2005/8/layout/vList2"/>
    <dgm:cxn modelId="{D7AAA238-8615-4385-80F9-197C02F23A17}" type="presOf" srcId="{8BEB7F62-FBF7-45BA-B8E6-69F5F0DEB76B}" destId="{E0CD6067-6028-472F-9EF8-8698921DD81B}" srcOrd="0" destOrd="0" presId="urn:microsoft.com/office/officeart/2005/8/layout/vList2"/>
    <dgm:cxn modelId="{B921236F-87E7-4B3B-82DA-6C57D8AC1938}" srcId="{8BEB7F62-FBF7-45BA-B8E6-69F5F0DEB76B}" destId="{8795B4C9-8E20-4571-BBDF-C2E6E0532296}" srcOrd="3" destOrd="0" parTransId="{C3C493F7-9119-4929-88A3-C642E80FFA64}" sibTransId="{C9B92A9D-FB50-4544-BEC7-77B9F75A68B2}"/>
    <dgm:cxn modelId="{1CEF2C75-F89D-4584-B396-4B90547E8663}" srcId="{8BEB7F62-FBF7-45BA-B8E6-69F5F0DEB76B}" destId="{B2DF7377-8F21-4864-885B-DB000F31F341}" srcOrd="0" destOrd="0" parTransId="{5990C34E-ADAC-4716-93C4-9447C63508BB}" sibTransId="{4376B3AE-BDD2-4C69-AA3D-1AD20B932C30}"/>
    <dgm:cxn modelId="{D7742278-787C-448A-9D0F-5D99496AB1FE}" type="presOf" srcId="{E71858D3-5539-4DB3-8EBA-DA8612818B2E}" destId="{D6CA65F6-E94D-4A01-9A61-825988234F43}" srcOrd="0" destOrd="0" presId="urn:microsoft.com/office/officeart/2005/8/layout/vList2"/>
    <dgm:cxn modelId="{A34DE484-090F-4F54-8D0B-8A5A84AD506B}" type="presOf" srcId="{C4AF4E24-01DE-4269-A856-45E6265465FC}" destId="{9AB89CEB-809E-4956-A9D6-5ECB7CCFE276}" srcOrd="0" destOrd="0" presId="urn:microsoft.com/office/officeart/2005/8/layout/vList2"/>
    <dgm:cxn modelId="{043CE189-A41B-4918-BE76-B5F4022CE5B4}" srcId="{8BEB7F62-FBF7-45BA-B8E6-69F5F0DEB76B}" destId="{E71858D3-5539-4DB3-8EBA-DA8612818B2E}" srcOrd="1" destOrd="0" parTransId="{8D43FAEF-6ADD-4BBB-88C6-0939E7E23BF3}" sibTransId="{91B6928A-E5D3-4CB4-A3B0-5667062CAC3D}"/>
    <dgm:cxn modelId="{457835DD-C690-4D85-B662-155008FFC831}" type="presOf" srcId="{B2DF7377-8F21-4864-885B-DB000F31F341}" destId="{FE54093D-1634-48DE-A964-27B4F3C6A0B4}" srcOrd="0" destOrd="0" presId="urn:microsoft.com/office/officeart/2005/8/layout/vList2"/>
    <dgm:cxn modelId="{61128EDE-4E93-43B4-82E3-BD25D4885EDA}" srcId="{8BEB7F62-FBF7-45BA-B8E6-69F5F0DEB76B}" destId="{C4AF4E24-01DE-4269-A856-45E6265465FC}" srcOrd="2" destOrd="0" parTransId="{B90D368F-74B8-4C56-B35D-62B271B9CA5B}" sibTransId="{D4975618-F0F8-4068-BD50-58AE7CFF60F2}"/>
    <dgm:cxn modelId="{E380869C-8412-4494-82D6-78926F853673}" type="presParOf" srcId="{E0CD6067-6028-472F-9EF8-8698921DD81B}" destId="{FE54093D-1634-48DE-A964-27B4F3C6A0B4}" srcOrd="0" destOrd="0" presId="urn:microsoft.com/office/officeart/2005/8/layout/vList2"/>
    <dgm:cxn modelId="{E081AB10-790D-4E5D-B548-DB59BD65E59B}" type="presParOf" srcId="{E0CD6067-6028-472F-9EF8-8698921DD81B}" destId="{760C5808-5FE4-4DD4-9C3F-6AB1F0DF5593}" srcOrd="1" destOrd="0" presId="urn:microsoft.com/office/officeart/2005/8/layout/vList2"/>
    <dgm:cxn modelId="{D29FF69A-E23B-49B2-BD5D-46A153F40A58}" type="presParOf" srcId="{E0CD6067-6028-472F-9EF8-8698921DD81B}" destId="{D6CA65F6-E94D-4A01-9A61-825988234F43}" srcOrd="2" destOrd="0" presId="urn:microsoft.com/office/officeart/2005/8/layout/vList2"/>
    <dgm:cxn modelId="{A9201312-EC29-4EF2-96AA-2B9524F1F6B4}" type="presParOf" srcId="{E0CD6067-6028-472F-9EF8-8698921DD81B}" destId="{B8A51A61-5EC1-484A-BDFA-0169E60E1DE2}" srcOrd="3" destOrd="0" presId="urn:microsoft.com/office/officeart/2005/8/layout/vList2"/>
    <dgm:cxn modelId="{8BDB18A5-A759-4AD2-92A3-FFD7E66B13CA}" type="presParOf" srcId="{E0CD6067-6028-472F-9EF8-8698921DD81B}" destId="{9AB89CEB-809E-4956-A9D6-5ECB7CCFE276}" srcOrd="4" destOrd="0" presId="urn:microsoft.com/office/officeart/2005/8/layout/vList2"/>
    <dgm:cxn modelId="{19C7EC57-A728-47D8-B26E-94C4B28ADF05}" type="presParOf" srcId="{E0CD6067-6028-472F-9EF8-8698921DD81B}" destId="{BF6537AF-4593-4D75-9E37-7412CE0D62A3}" srcOrd="5" destOrd="0" presId="urn:microsoft.com/office/officeart/2005/8/layout/vList2"/>
    <dgm:cxn modelId="{6D8E5A52-C10E-4398-9B7E-31065D7328A1}" type="presParOf" srcId="{E0CD6067-6028-472F-9EF8-8698921DD81B}" destId="{F846FFD6-C5A4-4C49-895C-B179A401C2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77BE8AD-7371-4B0C-995E-2B95CEA55BF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6ADB945-2852-403F-AC67-80017F6D2041}">
      <dgm:prSet/>
      <dgm:spPr/>
      <dgm:t>
        <a:bodyPr/>
        <a:lstStyle/>
        <a:p>
          <a:r>
            <a:rPr lang="en-GB"/>
            <a:t>This is the ultimate goal of feedback for learning is to make students autonomous. </a:t>
          </a:r>
          <a:endParaRPr lang="en-US"/>
        </a:p>
      </dgm:t>
    </dgm:pt>
    <dgm:pt modelId="{1FF2DC82-A97B-48B6-BC9D-C5364044BA61}" type="parTrans" cxnId="{2CD41BA6-5974-4BB7-A316-87EEF35DE4B7}">
      <dgm:prSet/>
      <dgm:spPr/>
      <dgm:t>
        <a:bodyPr/>
        <a:lstStyle/>
        <a:p>
          <a:endParaRPr lang="en-US"/>
        </a:p>
      </dgm:t>
    </dgm:pt>
    <dgm:pt modelId="{FC2BC9CD-9972-4AAE-B16F-1263BDA6FDEC}" type="sibTrans" cxnId="{2CD41BA6-5974-4BB7-A316-87EEF35DE4B7}">
      <dgm:prSet/>
      <dgm:spPr/>
      <dgm:t>
        <a:bodyPr/>
        <a:lstStyle/>
        <a:p>
          <a:endParaRPr lang="en-US"/>
        </a:p>
      </dgm:t>
    </dgm:pt>
    <dgm:pt modelId="{2666EBC2-F3BB-4DF7-A25F-2EB2F4E8ECFD}">
      <dgm:prSet/>
      <dgm:spPr/>
      <dgm:t>
        <a:bodyPr/>
        <a:lstStyle/>
        <a:p>
          <a:r>
            <a:rPr lang="en-GB"/>
            <a:t>Feedback from teachers provides directions </a:t>
          </a:r>
          <a:endParaRPr lang="en-US"/>
        </a:p>
      </dgm:t>
    </dgm:pt>
    <dgm:pt modelId="{C4A357C2-31C4-4589-974F-E1A1FDDCBCC0}" type="parTrans" cxnId="{78A7038F-3D3E-4232-9875-AA0DDB93D30B}">
      <dgm:prSet/>
      <dgm:spPr/>
      <dgm:t>
        <a:bodyPr/>
        <a:lstStyle/>
        <a:p>
          <a:endParaRPr lang="en-US"/>
        </a:p>
      </dgm:t>
    </dgm:pt>
    <dgm:pt modelId="{5F77E98A-7792-4514-9B64-AF1FFA05854F}" type="sibTrans" cxnId="{78A7038F-3D3E-4232-9875-AA0DDB93D30B}">
      <dgm:prSet/>
      <dgm:spPr/>
      <dgm:t>
        <a:bodyPr/>
        <a:lstStyle/>
        <a:p>
          <a:endParaRPr lang="en-US"/>
        </a:p>
      </dgm:t>
    </dgm:pt>
    <dgm:pt modelId="{09C2350E-E1EE-4DBD-8FB0-4D9929BD8A8F}">
      <dgm:prSet/>
      <dgm:spPr/>
      <dgm:t>
        <a:bodyPr/>
        <a:lstStyle/>
        <a:p>
          <a:r>
            <a:rPr lang="en-GB"/>
            <a:t>Students are encouraged to reflect and take control  of their own learning</a:t>
          </a:r>
          <a:endParaRPr lang="en-US"/>
        </a:p>
      </dgm:t>
    </dgm:pt>
    <dgm:pt modelId="{31A9A39D-BD85-42F1-80AF-D77F9C1CF200}" type="parTrans" cxnId="{94EE1B07-D6B2-4D9A-ABDD-4DE8F9A179EF}">
      <dgm:prSet/>
      <dgm:spPr/>
      <dgm:t>
        <a:bodyPr/>
        <a:lstStyle/>
        <a:p>
          <a:endParaRPr lang="en-US"/>
        </a:p>
      </dgm:t>
    </dgm:pt>
    <dgm:pt modelId="{F7AAFDE3-CEAF-4479-B181-19EFAE847470}" type="sibTrans" cxnId="{94EE1B07-D6B2-4D9A-ABDD-4DE8F9A179EF}">
      <dgm:prSet/>
      <dgm:spPr/>
      <dgm:t>
        <a:bodyPr/>
        <a:lstStyle/>
        <a:p>
          <a:endParaRPr lang="en-US"/>
        </a:p>
      </dgm:t>
    </dgm:pt>
    <dgm:pt modelId="{7B45EEA0-B54D-4E12-AB8C-7CBA1852AD03}">
      <dgm:prSet/>
      <dgm:spPr/>
      <dgm:t>
        <a:bodyPr/>
        <a:lstStyle/>
        <a:p>
          <a:r>
            <a:rPr lang="en-GB"/>
            <a:t>Identify what they need to do to improve and develop</a:t>
          </a:r>
          <a:endParaRPr lang="en-US"/>
        </a:p>
      </dgm:t>
    </dgm:pt>
    <dgm:pt modelId="{E6C58D0C-1433-49DE-AAEB-BECADF2B6F91}" type="parTrans" cxnId="{93AE0CAD-6C6E-4AA9-B5C2-93A230689B7D}">
      <dgm:prSet/>
      <dgm:spPr/>
      <dgm:t>
        <a:bodyPr/>
        <a:lstStyle/>
        <a:p>
          <a:endParaRPr lang="en-US"/>
        </a:p>
      </dgm:t>
    </dgm:pt>
    <dgm:pt modelId="{55968E84-B72B-4CD7-9FDF-27CB1EDC018F}" type="sibTrans" cxnId="{93AE0CAD-6C6E-4AA9-B5C2-93A230689B7D}">
      <dgm:prSet/>
      <dgm:spPr/>
      <dgm:t>
        <a:bodyPr/>
        <a:lstStyle/>
        <a:p>
          <a:endParaRPr lang="en-US"/>
        </a:p>
      </dgm:t>
    </dgm:pt>
    <dgm:pt modelId="{2515EF49-11B1-4863-9BAC-DC000F567BC5}" type="pres">
      <dgm:prSet presAssocID="{C77BE8AD-7371-4B0C-995E-2B95CEA55BFF}" presName="linear" presStyleCnt="0">
        <dgm:presLayoutVars>
          <dgm:animLvl val="lvl"/>
          <dgm:resizeHandles val="exact"/>
        </dgm:presLayoutVars>
      </dgm:prSet>
      <dgm:spPr/>
    </dgm:pt>
    <dgm:pt modelId="{33847861-F297-4E75-89CF-9192FFBDF612}" type="pres">
      <dgm:prSet presAssocID="{36ADB945-2852-403F-AC67-80017F6D2041}" presName="parentText" presStyleLbl="node1" presStyleIdx="0" presStyleCnt="4">
        <dgm:presLayoutVars>
          <dgm:chMax val="0"/>
          <dgm:bulletEnabled val="1"/>
        </dgm:presLayoutVars>
      </dgm:prSet>
      <dgm:spPr/>
    </dgm:pt>
    <dgm:pt modelId="{822F8E3B-75C6-42E4-9804-66204AC25064}" type="pres">
      <dgm:prSet presAssocID="{FC2BC9CD-9972-4AAE-B16F-1263BDA6FDEC}" presName="spacer" presStyleCnt="0"/>
      <dgm:spPr/>
    </dgm:pt>
    <dgm:pt modelId="{0EAC9A34-7ADE-48B8-9DCC-453929B14D11}" type="pres">
      <dgm:prSet presAssocID="{2666EBC2-F3BB-4DF7-A25F-2EB2F4E8ECFD}" presName="parentText" presStyleLbl="node1" presStyleIdx="1" presStyleCnt="4">
        <dgm:presLayoutVars>
          <dgm:chMax val="0"/>
          <dgm:bulletEnabled val="1"/>
        </dgm:presLayoutVars>
      </dgm:prSet>
      <dgm:spPr/>
    </dgm:pt>
    <dgm:pt modelId="{E88B771E-C50D-478E-95BD-B2AF4DF62474}" type="pres">
      <dgm:prSet presAssocID="{5F77E98A-7792-4514-9B64-AF1FFA05854F}" presName="spacer" presStyleCnt="0"/>
      <dgm:spPr/>
    </dgm:pt>
    <dgm:pt modelId="{9150061C-9991-466A-952B-26231C5F5410}" type="pres">
      <dgm:prSet presAssocID="{09C2350E-E1EE-4DBD-8FB0-4D9929BD8A8F}" presName="parentText" presStyleLbl="node1" presStyleIdx="2" presStyleCnt="4">
        <dgm:presLayoutVars>
          <dgm:chMax val="0"/>
          <dgm:bulletEnabled val="1"/>
        </dgm:presLayoutVars>
      </dgm:prSet>
      <dgm:spPr/>
    </dgm:pt>
    <dgm:pt modelId="{E9091D05-B777-45B3-A410-3091ED69A245}" type="pres">
      <dgm:prSet presAssocID="{F7AAFDE3-CEAF-4479-B181-19EFAE847470}" presName="spacer" presStyleCnt="0"/>
      <dgm:spPr/>
    </dgm:pt>
    <dgm:pt modelId="{6AB89CE0-BCAD-475A-9AAE-6669DDF4E191}" type="pres">
      <dgm:prSet presAssocID="{7B45EEA0-B54D-4E12-AB8C-7CBA1852AD03}" presName="parentText" presStyleLbl="node1" presStyleIdx="3" presStyleCnt="4">
        <dgm:presLayoutVars>
          <dgm:chMax val="0"/>
          <dgm:bulletEnabled val="1"/>
        </dgm:presLayoutVars>
      </dgm:prSet>
      <dgm:spPr/>
    </dgm:pt>
  </dgm:ptLst>
  <dgm:cxnLst>
    <dgm:cxn modelId="{94EE1B07-D6B2-4D9A-ABDD-4DE8F9A179EF}" srcId="{C77BE8AD-7371-4B0C-995E-2B95CEA55BFF}" destId="{09C2350E-E1EE-4DBD-8FB0-4D9929BD8A8F}" srcOrd="2" destOrd="0" parTransId="{31A9A39D-BD85-42F1-80AF-D77F9C1CF200}" sibTransId="{F7AAFDE3-CEAF-4479-B181-19EFAE847470}"/>
    <dgm:cxn modelId="{02E3130B-8BE7-4C24-A220-9ED4F0776978}" type="presOf" srcId="{C77BE8AD-7371-4B0C-995E-2B95CEA55BFF}" destId="{2515EF49-11B1-4863-9BAC-DC000F567BC5}" srcOrd="0" destOrd="0" presId="urn:microsoft.com/office/officeart/2005/8/layout/vList2"/>
    <dgm:cxn modelId="{364D9E1F-FBB5-4806-8A54-C3A478D23E45}" type="presOf" srcId="{36ADB945-2852-403F-AC67-80017F6D2041}" destId="{33847861-F297-4E75-89CF-9192FFBDF612}" srcOrd="0" destOrd="0" presId="urn:microsoft.com/office/officeart/2005/8/layout/vList2"/>
    <dgm:cxn modelId="{6EFB8B38-6432-40A6-98A5-2DF5E812C376}" type="presOf" srcId="{2666EBC2-F3BB-4DF7-A25F-2EB2F4E8ECFD}" destId="{0EAC9A34-7ADE-48B8-9DCC-453929B14D11}" srcOrd="0" destOrd="0" presId="urn:microsoft.com/office/officeart/2005/8/layout/vList2"/>
    <dgm:cxn modelId="{3C778B52-D8AE-4E06-BA09-84C1A562FD4B}" type="presOf" srcId="{7B45EEA0-B54D-4E12-AB8C-7CBA1852AD03}" destId="{6AB89CE0-BCAD-475A-9AAE-6669DDF4E191}" srcOrd="0" destOrd="0" presId="urn:microsoft.com/office/officeart/2005/8/layout/vList2"/>
    <dgm:cxn modelId="{78A7038F-3D3E-4232-9875-AA0DDB93D30B}" srcId="{C77BE8AD-7371-4B0C-995E-2B95CEA55BFF}" destId="{2666EBC2-F3BB-4DF7-A25F-2EB2F4E8ECFD}" srcOrd="1" destOrd="0" parTransId="{C4A357C2-31C4-4589-974F-E1A1FDDCBCC0}" sibTransId="{5F77E98A-7792-4514-9B64-AF1FFA05854F}"/>
    <dgm:cxn modelId="{2CD41BA6-5974-4BB7-A316-87EEF35DE4B7}" srcId="{C77BE8AD-7371-4B0C-995E-2B95CEA55BFF}" destId="{36ADB945-2852-403F-AC67-80017F6D2041}" srcOrd="0" destOrd="0" parTransId="{1FF2DC82-A97B-48B6-BC9D-C5364044BA61}" sibTransId="{FC2BC9CD-9972-4AAE-B16F-1263BDA6FDEC}"/>
    <dgm:cxn modelId="{93AE0CAD-6C6E-4AA9-B5C2-93A230689B7D}" srcId="{C77BE8AD-7371-4B0C-995E-2B95CEA55BFF}" destId="{7B45EEA0-B54D-4E12-AB8C-7CBA1852AD03}" srcOrd="3" destOrd="0" parTransId="{E6C58D0C-1433-49DE-AAEB-BECADF2B6F91}" sibTransId="{55968E84-B72B-4CD7-9FDF-27CB1EDC018F}"/>
    <dgm:cxn modelId="{ED91E1CE-6BE3-470D-A60C-49132ED43FCD}" type="presOf" srcId="{09C2350E-E1EE-4DBD-8FB0-4D9929BD8A8F}" destId="{9150061C-9991-466A-952B-26231C5F5410}" srcOrd="0" destOrd="0" presId="urn:microsoft.com/office/officeart/2005/8/layout/vList2"/>
    <dgm:cxn modelId="{BF0888A8-ADC8-40C5-82CE-6111D74E0D57}" type="presParOf" srcId="{2515EF49-11B1-4863-9BAC-DC000F567BC5}" destId="{33847861-F297-4E75-89CF-9192FFBDF612}" srcOrd="0" destOrd="0" presId="urn:microsoft.com/office/officeart/2005/8/layout/vList2"/>
    <dgm:cxn modelId="{C2AD344F-13E5-496E-8322-CB1B9250F6D5}" type="presParOf" srcId="{2515EF49-11B1-4863-9BAC-DC000F567BC5}" destId="{822F8E3B-75C6-42E4-9804-66204AC25064}" srcOrd="1" destOrd="0" presId="urn:microsoft.com/office/officeart/2005/8/layout/vList2"/>
    <dgm:cxn modelId="{8EC0DE31-46A7-4A73-B8FD-909B1356D5E7}" type="presParOf" srcId="{2515EF49-11B1-4863-9BAC-DC000F567BC5}" destId="{0EAC9A34-7ADE-48B8-9DCC-453929B14D11}" srcOrd="2" destOrd="0" presId="urn:microsoft.com/office/officeart/2005/8/layout/vList2"/>
    <dgm:cxn modelId="{A707B385-D35D-44C1-8B65-B5CB6740C524}" type="presParOf" srcId="{2515EF49-11B1-4863-9BAC-DC000F567BC5}" destId="{E88B771E-C50D-478E-95BD-B2AF4DF62474}" srcOrd="3" destOrd="0" presId="urn:microsoft.com/office/officeart/2005/8/layout/vList2"/>
    <dgm:cxn modelId="{3756BF0D-67C4-4F42-BB20-C91F7A5B3DA4}" type="presParOf" srcId="{2515EF49-11B1-4863-9BAC-DC000F567BC5}" destId="{9150061C-9991-466A-952B-26231C5F5410}" srcOrd="4" destOrd="0" presId="urn:microsoft.com/office/officeart/2005/8/layout/vList2"/>
    <dgm:cxn modelId="{955B16ED-498C-4F59-A36E-87BE7068D0BB}" type="presParOf" srcId="{2515EF49-11B1-4863-9BAC-DC000F567BC5}" destId="{E9091D05-B777-45B3-A410-3091ED69A245}" srcOrd="5" destOrd="0" presId="urn:microsoft.com/office/officeart/2005/8/layout/vList2"/>
    <dgm:cxn modelId="{D4DE7A1B-CE9B-4026-A3DB-9010059F3A6C}" type="presParOf" srcId="{2515EF49-11B1-4863-9BAC-DC000F567BC5}" destId="{6AB89CE0-BCAD-475A-9AAE-6669DDF4E19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54ED867-60AD-41D6-824F-F1937AF981B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470722-BE4C-48C1-84B5-47E349838305}">
      <dgm:prSet/>
      <dgm:spPr/>
      <dgm:t>
        <a:bodyPr/>
        <a:lstStyle/>
        <a:p>
          <a:r>
            <a:rPr lang="en-GB"/>
            <a:t>This type of feedback is specific, issue-focused and based on observations of performance and there are typically 4 types of  constructive feedback:</a:t>
          </a:r>
          <a:endParaRPr lang="en-US"/>
        </a:p>
      </dgm:t>
    </dgm:pt>
    <dgm:pt modelId="{9EECF327-4B58-40C7-8201-8F4F8611159C}" type="parTrans" cxnId="{10D32D4B-533D-489C-BD5C-7B6546B6A58D}">
      <dgm:prSet/>
      <dgm:spPr/>
      <dgm:t>
        <a:bodyPr/>
        <a:lstStyle/>
        <a:p>
          <a:endParaRPr lang="en-US"/>
        </a:p>
      </dgm:t>
    </dgm:pt>
    <dgm:pt modelId="{9B69161D-2510-4811-8C4F-653187E5C296}" type="sibTrans" cxnId="{10D32D4B-533D-489C-BD5C-7B6546B6A58D}">
      <dgm:prSet/>
      <dgm:spPr/>
      <dgm:t>
        <a:bodyPr/>
        <a:lstStyle/>
        <a:p>
          <a:endParaRPr lang="en-US"/>
        </a:p>
      </dgm:t>
    </dgm:pt>
    <dgm:pt modelId="{141514A8-07B6-45DD-820E-81214C7C2049}">
      <dgm:prSet/>
      <dgm:spPr/>
      <dgm:t>
        <a:bodyPr/>
        <a:lstStyle/>
        <a:p>
          <a:r>
            <a:rPr lang="en-GB"/>
            <a:t>Negative feedback: corrective comments about past behaviour. Focuses on behaviour that wasn’t successful and shouldn’t be repeated.</a:t>
          </a:r>
          <a:endParaRPr lang="en-US"/>
        </a:p>
      </dgm:t>
    </dgm:pt>
    <dgm:pt modelId="{2132E907-D5A0-423E-AB87-EF878EDC9657}" type="parTrans" cxnId="{445090E7-F4CB-48C5-915A-F5F95060B966}">
      <dgm:prSet/>
      <dgm:spPr/>
      <dgm:t>
        <a:bodyPr/>
        <a:lstStyle/>
        <a:p>
          <a:endParaRPr lang="en-US"/>
        </a:p>
      </dgm:t>
    </dgm:pt>
    <dgm:pt modelId="{0ED27C97-49A9-4545-86EC-0EB04AE2C36B}" type="sibTrans" cxnId="{445090E7-F4CB-48C5-915A-F5F95060B966}">
      <dgm:prSet/>
      <dgm:spPr/>
      <dgm:t>
        <a:bodyPr/>
        <a:lstStyle/>
        <a:p>
          <a:endParaRPr lang="en-US"/>
        </a:p>
      </dgm:t>
    </dgm:pt>
    <dgm:pt modelId="{B338F049-4EED-40CC-9F64-5C1B794CC4AB}">
      <dgm:prSet/>
      <dgm:spPr/>
      <dgm:t>
        <a:bodyPr/>
        <a:lstStyle/>
        <a:p>
          <a:r>
            <a:rPr lang="en-GB"/>
            <a:t>Positive feedback: affirming comments about past behaviour. Focuses on behaviour that was successful and should be continued.</a:t>
          </a:r>
          <a:endParaRPr lang="en-US"/>
        </a:p>
      </dgm:t>
    </dgm:pt>
    <dgm:pt modelId="{C099B0CD-89DF-4936-B8CE-784C894CF40D}" type="parTrans" cxnId="{FD265B80-F648-4784-A738-0E08EF47FCD9}">
      <dgm:prSet/>
      <dgm:spPr/>
      <dgm:t>
        <a:bodyPr/>
        <a:lstStyle/>
        <a:p>
          <a:endParaRPr lang="en-US"/>
        </a:p>
      </dgm:t>
    </dgm:pt>
    <dgm:pt modelId="{EB4F32D0-4AD6-46D1-89AB-A5AB37925045}" type="sibTrans" cxnId="{FD265B80-F648-4784-A738-0E08EF47FCD9}">
      <dgm:prSet/>
      <dgm:spPr/>
      <dgm:t>
        <a:bodyPr/>
        <a:lstStyle/>
        <a:p>
          <a:endParaRPr lang="en-US"/>
        </a:p>
      </dgm:t>
    </dgm:pt>
    <dgm:pt modelId="{911E142C-8654-459B-9445-60AEB90C1026}">
      <dgm:prSet/>
      <dgm:spPr/>
      <dgm:t>
        <a:bodyPr/>
        <a:lstStyle/>
        <a:p>
          <a:r>
            <a:rPr lang="en-GB"/>
            <a:t>Negative feed-forward: corrective comments about future performance. Focuses on behaviour that should be avoided in the future.</a:t>
          </a:r>
          <a:endParaRPr lang="en-US"/>
        </a:p>
      </dgm:t>
    </dgm:pt>
    <dgm:pt modelId="{464FEFD5-81B2-433F-A15F-AFB6113BF899}" type="parTrans" cxnId="{19A9AA9A-791E-459A-A0E3-4AD4831EB885}">
      <dgm:prSet/>
      <dgm:spPr/>
      <dgm:t>
        <a:bodyPr/>
        <a:lstStyle/>
        <a:p>
          <a:endParaRPr lang="en-US"/>
        </a:p>
      </dgm:t>
    </dgm:pt>
    <dgm:pt modelId="{1B06FF06-64FD-47C3-8395-D85FA8BFDAFA}" type="sibTrans" cxnId="{19A9AA9A-791E-459A-A0E3-4AD4831EB885}">
      <dgm:prSet/>
      <dgm:spPr/>
      <dgm:t>
        <a:bodyPr/>
        <a:lstStyle/>
        <a:p>
          <a:endParaRPr lang="en-US"/>
        </a:p>
      </dgm:t>
    </dgm:pt>
    <dgm:pt modelId="{45D36486-2C89-488C-AE54-F65F8ACC6D19}">
      <dgm:prSet/>
      <dgm:spPr/>
      <dgm:t>
        <a:bodyPr/>
        <a:lstStyle/>
        <a:p>
          <a:r>
            <a:rPr lang="en-GB"/>
            <a:t>Positive feed-forward: affirming comments about future behaviour. Focused on behaviour that will improve performance in the future.</a:t>
          </a:r>
          <a:endParaRPr lang="en-US"/>
        </a:p>
      </dgm:t>
    </dgm:pt>
    <dgm:pt modelId="{DEC91434-02AB-4169-8B57-18A7E3EEB8C0}" type="parTrans" cxnId="{3D5B08EC-5A27-4D63-8FB9-501364DB8C7C}">
      <dgm:prSet/>
      <dgm:spPr/>
      <dgm:t>
        <a:bodyPr/>
        <a:lstStyle/>
        <a:p>
          <a:endParaRPr lang="en-US"/>
        </a:p>
      </dgm:t>
    </dgm:pt>
    <dgm:pt modelId="{810A4FA9-9184-4EB0-A3B5-CBBCEE957687}" type="sibTrans" cxnId="{3D5B08EC-5A27-4D63-8FB9-501364DB8C7C}">
      <dgm:prSet/>
      <dgm:spPr/>
      <dgm:t>
        <a:bodyPr/>
        <a:lstStyle/>
        <a:p>
          <a:endParaRPr lang="en-US"/>
        </a:p>
      </dgm:t>
    </dgm:pt>
    <dgm:pt modelId="{EE12B4D8-6AE1-485F-84A1-55B04ADA731F}" type="pres">
      <dgm:prSet presAssocID="{B54ED867-60AD-41D6-824F-F1937AF981BD}" presName="linear" presStyleCnt="0">
        <dgm:presLayoutVars>
          <dgm:animLvl val="lvl"/>
          <dgm:resizeHandles val="exact"/>
        </dgm:presLayoutVars>
      </dgm:prSet>
      <dgm:spPr/>
    </dgm:pt>
    <dgm:pt modelId="{AAD57D40-E1D4-4084-A688-0C9A93534BED}" type="pres">
      <dgm:prSet presAssocID="{69470722-BE4C-48C1-84B5-47E349838305}" presName="parentText" presStyleLbl="node1" presStyleIdx="0" presStyleCnt="5">
        <dgm:presLayoutVars>
          <dgm:chMax val="0"/>
          <dgm:bulletEnabled val="1"/>
        </dgm:presLayoutVars>
      </dgm:prSet>
      <dgm:spPr/>
    </dgm:pt>
    <dgm:pt modelId="{4DD1D740-875E-4962-AAFF-EF77DD644CE6}" type="pres">
      <dgm:prSet presAssocID="{9B69161D-2510-4811-8C4F-653187E5C296}" presName="spacer" presStyleCnt="0"/>
      <dgm:spPr/>
    </dgm:pt>
    <dgm:pt modelId="{E53E1BD7-A253-4DED-BB59-8AB6154AA9B7}" type="pres">
      <dgm:prSet presAssocID="{141514A8-07B6-45DD-820E-81214C7C2049}" presName="parentText" presStyleLbl="node1" presStyleIdx="1" presStyleCnt="5">
        <dgm:presLayoutVars>
          <dgm:chMax val="0"/>
          <dgm:bulletEnabled val="1"/>
        </dgm:presLayoutVars>
      </dgm:prSet>
      <dgm:spPr/>
    </dgm:pt>
    <dgm:pt modelId="{16C3687D-9D26-45E4-8E3E-F211A7F63F07}" type="pres">
      <dgm:prSet presAssocID="{0ED27C97-49A9-4545-86EC-0EB04AE2C36B}" presName="spacer" presStyleCnt="0"/>
      <dgm:spPr/>
    </dgm:pt>
    <dgm:pt modelId="{06141953-25F5-4B27-8D70-4C44A24D0ED7}" type="pres">
      <dgm:prSet presAssocID="{B338F049-4EED-40CC-9F64-5C1B794CC4AB}" presName="parentText" presStyleLbl="node1" presStyleIdx="2" presStyleCnt="5">
        <dgm:presLayoutVars>
          <dgm:chMax val="0"/>
          <dgm:bulletEnabled val="1"/>
        </dgm:presLayoutVars>
      </dgm:prSet>
      <dgm:spPr/>
    </dgm:pt>
    <dgm:pt modelId="{CFFA34D8-04D9-4AC6-A345-A306556C5E1E}" type="pres">
      <dgm:prSet presAssocID="{EB4F32D0-4AD6-46D1-89AB-A5AB37925045}" presName="spacer" presStyleCnt="0"/>
      <dgm:spPr/>
    </dgm:pt>
    <dgm:pt modelId="{8D3C0956-9939-4D45-9115-AE6271DFDEE4}" type="pres">
      <dgm:prSet presAssocID="{911E142C-8654-459B-9445-60AEB90C1026}" presName="parentText" presStyleLbl="node1" presStyleIdx="3" presStyleCnt="5">
        <dgm:presLayoutVars>
          <dgm:chMax val="0"/>
          <dgm:bulletEnabled val="1"/>
        </dgm:presLayoutVars>
      </dgm:prSet>
      <dgm:spPr/>
    </dgm:pt>
    <dgm:pt modelId="{217ED6D1-F52F-4438-8564-42A2AA3D0B15}" type="pres">
      <dgm:prSet presAssocID="{1B06FF06-64FD-47C3-8395-D85FA8BFDAFA}" presName="spacer" presStyleCnt="0"/>
      <dgm:spPr/>
    </dgm:pt>
    <dgm:pt modelId="{A1F74669-4E82-4A72-B4A7-9DDBB6A805DA}" type="pres">
      <dgm:prSet presAssocID="{45D36486-2C89-488C-AE54-F65F8ACC6D19}" presName="parentText" presStyleLbl="node1" presStyleIdx="4" presStyleCnt="5">
        <dgm:presLayoutVars>
          <dgm:chMax val="0"/>
          <dgm:bulletEnabled val="1"/>
        </dgm:presLayoutVars>
      </dgm:prSet>
      <dgm:spPr/>
    </dgm:pt>
  </dgm:ptLst>
  <dgm:cxnLst>
    <dgm:cxn modelId="{4AACED1A-CB80-4A0D-849E-04BE7820501F}" type="presOf" srcId="{45D36486-2C89-488C-AE54-F65F8ACC6D19}" destId="{A1F74669-4E82-4A72-B4A7-9DDBB6A805DA}" srcOrd="0" destOrd="0" presId="urn:microsoft.com/office/officeart/2005/8/layout/vList2"/>
    <dgm:cxn modelId="{10D32D4B-533D-489C-BD5C-7B6546B6A58D}" srcId="{B54ED867-60AD-41D6-824F-F1937AF981BD}" destId="{69470722-BE4C-48C1-84B5-47E349838305}" srcOrd="0" destOrd="0" parTransId="{9EECF327-4B58-40C7-8201-8F4F8611159C}" sibTransId="{9B69161D-2510-4811-8C4F-653187E5C296}"/>
    <dgm:cxn modelId="{4EE0E952-BB1A-4068-A32E-F0F8E23C6B7B}" type="presOf" srcId="{B54ED867-60AD-41D6-824F-F1937AF981BD}" destId="{EE12B4D8-6AE1-485F-84A1-55B04ADA731F}" srcOrd="0" destOrd="0" presId="urn:microsoft.com/office/officeart/2005/8/layout/vList2"/>
    <dgm:cxn modelId="{4147537B-4425-4921-A38B-688253ABC078}" type="presOf" srcId="{141514A8-07B6-45DD-820E-81214C7C2049}" destId="{E53E1BD7-A253-4DED-BB59-8AB6154AA9B7}" srcOrd="0" destOrd="0" presId="urn:microsoft.com/office/officeart/2005/8/layout/vList2"/>
    <dgm:cxn modelId="{FD265B80-F648-4784-A738-0E08EF47FCD9}" srcId="{B54ED867-60AD-41D6-824F-F1937AF981BD}" destId="{B338F049-4EED-40CC-9F64-5C1B794CC4AB}" srcOrd="2" destOrd="0" parTransId="{C099B0CD-89DF-4936-B8CE-784C894CF40D}" sibTransId="{EB4F32D0-4AD6-46D1-89AB-A5AB37925045}"/>
    <dgm:cxn modelId="{29A5B18F-1145-4A5B-8F40-72DEC58BB8CE}" type="presOf" srcId="{B338F049-4EED-40CC-9F64-5C1B794CC4AB}" destId="{06141953-25F5-4B27-8D70-4C44A24D0ED7}" srcOrd="0" destOrd="0" presId="urn:microsoft.com/office/officeart/2005/8/layout/vList2"/>
    <dgm:cxn modelId="{19A9AA9A-791E-459A-A0E3-4AD4831EB885}" srcId="{B54ED867-60AD-41D6-824F-F1937AF981BD}" destId="{911E142C-8654-459B-9445-60AEB90C1026}" srcOrd="3" destOrd="0" parTransId="{464FEFD5-81B2-433F-A15F-AFB6113BF899}" sibTransId="{1B06FF06-64FD-47C3-8395-D85FA8BFDAFA}"/>
    <dgm:cxn modelId="{EB22B6BB-E70D-4391-8238-FA74D2BD0086}" type="presOf" srcId="{69470722-BE4C-48C1-84B5-47E349838305}" destId="{AAD57D40-E1D4-4084-A688-0C9A93534BED}" srcOrd="0" destOrd="0" presId="urn:microsoft.com/office/officeart/2005/8/layout/vList2"/>
    <dgm:cxn modelId="{7FF60EC6-2678-4054-BC7C-9A903F4E8388}" type="presOf" srcId="{911E142C-8654-459B-9445-60AEB90C1026}" destId="{8D3C0956-9939-4D45-9115-AE6271DFDEE4}" srcOrd="0" destOrd="0" presId="urn:microsoft.com/office/officeart/2005/8/layout/vList2"/>
    <dgm:cxn modelId="{445090E7-F4CB-48C5-915A-F5F95060B966}" srcId="{B54ED867-60AD-41D6-824F-F1937AF981BD}" destId="{141514A8-07B6-45DD-820E-81214C7C2049}" srcOrd="1" destOrd="0" parTransId="{2132E907-D5A0-423E-AB87-EF878EDC9657}" sibTransId="{0ED27C97-49A9-4545-86EC-0EB04AE2C36B}"/>
    <dgm:cxn modelId="{3D5B08EC-5A27-4D63-8FB9-501364DB8C7C}" srcId="{B54ED867-60AD-41D6-824F-F1937AF981BD}" destId="{45D36486-2C89-488C-AE54-F65F8ACC6D19}" srcOrd="4" destOrd="0" parTransId="{DEC91434-02AB-4169-8B57-18A7E3EEB8C0}" sibTransId="{810A4FA9-9184-4EB0-A3B5-CBBCEE957687}"/>
    <dgm:cxn modelId="{CC83AD72-8699-4C92-ACB3-E795E464B1C6}" type="presParOf" srcId="{EE12B4D8-6AE1-485F-84A1-55B04ADA731F}" destId="{AAD57D40-E1D4-4084-A688-0C9A93534BED}" srcOrd="0" destOrd="0" presId="urn:microsoft.com/office/officeart/2005/8/layout/vList2"/>
    <dgm:cxn modelId="{5714F747-5A92-4E65-99DA-86EF47F93C11}" type="presParOf" srcId="{EE12B4D8-6AE1-485F-84A1-55B04ADA731F}" destId="{4DD1D740-875E-4962-AAFF-EF77DD644CE6}" srcOrd="1" destOrd="0" presId="urn:microsoft.com/office/officeart/2005/8/layout/vList2"/>
    <dgm:cxn modelId="{A78CF73C-730A-4125-A9AC-69B2FBE9FDA4}" type="presParOf" srcId="{EE12B4D8-6AE1-485F-84A1-55B04ADA731F}" destId="{E53E1BD7-A253-4DED-BB59-8AB6154AA9B7}" srcOrd="2" destOrd="0" presId="urn:microsoft.com/office/officeart/2005/8/layout/vList2"/>
    <dgm:cxn modelId="{23FC6DD8-6115-4171-876E-402B6FE2750C}" type="presParOf" srcId="{EE12B4D8-6AE1-485F-84A1-55B04ADA731F}" destId="{16C3687D-9D26-45E4-8E3E-F211A7F63F07}" srcOrd="3" destOrd="0" presId="urn:microsoft.com/office/officeart/2005/8/layout/vList2"/>
    <dgm:cxn modelId="{541F078E-1899-4C0D-82B9-06ED438BB543}" type="presParOf" srcId="{EE12B4D8-6AE1-485F-84A1-55B04ADA731F}" destId="{06141953-25F5-4B27-8D70-4C44A24D0ED7}" srcOrd="4" destOrd="0" presId="urn:microsoft.com/office/officeart/2005/8/layout/vList2"/>
    <dgm:cxn modelId="{3BE1CCB4-1F4E-4258-A498-C689D5A2A2CC}" type="presParOf" srcId="{EE12B4D8-6AE1-485F-84A1-55B04ADA731F}" destId="{CFFA34D8-04D9-4AC6-A345-A306556C5E1E}" srcOrd="5" destOrd="0" presId="urn:microsoft.com/office/officeart/2005/8/layout/vList2"/>
    <dgm:cxn modelId="{5EB35232-44E5-49EE-A3BA-2F5995217E5D}" type="presParOf" srcId="{EE12B4D8-6AE1-485F-84A1-55B04ADA731F}" destId="{8D3C0956-9939-4D45-9115-AE6271DFDEE4}" srcOrd="6" destOrd="0" presId="urn:microsoft.com/office/officeart/2005/8/layout/vList2"/>
    <dgm:cxn modelId="{72DA6071-7632-4009-879A-B046603D5ADB}" type="presParOf" srcId="{EE12B4D8-6AE1-485F-84A1-55B04ADA731F}" destId="{217ED6D1-F52F-4438-8564-42A2AA3D0B15}" srcOrd="7" destOrd="0" presId="urn:microsoft.com/office/officeart/2005/8/layout/vList2"/>
    <dgm:cxn modelId="{4FD39E2B-C828-4F78-AEBC-2F5AA9158014}" type="presParOf" srcId="{EE12B4D8-6AE1-485F-84A1-55B04ADA731F}" destId="{A1F74669-4E82-4A72-B4A7-9DDBB6A805D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5B03857-C4F2-438D-9F17-4610DAF7183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6AB5F12-B272-4F8C-AB47-4B9649239235}">
      <dgm:prSet/>
      <dgm:spPr/>
      <dgm:t>
        <a:bodyPr/>
        <a:lstStyle/>
        <a:p>
          <a:pPr>
            <a:lnSpc>
              <a:spcPct val="100000"/>
            </a:lnSpc>
          </a:pPr>
          <a:r>
            <a:rPr lang="en-GB"/>
            <a:t>Within university you will encounter many modes of assessments, but generally speaking, these will either be formative of summative assessments. </a:t>
          </a:r>
          <a:endParaRPr lang="en-US"/>
        </a:p>
      </dgm:t>
    </dgm:pt>
    <dgm:pt modelId="{6F4EC046-3A50-40D8-8EC5-13D1107EC307}" type="parTrans" cxnId="{8A1E8D26-4843-4AE3-B798-4BDAF66E7A22}">
      <dgm:prSet/>
      <dgm:spPr/>
      <dgm:t>
        <a:bodyPr/>
        <a:lstStyle/>
        <a:p>
          <a:endParaRPr lang="en-US"/>
        </a:p>
      </dgm:t>
    </dgm:pt>
    <dgm:pt modelId="{053CD451-F3CF-4A85-876E-6454F189A03B}" type="sibTrans" cxnId="{8A1E8D26-4843-4AE3-B798-4BDAF66E7A22}">
      <dgm:prSet/>
      <dgm:spPr/>
      <dgm:t>
        <a:bodyPr/>
        <a:lstStyle/>
        <a:p>
          <a:endParaRPr lang="en-US"/>
        </a:p>
      </dgm:t>
    </dgm:pt>
    <dgm:pt modelId="{A0D16B91-9D11-46EF-A5E3-0B876870AAC6}">
      <dgm:prSet/>
      <dgm:spPr/>
      <dgm:t>
        <a:bodyPr/>
        <a:lstStyle/>
        <a:p>
          <a:pPr>
            <a:lnSpc>
              <a:spcPct val="100000"/>
            </a:lnSpc>
          </a:pPr>
          <a:r>
            <a:rPr lang="en-GB"/>
            <a:t>Formative= activities in class to demonstrate lesson objectives</a:t>
          </a:r>
          <a:endParaRPr lang="en-US"/>
        </a:p>
      </dgm:t>
    </dgm:pt>
    <dgm:pt modelId="{0102A4F2-A07B-494C-AA92-7611DA2D6B65}" type="parTrans" cxnId="{EEB02647-BB29-4EA9-9396-A2D8AFF79830}">
      <dgm:prSet/>
      <dgm:spPr/>
      <dgm:t>
        <a:bodyPr/>
        <a:lstStyle/>
        <a:p>
          <a:endParaRPr lang="en-US"/>
        </a:p>
      </dgm:t>
    </dgm:pt>
    <dgm:pt modelId="{6F9A8479-892A-46E9-8FAF-3CDAE85B154E}" type="sibTrans" cxnId="{EEB02647-BB29-4EA9-9396-A2D8AFF79830}">
      <dgm:prSet/>
      <dgm:spPr/>
      <dgm:t>
        <a:bodyPr/>
        <a:lstStyle/>
        <a:p>
          <a:endParaRPr lang="en-US"/>
        </a:p>
      </dgm:t>
    </dgm:pt>
    <dgm:pt modelId="{830F3A08-D04E-4801-AAF9-B2E9E789B644}">
      <dgm:prSet/>
      <dgm:spPr/>
      <dgm:t>
        <a:bodyPr/>
        <a:lstStyle/>
        <a:p>
          <a:pPr>
            <a:lnSpc>
              <a:spcPct val="100000"/>
            </a:lnSpc>
          </a:pPr>
          <a:r>
            <a:rPr lang="en-GB"/>
            <a:t>Summative= formal assessments (Essay, portfolio, and presentation etc.) </a:t>
          </a:r>
          <a:endParaRPr lang="en-US"/>
        </a:p>
      </dgm:t>
    </dgm:pt>
    <dgm:pt modelId="{7654D5B8-BE17-4693-8815-206DCD3486DA}" type="parTrans" cxnId="{B01129BA-C6FB-4D0D-B00B-96E25A1409BC}">
      <dgm:prSet/>
      <dgm:spPr/>
      <dgm:t>
        <a:bodyPr/>
        <a:lstStyle/>
        <a:p>
          <a:endParaRPr lang="en-US"/>
        </a:p>
      </dgm:t>
    </dgm:pt>
    <dgm:pt modelId="{2274C541-B029-439E-9C1C-A4ECCD1CE261}" type="sibTrans" cxnId="{B01129BA-C6FB-4D0D-B00B-96E25A1409BC}">
      <dgm:prSet/>
      <dgm:spPr/>
      <dgm:t>
        <a:bodyPr/>
        <a:lstStyle/>
        <a:p>
          <a:endParaRPr lang="en-US"/>
        </a:p>
      </dgm:t>
    </dgm:pt>
    <dgm:pt modelId="{17D81F36-9A38-4C31-8F29-838AC69D4817}" type="pres">
      <dgm:prSet presAssocID="{55B03857-C4F2-438D-9F17-4610DAF71832}" presName="root" presStyleCnt="0">
        <dgm:presLayoutVars>
          <dgm:dir/>
          <dgm:resizeHandles val="exact"/>
        </dgm:presLayoutVars>
      </dgm:prSet>
      <dgm:spPr/>
    </dgm:pt>
    <dgm:pt modelId="{64E2C096-FEA3-4217-9604-5D9B0664558E}" type="pres">
      <dgm:prSet presAssocID="{C6AB5F12-B272-4F8C-AB47-4B9649239235}" presName="compNode" presStyleCnt="0"/>
      <dgm:spPr/>
    </dgm:pt>
    <dgm:pt modelId="{759CD511-C98C-48E4-951C-2436B0FA0D8C}" type="pres">
      <dgm:prSet presAssocID="{C6AB5F12-B272-4F8C-AB47-4B96492392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aduation Cap"/>
        </a:ext>
      </dgm:extLst>
    </dgm:pt>
    <dgm:pt modelId="{DF0373BF-C3F2-4362-9C1A-435947D0D914}" type="pres">
      <dgm:prSet presAssocID="{C6AB5F12-B272-4F8C-AB47-4B9649239235}" presName="spaceRect" presStyleCnt="0"/>
      <dgm:spPr/>
    </dgm:pt>
    <dgm:pt modelId="{F99195D0-193E-46AE-A01C-B92DF56596EB}" type="pres">
      <dgm:prSet presAssocID="{C6AB5F12-B272-4F8C-AB47-4B9649239235}" presName="textRect" presStyleLbl="revTx" presStyleIdx="0" presStyleCnt="3">
        <dgm:presLayoutVars>
          <dgm:chMax val="1"/>
          <dgm:chPref val="1"/>
        </dgm:presLayoutVars>
      </dgm:prSet>
      <dgm:spPr/>
    </dgm:pt>
    <dgm:pt modelId="{7C7817EB-FB11-4252-A187-AF6684DA6FBB}" type="pres">
      <dgm:prSet presAssocID="{053CD451-F3CF-4A85-876E-6454F189A03B}" presName="sibTrans" presStyleCnt="0"/>
      <dgm:spPr/>
    </dgm:pt>
    <dgm:pt modelId="{EEC66BA5-9352-4EE2-A9E4-2112427EBDFA}" type="pres">
      <dgm:prSet presAssocID="{A0D16B91-9D11-46EF-A5E3-0B876870AAC6}" presName="compNode" presStyleCnt="0"/>
      <dgm:spPr/>
    </dgm:pt>
    <dgm:pt modelId="{799C3AAC-4C25-4C44-972B-C7E1F5918231}" type="pres">
      <dgm:prSet presAssocID="{A0D16B91-9D11-46EF-A5E3-0B876870AA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acher"/>
        </a:ext>
      </dgm:extLst>
    </dgm:pt>
    <dgm:pt modelId="{F60FF2A4-C2DC-4DCA-AE72-0114AD543F29}" type="pres">
      <dgm:prSet presAssocID="{A0D16B91-9D11-46EF-A5E3-0B876870AAC6}" presName="spaceRect" presStyleCnt="0"/>
      <dgm:spPr/>
    </dgm:pt>
    <dgm:pt modelId="{319BCC30-5B30-4E6C-B3CA-F9D69A9A5565}" type="pres">
      <dgm:prSet presAssocID="{A0D16B91-9D11-46EF-A5E3-0B876870AAC6}" presName="textRect" presStyleLbl="revTx" presStyleIdx="1" presStyleCnt="3">
        <dgm:presLayoutVars>
          <dgm:chMax val="1"/>
          <dgm:chPref val="1"/>
        </dgm:presLayoutVars>
      </dgm:prSet>
      <dgm:spPr/>
    </dgm:pt>
    <dgm:pt modelId="{78E11F14-7826-47C9-AF45-BC1A62FA8C2F}" type="pres">
      <dgm:prSet presAssocID="{6F9A8479-892A-46E9-8FAF-3CDAE85B154E}" presName="sibTrans" presStyleCnt="0"/>
      <dgm:spPr/>
    </dgm:pt>
    <dgm:pt modelId="{D0D502CE-BD28-4B92-BB58-6C00BAFA181A}" type="pres">
      <dgm:prSet presAssocID="{830F3A08-D04E-4801-AAF9-B2E9E789B644}" presName="compNode" presStyleCnt="0"/>
      <dgm:spPr/>
    </dgm:pt>
    <dgm:pt modelId="{C68FD885-7829-4297-ADA3-D0C647B5155B}" type="pres">
      <dgm:prSet presAssocID="{830F3A08-D04E-4801-AAF9-B2E9E789B6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8ECA98A7-76B3-4436-8383-35E2A18F062C}" type="pres">
      <dgm:prSet presAssocID="{830F3A08-D04E-4801-AAF9-B2E9E789B644}" presName="spaceRect" presStyleCnt="0"/>
      <dgm:spPr/>
    </dgm:pt>
    <dgm:pt modelId="{B5AD2B03-AA87-4F58-B83B-457A38891BFC}" type="pres">
      <dgm:prSet presAssocID="{830F3A08-D04E-4801-AAF9-B2E9E789B644}" presName="textRect" presStyleLbl="revTx" presStyleIdx="2" presStyleCnt="3">
        <dgm:presLayoutVars>
          <dgm:chMax val="1"/>
          <dgm:chPref val="1"/>
        </dgm:presLayoutVars>
      </dgm:prSet>
      <dgm:spPr/>
    </dgm:pt>
  </dgm:ptLst>
  <dgm:cxnLst>
    <dgm:cxn modelId="{8A1E8D26-4843-4AE3-B798-4BDAF66E7A22}" srcId="{55B03857-C4F2-438D-9F17-4610DAF71832}" destId="{C6AB5F12-B272-4F8C-AB47-4B9649239235}" srcOrd="0" destOrd="0" parTransId="{6F4EC046-3A50-40D8-8EC5-13D1107EC307}" sibTransId="{053CD451-F3CF-4A85-876E-6454F189A03B}"/>
    <dgm:cxn modelId="{6FC1D23E-9610-4BE5-8B7D-58CC280AD8F0}" type="presOf" srcId="{C6AB5F12-B272-4F8C-AB47-4B9649239235}" destId="{F99195D0-193E-46AE-A01C-B92DF56596EB}" srcOrd="0" destOrd="0" presId="urn:microsoft.com/office/officeart/2018/2/layout/IconLabelList"/>
    <dgm:cxn modelId="{EEB02647-BB29-4EA9-9396-A2D8AFF79830}" srcId="{55B03857-C4F2-438D-9F17-4610DAF71832}" destId="{A0D16B91-9D11-46EF-A5E3-0B876870AAC6}" srcOrd="1" destOrd="0" parTransId="{0102A4F2-A07B-494C-AA92-7611DA2D6B65}" sibTransId="{6F9A8479-892A-46E9-8FAF-3CDAE85B154E}"/>
    <dgm:cxn modelId="{D3E56147-653D-4A3B-8D86-DAF483366300}" type="presOf" srcId="{55B03857-C4F2-438D-9F17-4610DAF71832}" destId="{17D81F36-9A38-4C31-8F29-838AC69D4817}" srcOrd="0" destOrd="0" presId="urn:microsoft.com/office/officeart/2018/2/layout/IconLabelList"/>
    <dgm:cxn modelId="{AB163F76-BC09-44F6-A208-0AF452B68BF7}" type="presOf" srcId="{A0D16B91-9D11-46EF-A5E3-0B876870AAC6}" destId="{319BCC30-5B30-4E6C-B3CA-F9D69A9A5565}" srcOrd="0" destOrd="0" presId="urn:microsoft.com/office/officeart/2018/2/layout/IconLabelList"/>
    <dgm:cxn modelId="{166ABAB7-8392-498D-BBBB-BBC231FBD495}" type="presOf" srcId="{830F3A08-D04E-4801-AAF9-B2E9E789B644}" destId="{B5AD2B03-AA87-4F58-B83B-457A38891BFC}" srcOrd="0" destOrd="0" presId="urn:microsoft.com/office/officeart/2018/2/layout/IconLabelList"/>
    <dgm:cxn modelId="{B01129BA-C6FB-4D0D-B00B-96E25A1409BC}" srcId="{55B03857-C4F2-438D-9F17-4610DAF71832}" destId="{830F3A08-D04E-4801-AAF9-B2E9E789B644}" srcOrd="2" destOrd="0" parTransId="{7654D5B8-BE17-4693-8815-206DCD3486DA}" sibTransId="{2274C541-B029-439E-9C1C-A4ECCD1CE261}"/>
    <dgm:cxn modelId="{411FE541-F4FA-43A5-A1F6-853AF8E2BD3C}" type="presParOf" srcId="{17D81F36-9A38-4C31-8F29-838AC69D4817}" destId="{64E2C096-FEA3-4217-9604-5D9B0664558E}" srcOrd="0" destOrd="0" presId="urn:microsoft.com/office/officeart/2018/2/layout/IconLabelList"/>
    <dgm:cxn modelId="{9D36AC0A-D2BE-48D9-8647-3F15230677FA}" type="presParOf" srcId="{64E2C096-FEA3-4217-9604-5D9B0664558E}" destId="{759CD511-C98C-48E4-951C-2436B0FA0D8C}" srcOrd="0" destOrd="0" presId="urn:microsoft.com/office/officeart/2018/2/layout/IconLabelList"/>
    <dgm:cxn modelId="{65E6942D-58FE-4044-9503-7EB11CEDC2F2}" type="presParOf" srcId="{64E2C096-FEA3-4217-9604-5D9B0664558E}" destId="{DF0373BF-C3F2-4362-9C1A-435947D0D914}" srcOrd="1" destOrd="0" presId="urn:microsoft.com/office/officeart/2018/2/layout/IconLabelList"/>
    <dgm:cxn modelId="{4A05457A-9D26-4006-84F4-2BC99FE8FA84}" type="presParOf" srcId="{64E2C096-FEA3-4217-9604-5D9B0664558E}" destId="{F99195D0-193E-46AE-A01C-B92DF56596EB}" srcOrd="2" destOrd="0" presId="urn:microsoft.com/office/officeart/2018/2/layout/IconLabelList"/>
    <dgm:cxn modelId="{27FD8B7D-E163-4864-A918-0F162E40FF80}" type="presParOf" srcId="{17D81F36-9A38-4C31-8F29-838AC69D4817}" destId="{7C7817EB-FB11-4252-A187-AF6684DA6FBB}" srcOrd="1" destOrd="0" presId="urn:microsoft.com/office/officeart/2018/2/layout/IconLabelList"/>
    <dgm:cxn modelId="{99DEEB6F-AF1F-4246-83AA-E11512B42F74}" type="presParOf" srcId="{17D81F36-9A38-4C31-8F29-838AC69D4817}" destId="{EEC66BA5-9352-4EE2-A9E4-2112427EBDFA}" srcOrd="2" destOrd="0" presId="urn:microsoft.com/office/officeart/2018/2/layout/IconLabelList"/>
    <dgm:cxn modelId="{F52CD08F-416E-43BE-AA08-FDFFCFE3452D}" type="presParOf" srcId="{EEC66BA5-9352-4EE2-A9E4-2112427EBDFA}" destId="{799C3AAC-4C25-4C44-972B-C7E1F5918231}" srcOrd="0" destOrd="0" presId="urn:microsoft.com/office/officeart/2018/2/layout/IconLabelList"/>
    <dgm:cxn modelId="{02BE74D8-EC04-43C5-A47C-8864980DA7E6}" type="presParOf" srcId="{EEC66BA5-9352-4EE2-A9E4-2112427EBDFA}" destId="{F60FF2A4-C2DC-4DCA-AE72-0114AD543F29}" srcOrd="1" destOrd="0" presId="urn:microsoft.com/office/officeart/2018/2/layout/IconLabelList"/>
    <dgm:cxn modelId="{E856C75E-57E3-41FC-B036-230190D9887C}" type="presParOf" srcId="{EEC66BA5-9352-4EE2-A9E4-2112427EBDFA}" destId="{319BCC30-5B30-4E6C-B3CA-F9D69A9A5565}" srcOrd="2" destOrd="0" presId="urn:microsoft.com/office/officeart/2018/2/layout/IconLabelList"/>
    <dgm:cxn modelId="{C133719B-6993-4ADB-BF94-C3017574C045}" type="presParOf" srcId="{17D81F36-9A38-4C31-8F29-838AC69D4817}" destId="{78E11F14-7826-47C9-AF45-BC1A62FA8C2F}" srcOrd="3" destOrd="0" presId="urn:microsoft.com/office/officeart/2018/2/layout/IconLabelList"/>
    <dgm:cxn modelId="{D4E1D709-EF16-4F1D-BFAE-28A8D9A09E24}" type="presParOf" srcId="{17D81F36-9A38-4C31-8F29-838AC69D4817}" destId="{D0D502CE-BD28-4B92-BB58-6C00BAFA181A}" srcOrd="4" destOrd="0" presId="urn:microsoft.com/office/officeart/2018/2/layout/IconLabelList"/>
    <dgm:cxn modelId="{90D98840-3E43-4FAE-8405-5762306F4F39}" type="presParOf" srcId="{D0D502CE-BD28-4B92-BB58-6C00BAFA181A}" destId="{C68FD885-7829-4297-ADA3-D0C647B5155B}" srcOrd="0" destOrd="0" presId="urn:microsoft.com/office/officeart/2018/2/layout/IconLabelList"/>
    <dgm:cxn modelId="{679DE72D-9C70-4176-8CF2-E0AD95346477}" type="presParOf" srcId="{D0D502CE-BD28-4B92-BB58-6C00BAFA181A}" destId="{8ECA98A7-76B3-4436-8383-35E2A18F062C}" srcOrd="1" destOrd="0" presId="urn:microsoft.com/office/officeart/2018/2/layout/IconLabelList"/>
    <dgm:cxn modelId="{890A0E4B-E2C3-4BDE-B494-4230D6834CC1}" type="presParOf" srcId="{D0D502CE-BD28-4B92-BB58-6C00BAFA181A}" destId="{B5AD2B03-AA87-4F58-B83B-457A38891BF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FE43908-CE34-480D-801E-9F9DF7BE52D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1152FD3-ED55-4CB2-B571-E8907A841564}">
      <dgm:prSet/>
      <dgm:spPr/>
      <dgm:t>
        <a:bodyPr/>
        <a:lstStyle/>
        <a:p>
          <a:r>
            <a:rPr lang="en-GB"/>
            <a:t>Iliya (2014) argues that summative assessments should not be the ‘bad face’ of assessments because of its many benefits. </a:t>
          </a:r>
          <a:endParaRPr lang="en-US"/>
        </a:p>
      </dgm:t>
    </dgm:pt>
    <dgm:pt modelId="{4EFE15C0-6D4C-4013-B049-B1EFE910A131}" type="parTrans" cxnId="{3F374D64-3865-45A0-8CD2-9D2E697C1D0D}">
      <dgm:prSet/>
      <dgm:spPr/>
      <dgm:t>
        <a:bodyPr/>
        <a:lstStyle/>
        <a:p>
          <a:endParaRPr lang="en-US"/>
        </a:p>
      </dgm:t>
    </dgm:pt>
    <dgm:pt modelId="{B3FC0DF9-487E-4B05-A208-8998A5D004FF}" type="sibTrans" cxnId="{3F374D64-3865-45A0-8CD2-9D2E697C1D0D}">
      <dgm:prSet/>
      <dgm:spPr/>
      <dgm:t>
        <a:bodyPr/>
        <a:lstStyle/>
        <a:p>
          <a:endParaRPr lang="en-US"/>
        </a:p>
      </dgm:t>
    </dgm:pt>
    <dgm:pt modelId="{7F2A2FFB-3838-4E8E-9EC7-862D39126240}">
      <dgm:prSet/>
      <dgm:spPr/>
      <dgm:t>
        <a:bodyPr/>
        <a:lstStyle/>
        <a:p>
          <a:r>
            <a:rPr lang="en-GB"/>
            <a:t>It enables teachers and institutions to keep track of students’ learning. </a:t>
          </a:r>
          <a:endParaRPr lang="en-US"/>
        </a:p>
      </dgm:t>
    </dgm:pt>
    <dgm:pt modelId="{26F0D4C2-5999-4740-B78C-CEC5A6B2537C}" type="parTrans" cxnId="{A63354C0-5BAD-4DDB-98C1-A013FC2D5130}">
      <dgm:prSet/>
      <dgm:spPr/>
      <dgm:t>
        <a:bodyPr/>
        <a:lstStyle/>
        <a:p>
          <a:endParaRPr lang="en-US"/>
        </a:p>
      </dgm:t>
    </dgm:pt>
    <dgm:pt modelId="{5942CB3E-18DB-4277-B923-B3D27AB63730}" type="sibTrans" cxnId="{A63354C0-5BAD-4DDB-98C1-A013FC2D5130}">
      <dgm:prSet/>
      <dgm:spPr/>
      <dgm:t>
        <a:bodyPr/>
        <a:lstStyle/>
        <a:p>
          <a:endParaRPr lang="en-US"/>
        </a:p>
      </dgm:t>
    </dgm:pt>
    <dgm:pt modelId="{878E46E6-E6A9-4FB4-A746-D7C0BFEFFD71}">
      <dgm:prSet/>
      <dgm:spPr/>
      <dgm:t>
        <a:bodyPr/>
        <a:lstStyle/>
        <a:p>
          <a:r>
            <a:rPr lang="en-GB"/>
            <a:t>It supports students to keep track of their own progress. </a:t>
          </a:r>
          <a:endParaRPr lang="en-US"/>
        </a:p>
      </dgm:t>
    </dgm:pt>
    <dgm:pt modelId="{7F1B3C72-7C9B-4C5F-B36E-AC8F4998CBD0}" type="parTrans" cxnId="{36F8C2DE-EDA9-4921-8494-7C10BBDDA9DD}">
      <dgm:prSet/>
      <dgm:spPr/>
      <dgm:t>
        <a:bodyPr/>
        <a:lstStyle/>
        <a:p>
          <a:endParaRPr lang="en-US"/>
        </a:p>
      </dgm:t>
    </dgm:pt>
    <dgm:pt modelId="{677D140D-04D6-4C65-A740-DBB9148A5DF3}" type="sibTrans" cxnId="{36F8C2DE-EDA9-4921-8494-7C10BBDDA9DD}">
      <dgm:prSet/>
      <dgm:spPr/>
      <dgm:t>
        <a:bodyPr/>
        <a:lstStyle/>
        <a:p>
          <a:endParaRPr lang="en-US"/>
        </a:p>
      </dgm:t>
    </dgm:pt>
    <dgm:pt modelId="{BEC7E890-311D-46B1-83D6-D4D5850789AF}">
      <dgm:prSet/>
      <dgm:spPr/>
      <dgm:t>
        <a:bodyPr/>
        <a:lstStyle/>
        <a:p>
          <a:r>
            <a:rPr lang="en-GB"/>
            <a:t>Provide clear evidence against criteria </a:t>
          </a:r>
          <a:endParaRPr lang="en-US"/>
        </a:p>
      </dgm:t>
    </dgm:pt>
    <dgm:pt modelId="{AE27B03F-3FC1-4258-B78A-18B4C2FBDF2C}" type="parTrans" cxnId="{051343B6-569C-4142-9CD9-40F866358099}">
      <dgm:prSet/>
      <dgm:spPr/>
      <dgm:t>
        <a:bodyPr/>
        <a:lstStyle/>
        <a:p>
          <a:endParaRPr lang="en-US"/>
        </a:p>
      </dgm:t>
    </dgm:pt>
    <dgm:pt modelId="{087F14CF-68EB-4A5D-AE4E-FF084A095735}" type="sibTrans" cxnId="{051343B6-569C-4142-9CD9-40F866358099}">
      <dgm:prSet/>
      <dgm:spPr/>
      <dgm:t>
        <a:bodyPr/>
        <a:lstStyle/>
        <a:p>
          <a:endParaRPr lang="en-US"/>
        </a:p>
      </dgm:t>
    </dgm:pt>
    <dgm:pt modelId="{29600992-A85A-4113-8CE8-AA46A8FBEBBF}" type="pres">
      <dgm:prSet presAssocID="{6FE43908-CE34-480D-801E-9F9DF7BE52D1}" presName="outerComposite" presStyleCnt="0">
        <dgm:presLayoutVars>
          <dgm:chMax val="5"/>
          <dgm:dir/>
          <dgm:resizeHandles val="exact"/>
        </dgm:presLayoutVars>
      </dgm:prSet>
      <dgm:spPr/>
    </dgm:pt>
    <dgm:pt modelId="{D0E353F1-A511-4DC1-A735-A18B832445F4}" type="pres">
      <dgm:prSet presAssocID="{6FE43908-CE34-480D-801E-9F9DF7BE52D1}" presName="dummyMaxCanvas" presStyleCnt="0">
        <dgm:presLayoutVars/>
      </dgm:prSet>
      <dgm:spPr/>
    </dgm:pt>
    <dgm:pt modelId="{E0AED98D-B3DD-4CB1-BF9E-56EF86F6B72C}" type="pres">
      <dgm:prSet presAssocID="{6FE43908-CE34-480D-801E-9F9DF7BE52D1}" presName="FourNodes_1" presStyleLbl="node1" presStyleIdx="0" presStyleCnt="4">
        <dgm:presLayoutVars>
          <dgm:bulletEnabled val="1"/>
        </dgm:presLayoutVars>
      </dgm:prSet>
      <dgm:spPr/>
    </dgm:pt>
    <dgm:pt modelId="{DE4FD49F-FCCA-4FD2-A4FF-2DB37F0267D4}" type="pres">
      <dgm:prSet presAssocID="{6FE43908-CE34-480D-801E-9F9DF7BE52D1}" presName="FourNodes_2" presStyleLbl="node1" presStyleIdx="1" presStyleCnt="4">
        <dgm:presLayoutVars>
          <dgm:bulletEnabled val="1"/>
        </dgm:presLayoutVars>
      </dgm:prSet>
      <dgm:spPr/>
    </dgm:pt>
    <dgm:pt modelId="{060B1E95-196B-4CEC-8A33-2EE21B1FFE0C}" type="pres">
      <dgm:prSet presAssocID="{6FE43908-CE34-480D-801E-9F9DF7BE52D1}" presName="FourNodes_3" presStyleLbl="node1" presStyleIdx="2" presStyleCnt="4">
        <dgm:presLayoutVars>
          <dgm:bulletEnabled val="1"/>
        </dgm:presLayoutVars>
      </dgm:prSet>
      <dgm:spPr/>
    </dgm:pt>
    <dgm:pt modelId="{A8F7A349-7C5A-488D-A287-CE316A885DF6}" type="pres">
      <dgm:prSet presAssocID="{6FE43908-CE34-480D-801E-9F9DF7BE52D1}" presName="FourNodes_4" presStyleLbl="node1" presStyleIdx="3" presStyleCnt="4">
        <dgm:presLayoutVars>
          <dgm:bulletEnabled val="1"/>
        </dgm:presLayoutVars>
      </dgm:prSet>
      <dgm:spPr/>
    </dgm:pt>
    <dgm:pt modelId="{8C4C820C-CF97-4424-8279-D99492AEBE44}" type="pres">
      <dgm:prSet presAssocID="{6FE43908-CE34-480D-801E-9F9DF7BE52D1}" presName="FourConn_1-2" presStyleLbl="fgAccFollowNode1" presStyleIdx="0" presStyleCnt="3">
        <dgm:presLayoutVars>
          <dgm:bulletEnabled val="1"/>
        </dgm:presLayoutVars>
      </dgm:prSet>
      <dgm:spPr/>
    </dgm:pt>
    <dgm:pt modelId="{AD83C103-32BF-43E4-8847-AA2501EF1356}" type="pres">
      <dgm:prSet presAssocID="{6FE43908-CE34-480D-801E-9F9DF7BE52D1}" presName="FourConn_2-3" presStyleLbl="fgAccFollowNode1" presStyleIdx="1" presStyleCnt="3">
        <dgm:presLayoutVars>
          <dgm:bulletEnabled val="1"/>
        </dgm:presLayoutVars>
      </dgm:prSet>
      <dgm:spPr/>
    </dgm:pt>
    <dgm:pt modelId="{2C6A8F34-79FF-44BA-8366-7AE3931227C5}" type="pres">
      <dgm:prSet presAssocID="{6FE43908-CE34-480D-801E-9F9DF7BE52D1}" presName="FourConn_3-4" presStyleLbl="fgAccFollowNode1" presStyleIdx="2" presStyleCnt="3">
        <dgm:presLayoutVars>
          <dgm:bulletEnabled val="1"/>
        </dgm:presLayoutVars>
      </dgm:prSet>
      <dgm:spPr/>
    </dgm:pt>
    <dgm:pt modelId="{D31D87E5-8BA9-4381-BD19-C693384D8A98}" type="pres">
      <dgm:prSet presAssocID="{6FE43908-CE34-480D-801E-9F9DF7BE52D1}" presName="FourNodes_1_text" presStyleLbl="node1" presStyleIdx="3" presStyleCnt="4">
        <dgm:presLayoutVars>
          <dgm:bulletEnabled val="1"/>
        </dgm:presLayoutVars>
      </dgm:prSet>
      <dgm:spPr/>
    </dgm:pt>
    <dgm:pt modelId="{E5F27ABC-323C-464C-9C6E-34826B3F0624}" type="pres">
      <dgm:prSet presAssocID="{6FE43908-CE34-480D-801E-9F9DF7BE52D1}" presName="FourNodes_2_text" presStyleLbl="node1" presStyleIdx="3" presStyleCnt="4">
        <dgm:presLayoutVars>
          <dgm:bulletEnabled val="1"/>
        </dgm:presLayoutVars>
      </dgm:prSet>
      <dgm:spPr/>
    </dgm:pt>
    <dgm:pt modelId="{CFBB6631-BBFA-456E-BBC1-56F755248A22}" type="pres">
      <dgm:prSet presAssocID="{6FE43908-CE34-480D-801E-9F9DF7BE52D1}" presName="FourNodes_3_text" presStyleLbl="node1" presStyleIdx="3" presStyleCnt="4">
        <dgm:presLayoutVars>
          <dgm:bulletEnabled val="1"/>
        </dgm:presLayoutVars>
      </dgm:prSet>
      <dgm:spPr/>
    </dgm:pt>
    <dgm:pt modelId="{CF891858-0F4A-463C-ADA0-953BD4CBA46F}" type="pres">
      <dgm:prSet presAssocID="{6FE43908-CE34-480D-801E-9F9DF7BE52D1}" presName="FourNodes_4_text" presStyleLbl="node1" presStyleIdx="3" presStyleCnt="4">
        <dgm:presLayoutVars>
          <dgm:bulletEnabled val="1"/>
        </dgm:presLayoutVars>
      </dgm:prSet>
      <dgm:spPr/>
    </dgm:pt>
  </dgm:ptLst>
  <dgm:cxnLst>
    <dgm:cxn modelId="{7184F405-3F95-4541-90D7-3010B52C2600}" type="presOf" srcId="{61152FD3-ED55-4CB2-B571-E8907A841564}" destId="{E0AED98D-B3DD-4CB1-BF9E-56EF86F6B72C}" srcOrd="0" destOrd="0" presId="urn:microsoft.com/office/officeart/2005/8/layout/vProcess5"/>
    <dgm:cxn modelId="{F9160411-538E-490B-BE14-80C0669F3E74}" type="presOf" srcId="{61152FD3-ED55-4CB2-B571-E8907A841564}" destId="{D31D87E5-8BA9-4381-BD19-C693384D8A98}" srcOrd="1" destOrd="0" presId="urn:microsoft.com/office/officeart/2005/8/layout/vProcess5"/>
    <dgm:cxn modelId="{B15C4616-E8BE-4E2A-B3BA-E99F19E558E6}" type="presOf" srcId="{677D140D-04D6-4C65-A740-DBB9148A5DF3}" destId="{2C6A8F34-79FF-44BA-8366-7AE3931227C5}" srcOrd="0" destOrd="0" presId="urn:microsoft.com/office/officeart/2005/8/layout/vProcess5"/>
    <dgm:cxn modelId="{BB92052A-4266-4B10-AE12-52F707A89345}" type="presOf" srcId="{5942CB3E-18DB-4277-B923-B3D27AB63730}" destId="{AD83C103-32BF-43E4-8847-AA2501EF1356}" srcOrd="0" destOrd="0" presId="urn:microsoft.com/office/officeart/2005/8/layout/vProcess5"/>
    <dgm:cxn modelId="{3ED88D2D-D3EB-41F6-9232-6E7C8594BC8B}" type="presOf" srcId="{878E46E6-E6A9-4FB4-A746-D7C0BFEFFD71}" destId="{060B1E95-196B-4CEC-8A33-2EE21B1FFE0C}" srcOrd="0" destOrd="0" presId="urn:microsoft.com/office/officeart/2005/8/layout/vProcess5"/>
    <dgm:cxn modelId="{3F374D64-3865-45A0-8CD2-9D2E697C1D0D}" srcId="{6FE43908-CE34-480D-801E-9F9DF7BE52D1}" destId="{61152FD3-ED55-4CB2-B571-E8907A841564}" srcOrd="0" destOrd="0" parTransId="{4EFE15C0-6D4C-4013-B049-B1EFE910A131}" sibTransId="{B3FC0DF9-487E-4B05-A208-8998A5D004FF}"/>
    <dgm:cxn modelId="{39EDA947-E724-49C3-B99D-D38FCD1AB543}" type="presOf" srcId="{6FE43908-CE34-480D-801E-9F9DF7BE52D1}" destId="{29600992-A85A-4113-8CE8-AA46A8FBEBBF}" srcOrd="0" destOrd="0" presId="urn:microsoft.com/office/officeart/2005/8/layout/vProcess5"/>
    <dgm:cxn modelId="{C0C4D653-2465-4B50-A646-6FD432EBA11A}" type="presOf" srcId="{B3FC0DF9-487E-4B05-A208-8998A5D004FF}" destId="{8C4C820C-CF97-4424-8279-D99492AEBE44}" srcOrd="0" destOrd="0" presId="urn:microsoft.com/office/officeart/2005/8/layout/vProcess5"/>
    <dgm:cxn modelId="{5E668AB3-3B83-465A-B004-A3395C687130}" type="presOf" srcId="{BEC7E890-311D-46B1-83D6-D4D5850789AF}" destId="{CF891858-0F4A-463C-ADA0-953BD4CBA46F}" srcOrd="1" destOrd="0" presId="urn:microsoft.com/office/officeart/2005/8/layout/vProcess5"/>
    <dgm:cxn modelId="{051343B6-569C-4142-9CD9-40F866358099}" srcId="{6FE43908-CE34-480D-801E-9F9DF7BE52D1}" destId="{BEC7E890-311D-46B1-83D6-D4D5850789AF}" srcOrd="3" destOrd="0" parTransId="{AE27B03F-3FC1-4258-B78A-18B4C2FBDF2C}" sibTransId="{087F14CF-68EB-4A5D-AE4E-FF084A095735}"/>
    <dgm:cxn modelId="{EB99FDBB-DC46-49D8-95D8-4C29E8ED4BFC}" type="presOf" srcId="{878E46E6-E6A9-4FB4-A746-D7C0BFEFFD71}" destId="{CFBB6631-BBFA-456E-BBC1-56F755248A22}" srcOrd="1" destOrd="0" presId="urn:microsoft.com/office/officeart/2005/8/layout/vProcess5"/>
    <dgm:cxn modelId="{A63354C0-5BAD-4DDB-98C1-A013FC2D5130}" srcId="{6FE43908-CE34-480D-801E-9F9DF7BE52D1}" destId="{7F2A2FFB-3838-4E8E-9EC7-862D39126240}" srcOrd="1" destOrd="0" parTransId="{26F0D4C2-5999-4740-B78C-CEC5A6B2537C}" sibTransId="{5942CB3E-18DB-4277-B923-B3D27AB63730}"/>
    <dgm:cxn modelId="{BCAAF7CC-4DB0-4447-9CEE-93F94D35A886}" type="presOf" srcId="{BEC7E890-311D-46B1-83D6-D4D5850789AF}" destId="{A8F7A349-7C5A-488D-A287-CE316A885DF6}" srcOrd="0" destOrd="0" presId="urn:microsoft.com/office/officeart/2005/8/layout/vProcess5"/>
    <dgm:cxn modelId="{1DDC77D7-E4E2-4B48-B712-DD5F1F542CD3}" type="presOf" srcId="{7F2A2FFB-3838-4E8E-9EC7-862D39126240}" destId="{DE4FD49F-FCCA-4FD2-A4FF-2DB37F0267D4}" srcOrd="0" destOrd="0" presId="urn:microsoft.com/office/officeart/2005/8/layout/vProcess5"/>
    <dgm:cxn modelId="{36F8C2DE-EDA9-4921-8494-7C10BBDDA9DD}" srcId="{6FE43908-CE34-480D-801E-9F9DF7BE52D1}" destId="{878E46E6-E6A9-4FB4-A746-D7C0BFEFFD71}" srcOrd="2" destOrd="0" parTransId="{7F1B3C72-7C9B-4C5F-B36E-AC8F4998CBD0}" sibTransId="{677D140D-04D6-4C65-A740-DBB9148A5DF3}"/>
    <dgm:cxn modelId="{A18B68E6-6C34-44AD-A3C0-6CE16EB779F1}" type="presOf" srcId="{7F2A2FFB-3838-4E8E-9EC7-862D39126240}" destId="{E5F27ABC-323C-464C-9C6E-34826B3F0624}" srcOrd="1" destOrd="0" presId="urn:microsoft.com/office/officeart/2005/8/layout/vProcess5"/>
    <dgm:cxn modelId="{39A2A6E1-0A22-4765-B44F-A2EB853ABCD8}" type="presParOf" srcId="{29600992-A85A-4113-8CE8-AA46A8FBEBBF}" destId="{D0E353F1-A511-4DC1-A735-A18B832445F4}" srcOrd="0" destOrd="0" presId="urn:microsoft.com/office/officeart/2005/8/layout/vProcess5"/>
    <dgm:cxn modelId="{A1491590-68D9-4F3B-97CF-509F37D09653}" type="presParOf" srcId="{29600992-A85A-4113-8CE8-AA46A8FBEBBF}" destId="{E0AED98D-B3DD-4CB1-BF9E-56EF86F6B72C}" srcOrd="1" destOrd="0" presId="urn:microsoft.com/office/officeart/2005/8/layout/vProcess5"/>
    <dgm:cxn modelId="{F2BBE7BE-194C-4291-B7C5-BE7297032284}" type="presParOf" srcId="{29600992-A85A-4113-8CE8-AA46A8FBEBBF}" destId="{DE4FD49F-FCCA-4FD2-A4FF-2DB37F0267D4}" srcOrd="2" destOrd="0" presId="urn:microsoft.com/office/officeart/2005/8/layout/vProcess5"/>
    <dgm:cxn modelId="{A114BA27-1DCC-4B95-8A8A-B9AF772F3025}" type="presParOf" srcId="{29600992-A85A-4113-8CE8-AA46A8FBEBBF}" destId="{060B1E95-196B-4CEC-8A33-2EE21B1FFE0C}" srcOrd="3" destOrd="0" presId="urn:microsoft.com/office/officeart/2005/8/layout/vProcess5"/>
    <dgm:cxn modelId="{0408A6EF-4258-4702-A1F1-383190792CAC}" type="presParOf" srcId="{29600992-A85A-4113-8CE8-AA46A8FBEBBF}" destId="{A8F7A349-7C5A-488D-A287-CE316A885DF6}" srcOrd="4" destOrd="0" presId="urn:microsoft.com/office/officeart/2005/8/layout/vProcess5"/>
    <dgm:cxn modelId="{153C483F-2F6D-4904-B6CE-35650D793B1C}" type="presParOf" srcId="{29600992-A85A-4113-8CE8-AA46A8FBEBBF}" destId="{8C4C820C-CF97-4424-8279-D99492AEBE44}" srcOrd="5" destOrd="0" presId="urn:microsoft.com/office/officeart/2005/8/layout/vProcess5"/>
    <dgm:cxn modelId="{1803B454-2812-4EB7-9488-13DF678F2417}" type="presParOf" srcId="{29600992-A85A-4113-8CE8-AA46A8FBEBBF}" destId="{AD83C103-32BF-43E4-8847-AA2501EF1356}" srcOrd="6" destOrd="0" presId="urn:microsoft.com/office/officeart/2005/8/layout/vProcess5"/>
    <dgm:cxn modelId="{FDEBC52B-7C8D-4149-BC2A-A100A4061311}" type="presParOf" srcId="{29600992-A85A-4113-8CE8-AA46A8FBEBBF}" destId="{2C6A8F34-79FF-44BA-8366-7AE3931227C5}" srcOrd="7" destOrd="0" presId="urn:microsoft.com/office/officeart/2005/8/layout/vProcess5"/>
    <dgm:cxn modelId="{FC2E55C7-4BD9-4B15-B758-D65468AC4963}" type="presParOf" srcId="{29600992-A85A-4113-8CE8-AA46A8FBEBBF}" destId="{D31D87E5-8BA9-4381-BD19-C693384D8A98}" srcOrd="8" destOrd="0" presId="urn:microsoft.com/office/officeart/2005/8/layout/vProcess5"/>
    <dgm:cxn modelId="{4E6B1F9C-ABFA-48C4-8B08-DE4BBCD9F9E1}" type="presParOf" srcId="{29600992-A85A-4113-8CE8-AA46A8FBEBBF}" destId="{E5F27ABC-323C-464C-9C6E-34826B3F0624}" srcOrd="9" destOrd="0" presId="urn:microsoft.com/office/officeart/2005/8/layout/vProcess5"/>
    <dgm:cxn modelId="{3BB0EA27-7866-4F7F-8350-71B363AE2BA0}" type="presParOf" srcId="{29600992-A85A-4113-8CE8-AA46A8FBEBBF}" destId="{CFBB6631-BBFA-456E-BBC1-56F755248A22}" srcOrd="10" destOrd="0" presId="urn:microsoft.com/office/officeart/2005/8/layout/vProcess5"/>
    <dgm:cxn modelId="{06D76B60-852D-4F14-872D-81C645527B8A}" type="presParOf" srcId="{29600992-A85A-4113-8CE8-AA46A8FBEBBF}" destId="{CF891858-0F4A-463C-ADA0-953BD4CBA46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F00CC3D-5A18-4E3D-8401-3A5905F1759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C8299A0-3B39-4323-9856-541B42A83477}">
      <dgm:prSet/>
      <dgm:spPr/>
      <dgm:t>
        <a:bodyPr/>
        <a:lstStyle/>
        <a:p>
          <a:r>
            <a:rPr lang="en-GB"/>
            <a:t>Improvement: Insight to performance</a:t>
          </a:r>
          <a:endParaRPr lang="en-US"/>
        </a:p>
      </dgm:t>
    </dgm:pt>
    <dgm:pt modelId="{A11B1CF8-CFBD-4D41-8DB2-2BE80E09815A}" type="parTrans" cxnId="{29EACE1B-7328-42DC-8917-33BC3FD4697F}">
      <dgm:prSet/>
      <dgm:spPr/>
      <dgm:t>
        <a:bodyPr/>
        <a:lstStyle/>
        <a:p>
          <a:endParaRPr lang="en-US"/>
        </a:p>
      </dgm:t>
    </dgm:pt>
    <dgm:pt modelId="{7BDFA6C1-8AC3-4223-BC38-8538A93984FF}" type="sibTrans" cxnId="{29EACE1B-7328-42DC-8917-33BC3FD4697F}">
      <dgm:prSet/>
      <dgm:spPr/>
      <dgm:t>
        <a:bodyPr/>
        <a:lstStyle/>
        <a:p>
          <a:endParaRPr lang="en-US"/>
        </a:p>
      </dgm:t>
    </dgm:pt>
    <dgm:pt modelId="{EF5D79B8-E777-43E9-9646-A41DE08C5DBC}">
      <dgm:prSet/>
      <dgm:spPr/>
      <dgm:t>
        <a:bodyPr/>
        <a:lstStyle/>
        <a:p>
          <a:r>
            <a:rPr lang="en-GB"/>
            <a:t>Motivation:  Encourages students to continue to put in the effort</a:t>
          </a:r>
          <a:endParaRPr lang="en-US"/>
        </a:p>
      </dgm:t>
    </dgm:pt>
    <dgm:pt modelId="{ABCB936C-4CC1-4383-AA6E-59CB2DBA9B0E}" type="parTrans" cxnId="{9C7D395D-A916-4448-9FDF-7FD56117C51C}">
      <dgm:prSet/>
      <dgm:spPr/>
      <dgm:t>
        <a:bodyPr/>
        <a:lstStyle/>
        <a:p>
          <a:endParaRPr lang="en-US"/>
        </a:p>
      </dgm:t>
    </dgm:pt>
    <dgm:pt modelId="{A474D09E-220B-4B79-84DC-BD6E9DFDDB45}" type="sibTrans" cxnId="{9C7D395D-A916-4448-9FDF-7FD56117C51C}">
      <dgm:prSet/>
      <dgm:spPr/>
      <dgm:t>
        <a:bodyPr/>
        <a:lstStyle/>
        <a:p>
          <a:endParaRPr lang="en-US"/>
        </a:p>
      </dgm:t>
    </dgm:pt>
    <dgm:pt modelId="{2B99AC85-36DB-47B7-8372-84C7F5EA462B}">
      <dgm:prSet/>
      <dgm:spPr/>
      <dgm:t>
        <a:bodyPr/>
        <a:lstStyle/>
        <a:p>
          <a:r>
            <a:rPr lang="en-GB"/>
            <a:t>Self-awareness: Develops self-awareness of strengths and areas for improvement (reflective) </a:t>
          </a:r>
          <a:endParaRPr lang="en-US"/>
        </a:p>
      </dgm:t>
    </dgm:pt>
    <dgm:pt modelId="{E6C48320-4FC2-4C08-849C-6ED770F133E5}" type="parTrans" cxnId="{F99161AD-F2C8-463F-B90F-0E39278970C7}">
      <dgm:prSet/>
      <dgm:spPr/>
      <dgm:t>
        <a:bodyPr/>
        <a:lstStyle/>
        <a:p>
          <a:endParaRPr lang="en-US"/>
        </a:p>
      </dgm:t>
    </dgm:pt>
    <dgm:pt modelId="{A9453F86-22C8-4CE8-9830-A28B3FE31E1C}" type="sibTrans" cxnId="{F99161AD-F2C8-463F-B90F-0E39278970C7}">
      <dgm:prSet/>
      <dgm:spPr/>
      <dgm:t>
        <a:bodyPr/>
        <a:lstStyle/>
        <a:p>
          <a:endParaRPr lang="en-US"/>
        </a:p>
      </dgm:t>
    </dgm:pt>
    <dgm:pt modelId="{3FEFADE6-1880-4103-A867-C98DA93BC8DE}">
      <dgm:prSet/>
      <dgm:spPr/>
      <dgm:t>
        <a:bodyPr/>
        <a:lstStyle/>
        <a:p>
          <a:r>
            <a:rPr lang="en-GB"/>
            <a:t>Goal Setting: generates realistic and achievable goals </a:t>
          </a:r>
          <a:endParaRPr lang="en-US"/>
        </a:p>
      </dgm:t>
    </dgm:pt>
    <dgm:pt modelId="{0751A1D9-6A2D-4888-A267-6305679E3C73}" type="parTrans" cxnId="{408F3541-A718-47BB-9AAE-08551F057477}">
      <dgm:prSet/>
      <dgm:spPr/>
      <dgm:t>
        <a:bodyPr/>
        <a:lstStyle/>
        <a:p>
          <a:endParaRPr lang="en-US"/>
        </a:p>
      </dgm:t>
    </dgm:pt>
    <dgm:pt modelId="{B2747051-8A40-4989-BC1C-D352C61A6531}" type="sibTrans" cxnId="{408F3541-A718-47BB-9AAE-08551F057477}">
      <dgm:prSet/>
      <dgm:spPr/>
      <dgm:t>
        <a:bodyPr/>
        <a:lstStyle/>
        <a:p>
          <a:endParaRPr lang="en-US"/>
        </a:p>
      </dgm:t>
    </dgm:pt>
    <dgm:pt modelId="{65D04DED-8BD1-4ABB-930D-BC178C8070A8}">
      <dgm:prSet/>
      <dgm:spPr/>
      <dgm:t>
        <a:bodyPr/>
        <a:lstStyle/>
        <a:p>
          <a:r>
            <a:rPr lang="en-GB"/>
            <a:t>Communication: Develops rapport and communication between teacher-student. </a:t>
          </a:r>
          <a:endParaRPr lang="en-US"/>
        </a:p>
      </dgm:t>
    </dgm:pt>
    <dgm:pt modelId="{C0E8CEF1-5E3A-41FC-A7B8-19AB6E4417B2}" type="parTrans" cxnId="{932D45BC-99B8-49C5-9432-DA27B6E90EC4}">
      <dgm:prSet/>
      <dgm:spPr/>
      <dgm:t>
        <a:bodyPr/>
        <a:lstStyle/>
        <a:p>
          <a:endParaRPr lang="en-US"/>
        </a:p>
      </dgm:t>
    </dgm:pt>
    <dgm:pt modelId="{98720A12-A43C-40BD-88EF-2FF6017363CC}" type="sibTrans" cxnId="{932D45BC-99B8-49C5-9432-DA27B6E90EC4}">
      <dgm:prSet/>
      <dgm:spPr/>
      <dgm:t>
        <a:bodyPr/>
        <a:lstStyle/>
        <a:p>
          <a:endParaRPr lang="en-US"/>
        </a:p>
      </dgm:t>
    </dgm:pt>
    <dgm:pt modelId="{1D42395A-0C93-4080-8627-A40617CD3C97}">
      <dgm:prSet/>
      <dgm:spPr/>
      <dgm:t>
        <a:bodyPr/>
        <a:lstStyle/>
        <a:p>
          <a:r>
            <a:rPr lang="en-GB"/>
            <a:t>Assessment: Integral to the learning journey </a:t>
          </a:r>
          <a:endParaRPr lang="en-US"/>
        </a:p>
      </dgm:t>
    </dgm:pt>
    <dgm:pt modelId="{A30A9A95-0958-4FF1-8532-08CC3F47FC8B}" type="parTrans" cxnId="{1C5A4221-F087-490B-8414-CC93E6DC0F33}">
      <dgm:prSet/>
      <dgm:spPr/>
      <dgm:t>
        <a:bodyPr/>
        <a:lstStyle/>
        <a:p>
          <a:endParaRPr lang="en-US"/>
        </a:p>
      </dgm:t>
    </dgm:pt>
    <dgm:pt modelId="{03D6BBF4-CB50-497D-A5F6-D25763383283}" type="sibTrans" cxnId="{1C5A4221-F087-490B-8414-CC93E6DC0F33}">
      <dgm:prSet/>
      <dgm:spPr/>
      <dgm:t>
        <a:bodyPr/>
        <a:lstStyle/>
        <a:p>
          <a:endParaRPr lang="en-US"/>
        </a:p>
      </dgm:t>
    </dgm:pt>
    <dgm:pt modelId="{FAE335BD-5301-44E1-8DED-845B716C32C3}">
      <dgm:prSet/>
      <dgm:spPr/>
      <dgm:t>
        <a:bodyPr/>
        <a:lstStyle/>
        <a:p>
          <a:r>
            <a:rPr lang="en-GB"/>
            <a:t>Building Confidence: reinforces achievements and empowers students to take on challenges. </a:t>
          </a:r>
          <a:endParaRPr lang="en-US"/>
        </a:p>
      </dgm:t>
    </dgm:pt>
    <dgm:pt modelId="{8E09674E-561B-4759-AD5D-BF8309F28566}" type="parTrans" cxnId="{31913FC0-1C0D-409A-BCEA-4A55242DAB2D}">
      <dgm:prSet/>
      <dgm:spPr/>
      <dgm:t>
        <a:bodyPr/>
        <a:lstStyle/>
        <a:p>
          <a:endParaRPr lang="en-US"/>
        </a:p>
      </dgm:t>
    </dgm:pt>
    <dgm:pt modelId="{B0E674F2-EAA9-4EEB-8A56-FC97BDC1EE61}" type="sibTrans" cxnId="{31913FC0-1C0D-409A-BCEA-4A55242DAB2D}">
      <dgm:prSet/>
      <dgm:spPr/>
      <dgm:t>
        <a:bodyPr/>
        <a:lstStyle/>
        <a:p>
          <a:endParaRPr lang="en-US"/>
        </a:p>
      </dgm:t>
    </dgm:pt>
    <dgm:pt modelId="{725361F9-1B34-4D62-B203-2A9D7114A635}" type="pres">
      <dgm:prSet presAssocID="{AF00CC3D-5A18-4E3D-8401-3A5905F1759C}" presName="linear" presStyleCnt="0">
        <dgm:presLayoutVars>
          <dgm:animLvl val="lvl"/>
          <dgm:resizeHandles val="exact"/>
        </dgm:presLayoutVars>
      </dgm:prSet>
      <dgm:spPr/>
    </dgm:pt>
    <dgm:pt modelId="{46880B97-35FA-4F01-91CA-FF9E77F70E86}" type="pres">
      <dgm:prSet presAssocID="{DC8299A0-3B39-4323-9856-541B42A83477}" presName="parentText" presStyleLbl="node1" presStyleIdx="0" presStyleCnt="7">
        <dgm:presLayoutVars>
          <dgm:chMax val="0"/>
          <dgm:bulletEnabled val="1"/>
        </dgm:presLayoutVars>
      </dgm:prSet>
      <dgm:spPr/>
    </dgm:pt>
    <dgm:pt modelId="{481852A1-B4DE-450D-B691-BE004F58BF23}" type="pres">
      <dgm:prSet presAssocID="{7BDFA6C1-8AC3-4223-BC38-8538A93984FF}" presName="spacer" presStyleCnt="0"/>
      <dgm:spPr/>
    </dgm:pt>
    <dgm:pt modelId="{DACA8E3D-94DD-463E-AEC0-E05BAA2A60C9}" type="pres">
      <dgm:prSet presAssocID="{EF5D79B8-E777-43E9-9646-A41DE08C5DBC}" presName="parentText" presStyleLbl="node1" presStyleIdx="1" presStyleCnt="7">
        <dgm:presLayoutVars>
          <dgm:chMax val="0"/>
          <dgm:bulletEnabled val="1"/>
        </dgm:presLayoutVars>
      </dgm:prSet>
      <dgm:spPr/>
    </dgm:pt>
    <dgm:pt modelId="{2ED95EF3-DD46-4660-BB26-D4BB17990FEC}" type="pres">
      <dgm:prSet presAssocID="{A474D09E-220B-4B79-84DC-BD6E9DFDDB45}" presName="spacer" presStyleCnt="0"/>
      <dgm:spPr/>
    </dgm:pt>
    <dgm:pt modelId="{90B7EA1F-95DD-4213-886B-E981BC222B5B}" type="pres">
      <dgm:prSet presAssocID="{2B99AC85-36DB-47B7-8372-84C7F5EA462B}" presName="parentText" presStyleLbl="node1" presStyleIdx="2" presStyleCnt="7">
        <dgm:presLayoutVars>
          <dgm:chMax val="0"/>
          <dgm:bulletEnabled val="1"/>
        </dgm:presLayoutVars>
      </dgm:prSet>
      <dgm:spPr/>
    </dgm:pt>
    <dgm:pt modelId="{55B16A86-CD56-49B1-8FEA-9347946D01C3}" type="pres">
      <dgm:prSet presAssocID="{A9453F86-22C8-4CE8-9830-A28B3FE31E1C}" presName="spacer" presStyleCnt="0"/>
      <dgm:spPr/>
    </dgm:pt>
    <dgm:pt modelId="{C1A23B9F-F00C-4519-9255-420577A2DC4D}" type="pres">
      <dgm:prSet presAssocID="{3FEFADE6-1880-4103-A867-C98DA93BC8DE}" presName="parentText" presStyleLbl="node1" presStyleIdx="3" presStyleCnt="7">
        <dgm:presLayoutVars>
          <dgm:chMax val="0"/>
          <dgm:bulletEnabled val="1"/>
        </dgm:presLayoutVars>
      </dgm:prSet>
      <dgm:spPr/>
    </dgm:pt>
    <dgm:pt modelId="{B453F162-877E-44F6-B55D-1369FCE8C274}" type="pres">
      <dgm:prSet presAssocID="{B2747051-8A40-4989-BC1C-D352C61A6531}" presName="spacer" presStyleCnt="0"/>
      <dgm:spPr/>
    </dgm:pt>
    <dgm:pt modelId="{8E3A019C-6ECB-432C-85C9-D10148FEB4DA}" type="pres">
      <dgm:prSet presAssocID="{65D04DED-8BD1-4ABB-930D-BC178C8070A8}" presName="parentText" presStyleLbl="node1" presStyleIdx="4" presStyleCnt="7">
        <dgm:presLayoutVars>
          <dgm:chMax val="0"/>
          <dgm:bulletEnabled val="1"/>
        </dgm:presLayoutVars>
      </dgm:prSet>
      <dgm:spPr/>
    </dgm:pt>
    <dgm:pt modelId="{1D92B0C7-9008-442C-B9BC-D7BE11DF7F28}" type="pres">
      <dgm:prSet presAssocID="{98720A12-A43C-40BD-88EF-2FF6017363CC}" presName="spacer" presStyleCnt="0"/>
      <dgm:spPr/>
    </dgm:pt>
    <dgm:pt modelId="{375D23D2-E441-48C2-B20F-BD49A9ECA894}" type="pres">
      <dgm:prSet presAssocID="{1D42395A-0C93-4080-8627-A40617CD3C97}" presName="parentText" presStyleLbl="node1" presStyleIdx="5" presStyleCnt="7">
        <dgm:presLayoutVars>
          <dgm:chMax val="0"/>
          <dgm:bulletEnabled val="1"/>
        </dgm:presLayoutVars>
      </dgm:prSet>
      <dgm:spPr/>
    </dgm:pt>
    <dgm:pt modelId="{B67727E6-EED3-4753-96E1-F708EF0AD6E0}" type="pres">
      <dgm:prSet presAssocID="{03D6BBF4-CB50-497D-A5F6-D25763383283}" presName="spacer" presStyleCnt="0"/>
      <dgm:spPr/>
    </dgm:pt>
    <dgm:pt modelId="{FF32BE46-345E-4CAA-AA77-69B911899FEA}" type="pres">
      <dgm:prSet presAssocID="{FAE335BD-5301-44E1-8DED-845B716C32C3}" presName="parentText" presStyleLbl="node1" presStyleIdx="6" presStyleCnt="7">
        <dgm:presLayoutVars>
          <dgm:chMax val="0"/>
          <dgm:bulletEnabled val="1"/>
        </dgm:presLayoutVars>
      </dgm:prSet>
      <dgm:spPr/>
    </dgm:pt>
  </dgm:ptLst>
  <dgm:cxnLst>
    <dgm:cxn modelId="{29EACE1B-7328-42DC-8917-33BC3FD4697F}" srcId="{AF00CC3D-5A18-4E3D-8401-3A5905F1759C}" destId="{DC8299A0-3B39-4323-9856-541B42A83477}" srcOrd="0" destOrd="0" parTransId="{A11B1CF8-CFBD-4D41-8DB2-2BE80E09815A}" sibTransId="{7BDFA6C1-8AC3-4223-BC38-8538A93984FF}"/>
    <dgm:cxn modelId="{7133C520-7B30-4C26-B013-4CB75F2663DF}" type="presOf" srcId="{FAE335BD-5301-44E1-8DED-845B716C32C3}" destId="{FF32BE46-345E-4CAA-AA77-69B911899FEA}" srcOrd="0" destOrd="0" presId="urn:microsoft.com/office/officeart/2005/8/layout/vList2"/>
    <dgm:cxn modelId="{1C5A4221-F087-490B-8414-CC93E6DC0F33}" srcId="{AF00CC3D-5A18-4E3D-8401-3A5905F1759C}" destId="{1D42395A-0C93-4080-8627-A40617CD3C97}" srcOrd="5" destOrd="0" parTransId="{A30A9A95-0958-4FF1-8532-08CC3F47FC8B}" sibTransId="{03D6BBF4-CB50-497D-A5F6-D25763383283}"/>
    <dgm:cxn modelId="{7D0E9E3B-C5CC-420D-9E68-5DC0CA056429}" type="presOf" srcId="{DC8299A0-3B39-4323-9856-541B42A83477}" destId="{46880B97-35FA-4F01-91CA-FF9E77F70E86}" srcOrd="0" destOrd="0" presId="urn:microsoft.com/office/officeart/2005/8/layout/vList2"/>
    <dgm:cxn modelId="{9C7D395D-A916-4448-9FDF-7FD56117C51C}" srcId="{AF00CC3D-5A18-4E3D-8401-3A5905F1759C}" destId="{EF5D79B8-E777-43E9-9646-A41DE08C5DBC}" srcOrd="1" destOrd="0" parTransId="{ABCB936C-4CC1-4383-AA6E-59CB2DBA9B0E}" sibTransId="{A474D09E-220B-4B79-84DC-BD6E9DFDDB45}"/>
    <dgm:cxn modelId="{408F3541-A718-47BB-9AAE-08551F057477}" srcId="{AF00CC3D-5A18-4E3D-8401-3A5905F1759C}" destId="{3FEFADE6-1880-4103-A867-C98DA93BC8DE}" srcOrd="3" destOrd="0" parTransId="{0751A1D9-6A2D-4888-A267-6305679E3C73}" sibTransId="{B2747051-8A40-4989-BC1C-D352C61A6531}"/>
    <dgm:cxn modelId="{56897B47-23DE-482D-9E55-A2BFF2CBEF6C}" type="presOf" srcId="{AF00CC3D-5A18-4E3D-8401-3A5905F1759C}" destId="{725361F9-1B34-4D62-B203-2A9D7114A635}" srcOrd="0" destOrd="0" presId="urn:microsoft.com/office/officeart/2005/8/layout/vList2"/>
    <dgm:cxn modelId="{59DF5C6F-26C8-4DC8-8922-0A1EE6D1A1D2}" type="presOf" srcId="{EF5D79B8-E777-43E9-9646-A41DE08C5DBC}" destId="{DACA8E3D-94DD-463E-AEC0-E05BAA2A60C9}" srcOrd="0" destOrd="0" presId="urn:microsoft.com/office/officeart/2005/8/layout/vList2"/>
    <dgm:cxn modelId="{50D19B8A-D2F7-49BB-8F4D-1E876BE853D4}" type="presOf" srcId="{2B99AC85-36DB-47B7-8372-84C7F5EA462B}" destId="{90B7EA1F-95DD-4213-886B-E981BC222B5B}" srcOrd="0" destOrd="0" presId="urn:microsoft.com/office/officeart/2005/8/layout/vList2"/>
    <dgm:cxn modelId="{72AC9190-3C3F-497E-BD7A-397A92027E8A}" type="presOf" srcId="{65D04DED-8BD1-4ABB-930D-BC178C8070A8}" destId="{8E3A019C-6ECB-432C-85C9-D10148FEB4DA}" srcOrd="0" destOrd="0" presId="urn:microsoft.com/office/officeart/2005/8/layout/vList2"/>
    <dgm:cxn modelId="{F99161AD-F2C8-463F-B90F-0E39278970C7}" srcId="{AF00CC3D-5A18-4E3D-8401-3A5905F1759C}" destId="{2B99AC85-36DB-47B7-8372-84C7F5EA462B}" srcOrd="2" destOrd="0" parTransId="{E6C48320-4FC2-4C08-849C-6ED770F133E5}" sibTransId="{A9453F86-22C8-4CE8-9830-A28B3FE31E1C}"/>
    <dgm:cxn modelId="{ED7B4AB2-EEC8-4835-BDEC-DDB34423B062}" type="presOf" srcId="{3FEFADE6-1880-4103-A867-C98DA93BC8DE}" destId="{C1A23B9F-F00C-4519-9255-420577A2DC4D}" srcOrd="0" destOrd="0" presId="urn:microsoft.com/office/officeart/2005/8/layout/vList2"/>
    <dgm:cxn modelId="{932D45BC-99B8-49C5-9432-DA27B6E90EC4}" srcId="{AF00CC3D-5A18-4E3D-8401-3A5905F1759C}" destId="{65D04DED-8BD1-4ABB-930D-BC178C8070A8}" srcOrd="4" destOrd="0" parTransId="{C0E8CEF1-5E3A-41FC-A7B8-19AB6E4417B2}" sibTransId="{98720A12-A43C-40BD-88EF-2FF6017363CC}"/>
    <dgm:cxn modelId="{31913FC0-1C0D-409A-BCEA-4A55242DAB2D}" srcId="{AF00CC3D-5A18-4E3D-8401-3A5905F1759C}" destId="{FAE335BD-5301-44E1-8DED-845B716C32C3}" srcOrd="6" destOrd="0" parTransId="{8E09674E-561B-4759-AD5D-BF8309F28566}" sibTransId="{B0E674F2-EAA9-4EEB-8A56-FC97BDC1EE61}"/>
    <dgm:cxn modelId="{737076F9-2D12-454E-AFFA-EA55D112F2D7}" type="presOf" srcId="{1D42395A-0C93-4080-8627-A40617CD3C97}" destId="{375D23D2-E441-48C2-B20F-BD49A9ECA894}" srcOrd="0" destOrd="0" presId="urn:microsoft.com/office/officeart/2005/8/layout/vList2"/>
    <dgm:cxn modelId="{791F4E5A-3880-4FBE-86BB-3558968911FD}" type="presParOf" srcId="{725361F9-1B34-4D62-B203-2A9D7114A635}" destId="{46880B97-35FA-4F01-91CA-FF9E77F70E86}" srcOrd="0" destOrd="0" presId="urn:microsoft.com/office/officeart/2005/8/layout/vList2"/>
    <dgm:cxn modelId="{BF903A80-751C-4717-8B56-0805BA7C7BE8}" type="presParOf" srcId="{725361F9-1B34-4D62-B203-2A9D7114A635}" destId="{481852A1-B4DE-450D-B691-BE004F58BF23}" srcOrd="1" destOrd="0" presId="urn:microsoft.com/office/officeart/2005/8/layout/vList2"/>
    <dgm:cxn modelId="{9EA3E153-692E-4CF9-88D9-8833185C7DA4}" type="presParOf" srcId="{725361F9-1B34-4D62-B203-2A9D7114A635}" destId="{DACA8E3D-94DD-463E-AEC0-E05BAA2A60C9}" srcOrd="2" destOrd="0" presId="urn:microsoft.com/office/officeart/2005/8/layout/vList2"/>
    <dgm:cxn modelId="{7C804ECE-2A67-4C21-AF3B-E162497C0010}" type="presParOf" srcId="{725361F9-1B34-4D62-B203-2A9D7114A635}" destId="{2ED95EF3-DD46-4660-BB26-D4BB17990FEC}" srcOrd="3" destOrd="0" presId="urn:microsoft.com/office/officeart/2005/8/layout/vList2"/>
    <dgm:cxn modelId="{A90F4E90-8A1F-4C84-8C91-66A2F4A11279}" type="presParOf" srcId="{725361F9-1B34-4D62-B203-2A9D7114A635}" destId="{90B7EA1F-95DD-4213-886B-E981BC222B5B}" srcOrd="4" destOrd="0" presId="urn:microsoft.com/office/officeart/2005/8/layout/vList2"/>
    <dgm:cxn modelId="{B112C1FA-DB57-4478-8973-9BD797EBDD58}" type="presParOf" srcId="{725361F9-1B34-4D62-B203-2A9D7114A635}" destId="{55B16A86-CD56-49B1-8FEA-9347946D01C3}" srcOrd="5" destOrd="0" presId="urn:microsoft.com/office/officeart/2005/8/layout/vList2"/>
    <dgm:cxn modelId="{83FDB2B2-FD15-420E-B558-A7AB4F8EC748}" type="presParOf" srcId="{725361F9-1B34-4D62-B203-2A9D7114A635}" destId="{C1A23B9F-F00C-4519-9255-420577A2DC4D}" srcOrd="6" destOrd="0" presId="urn:microsoft.com/office/officeart/2005/8/layout/vList2"/>
    <dgm:cxn modelId="{6AFF6551-AF28-4D45-9854-211B994F08B2}" type="presParOf" srcId="{725361F9-1B34-4D62-B203-2A9D7114A635}" destId="{B453F162-877E-44F6-B55D-1369FCE8C274}" srcOrd="7" destOrd="0" presId="urn:microsoft.com/office/officeart/2005/8/layout/vList2"/>
    <dgm:cxn modelId="{599D3F4D-A1DD-4D7B-8889-3257E123D32D}" type="presParOf" srcId="{725361F9-1B34-4D62-B203-2A9D7114A635}" destId="{8E3A019C-6ECB-432C-85C9-D10148FEB4DA}" srcOrd="8" destOrd="0" presId="urn:microsoft.com/office/officeart/2005/8/layout/vList2"/>
    <dgm:cxn modelId="{D0C6BDC8-541D-4F3D-81B6-04287BEC6647}" type="presParOf" srcId="{725361F9-1B34-4D62-B203-2A9D7114A635}" destId="{1D92B0C7-9008-442C-B9BC-D7BE11DF7F28}" srcOrd="9" destOrd="0" presId="urn:microsoft.com/office/officeart/2005/8/layout/vList2"/>
    <dgm:cxn modelId="{2EC517DD-9BF8-4C58-8507-FDB91C1B7CD2}" type="presParOf" srcId="{725361F9-1B34-4D62-B203-2A9D7114A635}" destId="{375D23D2-E441-48C2-B20F-BD49A9ECA894}" srcOrd="10" destOrd="0" presId="urn:microsoft.com/office/officeart/2005/8/layout/vList2"/>
    <dgm:cxn modelId="{27926AAB-11DF-43AD-9328-67140B390942}" type="presParOf" srcId="{725361F9-1B34-4D62-B203-2A9D7114A635}" destId="{B67727E6-EED3-4753-96E1-F708EF0AD6E0}" srcOrd="11" destOrd="0" presId="urn:microsoft.com/office/officeart/2005/8/layout/vList2"/>
    <dgm:cxn modelId="{92FCB142-082D-4250-96D2-2037EC2BA88B}" type="presParOf" srcId="{725361F9-1B34-4D62-B203-2A9D7114A635}" destId="{FF32BE46-345E-4CAA-AA77-69B911899FE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20A3264-440E-4748-8F1F-C02A63D7C6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86F249-CE07-4D2E-89FE-EFB9BDC823B7}">
      <dgm:prSet/>
      <dgm:spPr/>
      <dgm:t>
        <a:bodyPr/>
        <a:lstStyle/>
        <a:p>
          <a:r>
            <a:rPr lang="en-GB"/>
            <a:t>What do you think about feedback? </a:t>
          </a:r>
          <a:endParaRPr lang="en-US"/>
        </a:p>
      </dgm:t>
    </dgm:pt>
    <dgm:pt modelId="{D17EE90E-1CD8-43A5-B8DF-FB314C88111C}" type="parTrans" cxnId="{58B961FA-C960-49A2-BD31-0E5FB4739F50}">
      <dgm:prSet/>
      <dgm:spPr/>
      <dgm:t>
        <a:bodyPr/>
        <a:lstStyle/>
        <a:p>
          <a:endParaRPr lang="en-US"/>
        </a:p>
      </dgm:t>
    </dgm:pt>
    <dgm:pt modelId="{0791B3F8-7F50-40D0-A9C8-296E4DDEF331}" type="sibTrans" cxnId="{58B961FA-C960-49A2-BD31-0E5FB4739F50}">
      <dgm:prSet/>
      <dgm:spPr/>
      <dgm:t>
        <a:bodyPr/>
        <a:lstStyle/>
        <a:p>
          <a:endParaRPr lang="en-US"/>
        </a:p>
      </dgm:t>
    </dgm:pt>
    <dgm:pt modelId="{CBB36148-37A5-4941-8446-15FB25821FDB}">
      <dgm:prSet/>
      <dgm:spPr/>
      <dgm:t>
        <a:bodyPr/>
        <a:lstStyle/>
        <a:p>
          <a:r>
            <a:rPr lang="en-GB"/>
            <a:t>How do you think feedback should be provided? </a:t>
          </a:r>
          <a:endParaRPr lang="en-US"/>
        </a:p>
      </dgm:t>
    </dgm:pt>
    <dgm:pt modelId="{109CF739-4F67-480E-90EF-953DFA56DB9B}" type="parTrans" cxnId="{258ADAA7-501F-43C6-A54C-AFCE0E3E4179}">
      <dgm:prSet/>
      <dgm:spPr/>
      <dgm:t>
        <a:bodyPr/>
        <a:lstStyle/>
        <a:p>
          <a:endParaRPr lang="en-US"/>
        </a:p>
      </dgm:t>
    </dgm:pt>
    <dgm:pt modelId="{BD2161F7-E7AE-4A3A-8432-09047FBA9ADF}" type="sibTrans" cxnId="{258ADAA7-501F-43C6-A54C-AFCE0E3E4179}">
      <dgm:prSet/>
      <dgm:spPr/>
      <dgm:t>
        <a:bodyPr/>
        <a:lstStyle/>
        <a:p>
          <a:endParaRPr lang="en-US"/>
        </a:p>
      </dgm:t>
    </dgm:pt>
    <dgm:pt modelId="{79156D07-A077-4A6C-AD99-DDB3CE2F2DF9}">
      <dgm:prSet/>
      <dgm:spPr/>
      <dgm:t>
        <a:bodyPr/>
        <a:lstStyle/>
        <a:p>
          <a:r>
            <a:rPr lang="en-GB" dirty="0"/>
            <a:t>Will you engage with the feedback? </a:t>
          </a:r>
          <a:endParaRPr lang="en-US" dirty="0"/>
        </a:p>
      </dgm:t>
    </dgm:pt>
    <dgm:pt modelId="{8BC68B18-610D-4B4D-8715-870CCDAB5CE2}" type="parTrans" cxnId="{70FF36C0-2073-4FA3-8901-723FFA0981DD}">
      <dgm:prSet/>
      <dgm:spPr/>
      <dgm:t>
        <a:bodyPr/>
        <a:lstStyle/>
        <a:p>
          <a:endParaRPr lang="en-US"/>
        </a:p>
      </dgm:t>
    </dgm:pt>
    <dgm:pt modelId="{0C6BBAC9-7511-47FE-83DD-0ABAEF1309FA}" type="sibTrans" cxnId="{70FF36C0-2073-4FA3-8901-723FFA0981DD}">
      <dgm:prSet/>
      <dgm:spPr/>
      <dgm:t>
        <a:bodyPr/>
        <a:lstStyle/>
        <a:p>
          <a:endParaRPr lang="en-US"/>
        </a:p>
      </dgm:t>
    </dgm:pt>
    <dgm:pt modelId="{82A466F0-A5ED-4B80-9E78-F85558E403BB}">
      <dgm:prSet/>
      <dgm:spPr/>
      <dgm:t>
        <a:bodyPr/>
        <a:lstStyle/>
        <a:p>
          <a:r>
            <a:rPr lang="en-GB"/>
            <a:t>What do you value? </a:t>
          </a:r>
          <a:endParaRPr lang="en-US"/>
        </a:p>
      </dgm:t>
    </dgm:pt>
    <dgm:pt modelId="{28A8D37A-102D-4967-BA2D-BD304787FF75}" type="parTrans" cxnId="{9EA8EB34-E1B9-4F3C-A8A6-3B8FDE5C4AF2}">
      <dgm:prSet/>
      <dgm:spPr/>
      <dgm:t>
        <a:bodyPr/>
        <a:lstStyle/>
        <a:p>
          <a:endParaRPr lang="en-US"/>
        </a:p>
      </dgm:t>
    </dgm:pt>
    <dgm:pt modelId="{2BA00F24-5F4F-467D-9CCE-CC8A56CE7FE1}" type="sibTrans" cxnId="{9EA8EB34-E1B9-4F3C-A8A6-3B8FDE5C4AF2}">
      <dgm:prSet/>
      <dgm:spPr/>
      <dgm:t>
        <a:bodyPr/>
        <a:lstStyle/>
        <a:p>
          <a:endParaRPr lang="en-US"/>
        </a:p>
      </dgm:t>
    </dgm:pt>
    <dgm:pt modelId="{9BF2CC7A-5685-4BAE-B404-512E40C93C40}" type="pres">
      <dgm:prSet presAssocID="{D20A3264-440E-4748-8F1F-C02A63D7C636}" presName="linear" presStyleCnt="0">
        <dgm:presLayoutVars>
          <dgm:animLvl val="lvl"/>
          <dgm:resizeHandles val="exact"/>
        </dgm:presLayoutVars>
      </dgm:prSet>
      <dgm:spPr/>
    </dgm:pt>
    <dgm:pt modelId="{FBEAEF3D-C8D4-4E20-9F64-E4367B77B9E9}" type="pres">
      <dgm:prSet presAssocID="{5986F249-CE07-4D2E-89FE-EFB9BDC823B7}" presName="parentText" presStyleLbl="node1" presStyleIdx="0" presStyleCnt="4">
        <dgm:presLayoutVars>
          <dgm:chMax val="0"/>
          <dgm:bulletEnabled val="1"/>
        </dgm:presLayoutVars>
      </dgm:prSet>
      <dgm:spPr/>
    </dgm:pt>
    <dgm:pt modelId="{62175795-B9C1-4774-84E3-47BCCBBB58FE}" type="pres">
      <dgm:prSet presAssocID="{0791B3F8-7F50-40D0-A9C8-296E4DDEF331}" presName="spacer" presStyleCnt="0"/>
      <dgm:spPr/>
    </dgm:pt>
    <dgm:pt modelId="{3EA3ACA2-DBB0-4F96-BB63-D3ABA2FB662E}" type="pres">
      <dgm:prSet presAssocID="{CBB36148-37A5-4941-8446-15FB25821FDB}" presName="parentText" presStyleLbl="node1" presStyleIdx="1" presStyleCnt="4">
        <dgm:presLayoutVars>
          <dgm:chMax val="0"/>
          <dgm:bulletEnabled val="1"/>
        </dgm:presLayoutVars>
      </dgm:prSet>
      <dgm:spPr/>
    </dgm:pt>
    <dgm:pt modelId="{428BCAFA-3068-4A12-B472-BA970F2219C2}" type="pres">
      <dgm:prSet presAssocID="{BD2161F7-E7AE-4A3A-8432-09047FBA9ADF}" presName="spacer" presStyleCnt="0"/>
      <dgm:spPr/>
    </dgm:pt>
    <dgm:pt modelId="{DC8DAEDF-FE0D-4A56-BADB-C6BE1258D031}" type="pres">
      <dgm:prSet presAssocID="{79156D07-A077-4A6C-AD99-DDB3CE2F2DF9}" presName="parentText" presStyleLbl="node1" presStyleIdx="2" presStyleCnt="4">
        <dgm:presLayoutVars>
          <dgm:chMax val="0"/>
          <dgm:bulletEnabled val="1"/>
        </dgm:presLayoutVars>
      </dgm:prSet>
      <dgm:spPr/>
    </dgm:pt>
    <dgm:pt modelId="{8BDB7137-5344-401B-B694-B850CC037546}" type="pres">
      <dgm:prSet presAssocID="{0C6BBAC9-7511-47FE-83DD-0ABAEF1309FA}" presName="spacer" presStyleCnt="0"/>
      <dgm:spPr/>
    </dgm:pt>
    <dgm:pt modelId="{F932809C-5298-4B1C-9A8A-B5C2C8DE2071}" type="pres">
      <dgm:prSet presAssocID="{82A466F0-A5ED-4B80-9E78-F85558E403BB}" presName="parentText" presStyleLbl="node1" presStyleIdx="3" presStyleCnt="4">
        <dgm:presLayoutVars>
          <dgm:chMax val="0"/>
          <dgm:bulletEnabled val="1"/>
        </dgm:presLayoutVars>
      </dgm:prSet>
      <dgm:spPr/>
    </dgm:pt>
  </dgm:ptLst>
  <dgm:cxnLst>
    <dgm:cxn modelId="{9EA8EB34-E1B9-4F3C-A8A6-3B8FDE5C4AF2}" srcId="{D20A3264-440E-4748-8F1F-C02A63D7C636}" destId="{82A466F0-A5ED-4B80-9E78-F85558E403BB}" srcOrd="3" destOrd="0" parTransId="{28A8D37A-102D-4967-BA2D-BD304787FF75}" sibTransId="{2BA00F24-5F4F-467D-9CCE-CC8A56CE7FE1}"/>
    <dgm:cxn modelId="{BD91B66A-8E00-4065-ABB9-4528DCFA4BC4}" type="presOf" srcId="{5986F249-CE07-4D2E-89FE-EFB9BDC823B7}" destId="{FBEAEF3D-C8D4-4E20-9F64-E4367B77B9E9}" srcOrd="0" destOrd="0" presId="urn:microsoft.com/office/officeart/2005/8/layout/vList2"/>
    <dgm:cxn modelId="{71E0A357-DD0B-4A30-8F88-9629B1080506}" type="presOf" srcId="{79156D07-A077-4A6C-AD99-DDB3CE2F2DF9}" destId="{DC8DAEDF-FE0D-4A56-BADB-C6BE1258D031}" srcOrd="0" destOrd="0" presId="urn:microsoft.com/office/officeart/2005/8/layout/vList2"/>
    <dgm:cxn modelId="{AD4B82A3-66B3-4603-9298-DC917B55E6D1}" type="presOf" srcId="{CBB36148-37A5-4941-8446-15FB25821FDB}" destId="{3EA3ACA2-DBB0-4F96-BB63-D3ABA2FB662E}" srcOrd="0" destOrd="0" presId="urn:microsoft.com/office/officeart/2005/8/layout/vList2"/>
    <dgm:cxn modelId="{258ADAA7-501F-43C6-A54C-AFCE0E3E4179}" srcId="{D20A3264-440E-4748-8F1F-C02A63D7C636}" destId="{CBB36148-37A5-4941-8446-15FB25821FDB}" srcOrd="1" destOrd="0" parTransId="{109CF739-4F67-480E-90EF-953DFA56DB9B}" sibTransId="{BD2161F7-E7AE-4A3A-8432-09047FBA9ADF}"/>
    <dgm:cxn modelId="{DAE497BF-86F6-4E2E-AF62-567A7C70AFEA}" type="presOf" srcId="{82A466F0-A5ED-4B80-9E78-F85558E403BB}" destId="{F932809C-5298-4B1C-9A8A-B5C2C8DE2071}" srcOrd="0" destOrd="0" presId="urn:microsoft.com/office/officeart/2005/8/layout/vList2"/>
    <dgm:cxn modelId="{70FF36C0-2073-4FA3-8901-723FFA0981DD}" srcId="{D20A3264-440E-4748-8F1F-C02A63D7C636}" destId="{79156D07-A077-4A6C-AD99-DDB3CE2F2DF9}" srcOrd="2" destOrd="0" parTransId="{8BC68B18-610D-4B4D-8715-870CCDAB5CE2}" sibTransId="{0C6BBAC9-7511-47FE-83DD-0ABAEF1309FA}"/>
    <dgm:cxn modelId="{3585B6CD-C341-48F6-9F3E-E5DAA685C303}" type="presOf" srcId="{D20A3264-440E-4748-8F1F-C02A63D7C636}" destId="{9BF2CC7A-5685-4BAE-B404-512E40C93C40}" srcOrd="0" destOrd="0" presId="urn:microsoft.com/office/officeart/2005/8/layout/vList2"/>
    <dgm:cxn modelId="{58B961FA-C960-49A2-BD31-0E5FB4739F50}" srcId="{D20A3264-440E-4748-8F1F-C02A63D7C636}" destId="{5986F249-CE07-4D2E-89FE-EFB9BDC823B7}" srcOrd="0" destOrd="0" parTransId="{D17EE90E-1CD8-43A5-B8DF-FB314C88111C}" sibTransId="{0791B3F8-7F50-40D0-A9C8-296E4DDEF331}"/>
    <dgm:cxn modelId="{1C35C655-EC37-4372-9E39-4527E6FA5035}" type="presParOf" srcId="{9BF2CC7A-5685-4BAE-B404-512E40C93C40}" destId="{FBEAEF3D-C8D4-4E20-9F64-E4367B77B9E9}" srcOrd="0" destOrd="0" presId="urn:microsoft.com/office/officeart/2005/8/layout/vList2"/>
    <dgm:cxn modelId="{6A9827CA-766B-48DA-B999-C538F7E92D09}" type="presParOf" srcId="{9BF2CC7A-5685-4BAE-B404-512E40C93C40}" destId="{62175795-B9C1-4774-84E3-47BCCBBB58FE}" srcOrd="1" destOrd="0" presId="urn:microsoft.com/office/officeart/2005/8/layout/vList2"/>
    <dgm:cxn modelId="{386D2E37-A89B-4370-8F5E-EFFA06E1888F}" type="presParOf" srcId="{9BF2CC7A-5685-4BAE-B404-512E40C93C40}" destId="{3EA3ACA2-DBB0-4F96-BB63-D3ABA2FB662E}" srcOrd="2" destOrd="0" presId="urn:microsoft.com/office/officeart/2005/8/layout/vList2"/>
    <dgm:cxn modelId="{51C4F69E-A6AB-414F-8A58-7A1FEE3E772E}" type="presParOf" srcId="{9BF2CC7A-5685-4BAE-B404-512E40C93C40}" destId="{428BCAFA-3068-4A12-B472-BA970F2219C2}" srcOrd="3" destOrd="0" presId="urn:microsoft.com/office/officeart/2005/8/layout/vList2"/>
    <dgm:cxn modelId="{4C043C02-33A5-4279-B69B-C1E4FFFD01AA}" type="presParOf" srcId="{9BF2CC7A-5685-4BAE-B404-512E40C93C40}" destId="{DC8DAEDF-FE0D-4A56-BADB-C6BE1258D031}" srcOrd="4" destOrd="0" presId="urn:microsoft.com/office/officeart/2005/8/layout/vList2"/>
    <dgm:cxn modelId="{1E373C34-6E3A-4714-B0A1-0BD2504B75E5}" type="presParOf" srcId="{9BF2CC7A-5685-4BAE-B404-512E40C93C40}" destId="{8BDB7137-5344-401B-B694-B850CC037546}" srcOrd="5" destOrd="0" presId="urn:microsoft.com/office/officeart/2005/8/layout/vList2"/>
    <dgm:cxn modelId="{09E12487-ADCF-4345-931C-A5F36B3368E7}" type="presParOf" srcId="{9BF2CC7A-5685-4BAE-B404-512E40C93C40}" destId="{F932809C-5298-4B1C-9A8A-B5C2C8DE207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F7D1DE5-70DA-4E41-9365-E7E926B56C0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C904604-5464-439B-BC68-2A0DC8B20097}">
      <dgm:prSet/>
      <dgm:spPr/>
      <dgm:t>
        <a:bodyPr/>
        <a:lstStyle/>
        <a:p>
          <a:r>
            <a:rPr lang="en-GB"/>
            <a:t>I provide written feedback via the Turn-It-In Link </a:t>
          </a:r>
          <a:endParaRPr lang="en-US"/>
        </a:p>
      </dgm:t>
    </dgm:pt>
    <dgm:pt modelId="{0549D8BB-E627-437C-B1F3-FE895BF3D640}" type="parTrans" cxnId="{F2071CE0-D323-410D-9829-5DF61F8E8CFE}">
      <dgm:prSet/>
      <dgm:spPr/>
      <dgm:t>
        <a:bodyPr/>
        <a:lstStyle/>
        <a:p>
          <a:endParaRPr lang="en-US"/>
        </a:p>
      </dgm:t>
    </dgm:pt>
    <dgm:pt modelId="{86008E19-0286-49CC-8E5C-8BD92E3EE574}" type="sibTrans" cxnId="{F2071CE0-D323-410D-9829-5DF61F8E8CFE}">
      <dgm:prSet/>
      <dgm:spPr/>
      <dgm:t>
        <a:bodyPr/>
        <a:lstStyle/>
        <a:p>
          <a:endParaRPr lang="en-US"/>
        </a:p>
      </dgm:t>
    </dgm:pt>
    <dgm:pt modelId="{3B779409-0FA3-470B-A4D0-36D40DB26156}">
      <dgm:prSet/>
      <dgm:spPr/>
      <dgm:t>
        <a:bodyPr/>
        <a:lstStyle/>
        <a:p>
          <a:r>
            <a:rPr lang="en-GB"/>
            <a:t>I utilise ‘Quick Mark Comments’ for in-text. </a:t>
          </a:r>
          <a:endParaRPr lang="en-US"/>
        </a:p>
      </dgm:t>
    </dgm:pt>
    <dgm:pt modelId="{98E0E3DB-80E0-4414-8310-F7B0511CD3E0}" type="parTrans" cxnId="{9F30A71D-D3D0-4E2E-9185-0C65B839AB84}">
      <dgm:prSet/>
      <dgm:spPr/>
      <dgm:t>
        <a:bodyPr/>
        <a:lstStyle/>
        <a:p>
          <a:endParaRPr lang="en-US"/>
        </a:p>
      </dgm:t>
    </dgm:pt>
    <dgm:pt modelId="{EFA38BDF-E524-45A5-B92A-6178C4AAD302}" type="sibTrans" cxnId="{9F30A71D-D3D0-4E2E-9185-0C65B839AB84}">
      <dgm:prSet/>
      <dgm:spPr/>
      <dgm:t>
        <a:bodyPr/>
        <a:lstStyle/>
        <a:p>
          <a:endParaRPr lang="en-US"/>
        </a:p>
      </dgm:t>
    </dgm:pt>
    <dgm:pt modelId="{FE7DB58F-8C10-4DE2-8A15-36FB8C05E325}">
      <dgm:prSet/>
      <dgm:spPr/>
      <dgm:t>
        <a:bodyPr/>
        <a:lstStyle/>
        <a:p>
          <a:r>
            <a:rPr lang="en-GB"/>
            <a:t>Full feedback will be provided for all areas of the marking criteria </a:t>
          </a:r>
          <a:endParaRPr lang="en-US"/>
        </a:p>
      </dgm:t>
    </dgm:pt>
    <dgm:pt modelId="{32605F78-91B4-4E76-948D-7661875E298E}" type="parTrans" cxnId="{A605F96F-FAEF-4B35-A21D-C3DB07C31B18}">
      <dgm:prSet/>
      <dgm:spPr/>
      <dgm:t>
        <a:bodyPr/>
        <a:lstStyle/>
        <a:p>
          <a:endParaRPr lang="en-US"/>
        </a:p>
      </dgm:t>
    </dgm:pt>
    <dgm:pt modelId="{12A2C8DA-B2D2-49F9-996E-CF50B7D45967}" type="sibTrans" cxnId="{A605F96F-FAEF-4B35-A21D-C3DB07C31B18}">
      <dgm:prSet/>
      <dgm:spPr/>
      <dgm:t>
        <a:bodyPr/>
        <a:lstStyle/>
        <a:p>
          <a:endParaRPr lang="en-US"/>
        </a:p>
      </dgm:t>
    </dgm:pt>
    <dgm:pt modelId="{813434D6-A8A0-4B5F-B0E9-AF04F749D776}">
      <dgm:prSet/>
      <dgm:spPr/>
      <dgm:t>
        <a:bodyPr/>
        <a:lstStyle/>
        <a:p>
          <a:r>
            <a:rPr lang="en-GB"/>
            <a:t>Each area will include </a:t>
          </a:r>
          <a:r>
            <a:rPr lang="en-GB" b="1" i="1"/>
            <a:t>‘areas of strength</a:t>
          </a:r>
          <a:r>
            <a:rPr lang="en-GB"/>
            <a:t>, ‘</a:t>
          </a:r>
          <a:r>
            <a:rPr lang="en-GB" b="1" i="1"/>
            <a:t>area for developing’ </a:t>
          </a:r>
          <a:r>
            <a:rPr lang="en-GB"/>
            <a:t>and </a:t>
          </a:r>
          <a:r>
            <a:rPr lang="en-GB" b="1" i="1"/>
            <a:t>‘moving forward’ </a:t>
          </a:r>
          <a:endParaRPr lang="en-US"/>
        </a:p>
      </dgm:t>
    </dgm:pt>
    <dgm:pt modelId="{23B40401-0B81-46AA-955D-3A0171036FDC}" type="parTrans" cxnId="{B59D6A8E-2B97-4A91-9B0F-D13F35071A93}">
      <dgm:prSet/>
      <dgm:spPr/>
      <dgm:t>
        <a:bodyPr/>
        <a:lstStyle/>
        <a:p>
          <a:endParaRPr lang="en-US"/>
        </a:p>
      </dgm:t>
    </dgm:pt>
    <dgm:pt modelId="{F43E162E-B6FE-43FB-89CB-5356520192D1}" type="sibTrans" cxnId="{B59D6A8E-2B97-4A91-9B0F-D13F35071A93}">
      <dgm:prSet/>
      <dgm:spPr/>
      <dgm:t>
        <a:bodyPr/>
        <a:lstStyle/>
        <a:p>
          <a:endParaRPr lang="en-US"/>
        </a:p>
      </dgm:t>
    </dgm:pt>
    <dgm:pt modelId="{BCB8A562-D38A-4CD8-99FD-17EDA31E2ABC}">
      <dgm:prSet/>
      <dgm:spPr/>
      <dgm:t>
        <a:bodyPr/>
        <a:lstStyle/>
        <a:p>
          <a:r>
            <a:rPr lang="en-GB" b="1" i="1"/>
            <a:t>Rubric (marking criteria) will be attached to view to supplement feedback </a:t>
          </a:r>
          <a:endParaRPr lang="en-US"/>
        </a:p>
      </dgm:t>
    </dgm:pt>
    <dgm:pt modelId="{B6737CD7-A97C-4045-A9D6-456C3234A9F5}" type="parTrans" cxnId="{1BA79BA3-355B-41FF-A4C7-F878F2A15062}">
      <dgm:prSet/>
      <dgm:spPr/>
      <dgm:t>
        <a:bodyPr/>
        <a:lstStyle/>
        <a:p>
          <a:endParaRPr lang="en-US"/>
        </a:p>
      </dgm:t>
    </dgm:pt>
    <dgm:pt modelId="{60590C3D-41A4-4800-9B2E-5AF78BFB2607}" type="sibTrans" cxnId="{1BA79BA3-355B-41FF-A4C7-F878F2A15062}">
      <dgm:prSet/>
      <dgm:spPr/>
      <dgm:t>
        <a:bodyPr/>
        <a:lstStyle/>
        <a:p>
          <a:endParaRPr lang="en-US"/>
        </a:p>
      </dgm:t>
    </dgm:pt>
    <dgm:pt modelId="{A40A4E63-404D-46ED-A467-9A4FDC90FC10}" type="pres">
      <dgm:prSet presAssocID="{FF7D1DE5-70DA-4E41-9365-E7E926B56C03}" presName="linear" presStyleCnt="0">
        <dgm:presLayoutVars>
          <dgm:animLvl val="lvl"/>
          <dgm:resizeHandles val="exact"/>
        </dgm:presLayoutVars>
      </dgm:prSet>
      <dgm:spPr/>
    </dgm:pt>
    <dgm:pt modelId="{B03F6787-E9FE-403B-9E91-ACF35DF85561}" type="pres">
      <dgm:prSet presAssocID="{7C904604-5464-439B-BC68-2A0DC8B20097}" presName="parentText" presStyleLbl="node1" presStyleIdx="0" presStyleCnt="5">
        <dgm:presLayoutVars>
          <dgm:chMax val="0"/>
          <dgm:bulletEnabled val="1"/>
        </dgm:presLayoutVars>
      </dgm:prSet>
      <dgm:spPr/>
    </dgm:pt>
    <dgm:pt modelId="{835D943B-EC6E-470D-B32A-A1FB8A4D554A}" type="pres">
      <dgm:prSet presAssocID="{86008E19-0286-49CC-8E5C-8BD92E3EE574}" presName="spacer" presStyleCnt="0"/>
      <dgm:spPr/>
    </dgm:pt>
    <dgm:pt modelId="{507331DB-B0CD-4C7D-8DC7-4DD3AFCAED51}" type="pres">
      <dgm:prSet presAssocID="{3B779409-0FA3-470B-A4D0-36D40DB26156}" presName="parentText" presStyleLbl="node1" presStyleIdx="1" presStyleCnt="5">
        <dgm:presLayoutVars>
          <dgm:chMax val="0"/>
          <dgm:bulletEnabled val="1"/>
        </dgm:presLayoutVars>
      </dgm:prSet>
      <dgm:spPr/>
    </dgm:pt>
    <dgm:pt modelId="{6DA60671-7E71-44A3-A2EC-F524CF6FF304}" type="pres">
      <dgm:prSet presAssocID="{EFA38BDF-E524-45A5-B92A-6178C4AAD302}" presName="spacer" presStyleCnt="0"/>
      <dgm:spPr/>
    </dgm:pt>
    <dgm:pt modelId="{FF64AC37-83F6-4EC0-BADA-EB52B785F951}" type="pres">
      <dgm:prSet presAssocID="{FE7DB58F-8C10-4DE2-8A15-36FB8C05E325}" presName="parentText" presStyleLbl="node1" presStyleIdx="2" presStyleCnt="5">
        <dgm:presLayoutVars>
          <dgm:chMax val="0"/>
          <dgm:bulletEnabled val="1"/>
        </dgm:presLayoutVars>
      </dgm:prSet>
      <dgm:spPr/>
    </dgm:pt>
    <dgm:pt modelId="{8849CA33-1DA7-4309-AF3F-A98FA64E0D96}" type="pres">
      <dgm:prSet presAssocID="{12A2C8DA-B2D2-49F9-996E-CF50B7D45967}" presName="spacer" presStyleCnt="0"/>
      <dgm:spPr/>
    </dgm:pt>
    <dgm:pt modelId="{629D60B6-1311-432D-9EB4-FA501DFC68D8}" type="pres">
      <dgm:prSet presAssocID="{813434D6-A8A0-4B5F-B0E9-AF04F749D776}" presName="parentText" presStyleLbl="node1" presStyleIdx="3" presStyleCnt="5">
        <dgm:presLayoutVars>
          <dgm:chMax val="0"/>
          <dgm:bulletEnabled val="1"/>
        </dgm:presLayoutVars>
      </dgm:prSet>
      <dgm:spPr/>
    </dgm:pt>
    <dgm:pt modelId="{263E665F-5215-4972-A50A-239767FAB246}" type="pres">
      <dgm:prSet presAssocID="{F43E162E-B6FE-43FB-89CB-5356520192D1}" presName="spacer" presStyleCnt="0"/>
      <dgm:spPr/>
    </dgm:pt>
    <dgm:pt modelId="{4E2B7C96-3E01-4233-A8DC-7BFE243FFA0B}" type="pres">
      <dgm:prSet presAssocID="{BCB8A562-D38A-4CD8-99FD-17EDA31E2ABC}" presName="parentText" presStyleLbl="node1" presStyleIdx="4" presStyleCnt="5">
        <dgm:presLayoutVars>
          <dgm:chMax val="0"/>
          <dgm:bulletEnabled val="1"/>
        </dgm:presLayoutVars>
      </dgm:prSet>
      <dgm:spPr/>
    </dgm:pt>
  </dgm:ptLst>
  <dgm:cxnLst>
    <dgm:cxn modelId="{A02EE616-DBA9-4F19-9C4F-2932D92D918A}" type="presOf" srcId="{FE7DB58F-8C10-4DE2-8A15-36FB8C05E325}" destId="{FF64AC37-83F6-4EC0-BADA-EB52B785F951}" srcOrd="0" destOrd="0" presId="urn:microsoft.com/office/officeart/2005/8/layout/vList2"/>
    <dgm:cxn modelId="{9F30A71D-D3D0-4E2E-9185-0C65B839AB84}" srcId="{FF7D1DE5-70DA-4E41-9365-E7E926B56C03}" destId="{3B779409-0FA3-470B-A4D0-36D40DB26156}" srcOrd="1" destOrd="0" parTransId="{98E0E3DB-80E0-4414-8310-F7B0511CD3E0}" sibTransId="{EFA38BDF-E524-45A5-B92A-6178C4AAD302}"/>
    <dgm:cxn modelId="{ED46063B-A8E7-4DD4-8FDF-FD5FA1849EE6}" type="presOf" srcId="{3B779409-0FA3-470B-A4D0-36D40DB26156}" destId="{507331DB-B0CD-4C7D-8DC7-4DD3AFCAED51}" srcOrd="0" destOrd="0" presId="urn:microsoft.com/office/officeart/2005/8/layout/vList2"/>
    <dgm:cxn modelId="{44B65364-84B4-4A13-9125-90B92C67B789}" type="presOf" srcId="{BCB8A562-D38A-4CD8-99FD-17EDA31E2ABC}" destId="{4E2B7C96-3E01-4233-A8DC-7BFE243FFA0B}" srcOrd="0" destOrd="0" presId="urn:microsoft.com/office/officeart/2005/8/layout/vList2"/>
    <dgm:cxn modelId="{A605F96F-FAEF-4B35-A21D-C3DB07C31B18}" srcId="{FF7D1DE5-70DA-4E41-9365-E7E926B56C03}" destId="{FE7DB58F-8C10-4DE2-8A15-36FB8C05E325}" srcOrd="2" destOrd="0" parTransId="{32605F78-91B4-4E76-948D-7661875E298E}" sibTransId="{12A2C8DA-B2D2-49F9-996E-CF50B7D45967}"/>
    <dgm:cxn modelId="{A9E85A78-A1E0-4F30-8704-4C69446B23F0}" type="presOf" srcId="{FF7D1DE5-70DA-4E41-9365-E7E926B56C03}" destId="{A40A4E63-404D-46ED-A467-9A4FDC90FC10}" srcOrd="0" destOrd="0" presId="urn:microsoft.com/office/officeart/2005/8/layout/vList2"/>
    <dgm:cxn modelId="{EAF7C486-FA4D-455F-8B6F-90398F22ECCD}" type="presOf" srcId="{813434D6-A8A0-4B5F-B0E9-AF04F749D776}" destId="{629D60B6-1311-432D-9EB4-FA501DFC68D8}" srcOrd="0" destOrd="0" presId="urn:microsoft.com/office/officeart/2005/8/layout/vList2"/>
    <dgm:cxn modelId="{B59D6A8E-2B97-4A91-9B0F-D13F35071A93}" srcId="{FF7D1DE5-70DA-4E41-9365-E7E926B56C03}" destId="{813434D6-A8A0-4B5F-B0E9-AF04F749D776}" srcOrd="3" destOrd="0" parTransId="{23B40401-0B81-46AA-955D-3A0171036FDC}" sibTransId="{F43E162E-B6FE-43FB-89CB-5356520192D1}"/>
    <dgm:cxn modelId="{1BA79BA3-355B-41FF-A4C7-F878F2A15062}" srcId="{FF7D1DE5-70DA-4E41-9365-E7E926B56C03}" destId="{BCB8A562-D38A-4CD8-99FD-17EDA31E2ABC}" srcOrd="4" destOrd="0" parTransId="{B6737CD7-A97C-4045-A9D6-456C3234A9F5}" sibTransId="{60590C3D-41A4-4800-9B2E-5AF78BFB2607}"/>
    <dgm:cxn modelId="{F2071CE0-D323-410D-9829-5DF61F8E8CFE}" srcId="{FF7D1DE5-70DA-4E41-9365-E7E926B56C03}" destId="{7C904604-5464-439B-BC68-2A0DC8B20097}" srcOrd="0" destOrd="0" parTransId="{0549D8BB-E627-437C-B1F3-FE895BF3D640}" sibTransId="{86008E19-0286-49CC-8E5C-8BD92E3EE574}"/>
    <dgm:cxn modelId="{675437E3-D7F0-4582-B238-5D050BAAB710}" type="presOf" srcId="{7C904604-5464-439B-BC68-2A0DC8B20097}" destId="{B03F6787-E9FE-403B-9E91-ACF35DF85561}" srcOrd="0" destOrd="0" presId="urn:microsoft.com/office/officeart/2005/8/layout/vList2"/>
    <dgm:cxn modelId="{71912E9E-6264-4268-82A7-C75C78452505}" type="presParOf" srcId="{A40A4E63-404D-46ED-A467-9A4FDC90FC10}" destId="{B03F6787-E9FE-403B-9E91-ACF35DF85561}" srcOrd="0" destOrd="0" presId="urn:microsoft.com/office/officeart/2005/8/layout/vList2"/>
    <dgm:cxn modelId="{A4AEDC5E-F2AE-4B2D-8D57-3106E6911E43}" type="presParOf" srcId="{A40A4E63-404D-46ED-A467-9A4FDC90FC10}" destId="{835D943B-EC6E-470D-B32A-A1FB8A4D554A}" srcOrd="1" destOrd="0" presId="urn:microsoft.com/office/officeart/2005/8/layout/vList2"/>
    <dgm:cxn modelId="{F0B49533-68B4-4B7E-9244-CD932353E4CE}" type="presParOf" srcId="{A40A4E63-404D-46ED-A467-9A4FDC90FC10}" destId="{507331DB-B0CD-4C7D-8DC7-4DD3AFCAED51}" srcOrd="2" destOrd="0" presId="urn:microsoft.com/office/officeart/2005/8/layout/vList2"/>
    <dgm:cxn modelId="{447C8272-A808-46AA-ACB4-62B44CABB15F}" type="presParOf" srcId="{A40A4E63-404D-46ED-A467-9A4FDC90FC10}" destId="{6DA60671-7E71-44A3-A2EC-F524CF6FF304}" srcOrd="3" destOrd="0" presId="urn:microsoft.com/office/officeart/2005/8/layout/vList2"/>
    <dgm:cxn modelId="{2714032C-9A76-415E-828E-31CF6DB9DA9D}" type="presParOf" srcId="{A40A4E63-404D-46ED-A467-9A4FDC90FC10}" destId="{FF64AC37-83F6-4EC0-BADA-EB52B785F951}" srcOrd="4" destOrd="0" presId="urn:microsoft.com/office/officeart/2005/8/layout/vList2"/>
    <dgm:cxn modelId="{544774DC-EAB9-483C-81A5-C55159941CCE}" type="presParOf" srcId="{A40A4E63-404D-46ED-A467-9A4FDC90FC10}" destId="{8849CA33-1DA7-4309-AF3F-A98FA64E0D96}" srcOrd="5" destOrd="0" presId="urn:microsoft.com/office/officeart/2005/8/layout/vList2"/>
    <dgm:cxn modelId="{B9EDE530-E0E9-47B7-A8AD-5504123387C2}" type="presParOf" srcId="{A40A4E63-404D-46ED-A467-9A4FDC90FC10}" destId="{629D60B6-1311-432D-9EB4-FA501DFC68D8}" srcOrd="6" destOrd="0" presId="urn:microsoft.com/office/officeart/2005/8/layout/vList2"/>
    <dgm:cxn modelId="{C59AA1B7-7EE2-4749-B4BC-C6402152412E}" type="presParOf" srcId="{A40A4E63-404D-46ED-A467-9A4FDC90FC10}" destId="{263E665F-5215-4972-A50A-239767FAB246}" srcOrd="7" destOrd="0" presId="urn:microsoft.com/office/officeart/2005/8/layout/vList2"/>
    <dgm:cxn modelId="{4365487F-8C4F-4222-B870-1EE44B29BC68}" type="presParOf" srcId="{A40A4E63-404D-46ED-A467-9A4FDC90FC10}" destId="{4E2B7C96-3E01-4233-A8DC-7BFE243FFA0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A88A2-E77A-4CF4-8E72-58C2AD4CD69F}">
      <dsp:nvSpPr>
        <dsp:cNvPr id="0" name=""/>
        <dsp:cNvSpPr/>
      </dsp:nvSpPr>
      <dsp:spPr>
        <a:xfrm>
          <a:off x="0" y="532050"/>
          <a:ext cx="5943599" cy="526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is feedback </a:t>
          </a:r>
          <a:endParaRPr lang="en-US" sz="2500" kern="1200"/>
        </a:p>
      </dsp:txBody>
      <dsp:txXfrm>
        <a:off x="25702" y="557752"/>
        <a:ext cx="5892195" cy="475096"/>
      </dsp:txXfrm>
    </dsp:sp>
    <dsp:sp modelId="{81282957-6E38-4155-8DFC-1EA9A6E017F8}">
      <dsp:nvSpPr>
        <dsp:cNvPr id="0" name=""/>
        <dsp:cNvSpPr/>
      </dsp:nvSpPr>
      <dsp:spPr>
        <a:xfrm>
          <a:off x="0" y="1130550"/>
          <a:ext cx="5943599" cy="526500"/>
        </a:xfrm>
        <a:prstGeom prst="roundRect">
          <a:avLst/>
        </a:prstGeom>
        <a:solidFill>
          <a:schemeClr val="accent2">
            <a:hueOff val="-247714"/>
            <a:satOff val="-1332"/>
            <a:lumOff val="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Types of Feedback </a:t>
          </a:r>
          <a:endParaRPr lang="en-US" sz="2500" kern="1200"/>
        </a:p>
      </dsp:txBody>
      <dsp:txXfrm>
        <a:off x="25702" y="1156252"/>
        <a:ext cx="5892195" cy="475096"/>
      </dsp:txXfrm>
    </dsp:sp>
    <dsp:sp modelId="{4B43D71B-CD62-4A46-8B45-8FF2ED172FC4}">
      <dsp:nvSpPr>
        <dsp:cNvPr id="0" name=""/>
        <dsp:cNvSpPr/>
      </dsp:nvSpPr>
      <dsp:spPr>
        <a:xfrm>
          <a:off x="0" y="1729050"/>
          <a:ext cx="5943599" cy="526500"/>
        </a:xfrm>
        <a:prstGeom prst="roundRect">
          <a:avLst/>
        </a:prstGeom>
        <a:solidFill>
          <a:schemeClr val="accent2">
            <a:hueOff val="-495428"/>
            <a:satOff val="-266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Why is feedback important </a:t>
          </a:r>
          <a:endParaRPr lang="en-US" sz="2500" kern="1200"/>
        </a:p>
      </dsp:txBody>
      <dsp:txXfrm>
        <a:off x="25702" y="1754752"/>
        <a:ext cx="5892195" cy="475096"/>
      </dsp:txXfrm>
    </dsp:sp>
    <dsp:sp modelId="{8A4AAE52-4F15-476C-92BE-2824D0572799}">
      <dsp:nvSpPr>
        <dsp:cNvPr id="0" name=""/>
        <dsp:cNvSpPr/>
      </dsp:nvSpPr>
      <dsp:spPr>
        <a:xfrm>
          <a:off x="0" y="2327550"/>
          <a:ext cx="5943599" cy="526500"/>
        </a:xfrm>
        <a:prstGeom prst="roundRect">
          <a:avLst/>
        </a:prstGeom>
        <a:solidFill>
          <a:schemeClr val="accent2">
            <a:hueOff val="-743143"/>
            <a:satOff val="-399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Examples of feedback</a:t>
          </a:r>
          <a:endParaRPr lang="en-US" sz="2500" kern="1200"/>
        </a:p>
      </dsp:txBody>
      <dsp:txXfrm>
        <a:off x="25702" y="2353252"/>
        <a:ext cx="5892195" cy="475096"/>
      </dsp:txXfrm>
    </dsp:sp>
    <dsp:sp modelId="{3629BD84-7B92-4AF9-8BD3-29BD601FEC93}">
      <dsp:nvSpPr>
        <dsp:cNvPr id="0" name=""/>
        <dsp:cNvSpPr/>
      </dsp:nvSpPr>
      <dsp:spPr>
        <a:xfrm>
          <a:off x="0" y="2926050"/>
          <a:ext cx="5943599" cy="526500"/>
        </a:xfrm>
        <a:prstGeom prst="roundRect">
          <a:avLst/>
        </a:prstGeom>
        <a:solidFill>
          <a:schemeClr val="accent2">
            <a:hueOff val="-990857"/>
            <a:satOff val="-532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Common reactions  </a:t>
          </a:r>
          <a:endParaRPr lang="en-US" sz="2500" kern="1200"/>
        </a:p>
      </dsp:txBody>
      <dsp:txXfrm>
        <a:off x="25702" y="2951752"/>
        <a:ext cx="5892195" cy="475096"/>
      </dsp:txXfrm>
    </dsp:sp>
    <dsp:sp modelId="{ECB7673A-DBE2-488E-B3E4-DCA93CF92CC8}">
      <dsp:nvSpPr>
        <dsp:cNvPr id="0" name=""/>
        <dsp:cNvSpPr/>
      </dsp:nvSpPr>
      <dsp:spPr>
        <a:xfrm>
          <a:off x="0" y="3524550"/>
          <a:ext cx="5943599" cy="526500"/>
        </a:xfrm>
        <a:prstGeom prst="roundRect">
          <a:avLst/>
        </a:prstGeom>
        <a:solidFill>
          <a:schemeClr val="accent2">
            <a:hueOff val="-1238571"/>
            <a:satOff val="-6660"/>
            <a:lumOff val="21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Feedback and the generic marking criteria</a:t>
          </a:r>
          <a:endParaRPr lang="en-US" sz="2500" kern="1200"/>
        </a:p>
      </dsp:txBody>
      <dsp:txXfrm>
        <a:off x="25702" y="3550252"/>
        <a:ext cx="5892195" cy="475096"/>
      </dsp:txXfrm>
    </dsp:sp>
    <dsp:sp modelId="{A6965E35-DE12-4CE9-9D44-7E99DEFD92BF}">
      <dsp:nvSpPr>
        <dsp:cNvPr id="0" name=""/>
        <dsp:cNvSpPr/>
      </dsp:nvSpPr>
      <dsp:spPr>
        <a:xfrm>
          <a:off x="0" y="4123050"/>
          <a:ext cx="5943599" cy="526500"/>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Practical tips for engaging with feedback</a:t>
          </a:r>
          <a:endParaRPr lang="en-US" sz="2500" kern="1200"/>
        </a:p>
      </dsp:txBody>
      <dsp:txXfrm>
        <a:off x="25702" y="4148752"/>
        <a:ext cx="5892195" cy="475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15EAE-D2B1-4EE3-BE62-E1702988F949}">
      <dsp:nvSpPr>
        <dsp:cNvPr id="0" name=""/>
        <dsp:cNvSpPr/>
      </dsp:nvSpPr>
      <dsp:spPr>
        <a:xfrm>
          <a:off x="0" y="0"/>
          <a:ext cx="7134060" cy="76297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understand the different forms of feedback </a:t>
          </a:r>
          <a:endParaRPr lang="en-US" sz="2400" kern="1200"/>
        </a:p>
      </dsp:txBody>
      <dsp:txXfrm>
        <a:off x="22347" y="22347"/>
        <a:ext cx="6246275" cy="718284"/>
      </dsp:txXfrm>
    </dsp:sp>
    <dsp:sp modelId="{983D6DC0-1D51-4D97-AE68-DF4702007E71}">
      <dsp:nvSpPr>
        <dsp:cNvPr id="0" name=""/>
        <dsp:cNvSpPr/>
      </dsp:nvSpPr>
      <dsp:spPr>
        <a:xfrm>
          <a:off x="597477" y="901701"/>
          <a:ext cx="7134060" cy="76297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identify the benefits of feedback </a:t>
          </a:r>
          <a:endParaRPr lang="en-US" sz="2400" kern="1200"/>
        </a:p>
      </dsp:txBody>
      <dsp:txXfrm>
        <a:off x="619824" y="924048"/>
        <a:ext cx="5995953" cy="718284"/>
      </dsp:txXfrm>
    </dsp:sp>
    <dsp:sp modelId="{3F70F860-A2FD-47EC-8621-A4A0589BFE60}">
      <dsp:nvSpPr>
        <dsp:cNvPr id="0" name=""/>
        <dsp:cNvSpPr/>
      </dsp:nvSpPr>
      <dsp:spPr>
        <a:xfrm>
          <a:off x="1186037" y="1803403"/>
          <a:ext cx="7134060" cy="76297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explain why feedback is an important part of learning </a:t>
          </a:r>
          <a:endParaRPr lang="en-US" sz="2400" kern="1200"/>
        </a:p>
      </dsp:txBody>
      <dsp:txXfrm>
        <a:off x="1208384" y="1825750"/>
        <a:ext cx="6004870" cy="718284"/>
      </dsp:txXfrm>
    </dsp:sp>
    <dsp:sp modelId="{0AD178C8-C27C-47E0-9D0D-B8224695B45A}">
      <dsp:nvSpPr>
        <dsp:cNvPr id="0" name=""/>
        <dsp:cNvSpPr/>
      </dsp:nvSpPr>
      <dsp:spPr>
        <a:xfrm>
          <a:off x="1783515" y="2705105"/>
          <a:ext cx="7134060" cy="76297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understand how to use feedback to improve performance</a:t>
          </a:r>
          <a:endParaRPr lang="en-US" sz="2400" kern="1200"/>
        </a:p>
      </dsp:txBody>
      <dsp:txXfrm>
        <a:off x="1805862" y="2727452"/>
        <a:ext cx="5995953" cy="718284"/>
      </dsp:txXfrm>
    </dsp:sp>
    <dsp:sp modelId="{8527E514-4BB8-4646-95D1-1FA08F9B7063}">
      <dsp:nvSpPr>
        <dsp:cNvPr id="0" name=""/>
        <dsp:cNvSpPr/>
      </dsp:nvSpPr>
      <dsp:spPr>
        <a:xfrm>
          <a:off x="6638124" y="584372"/>
          <a:ext cx="495936" cy="4959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49710" y="584372"/>
        <a:ext cx="272764" cy="373192"/>
      </dsp:txXfrm>
    </dsp:sp>
    <dsp:sp modelId="{1FAC1360-D7B3-43F4-8A5F-45CD7279CD4D}">
      <dsp:nvSpPr>
        <dsp:cNvPr id="0" name=""/>
        <dsp:cNvSpPr/>
      </dsp:nvSpPr>
      <dsp:spPr>
        <a:xfrm>
          <a:off x="7235602" y="1486073"/>
          <a:ext cx="495936" cy="4959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347188" y="1486073"/>
        <a:ext cx="272764" cy="373192"/>
      </dsp:txXfrm>
    </dsp:sp>
    <dsp:sp modelId="{DCB38C71-0972-4808-AAA1-AE7A67D0C596}">
      <dsp:nvSpPr>
        <dsp:cNvPr id="0" name=""/>
        <dsp:cNvSpPr/>
      </dsp:nvSpPr>
      <dsp:spPr>
        <a:xfrm>
          <a:off x="7824162" y="2387775"/>
          <a:ext cx="495936" cy="4959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935748" y="2387775"/>
        <a:ext cx="272764" cy="3731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34D4E-3D23-4EBD-8916-0AECBE0C11EC}">
      <dsp:nvSpPr>
        <dsp:cNvPr id="0" name=""/>
        <dsp:cNvSpPr/>
      </dsp:nvSpPr>
      <dsp:spPr>
        <a:xfrm>
          <a:off x="0" y="17756"/>
          <a:ext cx="12016509" cy="6002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When it comes to receiving feedback, there are several common feelings that people feel, and these can be either positive or negative: </a:t>
          </a:r>
          <a:endParaRPr lang="en-US" sz="1800" kern="1200" dirty="0"/>
        </a:p>
      </dsp:txBody>
      <dsp:txXfrm>
        <a:off x="29300" y="47056"/>
        <a:ext cx="11957909" cy="541609"/>
      </dsp:txXfrm>
    </dsp:sp>
    <dsp:sp modelId="{72EFCA15-4B38-4A93-B292-B77BFFE121F2}">
      <dsp:nvSpPr>
        <dsp:cNvPr id="0" name=""/>
        <dsp:cNvSpPr/>
      </dsp:nvSpPr>
      <dsp:spPr>
        <a:xfrm>
          <a:off x="0" y="669806"/>
          <a:ext cx="12016509" cy="6002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Anxious</a:t>
          </a:r>
          <a:endParaRPr lang="en-US" sz="1800" kern="1200"/>
        </a:p>
      </dsp:txBody>
      <dsp:txXfrm>
        <a:off x="29300" y="699106"/>
        <a:ext cx="11957909" cy="541609"/>
      </dsp:txXfrm>
    </dsp:sp>
    <dsp:sp modelId="{F8E9F50F-A14C-4897-8CA9-C5095232D228}">
      <dsp:nvSpPr>
        <dsp:cNvPr id="0" name=""/>
        <dsp:cNvSpPr/>
      </dsp:nvSpPr>
      <dsp:spPr>
        <a:xfrm>
          <a:off x="0" y="1331091"/>
          <a:ext cx="12016509" cy="6002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Frustrated</a:t>
          </a:r>
          <a:endParaRPr lang="en-US" sz="1800" kern="1200"/>
        </a:p>
      </dsp:txBody>
      <dsp:txXfrm>
        <a:off x="29300" y="1360391"/>
        <a:ext cx="11957909" cy="541609"/>
      </dsp:txXfrm>
    </dsp:sp>
    <dsp:sp modelId="{83F6FBF0-CBC6-462F-BC89-288E703BE7C3}">
      <dsp:nvSpPr>
        <dsp:cNvPr id="0" name=""/>
        <dsp:cNvSpPr/>
      </dsp:nvSpPr>
      <dsp:spPr>
        <a:xfrm>
          <a:off x="0" y="1973906"/>
          <a:ext cx="12016509" cy="6002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Defensive </a:t>
          </a:r>
          <a:endParaRPr lang="en-US" sz="1800" kern="1200"/>
        </a:p>
      </dsp:txBody>
      <dsp:txXfrm>
        <a:off x="29300" y="2003206"/>
        <a:ext cx="11957909" cy="541609"/>
      </dsp:txXfrm>
    </dsp:sp>
    <dsp:sp modelId="{69E91F89-2896-4259-A9C1-80E3AD8F3CDB}">
      <dsp:nvSpPr>
        <dsp:cNvPr id="0" name=""/>
        <dsp:cNvSpPr/>
      </dsp:nvSpPr>
      <dsp:spPr>
        <a:xfrm>
          <a:off x="0" y="2625956"/>
          <a:ext cx="12016509" cy="6002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Upset </a:t>
          </a:r>
          <a:endParaRPr lang="en-US" sz="1800" kern="1200"/>
        </a:p>
      </dsp:txBody>
      <dsp:txXfrm>
        <a:off x="29300" y="2655256"/>
        <a:ext cx="11957909" cy="541609"/>
      </dsp:txXfrm>
    </dsp:sp>
    <dsp:sp modelId="{77587288-9795-417F-890A-3AB439D6C7C4}">
      <dsp:nvSpPr>
        <dsp:cNvPr id="0" name=""/>
        <dsp:cNvSpPr/>
      </dsp:nvSpPr>
      <dsp:spPr>
        <a:xfrm>
          <a:off x="0" y="3278005"/>
          <a:ext cx="12016509" cy="6002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Happy </a:t>
          </a:r>
          <a:endParaRPr lang="en-US" sz="1800" kern="1200"/>
        </a:p>
      </dsp:txBody>
      <dsp:txXfrm>
        <a:off x="29300" y="3307305"/>
        <a:ext cx="11957909" cy="541609"/>
      </dsp:txXfrm>
    </dsp:sp>
    <dsp:sp modelId="{548E4895-9418-46F6-A68A-EA100011724F}">
      <dsp:nvSpPr>
        <dsp:cNvPr id="0" name=""/>
        <dsp:cNvSpPr/>
      </dsp:nvSpPr>
      <dsp:spPr>
        <a:xfrm>
          <a:off x="0" y="3930056"/>
          <a:ext cx="12016509" cy="6002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Confused </a:t>
          </a:r>
          <a:endParaRPr lang="en-US" sz="1800" kern="1200"/>
        </a:p>
      </dsp:txBody>
      <dsp:txXfrm>
        <a:off x="29300" y="3959356"/>
        <a:ext cx="11957909" cy="541609"/>
      </dsp:txXfrm>
    </dsp:sp>
    <dsp:sp modelId="{58F05B5B-6A9B-4553-A833-1CC5B01F60AB}">
      <dsp:nvSpPr>
        <dsp:cNvPr id="0" name=""/>
        <dsp:cNvSpPr/>
      </dsp:nvSpPr>
      <dsp:spPr>
        <a:xfrm>
          <a:off x="0" y="4582105"/>
          <a:ext cx="12016509" cy="6002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Don’t see the point in it. </a:t>
          </a:r>
          <a:endParaRPr lang="en-US" sz="1800" kern="1200"/>
        </a:p>
      </dsp:txBody>
      <dsp:txXfrm>
        <a:off x="29300" y="4611405"/>
        <a:ext cx="11957909" cy="5416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8188E-0154-42E1-AAA8-5D31D513A2A2}">
      <dsp:nvSpPr>
        <dsp:cNvPr id="0" name=""/>
        <dsp:cNvSpPr/>
      </dsp:nvSpPr>
      <dsp:spPr>
        <a:xfrm>
          <a:off x="3055" y="37627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Informal </a:t>
          </a:r>
          <a:endParaRPr lang="en-US" sz="3100" kern="1200"/>
        </a:p>
      </dsp:txBody>
      <dsp:txXfrm>
        <a:off x="3055" y="376271"/>
        <a:ext cx="2423658" cy="1454195"/>
      </dsp:txXfrm>
    </dsp:sp>
    <dsp:sp modelId="{C71ABE62-66D0-47D6-AE47-2BADC250199C}">
      <dsp:nvSpPr>
        <dsp:cNvPr id="0" name=""/>
        <dsp:cNvSpPr/>
      </dsp:nvSpPr>
      <dsp:spPr>
        <a:xfrm>
          <a:off x="2669079" y="37627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Formal </a:t>
          </a:r>
          <a:endParaRPr lang="en-US" sz="3100" kern="1200"/>
        </a:p>
      </dsp:txBody>
      <dsp:txXfrm>
        <a:off x="2669079" y="376271"/>
        <a:ext cx="2423658" cy="1454195"/>
      </dsp:txXfrm>
    </dsp:sp>
    <dsp:sp modelId="{4677115A-FAFE-4450-A79A-3C82242FCF40}">
      <dsp:nvSpPr>
        <dsp:cNvPr id="0" name=""/>
        <dsp:cNvSpPr/>
      </dsp:nvSpPr>
      <dsp:spPr>
        <a:xfrm>
          <a:off x="5335103" y="37627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Formative </a:t>
          </a:r>
          <a:endParaRPr lang="en-US" sz="3100" kern="1200"/>
        </a:p>
      </dsp:txBody>
      <dsp:txXfrm>
        <a:off x="5335103" y="376271"/>
        <a:ext cx="2423658" cy="1454195"/>
      </dsp:txXfrm>
    </dsp:sp>
    <dsp:sp modelId="{D0DBC749-17AE-4C3D-9CAC-BBBE851BB9CA}">
      <dsp:nvSpPr>
        <dsp:cNvPr id="0" name=""/>
        <dsp:cNvSpPr/>
      </dsp:nvSpPr>
      <dsp:spPr>
        <a:xfrm>
          <a:off x="8001127" y="37627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Summative </a:t>
          </a:r>
          <a:endParaRPr lang="en-US" sz="3100" kern="1200"/>
        </a:p>
      </dsp:txBody>
      <dsp:txXfrm>
        <a:off x="8001127" y="376271"/>
        <a:ext cx="2423658" cy="1454195"/>
      </dsp:txXfrm>
    </dsp:sp>
    <dsp:sp modelId="{9CFC1540-DAAA-47CC-869B-A767F84D6507}">
      <dsp:nvSpPr>
        <dsp:cNvPr id="0" name=""/>
        <dsp:cNvSpPr/>
      </dsp:nvSpPr>
      <dsp:spPr>
        <a:xfrm>
          <a:off x="1336067" y="207283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Peer </a:t>
          </a:r>
          <a:endParaRPr lang="en-US" sz="3100" kern="1200"/>
        </a:p>
      </dsp:txBody>
      <dsp:txXfrm>
        <a:off x="1336067" y="2072831"/>
        <a:ext cx="2423658" cy="1454195"/>
      </dsp:txXfrm>
    </dsp:sp>
    <dsp:sp modelId="{2CF48F98-418E-460D-A269-CCA7AD906D33}">
      <dsp:nvSpPr>
        <dsp:cNvPr id="0" name=""/>
        <dsp:cNvSpPr/>
      </dsp:nvSpPr>
      <dsp:spPr>
        <a:xfrm>
          <a:off x="4002091" y="207283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Constructive </a:t>
          </a:r>
          <a:endParaRPr lang="en-US" sz="3100" kern="1200"/>
        </a:p>
      </dsp:txBody>
      <dsp:txXfrm>
        <a:off x="4002091" y="2072831"/>
        <a:ext cx="2423658" cy="1454195"/>
      </dsp:txXfrm>
    </dsp:sp>
    <dsp:sp modelId="{763EEE5E-D2AE-43D5-B0F3-EC2AB25349AF}">
      <dsp:nvSpPr>
        <dsp:cNvPr id="0" name=""/>
        <dsp:cNvSpPr/>
      </dsp:nvSpPr>
      <dsp:spPr>
        <a:xfrm>
          <a:off x="6668115" y="207283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Self</a:t>
          </a:r>
          <a:endParaRPr lang="en-US" sz="3100" kern="1200"/>
        </a:p>
      </dsp:txBody>
      <dsp:txXfrm>
        <a:off x="6668115" y="2072831"/>
        <a:ext cx="2423658" cy="14541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1CC5B-4F02-4DC0-A335-48646734E78E}">
      <dsp:nvSpPr>
        <dsp:cNvPr id="0" name=""/>
        <dsp:cNvSpPr/>
      </dsp:nvSpPr>
      <dsp:spPr>
        <a:xfrm>
          <a:off x="0" y="51230"/>
          <a:ext cx="5943599" cy="9674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Can occur at any times </a:t>
          </a:r>
          <a:endParaRPr lang="en-US" sz="2100" kern="1200"/>
        </a:p>
      </dsp:txBody>
      <dsp:txXfrm>
        <a:off x="47227" y="98457"/>
        <a:ext cx="5849145" cy="872989"/>
      </dsp:txXfrm>
    </dsp:sp>
    <dsp:sp modelId="{3A098038-3FB6-47FD-A216-68341B631932}">
      <dsp:nvSpPr>
        <dsp:cNvPr id="0" name=""/>
        <dsp:cNvSpPr/>
      </dsp:nvSpPr>
      <dsp:spPr>
        <a:xfrm>
          <a:off x="0" y="1079154"/>
          <a:ext cx="5943599" cy="967443"/>
        </a:xfrm>
        <a:prstGeom prst="roundRect">
          <a:avLst/>
        </a:prstGeom>
        <a:solidFill>
          <a:schemeClr val="accent2">
            <a:hueOff val="-371571"/>
            <a:satOff val="-1998"/>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Spontaneously in the moment or during action. </a:t>
          </a:r>
          <a:endParaRPr lang="en-US" sz="2100" kern="1200"/>
        </a:p>
      </dsp:txBody>
      <dsp:txXfrm>
        <a:off x="47227" y="1126381"/>
        <a:ext cx="5849145" cy="872989"/>
      </dsp:txXfrm>
    </dsp:sp>
    <dsp:sp modelId="{EA5F85DC-1B6C-4D49-9607-A3DA87AFD834}">
      <dsp:nvSpPr>
        <dsp:cNvPr id="0" name=""/>
        <dsp:cNvSpPr/>
      </dsp:nvSpPr>
      <dsp:spPr>
        <a:xfrm>
          <a:off x="0" y="2107078"/>
          <a:ext cx="5943599" cy="967443"/>
        </a:xfrm>
        <a:prstGeom prst="roundRect">
          <a:avLst/>
        </a:prstGeom>
        <a:solidFill>
          <a:schemeClr val="accent2">
            <a:hueOff val="-743143"/>
            <a:satOff val="-399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Informal feedback requires the building of rapport </a:t>
          </a:r>
          <a:endParaRPr lang="en-US" sz="2100" kern="1200"/>
        </a:p>
      </dsp:txBody>
      <dsp:txXfrm>
        <a:off x="47227" y="2154305"/>
        <a:ext cx="5849145" cy="872989"/>
      </dsp:txXfrm>
    </dsp:sp>
    <dsp:sp modelId="{6E064967-3D5B-4A47-A9A9-F450C2B97C70}">
      <dsp:nvSpPr>
        <dsp:cNvPr id="0" name=""/>
        <dsp:cNvSpPr/>
      </dsp:nvSpPr>
      <dsp:spPr>
        <a:xfrm>
          <a:off x="0" y="3135001"/>
          <a:ext cx="5943599" cy="967443"/>
        </a:xfrm>
        <a:prstGeom prst="roundRect">
          <a:avLst/>
        </a:prstGeom>
        <a:solidFill>
          <a:schemeClr val="accent2">
            <a:hueOff val="-1114714"/>
            <a:satOff val="-5994"/>
            <a:lumOff val="19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To effectively encourage, coach or guide them in daily management and decision-making for learning. </a:t>
          </a:r>
          <a:endParaRPr lang="en-US" sz="2100" kern="1200"/>
        </a:p>
      </dsp:txBody>
      <dsp:txXfrm>
        <a:off x="47227" y="3182228"/>
        <a:ext cx="5849145" cy="872989"/>
      </dsp:txXfrm>
    </dsp:sp>
    <dsp:sp modelId="{8644149D-0673-484B-BC68-58F31EF3A5A8}">
      <dsp:nvSpPr>
        <dsp:cNvPr id="0" name=""/>
        <dsp:cNvSpPr/>
      </dsp:nvSpPr>
      <dsp:spPr>
        <a:xfrm>
          <a:off x="0" y="4162925"/>
          <a:ext cx="5943599" cy="967443"/>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May occur in the classroom or in an online environments (TEAMS)</a:t>
          </a:r>
          <a:endParaRPr lang="en-US" sz="2100" kern="1200"/>
        </a:p>
      </dsp:txBody>
      <dsp:txXfrm>
        <a:off x="47227" y="4210152"/>
        <a:ext cx="5849145" cy="8729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F70E9-793D-4626-862F-5283AE52D9F9}">
      <dsp:nvSpPr>
        <dsp:cNvPr id="0" name=""/>
        <dsp:cNvSpPr/>
      </dsp:nvSpPr>
      <dsp:spPr>
        <a:xfrm>
          <a:off x="0" y="531509"/>
          <a:ext cx="5943599" cy="9670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Planned and systematically scheduled into a process.</a:t>
          </a:r>
          <a:endParaRPr lang="en-US" sz="2900" kern="1200"/>
        </a:p>
      </dsp:txBody>
      <dsp:txXfrm>
        <a:off x="47205" y="578714"/>
        <a:ext cx="5849189" cy="872595"/>
      </dsp:txXfrm>
    </dsp:sp>
    <dsp:sp modelId="{7DCE00E6-7FA2-423C-8B67-72C8A2187FD3}">
      <dsp:nvSpPr>
        <dsp:cNvPr id="0" name=""/>
        <dsp:cNvSpPr/>
      </dsp:nvSpPr>
      <dsp:spPr>
        <a:xfrm>
          <a:off x="0" y="1582034"/>
          <a:ext cx="5943599" cy="967005"/>
        </a:xfrm>
        <a:prstGeom prst="roundRect">
          <a:avLst/>
        </a:prstGeom>
        <a:solidFill>
          <a:schemeClr val="accent2">
            <a:hueOff val="-495428"/>
            <a:satOff val="-266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Associated with assessment tasks</a:t>
          </a:r>
          <a:endParaRPr lang="en-US" sz="2900" kern="1200"/>
        </a:p>
      </dsp:txBody>
      <dsp:txXfrm>
        <a:off x="47205" y="1629239"/>
        <a:ext cx="5849189" cy="872595"/>
      </dsp:txXfrm>
    </dsp:sp>
    <dsp:sp modelId="{2A92D76A-1104-4A8F-B719-550A83E10D34}">
      <dsp:nvSpPr>
        <dsp:cNvPr id="0" name=""/>
        <dsp:cNvSpPr/>
      </dsp:nvSpPr>
      <dsp:spPr>
        <a:xfrm>
          <a:off x="0" y="2632560"/>
          <a:ext cx="5943599" cy="967005"/>
        </a:xfrm>
        <a:prstGeom prst="roundRect">
          <a:avLst/>
        </a:prstGeom>
        <a:solidFill>
          <a:schemeClr val="accent2">
            <a:hueOff val="-990857"/>
            <a:satOff val="-532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Uses marking criteria, competencies or achievement of standards</a:t>
          </a:r>
          <a:endParaRPr lang="en-US" sz="2900" kern="1200"/>
        </a:p>
      </dsp:txBody>
      <dsp:txXfrm>
        <a:off x="47205" y="2679765"/>
        <a:ext cx="5849189" cy="872595"/>
      </dsp:txXfrm>
    </dsp:sp>
    <dsp:sp modelId="{31704C87-88F9-497F-A7B6-DE1E0BFC1A54}">
      <dsp:nvSpPr>
        <dsp:cNvPr id="0" name=""/>
        <dsp:cNvSpPr/>
      </dsp:nvSpPr>
      <dsp:spPr>
        <a:xfrm>
          <a:off x="0" y="3683085"/>
          <a:ext cx="5943599" cy="967005"/>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Recorded for evidence.</a:t>
          </a:r>
          <a:endParaRPr lang="en-US" sz="2900" kern="1200"/>
        </a:p>
      </dsp:txBody>
      <dsp:txXfrm>
        <a:off x="47205" y="3730290"/>
        <a:ext cx="5849189" cy="8725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0E3CB-149B-4191-B66D-8882667C991D}">
      <dsp:nvSpPr>
        <dsp:cNvPr id="0" name=""/>
        <dsp:cNvSpPr/>
      </dsp:nvSpPr>
      <dsp:spPr>
        <a:xfrm>
          <a:off x="0" y="78627"/>
          <a:ext cx="5943599" cy="119992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Assess and monitor student learning.</a:t>
          </a:r>
          <a:endParaRPr lang="en-US" sz="2600" kern="1200" dirty="0"/>
        </a:p>
      </dsp:txBody>
      <dsp:txXfrm>
        <a:off x="58576" y="137203"/>
        <a:ext cx="5826447" cy="1082774"/>
      </dsp:txXfrm>
    </dsp:sp>
    <dsp:sp modelId="{D1BF7D01-29C5-46E9-B275-BD07045DCD89}">
      <dsp:nvSpPr>
        <dsp:cNvPr id="0" name=""/>
        <dsp:cNvSpPr/>
      </dsp:nvSpPr>
      <dsp:spPr>
        <a:xfrm>
          <a:off x="0" y="1353433"/>
          <a:ext cx="5943599" cy="1199926"/>
        </a:xfrm>
        <a:prstGeom prst="roundRect">
          <a:avLst/>
        </a:prstGeom>
        <a:solidFill>
          <a:schemeClr val="accent2">
            <a:hueOff val="-495428"/>
            <a:satOff val="-266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Provide ongoing feedback that can be used to improve  teaching and learning. </a:t>
          </a:r>
          <a:endParaRPr lang="en-US" sz="2600" kern="1200" dirty="0"/>
        </a:p>
      </dsp:txBody>
      <dsp:txXfrm>
        <a:off x="58576" y="1412009"/>
        <a:ext cx="5826447" cy="1082774"/>
      </dsp:txXfrm>
    </dsp:sp>
    <dsp:sp modelId="{2FD0B5BC-D716-4A0E-A0B6-D48DA20C275C}">
      <dsp:nvSpPr>
        <dsp:cNvPr id="0" name=""/>
        <dsp:cNvSpPr/>
      </dsp:nvSpPr>
      <dsp:spPr>
        <a:xfrm>
          <a:off x="0" y="2628239"/>
          <a:ext cx="5943599" cy="1199926"/>
        </a:xfrm>
        <a:prstGeom prst="roundRect">
          <a:avLst/>
        </a:prstGeom>
        <a:solidFill>
          <a:schemeClr val="accent2">
            <a:hueOff val="-990857"/>
            <a:satOff val="-532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Occurs during tasks set within class. </a:t>
          </a:r>
          <a:endParaRPr lang="en-US" sz="2600" kern="1200"/>
        </a:p>
      </dsp:txBody>
      <dsp:txXfrm>
        <a:off x="58576" y="2686815"/>
        <a:ext cx="5826447" cy="1082774"/>
      </dsp:txXfrm>
    </dsp:sp>
    <dsp:sp modelId="{40CE1255-0669-48B4-9C56-C84CD8428F7F}">
      <dsp:nvSpPr>
        <dsp:cNvPr id="0" name=""/>
        <dsp:cNvSpPr/>
      </dsp:nvSpPr>
      <dsp:spPr>
        <a:xfrm>
          <a:off x="0" y="3903046"/>
          <a:ext cx="5943599" cy="1199926"/>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Formative feedback helps students to improve and prevent them from making the same mistakes again. </a:t>
          </a:r>
          <a:endParaRPr lang="en-US" sz="2600" kern="1200"/>
        </a:p>
      </dsp:txBody>
      <dsp:txXfrm>
        <a:off x="58576" y="3961622"/>
        <a:ext cx="5826447" cy="10827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9CE1F-DD2C-4656-BB1F-B5CD831BD79B}">
      <dsp:nvSpPr>
        <dsp:cNvPr id="0" name=""/>
        <dsp:cNvSpPr/>
      </dsp:nvSpPr>
      <dsp:spPr>
        <a:xfrm>
          <a:off x="0" y="488039"/>
          <a:ext cx="5943599" cy="1003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Occurs after a summative assessment and is used to evaluate student learning at the end of a module </a:t>
          </a:r>
          <a:endParaRPr lang="en-US" sz="2200" kern="1200"/>
        </a:p>
      </dsp:txBody>
      <dsp:txXfrm>
        <a:off x="49004" y="537043"/>
        <a:ext cx="5845591" cy="905852"/>
      </dsp:txXfrm>
    </dsp:sp>
    <dsp:sp modelId="{44F35002-8FF4-42D7-93D1-B7A677CF7E8B}">
      <dsp:nvSpPr>
        <dsp:cNvPr id="0" name=""/>
        <dsp:cNvSpPr/>
      </dsp:nvSpPr>
      <dsp:spPr>
        <a:xfrm>
          <a:off x="0" y="1555259"/>
          <a:ext cx="5943599" cy="1003860"/>
        </a:xfrm>
        <a:prstGeom prst="roundRect">
          <a:avLst/>
        </a:prstGeom>
        <a:solidFill>
          <a:schemeClr val="accent2">
            <a:hueOff val="-495428"/>
            <a:satOff val="-266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Work is compared against standards (criteria). </a:t>
          </a:r>
          <a:endParaRPr lang="en-US" sz="2200" kern="1200"/>
        </a:p>
      </dsp:txBody>
      <dsp:txXfrm>
        <a:off x="49004" y="1604263"/>
        <a:ext cx="5845591" cy="905852"/>
      </dsp:txXfrm>
    </dsp:sp>
    <dsp:sp modelId="{0A624421-4A99-4159-9086-9AD525286138}">
      <dsp:nvSpPr>
        <dsp:cNvPr id="0" name=""/>
        <dsp:cNvSpPr/>
      </dsp:nvSpPr>
      <dsp:spPr>
        <a:xfrm>
          <a:off x="0" y="2622480"/>
          <a:ext cx="5943599" cy="1003860"/>
        </a:xfrm>
        <a:prstGeom prst="roundRect">
          <a:avLst/>
        </a:prstGeom>
        <a:solidFill>
          <a:schemeClr val="accent2">
            <a:hueOff val="-990857"/>
            <a:satOff val="-532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Contains detailed comments that are related to specific aspects of their work</a:t>
          </a:r>
          <a:endParaRPr lang="en-US" sz="2200" kern="1200"/>
        </a:p>
      </dsp:txBody>
      <dsp:txXfrm>
        <a:off x="49004" y="2671484"/>
        <a:ext cx="5845591" cy="905852"/>
      </dsp:txXfrm>
    </dsp:sp>
    <dsp:sp modelId="{AD7EB01A-0AFB-44C9-98B7-601E0A678480}">
      <dsp:nvSpPr>
        <dsp:cNvPr id="0" name=""/>
        <dsp:cNvSpPr/>
      </dsp:nvSpPr>
      <dsp:spPr>
        <a:xfrm>
          <a:off x="0" y="3689700"/>
          <a:ext cx="5943599" cy="1003860"/>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Explains how the mark was derived from the criteria provided and additional constructive comments on how the work could be improved.</a:t>
          </a:r>
          <a:endParaRPr lang="en-US" sz="2200" kern="1200"/>
        </a:p>
      </dsp:txBody>
      <dsp:txXfrm>
        <a:off x="49004" y="3738704"/>
        <a:ext cx="5845591" cy="9058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4093D-1634-48DE-A964-27B4F3C6A0B4}">
      <dsp:nvSpPr>
        <dsp:cNvPr id="0" name=""/>
        <dsp:cNvSpPr/>
      </dsp:nvSpPr>
      <dsp:spPr>
        <a:xfrm>
          <a:off x="0" y="33098"/>
          <a:ext cx="5943599" cy="1233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Students are experts in their own rights </a:t>
          </a:r>
          <a:endParaRPr lang="en-US" sz="2100" kern="1200"/>
        </a:p>
      </dsp:txBody>
      <dsp:txXfrm>
        <a:off x="60214" y="93312"/>
        <a:ext cx="5823171" cy="1113062"/>
      </dsp:txXfrm>
    </dsp:sp>
    <dsp:sp modelId="{D6CA65F6-E94D-4A01-9A61-825988234F43}">
      <dsp:nvSpPr>
        <dsp:cNvPr id="0" name=""/>
        <dsp:cNvSpPr/>
      </dsp:nvSpPr>
      <dsp:spPr>
        <a:xfrm>
          <a:off x="0" y="1327069"/>
          <a:ext cx="5943599" cy="1233490"/>
        </a:xfrm>
        <a:prstGeom prst="roundRect">
          <a:avLst/>
        </a:prstGeom>
        <a:solidFill>
          <a:schemeClr val="accent2">
            <a:hueOff val="-495428"/>
            <a:satOff val="-266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Learning is strengthened with student-to-student interactions </a:t>
          </a:r>
          <a:endParaRPr lang="en-US" sz="2100" kern="1200"/>
        </a:p>
      </dsp:txBody>
      <dsp:txXfrm>
        <a:off x="60214" y="1387283"/>
        <a:ext cx="5823171" cy="1113062"/>
      </dsp:txXfrm>
    </dsp:sp>
    <dsp:sp modelId="{9AB89CEB-809E-4956-A9D6-5ECB7CCFE276}">
      <dsp:nvSpPr>
        <dsp:cNvPr id="0" name=""/>
        <dsp:cNvSpPr/>
      </dsp:nvSpPr>
      <dsp:spPr>
        <a:xfrm>
          <a:off x="0" y="2621040"/>
          <a:ext cx="5943599" cy="1233490"/>
        </a:xfrm>
        <a:prstGeom prst="roundRect">
          <a:avLst/>
        </a:prstGeom>
        <a:solidFill>
          <a:schemeClr val="accent2">
            <a:hueOff val="-990857"/>
            <a:satOff val="-532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Feedback from other students is highly valued </a:t>
          </a:r>
          <a:endParaRPr lang="en-US" sz="2100" kern="1200"/>
        </a:p>
      </dsp:txBody>
      <dsp:txXfrm>
        <a:off x="60214" y="2681254"/>
        <a:ext cx="5823171" cy="1113062"/>
      </dsp:txXfrm>
    </dsp:sp>
    <dsp:sp modelId="{F846FFD6-C5A4-4C49-895C-B179A401C24F}">
      <dsp:nvSpPr>
        <dsp:cNvPr id="0" name=""/>
        <dsp:cNvSpPr/>
      </dsp:nvSpPr>
      <dsp:spPr>
        <a:xfrm>
          <a:off x="0" y="3915010"/>
          <a:ext cx="5943599" cy="1233490"/>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Providing students with regular opportunities to give and receive peer feedback enriches their learning experiences and develops their professional skill set.</a:t>
          </a:r>
          <a:endParaRPr lang="en-US" sz="2100" kern="1200"/>
        </a:p>
      </dsp:txBody>
      <dsp:txXfrm>
        <a:off x="60214" y="3975224"/>
        <a:ext cx="5823171" cy="11130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47861-F297-4E75-89CF-9192FFBDF612}">
      <dsp:nvSpPr>
        <dsp:cNvPr id="0" name=""/>
        <dsp:cNvSpPr/>
      </dsp:nvSpPr>
      <dsp:spPr>
        <a:xfrm>
          <a:off x="0" y="10140"/>
          <a:ext cx="5943599" cy="12320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This is the ultimate goal of feedback for learning is to make students autonomous. </a:t>
          </a:r>
          <a:endParaRPr lang="en-US" sz="2700" kern="1200"/>
        </a:p>
      </dsp:txBody>
      <dsp:txXfrm>
        <a:off x="60142" y="70282"/>
        <a:ext cx="5823315" cy="1111725"/>
      </dsp:txXfrm>
    </dsp:sp>
    <dsp:sp modelId="{0EAC9A34-7ADE-48B8-9DCC-453929B14D11}">
      <dsp:nvSpPr>
        <dsp:cNvPr id="0" name=""/>
        <dsp:cNvSpPr/>
      </dsp:nvSpPr>
      <dsp:spPr>
        <a:xfrm>
          <a:off x="0" y="1319910"/>
          <a:ext cx="5943599" cy="1232009"/>
        </a:xfrm>
        <a:prstGeom prst="roundRect">
          <a:avLst/>
        </a:prstGeom>
        <a:solidFill>
          <a:schemeClr val="accent2">
            <a:hueOff val="-495428"/>
            <a:satOff val="-266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Feedback from teachers provides directions </a:t>
          </a:r>
          <a:endParaRPr lang="en-US" sz="2700" kern="1200"/>
        </a:p>
      </dsp:txBody>
      <dsp:txXfrm>
        <a:off x="60142" y="1380052"/>
        <a:ext cx="5823315" cy="1111725"/>
      </dsp:txXfrm>
    </dsp:sp>
    <dsp:sp modelId="{9150061C-9991-466A-952B-26231C5F5410}">
      <dsp:nvSpPr>
        <dsp:cNvPr id="0" name=""/>
        <dsp:cNvSpPr/>
      </dsp:nvSpPr>
      <dsp:spPr>
        <a:xfrm>
          <a:off x="0" y="2629680"/>
          <a:ext cx="5943599" cy="1232009"/>
        </a:xfrm>
        <a:prstGeom prst="roundRect">
          <a:avLst/>
        </a:prstGeom>
        <a:solidFill>
          <a:schemeClr val="accent2">
            <a:hueOff val="-990857"/>
            <a:satOff val="-532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Students are encouraged to reflect and take control  of their own learning</a:t>
          </a:r>
          <a:endParaRPr lang="en-US" sz="2700" kern="1200"/>
        </a:p>
      </dsp:txBody>
      <dsp:txXfrm>
        <a:off x="60142" y="2689822"/>
        <a:ext cx="5823315" cy="1111725"/>
      </dsp:txXfrm>
    </dsp:sp>
    <dsp:sp modelId="{6AB89CE0-BCAD-475A-9AAE-6669DDF4E191}">
      <dsp:nvSpPr>
        <dsp:cNvPr id="0" name=""/>
        <dsp:cNvSpPr/>
      </dsp:nvSpPr>
      <dsp:spPr>
        <a:xfrm>
          <a:off x="0" y="3939450"/>
          <a:ext cx="5943599" cy="1232009"/>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Identify what they need to do to improve and develop</a:t>
          </a:r>
          <a:endParaRPr lang="en-US" sz="2700" kern="1200"/>
        </a:p>
      </dsp:txBody>
      <dsp:txXfrm>
        <a:off x="60142" y="3999592"/>
        <a:ext cx="5823315" cy="111172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57D40-E1D4-4084-A688-0C9A93534BED}">
      <dsp:nvSpPr>
        <dsp:cNvPr id="0" name=""/>
        <dsp:cNvSpPr/>
      </dsp:nvSpPr>
      <dsp:spPr>
        <a:xfrm>
          <a:off x="0" y="74264"/>
          <a:ext cx="5943599" cy="9582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type of feedback is specific, issue-focused and based on observations of performance and there are typically 4 types of  constructive feedback:</a:t>
          </a:r>
          <a:endParaRPr lang="en-US" sz="2100" kern="1200"/>
        </a:p>
      </dsp:txBody>
      <dsp:txXfrm>
        <a:off x="46777" y="121041"/>
        <a:ext cx="5850045" cy="864675"/>
      </dsp:txXfrm>
    </dsp:sp>
    <dsp:sp modelId="{E53E1BD7-A253-4DED-BB59-8AB6154AA9B7}">
      <dsp:nvSpPr>
        <dsp:cNvPr id="0" name=""/>
        <dsp:cNvSpPr/>
      </dsp:nvSpPr>
      <dsp:spPr>
        <a:xfrm>
          <a:off x="0" y="1092974"/>
          <a:ext cx="5943599" cy="958229"/>
        </a:xfrm>
        <a:prstGeom prst="roundRect">
          <a:avLst/>
        </a:prstGeom>
        <a:solidFill>
          <a:schemeClr val="accent2">
            <a:hueOff val="-371571"/>
            <a:satOff val="-1998"/>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Negative feedback: corrective comments about past behaviour. Focuses on behaviour that wasn’t successful and shouldn’t be repeated.</a:t>
          </a:r>
          <a:endParaRPr lang="en-US" sz="2100" kern="1200"/>
        </a:p>
      </dsp:txBody>
      <dsp:txXfrm>
        <a:off x="46777" y="1139751"/>
        <a:ext cx="5850045" cy="864675"/>
      </dsp:txXfrm>
    </dsp:sp>
    <dsp:sp modelId="{06141953-25F5-4B27-8D70-4C44A24D0ED7}">
      <dsp:nvSpPr>
        <dsp:cNvPr id="0" name=""/>
        <dsp:cNvSpPr/>
      </dsp:nvSpPr>
      <dsp:spPr>
        <a:xfrm>
          <a:off x="0" y="2111684"/>
          <a:ext cx="5943599" cy="958229"/>
        </a:xfrm>
        <a:prstGeom prst="roundRect">
          <a:avLst/>
        </a:prstGeom>
        <a:solidFill>
          <a:schemeClr val="accent2">
            <a:hueOff val="-743143"/>
            <a:satOff val="-399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Positive feedback: affirming comments about past behaviour. Focuses on behaviour that was successful and should be continued.</a:t>
          </a:r>
          <a:endParaRPr lang="en-US" sz="2100" kern="1200"/>
        </a:p>
      </dsp:txBody>
      <dsp:txXfrm>
        <a:off x="46777" y="2158461"/>
        <a:ext cx="5850045" cy="864675"/>
      </dsp:txXfrm>
    </dsp:sp>
    <dsp:sp modelId="{8D3C0956-9939-4D45-9115-AE6271DFDEE4}">
      <dsp:nvSpPr>
        <dsp:cNvPr id="0" name=""/>
        <dsp:cNvSpPr/>
      </dsp:nvSpPr>
      <dsp:spPr>
        <a:xfrm>
          <a:off x="0" y="3130395"/>
          <a:ext cx="5943599" cy="958229"/>
        </a:xfrm>
        <a:prstGeom prst="roundRect">
          <a:avLst/>
        </a:prstGeom>
        <a:solidFill>
          <a:schemeClr val="accent2">
            <a:hueOff val="-1114714"/>
            <a:satOff val="-5994"/>
            <a:lumOff val="19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Negative feed-forward: corrective comments about future performance. Focuses on behaviour that should be avoided in the future.</a:t>
          </a:r>
          <a:endParaRPr lang="en-US" sz="2100" kern="1200"/>
        </a:p>
      </dsp:txBody>
      <dsp:txXfrm>
        <a:off x="46777" y="3177172"/>
        <a:ext cx="5850045" cy="864675"/>
      </dsp:txXfrm>
    </dsp:sp>
    <dsp:sp modelId="{A1F74669-4E82-4A72-B4A7-9DDBB6A805DA}">
      <dsp:nvSpPr>
        <dsp:cNvPr id="0" name=""/>
        <dsp:cNvSpPr/>
      </dsp:nvSpPr>
      <dsp:spPr>
        <a:xfrm>
          <a:off x="0" y="4149105"/>
          <a:ext cx="5943599" cy="958229"/>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Positive feed-forward: affirming comments about future behaviour. Focused on behaviour that will improve performance in the future.</a:t>
          </a:r>
          <a:endParaRPr lang="en-US" sz="2100" kern="1200"/>
        </a:p>
      </dsp:txBody>
      <dsp:txXfrm>
        <a:off x="46777" y="4195882"/>
        <a:ext cx="5850045" cy="864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CD511-C98C-48E4-951C-2436B0FA0D8C}">
      <dsp:nvSpPr>
        <dsp:cNvPr id="0" name=""/>
        <dsp:cNvSpPr/>
      </dsp:nvSpPr>
      <dsp:spPr>
        <a:xfrm>
          <a:off x="1184048" y="766055"/>
          <a:ext cx="1295316" cy="12953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9195D0-193E-46AE-A01C-B92DF56596EB}">
      <dsp:nvSpPr>
        <dsp:cNvPr id="0" name=""/>
        <dsp:cNvSpPr/>
      </dsp:nvSpPr>
      <dsp:spPr>
        <a:xfrm>
          <a:off x="392466" y="2417242"/>
          <a:ext cx="28784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Within university you will encounter many modes of assessments, but generally speaking, these will either be formative of summative assessments. </a:t>
          </a:r>
          <a:endParaRPr lang="en-US" sz="1400" kern="1200"/>
        </a:p>
      </dsp:txBody>
      <dsp:txXfrm>
        <a:off x="392466" y="2417242"/>
        <a:ext cx="2878480" cy="720000"/>
      </dsp:txXfrm>
    </dsp:sp>
    <dsp:sp modelId="{799C3AAC-4C25-4C44-972B-C7E1F5918231}">
      <dsp:nvSpPr>
        <dsp:cNvPr id="0" name=""/>
        <dsp:cNvSpPr/>
      </dsp:nvSpPr>
      <dsp:spPr>
        <a:xfrm>
          <a:off x="4566262" y="766055"/>
          <a:ext cx="1295316" cy="12953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9BCC30-5B30-4E6C-B3CA-F9D69A9A5565}">
      <dsp:nvSpPr>
        <dsp:cNvPr id="0" name=""/>
        <dsp:cNvSpPr/>
      </dsp:nvSpPr>
      <dsp:spPr>
        <a:xfrm>
          <a:off x="3774680" y="2417242"/>
          <a:ext cx="28784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Formative= activities in class to demonstrate lesson objectives</a:t>
          </a:r>
          <a:endParaRPr lang="en-US" sz="1400" kern="1200"/>
        </a:p>
      </dsp:txBody>
      <dsp:txXfrm>
        <a:off x="3774680" y="2417242"/>
        <a:ext cx="2878480" cy="720000"/>
      </dsp:txXfrm>
    </dsp:sp>
    <dsp:sp modelId="{C68FD885-7829-4297-ADA3-D0C647B5155B}">
      <dsp:nvSpPr>
        <dsp:cNvPr id="0" name=""/>
        <dsp:cNvSpPr/>
      </dsp:nvSpPr>
      <dsp:spPr>
        <a:xfrm>
          <a:off x="7948476" y="766055"/>
          <a:ext cx="1295316" cy="12953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AD2B03-AA87-4F58-B83B-457A38891BFC}">
      <dsp:nvSpPr>
        <dsp:cNvPr id="0" name=""/>
        <dsp:cNvSpPr/>
      </dsp:nvSpPr>
      <dsp:spPr>
        <a:xfrm>
          <a:off x="7156894" y="2417242"/>
          <a:ext cx="28784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Summative= formal assessments (Essay, portfolio, and presentation etc.) </a:t>
          </a:r>
          <a:endParaRPr lang="en-US" sz="1400" kern="1200"/>
        </a:p>
      </dsp:txBody>
      <dsp:txXfrm>
        <a:off x="7156894" y="2417242"/>
        <a:ext cx="287848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ED98D-B3DD-4CB1-BF9E-56EF86F6B72C}">
      <dsp:nvSpPr>
        <dsp:cNvPr id="0" name=""/>
        <dsp:cNvSpPr/>
      </dsp:nvSpPr>
      <dsp:spPr>
        <a:xfrm>
          <a:off x="0" y="0"/>
          <a:ext cx="8260080" cy="7901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Iliya (2014) argues that summative assessments should not be the ‘bad face’ of assessments because of its many benefits. </a:t>
          </a:r>
          <a:endParaRPr lang="en-US" sz="2200" kern="1200"/>
        </a:p>
      </dsp:txBody>
      <dsp:txXfrm>
        <a:off x="23142" y="23142"/>
        <a:ext cx="7340688" cy="743858"/>
      </dsp:txXfrm>
    </dsp:sp>
    <dsp:sp modelId="{DE4FD49F-FCCA-4FD2-A4FF-2DB37F0267D4}">
      <dsp:nvSpPr>
        <dsp:cNvPr id="0" name=""/>
        <dsp:cNvSpPr/>
      </dsp:nvSpPr>
      <dsp:spPr>
        <a:xfrm>
          <a:off x="691781" y="933805"/>
          <a:ext cx="8260080" cy="79014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It enables teachers and institutions to keep track of students’ learning. </a:t>
          </a:r>
          <a:endParaRPr lang="en-US" sz="2200" kern="1200"/>
        </a:p>
      </dsp:txBody>
      <dsp:txXfrm>
        <a:off x="714923" y="956947"/>
        <a:ext cx="7008421" cy="743858"/>
      </dsp:txXfrm>
    </dsp:sp>
    <dsp:sp modelId="{060B1E95-196B-4CEC-8A33-2EE21B1FFE0C}">
      <dsp:nvSpPr>
        <dsp:cNvPr id="0" name=""/>
        <dsp:cNvSpPr/>
      </dsp:nvSpPr>
      <dsp:spPr>
        <a:xfrm>
          <a:off x="1373238" y="1867610"/>
          <a:ext cx="8260080" cy="79014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It supports students to keep track of their own progress. </a:t>
          </a:r>
          <a:endParaRPr lang="en-US" sz="2200" kern="1200"/>
        </a:p>
      </dsp:txBody>
      <dsp:txXfrm>
        <a:off x="1396380" y="1890752"/>
        <a:ext cx="7018746" cy="743858"/>
      </dsp:txXfrm>
    </dsp:sp>
    <dsp:sp modelId="{A8F7A349-7C5A-488D-A287-CE316A885DF6}">
      <dsp:nvSpPr>
        <dsp:cNvPr id="0" name=""/>
        <dsp:cNvSpPr/>
      </dsp:nvSpPr>
      <dsp:spPr>
        <a:xfrm>
          <a:off x="2065019" y="2801416"/>
          <a:ext cx="8260080" cy="79014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Provide clear evidence against criteria </a:t>
          </a:r>
          <a:endParaRPr lang="en-US" sz="2200" kern="1200"/>
        </a:p>
      </dsp:txBody>
      <dsp:txXfrm>
        <a:off x="2088161" y="2824558"/>
        <a:ext cx="7008421" cy="743858"/>
      </dsp:txXfrm>
    </dsp:sp>
    <dsp:sp modelId="{8C4C820C-CF97-4424-8279-D99492AEBE44}">
      <dsp:nvSpPr>
        <dsp:cNvPr id="0" name=""/>
        <dsp:cNvSpPr/>
      </dsp:nvSpPr>
      <dsp:spPr>
        <a:xfrm>
          <a:off x="7746487" y="605177"/>
          <a:ext cx="513592" cy="51359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862045" y="605177"/>
        <a:ext cx="282476" cy="386478"/>
      </dsp:txXfrm>
    </dsp:sp>
    <dsp:sp modelId="{AD83C103-32BF-43E4-8847-AA2501EF1356}">
      <dsp:nvSpPr>
        <dsp:cNvPr id="0" name=""/>
        <dsp:cNvSpPr/>
      </dsp:nvSpPr>
      <dsp:spPr>
        <a:xfrm>
          <a:off x="8438268" y="1538983"/>
          <a:ext cx="513592" cy="51359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553826" y="1538983"/>
        <a:ext cx="282476" cy="386478"/>
      </dsp:txXfrm>
    </dsp:sp>
    <dsp:sp modelId="{2C6A8F34-79FF-44BA-8366-7AE3931227C5}">
      <dsp:nvSpPr>
        <dsp:cNvPr id="0" name=""/>
        <dsp:cNvSpPr/>
      </dsp:nvSpPr>
      <dsp:spPr>
        <a:xfrm>
          <a:off x="9119725" y="2472788"/>
          <a:ext cx="513592" cy="51359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235283" y="2472788"/>
        <a:ext cx="282476" cy="38647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80B97-35FA-4F01-91CA-FF9E77F70E86}">
      <dsp:nvSpPr>
        <dsp:cNvPr id="0" name=""/>
        <dsp:cNvSpPr/>
      </dsp:nvSpPr>
      <dsp:spPr>
        <a:xfrm>
          <a:off x="0" y="68493"/>
          <a:ext cx="5943599" cy="6712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Improvement: Insight to performance</a:t>
          </a:r>
          <a:endParaRPr lang="en-US" sz="2000" kern="1200"/>
        </a:p>
      </dsp:txBody>
      <dsp:txXfrm>
        <a:off x="32770" y="101263"/>
        <a:ext cx="5878059" cy="605747"/>
      </dsp:txXfrm>
    </dsp:sp>
    <dsp:sp modelId="{DACA8E3D-94DD-463E-AEC0-E05BAA2A60C9}">
      <dsp:nvSpPr>
        <dsp:cNvPr id="0" name=""/>
        <dsp:cNvSpPr/>
      </dsp:nvSpPr>
      <dsp:spPr>
        <a:xfrm>
          <a:off x="0" y="797381"/>
          <a:ext cx="5943599" cy="671287"/>
        </a:xfrm>
        <a:prstGeom prst="roundRect">
          <a:avLst/>
        </a:prstGeom>
        <a:solidFill>
          <a:schemeClr val="accent2">
            <a:hueOff val="-247714"/>
            <a:satOff val="-1332"/>
            <a:lumOff val="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Motivation:  Encourages students to continue to put in the effort</a:t>
          </a:r>
          <a:endParaRPr lang="en-US" sz="2000" kern="1200"/>
        </a:p>
      </dsp:txBody>
      <dsp:txXfrm>
        <a:off x="32770" y="830151"/>
        <a:ext cx="5878059" cy="605747"/>
      </dsp:txXfrm>
    </dsp:sp>
    <dsp:sp modelId="{90B7EA1F-95DD-4213-886B-E981BC222B5B}">
      <dsp:nvSpPr>
        <dsp:cNvPr id="0" name=""/>
        <dsp:cNvSpPr/>
      </dsp:nvSpPr>
      <dsp:spPr>
        <a:xfrm>
          <a:off x="0" y="1526268"/>
          <a:ext cx="5943599" cy="671287"/>
        </a:xfrm>
        <a:prstGeom prst="roundRect">
          <a:avLst/>
        </a:prstGeom>
        <a:solidFill>
          <a:schemeClr val="accent2">
            <a:hueOff val="-495428"/>
            <a:satOff val="-266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Self-awareness: Develops self-awareness of strengths and areas for improvement (reflective) </a:t>
          </a:r>
          <a:endParaRPr lang="en-US" sz="2000" kern="1200"/>
        </a:p>
      </dsp:txBody>
      <dsp:txXfrm>
        <a:off x="32770" y="1559038"/>
        <a:ext cx="5878059" cy="605747"/>
      </dsp:txXfrm>
    </dsp:sp>
    <dsp:sp modelId="{C1A23B9F-F00C-4519-9255-420577A2DC4D}">
      <dsp:nvSpPr>
        <dsp:cNvPr id="0" name=""/>
        <dsp:cNvSpPr/>
      </dsp:nvSpPr>
      <dsp:spPr>
        <a:xfrm>
          <a:off x="0" y="2255156"/>
          <a:ext cx="5943599" cy="671287"/>
        </a:xfrm>
        <a:prstGeom prst="roundRect">
          <a:avLst/>
        </a:prstGeom>
        <a:solidFill>
          <a:schemeClr val="accent2">
            <a:hueOff val="-743143"/>
            <a:satOff val="-399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Goal Setting: generates realistic and achievable goals </a:t>
          </a:r>
          <a:endParaRPr lang="en-US" sz="2000" kern="1200"/>
        </a:p>
      </dsp:txBody>
      <dsp:txXfrm>
        <a:off x="32770" y="2287926"/>
        <a:ext cx="5878059" cy="605747"/>
      </dsp:txXfrm>
    </dsp:sp>
    <dsp:sp modelId="{8E3A019C-6ECB-432C-85C9-D10148FEB4DA}">
      <dsp:nvSpPr>
        <dsp:cNvPr id="0" name=""/>
        <dsp:cNvSpPr/>
      </dsp:nvSpPr>
      <dsp:spPr>
        <a:xfrm>
          <a:off x="0" y="2984043"/>
          <a:ext cx="5943599" cy="671287"/>
        </a:xfrm>
        <a:prstGeom prst="roundRect">
          <a:avLst/>
        </a:prstGeom>
        <a:solidFill>
          <a:schemeClr val="accent2">
            <a:hueOff val="-990857"/>
            <a:satOff val="-532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Communication: Develops rapport and communication between teacher-student. </a:t>
          </a:r>
          <a:endParaRPr lang="en-US" sz="2000" kern="1200"/>
        </a:p>
      </dsp:txBody>
      <dsp:txXfrm>
        <a:off x="32770" y="3016813"/>
        <a:ext cx="5878059" cy="605747"/>
      </dsp:txXfrm>
    </dsp:sp>
    <dsp:sp modelId="{375D23D2-E441-48C2-B20F-BD49A9ECA894}">
      <dsp:nvSpPr>
        <dsp:cNvPr id="0" name=""/>
        <dsp:cNvSpPr/>
      </dsp:nvSpPr>
      <dsp:spPr>
        <a:xfrm>
          <a:off x="0" y="3712931"/>
          <a:ext cx="5943599" cy="671287"/>
        </a:xfrm>
        <a:prstGeom prst="roundRect">
          <a:avLst/>
        </a:prstGeom>
        <a:solidFill>
          <a:schemeClr val="accent2">
            <a:hueOff val="-1238571"/>
            <a:satOff val="-6660"/>
            <a:lumOff val="21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Assessment: Integral to the learning journey </a:t>
          </a:r>
          <a:endParaRPr lang="en-US" sz="2000" kern="1200"/>
        </a:p>
      </dsp:txBody>
      <dsp:txXfrm>
        <a:off x="32770" y="3745701"/>
        <a:ext cx="5878059" cy="605747"/>
      </dsp:txXfrm>
    </dsp:sp>
    <dsp:sp modelId="{FF32BE46-345E-4CAA-AA77-69B911899FEA}">
      <dsp:nvSpPr>
        <dsp:cNvPr id="0" name=""/>
        <dsp:cNvSpPr/>
      </dsp:nvSpPr>
      <dsp:spPr>
        <a:xfrm>
          <a:off x="0" y="4441818"/>
          <a:ext cx="5943599" cy="671287"/>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Building Confidence: reinforces achievements and empowers students to take on challenges. </a:t>
          </a:r>
          <a:endParaRPr lang="en-US" sz="2000" kern="1200"/>
        </a:p>
      </dsp:txBody>
      <dsp:txXfrm>
        <a:off x="32770" y="4474588"/>
        <a:ext cx="5878059" cy="60574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AEF3D-C8D4-4E20-9F64-E4367B77B9E9}">
      <dsp:nvSpPr>
        <dsp:cNvPr id="0" name=""/>
        <dsp:cNvSpPr/>
      </dsp:nvSpPr>
      <dsp:spPr>
        <a:xfrm>
          <a:off x="0" y="34440"/>
          <a:ext cx="5943599" cy="12004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What do you think about feedback? </a:t>
          </a:r>
          <a:endParaRPr lang="en-US" sz="3600" kern="1200"/>
        </a:p>
      </dsp:txBody>
      <dsp:txXfrm>
        <a:off x="58600" y="93040"/>
        <a:ext cx="5826399" cy="1083219"/>
      </dsp:txXfrm>
    </dsp:sp>
    <dsp:sp modelId="{3EA3ACA2-DBB0-4F96-BB63-D3ABA2FB662E}">
      <dsp:nvSpPr>
        <dsp:cNvPr id="0" name=""/>
        <dsp:cNvSpPr/>
      </dsp:nvSpPr>
      <dsp:spPr>
        <a:xfrm>
          <a:off x="0" y="1338540"/>
          <a:ext cx="5943599" cy="1200419"/>
        </a:xfrm>
        <a:prstGeom prst="roundRect">
          <a:avLst/>
        </a:prstGeom>
        <a:solidFill>
          <a:schemeClr val="accent2">
            <a:hueOff val="-495428"/>
            <a:satOff val="-266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How do you think feedback should be provided? </a:t>
          </a:r>
          <a:endParaRPr lang="en-US" sz="3600" kern="1200"/>
        </a:p>
      </dsp:txBody>
      <dsp:txXfrm>
        <a:off x="58600" y="1397140"/>
        <a:ext cx="5826399" cy="1083219"/>
      </dsp:txXfrm>
    </dsp:sp>
    <dsp:sp modelId="{DC8DAEDF-FE0D-4A56-BADB-C6BE1258D031}">
      <dsp:nvSpPr>
        <dsp:cNvPr id="0" name=""/>
        <dsp:cNvSpPr/>
      </dsp:nvSpPr>
      <dsp:spPr>
        <a:xfrm>
          <a:off x="0" y="2642640"/>
          <a:ext cx="5943599" cy="1200419"/>
        </a:xfrm>
        <a:prstGeom prst="roundRect">
          <a:avLst/>
        </a:prstGeom>
        <a:solidFill>
          <a:schemeClr val="accent2">
            <a:hueOff val="-990857"/>
            <a:satOff val="-532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Will you engage with the feedback? </a:t>
          </a:r>
          <a:endParaRPr lang="en-US" sz="3600" kern="1200" dirty="0"/>
        </a:p>
      </dsp:txBody>
      <dsp:txXfrm>
        <a:off x="58600" y="2701240"/>
        <a:ext cx="5826399" cy="1083219"/>
      </dsp:txXfrm>
    </dsp:sp>
    <dsp:sp modelId="{F932809C-5298-4B1C-9A8A-B5C2C8DE2071}">
      <dsp:nvSpPr>
        <dsp:cNvPr id="0" name=""/>
        <dsp:cNvSpPr/>
      </dsp:nvSpPr>
      <dsp:spPr>
        <a:xfrm>
          <a:off x="0" y="3946740"/>
          <a:ext cx="5943599" cy="1200419"/>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What do you value? </a:t>
          </a:r>
          <a:endParaRPr lang="en-US" sz="3600" kern="1200"/>
        </a:p>
      </dsp:txBody>
      <dsp:txXfrm>
        <a:off x="58600" y="4005340"/>
        <a:ext cx="5826399" cy="108321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F6787-E9FE-403B-9E91-ACF35DF85561}">
      <dsp:nvSpPr>
        <dsp:cNvPr id="0" name=""/>
        <dsp:cNvSpPr/>
      </dsp:nvSpPr>
      <dsp:spPr>
        <a:xfrm>
          <a:off x="0" y="76728"/>
          <a:ext cx="5943599" cy="9503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 provide written feedback via the Turn-It-In Link </a:t>
          </a:r>
          <a:endParaRPr lang="en-US" sz="2400" kern="1200"/>
        </a:p>
      </dsp:txBody>
      <dsp:txXfrm>
        <a:off x="46391" y="123119"/>
        <a:ext cx="5850817" cy="857550"/>
      </dsp:txXfrm>
    </dsp:sp>
    <dsp:sp modelId="{507331DB-B0CD-4C7D-8DC7-4DD3AFCAED51}">
      <dsp:nvSpPr>
        <dsp:cNvPr id="0" name=""/>
        <dsp:cNvSpPr/>
      </dsp:nvSpPr>
      <dsp:spPr>
        <a:xfrm>
          <a:off x="0" y="1096181"/>
          <a:ext cx="5943599" cy="950332"/>
        </a:xfrm>
        <a:prstGeom prst="roundRect">
          <a:avLst/>
        </a:prstGeom>
        <a:solidFill>
          <a:schemeClr val="accent2">
            <a:hueOff val="-371571"/>
            <a:satOff val="-1998"/>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 utilise ‘Quick Mark Comments’ for in-text. </a:t>
          </a:r>
          <a:endParaRPr lang="en-US" sz="2400" kern="1200"/>
        </a:p>
      </dsp:txBody>
      <dsp:txXfrm>
        <a:off x="46391" y="1142572"/>
        <a:ext cx="5850817" cy="857550"/>
      </dsp:txXfrm>
    </dsp:sp>
    <dsp:sp modelId="{FF64AC37-83F6-4EC0-BADA-EB52B785F951}">
      <dsp:nvSpPr>
        <dsp:cNvPr id="0" name=""/>
        <dsp:cNvSpPr/>
      </dsp:nvSpPr>
      <dsp:spPr>
        <a:xfrm>
          <a:off x="0" y="2115633"/>
          <a:ext cx="5943599" cy="950332"/>
        </a:xfrm>
        <a:prstGeom prst="roundRect">
          <a:avLst/>
        </a:prstGeom>
        <a:solidFill>
          <a:schemeClr val="accent2">
            <a:hueOff val="-743143"/>
            <a:satOff val="-399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Full feedback will be provided for all areas of the marking criteria </a:t>
          </a:r>
          <a:endParaRPr lang="en-US" sz="2400" kern="1200"/>
        </a:p>
      </dsp:txBody>
      <dsp:txXfrm>
        <a:off x="46391" y="2162024"/>
        <a:ext cx="5850817" cy="857550"/>
      </dsp:txXfrm>
    </dsp:sp>
    <dsp:sp modelId="{629D60B6-1311-432D-9EB4-FA501DFC68D8}">
      <dsp:nvSpPr>
        <dsp:cNvPr id="0" name=""/>
        <dsp:cNvSpPr/>
      </dsp:nvSpPr>
      <dsp:spPr>
        <a:xfrm>
          <a:off x="0" y="3135086"/>
          <a:ext cx="5943599" cy="950332"/>
        </a:xfrm>
        <a:prstGeom prst="roundRect">
          <a:avLst/>
        </a:prstGeom>
        <a:solidFill>
          <a:schemeClr val="accent2">
            <a:hueOff val="-1114714"/>
            <a:satOff val="-5994"/>
            <a:lumOff val="19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Each area will include </a:t>
          </a:r>
          <a:r>
            <a:rPr lang="en-GB" sz="2400" b="1" i="1" kern="1200"/>
            <a:t>‘areas of strength</a:t>
          </a:r>
          <a:r>
            <a:rPr lang="en-GB" sz="2400" kern="1200"/>
            <a:t>, ‘</a:t>
          </a:r>
          <a:r>
            <a:rPr lang="en-GB" sz="2400" b="1" i="1" kern="1200"/>
            <a:t>area for developing’ </a:t>
          </a:r>
          <a:r>
            <a:rPr lang="en-GB" sz="2400" kern="1200"/>
            <a:t>and </a:t>
          </a:r>
          <a:r>
            <a:rPr lang="en-GB" sz="2400" b="1" i="1" kern="1200"/>
            <a:t>‘moving forward’ </a:t>
          </a:r>
          <a:endParaRPr lang="en-US" sz="2400" kern="1200"/>
        </a:p>
      </dsp:txBody>
      <dsp:txXfrm>
        <a:off x="46391" y="3181477"/>
        <a:ext cx="5850817" cy="857550"/>
      </dsp:txXfrm>
    </dsp:sp>
    <dsp:sp modelId="{4E2B7C96-3E01-4233-A8DC-7BFE243FFA0B}">
      <dsp:nvSpPr>
        <dsp:cNvPr id="0" name=""/>
        <dsp:cNvSpPr/>
      </dsp:nvSpPr>
      <dsp:spPr>
        <a:xfrm>
          <a:off x="0" y="4154538"/>
          <a:ext cx="5943599" cy="950332"/>
        </a:xfrm>
        <a:prstGeom prst="roundRect">
          <a:avLst/>
        </a:prstGeom>
        <a:solidFill>
          <a:schemeClr val="accent2">
            <a:hueOff val="-1486285"/>
            <a:satOff val="-799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a:t>Rubric (marking criteria) will be attached to view to supplement feedback </a:t>
          </a:r>
          <a:endParaRPr lang="en-US" sz="2400" kern="1200"/>
        </a:p>
      </dsp:txBody>
      <dsp:txXfrm>
        <a:off x="46391" y="4200929"/>
        <a:ext cx="5850817" cy="8575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416259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726590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146991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4909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917251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527413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78788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612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1541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46862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11/18/2024</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330885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11/18/2024</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825821"/>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080/02602938.2018.1467877" TargetMode="External"/><Relationship Id="rId2" Type="http://schemas.openxmlformats.org/officeDocument/2006/relationships/hyperlink" Target="https://doi.org/10.1007/s10459-014-9524-6" TargetMode="External"/><Relationship Id="rId1" Type="http://schemas.openxmlformats.org/officeDocument/2006/relationships/slideLayout" Target="../slideLayouts/slideLayout2.xml"/><Relationship Id="rId4" Type="http://schemas.openxmlformats.org/officeDocument/2006/relationships/hyperlink" Target="https://doi.org/10.29332/ijssh.v3n2.3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6F7EA0E-9196-4767-BBF1-F01DC4315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Green dialogue boxes">
            <a:extLst>
              <a:ext uri="{FF2B5EF4-FFF2-40B4-BE49-F238E27FC236}">
                <a16:creationId xmlns:a16="http://schemas.microsoft.com/office/drawing/2014/main" id="{9CF3D9BD-B5BF-398B-F2CA-05E7B92D61A5}"/>
              </a:ext>
            </a:extLst>
          </p:cNvPr>
          <p:cNvPicPr>
            <a:picLocks noChangeAspect="1"/>
          </p:cNvPicPr>
          <p:nvPr/>
        </p:nvPicPr>
        <p:blipFill>
          <a:blip r:embed="rId2"/>
          <a:srcRect t="17112" b="15320"/>
          <a:stretch/>
        </p:blipFill>
        <p:spPr>
          <a:xfrm>
            <a:off x="1" y="10"/>
            <a:ext cx="12191999" cy="6857989"/>
          </a:xfrm>
          <a:prstGeom prst="rect">
            <a:avLst/>
          </a:prstGeom>
        </p:spPr>
      </p:pic>
      <p:sp>
        <p:nvSpPr>
          <p:cNvPr id="21" name="Freeform: Shape 20">
            <a:extLst>
              <a:ext uri="{FF2B5EF4-FFF2-40B4-BE49-F238E27FC236}">
                <a16:creationId xmlns:a16="http://schemas.microsoft.com/office/drawing/2014/main" id="{A76F333A-62E0-4AF3-80DE-CFDF4B376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153473 w 12192000"/>
              <a:gd name="connsiteY0" fmla="*/ 805938 h 6858000"/>
              <a:gd name="connsiteX1" fmla="*/ 964227 w 12192000"/>
              <a:gd name="connsiteY1" fmla="*/ 2995186 h 6858000"/>
              <a:gd name="connsiteX2" fmla="*/ 964227 w 12192000"/>
              <a:gd name="connsiteY2" fmla="*/ 3263695 h 6858000"/>
              <a:gd name="connsiteX3" fmla="*/ 964227 w 12192000"/>
              <a:gd name="connsiteY3" fmla="*/ 4781551 h 6858000"/>
              <a:gd name="connsiteX4" fmla="*/ 5343237 w 12192000"/>
              <a:gd name="connsiteY4" fmla="*/ 4781551 h 6858000"/>
              <a:gd name="connsiteX5" fmla="*/ 5343237 w 12192000"/>
              <a:gd name="connsiteY5" fmla="*/ 2995186 h 6858000"/>
              <a:gd name="connsiteX6" fmla="*/ 3153992 w 12192000"/>
              <a:gd name="connsiteY6" fmla="*/ 805938 h 6858000"/>
              <a:gd name="connsiteX7" fmla="*/ 0 w 12192000"/>
              <a:gd name="connsiteY7" fmla="*/ 0 h 6858000"/>
              <a:gd name="connsiteX8" fmla="*/ 12192000 w 12192000"/>
              <a:gd name="connsiteY8" fmla="*/ 0 h 6858000"/>
              <a:gd name="connsiteX9" fmla="*/ 12192000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3153473" y="805938"/>
                </a:moveTo>
                <a:cubicBezTo>
                  <a:pt x="1944364" y="805938"/>
                  <a:pt x="964227" y="1786104"/>
                  <a:pt x="964227" y="2995186"/>
                </a:cubicBezTo>
                <a:lnTo>
                  <a:pt x="964227" y="3263695"/>
                </a:lnTo>
                <a:lnTo>
                  <a:pt x="964227" y="4781551"/>
                </a:lnTo>
                <a:lnTo>
                  <a:pt x="5343237" y="4781551"/>
                </a:lnTo>
                <a:lnTo>
                  <a:pt x="5343237" y="2995186"/>
                </a:lnTo>
                <a:cubicBezTo>
                  <a:pt x="5343237" y="1786104"/>
                  <a:pt x="4363097" y="805938"/>
                  <a:pt x="3153992" y="805938"/>
                </a:cubicBezTo>
                <a:close/>
                <a:moveTo>
                  <a:pt x="0" y="0"/>
                </a:moveTo>
                <a:lnTo>
                  <a:pt x="12192000" y="0"/>
                </a:lnTo>
                <a:lnTo>
                  <a:pt x="12192000" y="6858000"/>
                </a:lnTo>
                <a:lnTo>
                  <a:pt x="0" y="685800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882068-E511-E65D-5563-4B5D8FAFCE12}"/>
              </a:ext>
            </a:extLst>
          </p:cNvPr>
          <p:cNvSpPr>
            <a:spLocks noGrp="1"/>
          </p:cNvSpPr>
          <p:nvPr>
            <p:ph type="ctrTitle"/>
          </p:nvPr>
        </p:nvSpPr>
        <p:spPr>
          <a:xfrm>
            <a:off x="889570" y="5209099"/>
            <a:ext cx="10388030" cy="981633"/>
          </a:xfrm>
        </p:spPr>
        <p:txBody>
          <a:bodyPr anchor="ctr">
            <a:normAutofit/>
          </a:bodyPr>
          <a:lstStyle/>
          <a:p>
            <a:r>
              <a:rPr lang="en-GB">
                <a:solidFill>
                  <a:srgbClr val="FFFFFF"/>
                </a:solidFill>
              </a:rPr>
              <a:t>Feedback:</a:t>
            </a:r>
          </a:p>
        </p:txBody>
      </p:sp>
      <p:sp>
        <p:nvSpPr>
          <p:cNvPr id="3" name="Subtitle 2">
            <a:extLst>
              <a:ext uri="{FF2B5EF4-FFF2-40B4-BE49-F238E27FC236}">
                <a16:creationId xmlns:a16="http://schemas.microsoft.com/office/drawing/2014/main" id="{3A3994BD-C98A-50C4-5AF1-33C7D227A003}"/>
              </a:ext>
            </a:extLst>
          </p:cNvPr>
          <p:cNvSpPr>
            <a:spLocks noGrp="1"/>
          </p:cNvSpPr>
          <p:nvPr>
            <p:ph type="subTitle" idx="1"/>
          </p:nvPr>
        </p:nvSpPr>
        <p:spPr>
          <a:xfrm>
            <a:off x="6974112" y="3429000"/>
            <a:ext cx="4419600" cy="1459933"/>
          </a:xfrm>
        </p:spPr>
        <p:txBody>
          <a:bodyPr anchor="b">
            <a:normAutofit/>
          </a:bodyPr>
          <a:lstStyle/>
          <a:p>
            <a:pPr algn="r"/>
            <a:r>
              <a:rPr lang="en-GB" dirty="0">
                <a:solidFill>
                  <a:srgbClr val="FFFFFF"/>
                </a:solidFill>
              </a:rPr>
              <a:t>What’s the point? </a:t>
            </a:r>
          </a:p>
        </p:txBody>
      </p:sp>
      <p:cxnSp>
        <p:nvCxnSpPr>
          <p:cNvPr id="22" name="Straight Connector 21">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150063"/>
            <a:ext cx="10325101"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9368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CAFFC-DAD6-372C-7A0C-80AC82AFF4B1}"/>
              </a:ext>
            </a:extLst>
          </p:cNvPr>
          <p:cNvSpPr>
            <a:spLocks noGrp="1"/>
          </p:cNvSpPr>
          <p:nvPr>
            <p:ph type="title"/>
          </p:nvPr>
        </p:nvSpPr>
        <p:spPr>
          <a:xfrm>
            <a:off x="790514" y="800100"/>
            <a:ext cx="3945531" cy="1443597"/>
          </a:xfrm>
        </p:spPr>
        <p:txBody>
          <a:bodyPr anchor="b">
            <a:normAutofit/>
          </a:bodyPr>
          <a:lstStyle/>
          <a:p>
            <a:pPr algn="r"/>
            <a:r>
              <a:rPr lang="en-GB" dirty="0"/>
              <a:t>Contents Page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F80C01A-9AFD-8651-72C7-2F2FD6F9F684}"/>
              </a:ext>
            </a:extLst>
          </p:cNvPr>
          <p:cNvGraphicFramePr>
            <a:graphicFrameLocks noGrp="1"/>
          </p:cNvGraphicFramePr>
          <p:nvPr>
            <p:ph idx="1"/>
            <p:extLst>
              <p:ext uri="{D42A27DB-BD31-4B8C-83A1-F6EECF244321}">
                <p14:modId xmlns:p14="http://schemas.microsoft.com/office/powerpoint/2010/main" val="49986766"/>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0749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BBA22-4DAA-7C2B-C74E-D60DB8AAFCD6}"/>
              </a:ext>
            </a:extLst>
          </p:cNvPr>
          <p:cNvSpPr>
            <a:spLocks noGrp="1"/>
          </p:cNvSpPr>
          <p:nvPr>
            <p:ph type="title"/>
          </p:nvPr>
        </p:nvSpPr>
        <p:spPr>
          <a:xfrm>
            <a:off x="1461805" y="876300"/>
            <a:ext cx="7605995" cy="1367398"/>
          </a:xfrm>
        </p:spPr>
        <p:txBody>
          <a:bodyPr anchor="b">
            <a:normAutofit/>
          </a:bodyPr>
          <a:lstStyle/>
          <a:p>
            <a:r>
              <a:rPr lang="en-GB" dirty="0"/>
              <a:t>Lesson Objectives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DAA0266-78E8-F8C6-18B3-4377064FBCEB}"/>
              </a:ext>
            </a:extLst>
          </p:cNvPr>
          <p:cNvGraphicFramePr>
            <a:graphicFrameLocks noGrp="1"/>
          </p:cNvGraphicFramePr>
          <p:nvPr>
            <p:ph idx="1"/>
            <p:extLst>
              <p:ext uri="{D42A27DB-BD31-4B8C-83A1-F6EECF244321}">
                <p14:modId xmlns:p14="http://schemas.microsoft.com/office/powerpoint/2010/main" val="4018399134"/>
              </p:ext>
            </p:extLst>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2716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9CC09-10E4-0A33-FA80-8AA5CA47B9DE}"/>
              </a:ext>
            </a:extLst>
          </p:cNvPr>
          <p:cNvSpPr>
            <a:spLocks noGrp="1"/>
          </p:cNvSpPr>
          <p:nvPr>
            <p:ph type="title"/>
          </p:nvPr>
        </p:nvSpPr>
        <p:spPr>
          <a:xfrm>
            <a:off x="5152238" y="895440"/>
            <a:ext cx="6125361" cy="1560083"/>
          </a:xfrm>
        </p:spPr>
        <p:txBody>
          <a:bodyPr>
            <a:normAutofit/>
          </a:bodyPr>
          <a:lstStyle/>
          <a:p>
            <a:pPr algn="ctr"/>
            <a:r>
              <a:rPr lang="en-GB" dirty="0"/>
              <a:t>What is Feedback? </a:t>
            </a:r>
          </a:p>
        </p:txBody>
      </p:sp>
      <p:pic>
        <p:nvPicPr>
          <p:cNvPr id="4" name="Picture 3">
            <a:extLst>
              <a:ext uri="{FF2B5EF4-FFF2-40B4-BE49-F238E27FC236}">
                <a16:creationId xmlns:a16="http://schemas.microsoft.com/office/drawing/2014/main" id="{D79D7150-3FB6-1EC4-B6F1-0BCA6FF409CB}"/>
              </a:ext>
            </a:extLst>
          </p:cNvPr>
          <p:cNvPicPr>
            <a:picLocks noChangeAspect="1"/>
          </p:cNvPicPr>
          <p:nvPr/>
        </p:nvPicPr>
        <p:blipFill>
          <a:blip r:embed="rId2"/>
          <a:srcRect l="18634" r="14304" b="-3"/>
          <a:stretch/>
        </p:blipFill>
        <p:spPr>
          <a:xfrm>
            <a:off x="1" y="-16591"/>
            <a:ext cx="4610100" cy="6874591"/>
          </a:xfrm>
          <a:prstGeom prst="rect">
            <a:avLst/>
          </a:prstGeom>
        </p:spPr>
      </p:pic>
      <p:cxnSp>
        <p:nvCxnSpPr>
          <p:cNvPr id="14" name="Straight Connector 13">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746294-C06A-F822-20FB-9E37BB61A420}"/>
              </a:ext>
            </a:extLst>
          </p:cNvPr>
          <p:cNvSpPr>
            <a:spLocks noGrp="1"/>
          </p:cNvSpPr>
          <p:nvPr>
            <p:ph idx="1"/>
          </p:nvPr>
        </p:nvSpPr>
        <p:spPr>
          <a:xfrm>
            <a:off x="5340144" y="2753545"/>
            <a:ext cx="6759929" cy="4121045"/>
          </a:xfrm>
        </p:spPr>
        <p:txBody>
          <a:bodyPr anchor="t">
            <a:normAutofit/>
          </a:bodyPr>
          <a:lstStyle/>
          <a:p>
            <a:r>
              <a:rPr lang="en-GB" dirty="0"/>
              <a:t>To report on what has been produced? </a:t>
            </a:r>
          </a:p>
          <a:p>
            <a:r>
              <a:rPr lang="en-GB" dirty="0"/>
              <a:t>To critique the performance negatively? </a:t>
            </a:r>
          </a:p>
          <a:p>
            <a:r>
              <a:rPr lang="en-GB" dirty="0"/>
              <a:t>The acknowledgement of what you have done well? </a:t>
            </a:r>
          </a:p>
          <a:p>
            <a:r>
              <a:rPr lang="en-GB" dirty="0"/>
              <a:t>The process of identifying what areas you need to improve on? </a:t>
            </a:r>
          </a:p>
          <a:p>
            <a:r>
              <a:rPr lang="en-GB" dirty="0"/>
              <a:t>Is it all the above? </a:t>
            </a:r>
          </a:p>
        </p:txBody>
      </p:sp>
    </p:spTree>
    <p:extLst>
      <p:ext uri="{BB962C8B-B14F-4D97-AF65-F5344CB8AC3E}">
        <p14:creationId xmlns:p14="http://schemas.microsoft.com/office/powerpoint/2010/main" val="1995599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D323DE-A58F-6066-9572-F1C3A382A071}"/>
              </a:ext>
            </a:extLst>
          </p:cNvPr>
          <p:cNvSpPr>
            <a:spLocks noGrp="1"/>
          </p:cNvSpPr>
          <p:nvPr>
            <p:ph type="title"/>
          </p:nvPr>
        </p:nvSpPr>
        <p:spPr>
          <a:xfrm>
            <a:off x="952500" y="885039"/>
            <a:ext cx="5262778" cy="1570485"/>
          </a:xfrm>
        </p:spPr>
        <p:txBody>
          <a:bodyPr anchor="b">
            <a:normAutofit/>
          </a:bodyPr>
          <a:lstStyle/>
          <a:p>
            <a:r>
              <a:rPr lang="en-GB" dirty="0"/>
              <a:t>What is Feedback? </a:t>
            </a:r>
            <a:endParaRPr lang="en-GB"/>
          </a:p>
        </p:txBody>
      </p:sp>
      <p:sp>
        <p:nvSpPr>
          <p:cNvPr id="3" name="Content Placeholder 2">
            <a:extLst>
              <a:ext uri="{FF2B5EF4-FFF2-40B4-BE49-F238E27FC236}">
                <a16:creationId xmlns:a16="http://schemas.microsoft.com/office/drawing/2014/main" id="{FBA5DB44-C3C1-EB53-68BC-459D079E114A}"/>
              </a:ext>
            </a:extLst>
          </p:cNvPr>
          <p:cNvSpPr>
            <a:spLocks noGrp="1"/>
          </p:cNvSpPr>
          <p:nvPr>
            <p:ph idx="1"/>
          </p:nvPr>
        </p:nvSpPr>
        <p:spPr>
          <a:xfrm>
            <a:off x="952500" y="2813959"/>
            <a:ext cx="5262778" cy="3159001"/>
          </a:xfrm>
        </p:spPr>
        <p:txBody>
          <a:bodyPr anchor="t">
            <a:normAutofit/>
          </a:bodyPr>
          <a:lstStyle/>
          <a:p>
            <a:pPr algn="ctr"/>
            <a:r>
              <a:rPr lang="en-GB" dirty="0"/>
              <a:t>“Information or statements of opinion about something, such as a new product, that can tell you if it is successful or liked”</a:t>
            </a:r>
            <a:endParaRPr lang="en-GB"/>
          </a:p>
          <a:p>
            <a:pPr marL="0" indent="0" algn="ctr">
              <a:buNone/>
            </a:pPr>
            <a:endParaRPr lang="en-GB" dirty="0"/>
          </a:p>
          <a:p>
            <a:endParaRPr lang="en-GB" dirty="0"/>
          </a:p>
        </p:txBody>
      </p:sp>
      <p:pic>
        <p:nvPicPr>
          <p:cNvPr id="7" name="Graphic 6" descr="Questions">
            <a:extLst>
              <a:ext uri="{FF2B5EF4-FFF2-40B4-BE49-F238E27FC236}">
                <a16:creationId xmlns:a16="http://schemas.microsoft.com/office/drawing/2014/main" id="{A48AD73D-507E-FEF5-10DC-28ECCE24B4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7705" y="1175658"/>
            <a:ext cx="4392385" cy="4392385"/>
          </a:xfrm>
          <a:prstGeom prst="rect">
            <a:avLst/>
          </a:prstGeom>
        </p:spPr>
      </p:pic>
      <p:cxnSp>
        <p:nvCxnSpPr>
          <p:cNvPr id="12" name="Straight Connector 11">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4990" y="6283931"/>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5341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8A1DC-9E0E-537C-4C9C-77482E6856BC}"/>
              </a:ext>
            </a:extLst>
          </p:cNvPr>
          <p:cNvSpPr>
            <a:spLocks noGrp="1"/>
          </p:cNvSpPr>
          <p:nvPr>
            <p:ph type="title"/>
          </p:nvPr>
        </p:nvSpPr>
        <p:spPr>
          <a:xfrm>
            <a:off x="829876" y="1506072"/>
            <a:ext cx="4979254" cy="3779457"/>
          </a:xfrm>
        </p:spPr>
        <p:txBody>
          <a:bodyPr vert="horz" lIns="91440" tIns="45720" rIns="91440" bIns="45720" rtlCol="0" anchor="b">
            <a:normAutofit/>
          </a:bodyPr>
          <a:lstStyle/>
          <a:p>
            <a:r>
              <a:rPr lang="en-US" sz="4800"/>
              <a:t>Do you like feedback?</a:t>
            </a:r>
          </a:p>
        </p:txBody>
      </p:sp>
      <p:pic>
        <p:nvPicPr>
          <p:cNvPr id="7" name="Graphic 6" descr="Thumbs Up Sign">
            <a:extLst>
              <a:ext uri="{FF2B5EF4-FFF2-40B4-BE49-F238E27FC236}">
                <a16:creationId xmlns:a16="http://schemas.microsoft.com/office/drawing/2014/main" id="{C6A49E70-A8CE-5388-CBF8-CD2ACDA172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3399" y="876308"/>
            <a:ext cx="4304764" cy="4304764"/>
          </a:xfrm>
          <a:prstGeom prst="rect">
            <a:avLst/>
          </a:prstGeom>
        </p:spPr>
      </p:pic>
      <p:cxnSp>
        <p:nvCxnSpPr>
          <p:cNvPr id="14" name="Straight Connector 13">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6628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C283A-22A2-9101-78C7-AD58E886F30E}"/>
              </a:ext>
            </a:extLst>
          </p:cNvPr>
          <p:cNvSpPr>
            <a:spLocks noGrp="1"/>
          </p:cNvSpPr>
          <p:nvPr>
            <p:ph type="title"/>
          </p:nvPr>
        </p:nvSpPr>
        <p:spPr>
          <a:xfrm>
            <a:off x="882080" y="0"/>
            <a:ext cx="10427840" cy="1086056"/>
          </a:xfrm>
        </p:spPr>
        <p:txBody>
          <a:bodyPr/>
          <a:lstStyle/>
          <a:p>
            <a:pPr algn="ctr"/>
            <a:r>
              <a:rPr lang="en-GB" dirty="0"/>
              <a:t>Common reactions </a:t>
            </a:r>
          </a:p>
        </p:txBody>
      </p:sp>
      <p:graphicFrame>
        <p:nvGraphicFramePr>
          <p:cNvPr id="5" name="Content Placeholder 2">
            <a:extLst>
              <a:ext uri="{FF2B5EF4-FFF2-40B4-BE49-F238E27FC236}">
                <a16:creationId xmlns:a16="http://schemas.microsoft.com/office/drawing/2014/main" id="{61A5856C-53FB-A1F4-61C0-7D29DE1BA32C}"/>
              </a:ext>
            </a:extLst>
          </p:cNvPr>
          <p:cNvGraphicFramePr>
            <a:graphicFrameLocks noGrp="1"/>
          </p:cNvGraphicFramePr>
          <p:nvPr>
            <p:ph idx="1"/>
            <p:extLst>
              <p:ext uri="{D42A27DB-BD31-4B8C-83A1-F6EECF244321}">
                <p14:modId xmlns:p14="http://schemas.microsoft.com/office/powerpoint/2010/main" val="3615837261"/>
              </p:ext>
            </p:extLst>
          </p:nvPr>
        </p:nvGraphicFramePr>
        <p:xfrm>
          <a:off x="87745" y="1015908"/>
          <a:ext cx="12016509" cy="52000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207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23326-F33E-093B-EFBB-F13017C90533}"/>
              </a:ext>
            </a:extLst>
          </p:cNvPr>
          <p:cNvSpPr>
            <a:spLocks noGrp="1"/>
          </p:cNvSpPr>
          <p:nvPr>
            <p:ph type="title"/>
          </p:nvPr>
        </p:nvSpPr>
        <p:spPr/>
        <p:txBody>
          <a:bodyPr/>
          <a:lstStyle/>
          <a:p>
            <a:pPr algn="ctr"/>
            <a:r>
              <a:rPr lang="en-GB" dirty="0"/>
              <a:t>Types of Feedback </a:t>
            </a:r>
          </a:p>
        </p:txBody>
      </p:sp>
      <p:graphicFrame>
        <p:nvGraphicFramePr>
          <p:cNvPr id="5" name="Content Placeholder 2">
            <a:extLst>
              <a:ext uri="{FF2B5EF4-FFF2-40B4-BE49-F238E27FC236}">
                <a16:creationId xmlns:a16="http://schemas.microsoft.com/office/drawing/2014/main" id="{487E6534-C44F-E2BD-69EA-65E84B0D4AE5}"/>
              </a:ext>
            </a:extLst>
          </p:cNvPr>
          <p:cNvGraphicFramePr>
            <a:graphicFrameLocks noGrp="1"/>
          </p:cNvGraphicFramePr>
          <p:nvPr>
            <p:ph idx="1"/>
          </p:nvPr>
        </p:nvGraphicFramePr>
        <p:xfrm>
          <a:off x="849758" y="2065984"/>
          <a:ext cx="10427841" cy="3903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0724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2EE25-4EC6-9B47-1F3B-43150D9B416C}"/>
              </a:ext>
            </a:extLst>
          </p:cNvPr>
          <p:cNvSpPr>
            <a:spLocks noGrp="1"/>
          </p:cNvSpPr>
          <p:nvPr>
            <p:ph type="title"/>
          </p:nvPr>
        </p:nvSpPr>
        <p:spPr>
          <a:xfrm>
            <a:off x="790514" y="800100"/>
            <a:ext cx="3945531" cy="1443597"/>
          </a:xfrm>
        </p:spPr>
        <p:txBody>
          <a:bodyPr anchor="b">
            <a:normAutofit/>
          </a:bodyPr>
          <a:lstStyle/>
          <a:p>
            <a:pPr algn="r"/>
            <a:r>
              <a:rPr lang="en-GB" dirty="0"/>
              <a:t>Informal Feedback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921E07-CB54-51B0-F3C7-67CD477D3CD3}"/>
              </a:ext>
            </a:extLst>
          </p:cNvPr>
          <p:cNvGraphicFramePr>
            <a:graphicFrameLocks noGrp="1"/>
          </p:cNvGraphicFramePr>
          <p:nvPr>
            <p:ph idx="1"/>
            <p:extLst>
              <p:ext uri="{D42A27DB-BD31-4B8C-83A1-F6EECF244321}">
                <p14:modId xmlns:p14="http://schemas.microsoft.com/office/powerpoint/2010/main" val="2559352706"/>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5206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87CDC-4A1F-B414-7CAC-75A2BBFE5B1F}"/>
              </a:ext>
            </a:extLst>
          </p:cNvPr>
          <p:cNvSpPr>
            <a:spLocks noGrp="1"/>
          </p:cNvSpPr>
          <p:nvPr>
            <p:ph type="title"/>
          </p:nvPr>
        </p:nvSpPr>
        <p:spPr>
          <a:xfrm>
            <a:off x="790514" y="800100"/>
            <a:ext cx="3945531" cy="1443597"/>
          </a:xfrm>
        </p:spPr>
        <p:txBody>
          <a:bodyPr anchor="b">
            <a:normAutofit/>
          </a:bodyPr>
          <a:lstStyle/>
          <a:p>
            <a:pPr algn="r"/>
            <a:r>
              <a:rPr lang="en-GB" dirty="0"/>
              <a:t>Formal feedback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1E0163-0B80-5FC4-B22D-3A35163473E0}"/>
              </a:ext>
            </a:extLst>
          </p:cNvPr>
          <p:cNvGraphicFramePr>
            <a:graphicFrameLocks noGrp="1"/>
          </p:cNvGraphicFramePr>
          <p:nvPr>
            <p:ph idx="1"/>
            <p:extLst>
              <p:ext uri="{D42A27DB-BD31-4B8C-83A1-F6EECF244321}">
                <p14:modId xmlns:p14="http://schemas.microsoft.com/office/powerpoint/2010/main" val="3858369222"/>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5936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0A0385-3CB5-30C5-E32D-DCBF71C3D83F}"/>
              </a:ext>
            </a:extLst>
          </p:cNvPr>
          <p:cNvSpPr>
            <a:spLocks noGrp="1"/>
          </p:cNvSpPr>
          <p:nvPr>
            <p:ph type="title"/>
          </p:nvPr>
        </p:nvSpPr>
        <p:spPr>
          <a:xfrm>
            <a:off x="790514" y="800100"/>
            <a:ext cx="3945531" cy="1443597"/>
          </a:xfrm>
        </p:spPr>
        <p:txBody>
          <a:bodyPr anchor="b">
            <a:normAutofit/>
          </a:bodyPr>
          <a:lstStyle/>
          <a:p>
            <a:pPr algn="r"/>
            <a:r>
              <a:rPr lang="en-GB" dirty="0"/>
              <a:t>Formative Feedback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F0A80E8-D331-6257-6F37-0238A72B54E1}"/>
              </a:ext>
            </a:extLst>
          </p:cNvPr>
          <p:cNvGraphicFramePr>
            <a:graphicFrameLocks noGrp="1"/>
          </p:cNvGraphicFramePr>
          <p:nvPr>
            <p:ph idx="1"/>
            <p:extLst>
              <p:ext uri="{D42A27DB-BD31-4B8C-83A1-F6EECF244321}">
                <p14:modId xmlns:p14="http://schemas.microsoft.com/office/powerpoint/2010/main" val="1027344738"/>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4580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43915-6D0E-CE19-E12D-17EE3E66CBBE}"/>
              </a:ext>
            </a:extLst>
          </p:cNvPr>
          <p:cNvSpPr>
            <a:spLocks noGrp="1"/>
          </p:cNvSpPr>
          <p:nvPr>
            <p:ph type="title"/>
          </p:nvPr>
        </p:nvSpPr>
        <p:spPr>
          <a:xfrm>
            <a:off x="790514" y="800100"/>
            <a:ext cx="3945531" cy="1443597"/>
          </a:xfrm>
        </p:spPr>
        <p:txBody>
          <a:bodyPr anchor="b">
            <a:normAutofit/>
          </a:bodyPr>
          <a:lstStyle/>
          <a:p>
            <a:pPr algn="r"/>
            <a:r>
              <a:rPr lang="en-GB" dirty="0"/>
              <a:t>Summative Feedback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2109BD1-3C51-EE6D-A27B-23E87842C5E4}"/>
              </a:ext>
            </a:extLst>
          </p:cNvPr>
          <p:cNvGraphicFramePr>
            <a:graphicFrameLocks noGrp="1"/>
          </p:cNvGraphicFramePr>
          <p:nvPr>
            <p:ph idx="1"/>
            <p:extLst>
              <p:ext uri="{D42A27DB-BD31-4B8C-83A1-F6EECF244321}">
                <p14:modId xmlns:p14="http://schemas.microsoft.com/office/powerpoint/2010/main" val="3826881062"/>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6331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3B947-75D8-52F9-E0A2-B0D4450DE8E4}"/>
              </a:ext>
            </a:extLst>
          </p:cNvPr>
          <p:cNvSpPr>
            <a:spLocks noGrp="1"/>
          </p:cNvSpPr>
          <p:nvPr>
            <p:ph type="title"/>
          </p:nvPr>
        </p:nvSpPr>
        <p:spPr>
          <a:xfrm>
            <a:off x="790514" y="800100"/>
            <a:ext cx="3945531" cy="1443597"/>
          </a:xfrm>
        </p:spPr>
        <p:txBody>
          <a:bodyPr anchor="b">
            <a:normAutofit/>
          </a:bodyPr>
          <a:lstStyle/>
          <a:p>
            <a:pPr algn="r"/>
            <a:r>
              <a:rPr lang="en-GB" dirty="0"/>
              <a:t>Peer Feedback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2331411-D14E-44AF-A14F-A87B9BD1DA9F}"/>
              </a:ext>
            </a:extLst>
          </p:cNvPr>
          <p:cNvGraphicFramePr>
            <a:graphicFrameLocks noGrp="1"/>
          </p:cNvGraphicFramePr>
          <p:nvPr>
            <p:ph idx="1"/>
            <p:extLst>
              <p:ext uri="{D42A27DB-BD31-4B8C-83A1-F6EECF244321}">
                <p14:modId xmlns:p14="http://schemas.microsoft.com/office/powerpoint/2010/main" val="4039063316"/>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8061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6E013-702E-3571-E3B2-163291834958}"/>
              </a:ext>
            </a:extLst>
          </p:cNvPr>
          <p:cNvSpPr>
            <a:spLocks noGrp="1"/>
          </p:cNvSpPr>
          <p:nvPr>
            <p:ph type="title"/>
          </p:nvPr>
        </p:nvSpPr>
        <p:spPr>
          <a:xfrm>
            <a:off x="790514" y="800100"/>
            <a:ext cx="3945531" cy="1443597"/>
          </a:xfrm>
        </p:spPr>
        <p:txBody>
          <a:bodyPr anchor="b">
            <a:normAutofit/>
          </a:bodyPr>
          <a:lstStyle/>
          <a:p>
            <a:pPr algn="r"/>
            <a:r>
              <a:rPr lang="en-GB" dirty="0"/>
              <a:t>Self-Feedback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9771486-2D22-7377-8126-2C64AE72AAB6}"/>
              </a:ext>
            </a:extLst>
          </p:cNvPr>
          <p:cNvGraphicFramePr>
            <a:graphicFrameLocks noGrp="1"/>
          </p:cNvGraphicFramePr>
          <p:nvPr>
            <p:ph idx="1"/>
            <p:extLst>
              <p:ext uri="{D42A27DB-BD31-4B8C-83A1-F6EECF244321}">
                <p14:modId xmlns:p14="http://schemas.microsoft.com/office/powerpoint/2010/main" val="2332917443"/>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7079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9B394-8F12-0067-D898-88618A9E4993}"/>
              </a:ext>
            </a:extLst>
          </p:cNvPr>
          <p:cNvSpPr>
            <a:spLocks noGrp="1"/>
          </p:cNvSpPr>
          <p:nvPr>
            <p:ph type="title"/>
          </p:nvPr>
        </p:nvSpPr>
        <p:spPr>
          <a:xfrm>
            <a:off x="790514" y="800100"/>
            <a:ext cx="3945531" cy="1443597"/>
          </a:xfrm>
        </p:spPr>
        <p:txBody>
          <a:bodyPr anchor="b">
            <a:normAutofit/>
          </a:bodyPr>
          <a:lstStyle/>
          <a:p>
            <a:pPr algn="r"/>
            <a:r>
              <a:rPr lang="en-GB" dirty="0"/>
              <a:t>Constructive Feedback </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57B89B6-CB49-77A3-5B25-1BFC5F122B06}"/>
              </a:ext>
            </a:extLst>
          </p:cNvPr>
          <p:cNvGraphicFramePr>
            <a:graphicFrameLocks noGrp="1"/>
          </p:cNvGraphicFramePr>
          <p:nvPr>
            <p:ph idx="1"/>
            <p:extLst>
              <p:ext uri="{D42A27DB-BD31-4B8C-83A1-F6EECF244321}">
                <p14:modId xmlns:p14="http://schemas.microsoft.com/office/powerpoint/2010/main" val="2060432378"/>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8032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8B751-FC1C-E330-CF25-D120D65B48C2}"/>
              </a:ext>
            </a:extLst>
          </p:cNvPr>
          <p:cNvSpPr>
            <a:spLocks noGrp="1"/>
          </p:cNvSpPr>
          <p:nvPr>
            <p:ph type="title"/>
          </p:nvPr>
        </p:nvSpPr>
        <p:spPr/>
        <p:txBody>
          <a:bodyPr/>
          <a:lstStyle/>
          <a:p>
            <a:r>
              <a:rPr lang="en-GB" dirty="0"/>
              <a:t>Feedback and Higher Education </a:t>
            </a:r>
          </a:p>
        </p:txBody>
      </p:sp>
      <p:graphicFrame>
        <p:nvGraphicFramePr>
          <p:cNvPr id="5" name="Content Placeholder 2">
            <a:extLst>
              <a:ext uri="{FF2B5EF4-FFF2-40B4-BE49-F238E27FC236}">
                <a16:creationId xmlns:a16="http://schemas.microsoft.com/office/drawing/2014/main" id="{6BE295A9-81D0-7307-2844-D9432571E68C}"/>
              </a:ext>
            </a:extLst>
          </p:cNvPr>
          <p:cNvGraphicFramePr>
            <a:graphicFrameLocks noGrp="1"/>
          </p:cNvGraphicFramePr>
          <p:nvPr>
            <p:ph idx="1"/>
          </p:nvPr>
        </p:nvGraphicFramePr>
        <p:xfrm>
          <a:off x="849758" y="2065984"/>
          <a:ext cx="10427841" cy="3903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9322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CEAA7-AD62-DAB6-448E-B262992BADF9}"/>
              </a:ext>
            </a:extLst>
          </p:cNvPr>
          <p:cNvSpPr>
            <a:spLocks noGrp="1"/>
          </p:cNvSpPr>
          <p:nvPr>
            <p:ph type="title"/>
          </p:nvPr>
        </p:nvSpPr>
        <p:spPr>
          <a:xfrm>
            <a:off x="1026741" y="43144"/>
            <a:ext cx="10427840" cy="1086056"/>
          </a:xfrm>
        </p:spPr>
        <p:txBody>
          <a:bodyPr/>
          <a:lstStyle/>
          <a:p>
            <a:pPr algn="ctr"/>
            <a:r>
              <a:rPr lang="en-GB" dirty="0"/>
              <a:t>Why formative assessment? </a:t>
            </a:r>
          </a:p>
        </p:txBody>
      </p:sp>
      <p:sp>
        <p:nvSpPr>
          <p:cNvPr id="3" name="Content Placeholder 2">
            <a:extLst>
              <a:ext uri="{FF2B5EF4-FFF2-40B4-BE49-F238E27FC236}">
                <a16:creationId xmlns:a16="http://schemas.microsoft.com/office/drawing/2014/main" id="{EAA050B4-7023-AE61-D443-6A85F5610ED1}"/>
              </a:ext>
            </a:extLst>
          </p:cNvPr>
          <p:cNvSpPr>
            <a:spLocks noGrp="1"/>
          </p:cNvSpPr>
          <p:nvPr>
            <p:ph idx="1"/>
          </p:nvPr>
        </p:nvSpPr>
        <p:spPr>
          <a:xfrm>
            <a:off x="216310" y="1307690"/>
            <a:ext cx="11847871" cy="4661592"/>
          </a:xfrm>
        </p:spPr>
        <p:txBody>
          <a:bodyPr>
            <a:normAutofit/>
          </a:bodyPr>
          <a:lstStyle/>
          <a:p>
            <a:pPr marL="0" indent="0">
              <a:buNone/>
            </a:pPr>
            <a:r>
              <a:rPr lang="en-GB" dirty="0"/>
              <a:t>According to  Mendez et al (2019) humans strive to develop knowledge and skills to evolve and address to allow them to evolve in all facets of life. To encourage evolvement, formative assessments are utilised as a process to obtain pertinent information: </a:t>
            </a:r>
          </a:p>
          <a:p>
            <a:r>
              <a:rPr lang="en-GB" dirty="0"/>
              <a:t>Different opinions </a:t>
            </a:r>
          </a:p>
          <a:p>
            <a:r>
              <a:rPr lang="en-GB" dirty="0"/>
              <a:t>Establish connection between students and teacher </a:t>
            </a:r>
          </a:p>
          <a:p>
            <a:r>
              <a:rPr lang="en-GB" dirty="0"/>
              <a:t>Record and recognise achievement </a:t>
            </a:r>
          </a:p>
          <a:p>
            <a:r>
              <a:rPr lang="en-GB" dirty="0"/>
              <a:t>Monitor progression </a:t>
            </a:r>
          </a:p>
          <a:p>
            <a:r>
              <a:rPr lang="en-GB" dirty="0"/>
              <a:t>Implement strategies to support growth </a:t>
            </a:r>
          </a:p>
        </p:txBody>
      </p:sp>
    </p:spTree>
    <p:extLst>
      <p:ext uri="{BB962C8B-B14F-4D97-AF65-F5344CB8AC3E}">
        <p14:creationId xmlns:p14="http://schemas.microsoft.com/office/powerpoint/2010/main" val="4217188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E7151-982B-70D0-43EE-99998A6EC1FD}"/>
              </a:ext>
            </a:extLst>
          </p:cNvPr>
          <p:cNvSpPr>
            <a:spLocks noGrp="1"/>
          </p:cNvSpPr>
          <p:nvPr>
            <p:ph type="title"/>
          </p:nvPr>
        </p:nvSpPr>
        <p:spPr>
          <a:xfrm>
            <a:off x="849760" y="876302"/>
            <a:ext cx="10427840" cy="1086056"/>
          </a:xfrm>
        </p:spPr>
        <p:txBody>
          <a:bodyPr>
            <a:normAutofit/>
          </a:bodyPr>
          <a:lstStyle/>
          <a:p>
            <a:r>
              <a:rPr lang="en-GB" dirty="0"/>
              <a:t>Why summative assessments? </a:t>
            </a:r>
            <a:endParaRPr lang="en-GB"/>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F758967-8E31-EC06-649A-6A2EFE9ECD75}"/>
              </a:ext>
            </a:extLst>
          </p:cNvPr>
          <p:cNvGraphicFramePr>
            <a:graphicFrameLocks noGrp="1"/>
          </p:cNvGraphicFramePr>
          <p:nvPr>
            <p:ph idx="1"/>
            <p:extLst>
              <p:ext uri="{D42A27DB-BD31-4B8C-83A1-F6EECF244321}">
                <p14:modId xmlns:p14="http://schemas.microsoft.com/office/powerpoint/2010/main" val="322275100"/>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5794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7C41C-01FA-FC65-2993-0A5CCE256BC6}"/>
              </a:ext>
            </a:extLst>
          </p:cNvPr>
          <p:cNvSpPr>
            <a:spLocks noGrp="1"/>
          </p:cNvSpPr>
          <p:nvPr>
            <p:ph type="title"/>
          </p:nvPr>
        </p:nvSpPr>
        <p:spPr>
          <a:xfrm>
            <a:off x="829876" y="1506072"/>
            <a:ext cx="4979254" cy="3779457"/>
          </a:xfrm>
        </p:spPr>
        <p:txBody>
          <a:bodyPr vert="horz" lIns="91440" tIns="45720" rIns="91440" bIns="45720" rtlCol="0" anchor="b">
            <a:normAutofit/>
          </a:bodyPr>
          <a:lstStyle/>
          <a:p>
            <a:pPr>
              <a:lnSpc>
                <a:spcPct val="90000"/>
              </a:lnSpc>
            </a:pPr>
            <a:r>
              <a:rPr lang="en-US"/>
              <a:t>Do you think that there is a connection between Formative and Summative Assessment? </a:t>
            </a:r>
          </a:p>
        </p:txBody>
      </p:sp>
      <p:pic>
        <p:nvPicPr>
          <p:cNvPr id="7" name="Graphic 6" descr="Presentation with Checklist">
            <a:extLst>
              <a:ext uri="{FF2B5EF4-FFF2-40B4-BE49-F238E27FC236}">
                <a16:creationId xmlns:a16="http://schemas.microsoft.com/office/drawing/2014/main" id="{41F0980A-863B-4DC8-D9D8-6764B30884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3399" y="876308"/>
            <a:ext cx="4304764" cy="4304764"/>
          </a:xfrm>
          <a:prstGeom prst="rect">
            <a:avLst/>
          </a:prstGeom>
        </p:spPr>
      </p:pic>
      <p:cxnSp>
        <p:nvCxnSpPr>
          <p:cNvPr id="14" name="Straight Connector 13">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0063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D143C-073E-100F-ECE2-6126CF1E07F3}"/>
              </a:ext>
            </a:extLst>
          </p:cNvPr>
          <p:cNvSpPr>
            <a:spLocks noGrp="1"/>
          </p:cNvSpPr>
          <p:nvPr>
            <p:ph type="title"/>
          </p:nvPr>
        </p:nvSpPr>
        <p:spPr>
          <a:xfrm>
            <a:off x="790514" y="800100"/>
            <a:ext cx="3945531" cy="1443597"/>
          </a:xfrm>
        </p:spPr>
        <p:txBody>
          <a:bodyPr anchor="b">
            <a:normAutofit/>
          </a:bodyPr>
          <a:lstStyle/>
          <a:p>
            <a:pPr algn="r"/>
            <a:r>
              <a:rPr lang="en-GB" sz="4100"/>
              <a:t>Why is feedback necessary? </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3AE990C-D09D-25A8-7E5B-6D52E56C4683}"/>
              </a:ext>
            </a:extLst>
          </p:cNvPr>
          <p:cNvGraphicFramePr>
            <a:graphicFrameLocks noGrp="1"/>
          </p:cNvGraphicFramePr>
          <p:nvPr>
            <p:ph idx="1"/>
            <p:extLst>
              <p:ext uri="{D42A27DB-BD31-4B8C-83A1-F6EECF244321}">
                <p14:modId xmlns:p14="http://schemas.microsoft.com/office/powerpoint/2010/main" val="2048399827"/>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4058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840BC-B50E-AF5E-98A0-F9AA7B2557DF}"/>
              </a:ext>
            </a:extLst>
          </p:cNvPr>
          <p:cNvSpPr>
            <a:spLocks noGrp="1"/>
          </p:cNvSpPr>
          <p:nvPr>
            <p:ph type="title"/>
          </p:nvPr>
        </p:nvSpPr>
        <p:spPr>
          <a:xfrm>
            <a:off x="829876" y="1506072"/>
            <a:ext cx="4979254" cy="3779457"/>
          </a:xfrm>
        </p:spPr>
        <p:txBody>
          <a:bodyPr vert="horz" lIns="91440" tIns="45720" rIns="91440" bIns="45720" rtlCol="0" anchor="b">
            <a:normAutofit/>
          </a:bodyPr>
          <a:lstStyle/>
          <a:p>
            <a:r>
              <a:rPr lang="en-US" sz="4800" dirty="0"/>
              <a:t>Why do students not engage with feedback? </a:t>
            </a:r>
          </a:p>
        </p:txBody>
      </p:sp>
      <p:pic>
        <p:nvPicPr>
          <p:cNvPr id="7" name="Graphic 6" descr="Chat Bubble">
            <a:extLst>
              <a:ext uri="{FF2B5EF4-FFF2-40B4-BE49-F238E27FC236}">
                <a16:creationId xmlns:a16="http://schemas.microsoft.com/office/drawing/2014/main" id="{07515D67-09C3-1EE6-BE41-2ECCE140BD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3399" y="876308"/>
            <a:ext cx="4304764" cy="4304764"/>
          </a:xfrm>
          <a:prstGeom prst="rect">
            <a:avLst/>
          </a:prstGeom>
        </p:spPr>
      </p:pic>
      <p:cxnSp>
        <p:nvCxnSpPr>
          <p:cNvPr id="14" name="Straight Connector 13">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17019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08B9E-0AB9-326D-53FA-811ADB593380}"/>
              </a:ext>
            </a:extLst>
          </p:cNvPr>
          <p:cNvSpPr>
            <a:spLocks noGrp="1"/>
          </p:cNvSpPr>
          <p:nvPr>
            <p:ph type="title"/>
          </p:nvPr>
        </p:nvSpPr>
        <p:spPr>
          <a:xfrm>
            <a:off x="882080" y="0"/>
            <a:ext cx="10427840" cy="1086056"/>
          </a:xfrm>
        </p:spPr>
        <p:txBody>
          <a:bodyPr/>
          <a:lstStyle/>
          <a:p>
            <a:pPr algn="ctr"/>
            <a:r>
              <a:rPr lang="en-GB" dirty="0"/>
              <a:t>Feedback and Research </a:t>
            </a:r>
          </a:p>
        </p:txBody>
      </p:sp>
      <p:sp>
        <p:nvSpPr>
          <p:cNvPr id="3" name="Content Placeholder 2">
            <a:extLst>
              <a:ext uri="{FF2B5EF4-FFF2-40B4-BE49-F238E27FC236}">
                <a16:creationId xmlns:a16="http://schemas.microsoft.com/office/drawing/2014/main" id="{BE5ECF9D-9070-95F8-6593-CB0360CC7B81}"/>
              </a:ext>
            </a:extLst>
          </p:cNvPr>
          <p:cNvSpPr>
            <a:spLocks noGrp="1"/>
          </p:cNvSpPr>
          <p:nvPr>
            <p:ph idx="1"/>
          </p:nvPr>
        </p:nvSpPr>
        <p:spPr>
          <a:xfrm>
            <a:off x="373626" y="1376516"/>
            <a:ext cx="10903973" cy="4592766"/>
          </a:xfrm>
        </p:spPr>
        <p:txBody>
          <a:bodyPr/>
          <a:lstStyle/>
          <a:p>
            <a:pPr marL="0" indent="0">
              <a:buNone/>
            </a:pPr>
            <a:r>
              <a:rPr lang="en-GB" dirty="0"/>
              <a:t>Within the context of higher education, feedback has become a hot topic for many educators and researches. Harrison, et al. (2015) qualitative study focused on 17 students and identified 5 key themes: </a:t>
            </a:r>
          </a:p>
          <a:p>
            <a:r>
              <a:rPr lang="en-GB" dirty="0"/>
              <a:t>Summative assessments and the negative impact of negative feedback </a:t>
            </a:r>
          </a:p>
          <a:p>
            <a:r>
              <a:rPr lang="en-GB" dirty="0"/>
              <a:t>The influence of strong emotions</a:t>
            </a:r>
          </a:p>
          <a:p>
            <a:r>
              <a:rPr lang="en-GB" dirty="0"/>
              <a:t>The influence of social interactions with others</a:t>
            </a:r>
          </a:p>
          <a:p>
            <a:r>
              <a:rPr lang="en-GB" dirty="0"/>
              <a:t>The influence of prior learning experiences on expectations</a:t>
            </a:r>
          </a:p>
          <a:p>
            <a:r>
              <a:rPr lang="en-GB" dirty="0"/>
              <a:t>The disconnection between assessment and future learning.</a:t>
            </a:r>
          </a:p>
        </p:txBody>
      </p:sp>
    </p:spTree>
    <p:extLst>
      <p:ext uri="{BB962C8B-B14F-4D97-AF65-F5344CB8AC3E}">
        <p14:creationId xmlns:p14="http://schemas.microsoft.com/office/powerpoint/2010/main" val="38120697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0231A-62BC-EB3A-0B41-FF8D086DF069}"/>
              </a:ext>
            </a:extLst>
          </p:cNvPr>
          <p:cNvSpPr>
            <a:spLocks noGrp="1"/>
          </p:cNvSpPr>
          <p:nvPr>
            <p:ph type="title"/>
          </p:nvPr>
        </p:nvSpPr>
        <p:spPr>
          <a:xfrm>
            <a:off x="849758" y="23479"/>
            <a:ext cx="10427840" cy="1086056"/>
          </a:xfrm>
        </p:spPr>
        <p:txBody>
          <a:bodyPr/>
          <a:lstStyle/>
          <a:p>
            <a:pPr algn="ctr"/>
            <a:r>
              <a:rPr lang="en-GB" dirty="0"/>
              <a:t>Research and Feedback </a:t>
            </a:r>
          </a:p>
        </p:txBody>
      </p:sp>
      <p:sp>
        <p:nvSpPr>
          <p:cNvPr id="3" name="Content Placeholder 2">
            <a:extLst>
              <a:ext uri="{FF2B5EF4-FFF2-40B4-BE49-F238E27FC236}">
                <a16:creationId xmlns:a16="http://schemas.microsoft.com/office/drawing/2014/main" id="{FD488DC3-7ADE-BA92-9EA0-8546D4764ABF}"/>
              </a:ext>
            </a:extLst>
          </p:cNvPr>
          <p:cNvSpPr>
            <a:spLocks noGrp="1"/>
          </p:cNvSpPr>
          <p:nvPr>
            <p:ph idx="1"/>
          </p:nvPr>
        </p:nvSpPr>
        <p:spPr>
          <a:xfrm>
            <a:off x="167148" y="1258529"/>
            <a:ext cx="11916697" cy="4710753"/>
          </a:xfrm>
        </p:spPr>
        <p:txBody>
          <a:bodyPr/>
          <a:lstStyle/>
          <a:p>
            <a:pPr marL="0" indent="0">
              <a:buNone/>
            </a:pPr>
            <a:r>
              <a:rPr lang="en-GB" dirty="0"/>
              <a:t>Dawson et al (2018) qualitative study investigated feedback from the perspectives from both staff and students. Unlike Harrison’s (2015) study, the sample size included 407 members of staff and 4514 students (within an Australian University). </a:t>
            </a:r>
          </a:p>
          <a:p>
            <a:r>
              <a:rPr lang="en-GB" dirty="0"/>
              <a:t>Staff (90%) view feedback for suggesting improvements and to justify the grade provided</a:t>
            </a:r>
          </a:p>
          <a:p>
            <a:r>
              <a:rPr lang="en-GB" dirty="0"/>
              <a:t>Students (89%) view feedback as opportunity to develop. </a:t>
            </a:r>
          </a:p>
          <a:p>
            <a:r>
              <a:rPr lang="en-GB" dirty="0"/>
              <a:t>Small number of students find feedback motivating </a:t>
            </a:r>
          </a:p>
          <a:p>
            <a:r>
              <a:rPr lang="en-GB" dirty="0"/>
              <a:t>Student find that personalised comments help with their learning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612371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2C48A-C21E-DEDC-CED2-A2092D8C9E16}"/>
              </a:ext>
            </a:extLst>
          </p:cNvPr>
          <p:cNvSpPr>
            <a:spLocks noGrp="1"/>
          </p:cNvSpPr>
          <p:nvPr>
            <p:ph type="title"/>
          </p:nvPr>
        </p:nvSpPr>
        <p:spPr>
          <a:xfrm>
            <a:off x="790514" y="800100"/>
            <a:ext cx="3945531" cy="1443597"/>
          </a:xfrm>
        </p:spPr>
        <p:txBody>
          <a:bodyPr anchor="b">
            <a:normAutofit/>
          </a:bodyPr>
          <a:lstStyle/>
          <a:p>
            <a:pPr algn="ctr"/>
            <a:r>
              <a:rPr lang="en-GB" sz="4100" dirty="0"/>
              <a:t>Feedback?</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C1537A1-AC1E-071B-24A2-090227594CAD}"/>
              </a:ext>
            </a:extLst>
          </p:cNvPr>
          <p:cNvGraphicFramePr>
            <a:graphicFrameLocks noGrp="1"/>
          </p:cNvGraphicFramePr>
          <p:nvPr>
            <p:ph idx="1"/>
            <p:extLst>
              <p:ext uri="{D42A27DB-BD31-4B8C-83A1-F6EECF244321}">
                <p14:modId xmlns:p14="http://schemas.microsoft.com/office/powerpoint/2010/main" val="2432187367"/>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52688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3857F13-AA50-2BAE-8B4B-2D41592951BF}"/>
              </a:ext>
            </a:extLst>
          </p:cNvPr>
          <p:cNvPicPr>
            <a:picLocks noGrp="1" noChangeAspect="1"/>
          </p:cNvPicPr>
          <p:nvPr>
            <p:ph idx="1"/>
          </p:nvPr>
        </p:nvPicPr>
        <p:blipFill>
          <a:blip r:embed="rId2"/>
          <a:stretch>
            <a:fillRect/>
          </a:stretch>
        </p:blipFill>
        <p:spPr>
          <a:xfrm>
            <a:off x="0" y="0"/>
            <a:ext cx="12192000" cy="6245352"/>
          </a:xfrm>
          <a:prstGeom prst="rect">
            <a:avLst/>
          </a:prstGeom>
        </p:spPr>
      </p:pic>
    </p:spTree>
    <p:extLst>
      <p:ext uri="{BB962C8B-B14F-4D97-AF65-F5344CB8AC3E}">
        <p14:creationId xmlns:p14="http://schemas.microsoft.com/office/powerpoint/2010/main" val="12183064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4E52492-8507-4736-A7FC-89D7D9E3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C8C4D5C-2512-7104-3086-A6AD94EDC009}"/>
              </a:ext>
            </a:extLst>
          </p:cNvPr>
          <p:cNvPicPr>
            <a:picLocks noGrp="1" noChangeAspect="1"/>
          </p:cNvPicPr>
          <p:nvPr>
            <p:ph idx="1"/>
          </p:nvPr>
        </p:nvPicPr>
        <p:blipFill>
          <a:blip r:embed="rId2"/>
          <a:srcRect t="1764" r="1" b="1765"/>
          <a:stretch/>
        </p:blipFill>
        <p:spPr>
          <a:xfrm>
            <a:off x="173240" y="212437"/>
            <a:ext cx="11622762" cy="5942734"/>
          </a:xfrm>
          <a:prstGeom prst="rect">
            <a:avLst/>
          </a:prstGeom>
        </p:spPr>
      </p:pic>
    </p:spTree>
    <p:extLst>
      <p:ext uri="{BB962C8B-B14F-4D97-AF65-F5344CB8AC3E}">
        <p14:creationId xmlns:p14="http://schemas.microsoft.com/office/powerpoint/2010/main" val="36347761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0B67A-00CE-50F0-78CC-F4CE74E092A7}"/>
              </a:ext>
            </a:extLst>
          </p:cNvPr>
          <p:cNvSpPr>
            <a:spLocks noGrp="1"/>
          </p:cNvSpPr>
          <p:nvPr>
            <p:ph type="title"/>
          </p:nvPr>
        </p:nvSpPr>
        <p:spPr>
          <a:xfrm>
            <a:off x="790514" y="800100"/>
            <a:ext cx="3945531" cy="1443597"/>
          </a:xfrm>
        </p:spPr>
        <p:txBody>
          <a:bodyPr anchor="b">
            <a:normAutofit/>
          </a:bodyPr>
          <a:lstStyle/>
          <a:p>
            <a:pPr algn="r"/>
            <a:r>
              <a:rPr lang="en-GB" dirty="0"/>
              <a:t>My Example of Feedback</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F19BC5-2DA5-4BDF-D12F-707D3E68B3D7}"/>
              </a:ext>
            </a:extLst>
          </p:cNvPr>
          <p:cNvGraphicFramePr>
            <a:graphicFrameLocks noGrp="1"/>
          </p:cNvGraphicFramePr>
          <p:nvPr>
            <p:ph idx="1"/>
            <p:extLst>
              <p:ext uri="{D42A27DB-BD31-4B8C-83A1-F6EECF244321}">
                <p14:modId xmlns:p14="http://schemas.microsoft.com/office/powerpoint/2010/main" val="3581544885"/>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1746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A1D60-F6B7-0F4B-DCAC-D158898FC25A}"/>
              </a:ext>
            </a:extLst>
          </p:cNvPr>
          <p:cNvSpPr>
            <a:spLocks noGrp="1"/>
          </p:cNvSpPr>
          <p:nvPr>
            <p:ph type="title"/>
          </p:nvPr>
        </p:nvSpPr>
        <p:spPr/>
        <p:txBody>
          <a:bodyPr/>
          <a:lstStyle/>
          <a:p>
            <a:pPr algn="ctr"/>
            <a:r>
              <a:rPr lang="en-GB" dirty="0"/>
              <a:t>What to do with the Feedback? </a:t>
            </a:r>
          </a:p>
        </p:txBody>
      </p:sp>
      <p:sp>
        <p:nvSpPr>
          <p:cNvPr id="3" name="Content Placeholder 2">
            <a:extLst>
              <a:ext uri="{FF2B5EF4-FFF2-40B4-BE49-F238E27FC236}">
                <a16:creationId xmlns:a16="http://schemas.microsoft.com/office/drawing/2014/main" id="{35FF5B2E-FA4D-5CE5-263D-047362371874}"/>
              </a:ext>
            </a:extLst>
          </p:cNvPr>
          <p:cNvSpPr>
            <a:spLocks noGrp="1"/>
          </p:cNvSpPr>
          <p:nvPr>
            <p:ph idx="1"/>
          </p:nvPr>
        </p:nvSpPr>
        <p:spPr/>
        <p:txBody>
          <a:bodyPr/>
          <a:lstStyle/>
          <a:p>
            <a:pPr marL="0" indent="0">
              <a:buNone/>
            </a:pPr>
            <a:r>
              <a:rPr lang="en-GB" dirty="0"/>
              <a:t>Feedback should be considered as a two-way dialogue and not viewed as an opportunity for critique performance. To treat it as such, here are a few suggestions on how to use your feedback effectively: </a:t>
            </a:r>
          </a:p>
          <a:p>
            <a:r>
              <a:rPr lang="en-GB" dirty="0"/>
              <a:t>Read/listen to the feedback (REMEMBER, its performance focused) </a:t>
            </a:r>
          </a:p>
          <a:p>
            <a:r>
              <a:rPr lang="en-GB" dirty="0"/>
              <a:t>Reflect on the feedback and write down any thoughts you have </a:t>
            </a:r>
          </a:p>
          <a:p>
            <a:r>
              <a:rPr lang="en-GB" dirty="0"/>
              <a:t>Seek clarification (this removes barriers) </a:t>
            </a:r>
          </a:p>
          <a:p>
            <a:r>
              <a:rPr lang="en-GB" dirty="0"/>
              <a:t>Create an action plan on areas identified for future assessments</a:t>
            </a:r>
          </a:p>
          <a:p>
            <a:r>
              <a:rPr lang="en-GB" dirty="0"/>
              <a:t>Apply feedback into practice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992116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27E5BBA-29FC-9825-E856-B14D024AD2AA}"/>
              </a:ext>
            </a:extLst>
          </p:cNvPr>
          <p:cNvGraphicFramePr>
            <a:graphicFrameLocks noGrp="1"/>
          </p:cNvGraphicFramePr>
          <p:nvPr>
            <p:ph idx="1"/>
            <p:extLst>
              <p:ext uri="{D42A27DB-BD31-4B8C-83A1-F6EECF244321}">
                <p14:modId xmlns:p14="http://schemas.microsoft.com/office/powerpoint/2010/main" val="2498627245"/>
              </p:ext>
            </p:extLst>
          </p:nvPr>
        </p:nvGraphicFramePr>
        <p:xfrm>
          <a:off x="0" y="79223"/>
          <a:ext cx="12192000" cy="7058996"/>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924419417"/>
                    </a:ext>
                  </a:extLst>
                </a:gridCol>
                <a:gridCol w="3048000">
                  <a:extLst>
                    <a:ext uri="{9D8B030D-6E8A-4147-A177-3AD203B41FA5}">
                      <a16:colId xmlns:a16="http://schemas.microsoft.com/office/drawing/2014/main" val="2233018778"/>
                    </a:ext>
                  </a:extLst>
                </a:gridCol>
                <a:gridCol w="3048000">
                  <a:extLst>
                    <a:ext uri="{9D8B030D-6E8A-4147-A177-3AD203B41FA5}">
                      <a16:colId xmlns:a16="http://schemas.microsoft.com/office/drawing/2014/main" val="3173713005"/>
                    </a:ext>
                  </a:extLst>
                </a:gridCol>
                <a:gridCol w="3048000">
                  <a:extLst>
                    <a:ext uri="{9D8B030D-6E8A-4147-A177-3AD203B41FA5}">
                      <a16:colId xmlns:a16="http://schemas.microsoft.com/office/drawing/2014/main" val="1409541172"/>
                    </a:ext>
                  </a:extLst>
                </a:gridCol>
              </a:tblGrid>
              <a:tr h="658840">
                <a:tc>
                  <a:txBody>
                    <a:bodyPr/>
                    <a:lstStyle/>
                    <a:p>
                      <a:r>
                        <a:rPr lang="en-GB" dirty="0"/>
                        <a:t>Marking criteria area</a:t>
                      </a:r>
                    </a:p>
                  </a:txBody>
                  <a:tcPr/>
                </a:tc>
                <a:tc>
                  <a:txBody>
                    <a:bodyPr/>
                    <a:lstStyle/>
                    <a:p>
                      <a:pPr algn="ctr"/>
                      <a:r>
                        <a:rPr lang="en-GB" dirty="0"/>
                        <a:t>Positives (what you have done well) </a:t>
                      </a:r>
                    </a:p>
                  </a:txBody>
                  <a:tcPr/>
                </a:tc>
                <a:tc>
                  <a:txBody>
                    <a:bodyPr/>
                    <a:lstStyle/>
                    <a:p>
                      <a:pPr algn="ctr"/>
                      <a:r>
                        <a:rPr lang="en-GB" dirty="0"/>
                        <a:t>Areas for Development </a:t>
                      </a:r>
                    </a:p>
                  </a:txBody>
                  <a:tcPr/>
                </a:tc>
                <a:tc>
                  <a:txBody>
                    <a:bodyPr/>
                    <a:lstStyle/>
                    <a:p>
                      <a:r>
                        <a:rPr lang="en-GB" dirty="0"/>
                        <a:t>Moving Forward: </a:t>
                      </a:r>
                    </a:p>
                    <a:p>
                      <a:pPr algn="ctr"/>
                      <a:r>
                        <a:rPr lang="en-GB" dirty="0"/>
                        <a:t>What you need to do</a:t>
                      </a:r>
                    </a:p>
                  </a:txBody>
                  <a:tcPr/>
                </a:tc>
                <a:extLst>
                  <a:ext uri="{0D108BD9-81ED-4DB2-BD59-A6C34878D82A}">
                    <a16:rowId xmlns:a16="http://schemas.microsoft.com/office/drawing/2014/main" val="3136636031"/>
                  </a:ext>
                </a:extLst>
              </a:tr>
              <a:tr h="2070639">
                <a:tc>
                  <a:txBody>
                    <a:bodyPr/>
                    <a:lstStyle/>
                    <a:p>
                      <a:r>
                        <a:rPr lang="en-GB" dirty="0"/>
                        <a:t>1: Engagement with Literature </a:t>
                      </a:r>
                    </a:p>
                  </a:txBody>
                  <a:tcPr/>
                </a:tc>
                <a:tc>
                  <a:txBody>
                    <a:bodyPr/>
                    <a:lstStyle/>
                    <a:p>
                      <a:pPr marL="285750" indent="-285750">
                        <a:buFont typeface="Arial" panose="020B0604020202020204" pitchFamily="34" charset="0"/>
                        <a:buChar char="•"/>
                      </a:pPr>
                      <a:r>
                        <a:rPr lang="en-GB" dirty="0"/>
                        <a:t>Read widely </a:t>
                      </a:r>
                    </a:p>
                    <a:p>
                      <a:pPr marL="285750" indent="-285750">
                        <a:buFont typeface="Arial" panose="020B0604020202020204" pitchFamily="34" charset="0"/>
                        <a:buChar char="•"/>
                      </a:pPr>
                      <a:r>
                        <a:rPr lang="en-GB" dirty="0"/>
                        <a:t>All sources are credible </a:t>
                      </a:r>
                    </a:p>
                    <a:p>
                      <a:pPr marL="285750" indent="-285750">
                        <a:buFont typeface="Arial" panose="020B0604020202020204" pitchFamily="34" charset="0"/>
                        <a:buChar char="•"/>
                      </a:pPr>
                      <a:r>
                        <a:rPr lang="en-GB" dirty="0"/>
                        <a:t>Utilised sources from reading list </a:t>
                      </a:r>
                    </a:p>
                    <a:p>
                      <a:endParaRPr lang="en-GB" dirty="0"/>
                    </a:p>
                  </a:txBody>
                  <a:tcPr/>
                </a:tc>
                <a:tc>
                  <a:txBody>
                    <a:bodyPr/>
                    <a:lstStyle/>
                    <a:p>
                      <a:pPr marL="285750" indent="-285750">
                        <a:buFont typeface="Arial" panose="020B0604020202020204" pitchFamily="34" charset="0"/>
                        <a:buChar char="•"/>
                      </a:pPr>
                      <a:r>
                        <a:rPr lang="en-GB" dirty="0"/>
                        <a:t>Sources are outdated </a:t>
                      </a:r>
                    </a:p>
                    <a:p>
                      <a:pPr marL="285750" indent="-285750">
                        <a:buFont typeface="Arial" panose="020B0604020202020204" pitchFamily="34" charset="0"/>
                        <a:buChar char="•"/>
                      </a:pPr>
                      <a:r>
                        <a:rPr lang="en-GB" dirty="0"/>
                        <a:t>Reference list and citations need proof reading for accuracy </a:t>
                      </a:r>
                    </a:p>
                  </a:txBody>
                  <a:tcPr/>
                </a:tc>
                <a:tc>
                  <a:txBody>
                    <a:bodyPr/>
                    <a:lstStyle/>
                    <a:p>
                      <a:pPr marL="285750" indent="-285750">
                        <a:buFont typeface="Arial" panose="020B0604020202020204" pitchFamily="34" charset="0"/>
                        <a:buChar char="•"/>
                      </a:pPr>
                      <a:r>
                        <a:rPr lang="en-GB" dirty="0"/>
                        <a:t>Consider using sources that are more current to improve validity. </a:t>
                      </a:r>
                    </a:p>
                    <a:p>
                      <a:pPr marL="285750" indent="-285750">
                        <a:buFont typeface="Arial" panose="020B0604020202020204" pitchFamily="34" charset="0"/>
                        <a:buChar char="•"/>
                      </a:pPr>
                      <a:r>
                        <a:rPr lang="en-GB" dirty="0"/>
                        <a:t>Attend study skills sessions to practice referencing </a:t>
                      </a:r>
                    </a:p>
                    <a:p>
                      <a:pPr marL="0" indent="0">
                        <a:buFont typeface="Arial" panose="020B0604020202020204" pitchFamily="34" charset="0"/>
                        <a:buNone/>
                      </a:pPr>
                      <a:endParaRPr lang="en-GB" dirty="0"/>
                    </a:p>
                  </a:txBody>
                  <a:tcPr/>
                </a:tc>
                <a:extLst>
                  <a:ext uri="{0D108BD9-81ED-4DB2-BD59-A6C34878D82A}">
                    <a16:rowId xmlns:a16="http://schemas.microsoft.com/office/drawing/2014/main" val="76524159"/>
                  </a:ext>
                </a:extLst>
              </a:tr>
              <a:tr h="1223559">
                <a:tc>
                  <a:txBody>
                    <a:bodyPr/>
                    <a:lstStyle/>
                    <a:p>
                      <a:r>
                        <a:rPr lang="en-GB" dirty="0"/>
                        <a:t>2: Knowledge and Understanding </a:t>
                      </a:r>
                    </a:p>
                  </a:txBody>
                  <a:tcPr/>
                </a:tc>
                <a:tc>
                  <a:txBody>
                    <a:bodyPr/>
                    <a:lstStyle/>
                    <a:p>
                      <a:r>
                        <a:rPr lang="en-GB" dirty="0"/>
                        <a:t>Provided great examples throughout and have paraphrased sources well. </a:t>
                      </a:r>
                    </a:p>
                    <a:p>
                      <a:endParaRPr lang="en-GB" dirty="0"/>
                    </a:p>
                  </a:txBody>
                  <a:tcPr/>
                </a:tc>
                <a:tc>
                  <a:txBody>
                    <a:bodyPr/>
                    <a:lstStyle/>
                    <a:p>
                      <a:r>
                        <a:rPr lang="en-GB" dirty="0"/>
                        <a:t>There are gaps in knowledge surrounded topic areas and the interconnectedness of these. </a:t>
                      </a:r>
                    </a:p>
                  </a:txBody>
                  <a:tcPr/>
                </a:tc>
                <a:tc>
                  <a:txBody>
                    <a:bodyPr/>
                    <a:lstStyle/>
                    <a:p>
                      <a:r>
                        <a:rPr lang="en-GB" dirty="0"/>
                        <a:t>Please refer to core materials to bridge the gap of knowledge. </a:t>
                      </a:r>
                    </a:p>
                  </a:txBody>
                  <a:tcPr/>
                </a:tc>
                <a:extLst>
                  <a:ext uri="{0D108BD9-81ED-4DB2-BD59-A6C34878D82A}">
                    <a16:rowId xmlns:a16="http://schemas.microsoft.com/office/drawing/2014/main" val="3771397924"/>
                  </a:ext>
                </a:extLst>
              </a:tr>
              <a:tr h="1505919">
                <a:tc>
                  <a:txBody>
                    <a:bodyPr/>
                    <a:lstStyle/>
                    <a:p>
                      <a:r>
                        <a:rPr lang="en-GB" dirty="0"/>
                        <a:t>3: Cognitive Skills </a:t>
                      </a:r>
                    </a:p>
                  </a:txBody>
                  <a:tcPr/>
                </a:tc>
                <a:tc>
                  <a:txBody>
                    <a:bodyPr/>
                    <a:lstStyle/>
                    <a:p>
                      <a:r>
                        <a:rPr lang="en-GB" dirty="0"/>
                        <a:t>Provided arguments supported by literature. </a:t>
                      </a:r>
                    </a:p>
                    <a:p>
                      <a:r>
                        <a:rPr lang="en-GB" dirty="0"/>
                        <a:t>These arguments were logical </a:t>
                      </a:r>
                    </a:p>
                  </a:txBody>
                  <a:tcPr/>
                </a:tc>
                <a:tc>
                  <a:txBody>
                    <a:bodyPr/>
                    <a:lstStyle/>
                    <a:p>
                      <a:r>
                        <a:rPr lang="en-GB" dirty="0"/>
                        <a:t>There appears to be limited attempt to evaluate sources (strengths and weakness of arguments) </a:t>
                      </a:r>
                    </a:p>
                  </a:txBody>
                  <a:tcPr/>
                </a:tc>
                <a:tc>
                  <a:txBody>
                    <a:bodyPr/>
                    <a:lstStyle/>
                    <a:p>
                      <a:r>
                        <a:rPr lang="en-GB" dirty="0"/>
                        <a:t>Consider answering questions such as ‘how and why’ to present answers to the strength or weaknesses to your argument. </a:t>
                      </a:r>
                    </a:p>
                  </a:txBody>
                  <a:tcPr/>
                </a:tc>
                <a:extLst>
                  <a:ext uri="{0D108BD9-81ED-4DB2-BD59-A6C34878D82A}">
                    <a16:rowId xmlns:a16="http://schemas.microsoft.com/office/drawing/2014/main" val="732036454"/>
                  </a:ext>
                </a:extLst>
              </a:tr>
              <a:tr h="1223559">
                <a:tc>
                  <a:txBody>
                    <a:bodyPr/>
                    <a:lstStyle/>
                    <a:p>
                      <a:r>
                        <a:rPr lang="en-GB" dirty="0"/>
                        <a:t>4: Practical Skills </a:t>
                      </a:r>
                    </a:p>
                  </a:txBody>
                  <a:tcPr/>
                </a:tc>
                <a:tc>
                  <a:txBody>
                    <a:bodyPr/>
                    <a:lstStyle/>
                    <a:p>
                      <a:r>
                        <a:rPr lang="en-GB" dirty="0"/>
                        <a:t>I have used theory to explain why it might be helpful to apply into practical situations. </a:t>
                      </a:r>
                    </a:p>
                  </a:txBody>
                  <a:tcPr/>
                </a:tc>
                <a:tc>
                  <a:txBody>
                    <a:bodyPr/>
                    <a:lstStyle/>
                    <a:p>
                      <a:r>
                        <a:rPr lang="en-GB" dirty="0"/>
                        <a:t>Theory was not used as a solution to a problem </a:t>
                      </a:r>
                    </a:p>
                  </a:txBody>
                  <a:tcPr/>
                </a:tc>
                <a:tc>
                  <a:txBody>
                    <a:bodyPr/>
                    <a:lstStyle/>
                    <a:p>
                      <a:r>
                        <a:rPr lang="en-GB" dirty="0"/>
                        <a:t>Try and show how theory can be used as a solution </a:t>
                      </a:r>
                    </a:p>
                  </a:txBody>
                  <a:tcPr/>
                </a:tc>
                <a:extLst>
                  <a:ext uri="{0D108BD9-81ED-4DB2-BD59-A6C34878D82A}">
                    <a16:rowId xmlns:a16="http://schemas.microsoft.com/office/drawing/2014/main" val="878223082"/>
                  </a:ext>
                </a:extLst>
              </a:tr>
              <a:tr h="376480">
                <a:tc>
                  <a:txBody>
                    <a:bodyPr/>
                    <a:lstStyle/>
                    <a:p>
                      <a:r>
                        <a:rPr lang="en-GB" dirty="0"/>
                        <a:t>5 Transferable Skills </a:t>
                      </a:r>
                    </a:p>
                  </a:txBody>
                  <a:tcPr/>
                </a:tc>
                <a:tc>
                  <a:txBody>
                    <a:bodyPr/>
                    <a:lstStyle/>
                    <a:p>
                      <a:r>
                        <a:rPr lang="en-GB" dirty="0"/>
                        <a:t>Adhered to assignment brief</a:t>
                      </a:r>
                    </a:p>
                  </a:txBody>
                  <a:tcPr/>
                </a:tc>
                <a:tc>
                  <a:txBody>
                    <a:bodyPr/>
                    <a:lstStyle/>
                    <a:p>
                      <a:r>
                        <a:rPr lang="en-GB" dirty="0"/>
                        <a:t>Spelling was inconsistent </a:t>
                      </a:r>
                    </a:p>
                  </a:txBody>
                  <a:tcPr/>
                </a:tc>
                <a:tc>
                  <a:txBody>
                    <a:bodyPr/>
                    <a:lstStyle/>
                    <a:p>
                      <a:r>
                        <a:rPr lang="en-GB" dirty="0"/>
                        <a:t>Proof read. </a:t>
                      </a:r>
                    </a:p>
                  </a:txBody>
                  <a:tcPr/>
                </a:tc>
                <a:extLst>
                  <a:ext uri="{0D108BD9-81ED-4DB2-BD59-A6C34878D82A}">
                    <a16:rowId xmlns:a16="http://schemas.microsoft.com/office/drawing/2014/main" val="2355234965"/>
                  </a:ext>
                </a:extLst>
              </a:tr>
            </a:tbl>
          </a:graphicData>
        </a:graphic>
      </p:graphicFrame>
    </p:spTree>
    <p:extLst>
      <p:ext uri="{BB962C8B-B14F-4D97-AF65-F5344CB8AC3E}">
        <p14:creationId xmlns:p14="http://schemas.microsoft.com/office/powerpoint/2010/main" val="787915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EB4B-6E9B-48CA-DD10-08E159724F1A}"/>
              </a:ext>
            </a:extLst>
          </p:cNvPr>
          <p:cNvSpPr>
            <a:spLocks noGrp="1"/>
          </p:cNvSpPr>
          <p:nvPr>
            <p:ph type="title"/>
          </p:nvPr>
        </p:nvSpPr>
        <p:spPr/>
        <p:txBody>
          <a:bodyPr/>
          <a:lstStyle/>
          <a:p>
            <a:pPr algn="ctr"/>
            <a:r>
              <a:rPr lang="en-GB" dirty="0"/>
              <a:t>Action Plan </a:t>
            </a:r>
          </a:p>
        </p:txBody>
      </p:sp>
      <p:graphicFrame>
        <p:nvGraphicFramePr>
          <p:cNvPr id="4" name="Content Placeholder 3">
            <a:extLst>
              <a:ext uri="{FF2B5EF4-FFF2-40B4-BE49-F238E27FC236}">
                <a16:creationId xmlns:a16="http://schemas.microsoft.com/office/drawing/2014/main" id="{03BB2F1C-1662-E3E1-7048-66A3C2420E27}"/>
              </a:ext>
            </a:extLst>
          </p:cNvPr>
          <p:cNvGraphicFramePr>
            <a:graphicFrameLocks noGrp="1"/>
          </p:cNvGraphicFramePr>
          <p:nvPr>
            <p:ph idx="1"/>
            <p:extLst>
              <p:ext uri="{D42A27DB-BD31-4B8C-83A1-F6EECF244321}">
                <p14:modId xmlns:p14="http://schemas.microsoft.com/office/powerpoint/2010/main" val="578868585"/>
              </p:ext>
            </p:extLst>
          </p:nvPr>
        </p:nvGraphicFramePr>
        <p:xfrm>
          <a:off x="849313" y="2065338"/>
          <a:ext cx="10428286" cy="2865120"/>
        </p:xfrm>
        <a:graphic>
          <a:graphicData uri="http://schemas.openxmlformats.org/drawingml/2006/table">
            <a:tbl>
              <a:tblPr firstRow="1" bandRow="1">
                <a:tableStyleId>{5C22544A-7EE6-4342-B048-85BDC9FD1C3A}</a:tableStyleId>
              </a:tblPr>
              <a:tblGrid>
                <a:gridCol w="5214143">
                  <a:extLst>
                    <a:ext uri="{9D8B030D-6E8A-4147-A177-3AD203B41FA5}">
                      <a16:colId xmlns:a16="http://schemas.microsoft.com/office/drawing/2014/main" val="3575495386"/>
                    </a:ext>
                  </a:extLst>
                </a:gridCol>
                <a:gridCol w="5214143">
                  <a:extLst>
                    <a:ext uri="{9D8B030D-6E8A-4147-A177-3AD203B41FA5}">
                      <a16:colId xmlns:a16="http://schemas.microsoft.com/office/drawing/2014/main" val="3292192086"/>
                    </a:ext>
                  </a:extLst>
                </a:gridCol>
              </a:tblGrid>
              <a:tr h="370840">
                <a:tc>
                  <a:txBody>
                    <a:bodyPr/>
                    <a:lstStyle/>
                    <a:p>
                      <a:r>
                        <a:rPr lang="en-GB" dirty="0"/>
                        <a:t>Areas from development </a:t>
                      </a:r>
                    </a:p>
                  </a:txBody>
                  <a:tcPr/>
                </a:tc>
                <a:tc>
                  <a:txBody>
                    <a:bodyPr/>
                    <a:lstStyle/>
                    <a:p>
                      <a:r>
                        <a:rPr lang="en-GB" dirty="0"/>
                        <a:t>What can I do? </a:t>
                      </a:r>
                    </a:p>
                  </a:txBody>
                  <a:tcPr/>
                </a:tc>
                <a:extLst>
                  <a:ext uri="{0D108BD9-81ED-4DB2-BD59-A6C34878D82A}">
                    <a16:rowId xmlns:a16="http://schemas.microsoft.com/office/drawing/2014/main" val="800187317"/>
                  </a:ext>
                </a:extLst>
              </a:tr>
              <a:tr h="370840">
                <a:tc>
                  <a:txBody>
                    <a:bodyPr/>
                    <a:lstStyle/>
                    <a:p>
                      <a:r>
                        <a:rPr lang="en-GB" dirty="0"/>
                        <a:t>Improve quality of sources</a:t>
                      </a:r>
                    </a:p>
                  </a:txBody>
                  <a:tcPr/>
                </a:tc>
                <a:tc>
                  <a:txBody>
                    <a:bodyPr/>
                    <a:lstStyle/>
                    <a:p>
                      <a:r>
                        <a:rPr lang="en-GB" dirty="0"/>
                        <a:t>Try and use sources within a 10-year period</a:t>
                      </a:r>
                    </a:p>
                  </a:txBody>
                  <a:tcPr/>
                </a:tc>
                <a:extLst>
                  <a:ext uri="{0D108BD9-81ED-4DB2-BD59-A6C34878D82A}">
                    <a16:rowId xmlns:a16="http://schemas.microsoft.com/office/drawing/2014/main" val="2847015426"/>
                  </a:ext>
                </a:extLst>
              </a:tr>
              <a:tr h="370840">
                <a:tc>
                  <a:txBody>
                    <a:bodyPr/>
                    <a:lstStyle/>
                    <a:p>
                      <a:r>
                        <a:rPr lang="en-GB" dirty="0"/>
                        <a:t>Improve referencing skills </a:t>
                      </a:r>
                    </a:p>
                  </a:txBody>
                  <a:tcPr/>
                </a:tc>
                <a:tc>
                  <a:txBody>
                    <a:bodyPr/>
                    <a:lstStyle/>
                    <a:p>
                      <a:r>
                        <a:rPr lang="en-GB" dirty="0"/>
                        <a:t>Attend study skill session </a:t>
                      </a:r>
                    </a:p>
                  </a:txBody>
                  <a:tcPr/>
                </a:tc>
                <a:extLst>
                  <a:ext uri="{0D108BD9-81ED-4DB2-BD59-A6C34878D82A}">
                    <a16:rowId xmlns:a16="http://schemas.microsoft.com/office/drawing/2014/main" val="1018161332"/>
                  </a:ext>
                </a:extLst>
              </a:tr>
              <a:tr h="370840">
                <a:tc>
                  <a:txBody>
                    <a:bodyPr/>
                    <a:lstStyle/>
                    <a:p>
                      <a:r>
                        <a:rPr lang="en-GB" dirty="0"/>
                        <a:t>Bridge Knowledge </a:t>
                      </a:r>
                    </a:p>
                  </a:txBody>
                  <a:tcPr/>
                </a:tc>
                <a:tc>
                  <a:txBody>
                    <a:bodyPr/>
                    <a:lstStyle/>
                    <a:p>
                      <a:r>
                        <a:rPr lang="en-GB" dirty="0"/>
                        <a:t>Read core materials from reading list </a:t>
                      </a:r>
                    </a:p>
                  </a:txBody>
                  <a:tcPr/>
                </a:tc>
                <a:extLst>
                  <a:ext uri="{0D108BD9-81ED-4DB2-BD59-A6C34878D82A}">
                    <a16:rowId xmlns:a16="http://schemas.microsoft.com/office/drawing/2014/main" val="614042971"/>
                  </a:ext>
                </a:extLst>
              </a:tr>
              <a:tr h="370840">
                <a:tc>
                  <a:txBody>
                    <a:bodyPr/>
                    <a:lstStyle/>
                    <a:p>
                      <a:r>
                        <a:rPr lang="en-GB" dirty="0"/>
                        <a:t>Greater evaluation needed</a:t>
                      </a:r>
                    </a:p>
                  </a:txBody>
                  <a:tcPr/>
                </a:tc>
                <a:tc>
                  <a:txBody>
                    <a:bodyPr/>
                    <a:lstStyle/>
                    <a:p>
                      <a:r>
                        <a:rPr lang="en-GB" dirty="0"/>
                        <a:t>Think about the strengths and weaknesses of my argument </a:t>
                      </a:r>
                    </a:p>
                  </a:txBody>
                  <a:tcPr/>
                </a:tc>
                <a:extLst>
                  <a:ext uri="{0D108BD9-81ED-4DB2-BD59-A6C34878D82A}">
                    <a16:rowId xmlns:a16="http://schemas.microsoft.com/office/drawing/2014/main" val="1400646587"/>
                  </a:ext>
                </a:extLst>
              </a:tr>
              <a:tr h="370840">
                <a:tc>
                  <a:txBody>
                    <a:bodyPr/>
                    <a:lstStyle/>
                    <a:p>
                      <a:r>
                        <a:rPr lang="en-GB" dirty="0"/>
                        <a:t>Spelling errors</a:t>
                      </a:r>
                    </a:p>
                  </a:txBody>
                  <a:tcPr/>
                </a:tc>
                <a:tc>
                  <a:txBody>
                    <a:bodyPr/>
                    <a:lstStyle/>
                    <a:p>
                      <a:r>
                        <a:rPr lang="en-GB" dirty="0"/>
                        <a:t>Proof-read my work/present a draft </a:t>
                      </a:r>
                    </a:p>
                  </a:txBody>
                  <a:tcPr/>
                </a:tc>
                <a:extLst>
                  <a:ext uri="{0D108BD9-81ED-4DB2-BD59-A6C34878D82A}">
                    <a16:rowId xmlns:a16="http://schemas.microsoft.com/office/drawing/2014/main" val="1935451861"/>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894141379"/>
                  </a:ext>
                </a:extLst>
              </a:tr>
            </a:tbl>
          </a:graphicData>
        </a:graphic>
      </p:graphicFrame>
    </p:spTree>
    <p:extLst>
      <p:ext uri="{BB962C8B-B14F-4D97-AF65-F5344CB8AC3E}">
        <p14:creationId xmlns:p14="http://schemas.microsoft.com/office/powerpoint/2010/main" val="3286504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7BCC5-3C09-59B3-DFE8-38CF14222079}"/>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AF5C8D2C-E06F-0AC0-C82C-7D670172A966}"/>
              </a:ext>
            </a:extLst>
          </p:cNvPr>
          <p:cNvSpPr>
            <a:spLocks noGrp="1"/>
          </p:cNvSpPr>
          <p:nvPr>
            <p:ph idx="1"/>
          </p:nvPr>
        </p:nvSpPr>
        <p:spPr/>
        <p:txBody>
          <a:bodyPr>
            <a:normAutofit fontScale="92500" lnSpcReduction="20000"/>
          </a:bodyPr>
          <a:lstStyle/>
          <a:p>
            <a:r>
              <a:rPr lang="en-GB" dirty="0"/>
              <a:t>Harrison, C.J., </a:t>
            </a:r>
            <a:r>
              <a:rPr lang="en-GB" dirty="0" err="1"/>
              <a:t>Könings</a:t>
            </a:r>
            <a:r>
              <a:rPr lang="en-GB" dirty="0"/>
              <a:t>, K.D., </a:t>
            </a:r>
            <a:r>
              <a:rPr lang="en-GB" dirty="0" err="1"/>
              <a:t>Schuwirth</a:t>
            </a:r>
            <a:r>
              <a:rPr lang="en-GB" dirty="0"/>
              <a:t>, L. et al. (2015) ‘Barriers to the uptake and use of feedback in the context of summative assessment</a:t>
            </a:r>
            <a:r>
              <a:rPr lang="en-GB" i="1" dirty="0"/>
              <a:t>.’ Adv in Health Sci Educ. </a:t>
            </a:r>
            <a:r>
              <a:rPr lang="en-GB" dirty="0"/>
              <a:t>20: pp. 229–245 Doi: </a:t>
            </a:r>
            <a:r>
              <a:rPr lang="en-GB" dirty="0">
                <a:hlinkClick r:id="rId2"/>
              </a:rPr>
              <a:t>https://doi.org/10.1007/s10459-014-9524-6</a:t>
            </a:r>
            <a:r>
              <a:rPr lang="en-GB" dirty="0"/>
              <a:t> </a:t>
            </a:r>
          </a:p>
          <a:p>
            <a:r>
              <a:rPr lang="en-GB" dirty="0"/>
              <a:t>Dawson, P., Henderson, M., Mahoney, P., Phillips, M., Ryan, T., </a:t>
            </a:r>
            <a:r>
              <a:rPr lang="en-GB" dirty="0" err="1"/>
              <a:t>Boud</a:t>
            </a:r>
            <a:r>
              <a:rPr lang="en-GB" dirty="0"/>
              <a:t>, D., and Molloy, E. (2018). What makes for effective feedback: staff and student perspectives. Assessment &amp; Evaluation in Higher Education, 44(1), 25–36. </a:t>
            </a:r>
            <a:r>
              <a:rPr lang="en-GB" dirty="0">
                <a:hlinkClick r:id="rId3"/>
              </a:rPr>
              <a:t>https://doi.org/10.1080/02602938.2018.1467877</a:t>
            </a:r>
            <a:r>
              <a:rPr lang="en-GB" dirty="0"/>
              <a:t> </a:t>
            </a:r>
          </a:p>
          <a:p>
            <a:r>
              <a:rPr lang="en-GB" dirty="0"/>
              <a:t>Menéndez, I. Y. C., Napa, M. A. C., Moreira, M. L. M., and Zambrano, G. G. V. (2019). The importance of formative assessment in the learning teaching process. International Journal of Social Sciences and Humanities, 3(2), 238-249. </a:t>
            </a:r>
            <a:r>
              <a:rPr lang="en-GB" dirty="0">
                <a:hlinkClick r:id="rId4"/>
              </a:rPr>
              <a:t>https://doi.org/10.29332/ijssh.v3n2.322</a:t>
            </a:r>
            <a:r>
              <a:rPr lang="en-GB" dirty="0"/>
              <a:t> </a:t>
            </a:r>
          </a:p>
          <a:p>
            <a:r>
              <a:rPr lang="en-GB" dirty="0" err="1"/>
              <a:t>Iliya</a:t>
            </a:r>
            <a:r>
              <a:rPr lang="en-GB" dirty="0"/>
              <a:t>, A. (2014) Formative and Summative Assessments in Education </a:t>
            </a:r>
            <a:r>
              <a:rPr lang="en-GB" dirty="0" err="1"/>
              <a:t>Entrprise</a:t>
            </a:r>
            <a:r>
              <a:rPr lang="en-GB" dirty="0"/>
              <a:t>. Journal of Education and Practice . 5 (20): pp. 111-117. </a:t>
            </a:r>
          </a:p>
        </p:txBody>
      </p:sp>
    </p:spTree>
    <p:extLst>
      <p:ext uri="{BB962C8B-B14F-4D97-AF65-F5344CB8AC3E}">
        <p14:creationId xmlns:p14="http://schemas.microsoft.com/office/powerpoint/2010/main" val="3731184527"/>
      </p:ext>
    </p:extLst>
  </p:cSld>
  <p:clrMapOvr>
    <a:masterClrMapping/>
  </p:clrMapOvr>
</p:sld>
</file>

<file path=ppt/theme/theme1.xml><?xml version="1.0" encoding="utf-8"?>
<a:theme xmlns:a="http://schemas.openxmlformats.org/drawingml/2006/main" name="VaultVTI">
  <a:themeElements>
    <a:clrScheme name="AnalogousFromDarkSeedLeftStep">
      <a:dk1>
        <a:srgbClr val="000000"/>
      </a:dk1>
      <a:lt1>
        <a:srgbClr val="FFFFFF"/>
      </a:lt1>
      <a:dk2>
        <a:srgbClr val="2A3A21"/>
      </a:dk2>
      <a:lt2>
        <a:srgbClr val="E8E3E2"/>
      </a:lt2>
      <a:accent1>
        <a:srgbClr val="3BB0C5"/>
      </a:accent1>
      <a:accent2>
        <a:srgbClr val="2BB692"/>
      </a:accent2>
      <a:accent3>
        <a:srgbClr val="37B761"/>
      </a:accent3>
      <a:accent4>
        <a:srgbClr val="39B92C"/>
      </a:accent4>
      <a:accent5>
        <a:srgbClr val="74B135"/>
      </a:accent5>
      <a:accent6>
        <a:srgbClr val="9FA928"/>
      </a:accent6>
      <a:hlink>
        <a:srgbClr val="519130"/>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otalTime>0</TotalTime>
  <Words>1692</Words>
  <Application>Microsoft Office PowerPoint</Application>
  <PresentationFormat>Widescreen</PresentationFormat>
  <Paragraphs>183</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Georgia Pro Light</vt:lpstr>
      <vt:lpstr>VaultVTI</vt:lpstr>
      <vt:lpstr>Feedback:</vt:lpstr>
      <vt:lpstr>Contents Page </vt:lpstr>
      <vt:lpstr>Lesson Objectives </vt:lpstr>
      <vt:lpstr>What is Feedback? </vt:lpstr>
      <vt:lpstr>What is Feedback? </vt:lpstr>
      <vt:lpstr>Do you like feedback?</vt:lpstr>
      <vt:lpstr>Common reactions </vt:lpstr>
      <vt:lpstr>Types of Feedback </vt:lpstr>
      <vt:lpstr>Informal Feedback </vt:lpstr>
      <vt:lpstr>Formal feedback </vt:lpstr>
      <vt:lpstr>Formative Feedback </vt:lpstr>
      <vt:lpstr>Summative Feedback </vt:lpstr>
      <vt:lpstr>Peer Feedback </vt:lpstr>
      <vt:lpstr>Self-Feedback </vt:lpstr>
      <vt:lpstr>Constructive Feedback </vt:lpstr>
      <vt:lpstr>Feedback and Higher Education </vt:lpstr>
      <vt:lpstr>Why formative assessment? </vt:lpstr>
      <vt:lpstr>Why summative assessments? </vt:lpstr>
      <vt:lpstr>Do you think that there is a connection between Formative and Summative Assessment? </vt:lpstr>
      <vt:lpstr>Why is feedback necessary? </vt:lpstr>
      <vt:lpstr>Why do students not engage with feedback? </vt:lpstr>
      <vt:lpstr>Feedback and Research </vt:lpstr>
      <vt:lpstr>Research and Feedback </vt:lpstr>
      <vt:lpstr>Feedback?</vt:lpstr>
      <vt:lpstr>PowerPoint Presentation</vt:lpstr>
      <vt:lpstr>PowerPoint Presentation</vt:lpstr>
      <vt:lpstr>My Example of Feedback</vt:lpstr>
      <vt:lpstr>What to do with the Feedback? </vt:lpstr>
      <vt:lpstr>PowerPoint Presentation</vt:lpstr>
      <vt:lpstr>Action Plan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2024-11-18T15:37:32Z</dcterms:created>
  <dcterms:modified xsi:type="dcterms:W3CDTF">2024-11-18T22:50:30Z</dcterms:modified>
</cp:coreProperties>
</file>