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4" r:id="rId9"/>
    <p:sldId id="262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0448"/>
  </p:normalViewPr>
  <p:slideViewPr>
    <p:cSldViewPr snapToGrid="0" snapToObjects="1">
      <p:cViewPr>
        <p:scale>
          <a:sx n="84" d="100"/>
          <a:sy n="84" d="100"/>
        </p:scale>
        <p:origin x="440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34D80E-C238-F64E-BD64-C9035E86AC49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804C02-9905-E54D-8309-5F6BF3A00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687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Boreda</a:t>
            </a:r>
            <a:r>
              <a:rPr lang="en-GB" dirty="0"/>
              <a:t>, </a:t>
            </a:r>
            <a:r>
              <a:rPr lang="en-GB" dirty="0" err="1"/>
              <a:t>dwech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mend. </a:t>
            </a:r>
          </a:p>
          <a:p>
            <a:r>
              <a:rPr lang="en-GB" dirty="0" err="1"/>
              <a:t>Edrychcoh</a:t>
            </a:r>
            <a:r>
              <a:rPr lang="en-GB" dirty="0"/>
              <a:t> = look </a:t>
            </a:r>
          </a:p>
          <a:p>
            <a:r>
              <a:rPr lang="en-GB" dirty="0"/>
              <a:t>3 – 2 – 1. </a:t>
            </a:r>
          </a:p>
          <a:p>
            <a:r>
              <a:rPr lang="en-GB" dirty="0"/>
              <a:t>Dim </a:t>
            </a:r>
            <a:r>
              <a:rPr lang="en-GB" dirty="0" err="1"/>
              <a:t>siard</a:t>
            </a:r>
            <a:r>
              <a:rPr lang="en-GB" dirty="0"/>
              <a:t> – be quiet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Gwandewch</a:t>
            </a:r>
            <a:r>
              <a:rPr lang="en-GB" dirty="0"/>
              <a:t> = listen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Register.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804C02-9905-E54D-8309-5F6BF3A006B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6137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dwylo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ben = hands on head for true 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y-GB" dirty="0"/>
              <a:t>dwylo ar glun = hands on hip for false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804C02-9905-E54D-8309-5F6BF3A006B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804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804C02-9905-E54D-8309-5F6BF3A006B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11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The Church of England has allowed women to be ordained as priests since 1994 and as bishops from 2014.</a:t>
            </a:r>
            <a:endParaRPr lang="en-GB" b="0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804C02-9905-E54D-8309-5F6BF3A006B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7584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804C02-9905-E54D-8309-5F6BF3A006B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826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244EE-1CDE-054F-A8D5-D2C2FC8A66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4796C5-2236-6043-B02D-2FFC35898A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269084-5B66-5D4A-8B31-5E396B5A0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0EDCE-ECC3-5B4A-88B5-5D4413E06CB6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F4285-C6D3-D74E-85BA-F09477EED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2AEE07-E4F9-624B-8EF3-75949BE75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A9B38-B965-9E46-B8EB-D92E024CF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638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16684-DD7F-7F4D-8A1F-DD94AC55B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18474-8D57-7640-92A5-750A8E8F20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D9243-F459-ED40-90E3-8F0982A76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0EDCE-ECC3-5B4A-88B5-5D4413E06CB6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04EE05-CE73-354F-9A0A-4BF31B4F5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85D65C-C6AF-2643-B5BF-1F64CEC74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A9B38-B965-9E46-B8EB-D92E024CF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168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E325E-A4AE-D44A-BC44-01FBF10A7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1E9C8A-B42E-084E-B459-33D135E8E5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7D4098-50AD-3747-AC9B-2AA1C24C4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0EDCE-ECC3-5B4A-88B5-5D4413E06CB6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CEEAE-A60F-734F-A224-2957B9FCE3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F57C5B-F398-4F40-8784-CDB16F3F0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A9B38-B965-9E46-B8EB-D92E024CF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320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7E91E-A28D-BF46-877D-9AC68FD87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8E840-6DCE-654C-8673-DFE6CD9E2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1BD445-4811-5C4A-AC64-F02A5EF6AD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8D8547-E6D5-0148-9D46-78F04622C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0EDCE-ECC3-5B4A-88B5-5D4413E06CB6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89FD6E-62D9-6B49-B9CC-E0F9BE95AC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4CCE1F-BF21-F940-BFE6-90D928BB8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A9B38-B965-9E46-B8EB-D92E024CF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332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F6504-0E83-1644-9798-D2F8CBBCC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E0664-A9BE-9D4E-A573-C60101145B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6BE910-DEDD-1344-8EDC-0653B8FCD9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5F1570-6424-B948-BFA9-60A08128EE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7DC1BF-5965-8544-9F02-4B365D9E07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EB23A5-579A-A044-ACC1-93634E414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0EDCE-ECC3-5B4A-88B5-5D4413E06CB6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9E9DC0-51AE-A148-A1B4-05C37E32B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5B426E-00DB-C940-B995-41046DDE3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A9B38-B965-9E46-B8EB-D92E024CF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587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ACAC2-3473-0748-B988-2FCBA41C3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9967B8-EB8D-1141-AF96-00DA5DFD0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0EDCE-ECC3-5B4A-88B5-5D4413E06CB6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B58F8F-262A-1C43-9781-69777C199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0F9747-DBB5-AE44-AB45-AE9A5551B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A9B38-B965-9E46-B8EB-D92E024CF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024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5C90F6-A270-644B-B30E-AC2C27078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0EDCE-ECC3-5B4A-88B5-5D4413E06CB6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6638D0-6FD7-9446-8A83-2240F02CE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DE7317-87CE-5F46-B22D-8541852B0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A9B38-B965-9E46-B8EB-D92E024CF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737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B5CF0-818C-C448-B2E1-997CD0504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52207-8365-1C45-BA90-F0D775BF4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C856B3-F8B8-364E-AE8F-54B5FE552C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A03514-6DD1-EF4F-B1FD-A62E52574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0EDCE-ECC3-5B4A-88B5-5D4413E06CB6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57E969-E545-294D-96F0-BA4184B64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65E7FD-10DD-A645-80A2-25A8CC15A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A9B38-B965-9E46-B8EB-D92E024CF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67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D1056-8626-E549-BE1A-5777CC892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168E2E-DA86-394D-89E6-7801166D35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9A7EAB-DD6C-2848-99EE-3EF0FA4EC2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7104A0-5460-5247-9076-58750F558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0EDCE-ECC3-5B4A-88B5-5D4413E06CB6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408C6D-FB8C-C945-B489-B78AAE37D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B9335B-ABFB-764C-BF67-D49DA5E3C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A9B38-B965-9E46-B8EB-D92E024CF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864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79693-3B54-5740-8352-F23496002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025142-45B5-7B42-BAFB-7B65103F13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C74A7-F659-FF4C-B5EF-A3B4B1E5E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0EDCE-ECC3-5B4A-88B5-5D4413E06CB6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C426F-8987-C946-8AC7-F79850977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7643F-C2F2-2641-B215-FF7E23AF9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A9B38-B965-9E46-B8EB-D92E024CF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340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E63BF8-3F44-0347-B3F8-D83B2EB2C5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7E5969-D9D9-224C-B242-13B477CB3B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5B227-E038-854A-BC98-7DC93E773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0EDCE-ECC3-5B4A-88B5-5D4413E06CB6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6F5ED-168F-5749-9C02-C161FD120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B991E-CC11-2744-96FF-6F835326B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A9B38-B965-9E46-B8EB-D92E024CF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325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02C543-A4FA-CE4A-8C62-F30319BC9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8A42FC-9ABC-584D-8C17-47FB2B7A07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D4DF5-DADA-284D-B742-F929112AD9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10EDCE-ECC3-5B4A-88B5-5D4413E06CB6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A8C7D8-2A44-5149-B77A-510DF4CEC7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FDCC6D-8AD0-4947-96F6-5EDB1B8EF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A9B38-B965-9E46-B8EB-D92E024CF4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326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medscape.com/viewarticle/853626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glamoursmiles.com/developing-a-great-understanding-of-your-dental-anatomy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reepik.com/premium-vector/cartoon-boy-standing-holding-hands-hips_2381222.htm" TargetMode="External"/><Relationship Id="rId5" Type="http://schemas.openxmlformats.org/officeDocument/2006/relationships/image" Target="../media/image4.jpg"/><Relationship Id="rId4" Type="http://schemas.openxmlformats.org/officeDocument/2006/relationships/hyperlink" Target="http://depositphotos.com/29648247/stock-illustration-female-placed-her-hand-on-head-business-cartoon-character-vector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virtualtravellerstudy.wordpress.com/tag/physical-activity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virtualtravellerstudy.wordpress.com/tag/physical-activity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nonprofitquarterly.org/2017/08/31/nyt-questions-red-cross-default-harvey-relief-donation-site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irtualtravellerstudy.wordpress.com/tag/physical-activity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virtualtravellerstudy.wordpress.com/tag/physical-activity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onprofitquarterly.org/2017/08/31/nyt-questions-red-cross-default-harvey-relief-donation-site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onprofitquarterly.org/2017/08/31/nyt-questions-red-cross-default-harvey-relief-donation-site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virtualtravellerstudy.wordpress.com/tag/physical-activity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3886120-872B-704F-BE80-A6FB30B024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-1"/>
            <a:ext cx="12192000" cy="1914525"/>
          </a:xfrm>
        </p:spPr>
        <p:txBody>
          <a:bodyPr/>
          <a:lstStyle/>
          <a:p>
            <a:r>
              <a:rPr lang="en-GB" dirty="0"/>
              <a:t>Gwaith </a:t>
            </a:r>
            <a:r>
              <a:rPr lang="en-GB" dirty="0" err="1"/>
              <a:t>Dosbarth</a:t>
            </a:r>
            <a:r>
              <a:rPr lang="en-GB" dirty="0"/>
              <a:t> 							</a:t>
            </a:r>
            <a:r>
              <a:rPr lang="cy-GB" dirty="0"/>
              <a:t>Dydd Mawrth 25 Chwefror</a:t>
            </a:r>
            <a:endParaRPr lang="en-GB" dirty="0"/>
          </a:p>
        </p:txBody>
      </p:sp>
      <p:pic>
        <p:nvPicPr>
          <p:cNvPr id="5" name="Picture 4" descr="A picture containing sitting, photo, toy, small&#10;&#10;Description automatically generated">
            <a:extLst>
              <a:ext uri="{FF2B5EF4-FFF2-40B4-BE49-F238E27FC236}">
                <a16:creationId xmlns:a16="http://schemas.microsoft.com/office/drawing/2014/main" id="{02C57B95-E484-C94C-A2E8-7C3878BB9D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337560" y="2538732"/>
            <a:ext cx="5151120" cy="386334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4A99A572-C8A5-5245-BA06-51A7704551D1}"/>
              </a:ext>
            </a:extLst>
          </p:cNvPr>
          <p:cNvSpPr txBox="1">
            <a:spLocks/>
          </p:cNvSpPr>
          <p:nvPr/>
        </p:nvSpPr>
        <p:spPr>
          <a:xfrm>
            <a:off x="1524000" y="-1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Prejudice and Discrimination</a:t>
            </a:r>
            <a:br>
              <a:rPr lang="en-GB" dirty="0"/>
            </a:br>
            <a:r>
              <a:rPr lang="en-GB" sz="4000" dirty="0" err="1"/>
              <a:t>Rhagfarn</a:t>
            </a:r>
            <a:r>
              <a:rPr lang="en-GB" sz="4000" dirty="0"/>
              <a:t> a </a:t>
            </a:r>
            <a:r>
              <a:rPr lang="en-GB" sz="4000" dirty="0" err="1"/>
              <a:t>Gwahaniaethu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185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F6B2836B-DFC6-1B40-A639-76CA39DE92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0081" y="97924"/>
            <a:ext cx="11551919" cy="6662152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15473A9-DD10-7740-BA83-2660A03178DC}"/>
              </a:ext>
            </a:extLst>
          </p:cNvPr>
          <p:cNvSpPr/>
          <p:nvPr/>
        </p:nvSpPr>
        <p:spPr>
          <a:xfrm rot="20620140">
            <a:off x="-35745" y="171406"/>
            <a:ext cx="1351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u="sng" cap="none" spc="0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APK</a:t>
            </a:r>
          </a:p>
        </p:txBody>
      </p:sp>
    </p:spTree>
    <p:extLst>
      <p:ext uri="{BB962C8B-B14F-4D97-AF65-F5344CB8AC3E}">
        <p14:creationId xmlns:p14="http://schemas.microsoft.com/office/powerpoint/2010/main" val="1787224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CCB66-9491-6449-9638-903A57AC8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65126"/>
            <a:ext cx="3779520" cy="1325563"/>
          </a:xfrm>
        </p:spPr>
        <p:txBody>
          <a:bodyPr/>
          <a:lstStyle/>
          <a:p>
            <a:pPr algn="ctr"/>
            <a:br>
              <a:rPr lang="en-GB" dirty="0">
                <a:latin typeface="+mn-lt"/>
              </a:rPr>
            </a:br>
            <a:r>
              <a:rPr lang="en-GB" dirty="0" err="1">
                <a:latin typeface="+mn-lt"/>
              </a:rPr>
              <a:t>dwylo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ar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ei</a:t>
            </a:r>
            <a:r>
              <a:rPr lang="en-GB" dirty="0">
                <a:latin typeface="+mn-lt"/>
              </a:rPr>
              <a:t> ben </a:t>
            </a:r>
          </a:p>
        </p:txBody>
      </p:sp>
      <p:pic>
        <p:nvPicPr>
          <p:cNvPr id="9" name="Content Placeholder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94BF9862-A13C-7344-AC3A-C91E66A486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87600" y="1690687"/>
            <a:ext cx="2140564" cy="4802187"/>
          </a:xfrm>
        </p:spPr>
      </p:pic>
      <p:pic>
        <p:nvPicPr>
          <p:cNvPr id="13" name="Picture 12" descr="A close up of a toy&#10;&#10;Description automatically generated">
            <a:extLst>
              <a:ext uri="{FF2B5EF4-FFF2-40B4-BE49-F238E27FC236}">
                <a16:creationId xmlns:a16="http://schemas.microsoft.com/office/drawing/2014/main" id="{19BD0159-4272-EC4A-BA8F-9F5A463519F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467600" y="1690687"/>
            <a:ext cx="3886200" cy="5095977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FE3427C-1345-484E-87C5-69C3D5BE2349}"/>
              </a:ext>
            </a:extLst>
          </p:cNvPr>
          <p:cNvSpPr/>
          <p:nvPr/>
        </p:nvSpPr>
        <p:spPr>
          <a:xfrm>
            <a:off x="6096000" y="244137"/>
            <a:ext cx="6096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4400" dirty="0"/>
          </a:p>
          <a:p>
            <a:pPr algn="ctr"/>
            <a:r>
              <a:rPr lang="cy-GB" sz="4400" dirty="0"/>
              <a:t>dwylo ar glun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058017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82D71-B8A2-404E-940B-6AC08E141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" y="2376805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/>
              <a:t>Prejudice is the pre-judgement of someone before knowing them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528D14-AE51-3847-9878-C068809FBFF7}"/>
              </a:ext>
            </a:extLst>
          </p:cNvPr>
          <p:cNvSpPr txBox="1"/>
          <p:nvPr/>
        </p:nvSpPr>
        <p:spPr>
          <a:xfrm>
            <a:off x="807720" y="2376805"/>
            <a:ext cx="10408920" cy="120032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7200" dirty="0" err="1"/>
              <a:t>wir</a:t>
            </a:r>
            <a:endParaRPr lang="en-GB" sz="7200" dirty="0"/>
          </a:p>
        </p:txBody>
      </p:sp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50DE432F-1E9F-1D40-A1E3-A2748D2134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79590" y="1626870"/>
            <a:ext cx="1833540" cy="1802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242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AA806-77DB-2B40-8DF3-AF9C6A1A7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7765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Discrimination is acting on prejudice thought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1BFF79-062C-9449-9D8B-010F368C60E6}"/>
              </a:ext>
            </a:extLst>
          </p:cNvPr>
          <p:cNvSpPr txBox="1"/>
          <p:nvPr/>
        </p:nvSpPr>
        <p:spPr>
          <a:xfrm>
            <a:off x="807720" y="2376805"/>
            <a:ext cx="10408920" cy="120032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7200" dirty="0" err="1"/>
              <a:t>wir</a:t>
            </a:r>
            <a:endParaRPr lang="en-GB" sz="7200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A0DB9EF3-ABAA-D442-8A4A-DC762ADE07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79590" y="1626870"/>
            <a:ext cx="1833540" cy="1802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308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F26B1-5C60-2A46-B8E1-0977D8BBA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76621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Racial discrimination can only happen against black people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AD5B7E-521F-2940-882E-EBF36996F069}"/>
              </a:ext>
            </a:extLst>
          </p:cNvPr>
          <p:cNvSpPr txBox="1"/>
          <p:nvPr/>
        </p:nvSpPr>
        <p:spPr>
          <a:xfrm>
            <a:off x="838200" y="2828834"/>
            <a:ext cx="10408920" cy="120032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7200" dirty="0" err="1"/>
              <a:t>ffug</a:t>
            </a:r>
            <a:endParaRPr lang="en-GB" sz="7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7A4A07-2455-BA46-B567-C0521D50C7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84720" y="2933699"/>
            <a:ext cx="990600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458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0203A-9B52-1647-8154-01E789BDF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05405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An example of prejudice and discrimination can be seen in WW2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D1140D-4685-3E4B-A649-8336C83070A3}"/>
              </a:ext>
            </a:extLst>
          </p:cNvPr>
          <p:cNvSpPr txBox="1"/>
          <p:nvPr/>
        </p:nvSpPr>
        <p:spPr>
          <a:xfrm>
            <a:off x="838200" y="2605405"/>
            <a:ext cx="10408920" cy="120032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7200" dirty="0" err="1"/>
              <a:t>wir</a:t>
            </a:r>
            <a:endParaRPr lang="en-GB" sz="7200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CE18A8D0-330B-E246-849F-30C0333E39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79590" y="1626870"/>
            <a:ext cx="1833540" cy="1802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596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B7F5F-CC92-5A40-86BB-6E3E50110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" y="276621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Prejudice and discrimination is a problems that happens all over the world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ED56CB-668D-224E-8105-4C85DBED0898}"/>
              </a:ext>
            </a:extLst>
          </p:cNvPr>
          <p:cNvSpPr txBox="1"/>
          <p:nvPr/>
        </p:nvSpPr>
        <p:spPr>
          <a:xfrm>
            <a:off x="807720" y="2828834"/>
            <a:ext cx="10408920" cy="120032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7200" dirty="0" err="1"/>
              <a:t>wir</a:t>
            </a:r>
            <a:endParaRPr lang="en-GB" sz="7200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A2E4FFAA-5ADD-124E-AAA2-FBE29419F0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64350" y="1927769"/>
            <a:ext cx="1833540" cy="1802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07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2476D-CE09-6645-B046-CC9D3205E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There are no female bishops within the Christian Church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C5001B-5962-394C-AA4E-E70DC70DD5A2}"/>
              </a:ext>
            </a:extLst>
          </p:cNvPr>
          <p:cNvSpPr txBox="1"/>
          <p:nvPr/>
        </p:nvSpPr>
        <p:spPr>
          <a:xfrm>
            <a:off x="838200" y="2766218"/>
            <a:ext cx="10408920" cy="120032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7200" dirty="0" err="1"/>
              <a:t>ffug</a:t>
            </a:r>
            <a:endParaRPr lang="en-GB" sz="7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8688B5-4573-3849-96B1-2D55E486CA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84720" y="2933699"/>
            <a:ext cx="990600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81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8C47C-26C7-FE49-926F-119B71AE8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Sexism is the prejudice against people who are gay/lesbian/bisexual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209302-E6FC-7547-9542-79AFACCFF0F4}"/>
              </a:ext>
            </a:extLst>
          </p:cNvPr>
          <p:cNvSpPr txBox="1"/>
          <p:nvPr/>
        </p:nvSpPr>
        <p:spPr>
          <a:xfrm>
            <a:off x="838200" y="2828834"/>
            <a:ext cx="10408920" cy="120032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7200" dirty="0" err="1"/>
              <a:t>ffug</a:t>
            </a:r>
            <a:endParaRPr lang="en-GB" sz="7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D0CD6A-776E-DF4D-B407-A1793A4B3A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84720" y="2933699"/>
            <a:ext cx="990600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38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3F1AC-8451-1E42-B835-875ABA6DD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Ageism is the prejudice thought against someone due to their age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F45687-0BC1-774D-BFD7-05AEE632E5C4}"/>
              </a:ext>
            </a:extLst>
          </p:cNvPr>
          <p:cNvSpPr txBox="1"/>
          <p:nvPr/>
        </p:nvSpPr>
        <p:spPr>
          <a:xfrm>
            <a:off x="807720" y="2828834"/>
            <a:ext cx="10408920" cy="120032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7200" dirty="0" err="1"/>
              <a:t>wir</a:t>
            </a:r>
            <a:endParaRPr lang="en-GB" sz="7200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04655E97-C4E7-C948-88D7-F1116F346B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18630" y="2053590"/>
            <a:ext cx="1833540" cy="1802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903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>
            <a:extLst>
              <a:ext uri="{FF2B5EF4-FFF2-40B4-BE49-F238E27FC236}">
                <a16:creationId xmlns:a16="http://schemas.microsoft.com/office/drawing/2014/main" id="{12E8FD48-1111-6A4B-9B0E-E6243327047E}"/>
              </a:ext>
            </a:extLst>
          </p:cNvPr>
          <p:cNvSpPr/>
          <p:nvPr/>
        </p:nvSpPr>
        <p:spPr>
          <a:xfrm>
            <a:off x="1676400" y="1943100"/>
            <a:ext cx="8839200" cy="2971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/>
              <a:t>Types of Prejudice </a:t>
            </a:r>
          </a:p>
        </p:txBody>
      </p:sp>
    </p:spTree>
    <p:extLst>
      <p:ext uri="{BB962C8B-B14F-4D97-AF65-F5344CB8AC3E}">
        <p14:creationId xmlns:p14="http://schemas.microsoft.com/office/powerpoint/2010/main" val="6666790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190</Words>
  <Application>Microsoft Macintosh PowerPoint</Application>
  <PresentationFormat>Widescreen</PresentationFormat>
  <Paragraphs>39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 dwylo ar ei ben </vt:lpstr>
      <vt:lpstr>Prejudice is the pre-judgement of someone before knowing them</vt:lpstr>
      <vt:lpstr>Discrimination is acting on prejudice thought</vt:lpstr>
      <vt:lpstr>Racial discrimination can only happen against black people</vt:lpstr>
      <vt:lpstr>An example of prejudice and discrimination can be seen in WW2</vt:lpstr>
      <vt:lpstr>Prejudice and discrimination is a problems that happens all over the world</vt:lpstr>
      <vt:lpstr>There are no female bishops within the Christian Church</vt:lpstr>
      <vt:lpstr>Sexism is the prejudice against people who are gay/lesbian/bisexual</vt:lpstr>
      <vt:lpstr>Ageism is the prejudice thought against someone due to their age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Nicole Heal (1906535)</dc:creator>
  <cp:lastModifiedBy>Nicole Heal (1906535)</cp:lastModifiedBy>
  <cp:revision>4</cp:revision>
  <dcterms:created xsi:type="dcterms:W3CDTF">2020-02-24T19:03:48Z</dcterms:created>
  <dcterms:modified xsi:type="dcterms:W3CDTF">2020-02-24T19:41:52Z</dcterms:modified>
</cp:coreProperties>
</file>