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19"/>
  </p:notesMasterIdLst>
  <p:sldIdLst>
    <p:sldId id="256" r:id="rId2"/>
    <p:sldId id="257" r:id="rId3"/>
    <p:sldId id="263" r:id="rId4"/>
    <p:sldId id="262" r:id="rId5"/>
    <p:sldId id="270" r:id="rId6"/>
    <p:sldId id="271" r:id="rId7"/>
    <p:sldId id="261" r:id="rId8"/>
    <p:sldId id="260" r:id="rId9"/>
    <p:sldId id="259" r:id="rId10"/>
    <p:sldId id="258" r:id="rId11"/>
    <p:sldId id="264" r:id="rId12"/>
    <p:sldId id="265" r:id="rId13"/>
    <p:sldId id="272" r:id="rId14"/>
    <p:sldId id="267" r:id="rId15"/>
    <p:sldId id="268" r:id="rId16"/>
    <p:sldId id="269"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53" autoAdjust="0"/>
    <p:restoredTop sz="60148" autoAdjust="0"/>
  </p:normalViewPr>
  <p:slideViewPr>
    <p:cSldViewPr snapToGrid="0">
      <p:cViewPr varScale="1">
        <p:scale>
          <a:sx n="43" d="100"/>
          <a:sy n="43" d="100"/>
        </p:scale>
        <p:origin x="178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tra Kesans-parkin (1704225)" userId="42f6f80e-149e-4773-b9de-5d225b2fad68" providerId="ADAL" clId="{22F0C2B4-6D65-4C07-8E4B-86C1EB6D2243}"/>
    <pc:docChg chg="undo custSel modSld">
      <pc:chgData name="Astra Kesans-parkin (1704225)" userId="42f6f80e-149e-4773-b9de-5d225b2fad68" providerId="ADAL" clId="{22F0C2B4-6D65-4C07-8E4B-86C1EB6D2243}" dt="2018-03-03T19:18:30.780" v="7667" actId="20577"/>
      <pc:docMkLst>
        <pc:docMk/>
      </pc:docMkLst>
      <pc:sldChg chg="modSp">
        <pc:chgData name="Astra Kesans-parkin (1704225)" userId="42f6f80e-149e-4773-b9de-5d225b2fad68" providerId="ADAL" clId="{22F0C2B4-6D65-4C07-8E4B-86C1EB6D2243}" dt="2018-03-03T18:42:10.939" v="5232" actId="13926"/>
        <pc:sldMkLst>
          <pc:docMk/>
          <pc:sldMk cId="1024315141" sldId="257"/>
        </pc:sldMkLst>
        <pc:spChg chg="mod">
          <ac:chgData name="Astra Kesans-parkin (1704225)" userId="42f6f80e-149e-4773-b9de-5d225b2fad68" providerId="ADAL" clId="{22F0C2B4-6D65-4C07-8E4B-86C1EB6D2243}" dt="2018-03-03T18:42:10.939" v="5232" actId="13926"/>
          <ac:spMkLst>
            <pc:docMk/>
            <pc:sldMk cId="1024315141" sldId="257"/>
            <ac:spMk id="3" creationId="{FEAD992F-0507-48F2-A2B0-A34FEEFE494B}"/>
          </ac:spMkLst>
        </pc:spChg>
      </pc:sldChg>
      <pc:sldChg chg="addSp modSp modNotesTx">
        <pc:chgData name="Astra Kesans-parkin (1704225)" userId="42f6f80e-149e-4773-b9de-5d225b2fad68" providerId="ADAL" clId="{22F0C2B4-6D65-4C07-8E4B-86C1EB6D2243}" dt="2018-03-03T19:18:30.780" v="7667" actId="20577"/>
        <pc:sldMkLst>
          <pc:docMk/>
          <pc:sldMk cId="2690153231" sldId="260"/>
        </pc:sldMkLst>
        <pc:spChg chg="add mod">
          <ac:chgData name="Astra Kesans-parkin (1704225)" userId="42f6f80e-149e-4773-b9de-5d225b2fad68" providerId="ADAL" clId="{22F0C2B4-6D65-4C07-8E4B-86C1EB6D2243}" dt="2018-03-03T18:47:46.705" v="5282" actId="20577"/>
          <ac:spMkLst>
            <pc:docMk/>
            <pc:sldMk cId="2690153231" sldId="260"/>
            <ac:spMk id="3" creationId="{2BBB709F-55B0-4DE7-B887-D7B63D281D37}"/>
          </ac:spMkLst>
        </pc:spChg>
        <pc:graphicFrameChg chg="modGraphic">
          <ac:chgData name="Astra Kesans-parkin (1704225)" userId="42f6f80e-149e-4773-b9de-5d225b2fad68" providerId="ADAL" clId="{22F0C2B4-6D65-4C07-8E4B-86C1EB6D2243}" dt="2018-03-03T18:46:44.639" v="5261" actId="14734"/>
          <ac:graphicFrameMkLst>
            <pc:docMk/>
            <pc:sldMk cId="2690153231" sldId="260"/>
            <ac:graphicFrameMk id="6" creationId="{0EE328E1-4FFC-43CD-86E2-2EB1AAD986E4}"/>
          </ac:graphicFrameMkLst>
        </pc:graphicFrameChg>
      </pc:sldChg>
      <pc:sldChg chg="modSp modNotesTx">
        <pc:chgData name="Astra Kesans-parkin (1704225)" userId="42f6f80e-149e-4773-b9de-5d225b2fad68" providerId="ADAL" clId="{22F0C2B4-6D65-4C07-8E4B-86C1EB6D2243}" dt="2018-03-03T17:42:25.061" v="2091" actId="20577"/>
        <pc:sldMkLst>
          <pc:docMk/>
          <pc:sldMk cId="2748770881" sldId="264"/>
        </pc:sldMkLst>
        <pc:spChg chg="mod">
          <ac:chgData name="Astra Kesans-parkin (1704225)" userId="42f6f80e-149e-4773-b9de-5d225b2fad68" providerId="ADAL" clId="{22F0C2B4-6D65-4C07-8E4B-86C1EB6D2243}" dt="2018-03-03T17:20:38.341" v="330" actId="20577"/>
          <ac:spMkLst>
            <pc:docMk/>
            <pc:sldMk cId="2748770881" sldId="264"/>
            <ac:spMk id="2" creationId="{A908AC7C-B863-41FF-ABE7-33DCA93C80A2}"/>
          </ac:spMkLst>
        </pc:spChg>
        <pc:spChg chg="mod">
          <ac:chgData name="Astra Kesans-parkin (1704225)" userId="42f6f80e-149e-4773-b9de-5d225b2fad68" providerId="ADAL" clId="{22F0C2B4-6D65-4C07-8E4B-86C1EB6D2243}" dt="2018-03-03T17:41:37.236" v="2063" actId="20577"/>
          <ac:spMkLst>
            <pc:docMk/>
            <pc:sldMk cId="2748770881" sldId="264"/>
            <ac:spMk id="3" creationId="{D49DC780-CCAE-4A14-9E4C-FBBF0FFFE7C9}"/>
          </ac:spMkLst>
        </pc:spChg>
      </pc:sldChg>
      <pc:sldChg chg="addSp delSp modSp modNotesTx">
        <pc:chgData name="Astra Kesans-parkin (1704225)" userId="42f6f80e-149e-4773-b9de-5d225b2fad68" providerId="ADAL" clId="{22F0C2B4-6D65-4C07-8E4B-86C1EB6D2243}" dt="2018-03-03T18:34:17.420" v="5229" actId="20577"/>
        <pc:sldMkLst>
          <pc:docMk/>
          <pc:sldMk cId="4149613496" sldId="265"/>
        </pc:sldMkLst>
        <pc:spChg chg="mod">
          <ac:chgData name="Astra Kesans-parkin (1704225)" userId="42f6f80e-149e-4773-b9de-5d225b2fad68" providerId="ADAL" clId="{22F0C2B4-6D65-4C07-8E4B-86C1EB6D2243}" dt="2018-03-03T18:03:02.286" v="2976" actId="20577"/>
          <ac:spMkLst>
            <pc:docMk/>
            <pc:sldMk cId="4149613496" sldId="265"/>
            <ac:spMk id="2" creationId="{DA48DCE3-AF70-4C4F-A66F-BFBE8BD059E4}"/>
          </ac:spMkLst>
        </pc:spChg>
        <pc:spChg chg="del mod">
          <ac:chgData name="Astra Kesans-parkin (1704225)" userId="42f6f80e-149e-4773-b9de-5d225b2fad68" providerId="ADAL" clId="{22F0C2B4-6D65-4C07-8E4B-86C1EB6D2243}" dt="2018-03-03T17:57:14.989" v="2930" actId="478"/>
          <ac:spMkLst>
            <pc:docMk/>
            <pc:sldMk cId="4149613496" sldId="265"/>
            <ac:spMk id="3" creationId="{C232EF47-34E1-48A8-A6D9-C80CA7664644}"/>
          </ac:spMkLst>
        </pc:spChg>
        <pc:spChg chg="add del mod">
          <ac:chgData name="Astra Kesans-parkin (1704225)" userId="42f6f80e-149e-4773-b9de-5d225b2fad68" providerId="ADAL" clId="{22F0C2B4-6D65-4C07-8E4B-86C1EB6D2243}" dt="2018-03-03T17:43:37.983" v="2101" actId="20577"/>
          <ac:spMkLst>
            <pc:docMk/>
            <pc:sldMk cId="4149613496" sldId="265"/>
            <ac:spMk id="4" creationId="{B019FE58-985C-4BBF-B06A-840975185A3B}"/>
          </ac:spMkLst>
        </pc:spChg>
        <pc:spChg chg="add del mod">
          <ac:chgData name="Astra Kesans-parkin (1704225)" userId="42f6f80e-149e-4773-b9de-5d225b2fad68" providerId="ADAL" clId="{22F0C2B4-6D65-4C07-8E4B-86C1EB6D2243}" dt="2018-03-03T17:56:45.823" v="2882" actId="478"/>
          <ac:spMkLst>
            <pc:docMk/>
            <pc:sldMk cId="4149613496" sldId="265"/>
            <ac:spMk id="5" creationId="{89F11B4C-B93B-4D75-A932-7BF2BB084DC4}"/>
          </ac:spMkLst>
        </pc:spChg>
        <pc:spChg chg="add del mod">
          <ac:chgData name="Astra Kesans-parkin (1704225)" userId="42f6f80e-149e-4773-b9de-5d225b2fad68" providerId="ADAL" clId="{22F0C2B4-6D65-4C07-8E4B-86C1EB6D2243}" dt="2018-03-03T17:56:59.973" v="2925" actId="478"/>
          <ac:spMkLst>
            <pc:docMk/>
            <pc:sldMk cId="4149613496" sldId="265"/>
            <ac:spMk id="6" creationId="{ABA233F0-7A5D-43F9-8BD6-48E493CAF053}"/>
          </ac:spMkLst>
        </pc:spChg>
        <pc:spChg chg="add del mod">
          <ac:chgData name="Astra Kesans-parkin (1704225)" userId="42f6f80e-149e-4773-b9de-5d225b2fad68" providerId="ADAL" clId="{22F0C2B4-6D65-4C07-8E4B-86C1EB6D2243}" dt="2018-03-03T17:57:04.895" v="2927" actId="478"/>
          <ac:spMkLst>
            <pc:docMk/>
            <pc:sldMk cId="4149613496" sldId="265"/>
            <ac:spMk id="7" creationId="{AB37B81A-3BAC-4F7E-842A-9213A94CF760}"/>
          </ac:spMkLst>
        </pc:spChg>
        <pc:spChg chg="add mod">
          <ac:chgData name="Astra Kesans-parkin (1704225)" userId="42f6f80e-149e-4773-b9de-5d225b2fad68" providerId="ADAL" clId="{22F0C2B4-6D65-4C07-8E4B-86C1EB6D2243}" dt="2018-03-03T18:24:43.247" v="3926" actId="20577"/>
          <ac:spMkLst>
            <pc:docMk/>
            <pc:sldMk cId="4149613496" sldId="265"/>
            <ac:spMk id="9" creationId="{104D7062-7469-4616-9F72-057E6265C4D3}"/>
          </ac:spMkLst>
        </pc:spChg>
        <pc:spChg chg="add mod">
          <ac:chgData name="Astra Kesans-parkin (1704225)" userId="42f6f80e-149e-4773-b9de-5d225b2fad68" providerId="ADAL" clId="{22F0C2B4-6D65-4C07-8E4B-86C1EB6D2243}" dt="2018-03-03T18:23:46.544" v="3916" actId="1076"/>
          <ac:spMkLst>
            <pc:docMk/>
            <pc:sldMk cId="4149613496" sldId="265"/>
            <ac:spMk id="10" creationId="{AC829AA6-2EEF-4237-BE5E-D4915F97A5A0}"/>
          </ac:spMkLst>
        </pc:spChg>
        <pc:graphicFrameChg chg="add mod modGraphic">
          <ac:chgData name="Astra Kesans-parkin (1704225)" userId="42f6f80e-149e-4773-b9de-5d225b2fad68" providerId="ADAL" clId="{22F0C2B4-6D65-4C07-8E4B-86C1EB6D2243}" dt="2018-03-03T18:23:57.990" v="3917" actId="20577"/>
          <ac:graphicFrameMkLst>
            <pc:docMk/>
            <pc:sldMk cId="4149613496" sldId="265"/>
            <ac:graphicFrameMk id="8" creationId="{4A5F7D20-2F57-44FE-8B12-9057B265C23E}"/>
          </ac:graphicFrameMkLst>
        </pc:graphicFrameChg>
      </pc:sldChg>
      <pc:sldChg chg="modNotesTx">
        <pc:chgData name="Astra Kesans-parkin (1704225)" userId="42f6f80e-149e-4773-b9de-5d225b2fad68" providerId="ADAL" clId="{22F0C2B4-6D65-4C07-8E4B-86C1EB6D2243}" dt="2018-03-03T17:02:40.442" v="0" actId="20577"/>
        <pc:sldMkLst>
          <pc:docMk/>
          <pc:sldMk cId="2971502012" sldId="268"/>
        </pc:sldMkLst>
      </pc:sldChg>
      <pc:sldChg chg="modNotesTx">
        <pc:chgData name="Astra Kesans-parkin (1704225)" userId="42f6f80e-149e-4773-b9de-5d225b2fad68" providerId="ADAL" clId="{22F0C2B4-6D65-4C07-8E4B-86C1EB6D2243}" dt="2018-03-03T18:42:25.792" v="5250" actId="20577"/>
        <pc:sldMkLst>
          <pc:docMk/>
          <pc:sldMk cId="3930309927" sldId="270"/>
        </pc:sldMkLst>
      </pc:sldChg>
    </pc:docChg>
  </pc:docChgLst>
  <pc:docChgLst>
    <pc:chgData name="Astra Kesans-parkin (1704225)" userId="1003BFFDA4B73092@LIVE.COM" providerId="AD" clId="Web-{F2B5669B-74AC-4F75-A806-AFC24AC4A74E}"/>
    <pc:docChg chg="modSld">
      <pc:chgData name="Astra Kesans-parkin (1704225)" userId="1003BFFDA4B73092@LIVE.COM" providerId="AD" clId="Web-{F2B5669B-74AC-4F75-A806-AFC24AC4A74E}" dt="2018-02-16T10:08:29.873" v="12"/>
      <pc:docMkLst>
        <pc:docMk/>
      </pc:docMkLst>
      <pc:sldChg chg="modSp">
        <pc:chgData name="Astra Kesans-parkin (1704225)" userId="1003BFFDA4B73092@LIVE.COM" providerId="AD" clId="Web-{F2B5669B-74AC-4F75-A806-AFC24AC4A74E}" dt="2018-02-16T10:01:33.934" v="6"/>
        <pc:sldMkLst>
          <pc:docMk/>
          <pc:sldMk cId="109857222" sldId="256"/>
        </pc:sldMkLst>
        <pc:spChg chg="mod">
          <ac:chgData name="Astra Kesans-parkin (1704225)" userId="1003BFFDA4B73092@LIVE.COM" providerId="AD" clId="Web-{F2B5669B-74AC-4F75-A806-AFC24AC4A74E}" dt="2018-02-16T10:01:33.934" v="6"/>
          <ac:spMkLst>
            <pc:docMk/>
            <pc:sldMk cId="109857222" sldId="256"/>
            <ac:spMk id="2" creationId="{00000000-0000-0000-0000-000000000000}"/>
          </ac:spMkLst>
        </pc:spChg>
        <pc:spChg chg="mod">
          <ac:chgData name="Astra Kesans-parkin (1704225)" userId="1003BFFDA4B73092@LIVE.COM" providerId="AD" clId="Web-{F2B5669B-74AC-4F75-A806-AFC24AC4A74E}" dt="2018-02-16T10:01:27.809" v="0"/>
          <ac:spMkLst>
            <pc:docMk/>
            <pc:sldMk cId="109857222" sldId="256"/>
            <ac:spMk id="3" creationId="{00000000-0000-0000-0000-000000000000}"/>
          </ac:spMkLst>
        </pc:spChg>
      </pc:sldChg>
      <pc:sldChg chg="modSp">
        <pc:chgData name="Astra Kesans-parkin (1704225)" userId="1003BFFDA4B73092@LIVE.COM" providerId="AD" clId="Web-{F2B5669B-74AC-4F75-A806-AFC24AC4A74E}" dt="2018-02-16T10:08:29.873" v="11"/>
        <pc:sldMkLst>
          <pc:docMk/>
          <pc:sldMk cId="3930309927" sldId="270"/>
        </pc:sldMkLst>
        <pc:spChg chg="mod">
          <ac:chgData name="Astra Kesans-parkin (1704225)" userId="1003BFFDA4B73092@LIVE.COM" providerId="AD" clId="Web-{F2B5669B-74AC-4F75-A806-AFC24AC4A74E}" dt="2018-02-16T10:08:29.873" v="11"/>
          <ac:spMkLst>
            <pc:docMk/>
            <pc:sldMk cId="3930309927" sldId="270"/>
            <ac:spMk id="3" creationId="{A9C79D2C-6B8F-43FC-A6FC-8B27A96967F4}"/>
          </ac:spMkLst>
        </pc:spChg>
      </pc:sldChg>
    </pc:docChg>
  </pc:docChgLst>
  <pc:docChgLst>
    <pc:chgData name="Astra Kesans-parkin (1704225)" userId="1003BFFDA4B73092@LIVE.COM" providerId="AD" clId="Web-{A7246B48-C7F9-42DF-BC88-C5EF7BBA4991}"/>
    <pc:docChg chg="modSld">
      <pc:chgData name="Astra Kesans-parkin (1704225)" userId="1003BFFDA4B73092@LIVE.COM" providerId="AD" clId="Web-{A7246B48-C7F9-42DF-BC88-C5EF7BBA4991}" dt="2018-03-05T18:50:40.174" v="412"/>
      <pc:docMkLst>
        <pc:docMk/>
      </pc:docMkLst>
      <pc:sldChg chg="modSp modNotes">
        <pc:chgData name="Astra Kesans-parkin (1704225)" userId="1003BFFDA4B73092@LIVE.COM" providerId="AD" clId="Web-{A7246B48-C7F9-42DF-BC88-C5EF7BBA4991}" dt="2018-03-05T18:41:36.114" v="411"/>
        <pc:sldMkLst>
          <pc:docMk/>
          <pc:sldMk cId="3561841016" sldId="258"/>
        </pc:sldMkLst>
        <pc:graphicFrameChg chg="mod modGraphic">
          <ac:chgData name="Astra Kesans-parkin (1704225)" userId="1003BFFDA4B73092@LIVE.COM" providerId="AD" clId="Web-{A7246B48-C7F9-42DF-BC88-C5EF7BBA4991}" dt="2018-03-05T18:13:18.246" v="238"/>
          <ac:graphicFrameMkLst>
            <pc:docMk/>
            <pc:sldMk cId="3561841016" sldId="258"/>
            <ac:graphicFrameMk id="4" creationId="{5F76B7DF-D951-443B-9FF7-38183428FA66}"/>
          </ac:graphicFrameMkLst>
        </pc:graphicFrameChg>
      </pc:sldChg>
      <pc:sldChg chg="modSp">
        <pc:chgData name="Astra Kesans-parkin (1704225)" userId="1003BFFDA4B73092@LIVE.COM" providerId="AD" clId="Web-{A7246B48-C7F9-42DF-BC88-C5EF7BBA4991}" dt="2018-03-05T17:37:55.649" v="2"/>
        <pc:sldMkLst>
          <pc:docMk/>
          <pc:sldMk cId="2902265671" sldId="259"/>
        </pc:sldMkLst>
        <pc:spChg chg="mod">
          <ac:chgData name="Astra Kesans-parkin (1704225)" userId="1003BFFDA4B73092@LIVE.COM" providerId="AD" clId="Web-{A7246B48-C7F9-42DF-BC88-C5EF7BBA4991}" dt="2018-03-05T17:37:55.649" v="2"/>
          <ac:spMkLst>
            <pc:docMk/>
            <pc:sldMk cId="2902265671" sldId="259"/>
            <ac:spMk id="3" creationId="{D771B4E3-1ECE-4288-9203-2AEF0B311991}"/>
          </ac:spMkLst>
        </pc:spChg>
      </pc:sldChg>
      <pc:sldChg chg="modNotes">
        <pc:chgData name="Astra Kesans-parkin (1704225)" userId="1003BFFDA4B73092@LIVE.COM" providerId="AD" clId="Web-{A7246B48-C7F9-42DF-BC88-C5EF7BBA4991}" dt="2018-03-05T17:40:57.230" v="72"/>
        <pc:sldMkLst>
          <pc:docMk/>
          <pc:sldMk cId="4181835702" sldId="262"/>
        </pc:sldMkLst>
      </pc:sldChg>
      <pc:sldChg chg="modSp">
        <pc:chgData name="Astra Kesans-parkin (1704225)" userId="1003BFFDA4B73092@LIVE.COM" providerId="AD" clId="Web-{A7246B48-C7F9-42DF-BC88-C5EF7BBA4991}" dt="2018-03-05T17:38:06.649" v="9"/>
        <pc:sldMkLst>
          <pc:docMk/>
          <pc:sldMk cId="2748770881" sldId="264"/>
        </pc:sldMkLst>
        <pc:spChg chg="mod">
          <ac:chgData name="Astra Kesans-parkin (1704225)" userId="1003BFFDA4B73092@LIVE.COM" providerId="AD" clId="Web-{A7246B48-C7F9-42DF-BC88-C5EF7BBA4991}" dt="2018-03-05T17:38:06.649" v="9"/>
          <ac:spMkLst>
            <pc:docMk/>
            <pc:sldMk cId="2748770881" sldId="264"/>
            <ac:spMk id="3" creationId="{D49DC780-CCAE-4A14-9E4C-FBBF0FFFE7C9}"/>
          </ac:spMkLst>
        </pc:spChg>
      </pc:sldChg>
      <pc:sldChg chg="addSp delSp modSp mod setBg">
        <pc:chgData name="Astra Kesans-parkin (1704225)" userId="1003BFFDA4B73092@LIVE.COM" providerId="AD" clId="Web-{A7246B48-C7F9-42DF-BC88-C5EF7BBA4991}" dt="2018-03-05T18:50:40.174" v="412"/>
        <pc:sldMkLst>
          <pc:docMk/>
          <pc:sldMk cId="1018130571" sldId="267"/>
        </pc:sldMkLst>
        <pc:spChg chg="mod">
          <ac:chgData name="Astra Kesans-parkin (1704225)" userId="1003BFFDA4B73092@LIVE.COM" providerId="AD" clId="Web-{A7246B48-C7F9-42DF-BC88-C5EF7BBA4991}" dt="2018-03-05T18:50:40.174" v="412"/>
          <ac:spMkLst>
            <pc:docMk/>
            <pc:sldMk cId="1018130571" sldId="267"/>
            <ac:spMk id="2" creationId="{A80F193B-9271-42E6-8B8D-98C4CC79F731}"/>
          </ac:spMkLst>
        </pc:spChg>
        <pc:spChg chg="del mod">
          <ac:chgData name="Astra Kesans-parkin (1704225)" userId="1003BFFDA4B73092@LIVE.COM" providerId="AD" clId="Web-{A7246B48-C7F9-42DF-BC88-C5EF7BBA4991}" dt="2018-03-05T18:50:40.174" v="412"/>
          <ac:spMkLst>
            <pc:docMk/>
            <pc:sldMk cId="1018130571" sldId="267"/>
            <ac:spMk id="6" creationId="{6DD443DB-D636-40A9-B598-3BFE956BCFD4}"/>
          </ac:spMkLst>
        </pc:spChg>
        <pc:spChg chg="add">
          <ac:chgData name="Astra Kesans-parkin (1704225)" userId="1003BFFDA4B73092@LIVE.COM" providerId="AD" clId="Web-{A7246B48-C7F9-42DF-BC88-C5EF7BBA4991}" dt="2018-03-05T18:50:40.174" v="412"/>
          <ac:spMkLst>
            <pc:docMk/>
            <pc:sldMk cId="1018130571" sldId="267"/>
            <ac:spMk id="10" creationId="{80265050-FD84-47EF-A163-6A481836C14E}"/>
          </ac:spMkLst>
        </pc:spChg>
        <pc:spChg chg="add">
          <ac:chgData name="Astra Kesans-parkin (1704225)" userId="1003BFFDA4B73092@LIVE.COM" providerId="AD" clId="Web-{A7246B48-C7F9-42DF-BC88-C5EF7BBA4991}" dt="2018-03-05T18:50:40.174" v="412"/>
          <ac:spMkLst>
            <pc:docMk/>
            <pc:sldMk cId="1018130571" sldId="267"/>
            <ac:spMk id="23" creationId="{DE77CD7A-FE9E-475D-BF9C-78183B0B1BAC}"/>
          </ac:spMkLst>
        </pc:spChg>
        <pc:grpChg chg="add">
          <ac:chgData name="Astra Kesans-parkin (1704225)" userId="1003BFFDA4B73092@LIVE.COM" providerId="AD" clId="Web-{A7246B48-C7F9-42DF-BC88-C5EF7BBA4991}" dt="2018-03-05T18:50:40.174" v="412"/>
          <ac:grpSpMkLst>
            <pc:docMk/>
            <pc:sldMk cId="1018130571" sldId="267"/>
            <ac:grpSpMk id="12" creationId="{A11B064D-F4EB-4312-AEEA-6AFDB257E7C6}"/>
          </ac:grpSpMkLst>
        </pc:grpChg>
        <pc:graphicFrameChg chg="add">
          <ac:chgData name="Astra Kesans-parkin (1704225)" userId="1003BFFDA4B73092@LIVE.COM" providerId="AD" clId="Web-{A7246B48-C7F9-42DF-BC88-C5EF7BBA4991}" dt="2018-03-05T18:50:40.174" v="412"/>
          <ac:graphicFrameMkLst>
            <pc:docMk/>
            <pc:sldMk cId="1018130571" sldId="267"/>
            <ac:graphicFrameMk id="5" creationId="{A9B97373-66F3-4E37-8927-4677C3F3E255}"/>
          </ac:graphicFrameMkLst>
        </pc:graphicFrameChg>
      </pc:sldChg>
    </pc:docChg>
  </pc:docChgLst>
  <pc:docChgLst>
    <pc:chgData name="Astra Kesans-parkin" userId="42f6f80e-149e-4773-b9de-5d225b2fad68" providerId="ADAL" clId="{22F0C2B4-6D65-4C07-8E4B-86C1EB6D2243}"/>
    <pc:docChg chg="undo custSel addSld delSld modSld sldOrd">
      <pc:chgData name="Astra Kesans-parkin" userId="42f6f80e-149e-4773-b9de-5d225b2fad68" providerId="ADAL" clId="{22F0C2B4-6D65-4C07-8E4B-86C1EB6D2243}" dt="2018-03-18T12:56:01.273" v="12188" actId="20577"/>
      <pc:docMkLst>
        <pc:docMk/>
      </pc:docMkLst>
      <pc:sldChg chg="addSp modSp mod modTransition setBg modNotesTx">
        <pc:chgData name="Astra Kesans-parkin" userId="42f6f80e-149e-4773-b9de-5d225b2fad68" providerId="ADAL" clId="{22F0C2B4-6D65-4C07-8E4B-86C1EB6D2243}" dt="2018-03-06T11:59:31.510" v="9846" actId="20577"/>
        <pc:sldMkLst>
          <pc:docMk/>
          <pc:sldMk cId="109857222" sldId="256"/>
        </pc:sldMkLst>
        <pc:spChg chg="mod">
          <ac:chgData name="Astra Kesans-parkin" userId="42f6f80e-149e-4773-b9de-5d225b2fad68" providerId="ADAL" clId="{22F0C2B4-6D65-4C07-8E4B-86C1EB6D2243}" dt="2018-03-04T12:26:45.289" v="9499" actId="26606"/>
          <ac:spMkLst>
            <pc:docMk/>
            <pc:sldMk cId="109857222" sldId="256"/>
            <ac:spMk id="2" creationId="{00000000-0000-0000-0000-000000000000}"/>
          </ac:spMkLst>
        </pc:spChg>
        <pc:spChg chg="mod">
          <ac:chgData name="Astra Kesans-parkin" userId="42f6f80e-149e-4773-b9de-5d225b2fad68" providerId="ADAL" clId="{22F0C2B4-6D65-4C07-8E4B-86C1EB6D2243}" dt="2018-03-04T12:26:45.289" v="9499" actId="26606"/>
          <ac:spMkLst>
            <pc:docMk/>
            <pc:sldMk cId="109857222" sldId="256"/>
            <ac:spMk id="3" creationId="{00000000-0000-0000-0000-000000000000}"/>
          </ac:spMkLst>
        </pc:spChg>
        <pc:spChg chg="add">
          <ac:chgData name="Astra Kesans-parkin" userId="42f6f80e-149e-4773-b9de-5d225b2fad68" providerId="ADAL" clId="{22F0C2B4-6D65-4C07-8E4B-86C1EB6D2243}" dt="2018-03-04T12:26:45.289" v="9499" actId="26606"/>
          <ac:spMkLst>
            <pc:docMk/>
            <pc:sldMk cId="109857222" sldId="256"/>
            <ac:spMk id="10" creationId="{ADC5C86B-28CE-4597-97B7-4C09E20141C3}"/>
          </ac:spMkLst>
        </pc:spChg>
        <pc:picChg chg="add mod ord">
          <ac:chgData name="Astra Kesans-parkin" userId="42f6f80e-149e-4773-b9de-5d225b2fad68" providerId="ADAL" clId="{22F0C2B4-6D65-4C07-8E4B-86C1EB6D2243}" dt="2018-03-04T12:26:51.177" v="9500" actId="27614"/>
          <ac:picMkLst>
            <pc:docMk/>
            <pc:sldMk cId="109857222" sldId="256"/>
            <ac:picMk id="5" creationId="{BEBE4D33-63DB-4FF8-B0BC-70F1F7213523}"/>
          </ac:picMkLst>
        </pc:picChg>
      </pc:sldChg>
      <pc:sldChg chg="addSp delSp modSp mod setBg modNotesTx">
        <pc:chgData name="Astra Kesans-parkin" userId="42f6f80e-149e-4773-b9de-5d225b2fad68" providerId="ADAL" clId="{22F0C2B4-6D65-4C07-8E4B-86C1EB6D2243}" dt="2018-03-14T14:31:21.040" v="11373" actId="20577"/>
        <pc:sldMkLst>
          <pc:docMk/>
          <pc:sldMk cId="1024315141" sldId="257"/>
        </pc:sldMkLst>
        <pc:spChg chg="mod">
          <ac:chgData name="Astra Kesans-parkin" userId="42f6f80e-149e-4773-b9de-5d225b2fad68" providerId="ADAL" clId="{22F0C2B4-6D65-4C07-8E4B-86C1EB6D2243}" dt="2018-03-04T12:39:06.184" v="9666" actId="26606"/>
          <ac:spMkLst>
            <pc:docMk/>
            <pc:sldMk cId="1024315141" sldId="257"/>
            <ac:spMk id="2" creationId="{FFC50FA3-C496-4F4D-B0AD-E6329170DC6B}"/>
          </ac:spMkLst>
        </pc:spChg>
        <pc:spChg chg="del mod">
          <ac:chgData name="Astra Kesans-parkin" userId="42f6f80e-149e-4773-b9de-5d225b2fad68" providerId="ADAL" clId="{22F0C2B4-6D65-4C07-8E4B-86C1EB6D2243}" dt="2018-03-04T12:39:06.184" v="9666" actId="26606"/>
          <ac:spMkLst>
            <pc:docMk/>
            <pc:sldMk cId="1024315141" sldId="257"/>
            <ac:spMk id="3" creationId="{FEAD992F-0507-48F2-A2B0-A34FEEFE494B}"/>
          </ac:spMkLst>
        </pc:spChg>
        <pc:graphicFrameChg chg="add">
          <ac:chgData name="Astra Kesans-parkin" userId="42f6f80e-149e-4773-b9de-5d225b2fad68" providerId="ADAL" clId="{22F0C2B4-6D65-4C07-8E4B-86C1EB6D2243}" dt="2018-03-04T12:39:06.184" v="9666" actId="26606"/>
          <ac:graphicFrameMkLst>
            <pc:docMk/>
            <pc:sldMk cId="1024315141" sldId="257"/>
            <ac:graphicFrameMk id="5" creationId="{8C7638F4-3871-42B0-AEF9-1FAB85B7B2BA}"/>
          </ac:graphicFrameMkLst>
        </pc:graphicFrameChg>
      </pc:sldChg>
      <pc:sldChg chg="addSp delSp modSp modNotesTx">
        <pc:chgData name="Astra Kesans-parkin" userId="42f6f80e-149e-4773-b9de-5d225b2fad68" providerId="ADAL" clId="{22F0C2B4-6D65-4C07-8E4B-86C1EB6D2243}" dt="2018-03-18T12:56:01.273" v="12188" actId="20577"/>
        <pc:sldMkLst>
          <pc:docMk/>
          <pc:sldMk cId="3561841016" sldId="258"/>
        </pc:sldMkLst>
        <pc:spChg chg="mod">
          <ac:chgData name="Astra Kesans-parkin" userId="42f6f80e-149e-4773-b9de-5d225b2fad68" providerId="ADAL" clId="{22F0C2B4-6D65-4C07-8E4B-86C1EB6D2243}" dt="2018-03-03T12:00:12.522" v="8383" actId="20577"/>
          <ac:spMkLst>
            <pc:docMk/>
            <pc:sldMk cId="3561841016" sldId="258"/>
            <ac:spMk id="2" creationId="{AB55FE3F-7FCD-4DDC-B7C1-E577AA08BC16}"/>
          </ac:spMkLst>
        </pc:spChg>
        <pc:spChg chg="del mod">
          <ac:chgData name="Astra Kesans-parkin" userId="42f6f80e-149e-4773-b9de-5d225b2fad68" providerId="ADAL" clId="{22F0C2B4-6D65-4C07-8E4B-86C1EB6D2243}" dt="2018-03-03T12:01:13.187" v="8392" actId="3680"/>
          <ac:spMkLst>
            <pc:docMk/>
            <pc:sldMk cId="3561841016" sldId="258"/>
            <ac:spMk id="3" creationId="{06EB6BDC-AF13-4573-8F70-E265C79A042C}"/>
          </ac:spMkLst>
        </pc:spChg>
        <pc:spChg chg="add mod">
          <ac:chgData name="Astra Kesans-parkin" userId="42f6f80e-149e-4773-b9de-5d225b2fad68" providerId="ADAL" clId="{22F0C2B4-6D65-4C07-8E4B-86C1EB6D2243}" dt="2018-03-03T12:04:32.158" v="8728" actId="20577"/>
          <ac:spMkLst>
            <pc:docMk/>
            <pc:sldMk cId="3561841016" sldId="258"/>
            <ac:spMk id="5" creationId="{6DF9161E-3FA6-4743-AA9E-1C026F7828B3}"/>
          </ac:spMkLst>
        </pc:spChg>
        <pc:graphicFrameChg chg="add mod modGraphic">
          <ac:chgData name="Astra Kesans-parkin" userId="42f6f80e-149e-4773-b9de-5d225b2fad68" providerId="ADAL" clId="{22F0C2B4-6D65-4C07-8E4B-86C1EB6D2243}" dt="2018-03-03T12:04:12.309" v="8726" actId="20577"/>
          <ac:graphicFrameMkLst>
            <pc:docMk/>
            <pc:sldMk cId="3561841016" sldId="258"/>
            <ac:graphicFrameMk id="4" creationId="{5F76B7DF-D951-443B-9FF7-38183428FA66}"/>
          </ac:graphicFrameMkLst>
        </pc:graphicFrameChg>
      </pc:sldChg>
      <pc:sldChg chg="addSp delSp modSp mod setBg modNotesTx">
        <pc:chgData name="Astra Kesans-parkin" userId="42f6f80e-149e-4773-b9de-5d225b2fad68" providerId="ADAL" clId="{22F0C2B4-6D65-4C07-8E4B-86C1EB6D2243}" dt="2018-03-14T14:19:38.621" v="10598" actId="20577"/>
        <pc:sldMkLst>
          <pc:docMk/>
          <pc:sldMk cId="2902265671" sldId="259"/>
        </pc:sldMkLst>
        <pc:spChg chg="mod">
          <ac:chgData name="Astra Kesans-parkin" userId="42f6f80e-149e-4773-b9de-5d225b2fad68" providerId="ADAL" clId="{22F0C2B4-6D65-4C07-8E4B-86C1EB6D2243}" dt="2018-03-04T12:36:31.806" v="9639" actId="26606"/>
          <ac:spMkLst>
            <pc:docMk/>
            <pc:sldMk cId="2902265671" sldId="259"/>
            <ac:spMk id="2" creationId="{D96C6C00-C0A8-4CE6-8469-405B4FA56467}"/>
          </ac:spMkLst>
        </pc:spChg>
        <pc:spChg chg="mod">
          <ac:chgData name="Astra Kesans-parkin" userId="42f6f80e-149e-4773-b9de-5d225b2fad68" providerId="ADAL" clId="{22F0C2B4-6D65-4C07-8E4B-86C1EB6D2243}" dt="2018-03-04T12:36:31.806" v="9639" actId="26606"/>
          <ac:spMkLst>
            <pc:docMk/>
            <pc:sldMk cId="2902265671" sldId="259"/>
            <ac:spMk id="3" creationId="{D771B4E3-1ECE-4288-9203-2AEF0B311991}"/>
          </ac:spMkLst>
        </pc:spChg>
        <pc:spChg chg="add del">
          <ac:chgData name="Astra Kesans-parkin" userId="42f6f80e-149e-4773-b9de-5d225b2fad68" providerId="ADAL" clId="{22F0C2B4-6D65-4C07-8E4B-86C1EB6D2243}" dt="2018-03-04T12:36:22.991" v="9636" actId="26606"/>
          <ac:spMkLst>
            <pc:docMk/>
            <pc:sldMk cId="2902265671" sldId="259"/>
            <ac:spMk id="10" creationId="{9F8803AC-EE0E-40C2-AD46-FD84FAD82220}"/>
          </ac:spMkLst>
        </pc:spChg>
        <pc:spChg chg="add del">
          <ac:chgData name="Astra Kesans-parkin" userId="42f6f80e-149e-4773-b9de-5d225b2fad68" providerId="ADAL" clId="{22F0C2B4-6D65-4C07-8E4B-86C1EB6D2243}" dt="2018-03-04T12:36:22.991" v="9636" actId="26606"/>
          <ac:spMkLst>
            <pc:docMk/>
            <pc:sldMk cId="2902265671" sldId="259"/>
            <ac:spMk id="12" creationId="{051A3413-562D-435C-AAE4-56808F0CBC73}"/>
          </ac:spMkLst>
        </pc:spChg>
        <pc:picChg chg="add mod ord">
          <ac:chgData name="Astra Kesans-parkin" userId="42f6f80e-149e-4773-b9de-5d225b2fad68" providerId="ADAL" clId="{22F0C2B4-6D65-4C07-8E4B-86C1EB6D2243}" dt="2018-03-04T12:36:31.806" v="9639" actId="26606"/>
          <ac:picMkLst>
            <pc:docMk/>
            <pc:sldMk cId="2902265671" sldId="259"/>
            <ac:picMk id="5" creationId="{1F0DE581-C20B-48FC-9491-F65A79990C4A}"/>
          </ac:picMkLst>
        </pc:picChg>
      </pc:sldChg>
      <pc:sldChg chg="addSp delSp modSp ord modNotesTx">
        <pc:chgData name="Astra Kesans-parkin" userId="42f6f80e-149e-4773-b9de-5d225b2fad68" providerId="ADAL" clId="{22F0C2B4-6D65-4C07-8E4B-86C1EB6D2243}" dt="2018-03-14T14:35:40.044" v="11381" actId="20577"/>
        <pc:sldMkLst>
          <pc:docMk/>
          <pc:sldMk cId="2690153231" sldId="260"/>
        </pc:sldMkLst>
        <pc:spChg chg="del mod">
          <ac:chgData name="Astra Kesans-parkin" userId="42f6f80e-149e-4773-b9de-5d225b2fad68" providerId="ADAL" clId="{22F0C2B4-6D65-4C07-8E4B-86C1EB6D2243}" dt="2018-03-02T19:39:15.321" v="5660" actId="478"/>
          <ac:spMkLst>
            <pc:docMk/>
            <pc:sldMk cId="2690153231" sldId="260"/>
            <ac:spMk id="3" creationId="{FFBD8B26-C42A-41AB-ABF5-FF4CB86FA435}"/>
          </ac:spMkLst>
        </pc:spChg>
        <pc:spChg chg="add del mod">
          <ac:chgData name="Astra Kesans-parkin" userId="42f6f80e-149e-4773-b9de-5d225b2fad68" providerId="ADAL" clId="{22F0C2B4-6D65-4C07-8E4B-86C1EB6D2243}" dt="2018-03-02T19:40:48.224" v="5672" actId="3680"/>
          <ac:spMkLst>
            <pc:docMk/>
            <pc:sldMk cId="2690153231" sldId="260"/>
            <ac:spMk id="5" creationId="{4AA98E9A-D0FD-49EB-A620-8812F3311704}"/>
          </ac:spMkLst>
        </pc:spChg>
        <pc:graphicFrameChg chg="add mod modGraphic">
          <ac:chgData name="Astra Kesans-parkin" userId="42f6f80e-149e-4773-b9de-5d225b2fad68" providerId="ADAL" clId="{22F0C2B4-6D65-4C07-8E4B-86C1EB6D2243}" dt="2018-03-02T19:49:42.699" v="6417" actId="20577"/>
          <ac:graphicFrameMkLst>
            <pc:docMk/>
            <pc:sldMk cId="2690153231" sldId="260"/>
            <ac:graphicFrameMk id="6" creationId="{0EE328E1-4FFC-43CD-86E2-2EB1AAD986E4}"/>
          </ac:graphicFrameMkLst>
        </pc:graphicFrameChg>
        <pc:graphicFrameChg chg="del mod modGraphic">
          <ac:chgData name="Astra Kesans-parkin" userId="42f6f80e-149e-4773-b9de-5d225b2fad68" providerId="ADAL" clId="{22F0C2B4-6D65-4C07-8E4B-86C1EB6D2243}" dt="2018-03-02T19:39:31.418" v="5671" actId="478"/>
          <ac:graphicFrameMkLst>
            <pc:docMk/>
            <pc:sldMk cId="2690153231" sldId="260"/>
            <ac:graphicFrameMk id="8" creationId="{B08D2094-B169-429A-B49D-3FF9C8D2EE8B}"/>
          </ac:graphicFrameMkLst>
        </pc:graphicFrameChg>
      </pc:sldChg>
      <pc:sldChg chg="addSp delSp modSp mod setBg modNotesTx">
        <pc:chgData name="Astra Kesans-parkin" userId="42f6f80e-149e-4773-b9de-5d225b2fad68" providerId="ADAL" clId="{22F0C2B4-6D65-4C07-8E4B-86C1EB6D2243}" dt="2018-03-18T12:53:42.321" v="12183" actId="20577"/>
        <pc:sldMkLst>
          <pc:docMk/>
          <pc:sldMk cId="3902547298" sldId="261"/>
        </pc:sldMkLst>
        <pc:spChg chg="mod">
          <ac:chgData name="Astra Kesans-parkin" userId="42f6f80e-149e-4773-b9de-5d225b2fad68" providerId="ADAL" clId="{22F0C2B4-6D65-4C07-8E4B-86C1EB6D2243}" dt="2018-03-04T12:35:40.125" v="9624" actId="26606"/>
          <ac:spMkLst>
            <pc:docMk/>
            <pc:sldMk cId="3902547298" sldId="261"/>
            <ac:spMk id="2" creationId="{4A98D464-DEFF-4EA6-AB87-84377FE4E41E}"/>
          </ac:spMkLst>
        </pc:spChg>
        <pc:spChg chg="mod">
          <ac:chgData name="Astra Kesans-parkin" userId="42f6f80e-149e-4773-b9de-5d225b2fad68" providerId="ADAL" clId="{22F0C2B4-6D65-4C07-8E4B-86C1EB6D2243}" dt="2018-03-04T12:35:40.125" v="9624" actId="26606"/>
          <ac:spMkLst>
            <pc:docMk/>
            <pc:sldMk cId="3902547298" sldId="261"/>
            <ac:spMk id="3" creationId="{6F5AF696-3B33-4A06-B049-E657515D7FA5}"/>
          </ac:spMkLst>
        </pc:spChg>
        <pc:picChg chg="add del mod ord">
          <ac:chgData name="Astra Kesans-parkin" userId="42f6f80e-149e-4773-b9de-5d225b2fad68" providerId="ADAL" clId="{22F0C2B4-6D65-4C07-8E4B-86C1EB6D2243}" dt="2018-03-04T12:47:28.894" v="9715" actId="478"/>
          <ac:picMkLst>
            <pc:docMk/>
            <pc:sldMk cId="3902547298" sldId="261"/>
            <ac:picMk id="5" creationId="{5777D9CE-A0DE-4FB3-8D4D-0300021A907A}"/>
          </ac:picMkLst>
        </pc:picChg>
      </pc:sldChg>
      <pc:sldChg chg="addSp delSp modSp mod delAnim modAnim modNotesTx">
        <pc:chgData name="Astra Kesans-parkin" userId="42f6f80e-149e-4773-b9de-5d225b2fad68" providerId="ADAL" clId="{22F0C2B4-6D65-4C07-8E4B-86C1EB6D2243}" dt="2018-03-14T14:32:31.323" v="11379" actId="20577"/>
        <pc:sldMkLst>
          <pc:docMk/>
          <pc:sldMk cId="4181835702" sldId="262"/>
        </pc:sldMkLst>
        <pc:spChg chg="del mod">
          <ac:chgData name="Astra Kesans-parkin" userId="42f6f80e-149e-4773-b9de-5d225b2fad68" providerId="ADAL" clId="{22F0C2B4-6D65-4C07-8E4B-86C1EB6D2243}" dt="2018-02-28T19:00:47.553" v="2137" actId="478"/>
          <ac:spMkLst>
            <pc:docMk/>
            <pc:sldMk cId="4181835702" sldId="262"/>
            <ac:spMk id="3" creationId="{0523B4DA-416F-4F8E-80B6-783B1EBCAB18}"/>
          </ac:spMkLst>
        </pc:spChg>
        <pc:spChg chg="add del mod">
          <ac:chgData name="Astra Kesans-parkin" userId="42f6f80e-149e-4773-b9de-5d225b2fad68" providerId="ADAL" clId="{22F0C2B4-6D65-4C07-8E4B-86C1EB6D2243}" dt="2018-02-28T19:00:59.809" v="2138" actId="478"/>
          <ac:spMkLst>
            <pc:docMk/>
            <pc:sldMk cId="4181835702" sldId="262"/>
            <ac:spMk id="5" creationId="{1EE3C795-44E2-48C2-8F57-A41B05B49532}"/>
          </ac:spMkLst>
        </pc:spChg>
        <pc:spChg chg="add mod">
          <ac:chgData name="Astra Kesans-parkin" userId="42f6f80e-149e-4773-b9de-5d225b2fad68" providerId="ADAL" clId="{22F0C2B4-6D65-4C07-8E4B-86C1EB6D2243}" dt="2018-02-28T19:21:05.510" v="2478" actId="1076"/>
          <ac:spMkLst>
            <pc:docMk/>
            <pc:sldMk cId="4181835702" sldId="262"/>
            <ac:spMk id="6" creationId="{06C9002D-D0F9-47BA-806F-24C95D75F8CC}"/>
          </ac:spMkLst>
        </pc:spChg>
        <pc:spChg chg="add del">
          <ac:chgData name="Astra Kesans-parkin" userId="42f6f80e-149e-4773-b9de-5d225b2fad68" providerId="ADAL" clId="{22F0C2B4-6D65-4C07-8E4B-86C1EB6D2243}" dt="2018-02-28T19:02:20.661" v="2168" actId="478"/>
          <ac:spMkLst>
            <pc:docMk/>
            <pc:sldMk cId="4181835702" sldId="262"/>
            <ac:spMk id="7" creationId="{D0520076-DDEB-41A6-8EA7-B4EEE05BCDF5}"/>
          </ac:spMkLst>
        </pc:spChg>
        <pc:spChg chg="add del">
          <ac:chgData name="Astra Kesans-parkin" userId="42f6f80e-149e-4773-b9de-5d225b2fad68" providerId="ADAL" clId="{22F0C2B4-6D65-4C07-8E4B-86C1EB6D2243}" dt="2018-02-28T19:02:16.710" v="2167" actId="478"/>
          <ac:spMkLst>
            <pc:docMk/>
            <pc:sldMk cId="4181835702" sldId="262"/>
            <ac:spMk id="8" creationId="{56EBFB6D-B9EC-4D6F-A742-272749370EC4}"/>
          </ac:spMkLst>
        </pc:spChg>
        <pc:spChg chg="add mod">
          <ac:chgData name="Astra Kesans-parkin" userId="42f6f80e-149e-4773-b9de-5d225b2fad68" providerId="ADAL" clId="{22F0C2B4-6D65-4C07-8E4B-86C1EB6D2243}" dt="2018-02-28T19:21:17.366" v="2480" actId="1076"/>
          <ac:spMkLst>
            <pc:docMk/>
            <pc:sldMk cId="4181835702" sldId="262"/>
            <ac:spMk id="9" creationId="{6CA8E9EE-D508-4A40-824B-A3DED567FD61}"/>
          </ac:spMkLst>
        </pc:spChg>
        <pc:spChg chg="add del mod">
          <ac:chgData name="Astra Kesans-parkin" userId="42f6f80e-149e-4773-b9de-5d225b2fad68" providerId="ADAL" clId="{22F0C2B4-6D65-4C07-8E4B-86C1EB6D2243}" dt="2018-02-28T19:11:53.261" v="2205" actId="5793"/>
          <ac:spMkLst>
            <pc:docMk/>
            <pc:sldMk cId="4181835702" sldId="262"/>
            <ac:spMk id="10" creationId="{F244B646-A94B-4C8D-9238-E798B39EE23E}"/>
          </ac:spMkLst>
        </pc:spChg>
        <pc:spChg chg="add mod">
          <ac:chgData name="Astra Kesans-parkin" userId="42f6f80e-149e-4773-b9de-5d225b2fad68" providerId="ADAL" clId="{22F0C2B4-6D65-4C07-8E4B-86C1EB6D2243}" dt="2018-02-28T19:21:12.998" v="2479" actId="1076"/>
          <ac:spMkLst>
            <pc:docMk/>
            <pc:sldMk cId="4181835702" sldId="262"/>
            <ac:spMk id="11" creationId="{1456488B-C008-4A56-B48E-C602A260BF20}"/>
          </ac:spMkLst>
        </pc:spChg>
        <pc:spChg chg="add mod">
          <ac:chgData name="Astra Kesans-parkin" userId="42f6f80e-149e-4773-b9de-5d225b2fad68" providerId="ADAL" clId="{22F0C2B4-6D65-4C07-8E4B-86C1EB6D2243}" dt="2018-02-28T19:21:19.302" v="2481" actId="1076"/>
          <ac:spMkLst>
            <pc:docMk/>
            <pc:sldMk cId="4181835702" sldId="262"/>
            <ac:spMk id="12" creationId="{E2BE894E-4C73-4206-B0A0-ACA459D098E1}"/>
          </ac:spMkLst>
        </pc:spChg>
        <pc:spChg chg="add mod">
          <ac:chgData name="Astra Kesans-parkin" userId="42f6f80e-149e-4773-b9de-5d225b2fad68" providerId="ADAL" clId="{22F0C2B4-6D65-4C07-8E4B-86C1EB6D2243}" dt="2018-03-06T11:36:53.534" v="9754" actId="1076"/>
          <ac:spMkLst>
            <pc:docMk/>
            <pc:sldMk cId="4181835702" sldId="262"/>
            <ac:spMk id="14" creationId="{DE8A9B39-57D2-4480-AD29-124F9D1CFDEC}"/>
          </ac:spMkLst>
        </pc:spChg>
        <pc:spChg chg="add mod">
          <ac:chgData name="Astra Kesans-parkin" userId="42f6f80e-149e-4773-b9de-5d225b2fad68" providerId="ADAL" clId="{22F0C2B4-6D65-4C07-8E4B-86C1EB6D2243}" dt="2018-03-06T12:07:46.072" v="10005" actId="255"/>
          <ac:spMkLst>
            <pc:docMk/>
            <pc:sldMk cId="4181835702" sldId="262"/>
            <ac:spMk id="15" creationId="{7118C46B-019C-4198-A946-E814DA0C6E58}"/>
          </ac:spMkLst>
        </pc:spChg>
        <pc:graphicFrameChg chg="add mod">
          <ac:chgData name="Astra Kesans-parkin" userId="42f6f80e-149e-4773-b9de-5d225b2fad68" providerId="ADAL" clId="{22F0C2B4-6D65-4C07-8E4B-86C1EB6D2243}" dt="2018-03-06T11:39:37.203" v="9778" actId="20577"/>
          <ac:graphicFrameMkLst>
            <pc:docMk/>
            <pc:sldMk cId="4181835702" sldId="262"/>
            <ac:graphicFrameMk id="5" creationId="{99E17CE6-85B3-4E24-AC11-4010EFC52E96}"/>
          </ac:graphicFrameMkLst>
        </pc:graphicFrameChg>
        <pc:graphicFrameChg chg="add del mod modGraphic">
          <ac:chgData name="Astra Kesans-parkin" userId="42f6f80e-149e-4773-b9de-5d225b2fad68" providerId="ADAL" clId="{22F0C2B4-6D65-4C07-8E4B-86C1EB6D2243}" dt="2018-03-06T11:34:43.270" v="9732" actId="478"/>
          <ac:graphicFrameMkLst>
            <pc:docMk/>
            <pc:sldMk cId="4181835702" sldId="262"/>
            <ac:graphicFrameMk id="13" creationId="{FE1DA0A4-A6E7-4C66-989C-5F6636F18098}"/>
          </ac:graphicFrameMkLst>
        </pc:graphicFrameChg>
      </pc:sldChg>
      <pc:sldChg chg="addSp delSp modSp mod setBg modNotesTx">
        <pc:chgData name="Astra Kesans-parkin" userId="42f6f80e-149e-4773-b9de-5d225b2fad68" providerId="ADAL" clId="{22F0C2B4-6D65-4C07-8E4B-86C1EB6D2243}" dt="2018-03-06T12:01:37.465" v="9875" actId="20577"/>
        <pc:sldMkLst>
          <pc:docMk/>
          <pc:sldMk cId="3372321402" sldId="263"/>
        </pc:sldMkLst>
        <pc:spChg chg="mod">
          <ac:chgData name="Astra Kesans-parkin" userId="42f6f80e-149e-4773-b9de-5d225b2fad68" providerId="ADAL" clId="{22F0C2B4-6D65-4C07-8E4B-86C1EB6D2243}" dt="2018-03-04T12:43:23.667" v="9671" actId="26606"/>
          <ac:spMkLst>
            <pc:docMk/>
            <pc:sldMk cId="3372321402" sldId="263"/>
            <ac:spMk id="2" creationId="{3FB22E15-8FBF-4116-83C1-9C9FBE3B19A9}"/>
          </ac:spMkLst>
        </pc:spChg>
        <pc:spChg chg="add del mod">
          <ac:chgData name="Astra Kesans-parkin" userId="42f6f80e-149e-4773-b9de-5d225b2fad68" providerId="ADAL" clId="{22F0C2B4-6D65-4C07-8E4B-86C1EB6D2243}" dt="2018-03-04T12:43:23.667" v="9671" actId="26606"/>
          <ac:spMkLst>
            <pc:docMk/>
            <pc:sldMk cId="3372321402" sldId="263"/>
            <ac:spMk id="3" creationId="{7FDF6897-088C-41D8-9F36-4CA83F58410F}"/>
          </ac:spMkLst>
        </pc:spChg>
        <pc:spChg chg="add del">
          <ac:chgData name="Astra Kesans-parkin" userId="42f6f80e-149e-4773-b9de-5d225b2fad68" providerId="ADAL" clId="{22F0C2B4-6D65-4C07-8E4B-86C1EB6D2243}" dt="2018-03-04T12:39:29.236" v="9668" actId="26606"/>
          <ac:spMkLst>
            <pc:docMk/>
            <pc:sldMk cId="3372321402" sldId="263"/>
            <ac:spMk id="10" creationId="{80265050-FD84-47EF-A163-6A481836C14E}"/>
          </ac:spMkLst>
        </pc:spChg>
        <pc:spChg chg="add del">
          <ac:chgData name="Astra Kesans-parkin" userId="42f6f80e-149e-4773-b9de-5d225b2fad68" providerId="ADAL" clId="{22F0C2B4-6D65-4C07-8E4B-86C1EB6D2243}" dt="2018-03-04T12:39:29.236" v="9668" actId="26606"/>
          <ac:spMkLst>
            <pc:docMk/>
            <pc:sldMk cId="3372321402" sldId="263"/>
            <ac:spMk id="23" creationId="{DE77CD7A-FE9E-475D-BF9C-78183B0B1BAC}"/>
          </ac:spMkLst>
        </pc:spChg>
        <pc:grpChg chg="add del">
          <ac:chgData name="Astra Kesans-parkin" userId="42f6f80e-149e-4773-b9de-5d225b2fad68" providerId="ADAL" clId="{22F0C2B4-6D65-4C07-8E4B-86C1EB6D2243}" dt="2018-03-04T12:39:29.236" v="9668" actId="26606"/>
          <ac:grpSpMkLst>
            <pc:docMk/>
            <pc:sldMk cId="3372321402" sldId="263"/>
            <ac:grpSpMk id="12" creationId="{A11B064D-F4EB-4312-AEEA-6AFDB257E7C6}"/>
          </ac:grpSpMkLst>
        </pc:grpChg>
        <pc:graphicFrameChg chg="add del">
          <ac:chgData name="Astra Kesans-parkin" userId="42f6f80e-149e-4773-b9de-5d225b2fad68" providerId="ADAL" clId="{22F0C2B4-6D65-4C07-8E4B-86C1EB6D2243}" dt="2018-03-04T12:39:29.236" v="9668" actId="26606"/>
          <ac:graphicFrameMkLst>
            <pc:docMk/>
            <pc:sldMk cId="3372321402" sldId="263"/>
            <ac:graphicFrameMk id="5" creationId="{CDFC2AC3-496E-4C79-A191-5855410D9EB2}"/>
          </ac:graphicFrameMkLst>
        </pc:graphicFrameChg>
        <pc:graphicFrameChg chg="add del">
          <ac:chgData name="Astra Kesans-parkin" userId="42f6f80e-149e-4773-b9de-5d225b2fad68" providerId="ADAL" clId="{22F0C2B4-6D65-4C07-8E4B-86C1EB6D2243}" dt="2018-03-04T12:42:44.046" v="9670" actId="26606"/>
          <ac:graphicFrameMkLst>
            <pc:docMk/>
            <pc:sldMk cId="3372321402" sldId="263"/>
            <ac:graphicFrameMk id="6" creationId="{80009E47-FA2B-44B8-BED7-E260996C3531}"/>
          </ac:graphicFrameMkLst>
        </pc:graphicFrameChg>
        <pc:graphicFrameChg chg="add mod">
          <ac:chgData name="Astra Kesans-parkin" userId="42f6f80e-149e-4773-b9de-5d225b2fad68" providerId="ADAL" clId="{22F0C2B4-6D65-4C07-8E4B-86C1EB6D2243}" dt="2018-03-04T12:46:24.514" v="9713" actId="20577"/>
          <ac:graphicFrameMkLst>
            <pc:docMk/>
            <pc:sldMk cId="3372321402" sldId="263"/>
            <ac:graphicFrameMk id="7" creationId="{B39D47F1-98E0-40ED-9455-28AD131A41AF}"/>
          </ac:graphicFrameMkLst>
        </pc:graphicFrameChg>
      </pc:sldChg>
      <pc:sldChg chg="addSp delSp modSp mod setBg modNotesTx">
        <pc:chgData name="Astra Kesans-parkin" userId="42f6f80e-149e-4773-b9de-5d225b2fad68" providerId="ADAL" clId="{22F0C2B4-6D65-4C07-8E4B-86C1EB6D2243}" dt="2018-03-14T14:50:29.919" v="11383" actId="1076"/>
        <pc:sldMkLst>
          <pc:docMk/>
          <pc:sldMk cId="2748770881" sldId="264"/>
        </pc:sldMkLst>
        <pc:spChg chg="mod">
          <ac:chgData name="Astra Kesans-parkin" userId="42f6f80e-149e-4773-b9de-5d225b2fad68" providerId="ADAL" clId="{22F0C2B4-6D65-4C07-8E4B-86C1EB6D2243}" dt="2018-03-04T12:37:56.791" v="9664" actId="26606"/>
          <ac:spMkLst>
            <pc:docMk/>
            <pc:sldMk cId="2748770881" sldId="264"/>
            <ac:spMk id="2" creationId="{A908AC7C-B863-41FF-ABE7-33DCA93C80A2}"/>
          </ac:spMkLst>
        </pc:spChg>
        <pc:spChg chg="add del mod">
          <ac:chgData name="Astra Kesans-parkin" userId="42f6f80e-149e-4773-b9de-5d225b2fad68" providerId="ADAL" clId="{22F0C2B4-6D65-4C07-8E4B-86C1EB6D2243}" dt="2018-03-04T12:37:56.791" v="9664" actId="26606"/>
          <ac:spMkLst>
            <pc:docMk/>
            <pc:sldMk cId="2748770881" sldId="264"/>
            <ac:spMk id="3" creationId="{D49DC780-CCAE-4A14-9E4C-FBBF0FFFE7C9}"/>
          </ac:spMkLst>
        </pc:spChg>
        <pc:spChg chg="add del">
          <ac:chgData name="Astra Kesans-parkin" userId="42f6f80e-149e-4773-b9de-5d225b2fad68" providerId="ADAL" clId="{22F0C2B4-6D65-4C07-8E4B-86C1EB6D2243}" dt="2018-03-04T12:36:55.367" v="9643" actId="26606"/>
          <ac:spMkLst>
            <pc:docMk/>
            <pc:sldMk cId="2748770881" sldId="264"/>
            <ac:spMk id="10" creationId="{80265050-FD84-47EF-A163-6A481836C14E}"/>
          </ac:spMkLst>
        </pc:spChg>
        <pc:spChg chg="add del">
          <ac:chgData name="Astra Kesans-parkin" userId="42f6f80e-149e-4773-b9de-5d225b2fad68" providerId="ADAL" clId="{22F0C2B4-6D65-4C07-8E4B-86C1EB6D2243}" dt="2018-03-04T12:37:03.167" v="9647" actId="26606"/>
          <ac:spMkLst>
            <pc:docMk/>
            <pc:sldMk cId="2748770881" sldId="264"/>
            <ac:spMk id="14" creationId="{0D36BD5A-BF22-48CD-8A55-28B19177CE42}"/>
          </ac:spMkLst>
        </pc:spChg>
        <pc:spChg chg="add del">
          <ac:chgData name="Astra Kesans-parkin" userId="42f6f80e-149e-4773-b9de-5d225b2fad68" providerId="ADAL" clId="{22F0C2B4-6D65-4C07-8E4B-86C1EB6D2243}" dt="2018-03-04T12:36:55.367" v="9643" actId="26606"/>
          <ac:spMkLst>
            <pc:docMk/>
            <pc:sldMk cId="2748770881" sldId="264"/>
            <ac:spMk id="23" creationId="{DE77CD7A-FE9E-475D-BF9C-78183B0B1BAC}"/>
          </ac:spMkLst>
        </pc:spChg>
        <pc:spChg chg="add del">
          <ac:chgData name="Astra Kesans-parkin" userId="42f6f80e-149e-4773-b9de-5d225b2fad68" providerId="ADAL" clId="{22F0C2B4-6D65-4C07-8E4B-86C1EB6D2243}" dt="2018-03-04T12:37:03.167" v="9647" actId="26606"/>
          <ac:spMkLst>
            <pc:docMk/>
            <pc:sldMk cId="2748770881" sldId="264"/>
            <ac:spMk id="27" creationId="{4D7B8F8F-4528-4480-AFA3-A006195F5AAC}"/>
          </ac:spMkLst>
        </pc:spChg>
        <pc:spChg chg="add del">
          <ac:chgData name="Astra Kesans-parkin" userId="42f6f80e-149e-4773-b9de-5d225b2fad68" providerId="ADAL" clId="{22F0C2B4-6D65-4C07-8E4B-86C1EB6D2243}" dt="2018-03-04T12:37:03.167" v="9647" actId="26606"/>
          <ac:spMkLst>
            <pc:docMk/>
            <pc:sldMk cId="2748770881" sldId="264"/>
            <ac:spMk id="28" creationId="{4F8B2185-AE38-43EA-9FA9-E5378AD730D2}"/>
          </ac:spMkLst>
        </pc:spChg>
        <pc:grpChg chg="add del">
          <ac:chgData name="Astra Kesans-parkin" userId="42f6f80e-149e-4773-b9de-5d225b2fad68" providerId="ADAL" clId="{22F0C2B4-6D65-4C07-8E4B-86C1EB6D2243}" dt="2018-03-04T12:36:55.367" v="9643" actId="26606"/>
          <ac:grpSpMkLst>
            <pc:docMk/>
            <pc:sldMk cId="2748770881" sldId="264"/>
            <ac:grpSpMk id="12" creationId="{A11B064D-F4EB-4312-AEEA-6AFDB257E7C6}"/>
          </ac:grpSpMkLst>
        </pc:grpChg>
        <pc:graphicFrameChg chg="add del">
          <ac:chgData name="Astra Kesans-parkin" userId="42f6f80e-149e-4773-b9de-5d225b2fad68" providerId="ADAL" clId="{22F0C2B4-6D65-4C07-8E4B-86C1EB6D2243}" dt="2018-03-04T12:36:51.815" v="9641" actId="26606"/>
          <ac:graphicFrameMkLst>
            <pc:docMk/>
            <pc:sldMk cId="2748770881" sldId="264"/>
            <ac:graphicFrameMk id="5" creationId="{68257747-1607-4DFB-865E-85B3344D30B7}"/>
          </ac:graphicFrameMkLst>
        </pc:graphicFrameChg>
        <pc:graphicFrameChg chg="add del">
          <ac:chgData name="Astra Kesans-parkin" userId="42f6f80e-149e-4773-b9de-5d225b2fad68" providerId="ADAL" clId="{22F0C2B4-6D65-4C07-8E4B-86C1EB6D2243}" dt="2018-03-04T12:36:55.367" v="9643" actId="26606"/>
          <ac:graphicFrameMkLst>
            <pc:docMk/>
            <pc:sldMk cId="2748770881" sldId="264"/>
            <ac:graphicFrameMk id="7" creationId="{7CFA5C6F-69EC-45E5-82BB-F2708F445594}"/>
          </ac:graphicFrameMkLst>
        </pc:graphicFrameChg>
        <pc:graphicFrameChg chg="add del">
          <ac:chgData name="Astra Kesans-parkin" userId="42f6f80e-149e-4773-b9de-5d225b2fad68" providerId="ADAL" clId="{22F0C2B4-6D65-4C07-8E4B-86C1EB6D2243}" dt="2018-03-04T12:36:59.195" v="9645" actId="26606"/>
          <ac:graphicFrameMkLst>
            <pc:docMk/>
            <pc:sldMk cId="2748770881" sldId="264"/>
            <ac:graphicFrameMk id="25" creationId="{7C4910D8-6747-4AE2-BF11-82BFA8FD6569}"/>
          </ac:graphicFrameMkLst>
        </pc:graphicFrameChg>
        <pc:graphicFrameChg chg="add del">
          <ac:chgData name="Astra Kesans-parkin" userId="42f6f80e-149e-4773-b9de-5d225b2fad68" providerId="ADAL" clId="{22F0C2B4-6D65-4C07-8E4B-86C1EB6D2243}" dt="2018-03-04T12:37:03.167" v="9647" actId="26606"/>
          <ac:graphicFrameMkLst>
            <pc:docMk/>
            <pc:sldMk cId="2748770881" sldId="264"/>
            <ac:graphicFrameMk id="29" creationId="{229AF584-A00E-4803-8B65-549D471DC5EA}"/>
          </ac:graphicFrameMkLst>
        </pc:graphicFrameChg>
        <pc:graphicFrameChg chg="add del">
          <ac:chgData name="Astra Kesans-parkin" userId="42f6f80e-149e-4773-b9de-5d225b2fad68" providerId="ADAL" clId="{22F0C2B4-6D65-4C07-8E4B-86C1EB6D2243}" dt="2018-03-04T12:37:09.282" v="9649" actId="26606"/>
          <ac:graphicFrameMkLst>
            <pc:docMk/>
            <pc:sldMk cId="2748770881" sldId="264"/>
            <ac:graphicFrameMk id="31" creationId="{8BA31191-92EF-4E17-8C27-15A27BAA829C}"/>
          </ac:graphicFrameMkLst>
        </pc:graphicFrameChg>
        <pc:graphicFrameChg chg="add del mod">
          <ac:chgData name="Astra Kesans-parkin" userId="42f6f80e-149e-4773-b9de-5d225b2fad68" providerId="ADAL" clId="{22F0C2B4-6D65-4C07-8E4B-86C1EB6D2243}" dt="2018-03-04T12:37:37.380" v="9657" actId="26606"/>
          <ac:graphicFrameMkLst>
            <pc:docMk/>
            <pc:sldMk cId="2748770881" sldId="264"/>
            <ac:graphicFrameMk id="33" creationId="{7C4910D8-6747-4AE2-BF11-82BFA8FD6569}"/>
          </ac:graphicFrameMkLst>
        </pc:graphicFrameChg>
        <pc:picChg chg="add del mod ord">
          <ac:chgData name="Astra Kesans-parkin" userId="42f6f80e-149e-4773-b9de-5d225b2fad68" providerId="ADAL" clId="{22F0C2B4-6D65-4C07-8E4B-86C1EB6D2243}" dt="2018-03-04T12:37:35.328" v="9656" actId="931"/>
          <ac:picMkLst>
            <pc:docMk/>
            <pc:sldMk cId="2748770881" sldId="264"/>
            <ac:picMk id="6" creationId="{ADA097B2-0139-4562-968E-E6CFD8377B0E}"/>
          </ac:picMkLst>
        </pc:picChg>
        <pc:picChg chg="add mod ord">
          <ac:chgData name="Astra Kesans-parkin" userId="42f6f80e-149e-4773-b9de-5d225b2fad68" providerId="ADAL" clId="{22F0C2B4-6D65-4C07-8E4B-86C1EB6D2243}" dt="2018-03-14T14:50:29.919" v="11383" actId="1076"/>
          <ac:picMkLst>
            <pc:docMk/>
            <pc:sldMk cId="2748770881" sldId="264"/>
            <ac:picMk id="9" creationId="{E62D73A2-1628-43B0-991F-DC2F86D614BE}"/>
          </ac:picMkLst>
        </pc:picChg>
      </pc:sldChg>
      <pc:sldChg chg="modNotesTx">
        <pc:chgData name="Astra Kesans-parkin" userId="42f6f80e-149e-4773-b9de-5d225b2fad68" providerId="ADAL" clId="{22F0C2B4-6D65-4C07-8E4B-86C1EB6D2243}" dt="2018-03-14T14:25:16.793" v="11147" actId="20577"/>
        <pc:sldMkLst>
          <pc:docMk/>
          <pc:sldMk cId="4149613496" sldId="265"/>
        </pc:sldMkLst>
      </pc:sldChg>
      <pc:sldChg chg="modNotesTx">
        <pc:chgData name="Astra Kesans-parkin" userId="42f6f80e-149e-4773-b9de-5d225b2fad68" providerId="ADAL" clId="{22F0C2B4-6D65-4C07-8E4B-86C1EB6D2243}" dt="2018-03-14T14:56:11.706" v="11951" actId="313"/>
        <pc:sldMkLst>
          <pc:docMk/>
          <pc:sldMk cId="1018130571" sldId="267"/>
        </pc:sldMkLst>
      </pc:sldChg>
      <pc:sldChg chg="modSp ord modNotesTx">
        <pc:chgData name="Astra Kesans-parkin" userId="42f6f80e-149e-4773-b9de-5d225b2fad68" providerId="ADAL" clId="{22F0C2B4-6D65-4C07-8E4B-86C1EB6D2243}" dt="2018-03-14T15:11:15.685" v="12146" actId="27636"/>
        <pc:sldMkLst>
          <pc:docMk/>
          <pc:sldMk cId="2971502012" sldId="268"/>
        </pc:sldMkLst>
        <pc:spChg chg="mod">
          <ac:chgData name="Astra Kesans-parkin" userId="42f6f80e-149e-4773-b9de-5d225b2fad68" providerId="ADAL" clId="{22F0C2B4-6D65-4C07-8E4B-86C1EB6D2243}" dt="2018-03-08T10:03:37.907" v="10106" actId="20577"/>
          <ac:spMkLst>
            <pc:docMk/>
            <pc:sldMk cId="2971502012" sldId="268"/>
            <ac:spMk id="2" creationId="{9EA6ABE3-F8C2-4DAB-8343-795E7B616E5A}"/>
          </ac:spMkLst>
        </pc:spChg>
        <pc:spChg chg="mod">
          <ac:chgData name="Astra Kesans-parkin" userId="42f6f80e-149e-4773-b9de-5d225b2fad68" providerId="ADAL" clId="{22F0C2B4-6D65-4C07-8E4B-86C1EB6D2243}" dt="2018-03-14T15:11:15.685" v="12146" actId="27636"/>
          <ac:spMkLst>
            <pc:docMk/>
            <pc:sldMk cId="2971502012" sldId="268"/>
            <ac:spMk id="3" creationId="{204AEA35-53FD-4BAC-A54B-B20D2DDAE161}"/>
          </ac:spMkLst>
        </pc:spChg>
      </pc:sldChg>
      <pc:sldChg chg="modSp modNotesTx">
        <pc:chgData name="Astra Kesans-parkin" userId="42f6f80e-149e-4773-b9de-5d225b2fad68" providerId="ADAL" clId="{22F0C2B4-6D65-4C07-8E4B-86C1EB6D2243}" dt="2018-03-14T15:11:42.068" v="12148" actId="27636"/>
        <pc:sldMkLst>
          <pc:docMk/>
          <pc:sldMk cId="2536617782" sldId="269"/>
        </pc:sldMkLst>
        <pc:spChg chg="mod">
          <ac:chgData name="Astra Kesans-parkin" userId="42f6f80e-149e-4773-b9de-5d225b2fad68" providerId="ADAL" clId="{22F0C2B4-6D65-4C07-8E4B-86C1EB6D2243}" dt="2018-03-08T10:03:43.787" v="10108" actId="20577"/>
          <ac:spMkLst>
            <pc:docMk/>
            <pc:sldMk cId="2536617782" sldId="269"/>
            <ac:spMk id="2" creationId="{00835CFA-5C5E-495C-84A4-5F9EA26BDB27}"/>
          </ac:spMkLst>
        </pc:spChg>
        <pc:spChg chg="mod">
          <ac:chgData name="Astra Kesans-parkin" userId="42f6f80e-149e-4773-b9de-5d225b2fad68" providerId="ADAL" clId="{22F0C2B4-6D65-4C07-8E4B-86C1EB6D2243}" dt="2018-03-14T15:11:42.068" v="12148" actId="27636"/>
          <ac:spMkLst>
            <pc:docMk/>
            <pc:sldMk cId="2536617782" sldId="269"/>
            <ac:spMk id="3" creationId="{6884F991-DFEC-4935-BC91-66BD77CF2474}"/>
          </ac:spMkLst>
        </pc:spChg>
      </pc:sldChg>
      <pc:sldChg chg="addSp delSp modSp modNotesTx">
        <pc:chgData name="Astra Kesans-parkin" userId="42f6f80e-149e-4773-b9de-5d225b2fad68" providerId="ADAL" clId="{22F0C2B4-6D65-4C07-8E4B-86C1EB6D2243}" dt="2018-03-14T14:15:09.879" v="10127" actId="20577"/>
        <pc:sldMkLst>
          <pc:docMk/>
          <pc:sldMk cId="3930309927" sldId="270"/>
        </pc:sldMkLst>
        <pc:spChg chg="del mod">
          <ac:chgData name="Astra Kesans-parkin" userId="42f6f80e-149e-4773-b9de-5d225b2fad68" providerId="ADAL" clId="{22F0C2B4-6D65-4C07-8E4B-86C1EB6D2243}" dt="2018-03-02T17:09:06.941" v="3168" actId="3680"/>
          <ac:spMkLst>
            <pc:docMk/>
            <pc:sldMk cId="3930309927" sldId="270"/>
            <ac:spMk id="3" creationId="{A9C79D2C-6B8F-43FC-A6FC-8B27A96967F4}"/>
          </ac:spMkLst>
        </pc:spChg>
        <pc:spChg chg="add del mod">
          <ac:chgData name="Astra Kesans-parkin" userId="42f6f80e-149e-4773-b9de-5d225b2fad68" providerId="ADAL" clId="{22F0C2B4-6D65-4C07-8E4B-86C1EB6D2243}" dt="2018-03-02T17:09:34.141" v="3185" actId="3680"/>
          <ac:spMkLst>
            <pc:docMk/>
            <pc:sldMk cId="3930309927" sldId="270"/>
            <ac:spMk id="8" creationId="{802A4AAD-6128-4FAA-998C-2D94003EA3C0}"/>
          </ac:spMkLst>
        </pc:spChg>
        <pc:spChg chg="add mod">
          <ac:chgData name="Astra Kesans-parkin" userId="42f6f80e-149e-4773-b9de-5d225b2fad68" providerId="ADAL" clId="{22F0C2B4-6D65-4C07-8E4B-86C1EB6D2243}" dt="2018-03-02T17:24:59.549" v="4618" actId="20577"/>
          <ac:spMkLst>
            <pc:docMk/>
            <pc:sldMk cId="3930309927" sldId="270"/>
            <ac:spMk id="10" creationId="{B20A861D-6299-43F8-836B-1A9FBD50C206}"/>
          </ac:spMkLst>
        </pc:spChg>
        <pc:spChg chg="add del">
          <ac:chgData name="Astra Kesans-parkin" userId="42f6f80e-149e-4773-b9de-5d225b2fad68" providerId="ADAL" clId="{22F0C2B4-6D65-4C07-8E4B-86C1EB6D2243}" dt="2018-03-02T17:24:55.091" v="4616" actId="20577"/>
          <ac:spMkLst>
            <pc:docMk/>
            <pc:sldMk cId="3930309927" sldId="270"/>
            <ac:spMk id="11" creationId="{557225AA-8901-458D-96A3-9EBDD4092B47}"/>
          </ac:spMkLst>
        </pc:spChg>
        <pc:graphicFrameChg chg="add del">
          <ac:chgData name="Astra Kesans-parkin" userId="42f6f80e-149e-4773-b9de-5d225b2fad68" providerId="ADAL" clId="{22F0C2B4-6D65-4C07-8E4B-86C1EB6D2243}" dt="2018-03-02T17:08:02.909" v="3113" actId="478"/>
          <ac:graphicFrameMkLst>
            <pc:docMk/>
            <pc:sldMk cId="3930309927" sldId="270"/>
            <ac:graphicFrameMk id="4" creationId="{C5147147-B909-4071-9345-989CD8A17944}"/>
          </ac:graphicFrameMkLst>
        </pc:graphicFrameChg>
        <pc:graphicFrameChg chg="add del mod modGraphic">
          <ac:chgData name="Astra Kesans-parkin" userId="42f6f80e-149e-4773-b9de-5d225b2fad68" providerId="ADAL" clId="{22F0C2B4-6D65-4C07-8E4B-86C1EB6D2243}" dt="2018-03-02T17:08:43.086" v="3166" actId="478"/>
          <ac:graphicFrameMkLst>
            <pc:docMk/>
            <pc:sldMk cId="3930309927" sldId="270"/>
            <ac:graphicFrameMk id="5" creationId="{715AEB2C-AE25-4B9A-A18C-1BC4AA126A64}"/>
          </ac:graphicFrameMkLst>
        </pc:graphicFrameChg>
        <pc:graphicFrameChg chg="add del mod modGraphic">
          <ac:chgData name="Astra Kesans-parkin" userId="42f6f80e-149e-4773-b9de-5d225b2fad68" providerId="ADAL" clId="{22F0C2B4-6D65-4C07-8E4B-86C1EB6D2243}" dt="2018-03-02T17:09:26.914" v="3184" actId="478"/>
          <ac:graphicFrameMkLst>
            <pc:docMk/>
            <pc:sldMk cId="3930309927" sldId="270"/>
            <ac:graphicFrameMk id="6" creationId="{D8632CA9-F5E5-45CE-A483-44D5206FCF61}"/>
          </ac:graphicFrameMkLst>
        </pc:graphicFrameChg>
        <pc:graphicFrameChg chg="add mod modGraphic">
          <ac:chgData name="Astra Kesans-parkin" userId="42f6f80e-149e-4773-b9de-5d225b2fad68" providerId="ADAL" clId="{22F0C2B4-6D65-4C07-8E4B-86C1EB6D2243}" dt="2018-03-02T17:24:21.749" v="4604" actId="20577"/>
          <ac:graphicFrameMkLst>
            <pc:docMk/>
            <pc:sldMk cId="3930309927" sldId="270"/>
            <ac:graphicFrameMk id="9" creationId="{CFE5ADC4-6446-4AB1-9CB2-0D3CFAD688CC}"/>
          </ac:graphicFrameMkLst>
        </pc:graphicFrameChg>
      </pc:sldChg>
      <pc:sldChg chg="addSp modSp add mod setBg modNotesTx">
        <pc:chgData name="Astra Kesans-parkin" userId="42f6f80e-149e-4773-b9de-5d225b2fad68" providerId="ADAL" clId="{22F0C2B4-6D65-4C07-8E4B-86C1EB6D2243}" dt="2018-03-04T12:35:04.697" v="9622" actId="20577"/>
        <pc:sldMkLst>
          <pc:docMk/>
          <pc:sldMk cId="897821398" sldId="271"/>
        </pc:sldMkLst>
        <pc:spChg chg="mod ord">
          <ac:chgData name="Astra Kesans-parkin" userId="42f6f80e-149e-4773-b9de-5d225b2fad68" providerId="ADAL" clId="{22F0C2B4-6D65-4C07-8E4B-86C1EB6D2243}" dt="2018-03-04T12:33:35.892" v="9598" actId="26606"/>
          <ac:spMkLst>
            <pc:docMk/>
            <pc:sldMk cId="897821398" sldId="271"/>
            <ac:spMk id="2" creationId="{1196DCC7-3C74-4F41-B563-0781686C1B26}"/>
          </ac:spMkLst>
        </pc:spChg>
        <pc:spChg chg="mod ord">
          <ac:chgData name="Astra Kesans-parkin" userId="42f6f80e-149e-4773-b9de-5d225b2fad68" providerId="ADAL" clId="{22F0C2B4-6D65-4C07-8E4B-86C1EB6D2243}" dt="2018-03-04T12:35:04.697" v="9622" actId="20577"/>
          <ac:spMkLst>
            <pc:docMk/>
            <pc:sldMk cId="897821398" sldId="271"/>
            <ac:spMk id="3" creationId="{D850BB5E-C8BE-4CC5-A29C-0DEED71BB08B}"/>
          </ac:spMkLst>
        </pc:spChg>
        <pc:picChg chg="add mod ord modCrop">
          <ac:chgData name="Astra Kesans-parkin" userId="42f6f80e-149e-4773-b9de-5d225b2fad68" providerId="ADAL" clId="{22F0C2B4-6D65-4C07-8E4B-86C1EB6D2243}" dt="2018-03-04T12:34:16.069" v="9606" actId="1076"/>
          <ac:picMkLst>
            <pc:docMk/>
            <pc:sldMk cId="897821398" sldId="271"/>
            <ac:picMk id="5" creationId="{CC1D22A3-4540-46C1-9CEC-07428F359D0A}"/>
          </ac:picMkLst>
        </pc:picChg>
        <pc:picChg chg="add mod modCrop">
          <ac:chgData name="Astra Kesans-parkin" userId="42f6f80e-149e-4773-b9de-5d225b2fad68" providerId="ADAL" clId="{22F0C2B4-6D65-4C07-8E4B-86C1EB6D2243}" dt="2018-03-04T12:34:39.089" v="9611" actId="14100"/>
          <ac:picMkLst>
            <pc:docMk/>
            <pc:sldMk cId="897821398" sldId="271"/>
            <ac:picMk id="7" creationId="{5FE19578-9A23-4027-90C5-6BB33F3C7BE1}"/>
          </ac:picMkLst>
        </pc:picChg>
        <pc:picChg chg="add mod">
          <ac:chgData name="Astra Kesans-parkin" userId="42f6f80e-149e-4773-b9de-5d225b2fad68" providerId="ADAL" clId="{22F0C2B4-6D65-4C07-8E4B-86C1EB6D2243}" dt="2018-03-04T12:34:51.745" v="9614" actId="1076"/>
          <ac:picMkLst>
            <pc:docMk/>
            <pc:sldMk cId="897821398" sldId="271"/>
            <ac:picMk id="9" creationId="{B035012A-2F7B-44F2-8087-16C41FA2FC4E}"/>
          </ac:picMkLst>
        </pc:picChg>
      </pc:sldChg>
      <pc:sldChg chg="modSp add modNotesTx">
        <pc:chgData name="Astra Kesans-parkin" userId="42f6f80e-149e-4773-b9de-5d225b2fad68" providerId="ADAL" clId="{22F0C2B4-6D65-4C07-8E4B-86C1EB6D2243}" dt="2018-03-14T14:57:35.769" v="12144" actId="20577"/>
        <pc:sldMkLst>
          <pc:docMk/>
          <pc:sldMk cId="3064438141" sldId="272"/>
        </pc:sldMkLst>
        <pc:spChg chg="mod">
          <ac:chgData name="Astra Kesans-parkin" userId="42f6f80e-149e-4773-b9de-5d225b2fad68" providerId="ADAL" clId="{22F0C2B4-6D65-4C07-8E4B-86C1EB6D2243}" dt="2018-03-14T14:51:07.061" v="11386" actId="20577"/>
          <ac:spMkLst>
            <pc:docMk/>
            <pc:sldMk cId="3064438141" sldId="272"/>
            <ac:spMk id="3" creationId="{0ECAB7CA-9DA9-49AA-BCC4-6E714605E6D1}"/>
          </ac:spMkLst>
        </pc:spChg>
      </pc:sldChg>
      <pc:sldChg chg="addSp delSp modSp add">
        <pc:chgData name="Astra Kesans-parkin" userId="42f6f80e-149e-4773-b9de-5d225b2fad68" providerId="ADAL" clId="{22F0C2B4-6D65-4C07-8E4B-86C1EB6D2243}" dt="2018-03-14T15:13:15.190" v="12180" actId="20577"/>
        <pc:sldMkLst>
          <pc:docMk/>
          <pc:sldMk cId="2178319052" sldId="273"/>
        </pc:sldMkLst>
        <pc:spChg chg="mod">
          <ac:chgData name="Astra Kesans-parkin" userId="42f6f80e-149e-4773-b9de-5d225b2fad68" providerId="ADAL" clId="{22F0C2B4-6D65-4C07-8E4B-86C1EB6D2243}" dt="2018-03-14T15:12:32.222" v="12162" actId="20577"/>
          <ac:spMkLst>
            <pc:docMk/>
            <pc:sldMk cId="2178319052" sldId="273"/>
            <ac:spMk id="2" creationId="{D91C2F97-A47F-4D4B-A579-23C6D20CABCB}"/>
          </ac:spMkLst>
        </pc:spChg>
        <pc:spChg chg="add del mod">
          <ac:chgData name="Astra Kesans-parkin" userId="42f6f80e-149e-4773-b9de-5d225b2fad68" providerId="ADAL" clId="{22F0C2B4-6D65-4C07-8E4B-86C1EB6D2243}" dt="2018-03-14T15:13:15.190" v="12180" actId="20577"/>
          <ac:spMkLst>
            <pc:docMk/>
            <pc:sldMk cId="2178319052" sldId="273"/>
            <ac:spMk id="3" creationId="{2CCF7A93-CED7-4E80-A37F-1FEFCCC71BB8}"/>
          </ac:spMkLst>
        </pc:spChg>
        <pc:spChg chg="add del">
          <ac:chgData name="Astra Kesans-parkin" userId="42f6f80e-149e-4773-b9de-5d225b2fad68" providerId="ADAL" clId="{22F0C2B4-6D65-4C07-8E4B-86C1EB6D2243}" dt="2018-03-14T15:12:12.691" v="12151" actId="20577"/>
          <ac:spMkLst>
            <pc:docMk/>
            <pc:sldMk cId="2178319052" sldId="273"/>
            <ac:spMk id="4" creationId="{76467995-219B-47A2-99CF-C8C68B83D928}"/>
          </ac:spMkLst>
        </pc:spChg>
      </pc:sldChg>
    </pc:docChg>
  </pc:docChgLst>
  <pc:docChgLst>
    <pc:chgData name="Astra Kesans-parkin (1704225)" userId="1003BFFDA4B73092@LIVE.COM" providerId="AD" clId="Web-{D6AD589D-A739-4C59-9F6C-69A95944ABA4}"/>
    <pc:docChg chg="modSld">
      <pc:chgData name="Astra Kesans-parkin (1704225)" userId="1003BFFDA4B73092@LIVE.COM" providerId="AD" clId="Web-{D6AD589D-A739-4C59-9F6C-69A95944ABA4}" dt="2018-02-17T16:35:27.348" v="596"/>
      <pc:docMkLst>
        <pc:docMk/>
      </pc:docMkLst>
      <pc:sldChg chg="modSp modNotes">
        <pc:chgData name="Astra Kesans-parkin (1704225)" userId="1003BFFDA4B73092@LIVE.COM" providerId="AD" clId="Web-{D6AD589D-A739-4C59-9F6C-69A95944ABA4}" dt="2018-02-17T16:35:06.441" v="588"/>
        <pc:sldMkLst>
          <pc:docMk/>
          <pc:sldMk cId="2902265671" sldId="259"/>
        </pc:sldMkLst>
        <pc:spChg chg="mod">
          <ac:chgData name="Astra Kesans-parkin (1704225)" userId="1003BFFDA4B73092@LIVE.COM" providerId="AD" clId="Web-{D6AD589D-A739-4C59-9F6C-69A95944ABA4}" dt="2018-02-17T16:34:48.988" v="584"/>
          <ac:spMkLst>
            <pc:docMk/>
            <pc:sldMk cId="2902265671" sldId="259"/>
            <ac:spMk id="2" creationId="{D96C6C00-C0A8-4CE6-8469-405B4FA56467}"/>
          </ac:spMkLst>
        </pc:spChg>
        <pc:spChg chg="mod">
          <ac:chgData name="Astra Kesans-parkin (1704225)" userId="1003BFFDA4B73092@LIVE.COM" providerId="AD" clId="Web-{D6AD589D-A739-4C59-9F6C-69A95944ABA4}" dt="2018-02-17T16:35:06.441" v="588"/>
          <ac:spMkLst>
            <pc:docMk/>
            <pc:sldMk cId="2902265671" sldId="259"/>
            <ac:spMk id="3" creationId="{D771B4E3-1ECE-4288-9203-2AEF0B311991}"/>
          </ac:spMkLst>
        </pc:spChg>
      </pc:sldChg>
      <pc:sldChg chg="addSp delSp modSp mod modClrScheme chgLayout modNotes">
        <pc:chgData name="Astra Kesans-parkin (1704225)" userId="1003BFFDA4B73092@LIVE.COM" providerId="AD" clId="Web-{D6AD589D-A739-4C59-9F6C-69A95944ABA4}" dt="2018-02-17T14:22:35.801" v="538"/>
        <pc:sldMkLst>
          <pc:docMk/>
          <pc:sldMk cId="2690153231" sldId="260"/>
        </pc:sldMkLst>
        <pc:spChg chg="mod ord">
          <ac:chgData name="Astra Kesans-parkin (1704225)" userId="1003BFFDA4B73092@LIVE.COM" providerId="AD" clId="Web-{D6AD589D-A739-4C59-9F6C-69A95944ABA4}" dt="2018-02-17T14:20:10.317" v="429"/>
          <ac:spMkLst>
            <pc:docMk/>
            <pc:sldMk cId="2690153231" sldId="260"/>
            <ac:spMk id="2" creationId="{DBA9086A-2F0A-4341-AA3D-F743FDF33041}"/>
          </ac:spMkLst>
        </pc:spChg>
        <pc:spChg chg="mod ord">
          <ac:chgData name="Astra Kesans-parkin (1704225)" userId="1003BFFDA4B73092@LIVE.COM" providerId="AD" clId="Web-{D6AD589D-A739-4C59-9F6C-69A95944ABA4}" dt="2018-02-17T14:20:10.317" v="429"/>
          <ac:spMkLst>
            <pc:docMk/>
            <pc:sldMk cId="2690153231" sldId="260"/>
            <ac:spMk id="3" creationId="{FFBD8B26-C42A-41AB-ABF5-FF4CB86FA435}"/>
          </ac:spMkLst>
        </pc:spChg>
        <pc:spChg chg="add del mod ord">
          <ac:chgData name="Astra Kesans-parkin (1704225)" userId="1003BFFDA4B73092@LIVE.COM" providerId="AD" clId="Web-{D6AD589D-A739-4C59-9F6C-69A95944ABA4}" dt="2018-02-17T14:20:47.254" v="432"/>
          <ac:spMkLst>
            <pc:docMk/>
            <pc:sldMk cId="2690153231" sldId="260"/>
            <ac:spMk id="5" creationId="{119D0669-0282-4ABC-B441-0FB6127B5E24}"/>
          </ac:spMkLst>
        </pc:spChg>
        <pc:graphicFrameChg chg="add del mod ord modGraphic">
          <ac:chgData name="Astra Kesans-parkin (1704225)" userId="1003BFFDA4B73092@LIVE.COM" providerId="AD" clId="Web-{D6AD589D-A739-4C59-9F6C-69A95944ABA4}" dt="2018-02-17T14:20:36.926" v="431"/>
          <ac:graphicFrameMkLst>
            <pc:docMk/>
            <pc:sldMk cId="2690153231" sldId="260"/>
            <ac:graphicFrameMk id="6" creationId="{FC5C760D-D141-4DC8-8C66-13E6707AA91A}"/>
          </ac:graphicFrameMkLst>
        </pc:graphicFrameChg>
        <pc:graphicFrameChg chg="add mod ord modGraphic">
          <ac:chgData name="Astra Kesans-parkin (1704225)" userId="1003BFFDA4B73092@LIVE.COM" providerId="AD" clId="Web-{D6AD589D-A739-4C59-9F6C-69A95944ABA4}" dt="2018-02-17T14:22:35.801" v="538"/>
          <ac:graphicFrameMkLst>
            <pc:docMk/>
            <pc:sldMk cId="2690153231" sldId="260"/>
            <ac:graphicFrameMk id="8" creationId="{B08D2094-B169-429A-B49D-3FF9C8D2EE8B}"/>
          </ac:graphicFrameMkLst>
        </pc:graphicFrameChg>
      </pc:sldChg>
      <pc:sldChg chg="modSp modNotes">
        <pc:chgData name="Astra Kesans-parkin (1704225)" userId="1003BFFDA4B73092@LIVE.COM" providerId="AD" clId="Web-{D6AD589D-A739-4C59-9F6C-69A95944ABA4}" dt="2018-02-17T16:35:27.348" v="595"/>
        <pc:sldMkLst>
          <pc:docMk/>
          <pc:sldMk cId="3902547298" sldId="261"/>
        </pc:sldMkLst>
        <pc:spChg chg="mod">
          <ac:chgData name="Astra Kesans-parkin (1704225)" userId="1003BFFDA4B73092@LIVE.COM" providerId="AD" clId="Web-{D6AD589D-A739-4C59-9F6C-69A95944ABA4}" dt="2018-02-17T16:35:27.348" v="595"/>
          <ac:spMkLst>
            <pc:docMk/>
            <pc:sldMk cId="3902547298" sldId="261"/>
            <ac:spMk id="2" creationId="{4A98D464-DEFF-4EA6-AB87-84377FE4E41E}"/>
          </ac:spMkLst>
        </pc:spChg>
        <pc:spChg chg="mod">
          <ac:chgData name="Astra Kesans-parkin (1704225)" userId="1003BFFDA4B73092@LIVE.COM" providerId="AD" clId="Web-{D6AD589D-A739-4C59-9F6C-69A95944ABA4}" dt="2018-02-17T16:34:25.941" v="580"/>
          <ac:spMkLst>
            <pc:docMk/>
            <pc:sldMk cId="3902547298" sldId="261"/>
            <ac:spMk id="3" creationId="{6F5AF696-3B33-4A06-B049-E657515D7FA5}"/>
          </ac:spMkLst>
        </pc:spChg>
      </pc:sldChg>
      <pc:sldChg chg="modNotes">
        <pc:chgData name="Astra Kesans-parkin (1704225)" userId="1003BFFDA4B73092@LIVE.COM" providerId="AD" clId="Web-{D6AD589D-A739-4C59-9F6C-69A95944ABA4}" dt="2018-02-17T14:24:28.554" v="550"/>
        <pc:sldMkLst>
          <pc:docMk/>
          <pc:sldMk cId="4181835702" sldId="262"/>
        </pc:sldMkLst>
      </pc:sldChg>
      <pc:sldChg chg="modNotes">
        <pc:chgData name="Astra Kesans-parkin (1704225)" userId="1003BFFDA4B73092@LIVE.COM" providerId="AD" clId="Web-{D6AD589D-A739-4C59-9F6C-69A95944ABA4}" dt="2018-02-17T14:23:38.507" v="547"/>
        <pc:sldMkLst>
          <pc:docMk/>
          <pc:sldMk cId="3372321402" sldId="263"/>
        </pc:sldMkLst>
      </pc:sldChg>
      <pc:sldChg chg="modSp">
        <pc:chgData name="Astra Kesans-parkin (1704225)" userId="1003BFFDA4B73092@LIVE.COM" providerId="AD" clId="Web-{D6AD589D-A739-4C59-9F6C-69A95944ABA4}" dt="2018-02-17T14:25:35.382" v="556"/>
        <pc:sldMkLst>
          <pc:docMk/>
          <pc:sldMk cId="2971502012" sldId="268"/>
        </pc:sldMkLst>
        <pc:spChg chg="mod">
          <ac:chgData name="Astra Kesans-parkin (1704225)" userId="1003BFFDA4B73092@LIVE.COM" providerId="AD" clId="Web-{D6AD589D-A739-4C59-9F6C-69A95944ABA4}" dt="2018-02-17T14:25:35.382" v="556"/>
          <ac:spMkLst>
            <pc:docMk/>
            <pc:sldMk cId="2971502012" sldId="268"/>
            <ac:spMk id="3" creationId="{204AEA35-53FD-4BAC-A54B-B20D2DDAE161}"/>
          </ac:spMkLst>
        </pc:spChg>
      </pc:sldChg>
      <pc:sldChg chg="modNotes">
        <pc:chgData name="Astra Kesans-parkin (1704225)" userId="1003BFFDA4B73092@LIVE.COM" providerId="AD" clId="Web-{D6AD589D-A739-4C59-9F6C-69A95944ABA4}" dt="2018-02-17T14:25:03.304" v="551"/>
        <pc:sldMkLst>
          <pc:docMk/>
          <pc:sldMk cId="3930309927" sldId="270"/>
        </pc:sldMkLst>
      </pc:sldChg>
    </pc:docChg>
  </pc:docChgLst>
  <pc:docChgLst>
    <pc:chgData name="Astra Kesans-parkin (1704225)" userId="1003BFFDA4B73092@LIVE.COM" providerId="AD" clId="Web-{ED33E3E7-E886-4077-AFD1-437C72CA8B00}"/>
    <pc:docChg chg="modSld">
      <pc:chgData name="Astra Kesans-parkin (1704225)" userId="1003BFFDA4B73092@LIVE.COM" providerId="AD" clId="Web-{ED33E3E7-E886-4077-AFD1-437C72CA8B00}" dt="2018-02-17T16:44:52.023" v="79"/>
      <pc:docMkLst>
        <pc:docMk/>
      </pc:docMkLst>
      <pc:sldChg chg="modSp">
        <pc:chgData name="Astra Kesans-parkin (1704225)" userId="1003BFFDA4B73092@LIVE.COM" providerId="AD" clId="Web-{ED33E3E7-E886-4077-AFD1-437C72CA8B00}" dt="2018-02-17T16:44:52.023" v="78"/>
        <pc:sldMkLst>
          <pc:docMk/>
          <pc:sldMk cId="2902265671" sldId="259"/>
        </pc:sldMkLst>
        <pc:spChg chg="mod">
          <ac:chgData name="Astra Kesans-parkin (1704225)" userId="1003BFFDA4B73092@LIVE.COM" providerId="AD" clId="Web-{ED33E3E7-E886-4077-AFD1-437C72CA8B00}" dt="2018-02-17T16:44:52.023" v="78"/>
          <ac:spMkLst>
            <pc:docMk/>
            <pc:sldMk cId="2902265671" sldId="259"/>
            <ac:spMk id="3" creationId="{D771B4E3-1ECE-4288-9203-2AEF0B311991}"/>
          </ac:spMkLst>
        </pc:spChg>
      </pc:sldChg>
      <pc:sldChg chg="modSp">
        <pc:chgData name="Astra Kesans-parkin (1704225)" userId="1003BFFDA4B73092@LIVE.COM" providerId="AD" clId="Web-{ED33E3E7-E886-4077-AFD1-437C72CA8B00}" dt="2018-02-17T16:41:26.394" v="6"/>
        <pc:sldMkLst>
          <pc:docMk/>
          <pc:sldMk cId="3902547298" sldId="261"/>
        </pc:sldMkLst>
        <pc:spChg chg="mod">
          <ac:chgData name="Astra Kesans-parkin (1704225)" userId="1003BFFDA4B73092@LIVE.COM" providerId="AD" clId="Web-{ED33E3E7-E886-4077-AFD1-437C72CA8B00}" dt="2018-02-17T16:41:26.394" v="6"/>
          <ac:spMkLst>
            <pc:docMk/>
            <pc:sldMk cId="3902547298" sldId="261"/>
            <ac:spMk id="3" creationId="{6F5AF696-3B33-4A06-B049-E657515D7FA5}"/>
          </ac:spMkLst>
        </pc:spChg>
      </pc:sldChg>
    </pc:docChg>
  </pc:docChgLst>
  <pc:docChgLst>
    <pc:chgData name="Astra Kesans-parkin (1704225)" userId="1003BFFDA4B73092@LIVE.COM" providerId="AD" clId="Web-{70911DA6-C11E-42E7-A8F3-A0B26D7C4429}"/>
    <pc:docChg chg="modSld">
      <pc:chgData name="Astra Kesans-parkin (1704225)" userId="1003BFFDA4B73092@LIVE.COM" providerId="AD" clId="Web-{70911DA6-C11E-42E7-A8F3-A0B26D7C4429}" dt="2018-02-22T11:06:42.505" v="18"/>
      <pc:docMkLst>
        <pc:docMk/>
      </pc:docMkLst>
      <pc:sldChg chg="modSp">
        <pc:chgData name="Astra Kesans-parkin (1704225)" userId="1003BFFDA4B73092@LIVE.COM" providerId="AD" clId="Web-{70911DA6-C11E-42E7-A8F3-A0B26D7C4429}" dt="2018-02-22T11:06:28.599" v="14"/>
        <pc:sldMkLst>
          <pc:docMk/>
          <pc:sldMk cId="1024315141" sldId="257"/>
        </pc:sldMkLst>
        <pc:spChg chg="mod">
          <ac:chgData name="Astra Kesans-parkin (1704225)" userId="1003BFFDA4B73092@LIVE.COM" providerId="AD" clId="Web-{70911DA6-C11E-42E7-A8F3-A0B26D7C4429}" dt="2018-02-22T11:06:28.599" v="14"/>
          <ac:spMkLst>
            <pc:docMk/>
            <pc:sldMk cId="1024315141" sldId="257"/>
            <ac:spMk id="3" creationId="{FEAD992F-0507-48F2-A2B0-A34FEEFE494B}"/>
          </ac:spMkLst>
        </pc:spChg>
      </pc:sldChg>
      <pc:sldChg chg="modSp">
        <pc:chgData name="Astra Kesans-parkin (1704225)" userId="1003BFFDA4B73092@LIVE.COM" providerId="AD" clId="Web-{70911DA6-C11E-42E7-A8F3-A0B26D7C4429}" dt="2018-02-22T11:06:40.724" v="16"/>
        <pc:sldMkLst>
          <pc:docMk/>
          <pc:sldMk cId="3930309927" sldId="270"/>
        </pc:sldMkLst>
        <pc:spChg chg="mod">
          <ac:chgData name="Astra Kesans-parkin (1704225)" userId="1003BFFDA4B73092@LIVE.COM" providerId="AD" clId="Web-{70911DA6-C11E-42E7-A8F3-A0B26D7C4429}" dt="2018-02-22T11:06:40.724" v="16"/>
          <ac:spMkLst>
            <pc:docMk/>
            <pc:sldMk cId="3930309927" sldId="270"/>
            <ac:spMk id="3" creationId="{A9C79D2C-6B8F-43FC-A6FC-8B27A96967F4}"/>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c:v>
                </c:pt>
              </c:strCache>
            </c:strRef>
          </c:tx>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928D-4653-BDEB-8AFDF3D1D887}"/>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928D-4653-BDEB-8AFDF3D1D887}"/>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928D-4653-BDEB-8AFDF3D1D887}"/>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7-928D-4653-BDEB-8AFDF3D1D887}"/>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Social and behavioural</c:v>
                </c:pt>
                <c:pt idx="1">
                  <c:v>Learning disability</c:v>
                </c:pt>
                <c:pt idx="2">
                  <c:v>Stamina, breathing and fatigue</c:v>
                </c:pt>
                <c:pt idx="3">
                  <c:v>Other</c:v>
                </c:pt>
              </c:strCache>
            </c:strRef>
          </c:cat>
          <c:val>
            <c:numRef>
              <c:f>Sheet1!$B$2:$B$5</c:f>
              <c:numCache>
                <c:formatCode>General</c:formatCode>
                <c:ptCount val="4"/>
                <c:pt idx="0">
                  <c:v>33</c:v>
                </c:pt>
                <c:pt idx="1">
                  <c:v>31</c:v>
                </c:pt>
                <c:pt idx="2">
                  <c:v>31</c:v>
                </c:pt>
                <c:pt idx="3">
                  <c:v>5</c:v>
                </c:pt>
              </c:numCache>
            </c:numRef>
          </c:val>
          <c:extLst>
            <c:ext xmlns:c16="http://schemas.microsoft.com/office/drawing/2014/chart" uri="{C3380CC4-5D6E-409C-BE32-E72D297353CC}">
              <c16:uniqueId val="{00000000-5537-4768-8B65-B792AA821867}"/>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A3CE04-3B6D-4E25-B4D2-1D154E473ECD}" type="doc">
      <dgm:prSet loTypeId="urn:microsoft.com/office/officeart/2008/layout/LinedList" loCatId="list" qsTypeId="urn:microsoft.com/office/officeart/2005/8/quickstyle/simple5" qsCatId="simple" csTypeId="urn:microsoft.com/office/officeart/2005/8/colors/accent1_3" csCatId="accent1"/>
      <dgm:spPr/>
      <dgm:t>
        <a:bodyPr/>
        <a:lstStyle/>
        <a:p>
          <a:endParaRPr lang="en-US"/>
        </a:p>
      </dgm:t>
    </dgm:pt>
    <dgm:pt modelId="{02E8663F-7CE1-4BAE-8DF1-8A41B3F5E369}">
      <dgm:prSet/>
      <dgm:spPr/>
      <dgm:t>
        <a:bodyPr/>
        <a:lstStyle/>
        <a:p>
          <a:r>
            <a:rPr lang="en-GB" dirty="0"/>
            <a:t>What it means to be disabled</a:t>
          </a:r>
          <a:endParaRPr lang="en-US" dirty="0"/>
        </a:p>
      </dgm:t>
    </dgm:pt>
    <dgm:pt modelId="{08E431FA-30DD-4F2D-A450-C8D85F74FC81}" type="parTrans" cxnId="{4F2BCEA7-2679-4683-B048-F13969AFCF99}">
      <dgm:prSet/>
      <dgm:spPr/>
      <dgm:t>
        <a:bodyPr/>
        <a:lstStyle/>
        <a:p>
          <a:endParaRPr lang="en-US"/>
        </a:p>
      </dgm:t>
    </dgm:pt>
    <dgm:pt modelId="{75D2BBA7-3C58-4C69-9798-D84BE4BDE273}" type="sibTrans" cxnId="{4F2BCEA7-2679-4683-B048-F13969AFCF99}">
      <dgm:prSet/>
      <dgm:spPr/>
      <dgm:t>
        <a:bodyPr/>
        <a:lstStyle/>
        <a:p>
          <a:endParaRPr lang="en-US"/>
        </a:p>
      </dgm:t>
    </dgm:pt>
    <dgm:pt modelId="{A4A7BBE5-01AF-4E95-BE73-A29BBB97D4DA}">
      <dgm:prSet/>
      <dgm:spPr/>
      <dgm:t>
        <a:bodyPr/>
        <a:lstStyle/>
        <a:p>
          <a:r>
            <a:rPr lang="en-GB"/>
            <a:t>Statistics</a:t>
          </a:r>
          <a:endParaRPr lang="en-US"/>
        </a:p>
      </dgm:t>
    </dgm:pt>
    <dgm:pt modelId="{8C6C723C-FF26-4711-8228-0A099539C865}" type="parTrans" cxnId="{C592FDD2-23A6-462F-B618-61133A969F6D}">
      <dgm:prSet/>
      <dgm:spPr/>
      <dgm:t>
        <a:bodyPr/>
        <a:lstStyle/>
        <a:p>
          <a:endParaRPr lang="en-US"/>
        </a:p>
      </dgm:t>
    </dgm:pt>
    <dgm:pt modelId="{8F36FBF7-B1CC-4C75-A13C-2B6A5D3CA1DE}" type="sibTrans" cxnId="{C592FDD2-23A6-462F-B618-61133A969F6D}">
      <dgm:prSet/>
      <dgm:spPr/>
      <dgm:t>
        <a:bodyPr/>
        <a:lstStyle/>
        <a:p>
          <a:endParaRPr lang="en-US"/>
        </a:p>
      </dgm:t>
    </dgm:pt>
    <dgm:pt modelId="{05E0566D-7E1D-4B51-A778-4758458A3077}">
      <dgm:prSet/>
      <dgm:spPr/>
      <dgm:t>
        <a:bodyPr/>
        <a:lstStyle/>
        <a:p>
          <a:r>
            <a:rPr lang="en-GB"/>
            <a:t>Care services and settings</a:t>
          </a:r>
          <a:endParaRPr lang="en-US"/>
        </a:p>
      </dgm:t>
    </dgm:pt>
    <dgm:pt modelId="{C5695A4A-4CDA-4EE4-BFE7-DB9EC81ABBDC}" type="parTrans" cxnId="{EE44CA3A-2F11-468C-9F99-10EB7869B2F5}">
      <dgm:prSet/>
      <dgm:spPr/>
      <dgm:t>
        <a:bodyPr/>
        <a:lstStyle/>
        <a:p>
          <a:endParaRPr lang="en-US"/>
        </a:p>
      </dgm:t>
    </dgm:pt>
    <dgm:pt modelId="{6A536ED4-97AD-4C37-80D1-4101447A3E92}" type="sibTrans" cxnId="{EE44CA3A-2F11-468C-9F99-10EB7869B2F5}">
      <dgm:prSet/>
      <dgm:spPr/>
      <dgm:t>
        <a:bodyPr/>
        <a:lstStyle/>
        <a:p>
          <a:endParaRPr lang="en-US"/>
        </a:p>
      </dgm:t>
    </dgm:pt>
    <dgm:pt modelId="{23C3A37D-7E71-4597-B53C-A55937557AED}">
      <dgm:prSet/>
      <dgm:spPr/>
      <dgm:t>
        <a:bodyPr/>
        <a:lstStyle/>
        <a:p>
          <a:r>
            <a:rPr lang="en-GB"/>
            <a:t>Multi-agency working</a:t>
          </a:r>
          <a:endParaRPr lang="en-US"/>
        </a:p>
      </dgm:t>
    </dgm:pt>
    <dgm:pt modelId="{2A97EDBB-FB76-4F83-829D-70B8A3B91751}" type="parTrans" cxnId="{25340BDB-FD1B-4CF7-B29E-5BE676153474}">
      <dgm:prSet/>
      <dgm:spPr/>
      <dgm:t>
        <a:bodyPr/>
        <a:lstStyle/>
        <a:p>
          <a:endParaRPr lang="en-US"/>
        </a:p>
      </dgm:t>
    </dgm:pt>
    <dgm:pt modelId="{7268F392-ACD8-481B-AF46-4271E65837FC}" type="sibTrans" cxnId="{25340BDB-FD1B-4CF7-B29E-5BE676153474}">
      <dgm:prSet/>
      <dgm:spPr/>
      <dgm:t>
        <a:bodyPr/>
        <a:lstStyle/>
        <a:p>
          <a:endParaRPr lang="en-US"/>
        </a:p>
      </dgm:t>
    </dgm:pt>
    <dgm:pt modelId="{9C64DA2B-ED20-4048-88C0-0D5ACCC9F743}">
      <dgm:prSet/>
      <dgm:spPr/>
      <dgm:t>
        <a:bodyPr/>
        <a:lstStyle/>
        <a:p>
          <a:r>
            <a:rPr lang="en-GB"/>
            <a:t>Multi-disciplinary working</a:t>
          </a:r>
          <a:endParaRPr lang="en-US"/>
        </a:p>
      </dgm:t>
    </dgm:pt>
    <dgm:pt modelId="{48BD5040-DA28-4573-BBA7-3DDBAF166A0C}" type="parTrans" cxnId="{F75D5262-675E-4C55-818C-C6C0FEB63432}">
      <dgm:prSet/>
      <dgm:spPr/>
      <dgm:t>
        <a:bodyPr/>
        <a:lstStyle/>
        <a:p>
          <a:endParaRPr lang="en-US"/>
        </a:p>
      </dgm:t>
    </dgm:pt>
    <dgm:pt modelId="{71613F67-4034-42F3-860B-98DE505C9C7C}" type="sibTrans" cxnId="{F75D5262-675E-4C55-818C-C6C0FEB63432}">
      <dgm:prSet/>
      <dgm:spPr/>
      <dgm:t>
        <a:bodyPr/>
        <a:lstStyle/>
        <a:p>
          <a:endParaRPr lang="en-US"/>
        </a:p>
      </dgm:t>
    </dgm:pt>
    <dgm:pt modelId="{7A72ACF8-6E2D-44BD-B27D-FA859D40CB06}">
      <dgm:prSet/>
      <dgm:spPr/>
      <dgm:t>
        <a:bodyPr/>
        <a:lstStyle/>
        <a:p>
          <a:r>
            <a:rPr lang="en-GB"/>
            <a:t>Disability models</a:t>
          </a:r>
          <a:endParaRPr lang="en-US"/>
        </a:p>
      </dgm:t>
    </dgm:pt>
    <dgm:pt modelId="{8933BA59-04A4-4B85-9059-50758BD23567}" type="parTrans" cxnId="{C28C4CE6-06D7-4C5A-8FBF-AAA5391FB1E6}">
      <dgm:prSet/>
      <dgm:spPr/>
      <dgm:t>
        <a:bodyPr/>
        <a:lstStyle/>
        <a:p>
          <a:endParaRPr lang="en-US"/>
        </a:p>
      </dgm:t>
    </dgm:pt>
    <dgm:pt modelId="{0647F326-2006-4BFB-A0EA-5AE07DC3B9DB}" type="sibTrans" cxnId="{C28C4CE6-06D7-4C5A-8FBF-AAA5391FB1E6}">
      <dgm:prSet/>
      <dgm:spPr/>
      <dgm:t>
        <a:bodyPr/>
        <a:lstStyle/>
        <a:p>
          <a:endParaRPr lang="en-US"/>
        </a:p>
      </dgm:t>
    </dgm:pt>
    <dgm:pt modelId="{2B45D1E6-FF3E-47AE-8B89-CC3A02727D95}" type="pres">
      <dgm:prSet presAssocID="{7CA3CE04-3B6D-4E25-B4D2-1D154E473ECD}" presName="vert0" presStyleCnt="0">
        <dgm:presLayoutVars>
          <dgm:dir/>
          <dgm:animOne val="branch"/>
          <dgm:animLvl val="lvl"/>
        </dgm:presLayoutVars>
      </dgm:prSet>
      <dgm:spPr/>
    </dgm:pt>
    <dgm:pt modelId="{A1E597B1-44E3-456F-82A8-9E8D93C50443}" type="pres">
      <dgm:prSet presAssocID="{02E8663F-7CE1-4BAE-8DF1-8A41B3F5E369}" presName="thickLine" presStyleLbl="alignNode1" presStyleIdx="0" presStyleCnt="6"/>
      <dgm:spPr/>
    </dgm:pt>
    <dgm:pt modelId="{8FAA91CC-68CC-4BA0-819A-E2900D3CF468}" type="pres">
      <dgm:prSet presAssocID="{02E8663F-7CE1-4BAE-8DF1-8A41B3F5E369}" presName="horz1" presStyleCnt="0"/>
      <dgm:spPr/>
    </dgm:pt>
    <dgm:pt modelId="{87C40242-6AA1-4B82-AF49-95297CE4C3AF}" type="pres">
      <dgm:prSet presAssocID="{02E8663F-7CE1-4BAE-8DF1-8A41B3F5E369}" presName="tx1" presStyleLbl="revTx" presStyleIdx="0" presStyleCnt="6"/>
      <dgm:spPr/>
    </dgm:pt>
    <dgm:pt modelId="{C281B6FF-C531-48FB-A2D4-163E8A9A2640}" type="pres">
      <dgm:prSet presAssocID="{02E8663F-7CE1-4BAE-8DF1-8A41B3F5E369}" presName="vert1" presStyleCnt="0"/>
      <dgm:spPr/>
    </dgm:pt>
    <dgm:pt modelId="{CB012D8D-E2D0-431A-BBAB-A3D85AF1B4AA}" type="pres">
      <dgm:prSet presAssocID="{A4A7BBE5-01AF-4E95-BE73-A29BBB97D4DA}" presName="thickLine" presStyleLbl="alignNode1" presStyleIdx="1" presStyleCnt="6"/>
      <dgm:spPr/>
    </dgm:pt>
    <dgm:pt modelId="{F8986ECB-25DB-47F5-88A0-DE098D9C54DB}" type="pres">
      <dgm:prSet presAssocID="{A4A7BBE5-01AF-4E95-BE73-A29BBB97D4DA}" presName="horz1" presStyleCnt="0"/>
      <dgm:spPr/>
    </dgm:pt>
    <dgm:pt modelId="{9477E930-031A-44D9-A466-40926C0E4E78}" type="pres">
      <dgm:prSet presAssocID="{A4A7BBE5-01AF-4E95-BE73-A29BBB97D4DA}" presName="tx1" presStyleLbl="revTx" presStyleIdx="1" presStyleCnt="6"/>
      <dgm:spPr/>
    </dgm:pt>
    <dgm:pt modelId="{5CC32970-7B2B-4362-B34B-B71E34AEA4BD}" type="pres">
      <dgm:prSet presAssocID="{A4A7BBE5-01AF-4E95-BE73-A29BBB97D4DA}" presName="vert1" presStyleCnt="0"/>
      <dgm:spPr/>
    </dgm:pt>
    <dgm:pt modelId="{76B30359-6313-4667-AA45-36125B3793C2}" type="pres">
      <dgm:prSet presAssocID="{05E0566D-7E1D-4B51-A778-4758458A3077}" presName="thickLine" presStyleLbl="alignNode1" presStyleIdx="2" presStyleCnt="6"/>
      <dgm:spPr/>
    </dgm:pt>
    <dgm:pt modelId="{62BE5D1E-6273-4AB7-976D-A855378BB97D}" type="pres">
      <dgm:prSet presAssocID="{05E0566D-7E1D-4B51-A778-4758458A3077}" presName="horz1" presStyleCnt="0"/>
      <dgm:spPr/>
    </dgm:pt>
    <dgm:pt modelId="{20E2C20B-9573-4118-B3A2-0CC976F81815}" type="pres">
      <dgm:prSet presAssocID="{05E0566D-7E1D-4B51-A778-4758458A3077}" presName="tx1" presStyleLbl="revTx" presStyleIdx="2" presStyleCnt="6"/>
      <dgm:spPr/>
    </dgm:pt>
    <dgm:pt modelId="{DC131794-4978-4FB1-B7C4-6FF630F243B4}" type="pres">
      <dgm:prSet presAssocID="{05E0566D-7E1D-4B51-A778-4758458A3077}" presName="vert1" presStyleCnt="0"/>
      <dgm:spPr/>
    </dgm:pt>
    <dgm:pt modelId="{C58E6BD8-055B-49A8-AA91-9302F205B2C8}" type="pres">
      <dgm:prSet presAssocID="{23C3A37D-7E71-4597-B53C-A55937557AED}" presName="thickLine" presStyleLbl="alignNode1" presStyleIdx="3" presStyleCnt="6"/>
      <dgm:spPr/>
    </dgm:pt>
    <dgm:pt modelId="{815D1590-D541-400F-8838-CDB9E3A956F4}" type="pres">
      <dgm:prSet presAssocID="{23C3A37D-7E71-4597-B53C-A55937557AED}" presName="horz1" presStyleCnt="0"/>
      <dgm:spPr/>
    </dgm:pt>
    <dgm:pt modelId="{8A9AEBE2-7CBE-46C9-A041-20728FA1D8F6}" type="pres">
      <dgm:prSet presAssocID="{23C3A37D-7E71-4597-B53C-A55937557AED}" presName="tx1" presStyleLbl="revTx" presStyleIdx="3" presStyleCnt="6"/>
      <dgm:spPr/>
    </dgm:pt>
    <dgm:pt modelId="{725E0946-4199-437B-810C-64EF3AEF2D09}" type="pres">
      <dgm:prSet presAssocID="{23C3A37D-7E71-4597-B53C-A55937557AED}" presName="vert1" presStyleCnt="0"/>
      <dgm:spPr/>
    </dgm:pt>
    <dgm:pt modelId="{60C51424-7E48-4079-8495-B831E49830A8}" type="pres">
      <dgm:prSet presAssocID="{9C64DA2B-ED20-4048-88C0-0D5ACCC9F743}" presName="thickLine" presStyleLbl="alignNode1" presStyleIdx="4" presStyleCnt="6"/>
      <dgm:spPr/>
    </dgm:pt>
    <dgm:pt modelId="{FF6DA1FD-C691-40F8-8217-0C754608AE2C}" type="pres">
      <dgm:prSet presAssocID="{9C64DA2B-ED20-4048-88C0-0D5ACCC9F743}" presName="horz1" presStyleCnt="0"/>
      <dgm:spPr/>
    </dgm:pt>
    <dgm:pt modelId="{0E48966D-DF64-4113-B6E6-1EDC9F1730E1}" type="pres">
      <dgm:prSet presAssocID="{9C64DA2B-ED20-4048-88C0-0D5ACCC9F743}" presName="tx1" presStyleLbl="revTx" presStyleIdx="4" presStyleCnt="6"/>
      <dgm:spPr/>
    </dgm:pt>
    <dgm:pt modelId="{F9B27FBA-EE54-40A1-9900-55462C4F906D}" type="pres">
      <dgm:prSet presAssocID="{9C64DA2B-ED20-4048-88C0-0D5ACCC9F743}" presName="vert1" presStyleCnt="0"/>
      <dgm:spPr/>
    </dgm:pt>
    <dgm:pt modelId="{A4836B62-66DF-4BED-B92A-9CD39B661F75}" type="pres">
      <dgm:prSet presAssocID="{7A72ACF8-6E2D-44BD-B27D-FA859D40CB06}" presName="thickLine" presStyleLbl="alignNode1" presStyleIdx="5" presStyleCnt="6"/>
      <dgm:spPr/>
    </dgm:pt>
    <dgm:pt modelId="{54E15DEF-5636-420C-B9D0-6A7BCF0A3DB2}" type="pres">
      <dgm:prSet presAssocID="{7A72ACF8-6E2D-44BD-B27D-FA859D40CB06}" presName="horz1" presStyleCnt="0"/>
      <dgm:spPr/>
    </dgm:pt>
    <dgm:pt modelId="{1EE9E21F-825C-4439-AC77-13D34EE2C0F0}" type="pres">
      <dgm:prSet presAssocID="{7A72ACF8-6E2D-44BD-B27D-FA859D40CB06}" presName="tx1" presStyleLbl="revTx" presStyleIdx="5" presStyleCnt="6"/>
      <dgm:spPr/>
    </dgm:pt>
    <dgm:pt modelId="{FF58F86D-044F-4C63-9CE3-C990F4DA116E}" type="pres">
      <dgm:prSet presAssocID="{7A72ACF8-6E2D-44BD-B27D-FA859D40CB06}" presName="vert1" presStyleCnt="0"/>
      <dgm:spPr/>
    </dgm:pt>
  </dgm:ptLst>
  <dgm:cxnLst>
    <dgm:cxn modelId="{F2525613-CD35-4F2B-97F7-76A853DF0C73}" type="presOf" srcId="{7A72ACF8-6E2D-44BD-B27D-FA859D40CB06}" destId="{1EE9E21F-825C-4439-AC77-13D34EE2C0F0}" srcOrd="0" destOrd="0" presId="urn:microsoft.com/office/officeart/2008/layout/LinedList"/>
    <dgm:cxn modelId="{40230927-9196-48DE-9AC9-91EECB4398DC}" type="presOf" srcId="{A4A7BBE5-01AF-4E95-BE73-A29BBB97D4DA}" destId="{9477E930-031A-44D9-A466-40926C0E4E78}" srcOrd="0" destOrd="0" presId="urn:microsoft.com/office/officeart/2008/layout/LinedList"/>
    <dgm:cxn modelId="{EE44CA3A-2F11-468C-9F99-10EB7869B2F5}" srcId="{7CA3CE04-3B6D-4E25-B4D2-1D154E473ECD}" destId="{05E0566D-7E1D-4B51-A778-4758458A3077}" srcOrd="2" destOrd="0" parTransId="{C5695A4A-4CDA-4EE4-BFE7-DB9EC81ABBDC}" sibTransId="{6A536ED4-97AD-4C37-80D1-4101447A3E92}"/>
    <dgm:cxn modelId="{D42DAA5D-560F-4ACF-83D2-D8AE9DB906D8}" type="presOf" srcId="{7CA3CE04-3B6D-4E25-B4D2-1D154E473ECD}" destId="{2B45D1E6-FF3E-47AE-8B89-CC3A02727D95}" srcOrd="0" destOrd="0" presId="urn:microsoft.com/office/officeart/2008/layout/LinedList"/>
    <dgm:cxn modelId="{F75D5262-675E-4C55-818C-C6C0FEB63432}" srcId="{7CA3CE04-3B6D-4E25-B4D2-1D154E473ECD}" destId="{9C64DA2B-ED20-4048-88C0-0D5ACCC9F743}" srcOrd="4" destOrd="0" parTransId="{48BD5040-DA28-4573-BBA7-3DDBAF166A0C}" sibTransId="{71613F67-4034-42F3-860B-98DE505C9C7C}"/>
    <dgm:cxn modelId="{8FDE8986-D281-4BB6-83E9-3E75AD2D1CC5}" type="presOf" srcId="{9C64DA2B-ED20-4048-88C0-0D5ACCC9F743}" destId="{0E48966D-DF64-4113-B6E6-1EDC9F1730E1}" srcOrd="0" destOrd="0" presId="urn:microsoft.com/office/officeart/2008/layout/LinedList"/>
    <dgm:cxn modelId="{DB0787A6-5E0A-45B8-A779-040B1A80938E}" type="presOf" srcId="{05E0566D-7E1D-4B51-A778-4758458A3077}" destId="{20E2C20B-9573-4118-B3A2-0CC976F81815}" srcOrd="0" destOrd="0" presId="urn:microsoft.com/office/officeart/2008/layout/LinedList"/>
    <dgm:cxn modelId="{4F2BCEA7-2679-4683-B048-F13969AFCF99}" srcId="{7CA3CE04-3B6D-4E25-B4D2-1D154E473ECD}" destId="{02E8663F-7CE1-4BAE-8DF1-8A41B3F5E369}" srcOrd="0" destOrd="0" parTransId="{08E431FA-30DD-4F2D-A450-C8D85F74FC81}" sibTransId="{75D2BBA7-3C58-4C69-9798-D84BE4BDE273}"/>
    <dgm:cxn modelId="{5A4A86B3-73AF-4412-970E-418C11A66D9C}" type="presOf" srcId="{23C3A37D-7E71-4597-B53C-A55937557AED}" destId="{8A9AEBE2-7CBE-46C9-A041-20728FA1D8F6}" srcOrd="0" destOrd="0" presId="urn:microsoft.com/office/officeart/2008/layout/LinedList"/>
    <dgm:cxn modelId="{07DE61BF-FA92-45C6-82CC-D839BC466DC7}" type="presOf" srcId="{02E8663F-7CE1-4BAE-8DF1-8A41B3F5E369}" destId="{87C40242-6AA1-4B82-AF49-95297CE4C3AF}" srcOrd="0" destOrd="0" presId="urn:microsoft.com/office/officeart/2008/layout/LinedList"/>
    <dgm:cxn modelId="{C592FDD2-23A6-462F-B618-61133A969F6D}" srcId="{7CA3CE04-3B6D-4E25-B4D2-1D154E473ECD}" destId="{A4A7BBE5-01AF-4E95-BE73-A29BBB97D4DA}" srcOrd="1" destOrd="0" parTransId="{8C6C723C-FF26-4711-8228-0A099539C865}" sibTransId="{8F36FBF7-B1CC-4C75-A13C-2B6A5D3CA1DE}"/>
    <dgm:cxn modelId="{25340BDB-FD1B-4CF7-B29E-5BE676153474}" srcId="{7CA3CE04-3B6D-4E25-B4D2-1D154E473ECD}" destId="{23C3A37D-7E71-4597-B53C-A55937557AED}" srcOrd="3" destOrd="0" parTransId="{2A97EDBB-FB76-4F83-829D-70B8A3B91751}" sibTransId="{7268F392-ACD8-481B-AF46-4271E65837FC}"/>
    <dgm:cxn modelId="{C28C4CE6-06D7-4C5A-8FBF-AAA5391FB1E6}" srcId="{7CA3CE04-3B6D-4E25-B4D2-1D154E473ECD}" destId="{7A72ACF8-6E2D-44BD-B27D-FA859D40CB06}" srcOrd="5" destOrd="0" parTransId="{8933BA59-04A4-4B85-9059-50758BD23567}" sibTransId="{0647F326-2006-4BFB-A0EA-5AE07DC3B9DB}"/>
    <dgm:cxn modelId="{6EFBA013-3F2A-4457-91BA-10FF3BA358CF}" type="presParOf" srcId="{2B45D1E6-FF3E-47AE-8B89-CC3A02727D95}" destId="{A1E597B1-44E3-456F-82A8-9E8D93C50443}" srcOrd="0" destOrd="0" presId="urn:microsoft.com/office/officeart/2008/layout/LinedList"/>
    <dgm:cxn modelId="{EFF018BF-C7B1-46A7-B0E0-D9570A4B4C31}" type="presParOf" srcId="{2B45D1E6-FF3E-47AE-8B89-CC3A02727D95}" destId="{8FAA91CC-68CC-4BA0-819A-E2900D3CF468}" srcOrd="1" destOrd="0" presId="urn:microsoft.com/office/officeart/2008/layout/LinedList"/>
    <dgm:cxn modelId="{921F9482-A1DA-4121-84A1-57189FF72177}" type="presParOf" srcId="{8FAA91CC-68CC-4BA0-819A-E2900D3CF468}" destId="{87C40242-6AA1-4B82-AF49-95297CE4C3AF}" srcOrd="0" destOrd="0" presId="urn:microsoft.com/office/officeart/2008/layout/LinedList"/>
    <dgm:cxn modelId="{B9499C9B-6376-4EB0-80D4-4E54D8C1FA49}" type="presParOf" srcId="{8FAA91CC-68CC-4BA0-819A-E2900D3CF468}" destId="{C281B6FF-C531-48FB-A2D4-163E8A9A2640}" srcOrd="1" destOrd="0" presId="urn:microsoft.com/office/officeart/2008/layout/LinedList"/>
    <dgm:cxn modelId="{AD4128A0-E47B-43DA-ABE8-20C2C9208C06}" type="presParOf" srcId="{2B45D1E6-FF3E-47AE-8B89-CC3A02727D95}" destId="{CB012D8D-E2D0-431A-BBAB-A3D85AF1B4AA}" srcOrd="2" destOrd="0" presId="urn:microsoft.com/office/officeart/2008/layout/LinedList"/>
    <dgm:cxn modelId="{AA806E33-1576-4072-8C88-66BDD263BC4E}" type="presParOf" srcId="{2B45D1E6-FF3E-47AE-8B89-CC3A02727D95}" destId="{F8986ECB-25DB-47F5-88A0-DE098D9C54DB}" srcOrd="3" destOrd="0" presId="urn:microsoft.com/office/officeart/2008/layout/LinedList"/>
    <dgm:cxn modelId="{B649C7F9-F00A-4DCB-9DBA-6B5B537FDE95}" type="presParOf" srcId="{F8986ECB-25DB-47F5-88A0-DE098D9C54DB}" destId="{9477E930-031A-44D9-A466-40926C0E4E78}" srcOrd="0" destOrd="0" presId="urn:microsoft.com/office/officeart/2008/layout/LinedList"/>
    <dgm:cxn modelId="{B564B193-74F4-46D5-8AAC-9DD6B6C63EAA}" type="presParOf" srcId="{F8986ECB-25DB-47F5-88A0-DE098D9C54DB}" destId="{5CC32970-7B2B-4362-B34B-B71E34AEA4BD}" srcOrd="1" destOrd="0" presId="urn:microsoft.com/office/officeart/2008/layout/LinedList"/>
    <dgm:cxn modelId="{C7F44653-961D-47BD-A658-2FD41695D87F}" type="presParOf" srcId="{2B45D1E6-FF3E-47AE-8B89-CC3A02727D95}" destId="{76B30359-6313-4667-AA45-36125B3793C2}" srcOrd="4" destOrd="0" presId="urn:microsoft.com/office/officeart/2008/layout/LinedList"/>
    <dgm:cxn modelId="{2E304969-4E73-4247-A51B-2C5AAD066663}" type="presParOf" srcId="{2B45D1E6-FF3E-47AE-8B89-CC3A02727D95}" destId="{62BE5D1E-6273-4AB7-976D-A855378BB97D}" srcOrd="5" destOrd="0" presId="urn:microsoft.com/office/officeart/2008/layout/LinedList"/>
    <dgm:cxn modelId="{704351E1-66D7-4F6D-9E67-4E0477604CC4}" type="presParOf" srcId="{62BE5D1E-6273-4AB7-976D-A855378BB97D}" destId="{20E2C20B-9573-4118-B3A2-0CC976F81815}" srcOrd="0" destOrd="0" presId="urn:microsoft.com/office/officeart/2008/layout/LinedList"/>
    <dgm:cxn modelId="{B0A6A210-901D-46C4-AB8B-D82F1DE99988}" type="presParOf" srcId="{62BE5D1E-6273-4AB7-976D-A855378BB97D}" destId="{DC131794-4978-4FB1-B7C4-6FF630F243B4}" srcOrd="1" destOrd="0" presId="urn:microsoft.com/office/officeart/2008/layout/LinedList"/>
    <dgm:cxn modelId="{58F626F2-ADAD-4F62-A736-AC712D2C1465}" type="presParOf" srcId="{2B45D1E6-FF3E-47AE-8B89-CC3A02727D95}" destId="{C58E6BD8-055B-49A8-AA91-9302F205B2C8}" srcOrd="6" destOrd="0" presId="urn:microsoft.com/office/officeart/2008/layout/LinedList"/>
    <dgm:cxn modelId="{BE207E83-26EA-44B0-AE81-9B04B3442D3F}" type="presParOf" srcId="{2B45D1E6-FF3E-47AE-8B89-CC3A02727D95}" destId="{815D1590-D541-400F-8838-CDB9E3A956F4}" srcOrd="7" destOrd="0" presId="urn:microsoft.com/office/officeart/2008/layout/LinedList"/>
    <dgm:cxn modelId="{5F004840-483D-4E2B-833C-6603EF334907}" type="presParOf" srcId="{815D1590-D541-400F-8838-CDB9E3A956F4}" destId="{8A9AEBE2-7CBE-46C9-A041-20728FA1D8F6}" srcOrd="0" destOrd="0" presId="urn:microsoft.com/office/officeart/2008/layout/LinedList"/>
    <dgm:cxn modelId="{20FF8AC7-3F6B-439C-9889-70960727C6DF}" type="presParOf" srcId="{815D1590-D541-400F-8838-CDB9E3A956F4}" destId="{725E0946-4199-437B-810C-64EF3AEF2D09}" srcOrd="1" destOrd="0" presId="urn:microsoft.com/office/officeart/2008/layout/LinedList"/>
    <dgm:cxn modelId="{015831EB-1568-4FC5-A08E-42D45004CFA1}" type="presParOf" srcId="{2B45D1E6-FF3E-47AE-8B89-CC3A02727D95}" destId="{60C51424-7E48-4079-8495-B831E49830A8}" srcOrd="8" destOrd="0" presId="urn:microsoft.com/office/officeart/2008/layout/LinedList"/>
    <dgm:cxn modelId="{5DEC04F4-13D9-424F-874B-6C405C7ED9FC}" type="presParOf" srcId="{2B45D1E6-FF3E-47AE-8B89-CC3A02727D95}" destId="{FF6DA1FD-C691-40F8-8217-0C754608AE2C}" srcOrd="9" destOrd="0" presId="urn:microsoft.com/office/officeart/2008/layout/LinedList"/>
    <dgm:cxn modelId="{BCF95FDD-61C0-4110-AC9C-07F5231CAE01}" type="presParOf" srcId="{FF6DA1FD-C691-40F8-8217-0C754608AE2C}" destId="{0E48966D-DF64-4113-B6E6-1EDC9F1730E1}" srcOrd="0" destOrd="0" presId="urn:microsoft.com/office/officeart/2008/layout/LinedList"/>
    <dgm:cxn modelId="{0284D14A-3021-40A3-BD6D-7F298705CC62}" type="presParOf" srcId="{FF6DA1FD-C691-40F8-8217-0C754608AE2C}" destId="{F9B27FBA-EE54-40A1-9900-55462C4F906D}" srcOrd="1" destOrd="0" presId="urn:microsoft.com/office/officeart/2008/layout/LinedList"/>
    <dgm:cxn modelId="{4A75C0AB-4FA8-4662-AB3B-728320C32B46}" type="presParOf" srcId="{2B45D1E6-FF3E-47AE-8B89-CC3A02727D95}" destId="{A4836B62-66DF-4BED-B92A-9CD39B661F75}" srcOrd="10" destOrd="0" presId="urn:microsoft.com/office/officeart/2008/layout/LinedList"/>
    <dgm:cxn modelId="{8893F0BE-125D-4426-974A-08DDFCB82852}" type="presParOf" srcId="{2B45D1E6-FF3E-47AE-8B89-CC3A02727D95}" destId="{54E15DEF-5636-420C-B9D0-6A7BCF0A3DB2}" srcOrd="11" destOrd="0" presId="urn:microsoft.com/office/officeart/2008/layout/LinedList"/>
    <dgm:cxn modelId="{5834A4D2-0D00-4E9B-8630-859B20603346}" type="presParOf" srcId="{54E15DEF-5636-420C-B9D0-6A7BCF0A3DB2}" destId="{1EE9E21F-825C-4439-AC77-13D34EE2C0F0}" srcOrd="0" destOrd="0" presId="urn:microsoft.com/office/officeart/2008/layout/LinedList"/>
    <dgm:cxn modelId="{DD429812-AD62-4EB7-BBCC-920407B41515}" type="presParOf" srcId="{54E15DEF-5636-420C-B9D0-6A7BCF0A3DB2}" destId="{FF58F86D-044F-4C63-9CE3-C990F4DA116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F7A492-48A4-4DB2-8448-122BD06D16DC}" type="doc">
      <dgm:prSet loTypeId="urn:microsoft.com/office/officeart/2016/7/layout/RepeatingBendingProcessNew" loCatId="process" qsTypeId="urn:microsoft.com/office/officeart/2005/8/quickstyle/simple2" qsCatId="simple" csTypeId="urn:microsoft.com/office/officeart/2005/8/colors/accent1_5" csCatId="accent1" phldr="1"/>
      <dgm:spPr/>
      <dgm:t>
        <a:bodyPr/>
        <a:lstStyle/>
        <a:p>
          <a:endParaRPr lang="en-US"/>
        </a:p>
      </dgm:t>
    </dgm:pt>
    <dgm:pt modelId="{0237F173-F87E-44D1-96D4-33E75E68616E}">
      <dgm:prSet custT="1"/>
      <dgm:spPr/>
      <dgm:t>
        <a:bodyPr/>
        <a:lstStyle/>
        <a:p>
          <a:r>
            <a:rPr lang="en-GB" sz="1600" dirty="0">
              <a:solidFill>
                <a:schemeClr val="tx1"/>
              </a:solidFill>
            </a:rPr>
            <a:t>“A person is defined as being disabled under the Equality Act 2010 if: </a:t>
          </a:r>
          <a:endParaRPr lang="en-US" sz="1600" dirty="0">
            <a:solidFill>
              <a:schemeClr val="tx1"/>
            </a:solidFill>
          </a:endParaRPr>
        </a:p>
      </dgm:t>
    </dgm:pt>
    <dgm:pt modelId="{3F2D0E84-5FDF-44AF-95BA-12DB05793ED2}" type="parTrans" cxnId="{296707E2-1395-4B92-BC1C-AB8EA2B020FA}">
      <dgm:prSet/>
      <dgm:spPr/>
      <dgm:t>
        <a:bodyPr/>
        <a:lstStyle/>
        <a:p>
          <a:endParaRPr lang="en-US"/>
        </a:p>
      </dgm:t>
    </dgm:pt>
    <dgm:pt modelId="{CAC1C181-A21C-4345-B863-FEBB3F197100}" type="sibTrans" cxnId="{296707E2-1395-4B92-BC1C-AB8EA2B020FA}">
      <dgm:prSet/>
      <dgm:spPr/>
      <dgm:t>
        <a:bodyPr/>
        <a:lstStyle/>
        <a:p>
          <a:endParaRPr lang="en-US"/>
        </a:p>
      </dgm:t>
    </dgm:pt>
    <dgm:pt modelId="{12FF3073-143E-4069-8114-8F827945DEE6}">
      <dgm:prSet custT="1"/>
      <dgm:spPr/>
      <dgm:t>
        <a:bodyPr/>
        <a:lstStyle/>
        <a:p>
          <a:r>
            <a:rPr lang="en-GB" sz="1600" dirty="0">
              <a:solidFill>
                <a:schemeClr val="tx1"/>
              </a:solidFill>
            </a:rPr>
            <a:t>they have a physical or mental impairment</a:t>
          </a:r>
          <a:endParaRPr lang="en-US" sz="1600" dirty="0">
            <a:solidFill>
              <a:schemeClr val="tx1"/>
            </a:solidFill>
          </a:endParaRPr>
        </a:p>
      </dgm:t>
    </dgm:pt>
    <dgm:pt modelId="{90E43EEC-A1C1-4171-AD6D-4D858F7B3DA8}" type="parTrans" cxnId="{314426C8-2645-4F5A-A24E-2FE37A8DD735}">
      <dgm:prSet/>
      <dgm:spPr/>
      <dgm:t>
        <a:bodyPr/>
        <a:lstStyle/>
        <a:p>
          <a:endParaRPr lang="en-US"/>
        </a:p>
      </dgm:t>
    </dgm:pt>
    <dgm:pt modelId="{1FF4BACB-1AC2-44F4-9132-F203B7DABEE5}" type="sibTrans" cxnId="{314426C8-2645-4F5A-A24E-2FE37A8DD735}">
      <dgm:prSet/>
      <dgm:spPr/>
      <dgm:t>
        <a:bodyPr/>
        <a:lstStyle/>
        <a:p>
          <a:endParaRPr lang="en-US"/>
        </a:p>
      </dgm:t>
    </dgm:pt>
    <dgm:pt modelId="{93370E8C-020E-42BA-934D-F31E5097F842}">
      <dgm:prSet custT="1"/>
      <dgm:spPr/>
      <dgm:t>
        <a:bodyPr/>
        <a:lstStyle/>
        <a:p>
          <a:r>
            <a:rPr lang="en-GB" sz="1600" dirty="0">
              <a:solidFill>
                <a:schemeClr val="tx1"/>
              </a:solidFill>
            </a:rPr>
            <a:t>the impairment has a substantial and long-term adverse effect on their ability to carry out normal day-to-day activities”</a:t>
          </a:r>
          <a:br>
            <a:rPr lang="en-GB" sz="1300" dirty="0">
              <a:solidFill>
                <a:schemeClr val="tx1"/>
              </a:solidFill>
            </a:rPr>
          </a:br>
          <a:r>
            <a:rPr lang="en-GB" sz="1300" dirty="0">
              <a:solidFill>
                <a:schemeClr val="tx1"/>
              </a:solidFill>
            </a:rPr>
            <a:t>    </a:t>
          </a:r>
          <a:br>
            <a:rPr lang="en-GB" sz="1600" dirty="0">
              <a:solidFill>
                <a:schemeClr val="tx1"/>
              </a:solidFill>
            </a:rPr>
          </a:br>
          <a:r>
            <a:rPr lang="en-GB" sz="1600" dirty="0">
              <a:solidFill>
                <a:schemeClr val="tx1"/>
              </a:solidFill>
            </a:rPr>
            <a:t>              (NHS, 2018).</a:t>
          </a:r>
          <a:endParaRPr lang="en-US" sz="1600" dirty="0">
            <a:solidFill>
              <a:schemeClr val="tx1"/>
            </a:solidFill>
          </a:endParaRPr>
        </a:p>
      </dgm:t>
    </dgm:pt>
    <dgm:pt modelId="{A6469C65-91C0-4624-9C0A-138E5B349609}" type="parTrans" cxnId="{A3DE3A82-0EDE-4B39-99E3-A2BF5B14F50A}">
      <dgm:prSet/>
      <dgm:spPr/>
      <dgm:t>
        <a:bodyPr/>
        <a:lstStyle/>
        <a:p>
          <a:endParaRPr lang="en-US"/>
        </a:p>
      </dgm:t>
    </dgm:pt>
    <dgm:pt modelId="{2AB37FAA-432A-43D9-9D21-4D12406FB6ED}" type="sibTrans" cxnId="{A3DE3A82-0EDE-4B39-99E3-A2BF5B14F50A}">
      <dgm:prSet/>
      <dgm:spPr/>
      <dgm:t>
        <a:bodyPr/>
        <a:lstStyle/>
        <a:p>
          <a:endParaRPr lang="en-US"/>
        </a:p>
      </dgm:t>
    </dgm:pt>
    <dgm:pt modelId="{A72A7360-B3E3-45A3-B8D3-FFBA524B7D6A}">
      <dgm:prSet custT="1"/>
      <dgm:spPr/>
      <dgm:t>
        <a:bodyPr/>
        <a:lstStyle/>
        <a:p>
          <a:r>
            <a:rPr lang="en-GB" sz="1600" dirty="0">
              <a:solidFill>
                <a:schemeClr val="tx1"/>
              </a:solidFill>
            </a:rPr>
            <a:t>“You’re disabled under the Equality Act 2010 if you have a physical or mental impairment that has a ‘substantial’ and ‘long-term’ negative effect on your ability to do normal daily activities” </a:t>
          </a:r>
          <a:br>
            <a:rPr lang="en-GB" sz="1600" dirty="0">
              <a:solidFill>
                <a:schemeClr val="tx1"/>
              </a:solidFill>
            </a:rPr>
          </a:br>
          <a:br>
            <a:rPr lang="en-GB" sz="1600" dirty="0">
              <a:solidFill>
                <a:schemeClr val="tx1"/>
              </a:solidFill>
            </a:rPr>
          </a:br>
          <a:br>
            <a:rPr lang="en-GB" sz="1600" dirty="0">
              <a:solidFill>
                <a:schemeClr val="tx1"/>
              </a:solidFill>
            </a:rPr>
          </a:br>
          <a:r>
            <a:rPr lang="en-GB" sz="1600" dirty="0">
              <a:solidFill>
                <a:schemeClr val="tx1"/>
              </a:solidFill>
            </a:rPr>
            <a:t>(UK Government, 2018)</a:t>
          </a:r>
          <a:endParaRPr lang="en-US" sz="1600" dirty="0">
            <a:solidFill>
              <a:schemeClr val="tx1"/>
            </a:solidFill>
          </a:endParaRPr>
        </a:p>
      </dgm:t>
    </dgm:pt>
    <dgm:pt modelId="{503B571D-910E-4142-BF5B-C23F60EDDE0C}" type="parTrans" cxnId="{AC9405AA-9E50-434E-B2D6-06F81812C1F6}">
      <dgm:prSet/>
      <dgm:spPr/>
      <dgm:t>
        <a:bodyPr/>
        <a:lstStyle/>
        <a:p>
          <a:endParaRPr lang="en-US"/>
        </a:p>
      </dgm:t>
    </dgm:pt>
    <dgm:pt modelId="{82E61E88-B328-47B2-A130-1680882A0D70}" type="sibTrans" cxnId="{AC9405AA-9E50-434E-B2D6-06F81812C1F6}">
      <dgm:prSet/>
      <dgm:spPr/>
      <dgm:t>
        <a:bodyPr/>
        <a:lstStyle/>
        <a:p>
          <a:endParaRPr lang="en-US"/>
        </a:p>
      </dgm:t>
    </dgm:pt>
    <dgm:pt modelId="{E3786B89-EC46-47EE-9497-F7AB2117F1F1}" type="pres">
      <dgm:prSet presAssocID="{71F7A492-48A4-4DB2-8448-122BD06D16DC}" presName="Name0" presStyleCnt="0">
        <dgm:presLayoutVars>
          <dgm:dir/>
          <dgm:resizeHandles val="exact"/>
        </dgm:presLayoutVars>
      </dgm:prSet>
      <dgm:spPr/>
    </dgm:pt>
    <dgm:pt modelId="{31625DDD-B2C9-4FBD-A76D-977D8C770D4A}" type="pres">
      <dgm:prSet presAssocID="{0237F173-F87E-44D1-96D4-33E75E68616E}" presName="node" presStyleLbl="node1" presStyleIdx="0" presStyleCnt="2" custScaleY="113851">
        <dgm:presLayoutVars>
          <dgm:bulletEnabled val="1"/>
        </dgm:presLayoutVars>
      </dgm:prSet>
      <dgm:spPr/>
    </dgm:pt>
    <dgm:pt modelId="{F553C95C-42F6-48F3-9060-DBF13610EE6D}" type="pres">
      <dgm:prSet presAssocID="{CAC1C181-A21C-4345-B863-FEBB3F197100}" presName="sibTrans" presStyleLbl="sibTrans1D1" presStyleIdx="0" presStyleCnt="1"/>
      <dgm:spPr/>
    </dgm:pt>
    <dgm:pt modelId="{03592B3E-CD4D-407B-9D15-AE0200C4E29B}" type="pres">
      <dgm:prSet presAssocID="{CAC1C181-A21C-4345-B863-FEBB3F197100}" presName="connectorText" presStyleLbl="sibTrans1D1" presStyleIdx="0" presStyleCnt="1"/>
      <dgm:spPr/>
    </dgm:pt>
    <dgm:pt modelId="{BCCE61AD-4E8B-4FF6-AF7B-79875F30A0DB}" type="pres">
      <dgm:prSet presAssocID="{A72A7360-B3E3-45A3-B8D3-FFBA524B7D6A}" presName="node" presStyleLbl="node1" presStyleIdx="1" presStyleCnt="2" custScaleY="116950" custLinFactNeighborX="4482">
        <dgm:presLayoutVars>
          <dgm:bulletEnabled val="1"/>
        </dgm:presLayoutVars>
      </dgm:prSet>
      <dgm:spPr/>
    </dgm:pt>
  </dgm:ptLst>
  <dgm:cxnLst>
    <dgm:cxn modelId="{298BA66F-9430-438E-A6A4-5B6ADAF2500E}" type="presOf" srcId="{0237F173-F87E-44D1-96D4-33E75E68616E}" destId="{31625DDD-B2C9-4FBD-A76D-977D8C770D4A}" srcOrd="0" destOrd="0" presId="urn:microsoft.com/office/officeart/2016/7/layout/RepeatingBendingProcessNew"/>
    <dgm:cxn modelId="{13D7AA7A-0DE1-4CD2-B4C7-0AC0FDF2A861}" type="presOf" srcId="{93370E8C-020E-42BA-934D-F31E5097F842}" destId="{31625DDD-B2C9-4FBD-A76D-977D8C770D4A}" srcOrd="0" destOrd="2" presId="urn:microsoft.com/office/officeart/2016/7/layout/RepeatingBendingProcessNew"/>
    <dgm:cxn modelId="{A3DE3A82-0EDE-4B39-99E3-A2BF5B14F50A}" srcId="{0237F173-F87E-44D1-96D4-33E75E68616E}" destId="{93370E8C-020E-42BA-934D-F31E5097F842}" srcOrd="1" destOrd="0" parTransId="{A6469C65-91C0-4624-9C0A-138E5B349609}" sibTransId="{2AB37FAA-432A-43D9-9D21-4D12406FB6ED}"/>
    <dgm:cxn modelId="{AC9405AA-9E50-434E-B2D6-06F81812C1F6}" srcId="{71F7A492-48A4-4DB2-8448-122BD06D16DC}" destId="{A72A7360-B3E3-45A3-B8D3-FFBA524B7D6A}" srcOrd="1" destOrd="0" parTransId="{503B571D-910E-4142-BF5B-C23F60EDDE0C}" sibTransId="{82E61E88-B328-47B2-A130-1680882A0D70}"/>
    <dgm:cxn modelId="{364607AA-FE69-40FA-891D-01B23DA2BA83}" type="presOf" srcId="{71F7A492-48A4-4DB2-8448-122BD06D16DC}" destId="{E3786B89-EC46-47EE-9497-F7AB2117F1F1}" srcOrd="0" destOrd="0" presId="urn:microsoft.com/office/officeart/2016/7/layout/RepeatingBendingProcessNew"/>
    <dgm:cxn modelId="{1536D1BD-13A3-461C-A168-5FC0E81FF3C7}" type="presOf" srcId="{CAC1C181-A21C-4345-B863-FEBB3F197100}" destId="{03592B3E-CD4D-407B-9D15-AE0200C4E29B}" srcOrd="1" destOrd="0" presId="urn:microsoft.com/office/officeart/2016/7/layout/RepeatingBendingProcessNew"/>
    <dgm:cxn modelId="{314426C8-2645-4F5A-A24E-2FE37A8DD735}" srcId="{0237F173-F87E-44D1-96D4-33E75E68616E}" destId="{12FF3073-143E-4069-8114-8F827945DEE6}" srcOrd="0" destOrd="0" parTransId="{90E43EEC-A1C1-4171-AD6D-4D858F7B3DA8}" sibTransId="{1FF4BACB-1AC2-44F4-9132-F203B7DABEE5}"/>
    <dgm:cxn modelId="{296707E2-1395-4B92-BC1C-AB8EA2B020FA}" srcId="{71F7A492-48A4-4DB2-8448-122BD06D16DC}" destId="{0237F173-F87E-44D1-96D4-33E75E68616E}" srcOrd="0" destOrd="0" parTransId="{3F2D0E84-5FDF-44AF-95BA-12DB05793ED2}" sibTransId="{CAC1C181-A21C-4345-B863-FEBB3F197100}"/>
    <dgm:cxn modelId="{F81A6AE7-BAA7-4B26-AEA4-15637A8B1648}" type="presOf" srcId="{A72A7360-B3E3-45A3-B8D3-FFBA524B7D6A}" destId="{BCCE61AD-4E8B-4FF6-AF7B-79875F30A0DB}" srcOrd="0" destOrd="0" presId="urn:microsoft.com/office/officeart/2016/7/layout/RepeatingBendingProcessNew"/>
    <dgm:cxn modelId="{6375A0E7-0811-4824-9DA5-D17A68D8F238}" type="presOf" srcId="{12FF3073-143E-4069-8114-8F827945DEE6}" destId="{31625DDD-B2C9-4FBD-A76D-977D8C770D4A}" srcOrd="0" destOrd="1" presId="urn:microsoft.com/office/officeart/2016/7/layout/RepeatingBendingProcessNew"/>
    <dgm:cxn modelId="{9AFDBDFD-6F6C-412F-AD0C-F2D6AE591092}" type="presOf" srcId="{CAC1C181-A21C-4345-B863-FEBB3F197100}" destId="{F553C95C-42F6-48F3-9060-DBF13610EE6D}" srcOrd="0" destOrd="0" presId="urn:microsoft.com/office/officeart/2016/7/layout/RepeatingBendingProcessNew"/>
    <dgm:cxn modelId="{E83DF9FF-E70D-4D4F-954F-E01AB440E29E}" type="presParOf" srcId="{E3786B89-EC46-47EE-9497-F7AB2117F1F1}" destId="{31625DDD-B2C9-4FBD-A76D-977D8C770D4A}" srcOrd="0" destOrd="0" presId="urn:microsoft.com/office/officeart/2016/7/layout/RepeatingBendingProcessNew"/>
    <dgm:cxn modelId="{AB470C08-0734-4241-9161-E9D8E395E4AF}" type="presParOf" srcId="{E3786B89-EC46-47EE-9497-F7AB2117F1F1}" destId="{F553C95C-42F6-48F3-9060-DBF13610EE6D}" srcOrd="1" destOrd="0" presId="urn:microsoft.com/office/officeart/2016/7/layout/RepeatingBendingProcessNew"/>
    <dgm:cxn modelId="{EA70BAC8-1C79-4B9A-89BE-B6005A85AEB4}" type="presParOf" srcId="{F553C95C-42F6-48F3-9060-DBF13610EE6D}" destId="{03592B3E-CD4D-407B-9D15-AE0200C4E29B}" srcOrd="0" destOrd="0" presId="urn:microsoft.com/office/officeart/2016/7/layout/RepeatingBendingProcessNew"/>
    <dgm:cxn modelId="{59AE03C1-816F-4E16-8C9E-446DF8B16B6E}" type="presParOf" srcId="{E3786B89-EC46-47EE-9497-F7AB2117F1F1}" destId="{BCCE61AD-4E8B-4FF6-AF7B-79875F30A0DB}" srcOrd="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E16F2B-D9F6-4A8F-A725-4A46ACC705F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00E1FD7-5395-4AD0-B140-8EDF082D2A9D}">
      <dgm:prSet/>
      <dgm:spPr/>
      <dgm:t>
        <a:bodyPr/>
        <a:lstStyle/>
        <a:p>
          <a:r>
            <a:rPr lang="en-GB"/>
            <a:t>Thank you</a:t>
          </a:r>
          <a:endParaRPr lang="en-US"/>
        </a:p>
      </dgm:t>
    </dgm:pt>
    <dgm:pt modelId="{719F9951-2212-4A11-AF11-2E96305D3F4B}" type="parTrans" cxnId="{757CF182-7029-4F73-8AF9-65403FF14762}">
      <dgm:prSet/>
      <dgm:spPr/>
      <dgm:t>
        <a:bodyPr/>
        <a:lstStyle/>
        <a:p>
          <a:endParaRPr lang="en-US"/>
        </a:p>
      </dgm:t>
    </dgm:pt>
    <dgm:pt modelId="{C061F989-2A33-4558-AAA4-2A9BEA19F4C5}" type="sibTrans" cxnId="{757CF182-7029-4F73-8AF9-65403FF14762}">
      <dgm:prSet/>
      <dgm:spPr/>
      <dgm:t>
        <a:bodyPr/>
        <a:lstStyle/>
        <a:p>
          <a:endParaRPr lang="en-US"/>
        </a:p>
      </dgm:t>
    </dgm:pt>
    <dgm:pt modelId="{592493FD-5163-48B1-8182-2103D1231940}">
      <dgm:prSet/>
      <dgm:spPr/>
      <dgm:t>
        <a:bodyPr/>
        <a:lstStyle/>
        <a:p>
          <a:r>
            <a:rPr lang="en-GB"/>
            <a:t>Questions?</a:t>
          </a:r>
          <a:endParaRPr lang="en-US"/>
        </a:p>
      </dgm:t>
    </dgm:pt>
    <dgm:pt modelId="{45A98483-B7FE-4413-98C5-D959A20EBFC5}" type="parTrans" cxnId="{F88F7414-95A5-4AAC-BC8C-F4F810C47697}">
      <dgm:prSet/>
      <dgm:spPr/>
      <dgm:t>
        <a:bodyPr/>
        <a:lstStyle/>
        <a:p>
          <a:endParaRPr lang="en-US"/>
        </a:p>
      </dgm:t>
    </dgm:pt>
    <dgm:pt modelId="{E340F83D-FEEC-4F82-85C6-608202081927}" type="sibTrans" cxnId="{F88F7414-95A5-4AAC-BC8C-F4F810C47697}">
      <dgm:prSet/>
      <dgm:spPr/>
      <dgm:t>
        <a:bodyPr/>
        <a:lstStyle/>
        <a:p>
          <a:endParaRPr lang="en-US"/>
        </a:p>
      </dgm:t>
    </dgm:pt>
    <dgm:pt modelId="{73AD26EC-6128-45E0-87DD-E153DB613849}" type="pres">
      <dgm:prSet presAssocID="{2DE16F2B-D9F6-4A8F-A725-4A46ACC705F7}" presName="vert0" presStyleCnt="0">
        <dgm:presLayoutVars>
          <dgm:dir/>
          <dgm:animOne val="branch"/>
          <dgm:animLvl val="lvl"/>
        </dgm:presLayoutVars>
      </dgm:prSet>
      <dgm:spPr/>
    </dgm:pt>
    <dgm:pt modelId="{4DAE02D7-B1D9-4AF3-A2DD-5CC1AA4D339C}" type="pres">
      <dgm:prSet presAssocID="{600E1FD7-5395-4AD0-B140-8EDF082D2A9D}" presName="thickLine" presStyleLbl="alignNode1" presStyleIdx="0" presStyleCnt="2"/>
      <dgm:spPr/>
    </dgm:pt>
    <dgm:pt modelId="{467823D1-80C2-4E8E-B169-8590AC191D09}" type="pres">
      <dgm:prSet presAssocID="{600E1FD7-5395-4AD0-B140-8EDF082D2A9D}" presName="horz1" presStyleCnt="0"/>
      <dgm:spPr/>
    </dgm:pt>
    <dgm:pt modelId="{349A0D84-D309-4FA6-A42B-00476173F14B}" type="pres">
      <dgm:prSet presAssocID="{600E1FD7-5395-4AD0-B140-8EDF082D2A9D}" presName="tx1" presStyleLbl="revTx" presStyleIdx="0" presStyleCnt="2"/>
      <dgm:spPr/>
    </dgm:pt>
    <dgm:pt modelId="{5E7D3765-4E7A-4418-94D7-6D8EA82DE497}" type="pres">
      <dgm:prSet presAssocID="{600E1FD7-5395-4AD0-B140-8EDF082D2A9D}" presName="vert1" presStyleCnt="0"/>
      <dgm:spPr/>
    </dgm:pt>
    <dgm:pt modelId="{0E802D6A-9714-4315-8713-57637FEFA7E1}" type="pres">
      <dgm:prSet presAssocID="{592493FD-5163-48B1-8182-2103D1231940}" presName="thickLine" presStyleLbl="alignNode1" presStyleIdx="1" presStyleCnt="2"/>
      <dgm:spPr/>
    </dgm:pt>
    <dgm:pt modelId="{3DFEF08C-9E3A-45A5-BC30-519378E10979}" type="pres">
      <dgm:prSet presAssocID="{592493FD-5163-48B1-8182-2103D1231940}" presName="horz1" presStyleCnt="0"/>
      <dgm:spPr/>
    </dgm:pt>
    <dgm:pt modelId="{4BBD17C5-5E54-46D5-8D41-22E283C8BEA4}" type="pres">
      <dgm:prSet presAssocID="{592493FD-5163-48B1-8182-2103D1231940}" presName="tx1" presStyleLbl="revTx" presStyleIdx="1" presStyleCnt="2"/>
      <dgm:spPr/>
    </dgm:pt>
    <dgm:pt modelId="{3466F76F-2142-42C0-9E3A-88569F1CBD51}" type="pres">
      <dgm:prSet presAssocID="{592493FD-5163-48B1-8182-2103D1231940}" presName="vert1" presStyleCnt="0"/>
      <dgm:spPr/>
    </dgm:pt>
  </dgm:ptLst>
  <dgm:cxnLst>
    <dgm:cxn modelId="{67C10406-5DBD-407B-9C57-B28798CCEE97}" type="presOf" srcId="{2DE16F2B-D9F6-4A8F-A725-4A46ACC705F7}" destId="{73AD26EC-6128-45E0-87DD-E153DB613849}" srcOrd="0" destOrd="0" presId="urn:microsoft.com/office/officeart/2008/layout/LinedList"/>
    <dgm:cxn modelId="{F88F7414-95A5-4AAC-BC8C-F4F810C47697}" srcId="{2DE16F2B-D9F6-4A8F-A725-4A46ACC705F7}" destId="{592493FD-5163-48B1-8182-2103D1231940}" srcOrd="1" destOrd="0" parTransId="{45A98483-B7FE-4413-98C5-D959A20EBFC5}" sibTransId="{E340F83D-FEEC-4F82-85C6-608202081927}"/>
    <dgm:cxn modelId="{757CF182-7029-4F73-8AF9-65403FF14762}" srcId="{2DE16F2B-D9F6-4A8F-A725-4A46ACC705F7}" destId="{600E1FD7-5395-4AD0-B140-8EDF082D2A9D}" srcOrd="0" destOrd="0" parTransId="{719F9951-2212-4A11-AF11-2E96305D3F4B}" sibTransId="{C061F989-2A33-4558-AAA4-2A9BEA19F4C5}"/>
    <dgm:cxn modelId="{98ED178B-C7D7-4586-8A60-D950B7C29F20}" type="presOf" srcId="{592493FD-5163-48B1-8182-2103D1231940}" destId="{4BBD17C5-5E54-46D5-8D41-22E283C8BEA4}" srcOrd="0" destOrd="0" presId="urn:microsoft.com/office/officeart/2008/layout/LinedList"/>
    <dgm:cxn modelId="{5C5F57E1-9E32-490D-A102-92ED20B1FCC7}" type="presOf" srcId="{600E1FD7-5395-4AD0-B140-8EDF082D2A9D}" destId="{349A0D84-D309-4FA6-A42B-00476173F14B}" srcOrd="0" destOrd="0" presId="urn:microsoft.com/office/officeart/2008/layout/LinedList"/>
    <dgm:cxn modelId="{EC051702-6BE3-4776-AB8F-2A2CD035EA01}" type="presParOf" srcId="{73AD26EC-6128-45E0-87DD-E153DB613849}" destId="{4DAE02D7-B1D9-4AF3-A2DD-5CC1AA4D339C}" srcOrd="0" destOrd="0" presId="urn:microsoft.com/office/officeart/2008/layout/LinedList"/>
    <dgm:cxn modelId="{5F4EAB3F-4635-4025-9E1E-4128984E3B4A}" type="presParOf" srcId="{73AD26EC-6128-45E0-87DD-E153DB613849}" destId="{467823D1-80C2-4E8E-B169-8590AC191D09}" srcOrd="1" destOrd="0" presId="urn:microsoft.com/office/officeart/2008/layout/LinedList"/>
    <dgm:cxn modelId="{699FD829-59AB-4836-A947-38C1F9F6D6A3}" type="presParOf" srcId="{467823D1-80C2-4E8E-B169-8590AC191D09}" destId="{349A0D84-D309-4FA6-A42B-00476173F14B}" srcOrd="0" destOrd="0" presId="urn:microsoft.com/office/officeart/2008/layout/LinedList"/>
    <dgm:cxn modelId="{F3EC3ACF-3140-42EA-B4F6-5C729FB46237}" type="presParOf" srcId="{467823D1-80C2-4E8E-B169-8590AC191D09}" destId="{5E7D3765-4E7A-4418-94D7-6D8EA82DE497}" srcOrd="1" destOrd="0" presId="urn:microsoft.com/office/officeart/2008/layout/LinedList"/>
    <dgm:cxn modelId="{CD6276A5-5E50-4267-A2FC-3DA408AD9C7E}" type="presParOf" srcId="{73AD26EC-6128-45E0-87DD-E153DB613849}" destId="{0E802D6A-9714-4315-8713-57637FEFA7E1}" srcOrd="2" destOrd="0" presId="urn:microsoft.com/office/officeart/2008/layout/LinedList"/>
    <dgm:cxn modelId="{4F18B8E2-3D85-4820-B495-A77EDC384E08}" type="presParOf" srcId="{73AD26EC-6128-45E0-87DD-E153DB613849}" destId="{3DFEF08C-9E3A-45A5-BC30-519378E10979}" srcOrd="3" destOrd="0" presId="urn:microsoft.com/office/officeart/2008/layout/LinedList"/>
    <dgm:cxn modelId="{D561129C-4CF0-4045-980A-301A84B03D88}" type="presParOf" srcId="{3DFEF08C-9E3A-45A5-BC30-519378E10979}" destId="{4BBD17C5-5E54-46D5-8D41-22E283C8BEA4}" srcOrd="0" destOrd="0" presId="urn:microsoft.com/office/officeart/2008/layout/LinedList"/>
    <dgm:cxn modelId="{8824E736-C4F4-4375-8C88-4A50754FB182}" type="presParOf" srcId="{3DFEF08C-9E3A-45A5-BC30-519378E10979}" destId="{3466F76F-2142-42C0-9E3A-88569F1CBD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E597B1-44E3-456F-82A8-9E8D93C50443}">
      <dsp:nvSpPr>
        <dsp:cNvPr id="0" name=""/>
        <dsp:cNvSpPr/>
      </dsp:nvSpPr>
      <dsp:spPr>
        <a:xfrm>
          <a:off x="0" y="1895"/>
          <a:ext cx="8596312" cy="0"/>
        </a:xfrm>
        <a:prstGeom prst="line">
          <a:avLst/>
        </a:prstGeom>
        <a:gradFill rotWithShape="0">
          <a:gsLst>
            <a:gs pos="0">
              <a:schemeClr val="accent1">
                <a:shade val="80000"/>
                <a:hueOff val="0"/>
                <a:satOff val="0"/>
                <a:lumOff val="0"/>
                <a:alphaOff val="0"/>
                <a:tint val="96000"/>
                <a:lumMod val="100000"/>
              </a:schemeClr>
            </a:gs>
            <a:gs pos="78000">
              <a:schemeClr val="accent1">
                <a:shade val="80000"/>
                <a:hueOff val="0"/>
                <a:satOff val="0"/>
                <a:lumOff val="0"/>
                <a:alphaOff val="0"/>
                <a:shade val="94000"/>
                <a:lumMod val="94000"/>
              </a:schemeClr>
            </a:gs>
          </a:gsLst>
          <a:lin ang="5400000" scaled="0"/>
        </a:gradFill>
        <a:ln w="12700" cap="rnd" cmpd="sng" algn="ctr">
          <a:solidFill>
            <a:schemeClr val="accent1">
              <a:shade val="80000"/>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87C40242-6AA1-4B82-AF49-95297CE4C3AF}">
      <dsp:nvSpPr>
        <dsp:cNvPr id="0" name=""/>
        <dsp:cNvSpPr/>
      </dsp:nvSpPr>
      <dsp:spPr>
        <a:xfrm>
          <a:off x="0" y="1895"/>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What it means to be disabled</a:t>
          </a:r>
          <a:endParaRPr lang="en-US" sz="3000" kern="1200" dirty="0"/>
        </a:p>
      </dsp:txBody>
      <dsp:txXfrm>
        <a:off x="0" y="1895"/>
        <a:ext cx="8596312" cy="646274"/>
      </dsp:txXfrm>
    </dsp:sp>
    <dsp:sp modelId="{CB012D8D-E2D0-431A-BBAB-A3D85AF1B4AA}">
      <dsp:nvSpPr>
        <dsp:cNvPr id="0" name=""/>
        <dsp:cNvSpPr/>
      </dsp:nvSpPr>
      <dsp:spPr>
        <a:xfrm>
          <a:off x="0" y="648169"/>
          <a:ext cx="8596312" cy="0"/>
        </a:xfrm>
        <a:prstGeom prst="line">
          <a:avLst/>
        </a:prstGeom>
        <a:gradFill rotWithShape="0">
          <a:gsLst>
            <a:gs pos="0">
              <a:schemeClr val="accent1">
                <a:shade val="80000"/>
                <a:hueOff val="24038"/>
                <a:satOff val="4648"/>
                <a:lumOff val="3161"/>
                <a:alphaOff val="0"/>
                <a:tint val="96000"/>
                <a:lumMod val="100000"/>
              </a:schemeClr>
            </a:gs>
            <a:gs pos="78000">
              <a:schemeClr val="accent1">
                <a:shade val="80000"/>
                <a:hueOff val="24038"/>
                <a:satOff val="4648"/>
                <a:lumOff val="3161"/>
                <a:alphaOff val="0"/>
                <a:shade val="94000"/>
                <a:lumMod val="94000"/>
              </a:schemeClr>
            </a:gs>
          </a:gsLst>
          <a:lin ang="5400000" scaled="0"/>
        </a:gradFill>
        <a:ln w="12700" cap="rnd" cmpd="sng" algn="ctr">
          <a:solidFill>
            <a:schemeClr val="accent1">
              <a:shade val="80000"/>
              <a:hueOff val="24038"/>
              <a:satOff val="4648"/>
              <a:lumOff val="3161"/>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9477E930-031A-44D9-A466-40926C0E4E78}">
      <dsp:nvSpPr>
        <dsp:cNvPr id="0" name=""/>
        <dsp:cNvSpPr/>
      </dsp:nvSpPr>
      <dsp:spPr>
        <a:xfrm>
          <a:off x="0" y="648169"/>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Statistics</a:t>
          </a:r>
          <a:endParaRPr lang="en-US" sz="3000" kern="1200"/>
        </a:p>
      </dsp:txBody>
      <dsp:txXfrm>
        <a:off x="0" y="648169"/>
        <a:ext cx="8596312" cy="646274"/>
      </dsp:txXfrm>
    </dsp:sp>
    <dsp:sp modelId="{76B30359-6313-4667-AA45-36125B3793C2}">
      <dsp:nvSpPr>
        <dsp:cNvPr id="0" name=""/>
        <dsp:cNvSpPr/>
      </dsp:nvSpPr>
      <dsp:spPr>
        <a:xfrm>
          <a:off x="0" y="1294444"/>
          <a:ext cx="8596312" cy="0"/>
        </a:xfrm>
        <a:prstGeom prst="line">
          <a:avLst/>
        </a:prstGeom>
        <a:gradFill rotWithShape="0">
          <a:gsLst>
            <a:gs pos="0">
              <a:schemeClr val="accent1">
                <a:shade val="80000"/>
                <a:hueOff val="48076"/>
                <a:satOff val="9296"/>
                <a:lumOff val="6322"/>
                <a:alphaOff val="0"/>
                <a:tint val="96000"/>
                <a:lumMod val="100000"/>
              </a:schemeClr>
            </a:gs>
            <a:gs pos="78000">
              <a:schemeClr val="accent1">
                <a:shade val="80000"/>
                <a:hueOff val="48076"/>
                <a:satOff val="9296"/>
                <a:lumOff val="6322"/>
                <a:alphaOff val="0"/>
                <a:shade val="94000"/>
                <a:lumMod val="94000"/>
              </a:schemeClr>
            </a:gs>
          </a:gsLst>
          <a:lin ang="5400000" scaled="0"/>
        </a:gradFill>
        <a:ln w="12700" cap="rnd" cmpd="sng" algn="ctr">
          <a:solidFill>
            <a:schemeClr val="accent1">
              <a:shade val="80000"/>
              <a:hueOff val="48076"/>
              <a:satOff val="9296"/>
              <a:lumOff val="6322"/>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20E2C20B-9573-4118-B3A2-0CC976F81815}">
      <dsp:nvSpPr>
        <dsp:cNvPr id="0" name=""/>
        <dsp:cNvSpPr/>
      </dsp:nvSpPr>
      <dsp:spPr>
        <a:xfrm>
          <a:off x="0" y="1294444"/>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Care services and settings</a:t>
          </a:r>
          <a:endParaRPr lang="en-US" sz="3000" kern="1200"/>
        </a:p>
      </dsp:txBody>
      <dsp:txXfrm>
        <a:off x="0" y="1294444"/>
        <a:ext cx="8596312" cy="646274"/>
      </dsp:txXfrm>
    </dsp:sp>
    <dsp:sp modelId="{C58E6BD8-055B-49A8-AA91-9302F205B2C8}">
      <dsp:nvSpPr>
        <dsp:cNvPr id="0" name=""/>
        <dsp:cNvSpPr/>
      </dsp:nvSpPr>
      <dsp:spPr>
        <a:xfrm>
          <a:off x="0" y="1940718"/>
          <a:ext cx="8596312" cy="0"/>
        </a:xfrm>
        <a:prstGeom prst="line">
          <a:avLst/>
        </a:prstGeom>
        <a:gradFill rotWithShape="0">
          <a:gsLst>
            <a:gs pos="0">
              <a:schemeClr val="accent1">
                <a:shade val="80000"/>
                <a:hueOff val="72114"/>
                <a:satOff val="13945"/>
                <a:lumOff val="9482"/>
                <a:alphaOff val="0"/>
                <a:tint val="96000"/>
                <a:lumMod val="100000"/>
              </a:schemeClr>
            </a:gs>
            <a:gs pos="78000">
              <a:schemeClr val="accent1">
                <a:shade val="80000"/>
                <a:hueOff val="72114"/>
                <a:satOff val="13945"/>
                <a:lumOff val="9482"/>
                <a:alphaOff val="0"/>
                <a:shade val="94000"/>
                <a:lumMod val="94000"/>
              </a:schemeClr>
            </a:gs>
          </a:gsLst>
          <a:lin ang="5400000" scaled="0"/>
        </a:gradFill>
        <a:ln w="12700" cap="rnd" cmpd="sng" algn="ctr">
          <a:solidFill>
            <a:schemeClr val="accent1">
              <a:shade val="80000"/>
              <a:hueOff val="72114"/>
              <a:satOff val="13945"/>
              <a:lumOff val="9482"/>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8A9AEBE2-7CBE-46C9-A041-20728FA1D8F6}">
      <dsp:nvSpPr>
        <dsp:cNvPr id="0" name=""/>
        <dsp:cNvSpPr/>
      </dsp:nvSpPr>
      <dsp:spPr>
        <a:xfrm>
          <a:off x="0" y="1940718"/>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Multi-agency working</a:t>
          </a:r>
          <a:endParaRPr lang="en-US" sz="3000" kern="1200"/>
        </a:p>
      </dsp:txBody>
      <dsp:txXfrm>
        <a:off x="0" y="1940718"/>
        <a:ext cx="8596312" cy="646274"/>
      </dsp:txXfrm>
    </dsp:sp>
    <dsp:sp modelId="{60C51424-7E48-4079-8495-B831E49830A8}">
      <dsp:nvSpPr>
        <dsp:cNvPr id="0" name=""/>
        <dsp:cNvSpPr/>
      </dsp:nvSpPr>
      <dsp:spPr>
        <a:xfrm>
          <a:off x="0" y="2586992"/>
          <a:ext cx="8596312" cy="0"/>
        </a:xfrm>
        <a:prstGeom prst="line">
          <a:avLst/>
        </a:prstGeom>
        <a:gradFill rotWithShape="0">
          <a:gsLst>
            <a:gs pos="0">
              <a:schemeClr val="accent1">
                <a:shade val="80000"/>
                <a:hueOff val="96152"/>
                <a:satOff val="18593"/>
                <a:lumOff val="12643"/>
                <a:alphaOff val="0"/>
                <a:tint val="96000"/>
                <a:lumMod val="100000"/>
              </a:schemeClr>
            </a:gs>
            <a:gs pos="78000">
              <a:schemeClr val="accent1">
                <a:shade val="80000"/>
                <a:hueOff val="96152"/>
                <a:satOff val="18593"/>
                <a:lumOff val="12643"/>
                <a:alphaOff val="0"/>
                <a:shade val="94000"/>
                <a:lumMod val="94000"/>
              </a:schemeClr>
            </a:gs>
          </a:gsLst>
          <a:lin ang="5400000" scaled="0"/>
        </a:gradFill>
        <a:ln w="12700" cap="rnd" cmpd="sng" algn="ctr">
          <a:solidFill>
            <a:schemeClr val="accent1">
              <a:shade val="80000"/>
              <a:hueOff val="96152"/>
              <a:satOff val="18593"/>
              <a:lumOff val="12643"/>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0E48966D-DF64-4113-B6E6-1EDC9F1730E1}">
      <dsp:nvSpPr>
        <dsp:cNvPr id="0" name=""/>
        <dsp:cNvSpPr/>
      </dsp:nvSpPr>
      <dsp:spPr>
        <a:xfrm>
          <a:off x="0" y="2586992"/>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Multi-disciplinary working</a:t>
          </a:r>
          <a:endParaRPr lang="en-US" sz="3000" kern="1200"/>
        </a:p>
      </dsp:txBody>
      <dsp:txXfrm>
        <a:off x="0" y="2586992"/>
        <a:ext cx="8596312" cy="646274"/>
      </dsp:txXfrm>
    </dsp:sp>
    <dsp:sp modelId="{A4836B62-66DF-4BED-B92A-9CD39B661F75}">
      <dsp:nvSpPr>
        <dsp:cNvPr id="0" name=""/>
        <dsp:cNvSpPr/>
      </dsp:nvSpPr>
      <dsp:spPr>
        <a:xfrm>
          <a:off x="0" y="3233267"/>
          <a:ext cx="8596312" cy="0"/>
        </a:xfrm>
        <a:prstGeom prst="line">
          <a:avLst/>
        </a:prstGeom>
        <a:gradFill rotWithShape="0">
          <a:gsLst>
            <a:gs pos="0">
              <a:schemeClr val="accent1">
                <a:shade val="80000"/>
                <a:hueOff val="120190"/>
                <a:satOff val="23241"/>
                <a:lumOff val="15804"/>
                <a:alphaOff val="0"/>
                <a:tint val="96000"/>
                <a:lumMod val="100000"/>
              </a:schemeClr>
            </a:gs>
            <a:gs pos="78000">
              <a:schemeClr val="accent1">
                <a:shade val="80000"/>
                <a:hueOff val="120190"/>
                <a:satOff val="23241"/>
                <a:lumOff val="15804"/>
                <a:alphaOff val="0"/>
                <a:shade val="94000"/>
                <a:lumMod val="94000"/>
              </a:schemeClr>
            </a:gs>
          </a:gsLst>
          <a:lin ang="5400000" scaled="0"/>
        </a:gradFill>
        <a:ln w="12700" cap="rnd" cmpd="sng" algn="ctr">
          <a:solidFill>
            <a:schemeClr val="accent1">
              <a:shade val="80000"/>
              <a:hueOff val="120190"/>
              <a:satOff val="23241"/>
              <a:lumOff val="15804"/>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1EE9E21F-825C-4439-AC77-13D34EE2C0F0}">
      <dsp:nvSpPr>
        <dsp:cNvPr id="0" name=""/>
        <dsp:cNvSpPr/>
      </dsp:nvSpPr>
      <dsp:spPr>
        <a:xfrm>
          <a:off x="0" y="3233267"/>
          <a:ext cx="8596312" cy="64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Disability models</a:t>
          </a:r>
          <a:endParaRPr lang="en-US" sz="3000" kern="1200"/>
        </a:p>
      </dsp:txBody>
      <dsp:txXfrm>
        <a:off x="0" y="3233267"/>
        <a:ext cx="8596312" cy="646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3C95C-42F6-48F3-9060-DBF13610EE6D}">
      <dsp:nvSpPr>
        <dsp:cNvPr id="0" name=""/>
        <dsp:cNvSpPr/>
      </dsp:nvSpPr>
      <dsp:spPr>
        <a:xfrm>
          <a:off x="4004207" y="1998185"/>
          <a:ext cx="895582" cy="91440"/>
        </a:xfrm>
        <a:custGeom>
          <a:avLst/>
          <a:gdLst/>
          <a:ahLst/>
          <a:cxnLst/>
          <a:rect l="0" t="0" r="0" b="0"/>
          <a:pathLst>
            <a:path>
              <a:moveTo>
                <a:pt x="0" y="45720"/>
              </a:moveTo>
              <a:lnTo>
                <a:pt x="895582" y="45720"/>
              </a:lnTo>
            </a:path>
          </a:pathLst>
        </a:custGeom>
        <a:noFill/>
        <a:ln w="12700" cap="rnd" cmpd="sng" algn="ctr">
          <a:solidFill>
            <a:schemeClr val="accent1">
              <a:shade val="90000"/>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28844" y="2039301"/>
        <a:ext cx="46309" cy="9208"/>
      </dsp:txXfrm>
    </dsp:sp>
    <dsp:sp modelId="{31625DDD-B2C9-4FBD-A76D-977D8C770D4A}">
      <dsp:nvSpPr>
        <dsp:cNvPr id="0" name=""/>
        <dsp:cNvSpPr/>
      </dsp:nvSpPr>
      <dsp:spPr>
        <a:xfrm>
          <a:off x="6234" y="677771"/>
          <a:ext cx="3999772" cy="2732268"/>
        </a:xfrm>
        <a:prstGeom prst="rect">
          <a:avLst/>
        </a:prstGeom>
        <a:solidFill>
          <a:schemeClr val="accent1">
            <a:alpha val="9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5992" tIns="205728" rIns="195992" bIns="205728" numCol="1" spcCol="1270" anchor="t"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“A person is defined as being disabled under the Equality Act 2010 if: </a:t>
          </a:r>
          <a:endParaRPr lang="en-US" sz="1600" kern="1200" dirty="0">
            <a:solidFill>
              <a:schemeClr val="tx1"/>
            </a:solidFill>
          </a:endParaRPr>
        </a:p>
        <a:p>
          <a:pPr marL="171450" lvl="1" indent="-171450" algn="l" defTabSz="711200">
            <a:lnSpc>
              <a:spcPct val="90000"/>
            </a:lnSpc>
            <a:spcBef>
              <a:spcPct val="0"/>
            </a:spcBef>
            <a:spcAft>
              <a:spcPct val="15000"/>
            </a:spcAft>
            <a:buChar char="•"/>
          </a:pPr>
          <a:r>
            <a:rPr lang="en-GB" sz="1600" kern="1200" dirty="0">
              <a:solidFill>
                <a:schemeClr val="tx1"/>
              </a:solidFill>
            </a:rPr>
            <a:t>they have a physical or mental impairment</a:t>
          </a:r>
          <a:endParaRPr lang="en-US" sz="1600" kern="1200" dirty="0">
            <a:solidFill>
              <a:schemeClr val="tx1"/>
            </a:solidFill>
          </a:endParaRPr>
        </a:p>
        <a:p>
          <a:pPr marL="171450" lvl="1" indent="-171450" algn="l" defTabSz="711200">
            <a:lnSpc>
              <a:spcPct val="90000"/>
            </a:lnSpc>
            <a:spcBef>
              <a:spcPct val="0"/>
            </a:spcBef>
            <a:spcAft>
              <a:spcPct val="15000"/>
            </a:spcAft>
            <a:buChar char="•"/>
          </a:pPr>
          <a:r>
            <a:rPr lang="en-GB" sz="1600" kern="1200" dirty="0">
              <a:solidFill>
                <a:schemeClr val="tx1"/>
              </a:solidFill>
            </a:rPr>
            <a:t>the impairment has a substantial and long-term adverse effect on their ability to carry out normal day-to-day activities”</a:t>
          </a:r>
          <a:br>
            <a:rPr lang="en-GB" sz="1300" kern="1200" dirty="0">
              <a:solidFill>
                <a:schemeClr val="tx1"/>
              </a:solidFill>
            </a:rPr>
          </a:br>
          <a:r>
            <a:rPr lang="en-GB" sz="1300" kern="1200" dirty="0">
              <a:solidFill>
                <a:schemeClr val="tx1"/>
              </a:solidFill>
            </a:rPr>
            <a:t>    </a:t>
          </a:r>
          <a:br>
            <a:rPr lang="en-GB" sz="1600" kern="1200" dirty="0">
              <a:solidFill>
                <a:schemeClr val="tx1"/>
              </a:solidFill>
            </a:rPr>
          </a:br>
          <a:r>
            <a:rPr lang="en-GB" sz="1600" kern="1200" dirty="0">
              <a:solidFill>
                <a:schemeClr val="tx1"/>
              </a:solidFill>
            </a:rPr>
            <a:t>              (NHS, 2018).</a:t>
          </a:r>
          <a:endParaRPr lang="en-US" sz="1600" kern="1200" dirty="0">
            <a:solidFill>
              <a:schemeClr val="tx1"/>
            </a:solidFill>
          </a:endParaRPr>
        </a:p>
      </dsp:txBody>
      <dsp:txXfrm>
        <a:off x="6234" y="677771"/>
        <a:ext cx="3999772" cy="2732268"/>
      </dsp:txXfrm>
    </dsp:sp>
    <dsp:sp modelId="{BCCE61AD-4E8B-4FF6-AF7B-79875F30A0DB}">
      <dsp:nvSpPr>
        <dsp:cNvPr id="0" name=""/>
        <dsp:cNvSpPr/>
      </dsp:nvSpPr>
      <dsp:spPr>
        <a:xfrm>
          <a:off x="4932190" y="640585"/>
          <a:ext cx="3999772" cy="2806640"/>
        </a:xfrm>
        <a:prstGeom prst="rect">
          <a:avLst/>
        </a:prstGeom>
        <a:solidFill>
          <a:schemeClr val="accent1">
            <a:alpha val="90000"/>
            <a:hueOff val="0"/>
            <a:satOff val="0"/>
            <a:lumOff val="0"/>
            <a:alphaOff val="-4000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5992" tIns="205728" rIns="195992" bIns="205728"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“You’re disabled under the Equality Act 2010 if you have a physical or mental impairment that has a ‘substantial’ and ‘long-term’ negative effect on your ability to do normal daily activities” </a:t>
          </a:r>
          <a:br>
            <a:rPr lang="en-GB" sz="1600" kern="1200" dirty="0">
              <a:solidFill>
                <a:schemeClr val="tx1"/>
              </a:solidFill>
            </a:rPr>
          </a:br>
          <a:br>
            <a:rPr lang="en-GB" sz="1600" kern="1200" dirty="0">
              <a:solidFill>
                <a:schemeClr val="tx1"/>
              </a:solidFill>
            </a:rPr>
          </a:br>
          <a:br>
            <a:rPr lang="en-GB" sz="1600" kern="1200" dirty="0">
              <a:solidFill>
                <a:schemeClr val="tx1"/>
              </a:solidFill>
            </a:rPr>
          </a:br>
          <a:r>
            <a:rPr lang="en-GB" sz="1600" kern="1200" dirty="0">
              <a:solidFill>
                <a:schemeClr val="tx1"/>
              </a:solidFill>
            </a:rPr>
            <a:t>(UK Government, 2018)</a:t>
          </a:r>
          <a:endParaRPr lang="en-US" sz="1600" kern="1200" dirty="0">
            <a:solidFill>
              <a:schemeClr val="tx1"/>
            </a:solidFill>
          </a:endParaRPr>
        </a:p>
      </dsp:txBody>
      <dsp:txXfrm>
        <a:off x="4932190" y="640585"/>
        <a:ext cx="3999772" cy="28066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E02D7-B1D9-4AF3-A2DD-5CC1AA4D339C}">
      <dsp:nvSpPr>
        <dsp:cNvPr id="0" name=""/>
        <dsp:cNvSpPr/>
      </dsp:nvSpPr>
      <dsp:spPr>
        <a:xfrm>
          <a:off x="0" y="0"/>
          <a:ext cx="669281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9A0D84-D309-4FA6-A42B-00476173F14B}">
      <dsp:nvSpPr>
        <dsp:cNvPr id="0" name=""/>
        <dsp:cNvSpPr/>
      </dsp:nvSpPr>
      <dsp:spPr>
        <a:xfrm>
          <a:off x="0" y="0"/>
          <a:ext cx="6692813" cy="2411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Thank you</a:t>
          </a:r>
          <a:endParaRPr lang="en-US" sz="6500" kern="1200"/>
        </a:p>
      </dsp:txBody>
      <dsp:txXfrm>
        <a:off x="0" y="0"/>
        <a:ext cx="6692813" cy="2411595"/>
      </dsp:txXfrm>
    </dsp:sp>
    <dsp:sp modelId="{0E802D6A-9714-4315-8713-57637FEFA7E1}">
      <dsp:nvSpPr>
        <dsp:cNvPr id="0" name=""/>
        <dsp:cNvSpPr/>
      </dsp:nvSpPr>
      <dsp:spPr>
        <a:xfrm>
          <a:off x="0" y="2411595"/>
          <a:ext cx="669281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BD17C5-5E54-46D5-8D41-22E283C8BEA4}">
      <dsp:nvSpPr>
        <dsp:cNvPr id="0" name=""/>
        <dsp:cNvSpPr/>
      </dsp:nvSpPr>
      <dsp:spPr>
        <a:xfrm>
          <a:off x="0" y="2411595"/>
          <a:ext cx="6692813" cy="2411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Questions?</a:t>
          </a:r>
          <a:endParaRPr lang="en-US" sz="6500" kern="1200"/>
        </a:p>
      </dsp:txBody>
      <dsp:txXfrm>
        <a:off x="0" y="2411595"/>
        <a:ext cx="6692813" cy="241159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01EFEF-40E4-40E3-98F7-53E72B60C57F}" type="datetimeFigureOut">
              <a:rPr lang="en-GB"/>
              <a:t>18/03/2018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C95BD0-951A-4D0F-8721-0D236A2560E3}" type="slidenum">
              <a:rPr lang="en-GB"/>
              <a:t>‹#›</a:t>
            </a:fld>
            <a:endParaRPr lang="en-GB"/>
          </a:p>
        </p:txBody>
      </p:sp>
    </p:spTree>
    <p:extLst>
      <p:ext uri="{BB962C8B-B14F-4D97-AF65-F5344CB8AC3E}">
        <p14:creationId xmlns:p14="http://schemas.microsoft.com/office/powerpoint/2010/main" val="798744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Good afternoon, my name is Astra and today I will be talking to you about the role of multi-agency and multi-disciplinary working within the care of children and young people with disabilities. I will also look at how the social model of service provision supports this demographic. </a:t>
            </a:r>
          </a:p>
          <a:p>
            <a:endParaRPr lang="en-GB" dirty="0"/>
          </a:p>
        </p:txBody>
      </p:sp>
      <p:sp>
        <p:nvSpPr>
          <p:cNvPr id="4" name="Slide Number Placeholder 3"/>
          <p:cNvSpPr>
            <a:spLocks noGrp="1"/>
          </p:cNvSpPr>
          <p:nvPr>
            <p:ph type="sldNum" sz="quarter" idx="10"/>
          </p:nvPr>
        </p:nvSpPr>
        <p:spPr/>
        <p:txBody>
          <a:bodyPr/>
          <a:lstStyle/>
          <a:p>
            <a:fld id="{26C95BD0-951A-4D0F-8721-0D236A2560E3}" type="slidenum">
              <a:rPr lang="en-GB" smtClean="0"/>
              <a:t>1</a:t>
            </a:fld>
            <a:endParaRPr lang="en-GB" dirty="0"/>
          </a:p>
        </p:txBody>
      </p:sp>
    </p:spTree>
    <p:extLst>
      <p:ext uri="{BB962C8B-B14F-4D97-AF65-F5344CB8AC3E}">
        <p14:creationId xmlns:p14="http://schemas.microsoft.com/office/powerpoint/2010/main" val="41312176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be discussing the following areas with you which include:</a:t>
            </a:r>
          </a:p>
          <a:p>
            <a:r>
              <a:rPr lang="en-GB" dirty="0"/>
              <a:t>Looking at what it means to be disabled, </a:t>
            </a:r>
          </a:p>
          <a:p>
            <a:r>
              <a:rPr lang="en-GB" dirty="0"/>
              <a:t>Some statistics of disabilities in children and young people</a:t>
            </a:r>
          </a:p>
          <a:p>
            <a:r>
              <a:rPr lang="en-GB" dirty="0"/>
              <a:t>What services and settings are available to offer support</a:t>
            </a:r>
          </a:p>
          <a:p>
            <a:r>
              <a:rPr lang="en-GB" dirty="0"/>
              <a:t>I will describe the terms multi-agency and multi-disciplinary working, what they cover and evaluate their effectiveness. </a:t>
            </a:r>
          </a:p>
          <a:p>
            <a:r>
              <a:rPr lang="en-GB" dirty="0"/>
              <a:t>This Presentation will also look at disability models such as the medical model and the social model and the role they play within the caring of children and young people with disabilities. </a:t>
            </a:r>
          </a:p>
        </p:txBody>
      </p:sp>
      <p:sp>
        <p:nvSpPr>
          <p:cNvPr id="4" name="Slide Number Placeholder 3"/>
          <p:cNvSpPr>
            <a:spLocks noGrp="1"/>
          </p:cNvSpPr>
          <p:nvPr>
            <p:ph type="sldNum" sz="quarter" idx="10"/>
          </p:nvPr>
        </p:nvSpPr>
        <p:spPr/>
        <p:txBody>
          <a:bodyPr/>
          <a:lstStyle/>
          <a:p>
            <a:fld id="{26C95BD0-951A-4D0F-8721-0D236A2560E3}" type="slidenum">
              <a:rPr lang="en-GB" smtClean="0"/>
              <a:t>2</a:t>
            </a:fld>
            <a:endParaRPr lang="en-GB" dirty="0"/>
          </a:p>
        </p:txBody>
      </p:sp>
    </p:spTree>
    <p:extLst>
      <p:ext uri="{BB962C8B-B14F-4D97-AF65-F5344CB8AC3E}">
        <p14:creationId xmlns:p14="http://schemas.microsoft.com/office/powerpoint/2010/main" val="865635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 NHS and the UK Government both use the Equality Act 2010 to outline criteria a person needs to meet to be identified as having a disability. </a:t>
            </a:r>
          </a:p>
          <a:p>
            <a:r>
              <a:rPr lang="en-GB" dirty="0">
                <a:cs typeface="Calibri"/>
              </a:rPr>
              <a:t>The Equality Act 2010 states if a person has a physical or mental impairment that greatly affects their day to day life and it has or is expected to last longer than 12 months that they will then be recognised as having a disability. </a:t>
            </a:r>
            <a:endParaRPr lang="en-GB" u="sng" dirty="0">
              <a:cs typeface="Calibri"/>
            </a:endParaRPr>
          </a:p>
          <a:p>
            <a:endParaRPr lang="en-GB" u="sng" dirty="0">
              <a:cs typeface="Calibri"/>
            </a:endParaRPr>
          </a:p>
          <a:p>
            <a:r>
              <a:rPr lang="en-GB" u="none" dirty="0">
                <a:cs typeface="Calibri"/>
              </a:rPr>
              <a:t>An example of an impairment having a substantial effect on a persons life would be effecting someone's ability to walk or carry out other essential day to day tasks.</a:t>
            </a:r>
          </a:p>
          <a:p>
            <a:endParaRPr lang="en-GB" u="sng" dirty="0">
              <a:cs typeface="Calibri"/>
            </a:endParaRPr>
          </a:p>
          <a:p>
            <a:endParaRPr lang="en-GB" u="sng" dirty="0">
              <a:cs typeface="Calibri"/>
            </a:endParaRPr>
          </a:p>
        </p:txBody>
      </p:sp>
      <p:sp>
        <p:nvSpPr>
          <p:cNvPr id="4" name="Slide Number Placeholder 3"/>
          <p:cNvSpPr>
            <a:spLocks noGrp="1"/>
          </p:cNvSpPr>
          <p:nvPr>
            <p:ph type="sldNum" sz="quarter" idx="10"/>
          </p:nvPr>
        </p:nvSpPr>
        <p:spPr/>
        <p:txBody>
          <a:bodyPr/>
          <a:lstStyle/>
          <a:p>
            <a:fld id="{26C95BD0-951A-4D0F-8721-0D236A2560E3}" type="slidenum">
              <a:rPr lang="en-GB"/>
              <a:t>3</a:t>
            </a:fld>
            <a:endParaRPr lang="en-GB" dirty="0"/>
          </a:p>
        </p:txBody>
      </p:sp>
    </p:spTree>
    <p:extLst>
      <p:ext uri="{BB962C8B-B14F-4D97-AF65-F5344CB8AC3E}">
        <p14:creationId xmlns:p14="http://schemas.microsoft.com/office/powerpoint/2010/main" val="3533794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90000"/>
              </a:lnSpc>
              <a:spcBef>
                <a:spcPts val="1000"/>
              </a:spcBef>
              <a:buChar char="•"/>
            </a:pPr>
            <a:r>
              <a:rPr lang="en-GB" dirty="0"/>
              <a:t>Around 7% of children within the UK are classed as disabled. </a:t>
            </a:r>
          </a:p>
          <a:p>
            <a:pPr marL="228600" indent="-228600">
              <a:lnSpc>
                <a:spcPct val="90000"/>
              </a:lnSpc>
              <a:spcBef>
                <a:spcPts val="1000"/>
              </a:spcBef>
              <a:buChar char="•"/>
            </a:pPr>
            <a:r>
              <a:rPr lang="en-GB" dirty="0"/>
              <a:t>There are around 800,000 disabled children under 16 living in the UK</a:t>
            </a:r>
            <a:r>
              <a:rPr lang="en-GB" dirty="0">
                <a:cs typeface="Calibri"/>
              </a:rPr>
              <a:t> which equates to 1 child out of 20. </a:t>
            </a:r>
          </a:p>
          <a:p>
            <a:pPr marL="0" indent="0">
              <a:lnSpc>
                <a:spcPct val="90000"/>
              </a:lnSpc>
              <a:spcBef>
                <a:spcPts val="1000"/>
              </a:spcBef>
              <a:buNone/>
            </a:pPr>
            <a:r>
              <a:rPr lang="en-GB" dirty="0">
                <a:cs typeface="Calibri"/>
              </a:rPr>
              <a:t>The most common impairments in children are </a:t>
            </a:r>
            <a:endParaRPr lang="en-US" dirty="0"/>
          </a:p>
          <a:p>
            <a:pPr marL="228600" indent="-228600">
              <a:lnSpc>
                <a:spcPct val="90000"/>
              </a:lnSpc>
              <a:spcBef>
                <a:spcPts val="1000"/>
              </a:spcBef>
              <a:buChar char="•"/>
            </a:pPr>
            <a:r>
              <a:rPr lang="en-GB" dirty="0"/>
              <a:t>Social and behavioural at 33%</a:t>
            </a:r>
            <a:endParaRPr lang="en-US" dirty="0"/>
          </a:p>
          <a:p>
            <a:pPr marL="228600" indent="-228600">
              <a:lnSpc>
                <a:spcPct val="90000"/>
              </a:lnSpc>
              <a:spcBef>
                <a:spcPts val="1000"/>
              </a:spcBef>
              <a:buChar char="•"/>
            </a:pPr>
            <a:r>
              <a:rPr lang="en-GB" dirty="0"/>
              <a:t>Learning disability at 31%</a:t>
            </a:r>
            <a:endParaRPr lang="en-US" dirty="0"/>
          </a:p>
          <a:p>
            <a:pPr marL="228600" indent="-228600">
              <a:lnSpc>
                <a:spcPct val="90000"/>
              </a:lnSpc>
              <a:spcBef>
                <a:spcPts val="1000"/>
              </a:spcBef>
              <a:buChar char="•"/>
            </a:pPr>
            <a:r>
              <a:rPr lang="en-GB" dirty="0"/>
              <a:t>Stamina, breathing and fatigue at 31%</a:t>
            </a:r>
          </a:p>
          <a:p>
            <a:pPr marL="228600" indent="-228600">
              <a:lnSpc>
                <a:spcPct val="90000"/>
              </a:lnSpc>
              <a:spcBef>
                <a:spcPts val="1000"/>
              </a:spcBef>
              <a:buChar char="•"/>
            </a:pPr>
            <a:r>
              <a:rPr lang="en-GB" dirty="0">
                <a:cs typeface="Calibri"/>
              </a:rPr>
              <a:t>other</a:t>
            </a:r>
          </a:p>
          <a:p>
            <a:pPr marL="0" marR="0" lvl="0" indent="0" algn="l" defTabSz="914400" rtl="0" eaLnBrk="1" fontAlgn="auto" latinLnBrk="0" hangingPunct="1">
              <a:lnSpc>
                <a:spcPct val="90000"/>
              </a:lnSpc>
              <a:spcBef>
                <a:spcPts val="1000"/>
              </a:spcBef>
              <a:spcAft>
                <a:spcPts val="0"/>
              </a:spcAft>
              <a:buClrTx/>
              <a:buSzTx/>
              <a:buFontTx/>
              <a:buNone/>
              <a:tabLst/>
              <a:defRPr/>
            </a:pPr>
            <a:endParaRPr lang="en-GB" dirty="0">
              <a:cs typeface="Calibri"/>
            </a:endParaRPr>
          </a:p>
          <a:p>
            <a:pPr marL="228600" marR="0" lvl="0" indent="-228600" algn="l" defTabSz="914400" rtl="0" eaLnBrk="1" fontAlgn="auto" latinLnBrk="0" hangingPunct="1">
              <a:lnSpc>
                <a:spcPct val="90000"/>
              </a:lnSpc>
              <a:spcBef>
                <a:spcPts val="1000"/>
              </a:spcBef>
              <a:spcAft>
                <a:spcPts val="0"/>
              </a:spcAft>
              <a:buClrTx/>
              <a:buSzTx/>
              <a:buFontTx/>
              <a:buChar char="•"/>
              <a:tabLst/>
              <a:defRPr/>
            </a:pPr>
            <a:endParaRPr lang="en-GB" dirty="0">
              <a:cs typeface="Calibri"/>
            </a:endParaRP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lang="en-GB" dirty="0"/>
              <a:t>40% of disabled children in the UK live in poverty which is about 320,000.</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lang="en-GB" dirty="0"/>
              <a:t>99.1% of disabled children live at home with only 1 in 13 disabled children receiving regular support of any sort from their Local Authority.</a:t>
            </a:r>
          </a:p>
          <a:p>
            <a:pPr marL="0" marR="0" lvl="0" indent="0" algn="l" defTabSz="914400" eaLnBrk="1" fontAlgn="auto" latinLnBrk="0" hangingPunct="1">
              <a:lnSpc>
                <a:spcPct val="90000"/>
              </a:lnSpc>
              <a:spcBef>
                <a:spcPts val="1000"/>
              </a:spcBef>
              <a:spcAft>
                <a:spcPts val="0"/>
              </a:spcAft>
              <a:buClrTx/>
              <a:buSzTx/>
              <a:buFontTx/>
              <a:buNone/>
              <a:tabLst/>
              <a:defRPr/>
            </a:pPr>
            <a:endParaRPr lang="en-GB" dirty="0">
              <a:cs typeface="Calibri"/>
            </a:endParaRPr>
          </a:p>
          <a:p>
            <a:pPr marL="228600" indent="-228600">
              <a:lnSpc>
                <a:spcPct val="90000"/>
              </a:lnSpc>
              <a:spcBef>
                <a:spcPts val="1000"/>
              </a:spcBef>
              <a:buChar char="•"/>
            </a:pPr>
            <a:r>
              <a:rPr lang="en-GB" dirty="0">
                <a:cs typeface="Calibri"/>
              </a:rPr>
              <a:t>Looking at these statistics it shows just how many children and young people would benefit from support through various services which we are going to look at in the next slide.  </a:t>
            </a:r>
          </a:p>
          <a:p>
            <a:pPr marL="0" indent="0">
              <a:lnSpc>
                <a:spcPct val="90000"/>
              </a:lnSpc>
              <a:spcBef>
                <a:spcPts val="1000"/>
              </a:spcBef>
              <a:buFontTx/>
              <a:buNone/>
            </a:pPr>
            <a:endParaRPr lang="en-GB" dirty="0"/>
          </a:p>
          <a:p>
            <a:pPr marL="228600" indent="-228600">
              <a:lnSpc>
                <a:spcPct val="90000"/>
              </a:lnSpc>
              <a:spcBef>
                <a:spcPts val="1000"/>
              </a:spcBef>
              <a:buChar char="•"/>
            </a:pPr>
            <a:endParaRPr lang="en-GB" dirty="0"/>
          </a:p>
          <a:p>
            <a:pPr>
              <a:lnSpc>
                <a:spcPct val="90000"/>
              </a:lnSpc>
              <a:spcBef>
                <a:spcPts val="1000"/>
              </a:spcBef>
            </a:pPr>
            <a:endParaRPr lang="en-GB" dirty="0">
              <a:cs typeface="Calibri"/>
            </a:endParaRPr>
          </a:p>
          <a:p>
            <a:pPr marL="219710" indent="-228600">
              <a:lnSpc>
                <a:spcPct val="90000"/>
              </a:lnSpc>
              <a:spcBef>
                <a:spcPts val="1000"/>
              </a:spcBef>
              <a:buChar char="•"/>
            </a:pPr>
            <a:endParaRPr lang="en-GB" dirty="0">
              <a:cs typeface="Calibri"/>
            </a:endParaRPr>
          </a:p>
          <a:p>
            <a:endParaRPr lang="en-US" dirty="0">
              <a:cs typeface="Calibri"/>
            </a:endParaRPr>
          </a:p>
        </p:txBody>
      </p:sp>
      <p:sp>
        <p:nvSpPr>
          <p:cNvPr id="4" name="Slide Number Placeholder 3"/>
          <p:cNvSpPr>
            <a:spLocks noGrp="1"/>
          </p:cNvSpPr>
          <p:nvPr>
            <p:ph type="sldNum" sz="quarter" idx="10"/>
          </p:nvPr>
        </p:nvSpPr>
        <p:spPr/>
        <p:txBody>
          <a:bodyPr/>
          <a:lstStyle/>
          <a:p>
            <a:fld id="{26C95BD0-951A-4D0F-8721-0D236A2560E3}" type="slidenum">
              <a:rPr lang="en-GB"/>
              <a:t>4</a:t>
            </a:fld>
            <a:endParaRPr lang="en-GB" dirty="0"/>
          </a:p>
        </p:txBody>
      </p:sp>
    </p:spTree>
    <p:extLst>
      <p:ext uri="{BB962C8B-B14F-4D97-AF65-F5344CB8AC3E}">
        <p14:creationId xmlns:p14="http://schemas.microsoft.com/office/powerpoint/2010/main" val="1659946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spcBef>
                <a:spcPts val="1000"/>
              </a:spcBef>
              <a:buNone/>
            </a:pPr>
            <a:r>
              <a:rPr lang="en-US" dirty="0">
                <a:cs typeface="Calibri"/>
              </a:rPr>
              <a:t>There are three main categories of services available for children and young people with special needs which are known as Universal, targeted and specialist services. </a:t>
            </a:r>
          </a:p>
          <a:p>
            <a:pPr marL="0" indent="0">
              <a:lnSpc>
                <a:spcPct val="90000"/>
              </a:lnSpc>
              <a:spcBef>
                <a:spcPts val="1000"/>
              </a:spcBef>
              <a:buNone/>
            </a:pPr>
            <a:endParaRPr lang="en-US" dirty="0">
              <a:cs typeface="Calibri"/>
            </a:endParaRPr>
          </a:p>
          <a:p>
            <a:pPr marL="0" indent="0">
              <a:lnSpc>
                <a:spcPct val="90000"/>
              </a:lnSpc>
              <a:spcBef>
                <a:spcPts val="1000"/>
              </a:spcBef>
              <a:buNone/>
            </a:pPr>
            <a:r>
              <a:rPr lang="en-US" dirty="0">
                <a:cs typeface="Calibri"/>
              </a:rPr>
              <a:t>Universal services are ones that any child or young person has access to such as health which is usually accessed through a local doctors surgery or hospital, this section also includes education through schools. </a:t>
            </a:r>
          </a:p>
          <a:p>
            <a:pPr marL="0" indent="0">
              <a:lnSpc>
                <a:spcPct val="90000"/>
              </a:lnSpc>
              <a:spcBef>
                <a:spcPts val="1000"/>
              </a:spcBef>
              <a:buNone/>
            </a:pPr>
            <a:endParaRPr lang="en-US" dirty="0">
              <a:cs typeface="Calibri"/>
            </a:endParaRPr>
          </a:p>
          <a:p>
            <a:pPr marL="0" indent="0">
              <a:lnSpc>
                <a:spcPct val="90000"/>
              </a:lnSpc>
              <a:spcBef>
                <a:spcPts val="1000"/>
              </a:spcBef>
              <a:buNone/>
            </a:pPr>
            <a:r>
              <a:rPr lang="en-US" dirty="0">
                <a:cs typeface="Calibri"/>
              </a:rPr>
              <a:t>Targeted services are ones that provide support to specific groups of children and young people, they are usually accessed through a universal service. Some of these services could be family and parental support and after school or weekend clubs. </a:t>
            </a:r>
          </a:p>
          <a:p>
            <a:pPr marL="0" indent="0">
              <a:lnSpc>
                <a:spcPct val="90000"/>
              </a:lnSpc>
              <a:spcBef>
                <a:spcPts val="1000"/>
              </a:spcBef>
              <a:buNone/>
            </a:pPr>
            <a:endParaRPr lang="en-US" dirty="0">
              <a:cs typeface="Calibri"/>
            </a:endParaRPr>
          </a:p>
          <a:p>
            <a:pPr marL="0" indent="0">
              <a:lnSpc>
                <a:spcPct val="90000"/>
              </a:lnSpc>
              <a:spcBef>
                <a:spcPts val="1000"/>
              </a:spcBef>
              <a:buNone/>
            </a:pPr>
            <a:r>
              <a:rPr lang="en-US" dirty="0">
                <a:cs typeface="Calibri"/>
              </a:rPr>
              <a:t>The third is known as specialist services and this is the next step if universal services are unable to help the child or young person. Some services are family support workers, youth offending workers, language or speech therapists and these will usually take place within the home, school or the </a:t>
            </a:r>
            <a:r>
              <a:rPr lang="en-US" dirty="0" err="1">
                <a:cs typeface="Calibri"/>
              </a:rPr>
              <a:t>organisations</a:t>
            </a:r>
            <a:r>
              <a:rPr lang="en-US" dirty="0">
                <a:cs typeface="Calibri"/>
              </a:rPr>
              <a:t> own building. </a:t>
            </a:r>
          </a:p>
        </p:txBody>
      </p:sp>
      <p:sp>
        <p:nvSpPr>
          <p:cNvPr id="4" name="Slide Number Placeholder 3"/>
          <p:cNvSpPr>
            <a:spLocks noGrp="1"/>
          </p:cNvSpPr>
          <p:nvPr>
            <p:ph type="sldNum" sz="quarter" idx="10"/>
          </p:nvPr>
        </p:nvSpPr>
        <p:spPr/>
        <p:txBody>
          <a:bodyPr/>
          <a:lstStyle/>
          <a:p>
            <a:fld id="{26C95BD0-951A-4D0F-8721-0D236A2560E3}" type="slidenum">
              <a:rPr lang="en-GB"/>
              <a:t>5</a:t>
            </a:fld>
            <a:endParaRPr lang="en-GB"/>
          </a:p>
        </p:txBody>
      </p:sp>
    </p:spTree>
    <p:extLst>
      <p:ext uri="{BB962C8B-B14F-4D97-AF65-F5344CB8AC3E}">
        <p14:creationId xmlns:p14="http://schemas.microsoft.com/office/powerpoint/2010/main" val="89982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way services are run can be split into 3 groups which are statutory, private and voluntary. </a:t>
            </a:r>
          </a:p>
          <a:p>
            <a:endParaRPr lang="en-GB" dirty="0"/>
          </a:p>
          <a:p>
            <a:r>
              <a:rPr lang="en-GB" dirty="0"/>
              <a:t>Statutory services are provided by the government and include things such as the NHS, social services and public schools. </a:t>
            </a:r>
          </a:p>
          <a:p>
            <a:endParaRPr lang="en-GB" dirty="0"/>
          </a:p>
          <a:p>
            <a:r>
              <a:rPr lang="en-GB" dirty="0"/>
              <a:t>Private services are ones that are run to make money and some examples of these can be private hospitals or private schools. </a:t>
            </a:r>
          </a:p>
          <a:p>
            <a:endParaRPr lang="en-GB" dirty="0"/>
          </a:p>
          <a:p>
            <a:r>
              <a:rPr lang="en-GB" dirty="0"/>
              <a:t>Voluntary organisations are ones that do not make a profit and tend to be charities. An example of this is the NSPCC.</a:t>
            </a:r>
          </a:p>
          <a:p>
            <a:endParaRPr lang="en-GB" dirty="0"/>
          </a:p>
          <a:p>
            <a:endParaRPr lang="en-GB" dirty="0"/>
          </a:p>
        </p:txBody>
      </p:sp>
      <p:sp>
        <p:nvSpPr>
          <p:cNvPr id="4" name="Slide Number Placeholder 3"/>
          <p:cNvSpPr>
            <a:spLocks noGrp="1"/>
          </p:cNvSpPr>
          <p:nvPr>
            <p:ph type="sldNum" sz="quarter" idx="10"/>
          </p:nvPr>
        </p:nvSpPr>
        <p:spPr/>
        <p:txBody>
          <a:bodyPr/>
          <a:lstStyle/>
          <a:p>
            <a:fld id="{26C95BD0-951A-4D0F-8721-0D236A2560E3}" type="slidenum">
              <a:rPr lang="en-GB" smtClean="0"/>
              <a:t>6</a:t>
            </a:fld>
            <a:endParaRPr lang="en-GB"/>
          </a:p>
        </p:txBody>
      </p:sp>
    </p:spTree>
    <p:extLst>
      <p:ext uri="{BB962C8B-B14F-4D97-AF65-F5344CB8AC3E}">
        <p14:creationId xmlns:p14="http://schemas.microsoft.com/office/powerpoint/2010/main" val="3626848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spcBef>
                <a:spcPts val="1000"/>
              </a:spcBef>
              <a:buNone/>
            </a:pPr>
            <a:r>
              <a:rPr lang="en-GB" dirty="0">
                <a:cs typeface="Calibri"/>
              </a:rPr>
              <a:t>The term multi-agency working means different agencies working together towards a shared goal. It is important for agencies to do this so that they are able to provide integrated support to children and young people in a seamless manner. </a:t>
            </a:r>
            <a:endParaRPr lang="en-GB" sz="1200" b="0" i="0" kern="1200" dirty="0">
              <a:solidFill>
                <a:schemeClr val="tx1"/>
              </a:solidFill>
              <a:effectLst/>
              <a:latin typeface="+mn-lt"/>
              <a:ea typeface="+mn-ea"/>
              <a:cs typeface="+mn-cs"/>
            </a:endParaRPr>
          </a:p>
          <a:p>
            <a:endParaRPr lang="en-GB" dirty="0">
              <a:cs typeface="Calibri"/>
            </a:endParaRPr>
          </a:p>
          <a:p>
            <a:r>
              <a:rPr lang="en-GB" dirty="0">
                <a:cs typeface="Calibri"/>
              </a:rPr>
              <a:t>Some examples of agencies that would work together in this way are social services, hospitals, schools, the police force and youth offending teams. </a:t>
            </a:r>
          </a:p>
          <a:p>
            <a:endParaRPr lang="en-GB" dirty="0">
              <a:cs typeface="Calibri"/>
            </a:endParaRPr>
          </a:p>
          <a:p>
            <a:r>
              <a:rPr lang="en-GB" dirty="0">
                <a:cs typeface="Calibri"/>
              </a:rPr>
              <a:t>The agencies involved in each individuals case will depend upon the support they require and will be tailored to give them the best holistic support available. </a:t>
            </a:r>
            <a:endParaRPr lang="en-US" dirty="0">
              <a:cs typeface="Calibri"/>
            </a:endParaRPr>
          </a:p>
        </p:txBody>
      </p:sp>
      <p:sp>
        <p:nvSpPr>
          <p:cNvPr id="4" name="Slide Number Placeholder 3"/>
          <p:cNvSpPr>
            <a:spLocks noGrp="1"/>
          </p:cNvSpPr>
          <p:nvPr>
            <p:ph type="sldNum" sz="quarter" idx="10"/>
          </p:nvPr>
        </p:nvSpPr>
        <p:spPr/>
        <p:txBody>
          <a:bodyPr/>
          <a:lstStyle/>
          <a:p>
            <a:fld id="{26C95BD0-951A-4D0F-8721-0D236A2560E3}" type="slidenum">
              <a:rPr lang="en-GB"/>
              <a:t>7</a:t>
            </a:fld>
            <a:endParaRPr lang="en-GB"/>
          </a:p>
        </p:txBody>
      </p:sp>
    </p:spTree>
    <p:extLst>
      <p:ext uri="{BB962C8B-B14F-4D97-AF65-F5344CB8AC3E}">
        <p14:creationId xmlns:p14="http://schemas.microsoft.com/office/powerpoint/2010/main" val="19504214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agencies working together it helps them deliver a seamless and holistic approach for the service user. This is able to be done because of the enhanced communication throughout the agencies working within the team.</a:t>
            </a:r>
          </a:p>
          <a:p>
            <a:r>
              <a:rPr lang="en-US" dirty="0"/>
              <a:t> By agencies working together it allows for sharing of various skills which enhances the teams ideas and effectiveness, there may also be opportunities for joint training and members should still receive training from their own </a:t>
            </a:r>
            <a:r>
              <a:rPr lang="en-US" dirty="0" err="1"/>
              <a:t>organisation</a:t>
            </a:r>
            <a:r>
              <a:rPr lang="en-US" dirty="0"/>
              <a:t> which will enable them to bring new techniques to the team. By working in a multi-agency team it allows members to know what's going on in the team as well as their </a:t>
            </a:r>
            <a:r>
              <a:rPr lang="en-US" dirty="0" err="1"/>
              <a:t>organisation</a:t>
            </a:r>
            <a:r>
              <a:rPr lang="en-US" dirty="0"/>
              <a:t> which gives them a better insight into the goings on. </a:t>
            </a:r>
          </a:p>
          <a:p>
            <a:endParaRPr lang="en-US" dirty="0"/>
          </a:p>
          <a:p>
            <a:r>
              <a:rPr lang="en-US" dirty="0"/>
              <a:t>Some challenges that multi-agency teams may face is working with people from other agencies and managing any differences they may have and coming up with a way to solve issues that everyone is happy with. There is also the issue of who should provide the funding and resources for the team to use. Learning to communicate effectively is essential and poor communication can cause problems within many areas. Accountability can be a fragile issue as it determines who gets the blame if something was to go wrong. Similarly its important for each agency to be aware of who is responsible for what to ensure that work isn’t duplicated and making sure that nothing is missed out.</a:t>
            </a:r>
          </a:p>
          <a:p>
            <a:endParaRPr lang="en-US" dirty="0"/>
          </a:p>
          <a:p>
            <a:r>
              <a:rPr lang="en-US" dirty="0"/>
              <a:t>Although multi-agency working comes with its challenges, the benefits far outweigh these. The services they are able to offer due to the agency's all coming together, sharing their skills and ideas and working as one team allows service users to be provided with a fully holistic approach and seamless care. </a:t>
            </a:r>
          </a:p>
          <a:p>
            <a:endParaRPr lang="en-US" dirty="0"/>
          </a:p>
          <a:p>
            <a:endParaRPr lang="en-US" dirty="0"/>
          </a:p>
        </p:txBody>
      </p:sp>
      <p:sp>
        <p:nvSpPr>
          <p:cNvPr id="4" name="Slide Number Placeholder 3"/>
          <p:cNvSpPr>
            <a:spLocks noGrp="1"/>
          </p:cNvSpPr>
          <p:nvPr>
            <p:ph type="sldNum" sz="quarter" idx="10"/>
          </p:nvPr>
        </p:nvSpPr>
        <p:spPr/>
        <p:txBody>
          <a:bodyPr/>
          <a:lstStyle/>
          <a:p>
            <a:fld id="{26C95BD0-951A-4D0F-8721-0D236A2560E3}" type="slidenum">
              <a:rPr lang="en-GB"/>
              <a:t>8</a:t>
            </a:fld>
            <a:endParaRPr lang="en-GB"/>
          </a:p>
        </p:txBody>
      </p:sp>
    </p:spTree>
    <p:extLst>
      <p:ext uri="{BB962C8B-B14F-4D97-AF65-F5344CB8AC3E}">
        <p14:creationId xmlns:p14="http://schemas.microsoft.com/office/powerpoint/2010/main" val="1860005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FFFF"/>
                </a:solidFill>
              </a:rPr>
              <a:t>Multi-disciplinary working is when individuals from different professions come together to work as one team to reach common goals and provide integrated services. </a:t>
            </a:r>
          </a:p>
          <a:p>
            <a:endParaRPr lang="en-GB" dirty="0">
              <a:solidFill>
                <a:srgbClr val="FFFFFF"/>
              </a:solidFill>
            </a:endParaRPr>
          </a:p>
          <a:p>
            <a:endParaRPr lang="en-GB" dirty="0">
              <a:solidFill>
                <a:srgbClr val="FFFFFF"/>
              </a:solidFill>
            </a:endParaRPr>
          </a:p>
          <a:p>
            <a:r>
              <a:rPr lang="en-GB" dirty="0">
                <a:solidFill>
                  <a:srgbClr val="FFFFFF"/>
                </a:solidFill>
              </a:rPr>
              <a:t>Some examples of individuals who may be involved within a multi-disciplinary team are social workers, community nurses, teachers and police officers. </a:t>
            </a:r>
          </a:p>
          <a:p>
            <a:endParaRPr lang="en-GB" dirty="0">
              <a:solidFill>
                <a:srgbClr val="FFFFFF"/>
              </a:solidFill>
            </a:endParaRPr>
          </a:p>
          <a:p>
            <a:endParaRPr lang="en-US" dirty="0"/>
          </a:p>
        </p:txBody>
      </p:sp>
      <p:sp>
        <p:nvSpPr>
          <p:cNvPr id="4" name="Slide Number Placeholder 3"/>
          <p:cNvSpPr>
            <a:spLocks noGrp="1"/>
          </p:cNvSpPr>
          <p:nvPr>
            <p:ph type="sldNum" sz="quarter" idx="10"/>
          </p:nvPr>
        </p:nvSpPr>
        <p:spPr/>
        <p:txBody>
          <a:bodyPr/>
          <a:lstStyle/>
          <a:p>
            <a:fld id="{26C95BD0-951A-4D0F-8721-0D236A2560E3}" type="slidenum">
              <a:rPr lang="en-GB"/>
              <a:t>9</a:t>
            </a:fld>
            <a:endParaRPr lang="en-GB" dirty="0"/>
          </a:p>
        </p:txBody>
      </p:sp>
    </p:spTree>
    <p:extLst>
      <p:ext uri="{BB962C8B-B14F-4D97-AF65-F5344CB8AC3E}">
        <p14:creationId xmlns:p14="http://schemas.microsoft.com/office/powerpoint/2010/main" val="22400388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Some benefits of multi-disciplinary </a:t>
            </a:r>
            <a:r>
              <a:rPr lang="en-GB" sz="1200" kern="1200">
                <a:solidFill>
                  <a:schemeClr val="tx1"/>
                </a:solidFill>
                <a:effectLst/>
                <a:latin typeface="+mn-lt"/>
                <a:ea typeface="+mn-ea"/>
                <a:cs typeface="+mn-cs"/>
              </a:rPr>
              <a:t>working are </a:t>
            </a:r>
            <a:r>
              <a:rPr lang="en-GB" sz="1200" kern="1200" dirty="0">
                <a:solidFill>
                  <a:schemeClr val="tx1"/>
                </a:solidFill>
                <a:effectLst/>
                <a:latin typeface="+mn-lt"/>
                <a:ea typeface="+mn-ea"/>
                <a:cs typeface="+mn-cs"/>
              </a:rPr>
              <a:t>being able to deliver integrated support which helps them to meet their care responsibilities. They also benefit from having different professional perspectives and ideas brought in. </a:t>
            </a:r>
          </a:p>
          <a:p>
            <a:endParaRPr lang="en-GB" dirty="0">
              <a:cs typeface="Calibri"/>
            </a:endParaRPr>
          </a:p>
          <a:p>
            <a:r>
              <a:rPr lang="en-GB" dirty="0">
                <a:cs typeface="Calibri"/>
              </a:rPr>
              <a:t>Some challenges that could arise is that workers may be unclear of their responsibilities and therefore unsure of how to recommend the best way to gain access the services. </a:t>
            </a:r>
            <a:r>
              <a:rPr lang="en-GB" dirty="0"/>
              <a:t> There may also be inequities between the professions such as different pay grades and different levels of responsibilities. </a:t>
            </a:r>
            <a:r>
              <a:rPr lang="en-GB" dirty="0">
                <a:cs typeface="Calibri"/>
              </a:rPr>
              <a:t>They may have different cultures which may cause tension when first starting to work together. There may also be conflicts while making decisions and who gets the final say. </a:t>
            </a:r>
          </a:p>
          <a:p>
            <a:endParaRPr lang="en-GB" dirty="0">
              <a:cs typeface="Calibri"/>
            </a:endParaRPr>
          </a:p>
          <a:p>
            <a:r>
              <a:rPr lang="en-GB" dirty="0">
                <a:cs typeface="Calibri"/>
              </a:rPr>
              <a:t>Effective multi-disciplinary working requires a lot of work to overcome the challenges we have looked at, however the benefits gained from different professionals working together provide invaluable support, ideas and perspectives which allow for them to be able to provide the best care and support to service users. </a:t>
            </a:r>
          </a:p>
          <a:p>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26C95BD0-951A-4D0F-8721-0D236A2560E3}" type="slidenum">
              <a:rPr lang="en-GB" smtClean="0"/>
              <a:t>10</a:t>
            </a:fld>
            <a:endParaRPr lang="en-GB"/>
          </a:p>
        </p:txBody>
      </p:sp>
    </p:spTree>
    <p:extLst>
      <p:ext uri="{BB962C8B-B14F-4D97-AF65-F5344CB8AC3E}">
        <p14:creationId xmlns:p14="http://schemas.microsoft.com/office/powerpoint/2010/main" val="21896973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allow us to understand the social care model it is beneficial to look at the medical model. </a:t>
            </a:r>
          </a:p>
          <a:p>
            <a:r>
              <a:rPr lang="en-GB" sz="1200" kern="1200" dirty="0">
                <a:solidFill>
                  <a:schemeClr val="tx1"/>
                </a:solidFill>
                <a:effectLst/>
                <a:latin typeface="+mn-lt"/>
                <a:ea typeface="+mn-ea"/>
                <a:cs typeface="+mn-cs"/>
              </a:rPr>
              <a:t>The medical model states that a disability is caused by a person’s biological make-up and needs to be cured by a medical or other professional so that the individual will be able to fit into society’s standards.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social model however disagrees with the medical model stating that although a person may have an impairment such as missing a limb, the disability it self is caused by barriers and attitudes within society. It looks at ways to help the individual have equal opportunities by removing barriers such as adding ramps to buildings and increasing financial assistance to provide items such as stair rails and other aids.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picture shows how the two models ideas contrast in a certain situation.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do you think about the ideas shown here?</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6C95BD0-951A-4D0F-8721-0D236A2560E3}" type="slidenum">
              <a:rPr lang="en-GB" smtClean="0"/>
              <a:t>11</a:t>
            </a:fld>
            <a:endParaRPr lang="en-GB"/>
          </a:p>
        </p:txBody>
      </p:sp>
    </p:spTree>
    <p:extLst>
      <p:ext uri="{BB962C8B-B14F-4D97-AF65-F5344CB8AC3E}">
        <p14:creationId xmlns:p14="http://schemas.microsoft.com/office/powerpoint/2010/main" val="26202987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tx1"/>
              </a:solidFill>
            </a:endParaRPr>
          </a:p>
          <a:p>
            <a:r>
              <a:rPr lang="en-US" dirty="0">
                <a:solidFill>
                  <a:schemeClr val="tx1"/>
                </a:solidFill>
              </a:rPr>
              <a:t>Here we can look at some of the pros and cons of the social care model.</a:t>
            </a:r>
          </a:p>
          <a:p>
            <a:r>
              <a:rPr lang="en-US" dirty="0">
                <a:solidFill>
                  <a:schemeClr val="tx1"/>
                </a:solidFill>
              </a:rPr>
              <a:t>It has brought about fresh thinking in terms of people with impairments. </a:t>
            </a:r>
          </a:p>
          <a:p>
            <a:r>
              <a:rPr lang="en-GB" dirty="0">
                <a:solidFill>
                  <a:schemeClr val="tx1"/>
                </a:solidFill>
              </a:rPr>
              <a:t>It has helped to identify physical and social barriers so that they are able to be removed which gives people access to equal opportunities. </a:t>
            </a:r>
          </a:p>
          <a:p>
            <a:r>
              <a:rPr lang="en-GB" dirty="0">
                <a:solidFill>
                  <a:schemeClr val="tx1"/>
                </a:solidFill>
              </a:rPr>
              <a:t>By stating that the individual is not at fault it helps to empower the individual to know that there is not something wrong with them but it is actually society that is at fault and that needs to change. </a:t>
            </a:r>
          </a:p>
          <a:p>
            <a:r>
              <a:rPr lang="en-GB" dirty="0">
                <a:solidFill>
                  <a:schemeClr val="tx1"/>
                </a:solidFill>
              </a:rPr>
              <a:t>The social model has also influenced policies and legislation such as the Equality Act 2010 which was brought out to protect people with impairments from being discriminated against. </a:t>
            </a:r>
          </a:p>
          <a:p>
            <a:endParaRPr lang="en-GB" dirty="0">
              <a:solidFill>
                <a:schemeClr val="tx1"/>
              </a:solidFill>
            </a:endParaRPr>
          </a:p>
          <a:p>
            <a:r>
              <a:rPr lang="en-GB" dirty="0">
                <a:solidFill>
                  <a:schemeClr val="tx1"/>
                </a:solidFill>
              </a:rPr>
              <a:t>However as you can see a major limitation to the social model is that it severs the connection between biology, impairments and disability which doesn’t take into consideration that an individual may suffer from a disability due to pain or chronic illness not just from society's views. </a:t>
            </a:r>
          </a:p>
          <a:p>
            <a:endParaRPr lang="en-GB" dirty="0">
              <a:solidFill>
                <a:schemeClr val="tx1"/>
              </a:solidFill>
            </a:endParaRPr>
          </a:p>
          <a:p>
            <a:endParaRPr lang="en-GB" dirty="0">
              <a:solidFill>
                <a:schemeClr val="tx1"/>
              </a:solidFill>
            </a:endParaRPr>
          </a:p>
          <a:p>
            <a:r>
              <a:rPr lang="en-GB" dirty="0">
                <a:solidFill>
                  <a:schemeClr val="tx1"/>
                </a:solidFill>
              </a:rPr>
              <a:t>Overall I believe that the social model has done a lot of good at empowering and enabling people with impairments to gain new opportunities by removing barriers and adjusting the way society views and treats them along the way. Baring this in mind I think it’s still important to take some ideas from the medical model in which some individuals can benefit from a medical approach to help them with pain relief or getting better. So a collaboration of the two models would help to provide a more complete approach at helping individuals.  </a:t>
            </a:r>
            <a:endParaRPr lang="en-US" dirty="0">
              <a:solidFill>
                <a:schemeClr val="tx1"/>
              </a:solidFill>
            </a:endParaRPr>
          </a:p>
        </p:txBody>
      </p:sp>
      <p:sp>
        <p:nvSpPr>
          <p:cNvPr id="4" name="Slide Number Placeholder 3"/>
          <p:cNvSpPr>
            <a:spLocks noGrp="1"/>
          </p:cNvSpPr>
          <p:nvPr>
            <p:ph type="sldNum" sz="quarter" idx="10"/>
          </p:nvPr>
        </p:nvSpPr>
        <p:spPr/>
        <p:txBody>
          <a:bodyPr/>
          <a:lstStyle/>
          <a:p>
            <a:fld id="{26C95BD0-951A-4D0F-8721-0D236A2560E3}" type="slidenum">
              <a:rPr lang="en-GB" smtClean="0"/>
              <a:t>12</a:t>
            </a:fld>
            <a:endParaRPr lang="en-GB"/>
          </a:p>
        </p:txBody>
      </p:sp>
    </p:spTree>
    <p:extLst>
      <p:ext uri="{BB962C8B-B14F-4D97-AF65-F5344CB8AC3E}">
        <p14:creationId xmlns:p14="http://schemas.microsoft.com/office/powerpoint/2010/main" val="4277117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quick video I found that I thought may help you to see how something as simple as removing physical and social barriers can have such a massive impact. </a:t>
            </a:r>
          </a:p>
        </p:txBody>
      </p:sp>
      <p:sp>
        <p:nvSpPr>
          <p:cNvPr id="4" name="Slide Number Placeholder 3"/>
          <p:cNvSpPr>
            <a:spLocks noGrp="1"/>
          </p:cNvSpPr>
          <p:nvPr>
            <p:ph type="sldNum" sz="quarter" idx="10"/>
          </p:nvPr>
        </p:nvSpPr>
        <p:spPr/>
        <p:txBody>
          <a:bodyPr/>
          <a:lstStyle/>
          <a:p>
            <a:fld id="{26C95BD0-951A-4D0F-8721-0D236A2560E3}" type="slidenum">
              <a:rPr lang="en-GB" smtClean="0"/>
              <a:t>13</a:t>
            </a:fld>
            <a:endParaRPr lang="en-GB"/>
          </a:p>
        </p:txBody>
      </p:sp>
    </p:spTree>
    <p:extLst>
      <p:ext uri="{BB962C8B-B14F-4D97-AF65-F5344CB8AC3E}">
        <p14:creationId xmlns:p14="http://schemas.microsoft.com/office/powerpoint/2010/main" val="3967576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Today we have looked at what a disability is and how many children and young people are affected by it in the UK as well as what services are available to help them.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have looked at how multi agency and multi disciplinary working can help to provide fully holistic and integrated services and how the social model has affected how people with impairments are treated.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Thank you for listening,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Any questions?</a:t>
            </a:r>
          </a:p>
        </p:txBody>
      </p:sp>
      <p:sp>
        <p:nvSpPr>
          <p:cNvPr id="4" name="Slide Number Placeholder 3"/>
          <p:cNvSpPr>
            <a:spLocks noGrp="1"/>
          </p:cNvSpPr>
          <p:nvPr>
            <p:ph type="sldNum" sz="quarter" idx="10"/>
          </p:nvPr>
        </p:nvSpPr>
        <p:spPr/>
        <p:txBody>
          <a:bodyPr/>
          <a:lstStyle/>
          <a:p>
            <a:fld id="{26C95BD0-951A-4D0F-8721-0D236A2560E3}" type="slidenum">
              <a:rPr lang="en-GB" smtClean="0"/>
              <a:t>14</a:t>
            </a:fld>
            <a:endParaRPr lang="en-GB"/>
          </a:p>
        </p:txBody>
      </p:sp>
    </p:spTree>
    <p:extLst>
      <p:ext uri="{BB962C8B-B14F-4D97-AF65-F5344CB8AC3E}">
        <p14:creationId xmlns:p14="http://schemas.microsoft.com/office/powerpoint/2010/main" val="503781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6C95BD0-951A-4D0F-8721-0D236A2560E3}" type="slidenum">
              <a:rPr lang="en-GB" smtClean="0"/>
              <a:t>15</a:t>
            </a:fld>
            <a:endParaRPr lang="en-GB"/>
          </a:p>
        </p:txBody>
      </p:sp>
    </p:spTree>
    <p:extLst>
      <p:ext uri="{BB962C8B-B14F-4D97-AF65-F5344CB8AC3E}">
        <p14:creationId xmlns:p14="http://schemas.microsoft.com/office/powerpoint/2010/main" val="11596512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C95BD0-951A-4D0F-8721-0D236A2560E3}" type="slidenum">
              <a:rPr lang="en-GB" smtClean="0"/>
              <a:t>16</a:t>
            </a:fld>
            <a:endParaRPr lang="en-GB"/>
          </a:p>
        </p:txBody>
      </p:sp>
    </p:spTree>
    <p:extLst>
      <p:ext uri="{BB962C8B-B14F-4D97-AF65-F5344CB8AC3E}">
        <p14:creationId xmlns:p14="http://schemas.microsoft.com/office/powerpoint/2010/main" val="1779014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34039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66618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09488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09046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16663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83042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42447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84318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21149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63966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70407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18929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60514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480472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11169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88938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US" smtClean="0"/>
              <a:t>3/18/2018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000230220"/>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3SzazN2OrsQ"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Isosceles Triangle 9">
            <a:extLst>
              <a:ext uri="{FF2B5EF4-FFF2-40B4-BE49-F238E27FC236}">
                <a16:creationId xmlns:a16="http://schemas.microsoft.com/office/drawing/2014/main" id="{ADC5C86B-28CE-4597-97B7-4C09E20141C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A picture containing clipart&#10;&#10;Description generated with very high confidence">
            <a:extLst>
              <a:ext uri="{FF2B5EF4-FFF2-40B4-BE49-F238E27FC236}">
                <a16:creationId xmlns:a16="http://schemas.microsoft.com/office/drawing/2014/main" id="{BEBE4D33-63DB-4FF8-B0BC-70F1F72135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4" y="2698675"/>
            <a:ext cx="3765692" cy="1468619"/>
          </a:xfrm>
          <a:prstGeom prst="rect">
            <a:avLst/>
          </a:prstGeom>
        </p:spPr>
      </p:pic>
      <p:sp>
        <p:nvSpPr>
          <p:cNvPr id="2" name="Title 1"/>
          <p:cNvSpPr>
            <a:spLocks noGrp="1"/>
          </p:cNvSpPr>
          <p:nvPr>
            <p:ph type="ctrTitle"/>
          </p:nvPr>
        </p:nvSpPr>
        <p:spPr>
          <a:xfrm>
            <a:off x="4974337" y="1265314"/>
            <a:ext cx="4299666" cy="3249131"/>
          </a:xfrm>
        </p:spPr>
        <p:txBody>
          <a:bodyPr>
            <a:normAutofit/>
          </a:bodyPr>
          <a:lstStyle/>
          <a:p>
            <a:pPr algn="l"/>
            <a:r>
              <a:rPr lang="en-US" dirty="0">
                <a:cs typeface="Calibri Light"/>
              </a:rPr>
              <a:t>Assignment 1</a:t>
            </a:r>
            <a:endParaRPr lang="en-US" dirty="0"/>
          </a:p>
        </p:txBody>
      </p:sp>
      <p:sp>
        <p:nvSpPr>
          <p:cNvPr id="3" name="Subtitle 2"/>
          <p:cNvSpPr>
            <a:spLocks noGrp="1"/>
          </p:cNvSpPr>
          <p:nvPr>
            <p:ph type="subTitle" idx="1"/>
          </p:nvPr>
        </p:nvSpPr>
        <p:spPr>
          <a:xfrm>
            <a:off x="4974336" y="4514446"/>
            <a:ext cx="4299666" cy="871042"/>
          </a:xfrm>
        </p:spPr>
        <p:txBody>
          <a:bodyPr vert="horz" lIns="91440" tIns="45720" rIns="91440" bIns="45720" rtlCol="0">
            <a:normAutofit/>
          </a:bodyPr>
          <a:lstStyle/>
          <a:p>
            <a:pPr algn="l"/>
            <a:r>
              <a:rPr lang="en-US" dirty="0"/>
              <a:t>Multi-agency working, Multi-disciplinary working and the Social model. </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50FA3-C496-4F4D-B0AD-E6329170DC6B}"/>
              </a:ext>
            </a:extLst>
          </p:cNvPr>
          <p:cNvSpPr>
            <a:spLocks noGrp="1"/>
          </p:cNvSpPr>
          <p:nvPr>
            <p:ph type="title"/>
          </p:nvPr>
        </p:nvSpPr>
        <p:spPr>
          <a:xfrm>
            <a:off x="677334" y="609600"/>
            <a:ext cx="8596668" cy="1320800"/>
          </a:xfrm>
        </p:spPr>
        <p:txBody>
          <a:bodyPr>
            <a:normAutofit/>
          </a:bodyPr>
          <a:lstStyle/>
          <a:p>
            <a:r>
              <a:rPr lang="en-GB" dirty="0">
                <a:cs typeface="Calibri Light"/>
              </a:rPr>
              <a:t>Contents</a:t>
            </a:r>
            <a:endParaRPr lang="en-GB" dirty="0"/>
          </a:p>
        </p:txBody>
      </p:sp>
      <p:graphicFrame>
        <p:nvGraphicFramePr>
          <p:cNvPr id="5" name="Content Placeholder 2">
            <a:extLst>
              <a:ext uri="{FF2B5EF4-FFF2-40B4-BE49-F238E27FC236}">
                <a16:creationId xmlns:a16="http://schemas.microsoft.com/office/drawing/2014/main" id="{8C7638F4-3871-42B0-AEF9-1FAB85B7B2BA}"/>
              </a:ext>
            </a:extLst>
          </p:cNvPr>
          <p:cNvGraphicFramePr>
            <a:graphicFrameLocks noGrp="1"/>
          </p:cNvGraphicFramePr>
          <p:nvPr>
            <p:ph idx="1"/>
            <p:extLst>
              <p:ext uri="{D42A27DB-BD31-4B8C-83A1-F6EECF244321}">
                <p14:modId xmlns:p14="http://schemas.microsoft.com/office/powerpoint/2010/main" val="333473526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4315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22E15-8FBF-4116-83C1-9C9FBE3B19A9}"/>
              </a:ext>
            </a:extLst>
          </p:cNvPr>
          <p:cNvSpPr>
            <a:spLocks noGrp="1"/>
          </p:cNvSpPr>
          <p:nvPr>
            <p:ph type="title"/>
          </p:nvPr>
        </p:nvSpPr>
        <p:spPr>
          <a:xfrm>
            <a:off x="677334" y="609600"/>
            <a:ext cx="8596668" cy="1320800"/>
          </a:xfrm>
        </p:spPr>
        <p:txBody>
          <a:bodyPr>
            <a:normAutofit/>
          </a:bodyPr>
          <a:lstStyle/>
          <a:p>
            <a:r>
              <a:rPr lang="en-GB">
                <a:cs typeface="Calibri Light"/>
              </a:rPr>
              <a:t>What does it mean to be disabled?</a:t>
            </a:r>
            <a:endParaRPr lang="en-US" dirty="0"/>
          </a:p>
        </p:txBody>
      </p:sp>
      <p:graphicFrame>
        <p:nvGraphicFramePr>
          <p:cNvPr id="7" name="Content Placeholder 2">
            <a:extLst>
              <a:ext uri="{FF2B5EF4-FFF2-40B4-BE49-F238E27FC236}">
                <a16:creationId xmlns:a16="http://schemas.microsoft.com/office/drawing/2014/main" id="{B39D47F1-98E0-40ED-9455-28AD131A41AF}"/>
              </a:ext>
            </a:extLst>
          </p:cNvPr>
          <p:cNvGraphicFramePr>
            <a:graphicFrameLocks noGrp="1"/>
          </p:cNvGraphicFramePr>
          <p:nvPr>
            <p:ph idx="1"/>
            <p:extLst>
              <p:ext uri="{D42A27DB-BD31-4B8C-83A1-F6EECF244321}">
                <p14:modId xmlns:p14="http://schemas.microsoft.com/office/powerpoint/2010/main" val="2859384234"/>
              </p:ext>
            </p:extLst>
          </p:nvPr>
        </p:nvGraphicFramePr>
        <p:xfrm>
          <a:off x="677862" y="2160588"/>
          <a:ext cx="8931963" cy="4087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2321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5A635-3B7F-4927-92CC-727EB917F297}"/>
              </a:ext>
            </a:extLst>
          </p:cNvPr>
          <p:cNvSpPr>
            <a:spLocks noGrp="1"/>
          </p:cNvSpPr>
          <p:nvPr>
            <p:ph type="title"/>
          </p:nvPr>
        </p:nvSpPr>
        <p:spPr/>
        <p:txBody>
          <a:bodyPr/>
          <a:lstStyle/>
          <a:p>
            <a:r>
              <a:rPr lang="en-GB" dirty="0">
                <a:cs typeface="Calibri Light"/>
              </a:rPr>
              <a:t>Disability in children and young people</a:t>
            </a:r>
            <a:endParaRPr lang="en-GB" dirty="0"/>
          </a:p>
        </p:txBody>
      </p:sp>
      <p:sp>
        <p:nvSpPr>
          <p:cNvPr id="6" name="TextBox 5">
            <a:extLst>
              <a:ext uri="{FF2B5EF4-FFF2-40B4-BE49-F238E27FC236}">
                <a16:creationId xmlns:a16="http://schemas.microsoft.com/office/drawing/2014/main" id="{06C9002D-D0F9-47BA-806F-24C95D75F8CC}"/>
              </a:ext>
            </a:extLst>
          </p:cNvPr>
          <p:cNvSpPr txBox="1"/>
          <p:nvPr/>
        </p:nvSpPr>
        <p:spPr>
          <a:xfrm>
            <a:off x="677334" y="1394712"/>
            <a:ext cx="1465943" cy="1015663"/>
          </a:xfrm>
          <a:prstGeom prst="rect">
            <a:avLst/>
          </a:prstGeom>
          <a:noFill/>
        </p:spPr>
        <p:txBody>
          <a:bodyPr wrap="square" rtlCol="0">
            <a:spAutoFit/>
          </a:bodyPr>
          <a:lstStyle/>
          <a:p>
            <a:r>
              <a:rPr lang="en-GB" sz="6000" dirty="0"/>
              <a:t>7%</a:t>
            </a:r>
          </a:p>
        </p:txBody>
      </p:sp>
      <p:sp>
        <p:nvSpPr>
          <p:cNvPr id="9" name="TextBox 8">
            <a:extLst>
              <a:ext uri="{FF2B5EF4-FFF2-40B4-BE49-F238E27FC236}">
                <a16:creationId xmlns:a16="http://schemas.microsoft.com/office/drawing/2014/main" id="{6CA8E9EE-D508-4A40-824B-A3DED567FD61}"/>
              </a:ext>
            </a:extLst>
          </p:cNvPr>
          <p:cNvSpPr txBox="1"/>
          <p:nvPr/>
        </p:nvSpPr>
        <p:spPr>
          <a:xfrm>
            <a:off x="6846783" y="2590799"/>
            <a:ext cx="1586895" cy="1015663"/>
          </a:xfrm>
          <a:prstGeom prst="rect">
            <a:avLst/>
          </a:prstGeom>
          <a:noFill/>
        </p:spPr>
        <p:txBody>
          <a:bodyPr wrap="square" rtlCol="0">
            <a:spAutoFit/>
          </a:bodyPr>
          <a:lstStyle/>
          <a:p>
            <a:r>
              <a:rPr lang="en-GB" sz="6000" dirty="0"/>
              <a:t>40%</a:t>
            </a:r>
          </a:p>
        </p:txBody>
      </p:sp>
      <p:sp>
        <p:nvSpPr>
          <p:cNvPr id="11" name="TextBox 10">
            <a:extLst>
              <a:ext uri="{FF2B5EF4-FFF2-40B4-BE49-F238E27FC236}">
                <a16:creationId xmlns:a16="http://schemas.microsoft.com/office/drawing/2014/main" id="{1456488B-C008-4A56-B48E-C602A260BF20}"/>
              </a:ext>
            </a:extLst>
          </p:cNvPr>
          <p:cNvSpPr txBox="1"/>
          <p:nvPr/>
        </p:nvSpPr>
        <p:spPr>
          <a:xfrm>
            <a:off x="2368833" y="1677072"/>
            <a:ext cx="3164113" cy="1015663"/>
          </a:xfrm>
          <a:prstGeom prst="rect">
            <a:avLst/>
          </a:prstGeom>
          <a:noFill/>
        </p:spPr>
        <p:txBody>
          <a:bodyPr wrap="square" rtlCol="0">
            <a:spAutoFit/>
          </a:bodyPr>
          <a:lstStyle/>
          <a:p>
            <a:r>
              <a:rPr lang="en-GB" sz="6000" dirty="0"/>
              <a:t>800,000</a:t>
            </a:r>
          </a:p>
        </p:txBody>
      </p:sp>
      <p:sp>
        <p:nvSpPr>
          <p:cNvPr id="12" name="TextBox 11">
            <a:extLst>
              <a:ext uri="{FF2B5EF4-FFF2-40B4-BE49-F238E27FC236}">
                <a16:creationId xmlns:a16="http://schemas.microsoft.com/office/drawing/2014/main" id="{E2BE894E-4C73-4206-B0A0-ACA459D098E1}"/>
              </a:ext>
            </a:extLst>
          </p:cNvPr>
          <p:cNvSpPr txBox="1"/>
          <p:nvPr/>
        </p:nvSpPr>
        <p:spPr>
          <a:xfrm>
            <a:off x="7924803" y="3443175"/>
            <a:ext cx="2282998" cy="1015663"/>
          </a:xfrm>
          <a:prstGeom prst="rect">
            <a:avLst/>
          </a:prstGeom>
          <a:noFill/>
        </p:spPr>
        <p:txBody>
          <a:bodyPr wrap="square" rtlCol="0">
            <a:spAutoFit/>
          </a:bodyPr>
          <a:lstStyle/>
          <a:p>
            <a:r>
              <a:rPr lang="en-GB" sz="6000" dirty="0"/>
              <a:t>99.1%</a:t>
            </a:r>
          </a:p>
        </p:txBody>
      </p:sp>
      <p:sp>
        <p:nvSpPr>
          <p:cNvPr id="14" name="TextBox 13">
            <a:extLst>
              <a:ext uri="{FF2B5EF4-FFF2-40B4-BE49-F238E27FC236}">
                <a16:creationId xmlns:a16="http://schemas.microsoft.com/office/drawing/2014/main" id="{DE8A9B39-57D2-4480-AD29-124F9D1CFDEC}"/>
              </a:ext>
            </a:extLst>
          </p:cNvPr>
          <p:cNvSpPr txBox="1"/>
          <p:nvPr/>
        </p:nvSpPr>
        <p:spPr>
          <a:xfrm>
            <a:off x="1105832" y="5707447"/>
            <a:ext cx="3193144" cy="861774"/>
          </a:xfrm>
          <a:prstGeom prst="rect">
            <a:avLst/>
          </a:prstGeom>
          <a:noFill/>
        </p:spPr>
        <p:txBody>
          <a:bodyPr wrap="square" rtlCol="0">
            <a:spAutoFit/>
          </a:bodyPr>
          <a:lstStyle/>
          <a:p>
            <a:r>
              <a:rPr lang="en-GB" dirty="0">
                <a:cs typeface="Calibri"/>
              </a:rPr>
              <a:t> </a:t>
            </a:r>
          </a:p>
          <a:p>
            <a:r>
              <a:rPr lang="en-GB" sz="1400" dirty="0">
                <a:cs typeface="Calibri"/>
              </a:rPr>
              <a:t>(Disabled Living Foundation, 2017)</a:t>
            </a:r>
          </a:p>
          <a:p>
            <a:endParaRPr lang="en-GB" dirty="0"/>
          </a:p>
        </p:txBody>
      </p:sp>
      <p:sp>
        <p:nvSpPr>
          <p:cNvPr id="15" name="TextBox 14">
            <a:extLst>
              <a:ext uri="{FF2B5EF4-FFF2-40B4-BE49-F238E27FC236}">
                <a16:creationId xmlns:a16="http://schemas.microsoft.com/office/drawing/2014/main" id="{7118C46B-019C-4198-A946-E814DA0C6E58}"/>
              </a:ext>
            </a:extLst>
          </p:cNvPr>
          <p:cNvSpPr txBox="1"/>
          <p:nvPr/>
        </p:nvSpPr>
        <p:spPr>
          <a:xfrm>
            <a:off x="7772040" y="5840024"/>
            <a:ext cx="2282999" cy="307777"/>
          </a:xfrm>
          <a:prstGeom prst="rect">
            <a:avLst/>
          </a:prstGeom>
          <a:noFill/>
        </p:spPr>
        <p:txBody>
          <a:bodyPr wrap="square" rtlCol="0">
            <a:spAutoFit/>
          </a:bodyPr>
          <a:lstStyle/>
          <a:p>
            <a:r>
              <a:rPr lang="en-US" sz="1400" dirty="0"/>
              <a:t>(Smith, 2016)</a:t>
            </a:r>
            <a:endParaRPr lang="en-GB" sz="1400" dirty="0"/>
          </a:p>
        </p:txBody>
      </p:sp>
      <p:graphicFrame>
        <p:nvGraphicFramePr>
          <p:cNvPr id="5" name="Chart 4">
            <a:extLst>
              <a:ext uri="{FF2B5EF4-FFF2-40B4-BE49-F238E27FC236}">
                <a16:creationId xmlns:a16="http://schemas.microsoft.com/office/drawing/2014/main" id="{99E17CE6-85B3-4E24-AC11-4010EFC52E96}"/>
              </a:ext>
            </a:extLst>
          </p:cNvPr>
          <p:cNvGraphicFramePr/>
          <p:nvPr>
            <p:extLst>
              <p:ext uri="{D42A27DB-BD31-4B8C-83A1-F6EECF244321}">
                <p14:modId xmlns:p14="http://schemas.microsoft.com/office/powerpoint/2010/main" val="3781286669"/>
              </p:ext>
            </p:extLst>
          </p:nvPr>
        </p:nvGraphicFramePr>
        <p:xfrm>
          <a:off x="889291" y="2739051"/>
          <a:ext cx="4455927" cy="319225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8183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1" grpId="0"/>
      <p:bldP spid="12" grpId="0"/>
      <p:bldP spid="14" grpId="0"/>
      <p:bldP spid="15"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5859B-3387-4C0F-9346-7560E0F15774}"/>
              </a:ext>
            </a:extLst>
          </p:cNvPr>
          <p:cNvSpPr>
            <a:spLocks noGrp="1"/>
          </p:cNvSpPr>
          <p:nvPr>
            <p:ph type="title"/>
          </p:nvPr>
        </p:nvSpPr>
        <p:spPr/>
        <p:txBody>
          <a:bodyPr/>
          <a:lstStyle/>
          <a:p>
            <a:r>
              <a:rPr lang="en-GB" dirty="0"/>
              <a:t>What help is available?</a:t>
            </a:r>
          </a:p>
        </p:txBody>
      </p:sp>
      <p:graphicFrame>
        <p:nvGraphicFramePr>
          <p:cNvPr id="9" name="Content Placeholder 8">
            <a:extLst>
              <a:ext uri="{FF2B5EF4-FFF2-40B4-BE49-F238E27FC236}">
                <a16:creationId xmlns:a16="http://schemas.microsoft.com/office/drawing/2014/main" id="{CFE5ADC4-6446-4AB1-9CB2-0D3CFAD688CC}"/>
              </a:ext>
            </a:extLst>
          </p:cNvPr>
          <p:cNvGraphicFramePr>
            <a:graphicFrameLocks noGrp="1"/>
          </p:cNvGraphicFramePr>
          <p:nvPr>
            <p:ph idx="1"/>
            <p:extLst>
              <p:ext uri="{D42A27DB-BD31-4B8C-83A1-F6EECF244321}">
                <p14:modId xmlns:p14="http://schemas.microsoft.com/office/powerpoint/2010/main" val="3570656274"/>
              </p:ext>
            </p:extLst>
          </p:nvPr>
        </p:nvGraphicFramePr>
        <p:xfrm>
          <a:off x="677334" y="1270000"/>
          <a:ext cx="9231684" cy="4352968"/>
        </p:xfrm>
        <a:graphic>
          <a:graphicData uri="http://schemas.openxmlformats.org/drawingml/2006/table">
            <a:tbl>
              <a:tblPr firstRow="1" bandRow="1">
                <a:tableStyleId>{5C22544A-7EE6-4342-B048-85BDC9FD1C3A}</a:tableStyleId>
              </a:tblPr>
              <a:tblGrid>
                <a:gridCol w="2307921">
                  <a:extLst>
                    <a:ext uri="{9D8B030D-6E8A-4147-A177-3AD203B41FA5}">
                      <a16:colId xmlns:a16="http://schemas.microsoft.com/office/drawing/2014/main" val="1136040496"/>
                    </a:ext>
                  </a:extLst>
                </a:gridCol>
                <a:gridCol w="2307921">
                  <a:extLst>
                    <a:ext uri="{9D8B030D-6E8A-4147-A177-3AD203B41FA5}">
                      <a16:colId xmlns:a16="http://schemas.microsoft.com/office/drawing/2014/main" val="3776260256"/>
                    </a:ext>
                  </a:extLst>
                </a:gridCol>
                <a:gridCol w="2307921">
                  <a:extLst>
                    <a:ext uri="{9D8B030D-6E8A-4147-A177-3AD203B41FA5}">
                      <a16:colId xmlns:a16="http://schemas.microsoft.com/office/drawing/2014/main" val="212717007"/>
                    </a:ext>
                  </a:extLst>
                </a:gridCol>
                <a:gridCol w="2307921">
                  <a:extLst>
                    <a:ext uri="{9D8B030D-6E8A-4147-A177-3AD203B41FA5}">
                      <a16:colId xmlns:a16="http://schemas.microsoft.com/office/drawing/2014/main" val="2416195991"/>
                    </a:ext>
                  </a:extLst>
                </a:gridCol>
              </a:tblGrid>
              <a:tr h="786808">
                <a:tc>
                  <a:txBody>
                    <a:bodyPr/>
                    <a:lstStyle/>
                    <a:p>
                      <a:pPr algn="ctr"/>
                      <a:r>
                        <a:rPr lang="en-GB" dirty="0"/>
                        <a:t>Type of service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Who can access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Examples of services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Settings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3018175"/>
                  </a:ext>
                </a:extLst>
              </a:tr>
              <a:tr h="1037518">
                <a:tc>
                  <a:txBody>
                    <a:bodyPr/>
                    <a:lstStyle/>
                    <a:p>
                      <a:r>
                        <a:rPr lang="en-GB" dirty="0"/>
                        <a:t>Universal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Any child or young person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Health, Education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Local doctors surgery, hospital, dentist, optician, school.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21760069"/>
                  </a:ext>
                </a:extLst>
              </a:tr>
              <a:tr h="664316">
                <a:tc>
                  <a:txBody>
                    <a:bodyPr/>
                    <a:lstStyle/>
                    <a:p>
                      <a:r>
                        <a:rPr lang="en-GB" dirty="0"/>
                        <a:t>Targeted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Certain groups of children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Parental support, after school or weekend clubs.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Social services, community centres, schools.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64185286"/>
                  </a:ext>
                </a:extLst>
              </a:tr>
              <a:tr h="664316">
                <a:tc>
                  <a:txBody>
                    <a:bodyPr/>
                    <a:lstStyle/>
                    <a:p>
                      <a:r>
                        <a:rPr lang="en-GB" dirty="0"/>
                        <a:t>Specialist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Children or young people recommended from universal services.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Family support worker, youth offending workers, speech and language therapists.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Social services, Home, school, organisations own location,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38211817"/>
                  </a:ext>
                </a:extLst>
              </a:tr>
            </a:tbl>
          </a:graphicData>
        </a:graphic>
      </p:graphicFrame>
      <p:sp>
        <p:nvSpPr>
          <p:cNvPr id="10" name="TextBox 9">
            <a:extLst>
              <a:ext uri="{FF2B5EF4-FFF2-40B4-BE49-F238E27FC236}">
                <a16:creationId xmlns:a16="http://schemas.microsoft.com/office/drawing/2014/main" id="{B20A861D-6299-43F8-836B-1A9FBD50C206}"/>
              </a:ext>
            </a:extLst>
          </p:cNvPr>
          <p:cNvSpPr txBox="1"/>
          <p:nvPr/>
        </p:nvSpPr>
        <p:spPr>
          <a:xfrm>
            <a:off x="8291200" y="6351181"/>
            <a:ext cx="1965603" cy="369332"/>
          </a:xfrm>
          <a:prstGeom prst="rect">
            <a:avLst/>
          </a:prstGeom>
          <a:noFill/>
        </p:spPr>
        <p:txBody>
          <a:bodyPr wrap="none" rtlCol="0">
            <a:spAutoFit/>
          </a:bodyPr>
          <a:lstStyle/>
          <a:p>
            <a:r>
              <a:rPr lang="en-GB" dirty="0">
                <a:cs typeface="Calibri"/>
              </a:rPr>
              <a:t>Hodkinson (2016)</a:t>
            </a:r>
            <a:endParaRPr lang="en-GB" dirty="0"/>
          </a:p>
        </p:txBody>
      </p:sp>
    </p:spTree>
    <p:extLst>
      <p:ext uri="{BB962C8B-B14F-4D97-AF65-F5344CB8AC3E}">
        <p14:creationId xmlns:p14="http://schemas.microsoft.com/office/powerpoint/2010/main" val="3930309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FE19578-9A23-4027-90C5-6BB33F3C7BE1}"/>
              </a:ext>
            </a:extLst>
          </p:cNvPr>
          <p:cNvPicPr>
            <a:picLocks noChangeAspect="1"/>
          </p:cNvPicPr>
          <p:nvPr/>
        </p:nvPicPr>
        <p:blipFill rotWithShape="1">
          <a:blip r:embed="rId3">
            <a:extLst>
              <a:ext uri="{28A0092B-C50C-407E-A947-70E740481C1C}">
                <a14:useLocalDpi xmlns:a14="http://schemas.microsoft.com/office/drawing/2010/main" val="0"/>
              </a:ext>
            </a:extLst>
          </a:blip>
          <a:srcRect t="19606" b="25064"/>
          <a:stretch/>
        </p:blipFill>
        <p:spPr>
          <a:xfrm>
            <a:off x="6096000" y="4893276"/>
            <a:ext cx="2930517" cy="1621440"/>
          </a:xfrm>
          <a:prstGeom prst="rect">
            <a:avLst/>
          </a:prstGeom>
        </p:spPr>
      </p:pic>
      <p:pic>
        <p:nvPicPr>
          <p:cNvPr id="5" name="Picture 4" descr="A picture containing clipart&#10;&#10;Description generated with very high confidence">
            <a:extLst>
              <a:ext uri="{FF2B5EF4-FFF2-40B4-BE49-F238E27FC236}">
                <a16:creationId xmlns:a16="http://schemas.microsoft.com/office/drawing/2014/main" id="{CC1D22A3-4540-46C1-9CEC-07428F359D0A}"/>
              </a:ext>
            </a:extLst>
          </p:cNvPr>
          <p:cNvPicPr>
            <a:picLocks noChangeAspect="1"/>
          </p:cNvPicPr>
          <p:nvPr/>
        </p:nvPicPr>
        <p:blipFill rotWithShape="1">
          <a:blip r:embed="rId4">
            <a:extLst>
              <a:ext uri="{28A0092B-C50C-407E-A947-70E740481C1C}">
                <a14:useLocalDpi xmlns:a14="http://schemas.microsoft.com/office/drawing/2010/main" val="0"/>
              </a:ext>
            </a:extLst>
          </a:blip>
          <a:srcRect t="20374" b="11110"/>
          <a:stretch/>
        </p:blipFill>
        <p:spPr>
          <a:xfrm>
            <a:off x="6726747" y="296562"/>
            <a:ext cx="2596281" cy="1320800"/>
          </a:xfrm>
          <a:prstGeom prst="rect">
            <a:avLst/>
          </a:prstGeom>
        </p:spPr>
      </p:pic>
      <p:pic>
        <p:nvPicPr>
          <p:cNvPr id="9" name="Picture 8" descr="A large brick building with a sign in front of a house&#10;&#10;Description generated with very high confidence">
            <a:extLst>
              <a:ext uri="{FF2B5EF4-FFF2-40B4-BE49-F238E27FC236}">
                <a16:creationId xmlns:a16="http://schemas.microsoft.com/office/drawing/2014/main" id="{B035012A-2F7B-44F2-8087-16C41FA2FC4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66467" y="2464555"/>
            <a:ext cx="3857777" cy="1928889"/>
          </a:xfrm>
          <a:prstGeom prst="rect">
            <a:avLst/>
          </a:prstGeom>
        </p:spPr>
      </p:pic>
      <p:sp>
        <p:nvSpPr>
          <p:cNvPr id="2" name="Title 1">
            <a:extLst>
              <a:ext uri="{FF2B5EF4-FFF2-40B4-BE49-F238E27FC236}">
                <a16:creationId xmlns:a16="http://schemas.microsoft.com/office/drawing/2014/main" id="{1196DCC7-3C74-4F41-B563-0781686C1B26}"/>
              </a:ext>
            </a:extLst>
          </p:cNvPr>
          <p:cNvSpPr>
            <a:spLocks noGrp="1"/>
          </p:cNvSpPr>
          <p:nvPr>
            <p:ph type="title"/>
          </p:nvPr>
        </p:nvSpPr>
        <p:spPr>
          <a:xfrm>
            <a:off x="677330" y="609600"/>
            <a:ext cx="2930518" cy="1320800"/>
          </a:xfrm>
        </p:spPr>
        <p:txBody>
          <a:bodyPr anchor="ctr">
            <a:normAutofit/>
          </a:bodyPr>
          <a:lstStyle/>
          <a:p>
            <a:r>
              <a:rPr lang="en-GB" dirty="0"/>
              <a:t>Services</a:t>
            </a:r>
          </a:p>
        </p:txBody>
      </p:sp>
      <p:sp>
        <p:nvSpPr>
          <p:cNvPr id="3" name="Content Placeholder 2">
            <a:extLst>
              <a:ext uri="{FF2B5EF4-FFF2-40B4-BE49-F238E27FC236}">
                <a16:creationId xmlns:a16="http://schemas.microsoft.com/office/drawing/2014/main" id="{D850BB5E-C8BE-4CC5-A29C-0DEED71BB08B}"/>
              </a:ext>
            </a:extLst>
          </p:cNvPr>
          <p:cNvSpPr>
            <a:spLocks noGrp="1"/>
          </p:cNvSpPr>
          <p:nvPr>
            <p:ph idx="1"/>
          </p:nvPr>
        </p:nvSpPr>
        <p:spPr>
          <a:xfrm>
            <a:off x="677330" y="2160589"/>
            <a:ext cx="5418670" cy="3880773"/>
          </a:xfrm>
        </p:spPr>
        <p:txBody>
          <a:bodyPr>
            <a:normAutofit/>
          </a:bodyPr>
          <a:lstStyle/>
          <a:p>
            <a:pPr>
              <a:lnSpc>
                <a:spcPct val="90000"/>
              </a:lnSpc>
            </a:pPr>
            <a:r>
              <a:rPr lang="en-GB" sz="1400" dirty="0"/>
              <a:t>Statutory </a:t>
            </a:r>
            <a:r>
              <a:rPr lang="en-GB" sz="1400" dirty="0" err="1"/>
              <a:t>e.g</a:t>
            </a:r>
            <a:r>
              <a:rPr lang="en-GB" sz="1400" dirty="0"/>
              <a:t>: National Health Service (NHS)</a:t>
            </a:r>
          </a:p>
          <a:p>
            <a:pPr>
              <a:lnSpc>
                <a:spcPct val="90000"/>
              </a:lnSpc>
            </a:pPr>
            <a:endParaRPr lang="en-GB" sz="1400" dirty="0"/>
          </a:p>
          <a:p>
            <a:pPr>
              <a:lnSpc>
                <a:spcPct val="90000"/>
              </a:lnSpc>
            </a:pPr>
            <a:r>
              <a:rPr lang="en-GB" sz="1400" dirty="0"/>
              <a:t>Private </a:t>
            </a:r>
            <a:r>
              <a:rPr lang="en-GB" sz="1400" dirty="0" err="1"/>
              <a:t>e.g</a:t>
            </a:r>
            <a:r>
              <a:rPr lang="en-GB" sz="1400" dirty="0"/>
              <a:t>: private schools</a:t>
            </a:r>
          </a:p>
          <a:p>
            <a:pPr>
              <a:lnSpc>
                <a:spcPct val="90000"/>
              </a:lnSpc>
            </a:pPr>
            <a:endParaRPr lang="en-GB" sz="1400" dirty="0"/>
          </a:p>
          <a:p>
            <a:pPr>
              <a:lnSpc>
                <a:spcPct val="90000"/>
              </a:lnSpc>
            </a:pPr>
            <a:r>
              <a:rPr lang="en-GB" sz="1400" dirty="0"/>
              <a:t>Voluntary </a:t>
            </a:r>
            <a:r>
              <a:rPr lang="en-GB" sz="1400" dirty="0" err="1"/>
              <a:t>e.g</a:t>
            </a:r>
            <a:r>
              <a:rPr lang="en-GB" sz="1400" dirty="0"/>
              <a:t>: National Society for the Prevention of Cruelty to Children(NSPCC)</a:t>
            </a:r>
          </a:p>
          <a:p>
            <a:pPr>
              <a:lnSpc>
                <a:spcPct val="90000"/>
              </a:lnSpc>
            </a:pPr>
            <a:endParaRPr lang="en-GB" sz="1400" dirty="0"/>
          </a:p>
          <a:p>
            <a:pPr>
              <a:lnSpc>
                <a:spcPct val="90000"/>
              </a:lnSpc>
            </a:pPr>
            <a:endParaRPr lang="en-GB" sz="1400" dirty="0"/>
          </a:p>
          <a:p>
            <a:pPr>
              <a:lnSpc>
                <a:spcPct val="90000"/>
              </a:lnSpc>
            </a:pPr>
            <a:endParaRPr lang="en-GB" sz="1400" dirty="0"/>
          </a:p>
          <a:p>
            <a:pPr marL="0" indent="0">
              <a:lnSpc>
                <a:spcPct val="90000"/>
              </a:lnSpc>
              <a:buNone/>
            </a:pPr>
            <a:r>
              <a:rPr lang="en-US" sz="1400" dirty="0"/>
              <a:t>(Health, social care and children's services, 2018)</a:t>
            </a:r>
            <a:endParaRPr lang="en-GB" sz="1400" dirty="0"/>
          </a:p>
        </p:txBody>
      </p:sp>
    </p:spTree>
    <p:extLst>
      <p:ext uri="{BB962C8B-B14F-4D97-AF65-F5344CB8AC3E}">
        <p14:creationId xmlns:p14="http://schemas.microsoft.com/office/powerpoint/2010/main" val="897821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77D9CE-A0DE-4FB3-8D4D-0300021A90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7417" y="2159000"/>
            <a:ext cx="3145536" cy="2359152"/>
          </a:xfrm>
          <a:prstGeom prst="rect">
            <a:avLst/>
          </a:prstGeom>
        </p:spPr>
      </p:pic>
      <p:sp>
        <p:nvSpPr>
          <p:cNvPr id="2" name="Title 1">
            <a:extLst>
              <a:ext uri="{FF2B5EF4-FFF2-40B4-BE49-F238E27FC236}">
                <a16:creationId xmlns:a16="http://schemas.microsoft.com/office/drawing/2014/main" id="{4A98D464-DEFF-4EA6-AB87-84377FE4E41E}"/>
              </a:ext>
            </a:extLst>
          </p:cNvPr>
          <p:cNvSpPr>
            <a:spLocks noGrp="1"/>
          </p:cNvSpPr>
          <p:nvPr>
            <p:ph type="title"/>
          </p:nvPr>
        </p:nvSpPr>
        <p:spPr>
          <a:xfrm>
            <a:off x="677334" y="609600"/>
            <a:ext cx="8596668" cy="1320800"/>
          </a:xfrm>
        </p:spPr>
        <p:txBody>
          <a:bodyPr anchor="t">
            <a:normAutofit/>
          </a:bodyPr>
          <a:lstStyle/>
          <a:p>
            <a:r>
              <a:rPr lang="en-GB" dirty="0">
                <a:cs typeface="Calibri Light"/>
              </a:rPr>
              <a:t>Multi-Agency Working</a:t>
            </a:r>
            <a:endParaRPr lang="en-US" dirty="0"/>
          </a:p>
        </p:txBody>
      </p:sp>
      <p:sp>
        <p:nvSpPr>
          <p:cNvPr id="3" name="Content Placeholder 2">
            <a:extLst>
              <a:ext uri="{FF2B5EF4-FFF2-40B4-BE49-F238E27FC236}">
                <a16:creationId xmlns:a16="http://schemas.microsoft.com/office/drawing/2014/main" id="{6F5AF696-3B33-4A06-B049-E657515D7FA5}"/>
              </a:ext>
            </a:extLst>
          </p:cNvPr>
          <p:cNvSpPr>
            <a:spLocks noGrp="1"/>
          </p:cNvSpPr>
          <p:nvPr>
            <p:ph idx="1"/>
          </p:nvPr>
        </p:nvSpPr>
        <p:spPr>
          <a:xfrm>
            <a:off x="677334" y="2160590"/>
            <a:ext cx="5220430" cy="3701270"/>
          </a:xfrm>
        </p:spPr>
        <p:txBody>
          <a:bodyPr vert="horz" lIns="91440" tIns="45720" rIns="91440" bIns="45720" rtlCol="0">
            <a:normAutofit/>
          </a:bodyPr>
          <a:lstStyle/>
          <a:p>
            <a:pPr>
              <a:lnSpc>
                <a:spcPct val="90000"/>
              </a:lnSpc>
            </a:pPr>
            <a:r>
              <a:rPr lang="en-GB" sz="1700" dirty="0">
                <a:cs typeface="Calibri"/>
              </a:rPr>
              <a:t>A number of different agencies all working together to reach a shared goal (Walker, 2018).</a:t>
            </a:r>
          </a:p>
          <a:p>
            <a:pPr>
              <a:lnSpc>
                <a:spcPct val="90000"/>
              </a:lnSpc>
            </a:pPr>
            <a:endParaRPr lang="en-GB" sz="1700" dirty="0">
              <a:cs typeface="Calibri"/>
            </a:endParaRPr>
          </a:p>
          <a:p>
            <a:pPr>
              <a:lnSpc>
                <a:spcPct val="90000"/>
              </a:lnSpc>
            </a:pPr>
            <a:r>
              <a:rPr lang="en-GB" sz="1700" dirty="0"/>
              <a:t>“Multi-agency working brings together practitioners from different sectors and professions to provide an integrated way of working to support children, young people and families” </a:t>
            </a:r>
            <a:r>
              <a:rPr lang="en-GB" sz="1700" dirty="0">
                <a:cs typeface="Calibri"/>
              </a:rPr>
              <a:t>(The Department of education, 2012) </a:t>
            </a:r>
          </a:p>
          <a:p>
            <a:pPr>
              <a:lnSpc>
                <a:spcPct val="90000"/>
              </a:lnSpc>
            </a:pPr>
            <a:endParaRPr lang="en-GB" sz="1700" dirty="0">
              <a:cs typeface="Calibri"/>
            </a:endParaRPr>
          </a:p>
          <a:p>
            <a:pPr>
              <a:lnSpc>
                <a:spcPct val="90000"/>
              </a:lnSpc>
            </a:pPr>
            <a:r>
              <a:rPr lang="en-GB" sz="1700" dirty="0">
                <a:cs typeface="Calibri"/>
              </a:rPr>
              <a:t>Examples: Social services, health, private and public schools and police officers. (The Department of education, 2012) </a:t>
            </a:r>
          </a:p>
          <a:p>
            <a:pPr marL="0" indent="0">
              <a:lnSpc>
                <a:spcPct val="90000"/>
              </a:lnSpc>
              <a:buNone/>
            </a:pPr>
            <a:endParaRPr lang="en-GB" sz="1700" dirty="0">
              <a:cs typeface="Calibri"/>
            </a:endParaRPr>
          </a:p>
        </p:txBody>
      </p:sp>
    </p:spTree>
    <p:extLst>
      <p:ext uri="{BB962C8B-B14F-4D97-AF65-F5344CB8AC3E}">
        <p14:creationId xmlns:p14="http://schemas.microsoft.com/office/powerpoint/2010/main" val="3902547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9086A-2F0A-4341-AA3D-F743FDF33041}"/>
              </a:ext>
            </a:extLst>
          </p:cNvPr>
          <p:cNvSpPr>
            <a:spLocks noGrp="1"/>
          </p:cNvSpPr>
          <p:nvPr>
            <p:ph type="title"/>
          </p:nvPr>
        </p:nvSpPr>
        <p:spPr/>
        <p:txBody>
          <a:bodyPr/>
          <a:lstStyle/>
          <a:p>
            <a:r>
              <a:rPr lang="en-GB" dirty="0">
                <a:cs typeface="Calibri Light"/>
              </a:rPr>
              <a:t>Multi-Agency Working</a:t>
            </a:r>
            <a:endParaRPr lang="en-GB" dirty="0"/>
          </a:p>
        </p:txBody>
      </p:sp>
      <p:graphicFrame>
        <p:nvGraphicFramePr>
          <p:cNvPr id="6" name="Content Placeholder 5">
            <a:extLst>
              <a:ext uri="{FF2B5EF4-FFF2-40B4-BE49-F238E27FC236}">
                <a16:creationId xmlns:a16="http://schemas.microsoft.com/office/drawing/2014/main" id="{0EE328E1-4FFC-43CD-86E2-2EB1AAD986E4}"/>
              </a:ext>
            </a:extLst>
          </p:cNvPr>
          <p:cNvGraphicFramePr>
            <a:graphicFrameLocks noGrp="1"/>
          </p:cNvGraphicFramePr>
          <p:nvPr>
            <p:ph sz="half" idx="2"/>
            <p:extLst>
              <p:ext uri="{D42A27DB-BD31-4B8C-83A1-F6EECF244321}">
                <p14:modId xmlns:p14="http://schemas.microsoft.com/office/powerpoint/2010/main" val="822145806"/>
              </p:ext>
            </p:extLst>
          </p:nvPr>
        </p:nvGraphicFramePr>
        <p:xfrm>
          <a:off x="677334" y="1420037"/>
          <a:ext cx="8596668" cy="4911179"/>
        </p:xfrm>
        <a:graphic>
          <a:graphicData uri="http://schemas.openxmlformats.org/drawingml/2006/table">
            <a:tbl>
              <a:tblPr firstRow="1" bandRow="1">
                <a:tableStyleId>{5C22544A-7EE6-4342-B048-85BDC9FD1C3A}</a:tableStyleId>
              </a:tblPr>
              <a:tblGrid>
                <a:gridCol w="4298334">
                  <a:extLst>
                    <a:ext uri="{9D8B030D-6E8A-4147-A177-3AD203B41FA5}">
                      <a16:colId xmlns:a16="http://schemas.microsoft.com/office/drawing/2014/main" val="2885107663"/>
                    </a:ext>
                  </a:extLst>
                </a:gridCol>
                <a:gridCol w="4298334">
                  <a:extLst>
                    <a:ext uri="{9D8B030D-6E8A-4147-A177-3AD203B41FA5}">
                      <a16:colId xmlns:a16="http://schemas.microsoft.com/office/drawing/2014/main" val="1859032634"/>
                    </a:ext>
                  </a:extLst>
                </a:gridCol>
              </a:tblGrid>
              <a:tr h="408763">
                <a:tc>
                  <a:txBody>
                    <a:bodyPr/>
                    <a:lstStyle/>
                    <a:p>
                      <a:r>
                        <a:rPr lang="en-GB" dirty="0"/>
                        <a:t>Benefits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dirty="0"/>
                        <a:t>Challenges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97459800"/>
                  </a:ext>
                </a:extLst>
              </a:tr>
              <a:tr h="576964">
                <a:tc>
                  <a:txBody>
                    <a:bodyPr/>
                    <a:lstStyle/>
                    <a:p>
                      <a:r>
                        <a:rPr lang="en-GB" dirty="0"/>
                        <a:t>Provides holistic approach.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dirty="0"/>
                        <a:t>Managing differences.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9024534"/>
                  </a:ext>
                </a:extLst>
              </a:tr>
              <a:tr h="576964">
                <a:tc>
                  <a:txBody>
                    <a:bodyPr/>
                    <a:lstStyle/>
                    <a:p>
                      <a:r>
                        <a:rPr lang="en-GB" dirty="0"/>
                        <a:t>Greater co-working across agencies.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dirty="0"/>
                        <a:t>Working with other people.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27350786"/>
                  </a:ext>
                </a:extLst>
              </a:tr>
              <a:tr h="576964">
                <a:tc>
                  <a:txBody>
                    <a:bodyPr/>
                    <a:lstStyle/>
                    <a:p>
                      <a:r>
                        <a:rPr lang="en-GB" dirty="0"/>
                        <a:t>Opportunities for joint training.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dirty="0"/>
                        <a:t>Funding and resources.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222285369"/>
                  </a:ext>
                </a:extLst>
              </a:tr>
              <a:tr h="576964">
                <a:tc>
                  <a:txBody>
                    <a:bodyPr/>
                    <a:lstStyle/>
                    <a:p>
                      <a:r>
                        <a:rPr lang="en-GB" dirty="0"/>
                        <a:t>Enhanced communication.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dirty="0"/>
                        <a:t>Accountability.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61812168"/>
                  </a:ext>
                </a:extLst>
              </a:tr>
              <a:tr h="576964">
                <a:tc>
                  <a:txBody>
                    <a:bodyPr/>
                    <a:lstStyle/>
                    <a:p>
                      <a:r>
                        <a:rPr lang="en-GB" dirty="0"/>
                        <a:t>Members know what’s going on in their organisation and the Multi-agency team.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dirty="0"/>
                        <a:t>Communication.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81495961"/>
                  </a:ext>
                </a:extLst>
              </a:tr>
              <a:tr h="576964">
                <a:tc>
                  <a:txBody>
                    <a:bodyPr/>
                    <a:lstStyle/>
                    <a:p>
                      <a:r>
                        <a:rPr lang="en-GB" dirty="0"/>
                        <a:t>Members will still receive training from their organisation.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dirty="0"/>
                        <a:t>Responsibilities.</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87246370"/>
                  </a:ext>
                </a:extLst>
              </a:tr>
              <a:tr h="576964">
                <a:tc>
                  <a:txBody>
                    <a:bodyPr/>
                    <a:lstStyle/>
                    <a:p>
                      <a:r>
                        <a:rPr lang="en-GB" dirty="0"/>
                        <a:t>Shared and varied skills enhances effectiveness.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71418470"/>
                  </a:ext>
                </a:extLst>
              </a:tr>
            </a:tbl>
          </a:graphicData>
        </a:graphic>
      </p:graphicFrame>
      <p:sp>
        <p:nvSpPr>
          <p:cNvPr id="3" name="TextBox 2">
            <a:extLst>
              <a:ext uri="{FF2B5EF4-FFF2-40B4-BE49-F238E27FC236}">
                <a16:creationId xmlns:a16="http://schemas.microsoft.com/office/drawing/2014/main" id="{2BBB709F-55B0-4DE7-B887-D7B63D281D37}"/>
              </a:ext>
            </a:extLst>
          </p:cNvPr>
          <p:cNvSpPr txBox="1"/>
          <p:nvPr/>
        </p:nvSpPr>
        <p:spPr>
          <a:xfrm>
            <a:off x="2644345" y="6331216"/>
            <a:ext cx="5165125" cy="369332"/>
          </a:xfrm>
          <a:prstGeom prst="rect">
            <a:avLst/>
          </a:prstGeom>
          <a:noFill/>
        </p:spPr>
        <p:txBody>
          <a:bodyPr wrap="square" rtlCol="0">
            <a:spAutoFit/>
          </a:bodyPr>
          <a:lstStyle/>
          <a:p>
            <a:r>
              <a:rPr lang="en-US" dirty="0"/>
              <a:t>(Walker, 2008) </a:t>
            </a:r>
            <a:r>
              <a:rPr lang="en-GB" dirty="0"/>
              <a:t>(Hodkinson, 2016)</a:t>
            </a:r>
            <a:endParaRPr lang="en-GB" dirty="0">
              <a:cs typeface="Calibri"/>
            </a:endParaRPr>
          </a:p>
        </p:txBody>
      </p:sp>
    </p:spTree>
    <p:extLst>
      <p:ext uri="{BB962C8B-B14F-4D97-AF65-F5344CB8AC3E}">
        <p14:creationId xmlns:p14="http://schemas.microsoft.com/office/powerpoint/2010/main" val="2690153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toy&#10;&#10;Description generated with high confidence">
            <a:extLst>
              <a:ext uri="{FF2B5EF4-FFF2-40B4-BE49-F238E27FC236}">
                <a16:creationId xmlns:a16="http://schemas.microsoft.com/office/drawing/2014/main" id="{1F0DE581-C20B-48FC-9491-F65A79990C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7417" y="2159000"/>
            <a:ext cx="3145536" cy="1800819"/>
          </a:xfrm>
          <a:prstGeom prst="rect">
            <a:avLst/>
          </a:prstGeom>
        </p:spPr>
      </p:pic>
      <p:sp>
        <p:nvSpPr>
          <p:cNvPr id="2" name="Title 1">
            <a:extLst>
              <a:ext uri="{FF2B5EF4-FFF2-40B4-BE49-F238E27FC236}">
                <a16:creationId xmlns:a16="http://schemas.microsoft.com/office/drawing/2014/main" id="{D96C6C00-C0A8-4CE6-8469-405B4FA56467}"/>
              </a:ext>
            </a:extLst>
          </p:cNvPr>
          <p:cNvSpPr>
            <a:spLocks noGrp="1"/>
          </p:cNvSpPr>
          <p:nvPr>
            <p:ph type="title"/>
          </p:nvPr>
        </p:nvSpPr>
        <p:spPr>
          <a:xfrm>
            <a:off x="677334" y="609600"/>
            <a:ext cx="8596668" cy="1320800"/>
          </a:xfrm>
        </p:spPr>
        <p:txBody>
          <a:bodyPr anchor="t">
            <a:normAutofit/>
          </a:bodyPr>
          <a:lstStyle/>
          <a:p>
            <a:r>
              <a:rPr lang="en-GB" dirty="0">
                <a:cs typeface="Calibri Light"/>
              </a:rPr>
              <a:t>Multi-Disciplinary Working</a:t>
            </a:r>
          </a:p>
        </p:txBody>
      </p:sp>
      <p:sp>
        <p:nvSpPr>
          <p:cNvPr id="3" name="Content Placeholder 2">
            <a:extLst>
              <a:ext uri="{FF2B5EF4-FFF2-40B4-BE49-F238E27FC236}">
                <a16:creationId xmlns:a16="http://schemas.microsoft.com/office/drawing/2014/main" id="{D771B4E3-1ECE-4288-9203-2AEF0B311991}"/>
              </a:ext>
            </a:extLst>
          </p:cNvPr>
          <p:cNvSpPr>
            <a:spLocks noGrp="1"/>
          </p:cNvSpPr>
          <p:nvPr>
            <p:ph idx="1"/>
          </p:nvPr>
        </p:nvSpPr>
        <p:spPr>
          <a:xfrm>
            <a:off x="677334" y="2160590"/>
            <a:ext cx="5220430" cy="3701270"/>
          </a:xfrm>
        </p:spPr>
        <p:txBody>
          <a:bodyPr vert="horz" lIns="91440" tIns="45720" rIns="91440" bIns="45720" rtlCol="0" anchor="t">
            <a:normAutofit/>
          </a:bodyPr>
          <a:lstStyle/>
          <a:p>
            <a:pPr>
              <a:lnSpc>
                <a:spcPct val="90000"/>
              </a:lnSpc>
            </a:pPr>
            <a:r>
              <a:rPr lang="en-GB" dirty="0">
                <a:cs typeface="Calibri"/>
              </a:rPr>
              <a:t>Individuals from different disciplines/professions come together and work as a team (Cleaver et al, 2009).</a:t>
            </a:r>
          </a:p>
          <a:p>
            <a:pPr>
              <a:lnSpc>
                <a:spcPct val="90000"/>
              </a:lnSpc>
            </a:pPr>
            <a:endParaRPr lang="en-GB" dirty="0">
              <a:cs typeface="Calibri"/>
            </a:endParaRPr>
          </a:p>
          <a:p>
            <a:pPr>
              <a:lnSpc>
                <a:spcPct val="90000"/>
              </a:lnSpc>
            </a:pPr>
            <a:r>
              <a:rPr lang="en-GB" dirty="0">
                <a:cs typeface="Calibri"/>
              </a:rPr>
              <a:t>When teams are created with a variety of different professionals who work together to provide an integrated service to reach common goals (Hartnell, 2010).</a:t>
            </a:r>
          </a:p>
          <a:p>
            <a:pPr>
              <a:lnSpc>
                <a:spcPct val="90000"/>
              </a:lnSpc>
            </a:pPr>
            <a:endParaRPr lang="en-GB" dirty="0">
              <a:cs typeface="Calibri"/>
            </a:endParaRPr>
          </a:p>
          <a:p>
            <a:pPr>
              <a:lnSpc>
                <a:spcPct val="90000"/>
              </a:lnSpc>
            </a:pPr>
            <a:r>
              <a:rPr lang="en-GB" dirty="0">
                <a:cs typeface="Calibri"/>
              </a:rPr>
              <a:t>Examples: Social workers, community nurses, teachers, speech and language therapists (</a:t>
            </a:r>
            <a:r>
              <a:rPr lang="en-US" dirty="0"/>
              <a:t>Carnaby and Cambridge, 2006)</a:t>
            </a:r>
            <a:r>
              <a:rPr lang="en-GB" dirty="0">
                <a:cs typeface="Calibri"/>
              </a:rPr>
              <a:t>. </a:t>
            </a:r>
          </a:p>
        </p:txBody>
      </p:sp>
    </p:spTree>
    <p:extLst>
      <p:ext uri="{BB962C8B-B14F-4D97-AF65-F5344CB8AC3E}">
        <p14:creationId xmlns:p14="http://schemas.microsoft.com/office/powerpoint/2010/main" val="2902265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5FE3F-7FCD-4DDC-B7C1-E577AA08BC16}"/>
              </a:ext>
            </a:extLst>
          </p:cNvPr>
          <p:cNvSpPr>
            <a:spLocks noGrp="1"/>
          </p:cNvSpPr>
          <p:nvPr>
            <p:ph type="title"/>
          </p:nvPr>
        </p:nvSpPr>
        <p:spPr/>
        <p:txBody>
          <a:bodyPr/>
          <a:lstStyle/>
          <a:p>
            <a:r>
              <a:rPr lang="en-GB" dirty="0"/>
              <a:t>Multi-Disciplinary Working</a:t>
            </a:r>
          </a:p>
        </p:txBody>
      </p:sp>
      <p:graphicFrame>
        <p:nvGraphicFramePr>
          <p:cNvPr id="4" name="Content Placeholder 3">
            <a:extLst>
              <a:ext uri="{FF2B5EF4-FFF2-40B4-BE49-F238E27FC236}">
                <a16:creationId xmlns:a16="http://schemas.microsoft.com/office/drawing/2014/main" id="{5F76B7DF-D951-443B-9FF7-38183428FA66}"/>
              </a:ext>
            </a:extLst>
          </p:cNvPr>
          <p:cNvGraphicFramePr>
            <a:graphicFrameLocks noGrp="1"/>
          </p:cNvGraphicFramePr>
          <p:nvPr>
            <p:ph idx="1"/>
            <p:extLst>
              <p:ext uri="{D42A27DB-BD31-4B8C-83A1-F6EECF244321}">
                <p14:modId xmlns:p14="http://schemas.microsoft.com/office/powerpoint/2010/main" val="2274320459"/>
              </p:ext>
            </p:extLst>
          </p:nvPr>
        </p:nvGraphicFramePr>
        <p:xfrm>
          <a:off x="677863" y="2160588"/>
          <a:ext cx="8596312" cy="2225040"/>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3848794138"/>
                    </a:ext>
                  </a:extLst>
                </a:gridCol>
                <a:gridCol w="4298156">
                  <a:extLst>
                    <a:ext uri="{9D8B030D-6E8A-4147-A177-3AD203B41FA5}">
                      <a16:colId xmlns:a16="http://schemas.microsoft.com/office/drawing/2014/main" val="3711049519"/>
                    </a:ext>
                  </a:extLst>
                </a:gridCol>
              </a:tblGrid>
              <a:tr h="370840">
                <a:tc>
                  <a:txBody>
                    <a:bodyPr/>
                    <a:lstStyle/>
                    <a:p>
                      <a:pPr>
                        <a:buNone/>
                      </a:pPr>
                      <a:r>
                        <a:rPr lang="en-GB" dirty="0"/>
                        <a:t>Benefits</a:t>
                      </a:r>
                    </a:p>
                  </a:txBody>
                  <a:tcPr/>
                </a:tc>
                <a:tc>
                  <a:txBody>
                    <a:bodyPr/>
                    <a:lstStyle/>
                    <a:p>
                      <a:r>
                        <a:rPr lang="en-GB" dirty="0"/>
                        <a:t>Challenges</a:t>
                      </a:r>
                    </a:p>
                  </a:txBody>
                  <a:tcPr/>
                </a:tc>
                <a:extLst>
                  <a:ext uri="{0D108BD9-81ED-4DB2-BD59-A6C34878D82A}">
                    <a16:rowId xmlns:a16="http://schemas.microsoft.com/office/drawing/2014/main" val="632863539"/>
                  </a:ext>
                </a:extLst>
              </a:tr>
              <a:tr h="370840">
                <a:tc>
                  <a:txBody>
                    <a:bodyPr/>
                    <a:lstStyle/>
                    <a:p>
                      <a:r>
                        <a:rPr lang="en-GB" dirty="0"/>
                        <a:t>Integrated support</a:t>
                      </a:r>
                    </a:p>
                  </a:txBody>
                  <a:tcPr/>
                </a:tc>
                <a:tc>
                  <a:txBody>
                    <a:bodyPr/>
                    <a:lstStyle/>
                    <a:p>
                      <a:r>
                        <a:rPr lang="en-GB" dirty="0"/>
                        <a:t>Unclear of responsibilities</a:t>
                      </a:r>
                    </a:p>
                  </a:txBody>
                  <a:tcPr/>
                </a:tc>
                <a:extLst>
                  <a:ext uri="{0D108BD9-81ED-4DB2-BD59-A6C34878D82A}">
                    <a16:rowId xmlns:a16="http://schemas.microsoft.com/office/drawing/2014/main" val="3469688609"/>
                  </a:ext>
                </a:extLst>
              </a:tr>
              <a:tr h="370840">
                <a:tc>
                  <a:txBody>
                    <a:bodyPr/>
                    <a:lstStyle/>
                    <a:p>
                      <a:r>
                        <a:rPr lang="en-GB" dirty="0"/>
                        <a:t>Professional perspectives</a:t>
                      </a:r>
                    </a:p>
                  </a:txBody>
                  <a:tcPr/>
                </a:tc>
                <a:tc>
                  <a:txBody>
                    <a:bodyPr/>
                    <a:lstStyle/>
                    <a:p>
                      <a:pPr>
                        <a:buNone/>
                      </a:pPr>
                      <a:r>
                        <a:rPr lang="en-GB" dirty="0"/>
                        <a:t>Different professional cultures</a:t>
                      </a:r>
                    </a:p>
                  </a:txBody>
                  <a:tcPr/>
                </a:tc>
                <a:extLst>
                  <a:ext uri="{0D108BD9-81ED-4DB2-BD59-A6C34878D82A}">
                    <a16:rowId xmlns:a16="http://schemas.microsoft.com/office/drawing/2014/main" val="2071518971"/>
                  </a:ext>
                </a:extLst>
              </a:tr>
              <a:tr h="370840">
                <a:tc>
                  <a:txBody>
                    <a:bodyPr/>
                    <a:lstStyle/>
                    <a:p>
                      <a:pPr lvl="0" algn="l">
                        <a:buNone/>
                      </a:pPr>
                      <a:r>
                        <a:rPr lang="en-GB" sz="1800" b="0" i="0" u="none" strike="noStrike" noProof="0" dirty="0">
                          <a:solidFill>
                            <a:srgbClr val="000000"/>
                          </a:solidFill>
                          <a:latin typeface="Trebuchet MS"/>
                        </a:rPr>
                        <a:t>Different ideas</a:t>
                      </a:r>
                      <a:endParaRPr lang="en-US" dirty="0"/>
                    </a:p>
                  </a:txBody>
                  <a:tcPr/>
                </a:tc>
                <a:tc>
                  <a:txBody>
                    <a:bodyPr/>
                    <a:lstStyle/>
                    <a:p>
                      <a:r>
                        <a:rPr lang="en-GB" dirty="0"/>
                        <a:t>Inequities between areas</a:t>
                      </a:r>
                    </a:p>
                  </a:txBody>
                  <a:tcPr/>
                </a:tc>
                <a:extLst>
                  <a:ext uri="{0D108BD9-81ED-4DB2-BD59-A6C34878D82A}">
                    <a16:rowId xmlns:a16="http://schemas.microsoft.com/office/drawing/2014/main" val="1873425680"/>
                  </a:ext>
                </a:extLst>
              </a:tr>
              <a:tr h="370840">
                <a:tc>
                  <a:txBody>
                    <a:bodyPr/>
                    <a:lstStyle/>
                    <a:p>
                      <a:r>
                        <a:rPr lang="en-GB" dirty="0"/>
                        <a:t>Helps to meet care responsibilities</a:t>
                      </a:r>
                    </a:p>
                  </a:txBody>
                  <a:tcPr/>
                </a:tc>
                <a:tc>
                  <a:txBody>
                    <a:bodyPr/>
                    <a:lstStyle/>
                    <a:p>
                      <a:r>
                        <a:rPr lang="en-GB" dirty="0"/>
                        <a:t>Unclear of how to recommend access</a:t>
                      </a:r>
                    </a:p>
                  </a:txBody>
                  <a:tcPr/>
                </a:tc>
                <a:extLst>
                  <a:ext uri="{0D108BD9-81ED-4DB2-BD59-A6C34878D82A}">
                    <a16:rowId xmlns:a16="http://schemas.microsoft.com/office/drawing/2014/main" val="1182069447"/>
                  </a:ext>
                </a:extLst>
              </a:tr>
              <a:tr h="370840">
                <a:tc>
                  <a:txBody>
                    <a:bodyPr/>
                    <a:lstStyle/>
                    <a:p>
                      <a:pPr>
                        <a:buNone/>
                      </a:pPr>
                      <a:endParaRPr lang="en-GB" dirty="0"/>
                    </a:p>
                  </a:txBody>
                  <a:tcPr/>
                </a:tc>
                <a:tc>
                  <a:txBody>
                    <a:bodyPr/>
                    <a:lstStyle/>
                    <a:p>
                      <a:r>
                        <a:rPr lang="en-GB" dirty="0"/>
                        <a:t>Conflicts</a:t>
                      </a:r>
                    </a:p>
                  </a:txBody>
                  <a:tcPr/>
                </a:tc>
                <a:extLst>
                  <a:ext uri="{0D108BD9-81ED-4DB2-BD59-A6C34878D82A}">
                    <a16:rowId xmlns:a16="http://schemas.microsoft.com/office/drawing/2014/main" val="753884700"/>
                  </a:ext>
                </a:extLst>
              </a:tr>
            </a:tbl>
          </a:graphicData>
        </a:graphic>
      </p:graphicFrame>
      <p:sp>
        <p:nvSpPr>
          <p:cNvPr id="5" name="TextBox 4">
            <a:extLst>
              <a:ext uri="{FF2B5EF4-FFF2-40B4-BE49-F238E27FC236}">
                <a16:creationId xmlns:a16="http://schemas.microsoft.com/office/drawing/2014/main" id="{6DF9161E-3FA6-4743-AA9E-1C026F7828B3}"/>
              </a:ext>
            </a:extLst>
          </p:cNvPr>
          <p:cNvSpPr txBox="1"/>
          <p:nvPr/>
        </p:nvSpPr>
        <p:spPr>
          <a:xfrm>
            <a:off x="6482080" y="5791200"/>
            <a:ext cx="3541354" cy="369332"/>
          </a:xfrm>
          <a:prstGeom prst="rect">
            <a:avLst/>
          </a:prstGeom>
          <a:noFill/>
        </p:spPr>
        <p:txBody>
          <a:bodyPr wrap="none" rtlCol="0">
            <a:spAutoFit/>
          </a:bodyPr>
          <a:lstStyle/>
          <a:p>
            <a:r>
              <a:rPr lang="en-GB" dirty="0">
                <a:cs typeface="Calibri"/>
              </a:rPr>
              <a:t>(</a:t>
            </a:r>
            <a:r>
              <a:rPr lang="en-US" dirty="0"/>
              <a:t>Carnaby and Cambridge, 2006)</a:t>
            </a:r>
            <a:r>
              <a:rPr lang="en-GB" dirty="0">
                <a:cs typeface="Calibri"/>
              </a:rPr>
              <a:t>.</a:t>
            </a:r>
            <a:endParaRPr lang="en-GB" dirty="0"/>
          </a:p>
        </p:txBody>
      </p:sp>
    </p:spTree>
    <p:extLst>
      <p:ext uri="{BB962C8B-B14F-4D97-AF65-F5344CB8AC3E}">
        <p14:creationId xmlns:p14="http://schemas.microsoft.com/office/powerpoint/2010/main" val="3561841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screenshot of a cell phone&#10;&#10;Description generated with very high confidence">
            <a:extLst>
              <a:ext uri="{FF2B5EF4-FFF2-40B4-BE49-F238E27FC236}">
                <a16:creationId xmlns:a16="http://schemas.microsoft.com/office/drawing/2014/main" id="{E62D73A2-1628-43B0-991F-DC2F86D614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9072" y="1930400"/>
            <a:ext cx="6113694" cy="3347246"/>
          </a:xfrm>
          <a:prstGeom prst="rect">
            <a:avLst/>
          </a:prstGeom>
        </p:spPr>
      </p:pic>
      <p:sp>
        <p:nvSpPr>
          <p:cNvPr id="2" name="Title 1">
            <a:extLst>
              <a:ext uri="{FF2B5EF4-FFF2-40B4-BE49-F238E27FC236}">
                <a16:creationId xmlns:a16="http://schemas.microsoft.com/office/drawing/2014/main" id="{A908AC7C-B863-41FF-ABE7-33DCA93C80A2}"/>
              </a:ext>
            </a:extLst>
          </p:cNvPr>
          <p:cNvSpPr>
            <a:spLocks noGrp="1"/>
          </p:cNvSpPr>
          <p:nvPr>
            <p:ph type="title"/>
          </p:nvPr>
        </p:nvSpPr>
        <p:spPr>
          <a:xfrm>
            <a:off x="676746" y="609600"/>
            <a:ext cx="3729076" cy="1320800"/>
          </a:xfrm>
        </p:spPr>
        <p:txBody>
          <a:bodyPr anchor="ctr">
            <a:normAutofit/>
          </a:bodyPr>
          <a:lstStyle/>
          <a:p>
            <a:r>
              <a:rPr lang="en-GB">
                <a:cs typeface="Calibri Light"/>
              </a:rPr>
              <a:t>Disability models. </a:t>
            </a:r>
            <a:endParaRPr lang="en-US" dirty="0"/>
          </a:p>
        </p:txBody>
      </p:sp>
      <p:sp>
        <p:nvSpPr>
          <p:cNvPr id="3" name="Content Placeholder 2">
            <a:extLst>
              <a:ext uri="{FF2B5EF4-FFF2-40B4-BE49-F238E27FC236}">
                <a16:creationId xmlns:a16="http://schemas.microsoft.com/office/drawing/2014/main" id="{D49DC780-CCAE-4A14-9E4C-FBBF0FFFE7C9}"/>
              </a:ext>
            </a:extLst>
          </p:cNvPr>
          <p:cNvSpPr>
            <a:spLocks noGrp="1"/>
          </p:cNvSpPr>
          <p:nvPr>
            <p:ph idx="1"/>
          </p:nvPr>
        </p:nvSpPr>
        <p:spPr>
          <a:xfrm>
            <a:off x="685167" y="2160589"/>
            <a:ext cx="3720916" cy="3560733"/>
          </a:xfrm>
        </p:spPr>
        <p:txBody>
          <a:bodyPr vert="horz" lIns="91440" tIns="45720" rIns="91440" bIns="45720" rtlCol="0" anchor="t">
            <a:normAutofit/>
          </a:bodyPr>
          <a:lstStyle/>
          <a:p>
            <a:pPr>
              <a:lnSpc>
                <a:spcPct val="90000"/>
              </a:lnSpc>
            </a:pPr>
            <a:r>
              <a:rPr lang="en-US" dirty="0">
                <a:cs typeface="Calibri"/>
              </a:rPr>
              <a:t>Medical Model – A disability is caused by a persons biological make-up and needs to be cured by medical or other professionals for the individual to fit into society (</a:t>
            </a:r>
            <a:r>
              <a:rPr lang="en-US" dirty="0" err="1"/>
              <a:t>Glazzard</a:t>
            </a:r>
            <a:r>
              <a:rPr lang="en-US" dirty="0"/>
              <a:t> et al, 2015).</a:t>
            </a:r>
            <a:endParaRPr lang="en-US" dirty="0">
              <a:cs typeface="Calibri"/>
            </a:endParaRPr>
          </a:p>
          <a:p>
            <a:pPr marL="0" indent="0">
              <a:lnSpc>
                <a:spcPct val="90000"/>
              </a:lnSpc>
              <a:buNone/>
            </a:pPr>
            <a:endParaRPr lang="en-US" dirty="0">
              <a:cs typeface="Calibri"/>
            </a:endParaRPr>
          </a:p>
          <a:p>
            <a:pPr>
              <a:lnSpc>
                <a:spcPct val="90000"/>
              </a:lnSpc>
            </a:pPr>
            <a:r>
              <a:rPr lang="en-US" dirty="0">
                <a:cs typeface="Calibri"/>
              </a:rPr>
              <a:t>Social Model- </a:t>
            </a:r>
            <a:r>
              <a:rPr lang="en-GB" dirty="0">
                <a:cs typeface="Calibri"/>
              </a:rPr>
              <a:t>A disability is caused by social prejudices rather than the impairments an individual may have</a:t>
            </a:r>
            <a:r>
              <a:rPr lang="en-US" dirty="0"/>
              <a:t> (Beaudry, 2016). </a:t>
            </a:r>
          </a:p>
          <a:p>
            <a:pPr marL="0" indent="0">
              <a:lnSpc>
                <a:spcPct val="90000"/>
              </a:lnSpc>
              <a:buNone/>
            </a:pPr>
            <a:endParaRPr lang="en-US" dirty="0">
              <a:cs typeface="Calibri"/>
            </a:endParaRPr>
          </a:p>
          <a:p>
            <a:pPr marL="0" indent="0">
              <a:lnSpc>
                <a:spcPct val="90000"/>
              </a:lnSpc>
              <a:buNone/>
            </a:pPr>
            <a:endParaRPr lang="en-GB" dirty="0">
              <a:cs typeface="Calibri"/>
            </a:endParaRPr>
          </a:p>
          <a:p>
            <a:pPr>
              <a:lnSpc>
                <a:spcPct val="90000"/>
              </a:lnSpc>
            </a:pPr>
            <a:endParaRPr lang="en-GB" dirty="0">
              <a:cs typeface="Calibri"/>
            </a:endParaRPr>
          </a:p>
        </p:txBody>
      </p:sp>
    </p:spTree>
    <p:extLst>
      <p:ext uri="{BB962C8B-B14F-4D97-AF65-F5344CB8AC3E}">
        <p14:creationId xmlns:p14="http://schemas.microsoft.com/office/powerpoint/2010/main" val="2748770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8DCE3-AF70-4C4F-A66F-BFBE8BD059E4}"/>
              </a:ext>
            </a:extLst>
          </p:cNvPr>
          <p:cNvSpPr>
            <a:spLocks noGrp="1"/>
          </p:cNvSpPr>
          <p:nvPr>
            <p:ph type="title"/>
          </p:nvPr>
        </p:nvSpPr>
        <p:spPr/>
        <p:txBody>
          <a:bodyPr/>
          <a:lstStyle/>
          <a:p>
            <a:r>
              <a:rPr lang="en-GB" dirty="0">
                <a:cs typeface="Calibri Light"/>
              </a:rPr>
              <a:t>The social care model </a:t>
            </a:r>
            <a:endParaRPr lang="en-GB" dirty="0"/>
          </a:p>
        </p:txBody>
      </p:sp>
      <p:graphicFrame>
        <p:nvGraphicFramePr>
          <p:cNvPr id="8" name="Table 7">
            <a:extLst>
              <a:ext uri="{FF2B5EF4-FFF2-40B4-BE49-F238E27FC236}">
                <a16:creationId xmlns:a16="http://schemas.microsoft.com/office/drawing/2014/main" id="{4A5F7D20-2F57-44FE-8B12-9057B265C23E}"/>
              </a:ext>
            </a:extLst>
          </p:cNvPr>
          <p:cNvGraphicFramePr>
            <a:graphicFrameLocks noGrp="1"/>
          </p:cNvGraphicFramePr>
          <p:nvPr>
            <p:extLst>
              <p:ext uri="{D42A27DB-BD31-4B8C-83A1-F6EECF244321}">
                <p14:modId xmlns:p14="http://schemas.microsoft.com/office/powerpoint/2010/main" val="4023113263"/>
              </p:ext>
            </p:extLst>
          </p:nvPr>
        </p:nvGraphicFramePr>
        <p:xfrm>
          <a:off x="677334" y="1623906"/>
          <a:ext cx="8128000" cy="27635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518109765"/>
                    </a:ext>
                  </a:extLst>
                </a:gridCol>
                <a:gridCol w="4064000">
                  <a:extLst>
                    <a:ext uri="{9D8B030D-6E8A-4147-A177-3AD203B41FA5}">
                      <a16:colId xmlns:a16="http://schemas.microsoft.com/office/drawing/2014/main" val="533623513"/>
                    </a:ext>
                  </a:extLst>
                </a:gridCol>
              </a:tblGrid>
              <a:tr h="370840">
                <a:tc>
                  <a:txBody>
                    <a:bodyPr/>
                    <a:lstStyle/>
                    <a:p>
                      <a:r>
                        <a:rPr lang="en-GB" dirty="0"/>
                        <a:t>Pros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Cons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63172666"/>
                  </a:ext>
                </a:extLst>
              </a:tr>
              <a:tr h="370840">
                <a:tc>
                  <a:txBody>
                    <a:bodyPr/>
                    <a:lstStyle/>
                    <a:p>
                      <a:r>
                        <a:rPr lang="en-GB" dirty="0"/>
                        <a:t>Identifies barrier removal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Severs connection between impairments/biology and disability.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80705464"/>
                  </a:ext>
                </a:extLst>
              </a:tr>
              <a:tr h="370840">
                <a:tc>
                  <a:txBody>
                    <a:bodyPr/>
                    <a:lstStyle/>
                    <a:p>
                      <a:r>
                        <a:rPr lang="en-GB" dirty="0"/>
                        <a:t>Individuals not at fault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Doesn't look at pain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66811010"/>
                  </a:ext>
                </a:extLst>
              </a:tr>
              <a:tr h="370840">
                <a:tc>
                  <a:txBody>
                    <a:bodyPr/>
                    <a:lstStyle/>
                    <a:p>
                      <a:r>
                        <a:rPr lang="en-GB" dirty="0"/>
                        <a:t>Society needs to change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69588135"/>
                  </a:ext>
                </a:extLst>
              </a:tr>
              <a:tr h="370840">
                <a:tc>
                  <a:txBody>
                    <a:bodyPr/>
                    <a:lstStyle/>
                    <a:p>
                      <a:r>
                        <a:rPr lang="en-GB" dirty="0"/>
                        <a:t>Enhances equal opportunities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99538460"/>
                  </a:ext>
                </a:extLst>
              </a:tr>
              <a:tr h="370840">
                <a:tc>
                  <a:txBody>
                    <a:bodyPr/>
                    <a:lstStyle/>
                    <a:p>
                      <a:r>
                        <a:rPr lang="en-GB" dirty="0"/>
                        <a:t>Has influenced policies and legislation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5906306"/>
                  </a:ext>
                </a:extLst>
              </a:tr>
            </a:tbl>
          </a:graphicData>
        </a:graphic>
      </p:graphicFrame>
      <p:sp>
        <p:nvSpPr>
          <p:cNvPr id="9" name="TextBox 8">
            <a:extLst>
              <a:ext uri="{FF2B5EF4-FFF2-40B4-BE49-F238E27FC236}">
                <a16:creationId xmlns:a16="http://schemas.microsoft.com/office/drawing/2014/main" id="{104D7062-7469-4616-9F72-057E6265C4D3}"/>
              </a:ext>
            </a:extLst>
          </p:cNvPr>
          <p:cNvSpPr txBox="1"/>
          <p:nvPr/>
        </p:nvSpPr>
        <p:spPr>
          <a:xfrm>
            <a:off x="677334" y="4772429"/>
            <a:ext cx="3724545" cy="923330"/>
          </a:xfrm>
          <a:prstGeom prst="rect">
            <a:avLst/>
          </a:prstGeom>
          <a:noFill/>
        </p:spPr>
        <p:txBody>
          <a:bodyPr wrap="square" rtlCol="0">
            <a:spAutoFit/>
          </a:bodyPr>
          <a:lstStyle/>
          <a:p>
            <a:r>
              <a:rPr lang="en-US" dirty="0"/>
              <a:t>(Shakespeare and Watson, 2002)</a:t>
            </a:r>
            <a:endParaRPr lang="en-GB" dirty="0"/>
          </a:p>
          <a:p>
            <a:endParaRPr lang="en-US" dirty="0"/>
          </a:p>
          <a:p>
            <a:r>
              <a:rPr lang="en-US" dirty="0"/>
              <a:t>(</a:t>
            </a:r>
            <a:r>
              <a:rPr lang="en-US" dirty="0" err="1"/>
              <a:t>Glazzard</a:t>
            </a:r>
            <a:r>
              <a:rPr lang="en-US" dirty="0"/>
              <a:t>, 2015)</a:t>
            </a:r>
          </a:p>
        </p:txBody>
      </p:sp>
      <p:sp>
        <p:nvSpPr>
          <p:cNvPr id="10" name="TextBox 9">
            <a:extLst>
              <a:ext uri="{FF2B5EF4-FFF2-40B4-BE49-F238E27FC236}">
                <a16:creationId xmlns:a16="http://schemas.microsoft.com/office/drawing/2014/main" id="{AC829AA6-2EEF-4237-BE5E-D4915F97A5A0}"/>
              </a:ext>
            </a:extLst>
          </p:cNvPr>
          <p:cNvSpPr txBox="1"/>
          <p:nvPr/>
        </p:nvSpPr>
        <p:spPr>
          <a:xfrm>
            <a:off x="5728982" y="4772429"/>
            <a:ext cx="2764465" cy="369332"/>
          </a:xfrm>
          <a:prstGeom prst="rect">
            <a:avLst/>
          </a:prstGeom>
          <a:noFill/>
        </p:spPr>
        <p:txBody>
          <a:bodyPr wrap="square" rtlCol="0">
            <a:spAutoFit/>
          </a:bodyPr>
          <a:lstStyle/>
          <a:p>
            <a:r>
              <a:rPr lang="en-US" dirty="0"/>
              <a:t>(Beaudry, 2016)</a:t>
            </a:r>
            <a:endParaRPr lang="en-GB" dirty="0"/>
          </a:p>
        </p:txBody>
      </p:sp>
    </p:spTree>
    <p:extLst>
      <p:ext uri="{BB962C8B-B14F-4D97-AF65-F5344CB8AC3E}">
        <p14:creationId xmlns:p14="http://schemas.microsoft.com/office/powerpoint/2010/main" val="4149613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6034E-2BAA-43C4-B29F-77CFBFB79DF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CAB7CA-9DA9-49AA-BCC4-6E714605E6D1}"/>
              </a:ext>
            </a:extLst>
          </p:cNvPr>
          <p:cNvSpPr>
            <a:spLocks noGrp="1"/>
          </p:cNvSpPr>
          <p:nvPr>
            <p:ph idx="1"/>
          </p:nvPr>
        </p:nvSpPr>
        <p:spPr/>
        <p:txBody>
          <a:bodyPr/>
          <a:lstStyle/>
          <a:p>
            <a:r>
              <a:rPr lang="en-GB" dirty="0">
                <a:hlinkClick r:id="rId3"/>
              </a:rPr>
              <a:t>https://www.youtube.com/watch?v=3SzazN2OrsQ</a:t>
            </a:r>
            <a:r>
              <a:rPr lang="en-GB" dirty="0"/>
              <a:t> </a:t>
            </a:r>
          </a:p>
        </p:txBody>
      </p:sp>
    </p:spTree>
    <p:extLst>
      <p:ext uri="{BB962C8B-B14F-4D97-AF65-F5344CB8AC3E}">
        <p14:creationId xmlns:p14="http://schemas.microsoft.com/office/powerpoint/2010/main" val="3064438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87C110A9-8F54-42F4-9B19-8D33F94DE554}"/>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9F5AD5FC-19DB-4C66-BDDA-043A6AAC9448}"/>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52A3EAD-426D-4399-B7E0-81D26F700399}"/>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F842EF93-A507-4796-A726-0D0A9B751C38}"/>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24F1410B-DBCE-471A-97C3-B96C0A7BBCE2}"/>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BBC8502-8D68-4CE4-B690-2EBB6BCCDD1C}"/>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DE77CD7A-FE9E-475D-BF9C-78183B0B1BA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F193B-9271-42E6-8B8D-98C4CC79F731}"/>
              </a:ext>
            </a:extLst>
          </p:cNvPr>
          <p:cNvSpPr>
            <a:spLocks noGrp="1"/>
          </p:cNvSpPr>
          <p:nvPr>
            <p:ph type="title"/>
          </p:nvPr>
        </p:nvSpPr>
        <p:spPr>
          <a:xfrm>
            <a:off x="652481" y="1382486"/>
            <a:ext cx="3547581" cy="4093028"/>
          </a:xfrm>
        </p:spPr>
        <p:txBody>
          <a:bodyPr anchor="ctr">
            <a:normAutofit/>
          </a:bodyPr>
          <a:lstStyle/>
          <a:p>
            <a:endParaRPr lang="en-GB" sz="4400"/>
          </a:p>
        </p:txBody>
      </p:sp>
      <p:graphicFrame>
        <p:nvGraphicFramePr>
          <p:cNvPr id="5" name="Content Placeholder 2">
            <a:extLst>
              <a:ext uri="{FF2B5EF4-FFF2-40B4-BE49-F238E27FC236}">
                <a16:creationId xmlns:a16="http://schemas.microsoft.com/office/drawing/2014/main" id="{A9B97373-66F3-4E37-8927-4677C3F3E255}"/>
              </a:ext>
            </a:extLst>
          </p:cNvPr>
          <p:cNvGraphicFramePr>
            <a:graphicFrameLocks noGrp="1"/>
          </p:cNvGraphicFramePr>
          <p:nvPr>
            <p:ph idx="1"/>
            <p:extLst>
              <p:ext uri="{D42A27DB-BD31-4B8C-83A1-F6EECF244321}">
                <p14:modId xmlns:p14="http://schemas.microsoft.com/office/powerpoint/2010/main" val="141355174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8130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6ABE3-F8C2-4DAB-8343-795E7B616E5A}"/>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204AEA35-53FD-4BAC-A54B-B20D2DDAE161}"/>
              </a:ext>
            </a:extLst>
          </p:cNvPr>
          <p:cNvSpPr>
            <a:spLocks noGrp="1"/>
          </p:cNvSpPr>
          <p:nvPr>
            <p:ph idx="1"/>
          </p:nvPr>
        </p:nvSpPr>
        <p:spPr/>
        <p:txBody>
          <a:bodyPr vert="horz" lIns="91440" tIns="45720" rIns="91440" bIns="45720" rtlCol="0" anchor="t">
            <a:normAutofit lnSpcReduction="10000"/>
          </a:bodyPr>
          <a:lstStyle/>
          <a:p>
            <a:r>
              <a:rPr lang="en-US"/>
              <a:t>Beaudry, J.-S. (2016). Beyond (Models of) Disability? </a:t>
            </a:r>
            <a:r>
              <a:rPr lang="en-US" i="1"/>
              <a:t>The Journal of Medicine and Philosophy:, 41</a:t>
            </a:r>
            <a:r>
              <a:rPr lang="en-US"/>
              <a:t>(2), 210–228.</a:t>
            </a:r>
            <a:endParaRPr lang="en-GB"/>
          </a:p>
          <a:p>
            <a:r>
              <a:rPr lang="en-US"/>
              <a:t>Carnaby, S., &amp; Cambridge, P. (2006). </a:t>
            </a:r>
            <a:r>
              <a:rPr lang="en-US" i="1"/>
              <a:t>Intimate and Personal Care with People with Learning Disabilities.</a:t>
            </a:r>
            <a:r>
              <a:rPr lang="en-US"/>
              <a:t> London: Jessica Kingsley Publishers.</a:t>
            </a:r>
            <a:endParaRPr lang="en-GB"/>
          </a:p>
          <a:p>
            <a:r>
              <a:rPr lang="en-US"/>
              <a:t>Cleaver, H., Cawson, P., Gorin, S., &amp; Walker, S. (2009). </a:t>
            </a:r>
            <a:r>
              <a:rPr lang="en-US" i="1"/>
              <a:t>Safeguarding Children: A Shared Responsibility.</a:t>
            </a:r>
            <a:r>
              <a:rPr lang="en-US"/>
              <a:t> Chichester: Wiley-Blackwell.</a:t>
            </a:r>
            <a:endParaRPr lang="en-GB"/>
          </a:p>
          <a:p>
            <a:r>
              <a:rPr lang="en-US"/>
              <a:t>Department of Education. (2012). </a:t>
            </a:r>
            <a:r>
              <a:rPr lang="en-US" i="1"/>
              <a:t>Multi-agency working</a:t>
            </a:r>
            <a:r>
              <a:rPr lang="en-US"/>
              <a:t>. Retrieved 3/2/18, from The National Archives: http://webarchive.nationalarchives.gov.uk/20130104164035/https://www.education.gov.uk/childrenandyoungpeople/strategy/integratedworking/a0069013/multi-agency-working</a:t>
            </a:r>
            <a:endParaRPr lang="en-GB"/>
          </a:p>
          <a:p>
            <a:r>
              <a:rPr lang="en-US"/>
              <a:t>Disibility Living Foundation. (2017). </a:t>
            </a:r>
            <a:r>
              <a:rPr lang="en-US" i="1"/>
              <a:t>Key facts</a:t>
            </a:r>
            <a:r>
              <a:rPr lang="en-US"/>
              <a:t>. Retrieved 15/2/18, from Disibility Living Foundation: http://www.dlf.org.uk/content/key-facts</a:t>
            </a:r>
            <a:endParaRPr lang="en-GB"/>
          </a:p>
        </p:txBody>
      </p:sp>
    </p:spTree>
    <p:extLst>
      <p:ext uri="{BB962C8B-B14F-4D97-AF65-F5344CB8AC3E}">
        <p14:creationId xmlns:p14="http://schemas.microsoft.com/office/powerpoint/2010/main" val="29715020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35CFA-5C5E-495C-84A4-5F9EA26BDB2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884F991-DFEC-4935-BC91-66BD77CF2474}"/>
              </a:ext>
            </a:extLst>
          </p:cNvPr>
          <p:cNvSpPr>
            <a:spLocks noGrp="1"/>
          </p:cNvSpPr>
          <p:nvPr>
            <p:ph idx="1"/>
          </p:nvPr>
        </p:nvSpPr>
        <p:spPr/>
        <p:txBody>
          <a:bodyPr>
            <a:normAutofit fontScale="92500" lnSpcReduction="10000"/>
          </a:bodyPr>
          <a:lstStyle/>
          <a:p>
            <a:r>
              <a:rPr lang="en-US" dirty="0" err="1"/>
              <a:t>Glazzard</a:t>
            </a:r>
            <a:r>
              <a:rPr lang="en-US" dirty="0"/>
              <a:t>, J., </a:t>
            </a:r>
            <a:r>
              <a:rPr lang="en-US" dirty="0" err="1"/>
              <a:t>Stokoe</a:t>
            </a:r>
            <a:r>
              <a:rPr lang="en-US" dirty="0"/>
              <a:t>, J., Hughes, A., Netherwood, A., &amp; Neve, L. (2015). </a:t>
            </a:r>
            <a:r>
              <a:rPr lang="en-US" i="1" dirty="0"/>
              <a:t>Teaching and Supporting Children With Special Educational Needs and Disabilities in Primary Schools</a:t>
            </a:r>
            <a:r>
              <a:rPr lang="en-US" dirty="0"/>
              <a:t> (2 ed.). London: Sage.</a:t>
            </a:r>
            <a:endParaRPr lang="en-GB" dirty="0"/>
          </a:p>
          <a:p>
            <a:r>
              <a:rPr lang="en-US" dirty="0"/>
              <a:t>Hartnell, N. (2010). Multi-disciplinary approaches to pupil </a:t>
            </a:r>
            <a:r>
              <a:rPr lang="en-US" dirty="0" err="1"/>
              <a:t>behaviour</a:t>
            </a:r>
            <a:r>
              <a:rPr lang="en-US" dirty="0"/>
              <a:t> in school . </a:t>
            </a:r>
            <a:r>
              <a:rPr lang="en-US" i="1" dirty="0"/>
              <a:t>Educational Psychology in Practice, 26</a:t>
            </a:r>
            <a:r>
              <a:rPr lang="en-US" dirty="0"/>
              <a:t>(2), 187–203.</a:t>
            </a:r>
            <a:endParaRPr lang="en-GB" dirty="0"/>
          </a:p>
          <a:p>
            <a:r>
              <a:rPr lang="en-US" dirty="0"/>
              <a:t>Health, social care and children's services. (2018). </a:t>
            </a:r>
            <a:r>
              <a:rPr lang="en-US" i="1" dirty="0"/>
              <a:t>Unit 1 Types of care services</a:t>
            </a:r>
            <a:r>
              <a:rPr lang="en-US" dirty="0"/>
              <a:t>. Retrieved 3/3/18, from Health, social care and children's services: http://resources.hwb.wales.gov.uk/VTC/2012-13/22032013/hsc/eng/unit_1/u1-serv/u1-tocs.htm</a:t>
            </a:r>
            <a:endParaRPr lang="en-GB" dirty="0"/>
          </a:p>
          <a:p>
            <a:r>
              <a:rPr lang="en-US" dirty="0"/>
              <a:t>Hodkinson, A. (2016). </a:t>
            </a:r>
            <a:r>
              <a:rPr lang="en-US" i="1" dirty="0"/>
              <a:t>Key Issues In Special Educational Needs and Inclusion</a:t>
            </a:r>
            <a:r>
              <a:rPr lang="en-US" dirty="0"/>
              <a:t> (2 ed.). London: Sage.</a:t>
            </a:r>
            <a:endParaRPr lang="en-GB" dirty="0"/>
          </a:p>
          <a:p>
            <a:r>
              <a:rPr lang="en-US" dirty="0"/>
              <a:t>NHS. (2018). </a:t>
            </a:r>
            <a:r>
              <a:rPr lang="en-US" i="1" dirty="0"/>
              <a:t>Disability, discrimination and the Equality Act</a:t>
            </a:r>
            <a:r>
              <a:rPr lang="en-US" dirty="0"/>
              <a:t>. Retrieved 5/2/18, from NHS: https://www.nhs.uk/conditions/social-care-and-support/equality-act-disability-discrimination/</a:t>
            </a:r>
            <a:endParaRPr lang="en-GB" dirty="0"/>
          </a:p>
          <a:p>
            <a:endParaRPr lang="en-GB" dirty="0"/>
          </a:p>
        </p:txBody>
      </p:sp>
    </p:spTree>
    <p:extLst>
      <p:ext uri="{BB962C8B-B14F-4D97-AF65-F5344CB8AC3E}">
        <p14:creationId xmlns:p14="http://schemas.microsoft.com/office/powerpoint/2010/main" val="25366177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C2F97-A47F-4D4B-A579-23C6D20CABC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CCF7A93-CED7-4E80-A37F-1FEFCCC71BB8}"/>
              </a:ext>
            </a:extLst>
          </p:cNvPr>
          <p:cNvSpPr>
            <a:spLocks noGrp="1"/>
          </p:cNvSpPr>
          <p:nvPr>
            <p:ph idx="1"/>
          </p:nvPr>
        </p:nvSpPr>
        <p:spPr/>
        <p:txBody>
          <a:bodyPr>
            <a:normAutofit fontScale="92500" lnSpcReduction="10000"/>
          </a:bodyPr>
          <a:lstStyle/>
          <a:p>
            <a:r>
              <a:rPr lang="en-US" dirty="0"/>
              <a:t>Shakespeare, T., &amp; Watson, N. (2002). The social model of disability: an outdated ideology? . </a:t>
            </a:r>
            <a:r>
              <a:rPr lang="en-US" i="1" dirty="0"/>
              <a:t>Research in Social Science and Disability, 2</a:t>
            </a:r>
            <a:r>
              <a:rPr lang="en-US" dirty="0"/>
              <a:t>, 9-28 . Retrieved 2/3/18</a:t>
            </a:r>
          </a:p>
          <a:p>
            <a:r>
              <a:rPr lang="en-US" dirty="0"/>
              <a:t>Smith, D. (2016). </a:t>
            </a:r>
            <a:r>
              <a:rPr lang="en-US" i="1" dirty="0"/>
              <a:t>Disability in the United Kingdom 2016 facts and figures .</a:t>
            </a:r>
            <a:r>
              <a:rPr lang="en-US" dirty="0"/>
              <a:t> Retrieved 1/3/18, from Papworth Trust: http://www.papworthtrust.org.uk/sites/default/files/Disability%20Facts%20and%20Figures%202016.pdf</a:t>
            </a:r>
            <a:endParaRPr lang="en-GB" dirty="0"/>
          </a:p>
          <a:p>
            <a:r>
              <a:rPr lang="en-US" dirty="0"/>
              <a:t>UK Government. (2018). </a:t>
            </a:r>
            <a:r>
              <a:rPr lang="en-US" i="1" dirty="0"/>
              <a:t>Definition of disability under the Equality Act 2010</a:t>
            </a:r>
            <a:r>
              <a:rPr lang="en-US" dirty="0"/>
              <a:t>. Retrieved 5/2/18, from Gov.uk: https://www.gov.uk/definition-of-disability-under-equality-act-2010</a:t>
            </a:r>
            <a:endParaRPr lang="en-GB" dirty="0"/>
          </a:p>
          <a:p>
            <a:r>
              <a:rPr lang="en-US" dirty="0"/>
              <a:t>Walker, G. (2008). </a:t>
            </a:r>
            <a:r>
              <a:rPr lang="en-US" i="1" dirty="0"/>
              <a:t>Working Together for Children: A Critical Introduction to Multi-Agency Working.</a:t>
            </a:r>
            <a:r>
              <a:rPr lang="en-US" dirty="0"/>
              <a:t> London: Continuum International Publishing Group.</a:t>
            </a:r>
            <a:endParaRPr lang="en-GB" dirty="0"/>
          </a:p>
          <a:p>
            <a:r>
              <a:rPr lang="en-US" dirty="0"/>
              <a:t>Walker, G. (2018). </a:t>
            </a:r>
            <a:r>
              <a:rPr lang="en-US" i="1" dirty="0"/>
              <a:t>Working Together for Children: A Critical Introduction to Multi-Agency Working.</a:t>
            </a:r>
            <a:r>
              <a:rPr lang="en-US" dirty="0"/>
              <a:t>  (2 ed.). London: Bloomsbury Academic</a:t>
            </a:r>
            <a:endParaRPr lang="en-GB" dirty="0"/>
          </a:p>
        </p:txBody>
      </p:sp>
    </p:spTree>
    <p:extLst>
      <p:ext uri="{BB962C8B-B14F-4D97-AF65-F5344CB8AC3E}">
        <p14:creationId xmlns:p14="http://schemas.microsoft.com/office/powerpoint/2010/main" val="21783190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3380</TotalTime>
  <Words>2732</Words>
  <Application>Microsoft Office PowerPoint</Application>
  <PresentationFormat>Widescreen</PresentationFormat>
  <Paragraphs>235</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Trebuchet MS</vt:lpstr>
      <vt:lpstr>Wingdings 3</vt:lpstr>
      <vt:lpstr>Facet</vt:lpstr>
      <vt:lpstr>Assignment 1</vt:lpstr>
      <vt:lpstr>Contents</vt:lpstr>
      <vt:lpstr>What does it mean to be disabled?</vt:lpstr>
      <vt:lpstr>Disability in children and young people</vt:lpstr>
      <vt:lpstr>What help is available?</vt:lpstr>
      <vt:lpstr>Services</vt:lpstr>
      <vt:lpstr>Multi-Agency Working</vt:lpstr>
      <vt:lpstr>Multi-Agency Working</vt:lpstr>
      <vt:lpstr>Multi-Disciplinary Working</vt:lpstr>
      <vt:lpstr>Multi-Disciplinary Working</vt:lpstr>
      <vt:lpstr>Disability models. </vt:lpstr>
      <vt:lpstr>The social care model </vt:lpstr>
      <vt:lpstr>PowerPoint Presentation</vt:lpstr>
      <vt:lpstr>PowerPoint Presentation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Astra Kesans-parkin</cp:lastModifiedBy>
  <cp:revision>109</cp:revision>
  <dcterms:modified xsi:type="dcterms:W3CDTF">2018-03-18T12:56:10Z</dcterms:modified>
</cp:coreProperties>
</file>