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2" r:id="rId2"/>
    <p:sldId id="258" r:id="rId3"/>
    <p:sldId id="259" r:id="rId4"/>
    <p:sldId id="268" r:id="rId5"/>
    <p:sldId id="269" r:id="rId6"/>
    <p:sldId id="270" r:id="rId7"/>
    <p:sldId id="274" r:id="rId8"/>
    <p:sldId id="277" r:id="rId9"/>
    <p:sldId id="260" r:id="rId10"/>
    <p:sldId id="279" r:id="rId11"/>
    <p:sldId id="280" r:id="rId12"/>
    <p:sldId id="273" r:id="rId13"/>
    <p:sldId id="263" r:id="rId14"/>
    <p:sldId id="266" r:id="rId15"/>
    <p:sldId id="264" r:id="rId16"/>
    <p:sldId id="265" r:id="rId17"/>
    <p:sldId id="267" r:id="rId18"/>
    <p:sldId id="278" r:id="rId1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3CF687-31EA-443C-9757-33A4F2A9B497}" v="238" dt="2025-07-01T13:00:19.7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96" autoAdjust="0"/>
  </p:normalViewPr>
  <p:slideViewPr>
    <p:cSldViewPr snapToGrid="0">
      <p:cViewPr varScale="1">
        <p:scale>
          <a:sx n="89" d="100"/>
          <a:sy n="89" d="100"/>
        </p:scale>
        <p:origin x="84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603CF687-31EA-443C-9757-33A4F2A9B497}"/>
    <pc:docChg chg="undo custSel addSld delSld modSld sldOrd">
      <pc:chgData name="Aliyu Sambo" userId="d9766618-3e46-45d4-99f2-08120d84987f" providerId="ADAL" clId="{603CF687-31EA-443C-9757-33A4F2A9B497}" dt="2025-07-01T13:03:10.989" v="1392" actId="114"/>
      <pc:docMkLst>
        <pc:docMk/>
      </pc:docMkLst>
      <pc:sldChg chg="modSp new del">
        <pc:chgData name="Aliyu Sambo" userId="d9766618-3e46-45d4-99f2-08120d84987f" providerId="ADAL" clId="{603CF687-31EA-443C-9757-33A4F2A9B497}" dt="2025-07-01T10:40:53.295" v="8" actId="2696"/>
        <pc:sldMkLst>
          <pc:docMk/>
          <pc:sldMk cId="2523590650" sldId="256"/>
        </pc:sldMkLst>
        <pc:spChg chg="mod">
          <ac:chgData name="Aliyu Sambo" userId="d9766618-3e46-45d4-99f2-08120d84987f" providerId="ADAL" clId="{603CF687-31EA-443C-9757-33A4F2A9B497}" dt="2025-07-01T10:40:22.799" v="6"/>
          <ac:spMkLst>
            <pc:docMk/>
            <pc:sldMk cId="2523590650" sldId="256"/>
            <ac:spMk id="2" creationId="{73FDDC90-98DE-AE89-C3D0-54FB460EA5F6}"/>
          </ac:spMkLst>
        </pc:spChg>
        <pc:spChg chg="mod">
          <ac:chgData name="Aliyu Sambo" userId="d9766618-3e46-45d4-99f2-08120d84987f" providerId="ADAL" clId="{603CF687-31EA-443C-9757-33A4F2A9B497}" dt="2025-07-01T10:40:22.799" v="6"/>
          <ac:spMkLst>
            <pc:docMk/>
            <pc:sldMk cId="2523590650" sldId="256"/>
            <ac:spMk id="3" creationId="{4E5D2672-9B3C-6C0D-FCC6-8F58900C32E5}"/>
          </ac:spMkLst>
        </pc:spChg>
      </pc:sldChg>
      <pc:sldChg chg="addSp modSp new del mod ord">
        <pc:chgData name="Aliyu Sambo" userId="d9766618-3e46-45d4-99f2-08120d84987f" providerId="ADAL" clId="{603CF687-31EA-443C-9757-33A4F2A9B497}" dt="2025-07-01T12:55:28.655" v="985" actId="2696"/>
        <pc:sldMkLst>
          <pc:docMk/>
          <pc:sldMk cId="726387232" sldId="257"/>
        </pc:sldMkLst>
        <pc:spChg chg="mod">
          <ac:chgData name="Aliyu Sambo" userId="d9766618-3e46-45d4-99f2-08120d84987f" providerId="ADAL" clId="{603CF687-31EA-443C-9757-33A4F2A9B497}" dt="2025-07-01T12:55:10.550" v="982" actId="20577"/>
          <ac:spMkLst>
            <pc:docMk/>
            <pc:sldMk cId="726387232" sldId="257"/>
            <ac:spMk id="2" creationId="{3DAE5428-081F-2C7C-DDAD-335883B58180}"/>
          </ac:spMkLst>
        </pc:spChg>
        <pc:spChg chg="mod">
          <ac:chgData name="Aliyu Sambo" userId="d9766618-3e46-45d4-99f2-08120d84987f" providerId="ADAL" clId="{603CF687-31EA-443C-9757-33A4F2A9B497}" dt="2025-07-01T10:40:22.799" v="6"/>
          <ac:spMkLst>
            <pc:docMk/>
            <pc:sldMk cId="726387232" sldId="257"/>
            <ac:spMk id="3" creationId="{BF72CDAF-5777-0CB8-A226-6C0949CFA3DA}"/>
          </ac:spMkLst>
        </pc:spChg>
        <pc:picChg chg="add mod modCrop">
          <ac:chgData name="Aliyu Sambo" userId="d9766618-3e46-45d4-99f2-08120d84987f" providerId="ADAL" clId="{603CF687-31EA-443C-9757-33A4F2A9B497}" dt="2025-07-01T12:53:45.595" v="933" actId="1076"/>
          <ac:picMkLst>
            <pc:docMk/>
            <pc:sldMk cId="726387232" sldId="257"/>
            <ac:picMk id="4" creationId="{C1C8E010-467B-97C8-DF60-326713E4CC10}"/>
          </ac:picMkLst>
        </pc:picChg>
      </pc:sldChg>
      <pc:sldChg chg="modSp new mod">
        <pc:chgData name="Aliyu Sambo" userId="d9766618-3e46-45d4-99f2-08120d84987f" providerId="ADAL" clId="{603CF687-31EA-443C-9757-33A4F2A9B497}" dt="2025-07-01T10:44:57.058" v="69" actId="404"/>
        <pc:sldMkLst>
          <pc:docMk/>
          <pc:sldMk cId="1664350603" sldId="258"/>
        </pc:sldMkLst>
        <pc:spChg chg="mod">
          <ac:chgData name="Aliyu Sambo" userId="d9766618-3e46-45d4-99f2-08120d84987f" providerId="ADAL" clId="{603CF687-31EA-443C-9757-33A4F2A9B497}" dt="2025-07-01T10:44:53.742" v="68" actId="20577"/>
          <ac:spMkLst>
            <pc:docMk/>
            <pc:sldMk cId="1664350603" sldId="258"/>
            <ac:spMk id="2" creationId="{42029235-800E-225E-76B4-4711278462F9}"/>
          </ac:spMkLst>
        </pc:spChg>
        <pc:spChg chg="mod">
          <ac:chgData name="Aliyu Sambo" userId="d9766618-3e46-45d4-99f2-08120d84987f" providerId="ADAL" clId="{603CF687-31EA-443C-9757-33A4F2A9B497}" dt="2025-07-01T10:44:57.058" v="69" actId="404"/>
          <ac:spMkLst>
            <pc:docMk/>
            <pc:sldMk cId="1664350603" sldId="258"/>
            <ac:spMk id="3" creationId="{98315DFD-5096-66F4-1468-3D3410E9B22F}"/>
          </ac:spMkLst>
        </pc:spChg>
      </pc:sldChg>
      <pc:sldChg chg="modSp new mod">
        <pc:chgData name="Aliyu Sambo" userId="d9766618-3e46-45d4-99f2-08120d84987f" providerId="ADAL" clId="{603CF687-31EA-443C-9757-33A4F2A9B497}" dt="2025-07-01T10:46:11.527" v="91" actId="404"/>
        <pc:sldMkLst>
          <pc:docMk/>
          <pc:sldMk cId="1799133571" sldId="259"/>
        </pc:sldMkLst>
        <pc:spChg chg="mod">
          <ac:chgData name="Aliyu Sambo" userId="d9766618-3e46-45d4-99f2-08120d84987f" providerId="ADAL" clId="{603CF687-31EA-443C-9757-33A4F2A9B497}" dt="2025-07-01T10:45:22.538" v="70"/>
          <ac:spMkLst>
            <pc:docMk/>
            <pc:sldMk cId="1799133571" sldId="259"/>
            <ac:spMk id="2" creationId="{09BD37B2-430E-8FC7-DFDC-BFC9140EF6A0}"/>
          </ac:spMkLst>
        </pc:spChg>
        <pc:spChg chg="mod">
          <ac:chgData name="Aliyu Sambo" userId="d9766618-3e46-45d4-99f2-08120d84987f" providerId="ADAL" clId="{603CF687-31EA-443C-9757-33A4F2A9B497}" dt="2025-07-01T10:46:11.527" v="91" actId="404"/>
          <ac:spMkLst>
            <pc:docMk/>
            <pc:sldMk cId="1799133571" sldId="259"/>
            <ac:spMk id="3" creationId="{E62AB3BF-072F-BDDA-D71C-59F6C3D78E45}"/>
          </ac:spMkLst>
        </pc:spChg>
      </pc:sldChg>
      <pc:sldChg chg="addSp delSp modSp new mod ord modAnim">
        <pc:chgData name="Aliyu Sambo" userId="d9766618-3e46-45d4-99f2-08120d84987f" providerId="ADAL" clId="{603CF687-31EA-443C-9757-33A4F2A9B497}" dt="2025-07-01T11:57:24.767" v="636"/>
        <pc:sldMkLst>
          <pc:docMk/>
          <pc:sldMk cId="1362743413" sldId="260"/>
        </pc:sldMkLst>
        <pc:spChg chg="mod">
          <ac:chgData name="Aliyu Sambo" userId="d9766618-3e46-45d4-99f2-08120d84987f" providerId="ADAL" clId="{603CF687-31EA-443C-9757-33A4F2A9B497}" dt="2025-07-01T10:46:29.859" v="92"/>
          <ac:spMkLst>
            <pc:docMk/>
            <pc:sldMk cId="1362743413" sldId="260"/>
            <ac:spMk id="2" creationId="{65C68ABB-B7FB-BCA0-054D-6C499EEDFB37}"/>
          </ac:spMkLst>
        </pc:spChg>
        <pc:spChg chg="del mod">
          <ac:chgData name="Aliyu Sambo" userId="d9766618-3e46-45d4-99f2-08120d84987f" providerId="ADAL" clId="{603CF687-31EA-443C-9757-33A4F2A9B497}" dt="2025-07-01T10:47:36.350" v="93"/>
          <ac:spMkLst>
            <pc:docMk/>
            <pc:sldMk cId="1362743413" sldId="260"/>
            <ac:spMk id="3" creationId="{659FD5EC-19C4-11E5-30B3-1FF07FA48F40}"/>
          </ac:spMkLst>
        </pc:spChg>
        <pc:graphicFrameChg chg="add mod modGraphic">
          <ac:chgData name="Aliyu Sambo" userId="d9766618-3e46-45d4-99f2-08120d84987f" providerId="ADAL" clId="{603CF687-31EA-443C-9757-33A4F2A9B497}" dt="2025-07-01T11:57:00.020" v="635" actId="1076"/>
          <ac:graphicFrameMkLst>
            <pc:docMk/>
            <pc:sldMk cId="1362743413" sldId="260"/>
            <ac:graphicFrameMk id="4" creationId="{AA299C59-57E9-7A9F-D627-2876B537CB0B}"/>
          </ac:graphicFrameMkLst>
        </pc:graphicFrameChg>
        <pc:graphicFrameChg chg="add mod modGraphic">
          <ac:chgData name="Aliyu Sambo" userId="d9766618-3e46-45d4-99f2-08120d84987f" providerId="ADAL" clId="{603CF687-31EA-443C-9757-33A4F2A9B497}" dt="2025-07-01T11:56:35.455" v="630" actId="1076"/>
          <ac:graphicFrameMkLst>
            <pc:docMk/>
            <pc:sldMk cId="1362743413" sldId="260"/>
            <ac:graphicFrameMk id="5" creationId="{06B12F22-780F-3DF9-5D29-026B0B00B19F}"/>
          </ac:graphicFrameMkLst>
        </pc:graphicFrameChg>
      </pc:sldChg>
      <pc:sldChg chg="addSp delSp modSp new del mod ord">
        <pc:chgData name="Aliyu Sambo" userId="d9766618-3e46-45d4-99f2-08120d84987f" providerId="ADAL" clId="{603CF687-31EA-443C-9757-33A4F2A9B497}" dt="2025-07-01T11:58:37.543" v="637" actId="2696"/>
        <pc:sldMkLst>
          <pc:docMk/>
          <pc:sldMk cId="1530865900" sldId="261"/>
        </pc:sldMkLst>
        <pc:spChg chg="mod">
          <ac:chgData name="Aliyu Sambo" userId="d9766618-3e46-45d4-99f2-08120d84987f" providerId="ADAL" clId="{603CF687-31EA-443C-9757-33A4F2A9B497}" dt="2025-07-01T10:49:53.670" v="102" actId="20577"/>
          <ac:spMkLst>
            <pc:docMk/>
            <pc:sldMk cId="1530865900" sldId="261"/>
            <ac:spMk id="2" creationId="{3B600C97-9358-82C7-2EBE-036A182C8557}"/>
          </ac:spMkLst>
        </pc:spChg>
        <pc:spChg chg="add del mod">
          <ac:chgData name="Aliyu Sambo" userId="d9766618-3e46-45d4-99f2-08120d84987f" providerId="ADAL" clId="{603CF687-31EA-443C-9757-33A4F2A9B497}" dt="2025-07-01T10:51:31.534" v="121" actId="21"/>
          <ac:spMkLst>
            <pc:docMk/>
            <pc:sldMk cId="1530865900" sldId="261"/>
            <ac:spMk id="3" creationId="{D316A917-3FEB-58F7-BB40-D859B21C82FE}"/>
          </ac:spMkLst>
        </pc:spChg>
        <pc:spChg chg="add mod">
          <ac:chgData name="Aliyu Sambo" userId="d9766618-3e46-45d4-99f2-08120d84987f" providerId="ADAL" clId="{603CF687-31EA-443C-9757-33A4F2A9B497}" dt="2025-07-01T10:50:25.689" v="111"/>
          <ac:spMkLst>
            <pc:docMk/>
            <pc:sldMk cId="1530865900" sldId="261"/>
            <ac:spMk id="4" creationId="{0063E3CA-0BBC-1EBC-BEC9-38EF86EA04AA}"/>
          </ac:spMkLst>
        </pc:spChg>
      </pc:sldChg>
      <pc:sldChg chg="modSp add mod">
        <pc:chgData name="Aliyu Sambo" userId="d9766618-3e46-45d4-99f2-08120d84987f" providerId="ADAL" clId="{603CF687-31EA-443C-9757-33A4F2A9B497}" dt="2025-07-01T10:41:55.731" v="58" actId="207"/>
        <pc:sldMkLst>
          <pc:docMk/>
          <pc:sldMk cId="0" sldId="262"/>
        </pc:sldMkLst>
        <pc:spChg chg="mod">
          <ac:chgData name="Aliyu Sambo" userId="d9766618-3e46-45d4-99f2-08120d84987f" providerId="ADAL" clId="{603CF687-31EA-443C-9757-33A4F2A9B497}" dt="2025-07-01T10:41:55.731" v="58" actId="207"/>
          <ac:spMkLst>
            <pc:docMk/>
            <pc:sldMk cId="0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603CF687-31EA-443C-9757-33A4F2A9B497}" dt="2025-07-01T10:41:36.650" v="24" actId="207"/>
          <ac:spMkLst>
            <pc:docMk/>
            <pc:sldMk cId="0" sldId="262"/>
            <ac:spMk id="3" creationId="{00000000-0000-0000-0000-000000000000}"/>
          </ac:spMkLst>
        </pc:spChg>
      </pc:sldChg>
      <pc:sldChg chg="modSp new mod modNotesTx">
        <pc:chgData name="Aliyu Sambo" userId="d9766618-3e46-45d4-99f2-08120d84987f" providerId="ADAL" clId="{603CF687-31EA-443C-9757-33A4F2A9B497}" dt="2025-07-01T10:59:01.846" v="178" actId="1076"/>
        <pc:sldMkLst>
          <pc:docMk/>
          <pc:sldMk cId="2936750532" sldId="263"/>
        </pc:sldMkLst>
        <pc:spChg chg="mod">
          <ac:chgData name="Aliyu Sambo" userId="d9766618-3e46-45d4-99f2-08120d84987f" providerId="ADAL" clId="{603CF687-31EA-443C-9757-33A4F2A9B497}" dt="2025-07-01T10:57:26.367" v="168"/>
          <ac:spMkLst>
            <pc:docMk/>
            <pc:sldMk cId="2936750532" sldId="263"/>
            <ac:spMk id="2" creationId="{014871D9-C03E-3F74-27D0-AA22D64B5CB3}"/>
          </ac:spMkLst>
        </pc:spChg>
        <pc:spChg chg="mod">
          <ac:chgData name="Aliyu Sambo" userId="d9766618-3e46-45d4-99f2-08120d84987f" providerId="ADAL" clId="{603CF687-31EA-443C-9757-33A4F2A9B497}" dt="2025-07-01T10:59:01.846" v="178" actId="1076"/>
          <ac:spMkLst>
            <pc:docMk/>
            <pc:sldMk cId="2936750532" sldId="263"/>
            <ac:spMk id="3" creationId="{8A11A8A7-D685-ADE2-BBD3-290A6F296A7B}"/>
          </ac:spMkLst>
        </pc:spChg>
      </pc:sldChg>
      <pc:sldChg chg="addSp delSp modSp new mod ord">
        <pc:chgData name="Aliyu Sambo" userId="d9766618-3e46-45d4-99f2-08120d84987f" providerId="ADAL" clId="{603CF687-31EA-443C-9757-33A4F2A9B497}" dt="2025-07-01T12:55:38.478" v="987" actId="1076"/>
        <pc:sldMkLst>
          <pc:docMk/>
          <pc:sldMk cId="2306054096" sldId="264"/>
        </pc:sldMkLst>
        <pc:spChg chg="mod">
          <ac:chgData name="Aliyu Sambo" userId="d9766618-3e46-45d4-99f2-08120d84987f" providerId="ADAL" clId="{603CF687-31EA-443C-9757-33A4F2A9B497}" dt="2025-07-01T10:52:04.748" v="124"/>
          <ac:spMkLst>
            <pc:docMk/>
            <pc:sldMk cId="2306054096" sldId="264"/>
            <ac:spMk id="2" creationId="{9EC79512-219A-DD88-8259-0BA64BBF289C}"/>
          </ac:spMkLst>
        </pc:spChg>
        <pc:spChg chg="del mod">
          <ac:chgData name="Aliyu Sambo" userId="d9766618-3e46-45d4-99f2-08120d84987f" providerId="ADAL" clId="{603CF687-31EA-443C-9757-33A4F2A9B497}" dt="2025-07-01T10:52:19.180" v="126"/>
          <ac:spMkLst>
            <pc:docMk/>
            <pc:sldMk cId="2306054096" sldId="264"/>
            <ac:spMk id="3" creationId="{416C6CA3-1C7B-A3A0-E18C-39307C123BB5}"/>
          </ac:spMkLst>
        </pc:spChg>
        <pc:graphicFrameChg chg="add mod modGraphic">
          <ac:chgData name="Aliyu Sambo" userId="d9766618-3e46-45d4-99f2-08120d84987f" providerId="ADAL" clId="{603CF687-31EA-443C-9757-33A4F2A9B497}" dt="2025-07-01T10:55:03.495" v="160" actId="14734"/>
          <ac:graphicFrameMkLst>
            <pc:docMk/>
            <pc:sldMk cId="2306054096" sldId="264"/>
            <ac:graphicFrameMk id="4" creationId="{14C659A9-F0A3-2FA9-A3B1-62489A179DC2}"/>
          </ac:graphicFrameMkLst>
        </pc:graphicFrameChg>
        <pc:picChg chg="add mod modCrop">
          <ac:chgData name="Aliyu Sambo" userId="d9766618-3e46-45d4-99f2-08120d84987f" providerId="ADAL" clId="{603CF687-31EA-443C-9757-33A4F2A9B497}" dt="2025-07-01T12:55:38.478" v="987" actId="1076"/>
          <ac:picMkLst>
            <pc:docMk/>
            <pc:sldMk cId="2306054096" sldId="264"/>
            <ac:picMk id="5" creationId="{E872BCD9-535A-1E18-D5BA-70917CBBD340}"/>
          </ac:picMkLst>
        </pc:picChg>
      </pc:sldChg>
      <pc:sldChg chg="modSp new mod">
        <pc:chgData name="Aliyu Sambo" userId="d9766618-3e46-45d4-99f2-08120d84987f" providerId="ADAL" clId="{603CF687-31EA-443C-9757-33A4F2A9B497}" dt="2025-07-01T11:02:51.701" v="191" actId="6549"/>
        <pc:sldMkLst>
          <pc:docMk/>
          <pc:sldMk cId="267896770" sldId="265"/>
        </pc:sldMkLst>
        <pc:spChg chg="mod">
          <ac:chgData name="Aliyu Sambo" userId="d9766618-3e46-45d4-99f2-08120d84987f" providerId="ADAL" clId="{603CF687-31EA-443C-9757-33A4F2A9B497}" dt="2025-07-01T11:02:49.991" v="190"/>
          <ac:spMkLst>
            <pc:docMk/>
            <pc:sldMk cId="267896770" sldId="265"/>
            <ac:spMk id="2" creationId="{FD73FEAB-4F7F-BE13-EFC4-C4210D33427A}"/>
          </ac:spMkLst>
        </pc:spChg>
        <pc:spChg chg="mod">
          <ac:chgData name="Aliyu Sambo" userId="d9766618-3e46-45d4-99f2-08120d84987f" providerId="ADAL" clId="{603CF687-31EA-443C-9757-33A4F2A9B497}" dt="2025-07-01T11:02:51.701" v="191" actId="6549"/>
          <ac:spMkLst>
            <pc:docMk/>
            <pc:sldMk cId="267896770" sldId="265"/>
            <ac:spMk id="3" creationId="{18DBC44D-EB71-59E3-D43B-977B3A3DB905}"/>
          </ac:spMkLst>
        </pc:spChg>
      </pc:sldChg>
      <pc:sldChg chg="addSp delSp modSp new mod">
        <pc:chgData name="Aliyu Sambo" userId="d9766618-3e46-45d4-99f2-08120d84987f" providerId="ADAL" clId="{603CF687-31EA-443C-9757-33A4F2A9B497}" dt="2025-07-01T11:02:01.310" v="184" actId="1076"/>
        <pc:sldMkLst>
          <pc:docMk/>
          <pc:sldMk cId="2561896355" sldId="266"/>
        </pc:sldMkLst>
        <pc:spChg chg="mod">
          <ac:chgData name="Aliyu Sambo" userId="d9766618-3e46-45d4-99f2-08120d84987f" providerId="ADAL" clId="{603CF687-31EA-443C-9757-33A4F2A9B497}" dt="2025-07-01T11:01:55.061" v="183" actId="26606"/>
          <ac:spMkLst>
            <pc:docMk/>
            <pc:sldMk cId="2561896355" sldId="266"/>
            <ac:spMk id="2" creationId="{11695304-F1DB-685B-AA5A-CC49685F38FD}"/>
          </ac:spMkLst>
        </pc:spChg>
        <pc:spChg chg="del">
          <ac:chgData name="Aliyu Sambo" userId="d9766618-3e46-45d4-99f2-08120d84987f" providerId="ADAL" clId="{603CF687-31EA-443C-9757-33A4F2A9B497}" dt="2025-07-01T11:01:55.061" v="183" actId="26606"/>
          <ac:spMkLst>
            <pc:docMk/>
            <pc:sldMk cId="2561896355" sldId="266"/>
            <ac:spMk id="3" creationId="{32D5E586-5A10-A452-D8B0-5BC88F851FF1}"/>
          </ac:spMkLst>
        </pc:spChg>
        <pc:picChg chg="add mod">
          <ac:chgData name="Aliyu Sambo" userId="d9766618-3e46-45d4-99f2-08120d84987f" providerId="ADAL" clId="{603CF687-31EA-443C-9757-33A4F2A9B497}" dt="2025-07-01T11:02:01.310" v="184" actId="1076"/>
          <ac:picMkLst>
            <pc:docMk/>
            <pc:sldMk cId="2561896355" sldId="266"/>
            <ac:picMk id="5" creationId="{A9599D0B-3313-B1C3-5DBE-8E4273B3AB82}"/>
          </ac:picMkLst>
        </pc:picChg>
      </pc:sldChg>
      <pc:sldChg chg="modSp new mod">
        <pc:chgData name="Aliyu Sambo" userId="d9766618-3e46-45d4-99f2-08120d84987f" providerId="ADAL" clId="{603CF687-31EA-443C-9757-33A4F2A9B497}" dt="2025-07-01T11:03:20.796" v="196" actId="5793"/>
        <pc:sldMkLst>
          <pc:docMk/>
          <pc:sldMk cId="1712032512" sldId="267"/>
        </pc:sldMkLst>
        <pc:spChg chg="mod">
          <ac:chgData name="Aliyu Sambo" userId="d9766618-3e46-45d4-99f2-08120d84987f" providerId="ADAL" clId="{603CF687-31EA-443C-9757-33A4F2A9B497}" dt="2025-07-01T11:03:12.590" v="194" actId="20577"/>
          <ac:spMkLst>
            <pc:docMk/>
            <pc:sldMk cId="1712032512" sldId="267"/>
            <ac:spMk id="2" creationId="{324B2BD9-9239-D32F-F542-EC8764DE9F5B}"/>
          </ac:spMkLst>
        </pc:spChg>
        <pc:spChg chg="mod">
          <ac:chgData name="Aliyu Sambo" userId="d9766618-3e46-45d4-99f2-08120d84987f" providerId="ADAL" clId="{603CF687-31EA-443C-9757-33A4F2A9B497}" dt="2025-07-01T11:03:20.796" v="196" actId="5793"/>
          <ac:spMkLst>
            <pc:docMk/>
            <pc:sldMk cId="1712032512" sldId="267"/>
            <ac:spMk id="3" creationId="{C93A97BB-DCDF-A419-4D05-DC0873D077C0}"/>
          </ac:spMkLst>
        </pc:spChg>
      </pc:sldChg>
      <pc:sldChg chg="addSp modSp new mod">
        <pc:chgData name="Aliyu Sambo" userId="d9766618-3e46-45d4-99f2-08120d84987f" providerId="ADAL" clId="{603CF687-31EA-443C-9757-33A4F2A9B497}" dt="2025-07-01T11:17:44.652" v="290" actId="14100"/>
        <pc:sldMkLst>
          <pc:docMk/>
          <pc:sldMk cId="4246813990" sldId="268"/>
        </pc:sldMkLst>
        <pc:spChg chg="mod">
          <ac:chgData name="Aliyu Sambo" userId="d9766618-3e46-45d4-99f2-08120d84987f" providerId="ADAL" clId="{603CF687-31EA-443C-9757-33A4F2A9B497}" dt="2025-07-01T11:12:46.210" v="215" actId="14100"/>
          <ac:spMkLst>
            <pc:docMk/>
            <pc:sldMk cId="4246813990" sldId="268"/>
            <ac:spMk id="2" creationId="{877F18AF-28DE-1A6D-5B7A-A18501167950}"/>
          </ac:spMkLst>
        </pc:spChg>
        <pc:spChg chg="mod">
          <ac:chgData name="Aliyu Sambo" userId="d9766618-3e46-45d4-99f2-08120d84987f" providerId="ADAL" clId="{603CF687-31EA-443C-9757-33A4F2A9B497}" dt="2025-07-01T11:17:44.652" v="290" actId="14100"/>
          <ac:spMkLst>
            <pc:docMk/>
            <pc:sldMk cId="4246813990" sldId="268"/>
            <ac:spMk id="3" creationId="{F2EE09D9-6CC0-BFFF-5FF0-DA6D04E0A3E1}"/>
          </ac:spMkLst>
        </pc:spChg>
        <pc:spChg chg="add mod">
          <ac:chgData name="Aliyu Sambo" userId="d9766618-3e46-45d4-99f2-08120d84987f" providerId="ADAL" clId="{603CF687-31EA-443C-9757-33A4F2A9B497}" dt="2025-07-01T11:14:25.976" v="250" actId="1076"/>
          <ac:spMkLst>
            <pc:docMk/>
            <pc:sldMk cId="4246813990" sldId="268"/>
            <ac:spMk id="5" creationId="{3D6A03DD-1A11-B1C4-EC59-9F594B70F0B6}"/>
          </ac:spMkLst>
        </pc:spChg>
      </pc:sldChg>
      <pc:sldChg chg="addSp modSp new mod modNotesTx">
        <pc:chgData name="Aliyu Sambo" userId="d9766618-3e46-45d4-99f2-08120d84987f" providerId="ADAL" clId="{603CF687-31EA-443C-9757-33A4F2A9B497}" dt="2025-07-01T11:18:38.351" v="301" actId="1076"/>
        <pc:sldMkLst>
          <pc:docMk/>
          <pc:sldMk cId="485379002" sldId="269"/>
        </pc:sldMkLst>
        <pc:spChg chg="mod">
          <ac:chgData name="Aliyu Sambo" userId="d9766618-3e46-45d4-99f2-08120d84987f" providerId="ADAL" clId="{603CF687-31EA-443C-9757-33A4F2A9B497}" dt="2025-07-01T11:15:34.459" v="256"/>
          <ac:spMkLst>
            <pc:docMk/>
            <pc:sldMk cId="485379002" sldId="269"/>
            <ac:spMk id="2" creationId="{9DE12F84-EAA1-0552-7952-9FA3FAD49F66}"/>
          </ac:spMkLst>
        </pc:spChg>
        <pc:spChg chg="mod">
          <ac:chgData name="Aliyu Sambo" userId="d9766618-3e46-45d4-99f2-08120d84987f" providerId="ADAL" clId="{603CF687-31EA-443C-9757-33A4F2A9B497}" dt="2025-07-01T11:18:00.923" v="291" actId="14100"/>
          <ac:spMkLst>
            <pc:docMk/>
            <pc:sldMk cId="485379002" sldId="269"/>
            <ac:spMk id="3" creationId="{4774D329-1BED-A596-40D1-5D9408D1342F}"/>
          </ac:spMkLst>
        </pc:spChg>
        <pc:spChg chg="add mod">
          <ac:chgData name="Aliyu Sambo" userId="d9766618-3e46-45d4-99f2-08120d84987f" providerId="ADAL" clId="{603CF687-31EA-443C-9757-33A4F2A9B497}" dt="2025-07-01T11:18:38.351" v="301" actId="1076"/>
          <ac:spMkLst>
            <pc:docMk/>
            <pc:sldMk cId="485379002" sldId="269"/>
            <ac:spMk id="4" creationId="{3ABFBC67-346A-DE67-4F2D-2EADE7FD3802}"/>
          </ac:spMkLst>
        </pc:spChg>
      </pc:sldChg>
      <pc:sldChg chg="modSp new mod ord">
        <pc:chgData name="Aliyu Sambo" userId="d9766618-3e46-45d4-99f2-08120d84987f" providerId="ADAL" clId="{603CF687-31EA-443C-9757-33A4F2A9B497}" dt="2025-07-01T11:58:43.843" v="639"/>
        <pc:sldMkLst>
          <pc:docMk/>
          <pc:sldMk cId="1007562501" sldId="270"/>
        </pc:sldMkLst>
        <pc:spChg chg="mod">
          <ac:chgData name="Aliyu Sambo" userId="d9766618-3e46-45d4-99f2-08120d84987f" providerId="ADAL" clId="{603CF687-31EA-443C-9757-33A4F2A9B497}" dt="2025-07-01T11:19:08.079" v="303"/>
          <ac:spMkLst>
            <pc:docMk/>
            <pc:sldMk cId="1007562501" sldId="270"/>
            <ac:spMk id="2" creationId="{3CAF9BEF-1691-B3F7-F145-9D2EA6D81DDE}"/>
          </ac:spMkLst>
        </pc:spChg>
        <pc:spChg chg="mod">
          <ac:chgData name="Aliyu Sambo" userId="d9766618-3e46-45d4-99f2-08120d84987f" providerId="ADAL" clId="{603CF687-31EA-443C-9757-33A4F2A9B497}" dt="2025-07-01T11:22:05.840" v="337" actId="113"/>
          <ac:spMkLst>
            <pc:docMk/>
            <pc:sldMk cId="1007562501" sldId="270"/>
            <ac:spMk id="3" creationId="{E5F08E1B-2C5D-12B5-38EC-C96B550D5513}"/>
          </ac:spMkLst>
        </pc:spChg>
      </pc:sldChg>
      <pc:sldChg chg="new del">
        <pc:chgData name="Aliyu Sambo" userId="d9766618-3e46-45d4-99f2-08120d84987f" providerId="ADAL" clId="{603CF687-31EA-443C-9757-33A4F2A9B497}" dt="2025-07-01T12:45:27.692" v="921" actId="2696"/>
        <pc:sldMkLst>
          <pc:docMk/>
          <pc:sldMk cId="2049633990" sldId="271"/>
        </pc:sldMkLst>
      </pc:sldChg>
      <pc:sldChg chg="addSp delSp modSp new del mod ord modAnim modNotesTx">
        <pc:chgData name="Aliyu Sambo" userId="d9766618-3e46-45d4-99f2-08120d84987f" providerId="ADAL" clId="{603CF687-31EA-443C-9757-33A4F2A9B497}" dt="2025-07-01T11:55:08.933" v="612" actId="2696"/>
        <pc:sldMkLst>
          <pc:docMk/>
          <pc:sldMk cId="617487835" sldId="272"/>
        </pc:sldMkLst>
        <pc:spChg chg="mod">
          <ac:chgData name="Aliyu Sambo" userId="d9766618-3e46-45d4-99f2-08120d84987f" providerId="ADAL" clId="{603CF687-31EA-443C-9757-33A4F2A9B497}" dt="2025-07-01T11:24:30.143" v="356" actId="20577"/>
          <ac:spMkLst>
            <pc:docMk/>
            <pc:sldMk cId="617487835" sldId="272"/>
            <ac:spMk id="2" creationId="{7E54D377-F82C-B957-BED5-C536A4955AA5}"/>
          </ac:spMkLst>
        </pc:spChg>
        <pc:spChg chg="del">
          <ac:chgData name="Aliyu Sambo" userId="d9766618-3e46-45d4-99f2-08120d84987f" providerId="ADAL" clId="{603CF687-31EA-443C-9757-33A4F2A9B497}" dt="2025-07-01T11:24:47.063" v="357"/>
          <ac:spMkLst>
            <pc:docMk/>
            <pc:sldMk cId="617487835" sldId="272"/>
            <ac:spMk id="3" creationId="{9B22681E-BEAE-77C5-3439-E763FE783236}"/>
          </ac:spMkLst>
        </pc:spChg>
        <pc:spChg chg="add del mod">
          <ac:chgData name="Aliyu Sambo" userId="d9766618-3e46-45d4-99f2-08120d84987f" providerId="ADAL" clId="{603CF687-31EA-443C-9757-33A4F2A9B497}" dt="2025-07-01T11:34:34.924" v="395" actId="21"/>
          <ac:spMkLst>
            <pc:docMk/>
            <pc:sldMk cId="617487835" sldId="272"/>
            <ac:spMk id="7" creationId="{41D1E9CB-55C2-4556-B6EB-60FECC9509B7}"/>
          </ac:spMkLst>
        </pc:spChg>
        <pc:graphicFrameChg chg="add del mod modGraphic">
          <ac:chgData name="Aliyu Sambo" userId="d9766618-3e46-45d4-99f2-08120d84987f" providerId="ADAL" clId="{603CF687-31EA-443C-9757-33A4F2A9B497}" dt="2025-07-01T11:37:00.073" v="396" actId="1076"/>
          <ac:graphicFrameMkLst>
            <pc:docMk/>
            <pc:sldMk cId="617487835" sldId="272"/>
            <ac:graphicFrameMk id="4" creationId="{984E0E2B-483A-EF36-D141-F6FAC72681EE}"/>
          </ac:graphicFrameMkLst>
        </pc:graphicFrameChg>
        <pc:graphicFrameChg chg="add mod modGraphic">
          <ac:chgData name="Aliyu Sambo" userId="d9766618-3e46-45d4-99f2-08120d84987f" providerId="ADAL" clId="{603CF687-31EA-443C-9757-33A4F2A9B497}" dt="2025-07-01T11:37:07.443" v="398" actId="14734"/>
          <ac:graphicFrameMkLst>
            <pc:docMk/>
            <pc:sldMk cId="617487835" sldId="272"/>
            <ac:graphicFrameMk id="5" creationId="{57456AF2-E865-9D0F-45AC-2813DCC6E903}"/>
          </ac:graphicFrameMkLst>
        </pc:graphicFrameChg>
      </pc:sldChg>
      <pc:sldChg chg="addSp delSp modSp add mod modAnim">
        <pc:chgData name="Aliyu Sambo" userId="d9766618-3e46-45d4-99f2-08120d84987f" providerId="ADAL" clId="{603CF687-31EA-443C-9757-33A4F2A9B497}" dt="2025-07-01T12:01:00.500" v="652" actId="1076"/>
        <pc:sldMkLst>
          <pc:docMk/>
          <pc:sldMk cId="3808771273" sldId="273"/>
        </pc:sldMkLst>
        <pc:spChg chg="add del mod">
          <ac:chgData name="Aliyu Sambo" userId="d9766618-3e46-45d4-99f2-08120d84987f" providerId="ADAL" clId="{603CF687-31EA-443C-9757-33A4F2A9B497}" dt="2025-07-01T11:37:26.136" v="401" actId="478"/>
          <ac:spMkLst>
            <pc:docMk/>
            <pc:sldMk cId="3808771273" sldId="273"/>
            <ac:spMk id="6" creationId="{7B9AA642-5AA2-418F-40FE-89F3E1E8B227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13" creationId="{CFA2F1DF-018C-12E8-EA8C-A1BB1193DCAE}"/>
          </ac:spMkLst>
        </pc:spChg>
        <pc:spChg chg="mod">
          <ac:chgData name="Aliyu Sambo" userId="d9766618-3e46-45d4-99f2-08120d84987f" providerId="ADAL" clId="{603CF687-31EA-443C-9757-33A4F2A9B497}" dt="2025-07-01T11:47:48.928" v="537" actId="1076"/>
          <ac:spMkLst>
            <pc:docMk/>
            <pc:sldMk cId="3808771273" sldId="273"/>
            <ac:spMk id="24" creationId="{DCE85617-026F-A394-DA12-B459C10C5FAC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25" creationId="{36E76A7B-08E1-2194-FA68-7BE7771D6A1B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26" creationId="{07315947-C5D8-F1CF-7A9C-B7CEEF4D575A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33" creationId="{CDC0319A-7965-500B-E273-04CC5E0C0C9E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40" creationId="{0E2B3A3E-432A-8DF4-9E2E-5D65E537F939}"/>
          </ac:spMkLst>
        </pc:spChg>
        <pc:spChg chg="mod">
          <ac:chgData name="Aliyu Sambo" userId="d9766618-3e46-45d4-99f2-08120d84987f" providerId="ADAL" clId="{603CF687-31EA-443C-9757-33A4F2A9B497}" dt="2025-07-01T11:59:19.091" v="643" actId="1076"/>
          <ac:spMkLst>
            <pc:docMk/>
            <pc:sldMk cId="3808771273" sldId="273"/>
            <ac:spMk id="41" creationId="{CE805BC1-C84E-6259-7931-ECBC17CC0ED1}"/>
          </ac:spMkLst>
        </pc:spChg>
        <pc:spChg chg="mod topLvl">
          <ac:chgData name="Aliyu Sambo" userId="d9766618-3e46-45d4-99f2-08120d84987f" providerId="ADAL" clId="{603CF687-31EA-443C-9757-33A4F2A9B497}" dt="2025-07-01T11:42:26.057" v="428" actId="1076"/>
          <ac:spMkLst>
            <pc:docMk/>
            <pc:sldMk cId="3808771273" sldId="273"/>
            <ac:spMk id="46" creationId="{350633E7-E99D-63E4-FC37-DB554544A056}"/>
          </ac:spMkLst>
        </pc:spChg>
        <pc:spChg chg="del mod topLvl">
          <ac:chgData name="Aliyu Sambo" userId="d9766618-3e46-45d4-99f2-08120d84987f" providerId="ADAL" clId="{603CF687-31EA-443C-9757-33A4F2A9B497}" dt="2025-07-01T11:42:47.282" v="438"/>
          <ac:spMkLst>
            <pc:docMk/>
            <pc:sldMk cId="3808771273" sldId="273"/>
            <ac:spMk id="47" creationId="{A7B5A584-0903-BF99-94C4-69E8FB0266A8}"/>
          </ac:spMkLst>
        </pc:spChg>
        <pc:spChg chg="del">
          <ac:chgData name="Aliyu Sambo" userId="d9766618-3e46-45d4-99f2-08120d84987f" providerId="ADAL" clId="{603CF687-31EA-443C-9757-33A4F2A9B497}" dt="2025-07-01T11:42:14.047" v="426" actId="478"/>
          <ac:spMkLst>
            <pc:docMk/>
            <pc:sldMk cId="3808771273" sldId="273"/>
            <ac:spMk id="48" creationId="{141C81B7-3E37-8C13-97D9-C7BAB568A03E}"/>
          </ac:spMkLst>
        </pc:spChg>
        <pc:spChg chg="del">
          <ac:chgData name="Aliyu Sambo" userId="d9766618-3e46-45d4-99f2-08120d84987f" providerId="ADAL" clId="{603CF687-31EA-443C-9757-33A4F2A9B497}" dt="2025-07-01T11:42:47.280" v="436" actId="478"/>
          <ac:spMkLst>
            <pc:docMk/>
            <pc:sldMk cId="3808771273" sldId="273"/>
            <ac:spMk id="51" creationId="{3ED1C941-B976-6BE6-D5BA-7B7EAE90F660}"/>
          </ac:spMkLst>
        </pc:spChg>
        <pc:spChg chg="del mod topLvl">
          <ac:chgData name="Aliyu Sambo" userId="d9766618-3e46-45d4-99f2-08120d84987f" providerId="ADAL" clId="{603CF687-31EA-443C-9757-33A4F2A9B497}" dt="2025-07-01T11:44:18.112" v="457"/>
          <ac:spMkLst>
            <pc:docMk/>
            <pc:sldMk cId="3808771273" sldId="273"/>
            <ac:spMk id="52" creationId="{E93ADD65-FA6A-F17F-EDF9-5149A3C7EBFE}"/>
          </ac:spMkLst>
        </pc:spChg>
        <pc:spChg chg="mod">
          <ac:chgData name="Aliyu Sambo" userId="d9766618-3e46-45d4-99f2-08120d84987f" providerId="ADAL" clId="{603CF687-31EA-443C-9757-33A4F2A9B497}" dt="2025-07-01T11:42:58.911" v="440" actId="1076"/>
          <ac:spMkLst>
            <pc:docMk/>
            <pc:sldMk cId="3808771273" sldId="273"/>
            <ac:spMk id="53" creationId="{9C09D6BE-C30D-375D-E39E-7ADDAE403895}"/>
          </ac:spMkLst>
        </pc:spChg>
        <pc:spChg chg="mod">
          <ac:chgData name="Aliyu Sambo" userId="d9766618-3e46-45d4-99f2-08120d84987f" providerId="ADAL" clId="{603CF687-31EA-443C-9757-33A4F2A9B497}" dt="2025-07-01T11:45:41.938" v="488" actId="1076"/>
          <ac:spMkLst>
            <pc:docMk/>
            <pc:sldMk cId="3808771273" sldId="273"/>
            <ac:spMk id="54" creationId="{780D962E-CA0E-901E-3E04-B58F8168D9D9}"/>
          </ac:spMkLst>
        </pc:spChg>
        <pc:spChg chg="del mod">
          <ac:chgData name="Aliyu Sambo" userId="d9766618-3e46-45d4-99f2-08120d84987f" providerId="ADAL" clId="{603CF687-31EA-443C-9757-33A4F2A9B497}" dt="2025-07-01T11:46:43.663" v="502"/>
          <ac:spMkLst>
            <pc:docMk/>
            <pc:sldMk cId="3808771273" sldId="273"/>
            <ac:spMk id="55" creationId="{37CE5184-D8C8-55F5-E6BB-0129C830A1D9}"/>
          </ac:spMkLst>
        </pc:spChg>
        <pc:spChg chg="del mod">
          <ac:chgData name="Aliyu Sambo" userId="d9766618-3e46-45d4-99f2-08120d84987f" providerId="ADAL" clId="{603CF687-31EA-443C-9757-33A4F2A9B497}" dt="2025-07-01T11:46:43.661" v="500"/>
          <ac:spMkLst>
            <pc:docMk/>
            <pc:sldMk cId="3808771273" sldId="273"/>
            <ac:spMk id="56" creationId="{7027145B-3967-CD29-AEB0-CA0D0797CC7C}"/>
          </ac:spMkLst>
        </pc:spChg>
        <pc:spChg chg="mod">
          <ac:chgData name="Aliyu Sambo" userId="d9766618-3e46-45d4-99f2-08120d84987f" providerId="ADAL" clId="{603CF687-31EA-443C-9757-33A4F2A9B497}" dt="2025-07-01T11:44:24.330" v="463" actId="113"/>
          <ac:spMkLst>
            <pc:docMk/>
            <pc:sldMk cId="3808771273" sldId="273"/>
            <ac:spMk id="57" creationId="{ABA66A3F-A4FB-AFA9-B463-978C13BC52C6}"/>
          </ac:spMkLst>
        </pc:spChg>
        <pc:spChg chg="del mod">
          <ac:chgData name="Aliyu Sambo" userId="d9766618-3e46-45d4-99f2-08120d84987f" providerId="ADAL" clId="{603CF687-31EA-443C-9757-33A4F2A9B497}" dt="2025-07-01T11:44:18.114" v="461"/>
          <ac:spMkLst>
            <pc:docMk/>
            <pc:sldMk cId="3808771273" sldId="273"/>
            <ac:spMk id="58" creationId="{392A011B-9304-882E-DF4E-A10A076E0894}"/>
          </ac:spMkLst>
        </pc:spChg>
        <pc:spChg chg="del mod">
          <ac:chgData name="Aliyu Sambo" userId="d9766618-3e46-45d4-99f2-08120d84987f" providerId="ADAL" clId="{603CF687-31EA-443C-9757-33A4F2A9B497}" dt="2025-07-01T11:44:18.113" v="459"/>
          <ac:spMkLst>
            <pc:docMk/>
            <pc:sldMk cId="3808771273" sldId="273"/>
            <ac:spMk id="59" creationId="{9AF16109-9D93-17FC-DDEC-443B09075C7F}"/>
          </ac:spMkLst>
        </pc:spChg>
        <pc:spChg chg="del mod">
          <ac:chgData name="Aliyu Sambo" userId="d9766618-3e46-45d4-99f2-08120d84987f" providerId="ADAL" clId="{603CF687-31EA-443C-9757-33A4F2A9B497}" dt="2025-07-01T11:46:43.665" v="504"/>
          <ac:spMkLst>
            <pc:docMk/>
            <pc:sldMk cId="3808771273" sldId="273"/>
            <ac:spMk id="60" creationId="{B85AADDC-A876-6CEC-C03B-36F3800D1618}"/>
          </ac:spMkLst>
        </pc:spChg>
        <pc:spChg chg="del mod">
          <ac:chgData name="Aliyu Sambo" userId="d9766618-3e46-45d4-99f2-08120d84987f" providerId="ADAL" clId="{603CF687-31EA-443C-9757-33A4F2A9B497}" dt="2025-07-01T11:46:43.666" v="506"/>
          <ac:spMkLst>
            <pc:docMk/>
            <pc:sldMk cId="3808771273" sldId="273"/>
            <ac:spMk id="61" creationId="{97774D1A-FA39-6B90-AC23-5CD739C4D043}"/>
          </ac:spMkLst>
        </pc:spChg>
        <pc:spChg chg="mod">
          <ac:chgData name="Aliyu Sambo" userId="d9766618-3e46-45d4-99f2-08120d84987f" providerId="ADAL" clId="{603CF687-31EA-443C-9757-33A4F2A9B497}" dt="2025-07-01T11:48:22.134" v="542" actId="1076"/>
          <ac:spMkLst>
            <pc:docMk/>
            <pc:sldMk cId="3808771273" sldId="273"/>
            <ac:spMk id="62" creationId="{7E7CE7D3-EF1F-9EE9-5CE7-897CB294414C}"/>
          </ac:spMkLst>
        </pc:spChg>
        <pc:spChg chg="mod topLvl">
          <ac:chgData name="Aliyu Sambo" userId="d9766618-3e46-45d4-99f2-08120d84987f" providerId="ADAL" clId="{603CF687-31EA-443C-9757-33A4F2A9B497}" dt="2025-07-01T11:39:39.506" v="408" actId="165"/>
          <ac:spMkLst>
            <pc:docMk/>
            <pc:sldMk cId="3808771273" sldId="273"/>
            <ac:spMk id="63" creationId="{23212A83-01E1-EF2F-77A3-761550EF655B}"/>
          </ac:spMkLst>
        </pc:spChg>
        <pc:spChg chg="mod">
          <ac:chgData name="Aliyu Sambo" userId="d9766618-3e46-45d4-99f2-08120d84987f" providerId="ADAL" clId="{603CF687-31EA-443C-9757-33A4F2A9B497}" dt="2025-07-01T11:47:52.433" v="538" actId="1076"/>
          <ac:spMkLst>
            <pc:docMk/>
            <pc:sldMk cId="3808771273" sldId="273"/>
            <ac:spMk id="65" creationId="{E11DBBA0-D2FB-A9A0-4BA4-2780CBB00593}"/>
          </ac:spMkLst>
        </pc:spChg>
        <pc:spChg chg="del mod">
          <ac:chgData name="Aliyu Sambo" userId="d9766618-3e46-45d4-99f2-08120d84987f" providerId="ADAL" clId="{603CF687-31EA-443C-9757-33A4F2A9B497}" dt="2025-07-01T11:47:40.953" v="534"/>
          <ac:spMkLst>
            <pc:docMk/>
            <pc:sldMk cId="3808771273" sldId="273"/>
            <ac:spMk id="66" creationId="{F6F47DC8-FCC5-E73D-9040-67FC31ADBD90}"/>
          </ac:spMkLst>
        </pc:spChg>
        <pc:spChg chg="del mod">
          <ac:chgData name="Aliyu Sambo" userId="d9766618-3e46-45d4-99f2-08120d84987f" providerId="ADAL" clId="{603CF687-31EA-443C-9757-33A4F2A9B497}" dt="2025-07-01T11:47:40.950" v="532" actId="478"/>
          <ac:spMkLst>
            <pc:docMk/>
            <pc:sldMk cId="3808771273" sldId="273"/>
            <ac:spMk id="67" creationId="{A2F1104B-459B-34C9-1887-7FB4C319BEF1}"/>
          </ac:spMkLst>
        </pc:spChg>
        <pc:spChg chg="del mod">
          <ac:chgData name="Aliyu Sambo" userId="d9766618-3e46-45d4-99f2-08120d84987f" providerId="ADAL" clId="{603CF687-31EA-443C-9757-33A4F2A9B497}" dt="2025-07-01T11:47:45.311" v="535" actId="478"/>
          <ac:spMkLst>
            <pc:docMk/>
            <pc:sldMk cId="3808771273" sldId="273"/>
            <ac:spMk id="68" creationId="{E15D451D-B12D-EED8-B06D-A74D3C966745}"/>
          </ac:spMkLst>
        </pc:spChg>
        <pc:spChg chg="del">
          <ac:chgData name="Aliyu Sambo" userId="d9766618-3e46-45d4-99f2-08120d84987f" providerId="ADAL" clId="{603CF687-31EA-443C-9757-33A4F2A9B497}" dt="2025-07-01T11:46:47.189" v="507" actId="478"/>
          <ac:spMkLst>
            <pc:docMk/>
            <pc:sldMk cId="3808771273" sldId="273"/>
            <ac:spMk id="69" creationId="{018D4B04-589F-1229-1453-4D7F17314D80}"/>
          </ac:spMkLst>
        </pc:spChg>
        <pc:spChg chg="del mod">
          <ac:chgData name="Aliyu Sambo" userId="d9766618-3e46-45d4-99f2-08120d84987f" providerId="ADAL" clId="{603CF687-31EA-443C-9757-33A4F2A9B497}" dt="2025-07-01T11:46:52.592" v="509" actId="478"/>
          <ac:spMkLst>
            <pc:docMk/>
            <pc:sldMk cId="3808771273" sldId="273"/>
            <ac:spMk id="70" creationId="{C49215F7-B6C0-4D15-7067-5092D8D29128}"/>
          </ac:spMkLst>
        </pc:spChg>
        <pc:spChg chg="del">
          <ac:chgData name="Aliyu Sambo" userId="d9766618-3e46-45d4-99f2-08120d84987f" providerId="ADAL" clId="{603CF687-31EA-443C-9757-33A4F2A9B497}" dt="2025-07-01T11:46:43.656" v="498" actId="478"/>
          <ac:spMkLst>
            <pc:docMk/>
            <pc:sldMk cId="3808771273" sldId="273"/>
            <ac:spMk id="71" creationId="{6E4291B6-A8AE-2B52-8568-5737784ECF5A}"/>
          </ac:spMkLst>
        </pc:spChg>
        <pc:spChg chg="mod">
          <ac:chgData name="Aliyu Sambo" userId="d9766618-3e46-45d4-99f2-08120d84987f" providerId="ADAL" clId="{603CF687-31EA-443C-9757-33A4F2A9B497}" dt="2025-07-01T11:50:35.895" v="586" actId="5793"/>
          <ac:spMkLst>
            <pc:docMk/>
            <pc:sldMk cId="3808771273" sldId="273"/>
            <ac:spMk id="72" creationId="{BDF2465F-A89F-9289-97BE-8D10E2F5A4C8}"/>
          </ac:spMkLst>
        </pc:spChg>
        <pc:spChg chg="mod topLvl">
          <ac:chgData name="Aliyu Sambo" userId="d9766618-3e46-45d4-99f2-08120d84987f" providerId="ADAL" clId="{603CF687-31EA-443C-9757-33A4F2A9B497}" dt="2025-07-01T11:49:19.452" v="558" actId="1076"/>
          <ac:spMkLst>
            <pc:docMk/>
            <pc:sldMk cId="3808771273" sldId="273"/>
            <ac:spMk id="73" creationId="{3BE087AA-6C16-BD45-30C5-5137012F3AC9}"/>
          </ac:spMkLst>
        </pc:spChg>
        <pc:spChg chg="del mod">
          <ac:chgData name="Aliyu Sambo" userId="d9766618-3e46-45d4-99f2-08120d84987f" providerId="ADAL" clId="{603CF687-31EA-443C-9757-33A4F2A9B497}" dt="2025-07-01T11:49:10.546" v="552"/>
          <ac:spMkLst>
            <pc:docMk/>
            <pc:sldMk cId="3808771273" sldId="273"/>
            <ac:spMk id="74" creationId="{E106865F-F1C5-9E82-4678-AC970940DDD2}"/>
          </ac:spMkLst>
        </pc:spChg>
        <pc:spChg chg="del">
          <ac:chgData name="Aliyu Sambo" userId="d9766618-3e46-45d4-99f2-08120d84987f" providerId="ADAL" clId="{603CF687-31EA-443C-9757-33A4F2A9B497}" dt="2025-07-01T11:49:10.543" v="550" actId="478"/>
          <ac:spMkLst>
            <pc:docMk/>
            <pc:sldMk cId="3808771273" sldId="273"/>
            <ac:spMk id="75" creationId="{526A81DE-5E88-FD12-555A-3AD7D75A1E3A}"/>
          </ac:spMkLst>
        </pc:spChg>
        <pc:spChg chg="mod">
          <ac:chgData name="Aliyu Sambo" userId="d9766618-3e46-45d4-99f2-08120d84987f" providerId="ADAL" clId="{603CF687-31EA-443C-9757-33A4F2A9B497}" dt="2025-07-01T11:50:16.939" v="576" actId="1076"/>
          <ac:spMkLst>
            <pc:docMk/>
            <pc:sldMk cId="3808771273" sldId="273"/>
            <ac:spMk id="78" creationId="{F5287EF5-AFEE-7C11-3976-BE7E8BA09CBF}"/>
          </ac:spMkLst>
        </pc:spChg>
        <pc:spChg chg="del">
          <ac:chgData name="Aliyu Sambo" userId="d9766618-3e46-45d4-99f2-08120d84987f" providerId="ADAL" clId="{603CF687-31EA-443C-9757-33A4F2A9B497}" dt="2025-07-01T11:49:31.240" v="560" actId="478"/>
          <ac:spMkLst>
            <pc:docMk/>
            <pc:sldMk cId="3808771273" sldId="273"/>
            <ac:spMk id="79" creationId="{B9B0B55B-BED8-9759-0D93-0FFBD827265E}"/>
          </ac:spMkLst>
        </pc:spChg>
        <pc:spChg chg="del mod">
          <ac:chgData name="Aliyu Sambo" userId="d9766618-3e46-45d4-99f2-08120d84987f" providerId="ADAL" clId="{603CF687-31EA-443C-9757-33A4F2A9B497}" dt="2025-07-01T11:51:59.247" v="598"/>
          <ac:spMkLst>
            <pc:docMk/>
            <pc:sldMk cId="3808771273" sldId="273"/>
            <ac:spMk id="80" creationId="{612F4F86-C3F8-69B7-338E-E90E9C932DE9}"/>
          </ac:spMkLst>
        </pc:spChg>
        <pc:spChg chg="del mod">
          <ac:chgData name="Aliyu Sambo" userId="d9766618-3e46-45d4-99f2-08120d84987f" providerId="ADAL" clId="{603CF687-31EA-443C-9757-33A4F2A9B497}" dt="2025-07-01T11:51:59.248" v="600"/>
          <ac:spMkLst>
            <pc:docMk/>
            <pc:sldMk cId="3808771273" sldId="273"/>
            <ac:spMk id="81" creationId="{1BD959B2-E3CF-F506-E980-0CD2770F565E}"/>
          </ac:spMkLst>
        </pc:spChg>
        <pc:spChg chg="del mod">
          <ac:chgData name="Aliyu Sambo" userId="d9766618-3e46-45d4-99f2-08120d84987f" providerId="ADAL" clId="{603CF687-31EA-443C-9757-33A4F2A9B497}" dt="2025-07-01T11:51:59.250" v="602"/>
          <ac:spMkLst>
            <pc:docMk/>
            <pc:sldMk cId="3808771273" sldId="273"/>
            <ac:spMk id="82" creationId="{B627825E-8C78-7349-3255-DBFDCED0D34A}"/>
          </ac:spMkLst>
        </pc:spChg>
        <pc:spChg chg="mod">
          <ac:chgData name="Aliyu Sambo" userId="d9766618-3e46-45d4-99f2-08120d84987f" providerId="ADAL" clId="{603CF687-31EA-443C-9757-33A4F2A9B497}" dt="2025-07-01T11:50:11.515" v="574" actId="1076"/>
          <ac:spMkLst>
            <pc:docMk/>
            <pc:sldMk cId="3808771273" sldId="273"/>
            <ac:spMk id="83" creationId="{817E5211-3FD2-E5EF-EBF0-C5A99F4BDAAE}"/>
          </ac:spMkLst>
        </pc:spChg>
        <pc:spChg chg="del">
          <ac:chgData name="Aliyu Sambo" userId="d9766618-3e46-45d4-99f2-08120d84987f" providerId="ADAL" clId="{603CF687-31EA-443C-9757-33A4F2A9B497}" dt="2025-07-01T11:51:59.245" v="596" actId="478"/>
          <ac:spMkLst>
            <pc:docMk/>
            <pc:sldMk cId="3808771273" sldId="273"/>
            <ac:spMk id="84" creationId="{CC61CA40-497C-947B-0EA5-36DE279CA0A3}"/>
          </ac:spMkLst>
        </pc:spChg>
        <pc:spChg chg="del">
          <ac:chgData name="Aliyu Sambo" userId="d9766618-3e46-45d4-99f2-08120d84987f" providerId="ADAL" clId="{603CF687-31EA-443C-9757-33A4F2A9B497}" dt="2025-07-01T11:52:13.647" v="604" actId="478"/>
          <ac:spMkLst>
            <pc:docMk/>
            <pc:sldMk cId="3808771273" sldId="273"/>
            <ac:spMk id="85" creationId="{E5C516F7-F068-2B58-8D42-16404FF20B8A}"/>
          </ac:spMkLst>
        </pc:spChg>
        <pc:spChg chg="mod">
          <ac:chgData name="Aliyu Sambo" userId="d9766618-3e46-45d4-99f2-08120d84987f" providerId="ADAL" clId="{603CF687-31EA-443C-9757-33A4F2A9B497}" dt="2025-07-01T11:52:18.209" v="605" actId="1076"/>
          <ac:spMkLst>
            <pc:docMk/>
            <pc:sldMk cId="3808771273" sldId="273"/>
            <ac:spMk id="86" creationId="{C1B84C73-1B33-7B2F-3128-D72AA6A80703}"/>
          </ac:spMkLst>
        </pc:spChg>
        <pc:spChg chg="add mod">
          <ac:chgData name="Aliyu Sambo" userId="d9766618-3e46-45d4-99f2-08120d84987f" providerId="ADAL" clId="{603CF687-31EA-443C-9757-33A4F2A9B497}" dt="2025-07-01T11:47:04.487" v="511" actId="1076"/>
          <ac:spMkLst>
            <pc:docMk/>
            <pc:sldMk cId="3808771273" sldId="273"/>
            <ac:spMk id="87" creationId="{766859FB-53F4-E265-271A-481457E245F3}"/>
          </ac:spMkLst>
        </pc:spChg>
        <pc:graphicFrameChg chg="del">
          <ac:chgData name="Aliyu Sambo" userId="d9766618-3e46-45d4-99f2-08120d84987f" providerId="ADAL" clId="{603CF687-31EA-443C-9757-33A4F2A9B497}" dt="2025-07-01T11:37:23.671" v="400" actId="478"/>
          <ac:graphicFrameMkLst>
            <pc:docMk/>
            <pc:sldMk cId="3808771273" sldId="273"/>
            <ac:graphicFrameMk id="4" creationId="{EF80040C-DF70-8793-62D2-E42516E52658}"/>
          </ac:graphicFrameMkLst>
        </pc:graphicFrameChg>
        <pc:graphicFrameChg chg="del mod">
          <ac:chgData name="Aliyu Sambo" userId="d9766618-3e46-45d4-99f2-08120d84987f" providerId="ADAL" clId="{603CF687-31EA-443C-9757-33A4F2A9B497}" dt="2025-07-01T11:38:25.815" v="405" actId="478"/>
          <ac:graphicFrameMkLst>
            <pc:docMk/>
            <pc:sldMk cId="3808771273" sldId="273"/>
            <ac:graphicFrameMk id="5" creationId="{81591881-3F75-14B8-CF1D-D5CAAD5F4AFF}"/>
          </ac:graphicFrameMkLst>
        </pc:graphicFrameChg>
        <pc:picChg chg="mod">
          <ac:chgData name="Aliyu Sambo" userId="d9766618-3e46-45d4-99f2-08120d84987f" providerId="ADAL" clId="{603CF687-31EA-443C-9757-33A4F2A9B497}" dt="2025-07-01T11:38:29.464" v="406" actId="1076"/>
          <ac:picMkLst>
            <pc:docMk/>
            <pc:sldMk cId="3808771273" sldId="273"/>
            <ac:picMk id="7" creationId="{BC5ABBF4-0B58-D4AF-08D7-D73967498D12}"/>
          </ac:picMkLst>
        </pc:picChg>
        <pc:picChg chg="add mod">
          <ac:chgData name="Aliyu Sambo" userId="d9766618-3e46-45d4-99f2-08120d84987f" providerId="ADAL" clId="{603CF687-31EA-443C-9757-33A4F2A9B497}" dt="2025-07-01T12:00:20.844" v="651" actId="1076"/>
          <ac:picMkLst>
            <pc:docMk/>
            <pc:sldMk cId="3808771273" sldId="273"/>
            <ac:picMk id="88" creationId="{B4CD009B-9DC2-CFCA-E106-819457F15BBD}"/>
          </ac:picMkLst>
        </pc:picChg>
        <pc:picChg chg="add mod">
          <ac:chgData name="Aliyu Sambo" userId="d9766618-3e46-45d4-99f2-08120d84987f" providerId="ADAL" clId="{603CF687-31EA-443C-9757-33A4F2A9B497}" dt="2025-07-01T12:01:00.500" v="652" actId="1076"/>
          <ac:picMkLst>
            <pc:docMk/>
            <pc:sldMk cId="3808771273" sldId="273"/>
            <ac:picMk id="89" creationId="{1B573807-EEB8-817D-4EED-7C4C0381D0E8}"/>
          </ac:picMkLst>
        </pc:picChg>
      </pc:sldChg>
      <pc:sldChg chg="addSp delSp modSp new mod modAnim">
        <pc:chgData name="Aliyu Sambo" userId="d9766618-3e46-45d4-99f2-08120d84987f" providerId="ADAL" clId="{603CF687-31EA-443C-9757-33A4F2A9B497}" dt="2025-07-01T12:45:07.594" v="919" actId="1076"/>
        <pc:sldMkLst>
          <pc:docMk/>
          <pc:sldMk cId="384638290" sldId="274"/>
        </pc:sldMkLst>
        <pc:spChg chg="mod">
          <ac:chgData name="Aliyu Sambo" userId="d9766618-3e46-45d4-99f2-08120d84987f" providerId="ADAL" clId="{603CF687-31EA-443C-9757-33A4F2A9B497}" dt="2025-07-01T12:24:58.831" v="733" actId="113"/>
          <ac:spMkLst>
            <pc:docMk/>
            <pc:sldMk cId="384638290" sldId="274"/>
            <ac:spMk id="2" creationId="{FB7EECEA-1B9C-9072-10C2-0A03A10A29D3}"/>
          </ac:spMkLst>
        </pc:spChg>
        <pc:spChg chg="mod">
          <ac:chgData name="Aliyu Sambo" userId="d9766618-3e46-45d4-99f2-08120d84987f" providerId="ADAL" clId="{603CF687-31EA-443C-9757-33A4F2A9B497}" dt="2025-07-01T12:45:04.390" v="918" actId="20577"/>
          <ac:spMkLst>
            <pc:docMk/>
            <pc:sldMk cId="384638290" sldId="274"/>
            <ac:spMk id="3" creationId="{650F7381-F54B-56B3-7E60-007AF3ECB7FA}"/>
          </ac:spMkLst>
        </pc:spChg>
        <pc:picChg chg="add del mod">
          <ac:chgData name="Aliyu Sambo" userId="d9766618-3e46-45d4-99f2-08120d84987f" providerId="ADAL" clId="{603CF687-31EA-443C-9757-33A4F2A9B497}" dt="2025-07-01T12:40:24.956" v="875" actId="478"/>
          <ac:picMkLst>
            <pc:docMk/>
            <pc:sldMk cId="384638290" sldId="274"/>
            <ac:picMk id="5" creationId="{BDFC0524-F50C-A907-56C4-9AD339250304}"/>
          </ac:picMkLst>
        </pc:picChg>
        <pc:picChg chg="add mod">
          <ac:chgData name="Aliyu Sambo" userId="d9766618-3e46-45d4-99f2-08120d84987f" providerId="ADAL" clId="{603CF687-31EA-443C-9757-33A4F2A9B497}" dt="2025-07-01T12:42:05.273" v="892" actId="1076"/>
          <ac:picMkLst>
            <pc:docMk/>
            <pc:sldMk cId="384638290" sldId="274"/>
            <ac:picMk id="7" creationId="{17F2363F-4C32-7000-87E8-871E2C5E8CC6}"/>
          </ac:picMkLst>
        </pc:picChg>
        <pc:picChg chg="add mod">
          <ac:chgData name="Aliyu Sambo" userId="d9766618-3e46-45d4-99f2-08120d84987f" providerId="ADAL" clId="{603CF687-31EA-443C-9757-33A4F2A9B497}" dt="2025-07-01T12:44:08.320" v="905" actId="1076"/>
          <ac:picMkLst>
            <pc:docMk/>
            <pc:sldMk cId="384638290" sldId="274"/>
            <ac:picMk id="9" creationId="{284ED9E0-599A-4D40-5D49-6780CEC6192A}"/>
          </ac:picMkLst>
        </pc:picChg>
        <pc:picChg chg="add mod">
          <ac:chgData name="Aliyu Sambo" userId="d9766618-3e46-45d4-99f2-08120d84987f" providerId="ADAL" clId="{603CF687-31EA-443C-9757-33A4F2A9B497}" dt="2025-07-01T12:42:48.640" v="898" actId="1076"/>
          <ac:picMkLst>
            <pc:docMk/>
            <pc:sldMk cId="384638290" sldId="274"/>
            <ac:picMk id="11" creationId="{9312D33D-4D13-9B2D-CEEE-18A1BA8CF2C8}"/>
          </ac:picMkLst>
        </pc:picChg>
        <pc:picChg chg="add mod">
          <ac:chgData name="Aliyu Sambo" userId="d9766618-3e46-45d4-99f2-08120d84987f" providerId="ADAL" clId="{603CF687-31EA-443C-9757-33A4F2A9B497}" dt="2025-07-01T12:45:07.594" v="919" actId="1076"/>
          <ac:picMkLst>
            <pc:docMk/>
            <pc:sldMk cId="384638290" sldId="274"/>
            <ac:picMk id="13" creationId="{526DE2BA-2F62-0B69-FDD0-E7868F6BAD24}"/>
          </ac:picMkLst>
        </pc:picChg>
      </pc:sldChg>
      <pc:sldChg chg="new del">
        <pc:chgData name="Aliyu Sambo" userId="d9766618-3e46-45d4-99f2-08120d84987f" providerId="ADAL" clId="{603CF687-31EA-443C-9757-33A4F2A9B497}" dt="2025-07-01T12:45:18.948" v="920" actId="2696"/>
        <pc:sldMkLst>
          <pc:docMk/>
          <pc:sldMk cId="2209273578" sldId="275"/>
        </pc:sldMkLst>
      </pc:sldChg>
      <pc:sldChg chg="add del mod modShow">
        <pc:chgData name="Aliyu Sambo" userId="d9766618-3e46-45d4-99f2-08120d84987f" providerId="ADAL" clId="{603CF687-31EA-443C-9757-33A4F2A9B497}" dt="2025-07-01T12:58:42.341" v="1000" actId="2696"/>
        <pc:sldMkLst>
          <pc:docMk/>
          <pc:sldMk cId="1515607109" sldId="276"/>
        </pc:sldMkLst>
      </pc:sldChg>
      <pc:sldChg chg="addSp modSp add mod modAnim">
        <pc:chgData name="Aliyu Sambo" userId="d9766618-3e46-45d4-99f2-08120d84987f" providerId="ADAL" clId="{603CF687-31EA-443C-9757-33A4F2A9B497}" dt="2025-07-01T12:58:22.915" v="998" actId="1076"/>
        <pc:sldMkLst>
          <pc:docMk/>
          <pc:sldMk cId="928076811" sldId="277"/>
        </pc:sldMkLst>
        <pc:spChg chg="mod">
          <ac:chgData name="Aliyu Sambo" userId="d9766618-3e46-45d4-99f2-08120d84987f" providerId="ADAL" clId="{603CF687-31EA-443C-9757-33A4F2A9B497}" dt="2025-07-01T12:33:03.738" v="847" actId="20577"/>
          <ac:spMkLst>
            <pc:docMk/>
            <pc:sldMk cId="928076811" sldId="277"/>
            <ac:spMk id="2" creationId="{8541A7D7-4577-1FED-4D30-27C085FA459B}"/>
          </ac:spMkLst>
        </pc:spChg>
        <pc:spChg chg="mod">
          <ac:chgData name="Aliyu Sambo" userId="d9766618-3e46-45d4-99f2-08120d84987f" providerId="ADAL" clId="{603CF687-31EA-443C-9757-33A4F2A9B497}" dt="2025-07-01T12:57:11.272" v="991" actId="20577"/>
          <ac:spMkLst>
            <pc:docMk/>
            <pc:sldMk cId="928076811" sldId="277"/>
            <ac:spMk id="3" creationId="{7FDD8E23-73C6-6169-F5BE-D12A1EEEDC03}"/>
          </ac:spMkLst>
        </pc:spChg>
        <pc:picChg chg="add mod">
          <ac:chgData name="Aliyu Sambo" userId="d9766618-3e46-45d4-99f2-08120d84987f" providerId="ADAL" clId="{603CF687-31EA-443C-9757-33A4F2A9B497}" dt="2025-07-01T12:57:17.182" v="993" actId="1076"/>
          <ac:picMkLst>
            <pc:docMk/>
            <pc:sldMk cId="928076811" sldId="277"/>
            <ac:picMk id="5" creationId="{BD8CBCFF-2E83-90EF-7795-53758961658E}"/>
          </ac:picMkLst>
        </pc:picChg>
        <pc:picChg chg="add mod">
          <ac:chgData name="Aliyu Sambo" userId="d9766618-3e46-45d4-99f2-08120d84987f" providerId="ADAL" clId="{603CF687-31EA-443C-9757-33A4F2A9B497}" dt="2025-07-01T12:58:22.915" v="998" actId="1076"/>
          <ac:picMkLst>
            <pc:docMk/>
            <pc:sldMk cId="928076811" sldId="277"/>
            <ac:picMk id="7" creationId="{64798F9F-8279-5FC0-49E4-A4F6ABA9612B}"/>
          </ac:picMkLst>
        </pc:picChg>
      </pc:sldChg>
      <pc:sldChg chg="addSp modSp new mod">
        <pc:chgData name="Aliyu Sambo" userId="d9766618-3e46-45d4-99f2-08120d84987f" providerId="ADAL" clId="{603CF687-31EA-443C-9757-33A4F2A9B497}" dt="2025-07-01T12:53:32.197" v="932" actId="1076"/>
        <pc:sldMkLst>
          <pc:docMk/>
          <pc:sldMk cId="2958744514" sldId="278"/>
        </pc:sldMkLst>
        <pc:spChg chg="mod">
          <ac:chgData name="Aliyu Sambo" userId="d9766618-3e46-45d4-99f2-08120d84987f" providerId="ADAL" clId="{603CF687-31EA-443C-9757-33A4F2A9B497}" dt="2025-07-01T12:52:42.645" v="926" actId="20577"/>
          <ac:spMkLst>
            <pc:docMk/>
            <pc:sldMk cId="2958744514" sldId="278"/>
            <ac:spMk id="2" creationId="{90E4F638-4C5A-36C3-9859-A92F0680808D}"/>
          </ac:spMkLst>
        </pc:spChg>
        <pc:spChg chg="mod">
          <ac:chgData name="Aliyu Sambo" userId="d9766618-3e46-45d4-99f2-08120d84987f" providerId="ADAL" clId="{603CF687-31EA-443C-9757-33A4F2A9B497}" dt="2025-07-01T12:52:48.891" v="929" actId="20577"/>
          <ac:spMkLst>
            <pc:docMk/>
            <pc:sldMk cId="2958744514" sldId="278"/>
            <ac:spMk id="3" creationId="{93F162CD-0216-5FA0-6134-FC1132C21B53}"/>
          </ac:spMkLst>
        </pc:spChg>
        <pc:picChg chg="add mod">
          <ac:chgData name="Aliyu Sambo" userId="d9766618-3e46-45d4-99f2-08120d84987f" providerId="ADAL" clId="{603CF687-31EA-443C-9757-33A4F2A9B497}" dt="2025-07-01T12:53:32.197" v="932" actId="1076"/>
          <ac:picMkLst>
            <pc:docMk/>
            <pc:sldMk cId="2958744514" sldId="278"/>
            <ac:picMk id="5" creationId="{7037FB24-AEDD-29F3-ED37-64F093B593FA}"/>
          </ac:picMkLst>
        </pc:picChg>
      </pc:sldChg>
      <pc:sldChg chg="modSp new mod">
        <pc:chgData name="Aliyu Sambo" userId="d9766618-3e46-45d4-99f2-08120d84987f" providerId="ADAL" clId="{603CF687-31EA-443C-9757-33A4F2A9B497}" dt="2025-07-01T13:03:10.989" v="1392" actId="114"/>
        <pc:sldMkLst>
          <pc:docMk/>
          <pc:sldMk cId="996423175" sldId="279"/>
        </pc:sldMkLst>
        <pc:spChg chg="mod">
          <ac:chgData name="Aliyu Sambo" userId="d9766618-3e46-45d4-99f2-08120d84987f" providerId="ADAL" clId="{603CF687-31EA-443C-9757-33A4F2A9B497}" dt="2025-07-01T13:03:10.989" v="1392" actId="114"/>
          <ac:spMkLst>
            <pc:docMk/>
            <pc:sldMk cId="996423175" sldId="279"/>
            <ac:spMk id="2" creationId="{5304A845-8250-04E9-503A-02DF75829CE3}"/>
          </ac:spMkLst>
        </pc:spChg>
        <pc:spChg chg="mod">
          <ac:chgData name="Aliyu Sambo" userId="d9766618-3e46-45d4-99f2-08120d84987f" providerId="ADAL" clId="{603CF687-31EA-443C-9757-33A4F2A9B497}" dt="2025-07-01T13:02:50.963" v="1366" actId="5793"/>
          <ac:spMkLst>
            <pc:docMk/>
            <pc:sldMk cId="996423175" sldId="279"/>
            <ac:spMk id="3" creationId="{4A43D975-91B2-CB68-0F7B-C187FE28EF7B}"/>
          </ac:spMkLst>
        </pc:spChg>
      </pc:sldChg>
      <pc:sldChg chg="modSp new mod">
        <pc:chgData name="Aliyu Sambo" userId="d9766618-3e46-45d4-99f2-08120d84987f" providerId="ADAL" clId="{603CF687-31EA-443C-9757-33A4F2A9B497}" dt="2025-07-01T13:00:36.822" v="1056" actId="122"/>
        <pc:sldMkLst>
          <pc:docMk/>
          <pc:sldMk cId="1250562918" sldId="280"/>
        </pc:sldMkLst>
        <pc:spChg chg="mod">
          <ac:chgData name="Aliyu Sambo" userId="d9766618-3e46-45d4-99f2-08120d84987f" providerId="ADAL" clId="{603CF687-31EA-443C-9757-33A4F2A9B497}" dt="2025-07-01T13:00:09.858" v="1042" actId="113"/>
          <ac:spMkLst>
            <pc:docMk/>
            <pc:sldMk cId="1250562918" sldId="280"/>
            <ac:spMk id="2" creationId="{4DDCFCAA-903A-F826-067F-D78BFF3DE314}"/>
          </ac:spMkLst>
        </pc:spChg>
        <pc:spChg chg="mod">
          <ac:chgData name="Aliyu Sambo" userId="d9766618-3e46-45d4-99f2-08120d84987f" providerId="ADAL" clId="{603CF687-31EA-443C-9757-33A4F2A9B497}" dt="2025-07-01T13:00:36.822" v="1056" actId="122"/>
          <ac:spMkLst>
            <pc:docMk/>
            <pc:sldMk cId="1250562918" sldId="280"/>
            <ac:spMk id="3" creationId="{821E7655-78E4-2861-733B-42CE7DBDF66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80BAD-2608-4DF1-8AF1-039574ED58A1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9BC127-8BAB-4E41-A609-0F113F2C9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895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Speaker Notes:</a:t>
            </a:r>
            <a:br>
              <a:rPr lang="en-US" sz="1200" dirty="0"/>
            </a:br>
            <a:r>
              <a:rPr lang="en-US" sz="1200" dirty="0"/>
              <a:t>Parametric tests are more powerful if their assumptions are met. </a:t>
            </a:r>
            <a:r>
              <a:rPr lang="en-US" sz="1200" dirty="0" err="1"/>
              <a:t>Emphasise</a:t>
            </a:r>
            <a:r>
              <a:rPr lang="en-US" sz="1200" dirty="0"/>
              <a:t> the need to test for normality before applying these.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2510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Speaker Notes:</a:t>
            </a:r>
            <a:br>
              <a:rPr lang="en-US" dirty="0"/>
            </a:br>
            <a:r>
              <a:rPr lang="en-US" dirty="0"/>
              <a:t>These are more flexible but may be less powerful. Particularly useful when working with real-world data that often violates assumptions.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22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 these checks in R and explain what results indicate violations of assumptions.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961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Shapiro-Wilk test is a statistical test used to determine whether a sample comes from a normally distributed population. It evaluates the null hypothesis that the data is normally distributed. If the p-value is large, it indicates that the data is normally distributed; if the p-value is small, it suggests that the data is not normally distributed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your presentation, the Shapiro-Wilk test is mentioned as a method to check for normality before applying parametric tests. This is important because parametric tests assume that the data follows a normal distribution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Would you like more details on how to perform the Shapiro-Wilk test or its applications?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996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2560B-9588-EBFA-9CE5-EA331F3354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D4E797-582A-F9BC-A7D0-F4428ED33F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0F632-10A4-23EC-9A0C-16CA032F4D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Shapiro-Wilk test is a statistical test used to determine whether a sample comes from a normally distributed population. It evaluates the null hypothesis that the data is normally distributed. If the p-value is large, it indicates that the data is normally distributed; if the p-value is small, it suggests that the data is not normally distributed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your presentation, the Shapiro-Wilk test is mentioned as a method to check for normality before applying parametric tests. This is important because parametric tests assume that the data follows a normal distribution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Would you like more details on how to perform the Shapiro-Wilk test or its applications?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A58B2-FCDB-9C94-398E-B347511B8B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8879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Discuss trade-offs and when it's safer to use non-parametric alternatives.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94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4D6218-496B-349E-B681-CD828B4F4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FE3153-0950-EACC-34D5-728716E73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EC5FDF-8257-A271-6095-54D21465C3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students to think about how their data behave and guide them in making an informed test choice.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3941C-BC99-79EB-4C5D-2C23E163B1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7461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Encourage discussion and justification of choices.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303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Highlight how to implement choices in R and how outputs differ.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137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Notes:</a:t>
            </a:r>
            <a:r>
              <a:rPr lang="en-US" dirty="0"/>
              <a:t> Wrap up and point students to additional resources and practice problems.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BC127-8BAB-4E41-A609-0F113F2C9FC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04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775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77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051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248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137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80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58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355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24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4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661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42737EAB-035A-4157-95E5-DC975095FA6F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A033AD5-8626-4384-B39C-BD80AA53C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110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moodle.uwtsd.ac.uk/mod/quiz/view.php?id=67558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62150" y="1250950"/>
            <a:ext cx="8185150" cy="27178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ACCA7022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Advance Statistical Programming</a:t>
            </a:r>
            <a:endParaRPr i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4000" b="1" dirty="0">
                <a:solidFill>
                  <a:schemeClr val="bg1"/>
                </a:solidFill>
              </a:rPr>
              <a:t>Choosing the Right Statistical Test</a:t>
            </a:r>
            <a:endParaRPr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29235-800E-225E-76B4-471127846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15DFD-5096-66F4-1468-3D3410E9B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Understand key factors influencing test selection</a:t>
            </a:r>
          </a:p>
          <a:p>
            <a:r>
              <a:rPr lang="en-US" sz="2800" dirty="0"/>
              <a:t>Differentiate between parametric and non-parametric tests</a:t>
            </a:r>
          </a:p>
          <a:p>
            <a:r>
              <a:rPr lang="en-US" sz="2800" dirty="0"/>
              <a:t>Match research questions and data types with appropriate statistical tests</a:t>
            </a:r>
          </a:p>
          <a:p>
            <a:r>
              <a:rPr lang="en-US" sz="2800" dirty="0"/>
              <a:t>Apply test selection logic to examples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4350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D37B2-430E-8FC7-DFDC-BFC9140EF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Considerations Before Choosing a Test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AB3BF-072F-BDDA-D71C-59F6C3D78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Type of data (numerical, categorical)</a:t>
            </a:r>
          </a:p>
          <a:p>
            <a:r>
              <a:rPr lang="en-US" sz="2800" dirty="0"/>
              <a:t>Number of groups or variables</a:t>
            </a:r>
          </a:p>
          <a:p>
            <a:r>
              <a:rPr lang="en-US" sz="2800" dirty="0"/>
              <a:t>Distribution of the data</a:t>
            </a:r>
          </a:p>
          <a:p>
            <a:r>
              <a:rPr lang="en-US" sz="2800" dirty="0"/>
              <a:t>Study design (independent vs repeated measures)</a:t>
            </a:r>
          </a:p>
          <a:p>
            <a:r>
              <a:rPr lang="en-US" sz="2800" dirty="0"/>
              <a:t>Assumptions (normality, homogeneity of variance, etc.)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b="1" dirty="0"/>
              <a:t>Note:</a:t>
            </a:r>
            <a:r>
              <a:rPr lang="en-US" sz="2800" dirty="0"/>
              <a:t> Exploring the data before testing is crucial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133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F18AF-28DE-1A6D-5B7A-A18501167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22642"/>
          </a:xfrm>
        </p:spPr>
        <p:txBody>
          <a:bodyPr/>
          <a:lstStyle/>
          <a:p>
            <a:r>
              <a:rPr lang="en-GB" dirty="0"/>
              <a:t>What Are Parametric Tests?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E09D9-6CC0-BFFF-5FF0-DA6D04E0A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8038" y="1134932"/>
            <a:ext cx="9671124" cy="4477870"/>
          </a:xfrm>
        </p:spPr>
        <p:txBody>
          <a:bodyPr/>
          <a:lstStyle/>
          <a:p>
            <a:pPr>
              <a:buNone/>
            </a:pPr>
            <a:r>
              <a:rPr lang="en-US" sz="2000" b="1" dirty="0"/>
              <a:t>Definition:</a:t>
            </a:r>
            <a:br>
              <a:rPr lang="en-US" sz="2000" dirty="0"/>
            </a:br>
            <a:r>
              <a:rPr lang="en-US" sz="2000" dirty="0"/>
              <a:t>Parametric tests assume the data follow a known distribution — usually normal.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2000" b="1" dirty="0"/>
              <a:t>Key Assumptions: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Data are </a:t>
            </a:r>
            <a:r>
              <a:rPr lang="en-US" sz="2000" i="1" dirty="0"/>
              <a:t>normally distributed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Variables are </a:t>
            </a:r>
            <a:r>
              <a:rPr lang="en-US" sz="2000" i="1" dirty="0"/>
              <a:t>measured at interval or ratio scale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i="1" dirty="0"/>
              <a:t>Homogeneity of variances </a:t>
            </a:r>
            <a:r>
              <a:rPr lang="en-US" sz="2000" dirty="0"/>
              <a:t>(equal spread among groups)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i="1" dirty="0"/>
              <a:t>Independence</a:t>
            </a:r>
            <a:r>
              <a:rPr lang="en-US" sz="2000" dirty="0"/>
              <a:t> of observations</a:t>
            </a:r>
          </a:p>
          <a:p>
            <a:pPr marL="0" indent="0">
              <a:buNone/>
            </a:pPr>
            <a:endParaRPr lang="en-US" sz="1100" dirty="0"/>
          </a:p>
          <a:p>
            <a:pPr>
              <a:buNone/>
            </a:pPr>
            <a:r>
              <a:rPr lang="en-US" sz="2000" b="1" dirty="0"/>
              <a:t>Examples: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Independent t-test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ANOVA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Pearson correlation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6A03DD-1A11-B1C4-EC59-9F594B70F0B6}"/>
              </a:ext>
            </a:extLst>
          </p:cNvPr>
          <p:cNvSpPr txBox="1"/>
          <p:nvPr/>
        </p:nvSpPr>
        <p:spPr>
          <a:xfrm>
            <a:off x="7071360" y="4135474"/>
            <a:ext cx="51206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i="1" dirty="0"/>
              <a:t>Note</a:t>
            </a:r>
            <a:r>
              <a:rPr lang="en-US" sz="1800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Parametric tests are more powerful if their assumptions are met.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 err="1"/>
              <a:t>Emphasise</a:t>
            </a:r>
            <a:r>
              <a:rPr lang="en-US" sz="1800" dirty="0"/>
              <a:t> the need to test for normality before applying these.</a:t>
            </a:r>
          </a:p>
        </p:txBody>
      </p:sp>
    </p:spTree>
    <p:extLst>
      <p:ext uri="{BB962C8B-B14F-4D97-AF65-F5344CB8AC3E}">
        <p14:creationId xmlns:p14="http://schemas.microsoft.com/office/powerpoint/2010/main" val="4246813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12F84-EAA1-0552-7952-9FA3FAD4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Non-parametric Tests?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4D329-1BED-A596-40D1-5D9408D13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8038" y="1309744"/>
            <a:ext cx="9789458" cy="4413323"/>
          </a:xfrm>
        </p:spPr>
        <p:txBody>
          <a:bodyPr/>
          <a:lstStyle/>
          <a:p>
            <a:pPr>
              <a:buNone/>
            </a:pPr>
            <a:r>
              <a:rPr lang="en-US" sz="2000" b="1" dirty="0"/>
              <a:t>Definition:</a:t>
            </a:r>
            <a:br>
              <a:rPr lang="en-US" sz="2000" dirty="0"/>
            </a:br>
            <a:r>
              <a:rPr lang="en-US" sz="2000" dirty="0"/>
              <a:t>Non-parametric tests do </a:t>
            </a:r>
            <a:r>
              <a:rPr lang="en-US" sz="2000" b="1" dirty="0"/>
              <a:t>not rely</a:t>
            </a:r>
            <a:r>
              <a:rPr lang="en-US" sz="2000" dirty="0"/>
              <a:t> on assumptions of normality or equal variances.</a:t>
            </a:r>
          </a:p>
          <a:p>
            <a:pPr>
              <a:buNone/>
            </a:pPr>
            <a:endParaRPr lang="en-US" sz="900" dirty="0"/>
          </a:p>
          <a:p>
            <a:pPr>
              <a:buNone/>
            </a:pPr>
            <a:r>
              <a:rPr lang="en-US" sz="2000" b="1" dirty="0"/>
              <a:t>When to Use: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Data are </a:t>
            </a:r>
            <a:r>
              <a:rPr lang="en-US" sz="2000" b="1" dirty="0">
                <a:solidFill>
                  <a:schemeClr val="tx2"/>
                </a:solidFill>
              </a:rPr>
              <a:t>ordinal</a:t>
            </a:r>
            <a:r>
              <a:rPr lang="en-US" sz="2000" dirty="0"/>
              <a:t> or </a:t>
            </a:r>
            <a:r>
              <a:rPr lang="en-US" sz="2000" b="1" dirty="0">
                <a:solidFill>
                  <a:schemeClr val="tx2"/>
                </a:solidFill>
              </a:rPr>
              <a:t>non-normal</a:t>
            </a:r>
            <a:endParaRPr lang="en-US" sz="2000" dirty="0">
              <a:solidFill>
                <a:schemeClr val="tx2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2"/>
                </a:solidFill>
              </a:rPr>
              <a:t>Small sample size</a:t>
            </a:r>
            <a:endParaRPr lang="en-US" sz="2000" dirty="0">
              <a:solidFill>
                <a:schemeClr val="tx2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Outliers or </a:t>
            </a:r>
            <a:r>
              <a:rPr lang="en-US" sz="2000" b="1" dirty="0">
                <a:solidFill>
                  <a:schemeClr val="tx2"/>
                </a:solidFill>
              </a:rPr>
              <a:t>non-equal variances</a:t>
            </a:r>
          </a:p>
          <a:p>
            <a:pPr marL="0" indent="0">
              <a:buNone/>
            </a:pPr>
            <a:endParaRPr lang="en-US" sz="1100" dirty="0"/>
          </a:p>
          <a:p>
            <a:pPr>
              <a:buNone/>
            </a:pPr>
            <a:r>
              <a:rPr lang="en-US" sz="2000" b="1" dirty="0"/>
              <a:t>Examples: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Mann-Whitney U test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Kruskal-Wallis test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Wilcoxon signed-rank test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Spearman correlation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FBC67-346A-DE67-4F2D-2EADE7FD3802}"/>
              </a:ext>
            </a:extLst>
          </p:cNvPr>
          <p:cNvSpPr txBox="1"/>
          <p:nvPr/>
        </p:nvSpPr>
        <p:spPr>
          <a:xfrm>
            <a:off x="7071360" y="4210778"/>
            <a:ext cx="51206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i="1" dirty="0"/>
              <a:t>Note</a:t>
            </a:r>
            <a:r>
              <a:rPr lang="en-US" sz="1800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More flexible but may be less powerful.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Useful when working with real-world data that often violates assumptions.</a:t>
            </a:r>
          </a:p>
        </p:txBody>
      </p:sp>
    </p:spTree>
    <p:extLst>
      <p:ext uri="{BB962C8B-B14F-4D97-AF65-F5344CB8AC3E}">
        <p14:creationId xmlns:p14="http://schemas.microsoft.com/office/powerpoint/2010/main" val="485379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F9BEF-1691-B3F7-F145-9D2EA6D8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Assumptions Before Choosing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08E1B-2C5D-12B5-38EC-C96B550D5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to Check Normality in R:</a:t>
            </a:r>
          </a:p>
          <a:p>
            <a:pPr marL="400050" lvl="1" indent="0">
              <a:buNone/>
            </a:pP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shapiro.test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data$variable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400050" lvl="1" indent="0">
              <a:buNone/>
            </a:pP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hist(</a:t>
            </a: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data$variable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400050" lvl="1" indent="0">
              <a:buNone/>
            </a:pP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qqnorm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data$variable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 </a:t>
            </a: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qqline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data$variable</a:t>
            </a:r>
            <a:r>
              <a:rPr lang="en-GB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400050" lvl="1" indent="0">
              <a:buNone/>
            </a:pPr>
            <a:endParaRPr lang="en-GB" sz="2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sz="2800" dirty="0"/>
              <a:t>How to Check Variance Equality:</a:t>
            </a:r>
          </a:p>
          <a:p>
            <a:pPr marL="0" indent="0">
              <a:buNone/>
            </a:pPr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US"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leveneTest</a:t>
            </a:r>
            <a:r>
              <a:rPr lang="en-US"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(variable ~ group, data = dataset)  </a:t>
            </a:r>
            <a:r>
              <a:rPr lang="en-US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# From car package</a:t>
            </a:r>
            <a:endParaRPr lang="en-GB" sz="2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562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ECEA-1B9C-9072-10C2-0A03A10A2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E.g. of Checking Assumption - </a:t>
            </a:r>
            <a:r>
              <a:rPr lang="en-GB" b="1" dirty="0"/>
              <a:t>Parametric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F7381-F54B-56B3-7E60-007AF3ECB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205" y="1337824"/>
            <a:ext cx="8104093" cy="4277668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dplyr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library(ggplot2)</a:t>
            </a:r>
          </a:p>
          <a:p>
            <a:pPr marL="0" indent="0">
              <a:buNone/>
            </a:pPr>
            <a:endParaRPr lang="en-GB" sz="1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# Subset data for 2007</a:t>
            </a:r>
          </a:p>
          <a:p>
            <a:pPr marL="0" indent="0">
              <a:buNone/>
            </a:pPr>
            <a:r>
              <a:rPr lang="en-GB" sz="12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data_2007 &lt;- </a:t>
            </a:r>
            <a:r>
              <a:rPr lang="en-GB" sz="12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2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%&gt;% filter(year == 2007, continent %in% c("Europe", "Asia"))</a:t>
            </a:r>
          </a:p>
          <a:p>
            <a:pPr marL="0" indent="0">
              <a:buNone/>
            </a:pPr>
            <a:endParaRPr lang="en-GB" sz="1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300" b="1" dirty="0">
                <a:latin typeface="Courier New" panose="02070309020205020404" pitchFamily="49" charset="0"/>
                <a:cs typeface="Courier New" panose="02070309020205020404" pitchFamily="49" charset="0"/>
              </a:rPr>
              <a:t>Check sample size</a:t>
            </a:r>
          </a:p>
          <a:p>
            <a:pPr marL="0" indent="0">
              <a:buNone/>
            </a:pPr>
            <a:r>
              <a:rPr lang="en-GB" sz="13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table(data_2007$continent)</a:t>
            </a:r>
          </a:p>
          <a:p>
            <a:pPr marL="0" indent="0">
              <a:buNone/>
            </a:pPr>
            <a:endParaRPr lang="en-GB" sz="13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300" b="1" dirty="0">
                <a:latin typeface="Courier New" panose="02070309020205020404" pitchFamily="49" charset="0"/>
                <a:cs typeface="Courier New" panose="02070309020205020404" pitchFamily="49" charset="0"/>
              </a:rPr>
              <a:t>Check normality </a:t>
            </a: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(Shapiro-Wilk) - sample size is large, so approximation OK</a:t>
            </a:r>
          </a:p>
          <a:p>
            <a:pPr marL="0" indent="0">
              <a:buNone/>
            </a:pPr>
            <a:r>
              <a:rPr lang="en-GB" sz="13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by(data_2007$lifeExp, data_2007$continent, </a:t>
            </a:r>
            <a:r>
              <a:rPr lang="en-GB" sz="13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shapiro.test</a:t>
            </a:r>
            <a:r>
              <a:rPr lang="en-GB" sz="13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lang="en-GB" sz="13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3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300" b="1" dirty="0">
                <a:latin typeface="Courier New" panose="02070309020205020404" pitchFamily="49" charset="0"/>
                <a:cs typeface="Courier New" panose="02070309020205020404" pitchFamily="49" charset="0"/>
              </a:rPr>
              <a:t>Check homogeneity of variances</a:t>
            </a:r>
          </a:p>
          <a:p>
            <a:pPr marL="0" indent="0">
              <a:buNone/>
            </a:pPr>
            <a:r>
              <a:rPr lang="en-GB" sz="13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var.test</a:t>
            </a: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3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GB" sz="1300" dirty="0">
                <a:latin typeface="Courier New" panose="02070309020205020404" pitchFamily="49" charset="0"/>
                <a:cs typeface="Courier New" panose="02070309020205020404" pitchFamily="49" charset="0"/>
              </a:rPr>
              <a:t> ~ continent, data = data_2007)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F2363F-4C32-7000-87E8-871E2C5E8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4150" y="1337824"/>
            <a:ext cx="3083811" cy="10181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4ED9E0-599A-4D40-5D49-6780CEC619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4470" y="3033656"/>
            <a:ext cx="3951775" cy="5290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12D33D-4D13-9B2D-CEEE-18A1BA8CF2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4355" y="2016886"/>
            <a:ext cx="2979107" cy="35032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DE2BA-2F62-0B69-FDD0-E7868F6BAD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8514" y="5178737"/>
            <a:ext cx="5248313" cy="166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3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8E556-5EEB-E087-B187-D864B40D7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1A7D7-4577-1FED-4D30-27C085FA4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E.g. of Test for Difference - </a:t>
            </a:r>
            <a:r>
              <a:rPr lang="en-GB" b="1" dirty="0"/>
              <a:t>Parametric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D8E23-73C6-6169-F5BE-D12A1EEE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5564"/>
            <a:ext cx="7942729" cy="2988252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the groups different? Proceed with the test.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Boxplot for visual inspection</a:t>
            </a:r>
          </a:p>
          <a:p>
            <a:pPr marL="0" indent="0">
              <a:buNone/>
            </a:pP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ggplot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(data_2007,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aes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(x = continent, y =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)) +</a:t>
            </a: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geom_boxplot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() +</a:t>
            </a: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theme_minimal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Run t-test</a:t>
            </a:r>
          </a:p>
          <a:p>
            <a:pPr marL="0" indent="0">
              <a:buNone/>
            </a:pP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t.test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~ continent, data = data_2007, </a:t>
            </a:r>
            <a:r>
              <a:rPr lang="en-GB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var.equal</a:t>
            </a: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= TRUE</a:t>
            </a:r>
            <a:r>
              <a:rPr lang="en-GB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8CBCFF-2E83-90EF-7795-537589616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4448" y="1325564"/>
            <a:ext cx="3737520" cy="25702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798F9F-8279-5FC0-49E4-A4F6ABA961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4294" y="4461784"/>
            <a:ext cx="7796540" cy="214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7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68ABB-B7FB-BCA0-054D-6C499EEDF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Parametric vs Non-parametric Tests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299C59-57E9-7A9F-D627-2876B537CB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444256"/>
              </p:ext>
            </p:extLst>
          </p:nvPr>
        </p:nvGraphicFramePr>
        <p:xfrm>
          <a:off x="2869377" y="1625665"/>
          <a:ext cx="6453243" cy="1341120"/>
        </p:xfrm>
        <a:graphic>
          <a:graphicData uri="http://schemas.openxmlformats.org/drawingml/2006/table">
            <a:tbl>
              <a:tblPr/>
              <a:tblGrid>
                <a:gridCol w="2924734">
                  <a:extLst>
                    <a:ext uri="{9D8B030D-6E8A-4147-A177-3AD203B41FA5}">
                      <a16:colId xmlns:a16="http://schemas.microsoft.com/office/drawing/2014/main" val="2271826996"/>
                    </a:ext>
                  </a:extLst>
                </a:gridCol>
                <a:gridCol w="3528509">
                  <a:extLst>
                    <a:ext uri="{9D8B030D-6E8A-4147-A177-3AD203B41FA5}">
                      <a16:colId xmlns:a16="http://schemas.microsoft.com/office/drawing/2014/main" val="286480265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b="1"/>
                        <a:t>Parametric Tests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Non-parametric Tests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136409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Assume normal distribution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No assumption of normality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53371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More powerful if valid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Used when assumptions not met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72579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Examples: t-test, ANOVA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Examples: Wilcoxon, Kruskal-Wallis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0716230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06B12F22-780F-3DF9-5D29-026B0B00B1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8471331"/>
              </p:ext>
            </p:extLst>
          </p:nvPr>
        </p:nvGraphicFramePr>
        <p:xfrm>
          <a:off x="2802059" y="3514698"/>
          <a:ext cx="6587881" cy="2011680"/>
        </p:xfrm>
        <a:graphic>
          <a:graphicData uri="http://schemas.openxmlformats.org/drawingml/2006/table">
            <a:tbl>
              <a:tblPr/>
              <a:tblGrid>
                <a:gridCol w="2411730">
                  <a:extLst>
                    <a:ext uri="{9D8B030D-6E8A-4147-A177-3AD203B41FA5}">
                      <a16:colId xmlns:a16="http://schemas.microsoft.com/office/drawing/2014/main" val="940559679"/>
                    </a:ext>
                  </a:extLst>
                </a:gridCol>
                <a:gridCol w="1964754">
                  <a:extLst>
                    <a:ext uri="{9D8B030D-6E8A-4147-A177-3AD203B41FA5}">
                      <a16:colId xmlns:a16="http://schemas.microsoft.com/office/drawing/2014/main" val="3234616189"/>
                    </a:ext>
                  </a:extLst>
                </a:gridCol>
                <a:gridCol w="2211397">
                  <a:extLst>
                    <a:ext uri="{9D8B030D-6E8A-4147-A177-3AD203B41FA5}">
                      <a16:colId xmlns:a16="http://schemas.microsoft.com/office/drawing/2014/main" val="15490060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b="1" dirty="0"/>
                        <a:t>Objective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Parametric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Non-parametric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471919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Compare 2 groups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t-test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Mann-Whitney U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38655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Compare &gt;2 groups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ANOVA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Kruskal-Wallis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5921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 dirty="0"/>
                        <a:t>Paired samples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Paired t-test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Wilcoxon signed-rank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56386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Pearson 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Spearman 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5029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600"/>
                        <a:t>Association (categorical)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Chi-square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Fisher's exact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4668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274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4A845-8250-04E9-503A-02DF75829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/>
              <a:t>Activity</a:t>
            </a:r>
            <a:r>
              <a:rPr lang="en-GB" dirty="0"/>
              <a:t> – Check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3D975-91B2-CB68-0F7B-C187FE28E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example above tested for the difference in life expectancy between continents in year 2007</a:t>
            </a:r>
          </a:p>
          <a:p>
            <a:r>
              <a:rPr lang="en-GB" dirty="0"/>
              <a:t>Do same for another year.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423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FCAA-903A-F826-067F-D78BFF3DE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Part 2 </a:t>
            </a:r>
            <a:r>
              <a:rPr lang="en-GB" dirty="0"/>
              <a:t>– Choosing a Statistical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E7655-78E4-2861-733B-42CE7DBDF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7200" b="1" dirty="0"/>
              <a:t>Part 2 </a:t>
            </a:r>
          </a:p>
          <a:p>
            <a:pPr marL="0" indent="0" algn="ctr">
              <a:buNone/>
            </a:pPr>
            <a:r>
              <a:rPr lang="en-GB" sz="7200" dirty="0"/>
              <a:t>Choosing a Statistical Test</a:t>
            </a:r>
          </a:p>
        </p:txBody>
      </p:sp>
    </p:spTree>
    <p:extLst>
      <p:ext uri="{BB962C8B-B14F-4D97-AF65-F5344CB8AC3E}">
        <p14:creationId xmlns:p14="http://schemas.microsoft.com/office/powerpoint/2010/main" val="1250562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9BBB4-DDC8-F315-7E07-641714B40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F45A9-3302-EBFE-3C7E-69CDC032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- </a:t>
            </a:r>
            <a:r>
              <a:rPr lang="en-GB" b="1" dirty="0"/>
              <a:t>Real-World Scenarios</a:t>
            </a:r>
            <a:endParaRPr lang="en-GB" dirty="0"/>
          </a:p>
        </p:txBody>
      </p:sp>
      <p:sp>
        <p:nvSpPr>
          <p:cNvPr id="9" name="AutoShape 3">
            <a:extLst>
              <a:ext uri="{FF2B5EF4-FFF2-40B4-BE49-F238E27FC236}">
                <a16:creationId xmlns:a16="http://schemas.microsoft.com/office/drawing/2014/main" id="{CAEF44EF-51F7-0742-440B-B7474E455C5E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1590675" y="1785938"/>
            <a:ext cx="9010650" cy="263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CC137C44-11B2-80A2-EF83-C7D7C345DD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1793875"/>
            <a:ext cx="4787900" cy="369887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AFB1677-0A27-BCEF-02FF-036E45A349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1793875"/>
            <a:ext cx="1481138" cy="369887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64B07A4E-AD7A-CA45-60B1-BC671EE92B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1793875"/>
            <a:ext cx="2709863" cy="369887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CFA2F1DF-018C-12E8-EA8C-A1BB1193DC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2163763"/>
            <a:ext cx="4787900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15D1EDAD-282B-1C13-02A2-0746A08162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2163763"/>
            <a:ext cx="1481138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582FC1BF-E8D4-D263-2FF5-4114B63768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2163763"/>
            <a:ext cx="2709863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5340239C-E6B7-5864-BC52-E65FC5596C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2535238"/>
            <a:ext cx="4787900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C81D4DE2-AE0B-2228-7826-FE844D15EB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2535238"/>
            <a:ext cx="1481138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66D48B20-B17E-391D-2BAE-0AB20B0D2F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2535238"/>
            <a:ext cx="2709863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Rectangle 14">
            <a:extLst>
              <a:ext uri="{FF2B5EF4-FFF2-40B4-BE49-F238E27FC236}">
                <a16:creationId xmlns:a16="http://schemas.microsoft.com/office/drawing/2014/main" id="{96D69F34-D174-736C-8BA8-9E8BBC5507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2906713"/>
            <a:ext cx="4787900" cy="369887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15C28FEB-B2ED-2631-C0E8-BE1B83BC3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2906713"/>
            <a:ext cx="1481138" cy="369887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Rectangle 16">
            <a:extLst>
              <a:ext uri="{FF2B5EF4-FFF2-40B4-BE49-F238E27FC236}">
                <a16:creationId xmlns:a16="http://schemas.microsoft.com/office/drawing/2014/main" id="{6A6223CC-D5C3-2C5F-B6F5-EFF00A6494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2906713"/>
            <a:ext cx="2709863" cy="369887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7F72B7AA-2A8F-EA99-D72F-B0AC5A8893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3276600"/>
            <a:ext cx="4787900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Rectangle 18">
            <a:extLst>
              <a:ext uri="{FF2B5EF4-FFF2-40B4-BE49-F238E27FC236}">
                <a16:creationId xmlns:a16="http://schemas.microsoft.com/office/drawing/2014/main" id="{CD6862F0-3E55-EC11-B5BD-659BF6A781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3276600"/>
            <a:ext cx="1481138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4" name="Rectangle 19">
            <a:extLst>
              <a:ext uri="{FF2B5EF4-FFF2-40B4-BE49-F238E27FC236}">
                <a16:creationId xmlns:a16="http://schemas.microsoft.com/office/drawing/2014/main" id="{DCE85617-026F-A394-DA12-B459C10C5F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3276600"/>
            <a:ext cx="2709863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Rectangle 20">
            <a:extLst>
              <a:ext uri="{FF2B5EF4-FFF2-40B4-BE49-F238E27FC236}">
                <a16:creationId xmlns:a16="http://schemas.microsoft.com/office/drawing/2014/main" id="{36E76A7B-08E1-2194-FA68-7BE7771D6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3648075"/>
            <a:ext cx="4787900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6" name="Rectangle 21">
            <a:extLst>
              <a:ext uri="{FF2B5EF4-FFF2-40B4-BE49-F238E27FC236}">
                <a16:creationId xmlns:a16="http://schemas.microsoft.com/office/drawing/2014/main" id="{07315947-C5D8-F1CF-7A9C-B7CEEF4D57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3648075"/>
            <a:ext cx="1481138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Rectangle 22">
            <a:extLst>
              <a:ext uri="{FF2B5EF4-FFF2-40B4-BE49-F238E27FC236}">
                <a16:creationId xmlns:a16="http://schemas.microsoft.com/office/drawing/2014/main" id="{EDB72F48-09BE-C4C3-DA68-ECCB1B7ED3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3648075"/>
            <a:ext cx="2709863" cy="371475"/>
          </a:xfrm>
          <a:prstGeom prst="rect">
            <a:avLst/>
          </a:prstGeom>
          <a:solidFill>
            <a:srgbClr val="CBE4F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Rectangle 23">
            <a:extLst>
              <a:ext uri="{FF2B5EF4-FFF2-40B4-BE49-F238E27FC236}">
                <a16:creationId xmlns:a16="http://schemas.microsoft.com/office/drawing/2014/main" id="{86F7BD97-FED9-B8E4-8B55-D74648859E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97025" y="4019550"/>
            <a:ext cx="4787900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Rectangle 24">
            <a:extLst>
              <a:ext uri="{FF2B5EF4-FFF2-40B4-BE49-F238E27FC236}">
                <a16:creationId xmlns:a16="http://schemas.microsoft.com/office/drawing/2014/main" id="{DBFA1983-230F-9826-0ECD-8E574AAE1A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4019550"/>
            <a:ext cx="1481138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1E811F7C-38AC-53D7-EFA5-4F287D7E6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6063" y="4019550"/>
            <a:ext cx="2709863" cy="371475"/>
          </a:xfrm>
          <a:prstGeom prst="rect">
            <a:avLst/>
          </a:prstGeom>
          <a:solidFill>
            <a:srgbClr val="E7F2F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Line 26">
            <a:extLst>
              <a:ext uri="{FF2B5EF4-FFF2-40B4-BE49-F238E27FC236}">
                <a16:creationId xmlns:a16="http://schemas.microsoft.com/office/drawing/2014/main" id="{2D567E84-6C99-A598-BED6-94523DEBB8A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4925" y="1785938"/>
            <a:ext cx="0" cy="2611437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Line 27">
            <a:extLst>
              <a:ext uri="{FF2B5EF4-FFF2-40B4-BE49-F238E27FC236}">
                <a16:creationId xmlns:a16="http://schemas.microsoft.com/office/drawing/2014/main" id="{EF43F7D8-6D1B-E892-F633-5AFEA2A6C7FB}"/>
              </a:ext>
            </a:extLst>
          </p:cNvPr>
          <p:cNvSpPr>
            <a:spLocks noChangeShapeType="1"/>
          </p:cNvSpPr>
          <p:nvPr/>
        </p:nvSpPr>
        <p:spPr bwMode="auto">
          <a:xfrm>
            <a:off x="7866063" y="1785938"/>
            <a:ext cx="0" cy="2611437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Line 28">
            <a:extLst>
              <a:ext uri="{FF2B5EF4-FFF2-40B4-BE49-F238E27FC236}">
                <a16:creationId xmlns:a16="http://schemas.microsoft.com/office/drawing/2014/main" id="{CDC0319A-7965-500B-E273-04CC5E0C0C9E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2163763"/>
            <a:ext cx="8991600" cy="0"/>
          </a:xfrm>
          <a:prstGeom prst="line">
            <a:avLst/>
          </a:prstGeom>
          <a:noFill/>
          <a:ln w="381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4" name="Line 29">
            <a:extLst>
              <a:ext uri="{FF2B5EF4-FFF2-40B4-BE49-F238E27FC236}">
                <a16:creationId xmlns:a16="http://schemas.microsoft.com/office/drawing/2014/main" id="{BD73CDAC-EF42-5D0D-1F3C-A80636AE2176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2535238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5" name="Line 30">
            <a:extLst>
              <a:ext uri="{FF2B5EF4-FFF2-40B4-BE49-F238E27FC236}">
                <a16:creationId xmlns:a16="http://schemas.microsoft.com/office/drawing/2014/main" id="{D3040F94-97CF-B3AC-5A98-CA6616201B39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2906713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" name="Line 31">
            <a:extLst>
              <a:ext uri="{FF2B5EF4-FFF2-40B4-BE49-F238E27FC236}">
                <a16:creationId xmlns:a16="http://schemas.microsoft.com/office/drawing/2014/main" id="{80DE9CA2-6F04-66E5-501E-86DC97AF5C0F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3276600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7" name="Line 32">
            <a:extLst>
              <a:ext uri="{FF2B5EF4-FFF2-40B4-BE49-F238E27FC236}">
                <a16:creationId xmlns:a16="http://schemas.microsoft.com/office/drawing/2014/main" id="{BB5FC046-3ACB-56AF-CD88-A147A84B2E84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3648075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33">
            <a:extLst>
              <a:ext uri="{FF2B5EF4-FFF2-40B4-BE49-F238E27FC236}">
                <a16:creationId xmlns:a16="http://schemas.microsoft.com/office/drawing/2014/main" id="{6520DA30-9FB9-2763-6B0D-CF08E2510FE6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4019550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34">
            <a:extLst>
              <a:ext uri="{FF2B5EF4-FFF2-40B4-BE49-F238E27FC236}">
                <a16:creationId xmlns:a16="http://schemas.microsoft.com/office/drawing/2014/main" id="{B1E8B284-BD8A-0C34-A494-7B7DE063AF18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7025" y="1785938"/>
            <a:ext cx="0" cy="2611437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Line 35">
            <a:extLst>
              <a:ext uri="{FF2B5EF4-FFF2-40B4-BE49-F238E27FC236}">
                <a16:creationId xmlns:a16="http://schemas.microsoft.com/office/drawing/2014/main" id="{0E2B3A3E-432A-8DF4-9E2E-5D65E537F939}"/>
              </a:ext>
            </a:extLst>
          </p:cNvPr>
          <p:cNvSpPr>
            <a:spLocks noChangeShapeType="1"/>
          </p:cNvSpPr>
          <p:nvPr/>
        </p:nvSpPr>
        <p:spPr bwMode="auto">
          <a:xfrm>
            <a:off x="10575925" y="1785938"/>
            <a:ext cx="0" cy="2611437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Line 36">
            <a:extLst>
              <a:ext uri="{FF2B5EF4-FFF2-40B4-BE49-F238E27FC236}">
                <a16:creationId xmlns:a16="http://schemas.microsoft.com/office/drawing/2014/main" id="{CE805BC1-C84E-6259-7931-ECBC17CC0ED1}"/>
              </a:ext>
            </a:extLst>
          </p:cNvPr>
          <p:cNvSpPr>
            <a:spLocks noChangeShapeType="1"/>
          </p:cNvSpPr>
          <p:nvPr/>
        </p:nvSpPr>
        <p:spPr bwMode="auto">
          <a:xfrm>
            <a:off x="1554163" y="1718740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2" name="Line 37">
            <a:extLst>
              <a:ext uri="{FF2B5EF4-FFF2-40B4-BE49-F238E27FC236}">
                <a16:creationId xmlns:a16="http://schemas.microsoft.com/office/drawing/2014/main" id="{15F1038C-BAE6-C5A9-4B34-430EE898DF95}"/>
              </a:ext>
            </a:extLst>
          </p:cNvPr>
          <p:cNvSpPr>
            <a:spLocks noChangeShapeType="1"/>
          </p:cNvSpPr>
          <p:nvPr/>
        </p:nvSpPr>
        <p:spPr bwMode="auto">
          <a:xfrm>
            <a:off x="1590675" y="4391025"/>
            <a:ext cx="8991600" cy="0"/>
          </a:xfrm>
          <a:prstGeom prst="line">
            <a:avLst/>
          </a:prstGeom>
          <a:noFill/>
          <a:ln w="12700" cap="flat">
            <a:solidFill>
              <a:srgbClr val="FFFFFF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Rectangle 38">
            <a:extLst>
              <a:ext uri="{FF2B5EF4-FFF2-40B4-BE49-F238E27FC236}">
                <a16:creationId xmlns:a16="http://schemas.microsoft.com/office/drawing/2014/main" id="{A9E9B15E-FE41-9BBD-F6D0-D49DEC652F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8138" y="1854200"/>
            <a:ext cx="1441450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Test Suggestion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Rectangle 39">
            <a:extLst>
              <a:ext uri="{FF2B5EF4-FFF2-40B4-BE49-F238E27FC236}">
                <a16:creationId xmlns:a16="http://schemas.microsoft.com/office/drawing/2014/main" id="{6EEFCEB8-16A0-389E-3FA6-EDD45DCB5C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1854200"/>
            <a:ext cx="909638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Test Type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5" name="Rectangle 40">
            <a:extLst>
              <a:ext uri="{FF2B5EF4-FFF2-40B4-BE49-F238E27FC236}">
                <a16:creationId xmlns:a16="http://schemas.microsoft.com/office/drawing/2014/main" id="{1D584AB4-6188-3ADF-A6AA-3B76054D08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1854200"/>
            <a:ext cx="822325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Segoe UI" panose="020B0502040204020203" pitchFamily="34" charset="0"/>
              </a:rPr>
              <a:t>Scenario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6" name="Rectangle 41">
            <a:extLst>
              <a:ext uri="{FF2B5EF4-FFF2-40B4-BE49-F238E27FC236}">
                <a16:creationId xmlns:a16="http://schemas.microsoft.com/office/drawing/2014/main" id="{350633E7-E99D-63E4-FC37-DB554544A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3251" y="2239397"/>
            <a:ext cx="161607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Independent t-test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9" name="Rectangle 44">
            <a:extLst>
              <a:ext uri="{FF2B5EF4-FFF2-40B4-BE49-F238E27FC236}">
                <a16:creationId xmlns:a16="http://schemas.microsoft.com/office/drawing/2014/main" id="{6126AF73-CFF3-4BA3-42A6-220D6DE68D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2225675"/>
            <a:ext cx="931863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0" name="Rectangle 45">
            <a:extLst>
              <a:ext uri="{FF2B5EF4-FFF2-40B4-BE49-F238E27FC236}">
                <a16:creationId xmlns:a16="http://schemas.microsoft.com/office/drawing/2014/main" id="{4D13ECF5-EE9A-EB1C-7E88-9D43686A7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2225675"/>
            <a:ext cx="4660900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Comparing exam scores of 2 student groups (normal dist.)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Rectangle 48">
            <a:extLst>
              <a:ext uri="{FF2B5EF4-FFF2-40B4-BE49-F238E27FC236}">
                <a16:creationId xmlns:a16="http://schemas.microsoft.com/office/drawing/2014/main" id="{9C09D6BE-C30D-375D-E39E-7ADDAE4038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07862" y="2631673"/>
            <a:ext cx="169777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Mann-Whitney U test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4" name="Rectangle 49">
            <a:extLst>
              <a:ext uri="{FF2B5EF4-FFF2-40B4-BE49-F238E27FC236}">
                <a16:creationId xmlns:a16="http://schemas.microsoft.com/office/drawing/2014/main" id="{780D962E-CA0E-901E-3E04-B58F8168D9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3185" y="2590800"/>
            <a:ext cx="126079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Non</a:t>
            </a:r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-parametric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Rectangle 52">
            <a:extLst>
              <a:ext uri="{FF2B5EF4-FFF2-40B4-BE49-F238E27FC236}">
                <a16:creationId xmlns:a16="http://schemas.microsoft.com/office/drawing/2014/main" id="{ABA66A3F-A4FB-AFA9-B463-978C13BC52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2597150"/>
            <a:ext cx="4391972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Comparing exam scores of 2 groups (</a:t>
            </a:r>
            <a:r>
              <a:rPr lang="en-US" altLang="en-US" sz="1400" i="1" dirty="0">
                <a:solidFill>
                  <a:srgbClr val="000000"/>
                </a:solidFill>
                <a:latin typeface="Segoe UI" panose="020B0502040204020203" pitchFamily="34" charset="0"/>
              </a:rPr>
              <a:t>non-normal</a:t>
            </a:r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 dist.)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2" name="Rectangle 57">
            <a:extLst>
              <a:ext uri="{FF2B5EF4-FFF2-40B4-BE49-F238E27FC236}">
                <a16:creationId xmlns:a16="http://schemas.microsoft.com/office/drawing/2014/main" id="{7E7CE7D3-EF1F-9EE9-5CE7-897CB29441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6427" y="2967653"/>
            <a:ext cx="1361911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One-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way ANOVA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Rectangle 58">
            <a:extLst>
              <a:ext uri="{FF2B5EF4-FFF2-40B4-BE49-F238E27FC236}">
                <a16:creationId xmlns:a16="http://schemas.microsoft.com/office/drawing/2014/main" id="{23212A83-01E1-EF2F-77A3-761550EF6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2967038"/>
            <a:ext cx="996950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4" name="Rectangle 59">
            <a:extLst>
              <a:ext uri="{FF2B5EF4-FFF2-40B4-BE49-F238E27FC236}">
                <a16:creationId xmlns:a16="http://schemas.microsoft.com/office/drawing/2014/main" id="{0E8BE577-691E-FC9D-A443-B6A2C6800E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2967038"/>
            <a:ext cx="3124200" cy="30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Comparing GDP across 5 continents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Rectangle 60">
            <a:extLst>
              <a:ext uri="{FF2B5EF4-FFF2-40B4-BE49-F238E27FC236}">
                <a16:creationId xmlns:a16="http://schemas.microsoft.com/office/drawing/2014/main" id="{E11DBBA0-D2FB-A9A0-4BA4-2780CBB005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6286" y="3372307"/>
            <a:ext cx="1443038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Kruskal-Wallis test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2" name="Rectangle 67">
            <a:extLst>
              <a:ext uri="{FF2B5EF4-FFF2-40B4-BE49-F238E27FC236}">
                <a16:creationId xmlns:a16="http://schemas.microsoft.com/office/drawing/2014/main" id="{BDF2465F-A89F-9289-97BE-8D10E2F5A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3338513"/>
            <a:ext cx="305686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Compare GDP not normally distributed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3" name="Rectangle 68">
            <a:extLst>
              <a:ext uri="{FF2B5EF4-FFF2-40B4-BE49-F238E27FC236}">
                <a16:creationId xmlns:a16="http://schemas.microsoft.com/office/drawing/2014/main" id="{3BE087AA-6C16-BD45-30C5-5137012F3A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9021" y="3742759"/>
            <a:ext cx="96507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Paired t-test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6" name="Rectangle 71">
            <a:extLst>
              <a:ext uri="{FF2B5EF4-FFF2-40B4-BE49-F238E27FC236}">
                <a16:creationId xmlns:a16="http://schemas.microsoft.com/office/drawing/2014/main" id="{690A903C-4F27-D265-8029-82F97CEEDE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3709988"/>
            <a:ext cx="931863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7" name="Rectangle 72">
            <a:extLst>
              <a:ext uri="{FF2B5EF4-FFF2-40B4-BE49-F238E27FC236}">
                <a16:creationId xmlns:a16="http://schemas.microsoft.com/office/drawing/2014/main" id="{19FE2B7B-DA83-0EDF-8CF1-EB59D13FC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89100" y="3709988"/>
            <a:ext cx="4360863" cy="280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Paired blood pressure readings before/after treatment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8" name="Rectangle 73">
            <a:extLst>
              <a:ext uri="{FF2B5EF4-FFF2-40B4-BE49-F238E27FC236}">
                <a16:creationId xmlns:a16="http://schemas.microsoft.com/office/drawing/2014/main" id="{F5287EF5-AFEE-7C11-3976-BE7E8BA09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8455" y="4082577"/>
            <a:ext cx="172284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Wilcoxon signed</a:t>
            </a:r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-rank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3" name="Rectangle 78">
            <a:extLst>
              <a:ext uri="{FF2B5EF4-FFF2-40B4-BE49-F238E27FC236}">
                <a16:creationId xmlns:a16="http://schemas.microsoft.com/office/drawing/2014/main" id="{817E5211-3FD2-E5EF-EBF0-C5A99F4BDA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129" y="4064684"/>
            <a:ext cx="126079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Non-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6" name="Rectangle 81">
            <a:extLst>
              <a:ext uri="{FF2B5EF4-FFF2-40B4-BE49-F238E27FC236}">
                <a16:creationId xmlns:a16="http://schemas.microsoft.com/office/drawing/2014/main" id="{C1B84C73-1B33-7B2F-3128-D72AA6A807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9110" y="4078837"/>
            <a:ext cx="1918539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Non-normal paired data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7" name="Rectangle 49">
            <a:extLst>
              <a:ext uri="{FF2B5EF4-FFF2-40B4-BE49-F238E27FC236}">
                <a16:creationId xmlns:a16="http://schemas.microsoft.com/office/drawing/2014/main" id="{766859FB-53F4-E265-271A-481457E24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1183" y="3346944"/>
            <a:ext cx="126079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Non</a:t>
            </a:r>
            <a:r>
              <a:rPr lang="en-US" altLang="en-US" sz="1400" dirty="0">
                <a:solidFill>
                  <a:srgbClr val="000000"/>
                </a:solidFill>
                <a:latin typeface="Segoe UI" panose="020B0502040204020203" pitchFamily="34" charset="0"/>
              </a:rPr>
              <a:t>-parametric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8" name="Picture 87">
            <a:extLst>
              <a:ext uri="{FF2B5EF4-FFF2-40B4-BE49-F238E27FC236}">
                <a16:creationId xmlns:a16="http://schemas.microsoft.com/office/drawing/2014/main" id="{B4CD009B-9DC2-CFCA-E106-819457F15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9807" y="5167731"/>
            <a:ext cx="3931621" cy="125377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1B573807-EEB8-817D-4EED-7C4C0381D0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4792" y="5002254"/>
            <a:ext cx="4309064" cy="956669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80877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7" grpId="0"/>
      <p:bldP spid="62" grpId="0"/>
      <p:bldP spid="63" grpId="0"/>
      <p:bldP spid="65" grpId="0"/>
      <p:bldP spid="73" grpId="0"/>
      <p:bldP spid="76" grpId="0"/>
      <p:bldP spid="78" grpId="0"/>
      <p:bldP spid="83" grpId="0"/>
      <p:bldP spid="86" grpId="0"/>
      <p:bldP spid="8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871D9-C03E-3F74-27D0-AA22D64B5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Activity – Match the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1A8A7-D685-ADE2-BBD3-290A6F296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753" y="1621716"/>
            <a:ext cx="10972800" cy="3917032"/>
          </a:xfrm>
        </p:spPr>
        <p:txBody>
          <a:bodyPr/>
          <a:lstStyle/>
          <a:p>
            <a:pPr>
              <a:buNone/>
            </a:pPr>
            <a:r>
              <a:rPr lang="en-US" sz="2800" b="1" dirty="0"/>
              <a:t>Instructions:</a:t>
            </a:r>
            <a:r>
              <a:rPr lang="en-US" sz="2800" dirty="0"/>
              <a:t> For each research question:</a:t>
            </a:r>
          </a:p>
          <a:p>
            <a:pPr>
              <a:buFont typeface="+mj-lt"/>
              <a:buAutoNum type="arabicPeriod"/>
            </a:pPr>
            <a:r>
              <a:rPr lang="en-US" sz="2800" dirty="0"/>
              <a:t>Identify the type of data</a:t>
            </a:r>
          </a:p>
          <a:p>
            <a:pPr>
              <a:buFont typeface="+mj-lt"/>
              <a:buAutoNum type="arabicPeriod"/>
            </a:pPr>
            <a:r>
              <a:rPr lang="en-US" sz="2800" dirty="0"/>
              <a:t>Identify number of groups/variables</a:t>
            </a:r>
          </a:p>
          <a:p>
            <a:pPr>
              <a:buFont typeface="+mj-lt"/>
              <a:buAutoNum type="arabicPeriod"/>
            </a:pPr>
            <a:r>
              <a:rPr lang="en-US" sz="2800" dirty="0"/>
              <a:t>Choose the most appropriate test</a:t>
            </a:r>
          </a:p>
          <a:p>
            <a:pPr marL="0" indent="0">
              <a:buNone/>
            </a:pPr>
            <a:endParaRPr lang="en-US" sz="2800" dirty="0"/>
          </a:p>
          <a:p>
            <a:pPr>
              <a:buNone/>
            </a:pPr>
            <a:r>
              <a:rPr lang="en-US" sz="2800" b="1" dirty="0"/>
              <a:t>Example:</a:t>
            </a:r>
            <a:r>
              <a:rPr lang="en-US" sz="2800" dirty="0"/>
              <a:t> "Is there a difference in life expectancy across continents?" </a:t>
            </a:r>
            <a:r>
              <a:rPr lang="en-US" sz="2800" b="1" dirty="0"/>
              <a:t>Answer:</a:t>
            </a:r>
            <a:r>
              <a:rPr lang="en-US" sz="2800" dirty="0"/>
              <a:t> Numerical DV, categorical IV (&gt;2 groups) → ANOVA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750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95304-F1DB-685B-AA5A-CC49685F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R Code Examples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599D0B-3313-B1C3-5DBE-8E4273B3AB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9713" y="1309745"/>
            <a:ext cx="9792574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61896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79512-219A-DD88-8259-0BA64BBF2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Table of Common Tests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4C659A9-F0A3-2FA9-A3B1-62489A179D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246178"/>
              </p:ext>
            </p:extLst>
          </p:nvPr>
        </p:nvGraphicFramePr>
        <p:xfrm>
          <a:off x="329903" y="1568217"/>
          <a:ext cx="5314921" cy="1645920"/>
        </p:xfrm>
        <a:graphic>
          <a:graphicData uri="http://schemas.openxmlformats.org/drawingml/2006/table">
            <a:tbl>
              <a:tblPr/>
              <a:tblGrid>
                <a:gridCol w="1853311">
                  <a:extLst>
                    <a:ext uri="{9D8B030D-6E8A-4147-A177-3AD203B41FA5}">
                      <a16:colId xmlns:a16="http://schemas.microsoft.com/office/drawing/2014/main" val="940559679"/>
                    </a:ext>
                  </a:extLst>
                </a:gridCol>
                <a:gridCol w="1514475">
                  <a:extLst>
                    <a:ext uri="{9D8B030D-6E8A-4147-A177-3AD203B41FA5}">
                      <a16:colId xmlns:a16="http://schemas.microsoft.com/office/drawing/2014/main" val="3234616189"/>
                    </a:ext>
                  </a:extLst>
                </a:gridCol>
                <a:gridCol w="1947135">
                  <a:extLst>
                    <a:ext uri="{9D8B030D-6E8A-4147-A177-3AD203B41FA5}">
                      <a16:colId xmlns:a16="http://schemas.microsoft.com/office/drawing/2014/main" val="15490060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200" b="1" dirty="0"/>
                        <a:t>Objective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Parametric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Non-parametric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471919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/>
                        <a:t>Compare 2 groups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t-test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Mann-Whitney U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38655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/>
                        <a:t>Compare &gt;2 groups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ANOVA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Kruskal-Wallis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5921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 dirty="0"/>
                        <a:t>Paired samples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Paired t-test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Wilcoxon signed-rank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56386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/>
                        <a:t>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Pearson 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Spearman correlation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50295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/>
                        <a:t>Association (categorical)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Chi-square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Fisher's exact 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4668792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872BCD9-535A-1E18-D5BA-70917CBBD3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04"/>
          <a:stretch>
            <a:fillRect/>
          </a:stretch>
        </p:blipFill>
        <p:spPr>
          <a:xfrm>
            <a:off x="6075026" y="1164584"/>
            <a:ext cx="6116974" cy="531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0540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3FEAB-4F7F-BE13-EFC4-C4210D334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BC44D-EB71-59E3-D43B-977B3A3DB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Choose test based on data type, number of groups, assumptions</a:t>
            </a:r>
          </a:p>
          <a:p>
            <a:r>
              <a:rPr lang="en-US" sz="2800" dirty="0"/>
              <a:t>Check assumptions before applying tests</a:t>
            </a:r>
          </a:p>
          <a:p>
            <a:r>
              <a:rPr lang="en-US" sz="2800" dirty="0"/>
              <a:t>Use reference tables and decision trees</a:t>
            </a:r>
          </a:p>
          <a:p>
            <a:r>
              <a:rPr lang="en-US" sz="2800" dirty="0" err="1"/>
              <a:t>Practise</a:t>
            </a:r>
            <a:r>
              <a:rPr lang="en-US" sz="2800" dirty="0"/>
              <a:t> with examples in 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967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B2BD9-9239-D32F-F542-EC8764DE9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Questions &amp; 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A97BB-DCDF-A419-4D05-DC0873D07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Prompt:</a:t>
            </a:r>
            <a:r>
              <a:rPr lang="en-US" dirty="0"/>
              <a:t> Have you ever used the wrong test? What was the impact?</a:t>
            </a:r>
          </a:p>
          <a:p>
            <a:r>
              <a:rPr lang="en-US" b="1" dirty="0"/>
              <a:t>Notes:</a:t>
            </a:r>
            <a:r>
              <a:rPr lang="en-US" dirty="0"/>
              <a:t> Open discussion to deepen understanding and address any confusion.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0325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4F638-4C5A-36C3-9859-A92F06808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162CD-0216-5FA0-6134-FC1132C21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ACCA7022_BIRM: Quiz 9 - Selecting Statistical Tests | Home</a:t>
            </a:r>
            <a:r>
              <a:rPr lang="en-US" dirty="0"/>
              <a:t>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37FB24-AEDD-29F3-ED37-64F093B59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3809" y="2295029"/>
            <a:ext cx="3446543" cy="3404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7445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1210</Words>
  <Application>Microsoft Office PowerPoint</Application>
  <PresentationFormat>Widescreen</PresentationFormat>
  <Paragraphs>199</Paragraphs>
  <Slides>18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Aptos</vt:lpstr>
      <vt:lpstr>Arial</vt:lpstr>
      <vt:lpstr>Courier New</vt:lpstr>
      <vt:lpstr>Myriad Pro</vt:lpstr>
      <vt:lpstr>Segoe UI</vt:lpstr>
      <vt:lpstr>Times New Roman</vt:lpstr>
      <vt:lpstr>UWTSD_Theme1</vt:lpstr>
      <vt:lpstr>ACCA7022 Advance Statistical Programming</vt:lpstr>
      <vt:lpstr>Learning Objectives</vt:lpstr>
      <vt:lpstr>Key Considerations Before Choosing a Test</vt:lpstr>
      <vt:lpstr>What Are Parametric Tests?</vt:lpstr>
      <vt:lpstr>What Are Non-parametric Tests?</vt:lpstr>
      <vt:lpstr>Checking Assumptions Before Choosing</vt:lpstr>
      <vt:lpstr>E.g. of Checking Assumption - Parametric</vt:lpstr>
      <vt:lpstr>E.g. of Test for Difference - Parametric</vt:lpstr>
      <vt:lpstr>Parametric vs Non-parametric Tests</vt:lpstr>
      <vt:lpstr>Activity – Check Assumptions</vt:lpstr>
      <vt:lpstr>Part 2 – Choosing a Statistical Test</vt:lpstr>
      <vt:lpstr>Applications - Real-World Scenarios</vt:lpstr>
      <vt:lpstr> Activity – Match the Test</vt:lpstr>
      <vt:lpstr>R Code Examples</vt:lpstr>
      <vt:lpstr>Summary Table of Common Tests</vt:lpstr>
      <vt:lpstr>Summary</vt:lpstr>
      <vt:lpstr>Questions &amp; Discussion</vt:lpstr>
      <vt:lpstr>Quiz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2025-07-01T10:39:41Z</dcterms:created>
  <dcterms:modified xsi:type="dcterms:W3CDTF">2025-07-01T13:03:11Z</dcterms:modified>
</cp:coreProperties>
</file>