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1" r:id="rId3"/>
    <p:sldId id="257" r:id="rId4"/>
    <p:sldId id="258" r:id="rId5"/>
    <p:sldId id="285" r:id="rId6"/>
    <p:sldId id="259" r:id="rId7"/>
    <p:sldId id="272" r:id="rId8"/>
    <p:sldId id="260" r:id="rId9"/>
    <p:sldId id="278" r:id="rId10"/>
    <p:sldId id="262" r:id="rId11"/>
    <p:sldId id="263" r:id="rId12"/>
    <p:sldId id="284" r:id="rId13"/>
    <p:sldId id="267" r:id="rId14"/>
    <p:sldId id="286" r:id="rId15"/>
    <p:sldId id="287" r:id="rId16"/>
    <p:sldId id="283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49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FE8EBD-8DC9-4D7C-8532-6E6AB4087577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6DA653-4CF7-6F46-89CD-25B9A9A988A1}">
      <dgm:prSet phldrT="[Text]"/>
      <dgm:spPr/>
      <dgm:t>
        <a:bodyPr/>
        <a:lstStyle/>
        <a:p>
          <a:r>
            <a:rPr lang="en-GB" b="1" dirty="0"/>
            <a:t>Start Date Feb 3</a:t>
          </a:r>
          <a:r>
            <a:rPr lang="en-GB" b="1" baseline="30000" dirty="0"/>
            <a:t>rd</a:t>
          </a:r>
          <a:r>
            <a:rPr lang="en-GB" b="1" dirty="0"/>
            <a:t>  2023</a:t>
          </a:r>
        </a:p>
      </dgm:t>
    </dgm:pt>
    <dgm:pt modelId="{B976D41A-6B61-6946-8E78-0E28004E75A1}" type="parTrans" cxnId="{36E448E1-9ED5-0148-A656-C8E8F7131083}">
      <dgm:prSet/>
      <dgm:spPr/>
      <dgm:t>
        <a:bodyPr/>
        <a:lstStyle/>
        <a:p>
          <a:endParaRPr lang="en-GB"/>
        </a:p>
      </dgm:t>
    </dgm:pt>
    <dgm:pt modelId="{EE3BBBD1-9F72-754D-AA18-ADD74706D7A0}" type="sibTrans" cxnId="{36E448E1-9ED5-0148-A656-C8E8F7131083}">
      <dgm:prSet/>
      <dgm:spPr/>
      <dgm:t>
        <a:bodyPr/>
        <a:lstStyle/>
        <a:p>
          <a:endParaRPr lang="en-GB"/>
        </a:p>
      </dgm:t>
    </dgm:pt>
    <dgm:pt modelId="{EB29C8FA-5825-5F41-B137-D092754CAB4C}">
      <dgm:prSet phldrT="[Text]"/>
      <dgm:spPr/>
      <dgm:t>
        <a:bodyPr/>
        <a:lstStyle/>
        <a:p>
          <a:r>
            <a:rPr lang="en-GB" b="1" dirty="0"/>
            <a:t>End Date May 12</a:t>
          </a:r>
          <a:r>
            <a:rPr lang="en-GB" b="1" baseline="30000" dirty="0"/>
            <a:t>th</a:t>
          </a:r>
          <a:r>
            <a:rPr lang="en-GB" b="1" dirty="0"/>
            <a:t> 2023</a:t>
          </a:r>
        </a:p>
      </dgm:t>
    </dgm:pt>
    <dgm:pt modelId="{57D0EB5A-3F42-4D46-9229-7DF7342C3416}" type="parTrans" cxnId="{AB35A68B-2838-244D-8CAD-69870FD7A976}">
      <dgm:prSet/>
      <dgm:spPr/>
      <dgm:t>
        <a:bodyPr/>
        <a:lstStyle/>
        <a:p>
          <a:endParaRPr lang="en-GB"/>
        </a:p>
      </dgm:t>
    </dgm:pt>
    <dgm:pt modelId="{97D36EEA-EE38-2A4F-BBED-8004DE7854D5}" type="sibTrans" cxnId="{AB35A68B-2838-244D-8CAD-69870FD7A976}">
      <dgm:prSet/>
      <dgm:spPr/>
      <dgm:t>
        <a:bodyPr/>
        <a:lstStyle/>
        <a:p>
          <a:endParaRPr lang="en-GB"/>
        </a:p>
      </dgm:t>
    </dgm:pt>
    <dgm:pt modelId="{FA5A6A2E-1702-1445-A44C-5266F9666B6D}" type="pres">
      <dgm:prSet presAssocID="{16FE8EBD-8DC9-4D7C-8532-6E6AB4087577}" presName="linear" presStyleCnt="0">
        <dgm:presLayoutVars>
          <dgm:dir/>
          <dgm:animLvl val="lvl"/>
          <dgm:resizeHandles val="exact"/>
        </dgm:presLayoutVars>
      </dgm:prSet>
      <dgm:spPr/>
    </dgm:pt>
    <dgm:pt modelId="{039440EE-1676-494C-8B09-D9EF8FE1FA15}" type="pres">
      <dgm:prSet presAssocID="{526DA653-4CF7-6F46-89CD-25B9A9A988A1}" presName="parentLin" presStyleCnt="0"/>
      <dgm:spPr/>
    </dgm:pt>
    <dgm:pt modelId="{E42F2C01-83CE-494E-9C60-3833274D28CF}" type="pres">
      <dgm:prSet presAssocID="{526DA653-4CF7-6F46-89CD-25B9A9A988A1}" presName="parentLeftMargin" presStyleLbl="node1" presStyleIdx="0" presStyleCnt="2"/>
      <dgm:spPr/>
    </dgm:pt>
    <dgm:pt modelId="{BF05EE84-14C8-6146-9ADA-1F646AD8C9E1}" type="pres">
      <dgm:prSet presAssocID="{526DA653-4CF7-6F46-89CD-25B9A9A988A1}" presName="parentText" presStyleLbl="node1" presStyleIdx="0" presStyleCnt="2" custScaleX="130329" custLinFactNeighborX="7292">
        <dgm:presLayoutVars>
          <dgm:chMax val="0"/>
          <dgm:bulletEnabled val="1"/>
        </dgm:presLayoutVars>
      </dgm:prSet>
      <dgm:spPr/>
    </dgm:pt>
    <dgm:pt modelId="{DEC3CD5A-82D1-C944-997B-0C3CF7EF42E0}" type="pres">
      <dgm:prSet presAssocID="{526DA653-4CF7-6F46-89CD-25B9A9A988A1}" presName="negativeSpace" presStyleCnt="0"/>
      <dgm:spPr/>
    </dgm:pt>
    <dgm:pt modelId="{26E1B1C1-6727-FE42-A16C-62282310C13D}" type="pres">
      <dgm:prSet presAssocID="{526DA653-4CF7-6F46-89CD-25B9A9A988A1}" presName="childText" presStyleLbl="conFgAcc1" presStyleIdx="0" presStyleCnt="2">
        <dgm:presLayoutVars>
          <dgm:bulletEnabled val="1"/>
        </dgm:presLayoutVars>
      </dgm:prSet>
      <dgm:spPr/>
    </dgm:pt>
    <dgm:pt modelId="{5F9F90C1-5E6A-1C4F-9E32-776D9DD30ECC}" type="pres">
      <dgm:prSet presAssocID="{EE3BBBD1-9F72-754D-AA18-ADD74706D7A0}" presName="spaceBetweenRectangles" presStyleCnt="0"/>
      <dgm:spPr/>
    </dgm:pt>
    <dgm:pt modelId="{62748DB2-3E12-4747-A661-847137366AC1}" type="pres">
      <dgm:prSet presAssocID="{EB29C8FA-5825-5F41-B137-D092754CAB4C}" presName="parentLin" presStyleCnt="0"/>
      <dgm:spPr/>
    </dgm:pt>
    <dgm:pt modelId="{007E0272-7145-1E48-B9BF-58AC08C551D8}" type="pres">
      <dgm:prSet presAssocID="{EB29C8FA-5825-5F41-B137-D092754CAB4C}" presName="parentLeftMargin" presStyleLbl="node1" presStyleIdx="0" presStyleCnt="2"/>
      <dgm:spPr/>
    </dgm:pt>
    <dgm:pt modelId="{2C397420-8A3F-8A41-8B92-F0B33227FEB9}" type="pres">
      <dgm:prSet presAssocID="{EB29C8FA-5825-5F41-B137-D092754CAB4C}" presName="parentText" presStyleLbl="node1" presStyleIdx="1" presStyleCnt="2" custScaleX="142857">
        <dgm:presLayoutVars>
          <dgm:chMax val="0"/>
          <dgm:bulletEnabled val="1"/>
        </dgm:presLayoutVars>
      </dgm:prSet>
      <dgm:spPr/>
    </dgm:pt>
    <dgm:pt modelId="{81A2E16B-1955-554C-84CD-3618897F6CA5}" type="pres">
      <dgm:prSet presAssocID="{EB29C8FA-5825-5F41-B137-D092754CAB4C}" presName="negativeSpace" presStyleCnt="0"/>
      <dgm:spPr/>
    </dgm:pt>
    <dgm:pt modelId="{FD1D196E-A0B0-0D46-82A4-335BCC92554D}" type="pres">
      <dgm:prSet presAssocID="{EB29C8FA-5825-5F41-B137-D092754CAB4C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3003B08-22D9-3748-99AF-D957B0EB49E9}" type="presOf" srcId="{EB29C8FA-5825-5F41-B137-D092754CAB4C}" destId="{007E0272-7145-1E48-B9BF-58AC08C551D8}" srcOrd="0" destOrd="0" presId="urn:microsoft.com/office/officeart/2005/8/layout/list1"/>
    <dgm:cxn modelId="{DD59350C-1821-9449-B039-AD9E501A3808}" type="presOf" srcId="{EB29C8FA-5825-5F41-B137-D092754CAB4C}" destId="{2C397420-8A3F-8A41-8B92-F0B33227FEB9}" srcOrd="1" destOrd="0" presId="urn:microsoft.com/office/officeart/2005/8/layout/list1"/>
    <dgm:cxn modelId="{7A6CA922-5DB3-FE47-9705-D28856915D49}" type="presOf" srcId="{526DA653-4CF7-6F46-89CD-25B9A9A988A1}" destId="{BF05EE84-14C8-6146-9ADA-1F646AD8C9E1}" srcOrd="1" destOrd="0" presId="urn:microsoft.com/office/officeart/2005/8/layout/list1"/>
    <dgm:cxn modelId="{19920B49-7EDC-D44B-8D20-431B6B640561}" type="presOf" srcId="{526DA653-4CF7-6F46-89CD-25B9A9A988A1}" destId="{E42F2C01-83CE-494E-9C60-3833274D28CF}" srcOrd="0" destOrd="0" presId="urn:microsoft.com/office/officeart/2005/8/layout/list1"/>
    <dgm:cxn modelId="{AB35A68B-2838-244D-8CAD-69870FD7A976}" srcId="{16FE8EBD-8DC9-4D7C-8532-6E6AB4087577}" destId="{EB29C8FA-5825-5F41-B137-D092754CAB4C}" srcOrd="1" destOrd="0" parTransId="{57D0EB5A-3F42-4D46-9229-7DF7342C3416}" sibTransId="{97D36EEA-EE38-2A4F-BBED-8004DE7854D5}"/>
    <dgm:cxn modelId="{36E448E1-9ED5-0148-A656-C8E8F7131083}" srcId="{16FE8EBD-8DC9-4D7C-8532-6E6AB4087577}" destId="{526DA653-4CF7-6F46-89CD-25B9A9A988A1}" srcOrd="0" destOrd="0" parTransId="{B976D41A-6B61-6946-8E78-0E28004E75A1}" sibTransId="{EE3BBBD1-9F72-754D-AA18-ADD74706D7A0}"/>
    <dgm:cxn modelId="{BC994FFB-E3FD-1F44-B453-B0831B65F2C7}" type="presOf" srcId="{16FE8EBD-8DC9-4D7C-8532-6E6AB4087577}" destId="{FA5A6A2E-1702-1445-A44C-5266F9666B6D}" srcOrd="0" destOrd="0" presId="urn:microsoft.com/office/officeart/2005/8/layout/list1"/>
    <dgm:cxn modelId="{5677DA78-823D-B443-BF9F-9210E75776F4}" type="presParOf" srcId="{FA5A6A2E-1702-1445-A44C-5266F9666B6D}" destId="{039440EE-1676-494C-8B09-D9EF8FE1FA15}" srcOrd="0" destOrd="0" presId="urn:microsoft.com/office/officeart/2005/8/layout/list1"/>
    <dgm:cxn modelId="{4577EA35-C967-9346-81DD-F2982C1385C2}" type="presParOf" srcId="{039440EE-1676-494C-8B09-D9EF8FE1FA15}" destId="{E42F2C01-83CE-494E-9C60-3833274D28CF}" srcOrd="0" destOrd="0" presId="urn:microsoft.com/office/officeart/2005/8/layout/list1"/>
    <dgm:cxn modelId="{60D26FC3-E7E3-4E4D-A51D-0C165984B56A}" type="presParOf" srcId="{039440EE-1676-494C-8B09-D9EF8FE1FA15}" destId="{BF05EE84-14C8-6146-9ADA-1F646AD8C9E1}" srcOrd="1" destOrd="0" presId="urn:microsoft.com/office/officeart/2005/8/layout/list1"/>
    <dgm:cxn modelId="{05C104C1-354E-4844-8233-29AFC6328841}" type="presParOf" srcId="{FA5A6A2E-1702-1445-A44C-5266F9666B6D}" destId="{DEC3CD5A-82D1-C944-997B-0C3CF7EF42E0}" srcOrd="1" destOrd="0" presId="urn:microsoft.com/office/officeart/2005/8/layout/list1"/>
    <dgm:cxn modelId="{6F53B5CD-6928-DE46-9E2D-72D8A77AB86B}" type="presParOf" srcId="{FA5A6A2E-1702-1445-A44C-5266F9666B6D}" destId="{26E1B1C1-6727-FE42-A16C-62282310C13D}" srcOrd="2" destOrd="0" presId="urn:microsoft.com/office/officeart/2005/8/layout/list1"/>
    <dgm:cxn modelId="{F7E789D9-38DE-EF4E-9DD0-F46EFEF18479}" type="presParOf" srcId="{FA5A6A2E-1702-1445-A44C-5266F9666B6D}" destId="{5F9F90C1-5E6A-1C4F-9E32-776D9DD30ECC}" srcOrd="3" destOrd="0" presId="urn:microsoft.com/office/officeart/2005/8/layout/list1"/>
    <dgm:cxn modelId="{93B4452B-1597-FA4E-B2DE-31FD20E158EC}" type="presParOf" srcId="{FA5A6A2E-1702-1445-A44C-5266F9666B6D}" destId="{62748DB2-3E12-4747-A661-847137366AC1}" srcOrd="4" destOrd="0" presId="urn:microsoft.com/office/officeart/2005/8/layout/list1"/>
    <dgm:cxn modelId="{E181F423-927A-A64B-AB45-C01172735FA9}" type="presParOf" srcId="{62748DB2-3E12-4747-A661-847137366AC1}" destId="{007E0272-7145-1E48-B9BF-58AC08C551D8}" srcOrd="0" destOrd="0" presId="urn:microsoft.com/office/officeart/2005/8/layout/list1"/>
    <dgm:cxn modelId="{7C3C318C-A44A-644E-B1D6-25FF19D9EA72}" type="presParOf" srcId="{62748DB2-3E12-4747-A661-847137366AC1}" destId="{2C397420-8A3F-8A41-8B92-F0B33227FEB9}" srcOrd="1" destOrd="0" presId="urn:microsoft.com/office/officeart/2005/8/layout/list1"/>
    <dgm:cxn modelId="{7FFF9484-8839-FC4D-A8ED-A5C146C06C53}" type="presParOf" srcId="{FA5A6A2E-1702-1445-A44C-5266F9666B6D}" destId="{81A2E16B-1955-554C-84CD-3618897F6CA5}" srcOrd="5" destOrd="0" presId="urn:microsoft.com/office/officeart/2005/8/layout/list1"/>
    <dgm:cxn modelId="{075DC726-8655-8444-9CFB-7C46A8D2905B}" type="presParOf" srcId="{FA5A6A2E-1702-1445-A44C-5266F9666B6D}" destId="{FD1D196E-A0B0-0D46-82A4-335BCC92554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179D1E-76BC-4E52-A217-3AC05BF83297}" type="doc">
      <dgm:prSet loTypeId="urn:microsoft.com/office/officeart/2005/8/layout/bProcess2" loCatId="process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9BA18880-865C-461C-81E6-03956B376552}">
      <dgm:prSet/>
      <dgm:spPr/>
      <dgm:t>
        <a:bodyPr/>
        <a:lstStyle/>
        <a:p>
          <a:r>
            <a:rPr lang="en-GB"/>
            <a:t>The Exploratory Research and Praxis Module is designed to enable you to develop ideas through </a:t>
          </a:r>
          <a:r>
            <a:rPr lang="en-GB" b="1"/>
            <a:t>practical experimentation </a:t>
          </a:r>
          <a:r>
            <a:rPr lang="en-GB"/>
            <a:t>and </a:t>
          </a:r>
          <a:r>
            <a:rPr lang="en-GB" b="1"/>
            <a:t>philosophical exploration</a:t>
          </a:r>
          <a:r>
            <a:rPr lang="en-GB"/>
            <a:t>. </a:t>
          </a:r>
          <a:endParaRPr lang="en-US"/>
        </a:p>
      </dgm:t>
    </dgm:pt>
    <dgm:pt modelId="{8C499BC2-B895-409E-9C42-ABC860A18953}" type="parTrans" cxnId="{8B3ADB0F-452F-4687-84FF-5DE090FA9B55}">
      <dgm:prSet/>
      <dgm:spPr/>
      <dgm:t>
        <a:bodyPr/>
        <a:lstStyle/>
        <a:p>
          <a:endParaRPr lang="en-US"/>
        </a:p>
      </dgm:t>
    </dgm:pt>
    <dgm:pt modelId="{9AB472B9-E7D5-4382-9FC1-AA3E116752B5}" type="sibTrans" cxnId="{8B3ADB0F-452F-4687-84FF-5DE090FA9B55}">
      <dgm:prSet/>
      <dgm:spPr/>
      <dgm:t>
        <a:bodyPr/>
        <a:lstStyle/>
        <a:p>
          <a:endParaRPr lang="en-US"/>
        </a:p>
      </dgm:t>
    </dgm:pt>
    <dgm:pt modelId="{B080885C-8B36-4DE2-8897-3D064B98F08F}">
      <dgm:prSet/>
      <dgm:spPr/>
      <dgm:t>
        <a:bodyPr/>
        <a:lstStyle/>
        <a:p>
          <a:r>
            <a:rPr lang="en-GB"/>
            <a:t>Focus on expansive creative development</a:t>
          </a:r>
          <a:endParaRPr lang="en-US"/>
        </a:p>
      </dgm:t>
    </dgm:pt>
    <dgm:pt modelId="{CE4D51DC-9009-42B9-9555-23E3A23EF6E8}" type="parTrans" cxnId="{D2035E41-B76F-411C-92C7-C3F0606372DE}">
      <dgm:prSet/>
      <dgm:spPr/>
      <dgm:t>
        <a:bodyPr/>
        <a:lstStyle/>
        <a:p>
          <a:endParaRPr lang="en-US"/>
        </a:p>
      </dgm:t>
    </dgm:pt>
    <dgm:pt modelId="{CD9739D7-C83A-4623-8FE8-91F2A7AE7485}" type="sibTrans" cxnId="{D2035E41-B76F-411C-92C7-C3F0606372DE}">
      <dgm:prSet/>
      <dgm:spPr/>
      <dgm:t>
        <a:bodyPr/>
        <a:lstStyle/>
        <a:p>
          <a:endParaRPr lang="en-US"/>
        </a:p>
      </dgm:t>
    </dgm:pt>
    <dgm:pt modelId="{A25B17F1-6A27-C041-A819-438809783A32}" type="pres">
      <dgm:prSet presAssocID="{E6179D1E-76BC-4E52-A217-3AC05BF83297}" presName="diagram" presStyleCnt="0">
        <dgm:presLayoutVars>
          <dgm:dir/>
          <dgm:resizeHandles/>
        </dgm:presLayoutVars>
      </dgm:prSet>
      <dgm:spPr/>
    </dgm:pt>
    <dgm:pt modelId="{48154F45-354C-3D41-A11C-EF42337FCD2E}" type="pres">
      <dgm:prSet presAssocID="{9BA18880-865C-461C-81E6-03956B376552}" presName="firstNode" presStyleLbl="node1" presStyleIdx="0" presStyleCnt="2">
        <dgm:presLayoutVars>
          <dgm:bulletEnabled val="1"/>
        </dgm:presLayoutVars>
      </dgm:prSet>
      <dgm:spPr/>
    </dgm:pt>
    <dgm:pt modelId="{9045DE52-BC06-8240-B2C8-6B1B41CECEE1}" type="pres">
      <dgm:prSet presAssocID="{9AB472B9-E7D5-4382-9FC1-AA3E116752B5}" presName="sibTrans" presStyleLbl="sibTrans2D1" presStyleIdx="0" presStyleCnt="1"/>
      <dgm:spPr/>
    </dgm:pt>
    <dgm:pt modelId="{7C246C66-A6E0-0E47-A8F6-BB5E45C68763}" type="pres">
      <dgm:prSet presAssocID="{B080885C-8B36-4DE2-8897-3D064B98F08F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8B3ADB0F-452F-4687-84FF-5DE090FA9B55}" srcId="{E6179D1E-76BC-4E52-A217-3AC05BF83297}" destId="{9BA18880-865C-461C-81E6-03956B376552}" srcOrd="0" destOrd="0" parTransId="{8C499BC2-B895-409E-9C42-ABC860A18953}" sibTransId="{9AB472B9-E7D5-4382-9FC1-AA3E116752B5}"/>
    <dgm:cxn modelId="{4E04CF30-1C9B-A749-BB94-4FEA509C11E1}" type="presOf" srcId="{9AB472B9-E7D5-4382-9FC1-AA3E116752B5}" destId="{9045DE52-BC06-8240-B2C8-6B1B41CECEE1}" srcOrd="0" destOrd="0" presId="urn:microsoft.com/office/officeart/2005/8/layout/bProcess2"/>
    <dgm:cxn modelId="{D2035E41-B76F-411C-92C7-C3F0606372DE}" srcId="{E6179D1E-76BC-4E52-A217-3AC05BF83297}" destId="{B080885C-8B36-4DE2-8897-3D064B98F08F}" srcOrd="1" destOrd="0" parTransId="{CE4D51DC-9009-42B9-9555-23E3A23EF6E8}" sibTransId="{CD9739D7-C83A-4623-8FE8-91F2A7AE7485}"/>
    <dgm:cxn modelId="{BEA1AA4E-5305-FB4C-B9A4-70A0EBFD3A79}" type="presOf" srcId="{E6179D1E-76BC-4E52-A217-3AC05BF83297}" destId="{A25B17F1-6A27-C041-A819-438809783A32}" srcOrd="0" destOrd="0" presId="urn:microsoft.com/office/officeart/2005/8/layout/bProcess2"/>
    <dgm:cxn modelId="{3A42D8A0-C3FC-6C46-A55C-2CF3B3F5F79A}" type="presOf" srcId="{B080885C-8B36-4DE2-8897-3D064B98F08F}" destId="{7C246C66-A6E0-0E47-A8F6-BB5E45C68763}" srcOrd="0" destOrd="0" presId="urn:microsoft.com/office/officeart/2005/8/layout/bProcess2"/>
    <dgm:cxn modelId="{81B2ECA0-61AF-9C43-8473-5B602F4EE8B5}" type="presOf" srcId="{9BA18880-865C-461C-81E6-03956B376552}" destId="{48154F45-354C-3D41-A11C-EF42337FCD2E}" srcOrd="0" destOrd="0" presId="urn:microsoft.com/office/officeart/2005/8/layout/bProcess2"/>
    <dgm:cxn modelId="{ABC171B2-0F9A-B74A-BD8A-09874DCF82BF}" type="presParOf" srcId="{A25B17F1-6A27-C041-A819-438809783A32}" destId="{48154F45-354C-3D41-A11C-EF42337FCD2E}" srcOrd="0" destOrd="0" presId="urn:microsoft.com/office/officeart/2005/8/layout/bProcess2"/>
    <dgm:cxn modelId="{A2E988E8-7935-5445-963B-CB6CEE922CBE}" type="presParOf" srcId="{A25B17F1-6A27-C041-A819-438809783A32}" destId="{9045DE52-BC06-8240-B2C8-6B1B41CECEE1}" srcOrd="1" destOrd="0" presId="urn:microsoft.com/office/officeart/2005/8/layout/bProcess2"/>
    <dgm:cxn modelId="{66258BAD-63D4-CC42-8A4F-8F80E0C99231}" type="presParOf" srcId="{A25B17F1-6A27-C041-A819-438809783A32}" destId="{7C246C66-A6E0-0E47-A8F6-BB5E45C68763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0E5B3B-5714-4A58-A07C-B54D830DA082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8374384-43ED-4884-9151-5D30C557FAAD}">
      <dgm:prSet/>
      <dgm:spPr/>
      <dgm:t>
        <a:bodyPr/>
        <a:lstStyle/>
        <a:p>
          <a:r>
            <a:rPr lang="en-US"/>
            <a:t>Reading</a:t>
          </a:r>
        </a:p>
      </dgm:t>
    </dgm:pt>
    <dgm:pt modelId="{BA91648A-C260-4FE7-BE3C-D5EB063EAF84}" type="parTrans" cxnId="{536D4AA8-D24C-4066-97A9-2FE9281D6C33}">
      <dgm:prSet/>
      <dgm:spPr/>
      <dgm:t>
        <a:bodyPr/>
        <a:lstStyle/>
        <a:p>
          <a:endParaRPr lang="en-US"/>
        </a:p>
      </dgm:t>
    </dgm:pt>
    <dgm:pt modelId="{AFDF1862-5136-4A43-9AE6-89BCCC47E6C6}" type="sibTrans" cxnId="{536D4AA8-D24C-4066-97A9-2FE9281D6C33}">
      <dgm:prSet/>
      <dgm:spPr/>
      <dgm:t>
        <a:bodyPr/>
        <a:lstStyle/>
        <a:p>
          <a:endParaRPr lang="en-US"/>
        </a:p>
      </dgm:t>
    </dgm:pt>
    <dgm:pt modelId="{1EFD9EAD-8B9E-4DB4-8860-FE4695AF8920}">
      <dgm:prSet custT="1"/>
      <dgm:spPr/>
      <dgm:t>
        <a:bodyPr/>
        <a:lstStyle/>
        <a:p>
          <a:r>
            <a:rPr lang="en-US" sz="1800" dirty="0"/>
            <a:t>Reading – articles, books, journals….</a:t>
          </a:r>
        </a:p>
      </dgm:t>
    </dgm:pt>
    <dgm:pt modelId="{89185743-6BFF-4CB7-937A-32639E379D2C}" type="parTrans" cxnId="{2C6FE1C9-E3B5-43DD-89B1-18ACD8C5B555}">
      <dgm:prSet/>
      <dgm:spPr/>
      <dgm:t>
        <a:bodyPr/>
        <a:lstStyle/>
        <a:p>
          <a:endParaRPr lang="en-US"/>
        </a:p>
      </dgm:t>
    </dgm:pt>
    <dgm:pt modelId="{98048490-E11B-4AC1-939F-6CDF9959C8F7}" type="sibTrans" cxnId="{2C6FE1C9-E3B5-43DD-89B1-18ACD8C5B555}">
      <dgm:prSet/>
      <dgm:spPr/>
      <dgm:t>
        <a:bodyPr/>
        <a:lstStyle/>
        <a:p>
          <a:endParaRPr lang="en-US"/>
        </a:p>
      </dgm:t>
    </dgm:pt>
    <dgm:pt modelId="{D73BE2F2-560B-4F02-8067-ADF948E6E35F}">
      <dgm:prSet/>
      <dgm:spPr/>
      <dgm:t>
        <a:bodyPr/>
        <a:lstStyle/>
        <a:p>
          <a:r>
            <a:rPr lang="en-US"/>
            <a:t>Watching</a:t>
          </a:r>
        </a:p>
      </dgm:t>
    </dgm:pt>
    <dgm:pt modelId="{0D55A0F3-B307-4C11-AE83-DEF12C6FE513}" type="parTrans" cxnId="{32F5BB49-0FFF-4E05-B962-46B569275BE9}">
      <dgm:prSet/>
      <dgm:spPr/>
      <dgm:t>
        <a:bodyPr/>
        <a:lstStyle/>
        <a:p>
          <a:endParaRPr lang="en-US"/>
        </a:p>
      </dgm:t>
    </dgm:pt>
    <dgm:pt modelId="{9739DDED-35E3-43D9-8F8F-584C05B32261}" type="sibTrans" cxnId="{32F5BB49-0FFF-4E05-B962-46B569275BE9}">
      <dgm:prSet/>
      <dgm:spPr/>
      <dgm:t>
        <a:bodyPr/>
        <a:lstStyle/>
        <a:p>
          <a:endParaRPr lang="en-US"/>
        </a:p>
      </dgm:t>
    </dgm:pt>
    <dgm:pt modelId="{D4CC44DB-3DC0-4333-9B9C-47E0B8F32B82}">
      <dgm:prSet custT="1"/>
      <dgm:spPr/>
      <dgm:t>
        <a:bodyPr/>
        <a:lstStyle/>
        <a:p>
          <a:r>
            <a:rPr lang="en-US" sz="1800" dirty="0"/>
            <a:t>Watching films, documentaries…</a:t>
          </a:r>
        </a:p>
      </dgm:t>
    </dgm:pt>
    <dgm:pt modelId="{E8738E38-F7CF-4932-894C-BC578088571A}" type="parTrans" cxnId="{CEEE0BAF-45D4-445E-9E6E-8F5B38415A0A}">
      <dgm:prSet/>
      <dgm:spPr/>
      <dgm:t>
        <a:bodyPr/>
        <a:lstStyle/>
        <a:p>
          <a:endParaRPr lang="en-US"/>
        </a:p>
      </dgm:t>
    </dgm:pt>
    <dgm:pt modelId="{AE32AF7F-616C-40B5-988E-27F45D289ECC}" type="sibTrans" cxnId="{CEEE0BAF-45D4-445E-9E6E-8F5B38415A0A}">
      <dgm:prSet/>
      <dgm:spPr/>
      <dgm:t>
        <a:bodyPr/>
        <a:lstStyle/>
        <a:p>
          <a:endParaRPr lang="en-US"/>
        </a:p>
      </dgm:t>
    </dgm:pt>
    <dgm:pt modelId="{B72CB1E7-3263-4EE5-AA6F-D7F59DAC32FF}">
      <dgm:prSet/>
      <dgm:spPr/>
      <dgm:t>
        <a:bodyPr/>
        <a:lstStyle/>
        <a:p>
          <a:r>
            <a:rPr lang="en-US"/>
            <a:t>Seeing</a:t>
          </a:r>
        </a:p>
      </dgm:t>
    </dgm:pt>
    <dgm:pt modelId="{DE29AA9B-CA96-4D82-A359-B942F1AB840D}" type="parTrans" cxnId="{CB3575F9-E621-4509-ADC1-6D0A30C9DED4}">
      <dgm:prSet/>
      <dgm:spPr/>
      <dgm:t>
        <a:bodyPr/>
        <a:lstStyle/>
        <a:p>
          <a:endParaRPr lang="en-US"/>
        </a:p>
      </dgm:t>
    </dgm:pt>
    <dgm:pt modelId="{AAB1F1D0-BEB5-4A87-9B86-509F9BF2031B}" type="sibTrans" cxnId="{CB3575F9-E621-4509-ADC1-6D0A30C9DED4}">
      <dgm:prSet/>
      <dgm:spPr/>
      <dgm:t>
        <a:bodyPr/>
        <a:lstStyle/>
        <a:p>
          <a:endParaRPr lang="en-US"/>
        </a:p>
      </dgm:t>
    </dgm:pt>
    <dgm:pt modelId="{ABCBA7FA-DADC-47E9-BFE3-0A21FCFBE310}">
      <dgm:prSet custT="1"/>
      <dgm:spPr/>
      <dgm:t>
        <a:bodyPr/>
        <a:lstStyle/>
        <a:p>
          <a:r>
            <a:rPr lang="en-US" sz="1800" dirty="0"/>
            <a:t>Seeing….. Exhibitions, sites, locations…. Places of interest and other artwork….. Online talks, conferences and gallery tours.</a:t>
          </a:r>
        </a:p>
      </dgm:t>
    </dgm:pt>
    <dgm:pt modelId="{98DBAD4C-006F-48C0-9CE5-576E0B094204}" type="parTrans" cxnId="{4373BDD0-0739-4638-9B62-7CA8986548B6}">
      <dgm:prSet/>
      <dgm:spPr/>
      <dgm:t>
        <a:bodyPr/>
        <a:lstStyle/>
        <a:p>
          <a:endParaRPr lang="en-US"/>
        </a:p>
      </dgm:t>
    </dgm:pt>
    <dgm:pt modelId="{10BBC343-9578-4CEA-9123-AA34E8C1C3A1}" type="sibTrans" cxnId="{4373BDD0-0739-4638-9B62-7CA8986548B6}">
      <dgm:prSet/>
      <dgm:spPr/>
      <dgm:t>
        <a:bodyPr/>
        <a:lstStyle/>
        <a:p>
          <a:endParaRPr lang="en-US"/>
        </a:p>
      </dgm:t>
    </dgm:pt>
    <dgm:pt modelId="{F5943907-966B-4906-B167-F5F840A1F909}">
      <dgm:prSet/>
      <dgm:spPr/>
      <dgm:t>
        <a:bodyPr/>
        <a:lstStyle/>
        <a:p>
          <a:r>
            <a:rPr lang="en-US"/>
            <a:t>Collecting</a:t>
          </a:r>
        </a:p>
      </dgm:t>
    </dgm:pt>
    <dgm:pt modelId="{EA5DF57A-A147-4161-8402-42FB2AF14B87}" type="parTrans" cxnId="{62A46328-7474-47C9-8BF4-34153E34CF51}">
      <dgm:prSet/>
      <dgm:spPr/>
      <dgm:t>
        <a:bodyPr/>
        <a:lstStyle/>
        <a:p>
          <a:endParaRPr lang="en-US"/>
        </a:p>
      </dgm:t>
    </dgm:pt>
    <dgm:pt modelId="{BCE5C161-2346-4E89-82D1-2DE5F32040F6}" type="sibTrans" cxnId="{62A46328-7474-47C9-8BF4-34153E34CF51}">
      <dgm:prSet/>
      <dgm:spPr/>
      <dgm:t>
        <a:bodyPr/>
        <a:lstStyle/>
        <a:p>
          <a:endParaRPr lang="en-US"/>
        </a:p>
      </dgm:t>
    </dgm:pt>
    <dgm:pt modelId="{F8304226-D47D-4515-8DD7-5D482DC51395}">
      <dgm:prSet custT="1"/>
      <dgm:spPr/>
      <dgm:t>
        <a:bodyPr/>
        <a:lstStyle/>
        <a:p>
          <a:r>
            <a:rPr lang="en-US" sz="1800" dirty="0"/>
            <a:t>Collecting materials and objects to feed ideas….</a:t>
          </a:r>
        </a:p>
      </dgm:t>
    </dgm:pt>
    <dgm:pt modelId="{F96E98F4-8D70-4F7F-BACC-8E52C3DDD65C}" type="parTrans" cxnId="{D1ADCCF9-FC4A-404E-AB56-DACB7E2DCFBA}">
      <dgm:prSet/>
      <dgm:spPr/>
      <dgm:t>
        <a:bodyPr/>
        <a:lstStyle/>
        <a:p>
          <a:endParaRPr lang="en-US"/>
        </a:p>
      </dgm:t>
    </dgm:pt>
    <dgm:pt modelId="{83EF23BA-7EE6-41B8-A3B9-F8FC950523A2}" type="sibTrans" cxnId="{D1ADCCF9-FC4A-404E-AB56-DACB7E2DCFBA}">
      <dgm:prSet/>
      <dgm:spPr/>
      <dgm:t>
        <a:bodyPr/>
        <a:lstStyle/>
        <a:p>
          <a:endParaRPr lang="en-US"/>
        </a:p>
      </dgm:t>
    </dgm:pt>
    <dgm:pt modelId="{83D8205E-D25A-483C-9235-AC4C95EBA081}">
      <dgm:prSet/>
      <dgm:spPr/>
      <dgm:t>
        <a:bodyPr/>
        <a:lstStyle/>
        <a:p>
          <a:r>
            <a:rPr lang="en-US"/>
            <a:t>Drawing, writing and photographing</a:t>
          </a:r>
        </a:p>
      </dgm:t>
    </dgm:pt>
    <dgm:pt modelId="{C3B4074E-A30D-49B8-A11B-F268768DD6A1}" type="parTrans" cxnId="{59D2A9FF-C40D-4919-AA57-5A215F2C349A}">
      <dgm:prSet/>
      <dgm:spPr/>
      <dgm:t>
        <a:bodyPr/>
        <a:lstStyle/>
        <a:p>
          <a:endParaRPr lang="en-US"/>
        </a:p>
      </dgm:t>
    </dgm:pt>
    <dgm:pt modelId="{384B531B-5F50-4E8B-9241-DB116E4A73F7}" type="sibTrans" cxnId="{59D2A9FF-C40D-4919-AA57-5A215F2C349A}">
      <dgm:prSet/>
      <dgm:spPr/>
      <dgm:t>
        <a:bodyPr/>
        <a:lstStyle/>
        <a:p>
          <a:endParaRPr lang="en-US"/>
        </a:p>
      </dgm:t>
    </dgm:pt>
    <dgm:pt modelId="{7BB7E998-ABEF-428A-9BB0-AC4052305294}">
      <dgm:prSet custT="1"/>
      <dgm:spPr/>
      <dgm:t>
        <a:bodyPr/>
        <a:lstStyle/>
        <a:p>
          <a:r>
            <a:rPr lang="en-US" sz="1800" dirty="0"/>
            <a:t>Drawing, writing and photographing….. </a:t>
          </a:r>
        </a:p>
      </dgm:t>
    </dgm:pt>
    <dgm:pt modelId="{59115570-5AF1-4604-8790-6199621F3091}" type="parTrans" cxnId="{F12E5462-4700-4309-BB96-AAC77B54E6D4}">
      <dgm:prSet/>
      <dgm:spPr/>
      <dgm:t>
        <a:bodyPr/>
        <a:lstStyle/>
        <a:p>
          <a:endParaRPr lang="en-US"/>
        </a:p>
      </dgm:t>
    </dgm:pt>
    <dgm:pt modelId="{089642EC-C882-4896-AD4D-BBA5E1FB8BA6}" type="sibTrans" cxnId="{F12E5462-4700-4309-BB96-AAC77B54E6D4}">
      <dgm:prSet/>
      <dgm:spPr/>
      <dgm:t>
        <a:bodyPr/>
        <a:lstStyle/>
        <a:p>
          <a:endParaRPr lang="en-US"/>
        </a:p>
      </dgm:t>
    </dgm:pt>
    <dgm:pt modelId="{27FD50F4-B514-449C-97D7-105B0E8321ED}">
      <dgm:prSet/>
      <dgm:spPr/>
      <dgm:t>
        <a:bodyPr/>
        <a:lstStyle/>
        <a:p>
          <a:r>
            <a:rPr lang="en-US"/>
            <a:t>Sampling and playing</a:t>
          </a:r>
        </a:p>
      </dgm:t>
    </dgm:pt>
    <dgm:pt modelId="{88162FF2-BCFB-4426-806F-148715360ED9}" type="parTrans" cxnId="{50B537BB-ED21-4583-AFD7-3AFD2C7B77CF}">
      <dgm:prSet/>
      <dgm:spPr/>
      <dgm:t>
        <a:bodyPr/>
        <a:lstStyle/>
        <a:p>
          <a:endParaRPr lang="en-US"/>
        </a:p>
      </dgm:t>
    </dgm:pt>
    <dgm:pt modelId="{E0F6011F-8576-40CC-BBAA-DD4961DBC9E3}" type="sibTrans" cxnId="{50B537BB-ED21-4583-AFD7-3AFD2C7B77CF}">
      <dgm:prSet/>
      <dgm:spPr/>
      <dgm:t>
        <a:bodyPr/>
        <a:lstStyle/>
        <a:p>
          <a:endParaRPr lang="en-US"/>
        </a:p>
      </dgm:t>
    </dgm:pt>
    <dgm:pt modelId="{6FED20C6-8646-4771-A212-049E4A2557EE}">
      <dgm:prSet custT="1"/>
      <dgm:spPr/>
      <dgm:t>
        <a:bodyPr/>
        <a:lstStyle/>
        <a:p>
          <a:r>
            <a:rPr lang="en-US" sz="1800" dirty="0"/>
            <a:t>Sampling and playing with materials and techniques …..includes individual sampling as well as workshop menu</a:t>
          </a:r>
        </a:p>
      </dgm:t>
    </dgm:pt>
    <dgm:pt modelId="{F4798744-EBE0-4E91-AF48-EB5391F5A649}" type="parTrans" cxnId="{4FC2C58E-484A-46AB-852C-C0349CB52384}">
      <dgm:prSet/>
      <dgm:spPr/>
      <dgm:t>
        <a:bodyPr/>
        <a:lstStyle/>
        <a:p>
          <a:endParaRPr lang="en-US"/>
        </a:p>
      </dgm:t>
    </dgm:pt>
    <dgm:pt modelId="{A7493FAE-288E-4677-B6B5-248FB8D5DF53}" type="sibTrans" cxnId="{4FC2C58E-484A-46AB-852C-C0349CB52384}">
      <dgm:prSet/>
      <dgm:spPr/>
      <dgm:t>
        <a:bodyPr/>
        <a:lstStyle/>
        <a:p>
          <a:endParaRPr lang="en-US"/>
        </a:p>
      </dgm:t>
    </dgm:pt>
    <dgm:pt modelId="{4E0CB79C-3FFD-E142-952E-9186B5E948B7}" type="pres">
      <dgm:prSet presAssocID="{8F0E5B3B-5714-4A58-A07C-B54D830DA082}" presName="Name0" presStyleCnt="0">
        <dgm:presLayoutVars>
          <dgm:dir/>
          <dgm:animLvl val="lvl"/>
          <dgm:resizeHandles val="exact"/>
        </dgm:presLayoutVars>
      </dgm:prSet>
      <dgm:spPr/>
    </dgm:pt>
    <dgm:pt modelId="{D5B7D09B-AD6D-044C-A90E-14C83A679AF7}" type="pres">
      <dgm:prSet presAssocID="{28374384-43ED-4884-9151-5D30C557FAAD}" presName="linNode" presStyleCnt="0"/>
      <dgm:spPr/>
    </dgm:pt>
    <dgm:pt modelId="{3143F516-B3A2-EB4A-B46C-FB40C35F501F}" type="pres">
      <dgm:prSet presAssocID="{28374384-43ED-4884-9151-5D30C557FAAD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DBF5B163-5706-6848-BA15-C338E63D6DD8}" type="pres">
      <dgm:prSet presAssocID="{28374384-43ED-4884-9151-5D30C557FAAD}" presName="descendantText" presStyleLbl="alignNode1" presStyleIdx="0" presStyleCnt="6">
        <dgm:presLayoutVars>
          <dgm:bulletEnabled/>
        </dgm:presLayoutVars>
      </dgm:prSet>
      <dgm:spPr/>
    </dgm:pt>
    <dgm:pt modelId="{2C13D4C4-7874-F548-8953-86E5242511DB}" type="pres">
      <dgm:prSet presAssocID="{AFDF1862-5136-4A43-9AE6-89BCCC47E6C6}" presName="sp" presStyleCnt="0"/>
      <dgm:spPr/>
    </dgm:pt>
    <dgm:pt modelId="{4A3F188E-672A-E040-BB34-E9BCD8620324}" type="pres">
      <dgm:prSet presAssocID="{D73BE2F2-560B-4F02-8067-ADF948E6E35F}" presName="linNode" presStyleCnt="0"/>
      <dgm:spPr/>
    </dgm:pt>
    <dgm:pt modelId="{4FFF43ED-0031-C247-901A-E0FC9F0FEE4D}" type="pres">
      <dgm:prSet presAssocID="{D73BE2F2-560B-4F02-8067-ADF948E6E35F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9D59F643-B6B8-A54E-8609-BE43EF169E9A}" type="pres">
      <dgm:prSet presAssocID="{D73BE2F2-560B-4F02-8067-ADF948E6E35F}" presName="descendantText" presStyleLbl="alignNode1" presStyleIdx="1" presStyleCnt="6">
        <dgm:presLayoutVars>
          <dgm:bulletEnabled/>
        </dgm:presLayoutVars>
      </dgm:prSet>
      <dgm:spPr/>
    </dgm:pt>
    <dgm:pt modelId="{88F55099-F548-1146-95C4-665993B4212B}" type="pres">
      <dgm:prSet presAssocID="{9739DDED-35E3-43D9-8F8F-584C05B32261}" presName="sp" presStyleCnt="0"/>
      <dgm:spPr/>
    </dgm:pt>
    <dgm:pt modelId="{388B976B-5C80-164C-910E-D27892B0DA5D}" type="pres">
      <dgm:prSet presAssocID="{B72CB1E7-3263-4EE5-AA6F-D7F59DAC32FF}" presName="linNode" presStyleCnt="0"/>
      <dgm:spPr/>
    </dgm:pt>
    <dgm:pt modelId="{F7441A3A-128F-7A4A-B01E-72134DF71E8B}" type="pres">
      <dgm:prSet presAssocID="{B72CB1E7-3263-4EE5-AA6F-D7F59DAC32FF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DCECE2A5-3D9C-1249-9658-316A36FEB543}" type="pres">
      <dgm:prSet presAssocID="{B72CB1E7-3263-4EE5-AA6F-D7F59DAC32FF}" presName="descendantText" presStyleLbl="alignNode1" presStyleIdx="2" presStyleCnt="6">
        <dgm:presLayoutVars>
          <dgm:bulletEnabled/>
        </dgm:presLayoutVars>
      </dgm:prSet>
      <dgm:spPr/>
    </dgm:pt>
    <dgm:pt modelId="{4BA30867-113D-DD49-BB8D-6A7F5B75A7C1}" type="pres">
      <dgm:prSet presAssocID="{AAB1F1D0-BEB5-4A87-9B86-509F9BF2031B}" presName="sp" presStyleCnt="0"/>
      <dgm:spPr/>
    </dgm:pt>
    <dgm:pt modelId="{CC5EA5B7-F264-A34C-BC87-11ED1FBFB56D}" type="pres">
      <dgm:prSet presAssocID="{F5943907-966B-4906-B167-F5F840A1F909}" presName="linNode" presStyleCnt="0"/>
      <dgm:spPr/>
    </dgm:pt>
    <dgm:pt modelId="{02D58472-20BE-934C-BC6B-1B071266B14E}" type="pres">
      <dgm:prSet presAssocID="{F5943907-966B-4906-B167-F5F840A1F909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6D14E8E4-7D44-DD43-8424-A75C48F0DE3E}" type="pres">
      <dgm:prSet presAssocID="{F5943907-966B-4906-B167-F5F840A1F909}" presName="descendantText" presStyleLbl="alignNode1" presStyleIdx="3" presStyleCnt="6">
        <dgm:presLayoutVars>
          <dgm:bulletEnabled/>
        </dgm:presLayoutVars>
      </dgm:prSet>
      <dgm:spPr/>
    </dgm:pt>
    <dgm:pt modelId="{8C69483F-C3A2-CB42-A1AD-242A2B7AF72E}" type="pres">
      <dgm:prSet presAssocID="{BCE5C161-2346-4E89-82D1-2DE5F32040F6}" presName="sp" presStyleCnt="0"/>
      <dgm:spPr/>
    </dgm:pt>
    <dgm:pt modelId="{F68D8B10-727F-3046-AF6C-1C83B77772DE}" type="pres">
      <dgm:prSet presAssocID="{83D8205E-D25A-483C-9235-AC4C95EBA081}" presName="linNode" presStyleCnt="0"/>
      <dgm:spPr/>
    </dgm:pt>
    <dgm:pt modelId="{BBB97EC2-7FC3-7B49-BB56-2DF7A1C2CCF8}" type="pres">
      <dgm:prSet presAssocID="{83D8205E-D25A-483C-9235-AC4C95EBA081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4AA8A27B-CEA2-AD42-8298-5FE3D7660C17}" type="pres">
      <dgm:prSet presAssocID="{83D8205E-D25A-483C-9235-AC4C95EBA081}" presName="descendantText" presStyleLbl="alignNode1" presStyleIdx="4" presStyleCnt="6">
        <dgm:presLayoutVars>
          <dgm:bulletEnabled/>
        </dgm:presLayoutVars>
      </dgm:prSet>
      <dgm:spPr/>
    </dgm:pt>
    <dgm:pt modelId="{DF3ABD96-2AD1-5047-9435-66F17B029C39}" type="pres">
      <dgm:prSet presAssocID="{384B531B-5F50-4E8B-9241-DB116E4A73F7}" presName="sp" presStyleCnt="0"/>
      <dgm:spPr/>
    </dgm:pt>
    <dgm:pt modelId="{36883226-1E7D-C14C-B01C-238517DE36CC}" type="pres">
      <dgm:prSet presAssocID="{27FD50F4-B514-449C-97D7-105B0E8321ED}" presName="linNode" presStyleCnt="0"/>
      <dgm:spPr/>
    </dgm:pt>
    <dgm:pt modelId="{F2DE45DF-5D0C-9D47-BFEB-CB726EA8754E}" type="pres">
      <dgm:prSet presAssocID="{27FD50F4-B514-449C-97D7-105B0E8321ED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6CF9C58D-94EA-AC4E-B910-32D1614AF3E5}" type="pres">
      <dgm:prSet presAssocID="{27FD50F4-B514-449C-97D7-105B0E8321ED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4AC66306-24BA-2B48-AE30-3B109B86FC93}" type="presOf" srcId="{F5943907-966B-4906-B167-F5F840A1F909}" destId="{02D58472-20BE-934C-BC6B-1B071266B14E}" srcOrd="0" destOrd="0" presId="urn:microsoft.com/office/officeart/2016/7/layout/VerticalHollowActionList"/>
    <dgm:cxn modelId="{62A46328-7474-47C9-8BF4-34153E34CF51}" srcId="{8F0E5B3B-5714-4A58-A07C-B54D830DA082}" destId="{F5943907-966B-4906-B167-F5F840A1F909}" srcOrd="3" destOrd="0" parTransId="{EA5DF57A-A147-4161-8402-42FB2AF14B87}" sibTransId="{BCE5C161-2346-4E89-82D1-2DE5F32040F6}"/>
    <dgm:cxn modelId="{BF0EE42B-5942-9E4A-86EB-A80282A10D92}" type="presOf" srcId="{6FED20C6-8646-4771-A212-049E4A2557EE}" destId="{6CF9C58D-94EA-AC4E-B910-32D1614AF3E5}" srcOrd="0" destOrd="0" presId="urn:microsoft.com/office/officeart/2016/7/layout/VerticalHollowActionList"/>
    <dgm:cxn modelId="{7DBF7343-D6A6-FE4A-9454-6378C2107EF5}" type="presOf" srcId="{7BB7E998-ABEF-428A-9BB0-AC4052305294}" destId="{4AA8A27B-CEA2-AD42-8298-5FE3D7660C17}" srcOrd="0" destOrd="0" presId="urn:microsoft.com/office/officeart/2016/7/layout/VerticalHollowActionList"/>
    <dgm:cxn modelId="{32F5BB49-0FFF-4E05-B962-46B569275BE9}" srcId="{8F0E5B3B-5714-4A58-A07C-B54D830DA082}" destId="{D73BE2F2-560B-4F02-8067-ADF948E6E35F}" srcOrd="1" destOrd="0" parTransId="{0D55A0F3-B307-4C11-AE83-DEF12C6FE513}" sibTransId="{9739DDED-35E3-43D9-8F8F-584C05B32261}"/>
    <dgm:cxn modelId="{3610A051-458C-8948-8939-CCC6AEF21059}" type="presOf" srcId="{83D8205E-D25A-483C-9235-AC4C95EBA081}" destId="{BBB97EC2-7FC3-7B49-BB56-2DF7A1C2CCF8}" srcOrd="0" destOrd="0" presId="urn:microsoft.com/office/officeart/2016/7/layout/VerticalHollowActionList"/>
    <dgm:cxn modelId="{F12E5462-4700-4309-BB96-AAC77B54E6D4}" srcId="{83D8205E-D25A-483C-9235-AC4C95EBA081}" destId="{7BB7E998-ABEF-428A-9BB0-AC4052305294}" srcOrd="0" destOrd="0" parTransId="{59115570-5AF1-4604-8790-6199621F3091}" sibTransId="{089642EC-C882-4896-AD4D-BBA5E1FB8BA6}"/>
    <dgm:cxn modelId="{D4DEDC66-FD80-994F-95E6-728713AEA371}" type="presOf" srcId="{D4CC44DB-3DC0-4333-9B9C-47E0B8F32B82}" destId="{9D59F643-B6B8-A54E-8609-BE43EF169E9A}" srcOrd="0" destOrd="0" presId="urn:microsoft.com/office/officeart/2016/7/layout/VerticalHollowActionList"/>
    <dgm:cxn modelId="{E5018667-57F2-4047-9730-535B4E241DCD}" type="presOf" srcId="{28374384-43ED-4884-9151-5D30C557FAAD}" destId="{3143F516-B3A2-EB4A-B46C-FB40C35F501F}" srcOrd="0" destOrd="0" presId="urn:microsoft.com/office/officeart/2016/7/layout/VerticalHollowActionList"/>
    <dgm:cxn modelId="{B790D57A-9E35-FC43-8DB5-35EB990B5EAD}" type="presOf" srcId="{1EFD9EAD-8B9E-4DB4-8860-FE4695AF8920}" destId="{DBF5B163-5706-6848-BA15-C338E63D6DD8}" srcOrd="0" destOrd="0" presId="urn:microsoft.com/office/officeart/2016/7/layout/VerticalHollowActionList"/>
    <dgm:cxn modelId="{F9A6697F-E7D9-C54B-974E-978F7A9BED2B}" type="presOf" srcId="{27FD50F4-B514-449C-97D7-105B0E8321ED}" destId="{F2DE45DF-5D0C-9D47-BFEB-CB726EA8754E}" srcOrd="0" destOrd="0" presId="urn:microsoft.com/office/officeart/2016/7/layout/VerticalHollowActionList"/>
    <dgm:cxn modelId="{4FC2C58E-484A-46AB-852C-C0349CB52384}" srcId="{27FD50F4-B514-449C-97D7-105B0E8321ED}" destId="{6FED20C6-8646-4771-A212-049E4A2557EE}" srcOrd="0" destOrd="0" parTransId="{F4798744-EBE0-4E91-AF48-EB5391F5A649}" sibTransId="{A7493FAE-288E-4677-B6B5-248FB8D5DF53}"/>
    <dgm:cxn modelId="{E41E0A9F-66A6-B94E-A521-4C93AFB37187}" type="presOf" srcId="{F8304226-D47D-4515-8DD7-5D482DC51395}" destId="{6D14E8E4-7D44-DD43-8424-A75C48F0DE3E}" srcOrd="0" destOrd="0" presId="urn:microsoft.com/office/officeart/2016/7/layout/VerticalHollowActionList"/>
    <dgm:cxn modelId="{67B70EA5-B8CD-224B-9BCE-3A403D01C51F}" type="presOf" srcId="{D73BE2F2-560B-4F02-8067-ADF948E6E35F}" destId="{4FFF43ED-0031-C247-901A-E0FC9F0FEE4D}" srcOrd="0" destOrd="0" presId="urn:microsoft.com/office/officeart/2016/7/layout/VerticalHollowActionList"/>
    <dgm:cxn modelId="{536D4AA8-D24C-4066-97A9-2FE9281D6C33}" srcId="{8F0E5B3B-5714-4A58-A07C-B54D830DA082}" destId="{28374384-43ED-4884-9151-5D30C557FAAD}" srcOrd="0" destOrd="0" parTransId="{BA91648A-C260-4FE7-BE3C-D5EB063EAF84}" sibTransId="{AFDF1862-5136-4A43-9AE6-89BCCC47E6C6}"/>
    <dgm:cxn modelId="{CEEE0BAF-45D4-445E-9E6E-8F5B38415A0A}" srcId="{D73BE2F2-560B-4F02-8067-ADF948E6E35F}" destId="{D4CC44DB-3DC0-4333-9B9C-47E0B8F32B82}" srcOrd="0" destOrd="0" parTransId="{E8738E38-F7CF-4932-894C-BC578088571A}" sibTransId="{AE32AF7F-616C-40B5-988E-27F45D289ECC}"/>
    <dgm:cxn modelId="{57A0BAB6-9B7E-2145-991F-EB2CD455BFA2}" type="presOf" srcId="{B72CB1E7-3263-4EE5-AA6F-D7F59DAC32FF}" destId="{F7441A3A-128F-7A4A-B01E-72134DF71E8B}" srcOrd="0" destOrd="0" presId="urn:microsoft.com/office/officeart/2016/7/layout/VerticalHollowActionList"/>
    <dgm:cxn modelId="{50B537BB-ED21-4583-AFD7-3AFD2C7B77CF}" srcId="{8F0E5B3B-5714-4A58-A07C-B54D830DA082}" destId="{27FD50F4-B514-449C-97D7-105B0E8321ED}" srcOrd="5" destOrd="0" parTransId="{88162FF2-BCFB-4426-806F-148715360ED9}" sibTransId="{E0F6011F-8576-40CC-BBAA-DD4961DBC9E3}"/>
    <dgm:cxn modelId="{2C6FE1C9-E3B5-43DD-89B1-18ACD8C5B555}" srcId="{28374384-43ED-4884-9151-5D30C557FAAD}" destId="{1EFD9EAD-8B9E-4DB4-8860-FE4695AF8920}" srcOrd="0" destOrd="0" parTransId="{89185743-6BFF-4CB7-937A-32639E379D2C}" sibTransId="{98048490-E11B-4AC1-939F-6CDF9959C8F7}"/>
    <dgm:cxn modelId="{4373BDD0-0739-4638-9B62-7CA8986548B6}" srcId="{B72CB1E7-3263-4EE5-AA6F-D7F59DAC32FF}" destId="{ABCBA7FA-DADC-47E9-BFE3-0A21FCFBE310}" srcOrd="0" destOrd="0" parTransId="{98DBAD4C-006F-48C0-9CE5-576E0B094204}" sibTransId="{10BBC343-9578-4CEA-9123-AA34E8C1C3A1}"/>
    <dgm:cxn modelId="{22AF7ED3-478E-7D40-89F8-FE4B1A156D76}" type="presOf" srcId="{8F0E5B3B-5714-4A58-A07C-B54D830DA082}" destId="{4E0CB79C-3FFD-E142-952E-9186B5E948B7}" srcOrd="0" destOrd="0" presId="urn:microsoft.com/office/officeart/2016/7/layout/VerticalHollowActionList"/>
    <dgm:cxn modelId="{CB3575F9-E621-4509-ADC1-6D0A30C9DED4}" srcId="{8F0E5B3B-5714-4A58-A07C-B54D830DA082}" destId="{B72CB1E7-3263-4EE5-AA6F-D7F59DAC32FF}" srcOrd="2" destOrd="0" parTransId="{DE29AA9B-CA96-4D82-A359-B942F1AB840D}" sibTransId="{AAB1F1D0-BEB5-4A87-9B86-509F9BF2031B}"/>
    <dgm:cxn modelId="{D1ADCCF9-FC4A-404E-AB56-DACB7E2DCFBA}" srcId="{F5943907-966B-4906-B167-F5F840A1F909}" destId="{F8304226-D47D-4515-8DD7-5D482DC51395}" srcOrd="0" destOrd="0" parTransId="{F96E98F4-8D70-4F7F-BACC-8E52C3DDD65C}" sibTransId="{83EF23BA-7EE6-41B8-A3B9-F8FC950523A2}"/>
    <dgm:cxn modelId="{59D2A9FF-C40D-4919-AA57-5A215F2C349A}" srcId="{8F0E5B3B-5714-4A58-A07C-B54D830DA082}" destId="{83D8205E-D25A-483C-9235-AC4C95EBA081}" srcOrd="4" destOrd="0" parTransId="{C3B4074E-A30D-49B8-A11B-F268768DD6A1}" sibTransId="{384B531B-5F50-4E8B-9241-DB116E4A73F7}"/>
    <dgm:cxn modelId="{C9DBFFFF-0E1F-AA4A-8BEC-A4965C43DCE9}" type="presOf" srcId="{ABCBA7FA-DADC-47E9-BFE3-0A21FCFBE310}" destId="{DCECE2A5-3D9C-1249-9658-316A36FEB543}" srcOrd="0" destOrd="0" presId="urn:microsoft.com/office/officeart/2016/7/layout/VerticalHollowActionList"/>
    <dgm:cxn modelId="{4119DAAA-492D-F046-9608-93C6F0AE3EB0}" type="presParOf" srcId="{4E0CB79C-3FFD-E142-952E-9186B5E948B7}" destId="{D5B7D09B-AD6D-044C-A90E-14C83A679AF7}" srcOrd="0" destOrd="0" presId="urn:microsoft.com/office/officeart/2016/7/layout/VerticalHollowActionList"/>
    <dgm:cxn modelId="{5E8DFBF3-01F3-604C-9ADA-1C7D01E2DBA3}" type="presParOf" srcId="{D5B7D09B-AD6D-044C-A90E-14C83A679AF7}" destId="{3143F516-B3A2-EB4A-B46C-FB40C35F501F}" srcOrd="0" destOrd="0" presId="urn:microsoft.com/office/officeart/2016/7/layout/VerticalHollowActionList"/>
    <dgm:cxn modelId="{C1A7097D-C5BC-9A4C-B6BF-089023E7AE23}" type="presParOf" srcId="{D5B7D09B-AD6D-044C-A90E-14C83A679AF7}" destId="{DBF5B163-5706-6848-BA15-C338E63D6DD8}" srcOrd="1" destOrd="0" presId="urn:microsoft.com/office/officeart/2016/7/layout/VerticalHollowActionList"/>
    <dgm:cxn modelId="{FE3A5151-4D71-4745-8765-54A9FDAEA6FF}" type="presParOf" srcId="{4E0CB79C-3FFD-E142-952E-9186B5E948B7}" destId="{2C13D4C4-7874-F548-8953-86E5242511DB}" srcOrd="1" destOrd="0" presId="urn:microsoft.com/office/officeart/2016/7/layout/VerticalHollowActionList"/>
    <dgm:cxn modelId="{4013CC4D-E3F4-484E-A99D-2B5DBB620F3C}" type="presParOf" srcId="{4E0CB79C-3FFD-E142-952E-9186B5E948B7}" destId="{4A3F188E-672A-E040-BB34-E9BCD8620324}" srcOrd="2" destOrd="0" presId="urn:microsoft.com/office/officeart/2016/7/layout/VerticalHollowActionList"/>
    <dgm:cxn modelId="{AE4B28F1-23D1-9B47-BADA-6057A04523D7}" type="presParOf" srcId="{4A3F188E-672A-E040-BB34-E9BCD8620324}" destId="{4FFF43ED-0031-C247-901A-E0FC9F0FEE4D}" srcOrd="0" destOrd="0" presId="urn:microsoft.com/office/officeart/2016/7/layout/VerticalHollowActionList"/>
    <dgm:cxn modelId="{EFE3227E-6E1A-B646-9FD6-2F000F7E8E73}" type="presParOf" srcId="{4A3F188E-672A-E040-BB34-E9BCD8620324}" destId="{9D59F643-B6B8-A54E-8609-BE43EF169E9A}" srcOrd="1" destOrd="0" presId="urn:microsoft.com/office/officeart/2016/7/layout/VerticalHollowActionList"/>
    <dgm:cxn modelId="{228629AE-7C80-0743-AD29-25E51F22A34B}" type="presParOf" srcId="{4E0CB79C-3FFD-E142-952E-9186B5E948B7}" destId="{88F55099-F548-1146-95C4-665993B4212B}" srcOrd="3" destOrd="0" presId="urn:microsoft.com/office/officeart/2016/7/layout/VerticalHollowActionList"/>
    <dgm:cxn modelId="{721C51ED-A1B7-8B44-AF71-55987343F98E}" type="presParOf" srcId="{4E0CB79C-3FFD-E142-952E-9186B5E948B7}" destId="{388B976B-5C80-164C-910E-D27892B0DA5D}" srcOrd="4" destOrd="0" presId="urn:microsoft.com/office/officeart/2016/7/layout/VerticalHollowActionList"/>
    <dgm:cxn modelId="{72C15CDE-1E5A-4448-90FE-7A04E7128793}" type="presParOf" srcId="{388B976B-5C80-164C-910E-D27892B0DA5D}" destId="{F7441A3A-128F-7A4A-B01E-72134DF71E8B}" srcOrd="0" destOrd="0" presId="urn:microsoft.com/office/officeart/2016/7/layout/VerticalHollowActionList"/>
    <dgm:cxn modelId="{40392AE0-045C-BC44-B1AF-FFBAC984C2EC}" type="presParOf" srcId="{388B976B-5C80-164C-910E-D27892B0DA5D}" destId="{DCECE2A5-3D9C-1249-9658-316A36FEB543}" srcOrd="1" destOrd="0" presId="urn:microsoft.com/office/officeart/2016/7/layout/VerticalHollowActionList"/>
    <dgm:cxn modelId="{5AD716F0-3B44-FF41-8825-77C206E11DCF}" type="presParOf" srcId="{4E0CB79C-3FFD-E142-952E-9186B5E948B7}" destId="{4BA30867-113D-DD49-BB8D-6A7F5B75A7C1}" srcOrd="5" destOrd="0" presId="urn:microsoft.com/office/officeart/2016/7/layout/VerticalHollowActionList"/>
    <dgm:cxn modelId="{1748C20F-0C21-5747-A47A-6BA6E93005D8}" type="presParOf" srcId="{4E0CB79C-3FFD-E142-952E-9186B5E948B7}" destId="{CC5EA5B7-F264-A34C-BC87-11ED1FBFB56D}" srcOrd="6" destOrd="0" presId="urn:microsoft.com/office/officeart/2016/7/layout/VerticalHollowActionList"/>
    <dgm:cxn modelId="{45CF8AC0-CC58-F844-B5AB-3737B79439BF}" type="presParOf" srcId="{CC5EA5B7-F264-A34C-BC87-11ED1FBFB56D}" destId="{02D58472-20BE-934C-BC6B-1B071266B14E}" srcOrd="0" destOrd="0" presId="urn:microsoft.com/office/officeart/2016/7/layout/VerticalHollowActionList"/>
    <dgm:cxn modelId="{EE218698-054B-8447-BBA2-5E9D94B3AC10}" type="presParOf" srcId="{CC5EA5B7-F264-A34C-BC87-11ED1FBFB56D}" destId="{6D14E8E4-7D44-DD43-8424-A75C48F0DE3E}" srcOrd="1" destOrd="0" presId="urn:microsoft.com/office/officeart/2016/7/layout/VerticalHollowActionList"/>
    <dgm:cxn modelId="{BE071226-AACD-704C-A0FD-92BF05816F1A}" type="presParOf" srcId="{4E0CB79C-3FFD-E142-952E-9186B5E948B7}" destId="{8C69483F-C3A2-CB42-A1AD-242A2B7AF72E}" srcOrd="7" destOrd="0" presId="urn:microsoft.com/office/officeart/2016/7/layout/VerticalHollowActionList"/>
    <dgm:cxn modelId="{A5A3AEA3-8871-F64F-B9AE-03274373255E}" type="presParOf" srcId="{4E0CB79C-3FFD-E142-952E-9186B5E948B7}" destId="{F68D8B10-727F-3046-AF6C-1C83B77772DE}" srcOrd="8" destOrd="0" presId="urn:microsoft.com/office/officeart/2016/7/layout/VerticalHollowActionList"/>
    <dgm:cxn modelId="{793352F2-FC64-4246-A75C-F9A569F8930D}" type="presParOf" srcId="{F68D8B10-727F-3046-AF6C-1C83B77772DE}" destId="{BBB97EC2-7FC3-7B49-BB56-2DF7A1C2CCF8}" srcOrd="0" destOrd="0" presId="urn:microsoft.com/office/officeart/2016/7/layout/VerticalHollowActionList"/>
    <dgm:cxn modelId="{206CE3F4-BD1A-6C4E-9C9D-1C3976895FEE}" type="presParOf" srcId="{F68D8B10-727F-3046-AF6C-1C83B77772DE}" destId="{4AA8A27B-CEA2-AD42-8298-5FE3D7660C17}" srcOrd="1" destOrd="0" presId="urn:microsoft.com/office/officeart/2016/7/layout/VerticalHollowActionList"/>
    <dgm:cxn modelId="{16D5566A-CC5A-8441-9D33-0068A7C63892}" type="presParOf" srcId="{4E0CB79C-3FFD-E142-952E-9186B5E948B7}" destId="{DF3ABD96-2AD1-5047-9435-66F17B029C39}" srcOrd="9" destOrd="0" presId="urn:microsoft.com/office/officeart/2016/7/layout/VerticalHollowActionList"/>
    <dgm:cxn modelId="{591EE891-4A86-F94C-BE6C-43AE7D342B1F}" type="presParOf" srcId="{4E0CB79C-3FFD-E142-952E-9186B5E948B7}" destId="{36883226-1E7D-C14C-B01C-238517DE36CC}" srcOrd="10" destOrd="0" presId="urn:microsoft.com/office/officeart/2016/7/layout/VerticalHollowActionList"/>
    <dgm:cxn modelId="{D95858F1-40D4-2B48-9C90-C3387D58173C}" type="presParOf" srcId="{36883226-1E7D-C14C-B01C-238517DE36CC}" destId="{F2DE45DF-5D0C-9D47-BFEB-CB726EA8754E}" srcOrd="0" destOrd="0" presId="urn:microsoft.com/office/officeart/2016/7/layout/VerticalHollowActionList"/>
    <dgm:cxn modelId="{DF91A287-ACEC-454F-8E0C-641E2DD90C3A}" type="presParOf" srcId="{36883226-1E7D-C14C-B01C-238517DE36CC}" destId="{6CF9C58D-94EA-AC4E-B910-32D1614AF3E5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46A001-FD7C-4870-961C-3EE87F8CDC9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077A5C-6999-4F50-9DB0-75F7B77B5A1B}">
      <dgm:prSet/>
      <dgm:spPr/>
      <dgm:t>
        <a:bodyPr/>
        <a:lstStyle/>
        <a:p>
          <a:r>
            <a:rPr lang="en-US"/>
            <a:t>Glass / textiles / SPD / Design Crafts</a:t>
          </a:r>
        </a:p>
      </dgm:t>
    </dgm:pt>
    <dgm:pt modelId="{E31AD2FA-3138-40C9-A295-E87430BAF0DE}" type="parTrans" cxnId="{55BD0D39-768B-4E43-A4F6-C46451DC5241}">
      <dgm:prSet/>
      <dgm:spPr/>
      <dgm:t>
        <a:bodyPr/>
        <a:lstStyle/>
        <a:p>
          <a:endParaRPr lang="en-US"/>
        </a:p>
      </dgm:t>
    </dgm:pt>
    <dgm:pt modelId="{E2555BB5-56AF-4EF9-90E3-A7EBFDA7A535}" type="sibTrans" cxnId="{55BD0D39-768B-4E43-A4F6-C46451DC5241}">
      <dgm:prSet/>
      <dgm:spPr/>
      <dgm:t>
        <a:bodyPr/>
        <a:lstStyle/>
        <a:p>
          <a:endParaRPr lang="en-US"/>
        </a:p>
      </dgm:t>
    </dgm:pt>
    <dgm:pt modelId="{78B87195-318D-44C5-82A5-3EC71DB06275}">
      <dgm:prSet/>
      <dgm:spPr/>
      <dgm:t>
        <a:bodyPr/>
        <a:lstStyle/>
        <a:p>
          <a:r>
            <a:rPr lang="en-US"/>
            <a:t>Fine Art / Photography / Sound / Moving Image</a:t>
          </a:r>
        </a:p>
      </dgm:t>
    </dgm:pt>
    <dgm:pt modelId="{59986D96-D78D-474A-8D2B-4DE642A62766}" type="parTrans" cxnId="{0B14D8C3-101B-4506-9C62-06ED681FD97D}">
      <dgm:prSet/>
      <dgm:spPr/>
      <dgm:t>
        <a:bodyPr/>
        <a:lstStyle/>
        <a:p>
          <a:endParaRPr lang="en-US"/>
        </a:p>
      </dgm:t>
    </dgm:pt>
    <dgm:pt modelId="{D5EF7718-1869-426A-92F9-CA8B8A58DD15}" type="sibTrans" cxnId="{0B14D8C3-101B-4506-9C62-06ED681FD97D}">
      <dgm:prSet/>
      <dgm:spPr/>
      <dgm:t>
        <a:bodyPr/>
        <a:lstStyle/>
        <a:p>
          <a:endParaRPr lang="en-US"/>
        </a:p>
      </dgm:t>
    </dgm:pt>
    <dgm:pt modelId="{2EB4F6F2-D71F-44AC-A344-CF03F18470BF}">
      <dgm:prSet/>
      <dgm:spPr/>
      <dgm:t>
        <a:bodyPr/>
        <a:lstStyle/>
        <a:p>
          <a:r>
            <a:rPr lang="en-US"/>
            <a:t>Vis Comm / Graphics / Advertising / Illustration</a:t>
          </a:r>
        </a:p>
      </dgm:t>
    </dgm:pt>
    <dgm:pt modelId="{539CF1E8-37B4-41BC-86EE-66A85550F289}" type="parTrans" cxnId="{A2B42BFA-DB1F-40F0-9F2D-922C285F2179}">
      <dgm:prSet/>
      <dgm:spPr/>
      <dgm:t>
        <a:bodyPr/>
        <a:lstStyle/>
        <a:p>
          <a:endParaRPr lang="en-US"/>
        </a:p>
      </dgm:t>
    </dgm:pt>
    <dgm:pt modelId="{7CC22421-C32D-4492-B6DB-8ABAD60AFCCC}" type="sibTrans" cxnId="{A2B42BFA-DB1F-40F0-9F2D-922C285F2179}">
      <dgm:prSet/>
      <dgm:spPr/>
      <dgm:t>
        <a:bodyPr/>
        <a:lstStyle/>
        <a:p>
          <a:endParaRPr lang="en-US"/>
        </a:p>
      </dgm:t>
    </dgm:pt>
    <dgm:pt modelId="{1678DC7C-F470-4614-B55B-8D10E68FE57A}">
      <dgm:prSet/>
      <dgm:spPr/>
      <dgm:t>
        <a:bodyPr/>
        <a:lstStyle/>
        <a:p>
          <a:r>
            <a:rPr lang="en-US"/>
            <a:t>Product Design / Transport Design / Industrial Design.</a:t>
          </a:r>
        </a:p>
      </dgm:t>
    </dgm:pt>
    <dgm:pt modelId="{0C2059CA-B555-4E07-B79A-13A3021BDFEB}" type="parTrans" cxnId="{A1948336-D989-4DDB-83F2-BC8CE7839D9B}">
      <dgm:prSet/>
      <dgm:spPr/>
      <dgm:t>
        <a:bodyPr/>
        <a:lstStyle/>
        <a:p>
          <a:endParaRPr lang="en-US"/>
        </a:p>
      </dgm:t>
    </dgm:pt>
    <dgm:pt modelId="{0118D744-9D23-46D1-AD19-2E683DDD807D}" type="sibTrans" cxnId="{A1948336-D989-4DDB-83F2-BC8CE7839D9B}">
      <dgm:prSet/>
      <dgm:spPr/>
      <dgm:t>
        <a:bodyPr/>
        <a:lstStyle/>
        <a:p>
          <a:endParaRPr lang="en-US"/>
        </a:p>
      </dgm:t>
    </dgm:pt>
    <dgm:pt modelId="{6C2C76EC-C2B5-FA49-A5D3-31946B2E55AE}" type="pres">
      <dgm:prSet presAssocID="{5A46A001-FD7C-4870-961C-3EE87F8CDC9F}" presName="linear" presStyleCnt="0">
        <dgm:presLayoutVars>
          <dgm:animLvl val="lvl"/>
          <dgm:resizeHandles val="exact"/>
        </dgm:presLayoutVars>
      </dgm:prSet>
      <dgm:spPr/>
    </dgm:pt>
    <dgm:pt modelId="{30FF5888-B205-2847-8F8E-FC91D8C14797}" type="pres">
      <dgm:prSet presAssocID="{E6077A5C-6999-4F50-9DB0-75F7B77B5A1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74F108C-9E9B-494F-AA37-6B0D937AA8C7}" type="pres">
      <dgm:prSet presAssocID="{E2555BB5-56AF-4EF9-90E3-A7EBFDA7A535}" presName="spacer" presStyleCnt="0"/>
      <dgm:spPr/>
    </dgm:pt>
    <dgm:pt modelId="{DE6A169B-207C-9243-BF96-412F48020C01}" type="pres">
      <dgm:prSet presAssocID="{78B87195-318D-44C5-82A5-3EC71DB0627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34582A7-9CC4-5B4E-8257-8370CBE50C58}" type="pres">
      <dgm:prSet presAssocID="{D5EF7718-1869-426A-92F9-CA8B8A58DD15}" presName="spacer" presStyleCnt="0"/>
      <dgm:spPr/>
    </dgm:pt>
    <dgm:pt modelId="{A649DCDE-014B-0842-BC76-BB29CCBE8C37}" type="pres">
      <dgm:prSet presAssocID="{2EB4F6F2-D71F-44AC-A344-CF03F18470B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F8ED159-CED1-3E41-81E9-996B5DC9708C}" type="pres">
      <dgm:prSet presAssocID="{7CC22421-C32D-4492-B6DB-8ABAD60AFCCC}" presName="spacer" presStyleCnt="0"/>
      <dgm:spPr/>
    </dgm:pt>
    <dgm:pt modelId="{463BF7FC-6502-1842-8512-6AF810FA616A}" type="pres">
      <dgm:prSet presAssocID="{1678DC7C-F470-4614-B55B-8D10E68FE5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1948336-D989-4DDB-83F2-BC8CE7839D9B}" srcId="{5A46A001-FD7C-4870-961C-3EE87F8CDC9F}" destId="{1678DC7C-F470-4614-B55B-8D10E68FE57A}" srcOrd="3" destOrd="0" parTransId="{0C2059CA-B555-4E07-B79A-13A3021BDFEB}" sibTransId="{0118D744-9D23-46D1-AD19-2E683DDD807D}"/>
    <dgm:cxn modelId="{55BD0D39-768B-4E43-A4F6-C46451DC5241}" srcId="{5A46A001-FD7C-4870-961C-3EE87F8CDC9F}" destId="{E6077A5C-6999-4F50-9DB0-75F7B77B5A1B}" srcOrd="0" destOrd="0" parTransId="{E31AD2FA-3138-40C9-A295-E87430BAF0DE}" sibTransId="{E2555BB5-56AF-4EF9-90E3-A7EBFDA7A535}"/>
    <dgm:cxn modelId="{FCE18054-0EFE-B642-A2E2-0849A42A5204}" type="presOf" srcId="{2EB4F6F2-D71F-44AC-A344-CF03F18470BF}" destId="{A649DCDE-014B-0842-BC76-BB29CCBE8C37}" srcOrd="0" destOrd="0" presId="urn:microsoft.com/office/officeart/2005/8/layout/vList2"/>
    <dgm:cxn modelId="{0D06DA7C-B622-7840-9804-BD3999121CD4}" type="presOf" srcId="{78B87195-318D-44C5-82A5-3EC71DB06275}" destId="{DE6A169B-207C-9243-BF96-412F48020C01}" srcOrd="0" destOrd="0" presId="urn:microsoft.com/office/officeart/2005/8/layout/vList2"/>
    <dgm:cxn modelId="{B1AB1199-1310-1B43-9E4A-B7F9CFBC7B5D}" type="presOf" srcId="{5A46A001-FD7C-4870-961C-3EE87F8CDC9F}" destId="{6C2C76EC-C2B5-FA49-A5D3-31946B2E55AE}" srcOrd="0" destOrd="0" presId="urn:microsoft.com/office/officeart/2005/8/layout/vList2"/>
    <dgm:cxn modelId="{0B14D8C3-101B-4506-9C62-06ED681FD97D}" srcId="{5A46A001-FD7C-4870-961C-3EE87F8CDC9F}" destId="{78B87195-318D-44C5-82A5-3EC71DB06275}" srcOrd="1" destOrd="0" parTransId="{59986D96-D78D-474A-8D2B-4DE642A62766}" sibTransId="{D5EF7718-1869-426A-92F9-CA8B8A58DD15}"/>
    <dgm:cxn modelId="{E41167F2-522D-A346-B5D0-20878A438FFC}" type="presOf" srcId="{1678DC7C-F470-4614-B55B-8D10E68FE57A}" destId="{463BF7FC-6502-1842-8512-6AF810FA616A}" srcOrd="0" destOrd="0" presId="urn:microsoft.com/office/officeart/2005/8/layout/vList2"/>
    <dgm:cxn modelId="{85FCD2F2-DED1-8F43-A859-705EFEDBF704}" type="presOf" srcId="{E6077A5C-6999-4F50-9DB0-75F7B77B5A1B}" destId="{30FF5888-B205-2847-8F8E-FC91D8C14797}" srcOrd="0" destOrd="0" presId="urn:microsoft.com/office/officeart/2005/8/layout/vList2"/>
    <dgm:cxn modelId="{A2B42BFA-DB1F-40F0-9F2D-922C285F2179}" srcId="{5A46A001-FD7C-4870-961C-3EE87F8CDC9F}" destId="{2EB4F6F2-D71F-44AC-A344-CF03F18470BF}" srcOrd="2" destOrd="0" parTransId="{539CF1E8-37B4-41BC-86EE-66A85550F289}" sibTransId="{7CC22421-C32D-4492-B6DB-8ABAD60AFCCC}"/>
    <dgm:cxn modelId="{6282B028-DDEC-AA42-B270-210BFBEA60D0}" type="presParOf" srcId="{6C2C76EC-C2B5-FA49-A5D3-31946B2E55AE}" destId="{30FF5888-B205-2847-8F8E-FC91D8C14797}" srcOrd="0" destOrd="0" presId="urn:microsoft.com/office/officeart/2005/8/layout/vList2"/>
    <dgm:cxn modelId="{F641A6AB-808C-654A-AA4E-FAC9F3AEAB20}" type="presParOf" srcId="{6C2C76EC-C2B5-FA49-A5D3-31946B2E55AE}" destId="{274F108C-9E9B-494F-AA37-6B0D937AA8C7}" srcOrd="1" destOrd="0" presId="urn:microsoft.com/office/officeart/2005/8/layout/vList2"/>
    <dgm:cxn modelId="{5AF0ACF7-B198-2F47-A026-926BCECA2FBB}" type="presParOf" srcId="{6C2C76EC-C2B5-FA49-A5D3-31946B2E55AE}" destId="{DE6A169B-207C-9243-BF96-412F48020C01}" srcOrd="2" destOrd="0" presId="urn:microsoft.com/office/officeart/2005/8/layout/vList2"/>
    <dgm:cxn modelId="{0199771B-7DC6-A348-B9AC-61BFE4ADF306}" type="presParOf" srcId="{6C2C76EC-C2B5-FA49-A5D3-31946B2E55AE}" destId="{F34582A7-9CC4-5B4E-8257-8370CBE50C58}" srcOrd="3" destOrd="0" presId="urn:microsoft.com/office/officeart/2005/8/layout/vList2"/>
    <dgm:cxn modelId="{30A91EFC-464E-8041-AF3C-06C4F94E9F81}" type="presParOf" srcId="{6C2C76EC-C2B5-FA49-A5D3-31946B2E55AE}" destId="{A649DCDE-014B-0842-BC76-BB29CCBE8C37}" srcOrd="4" destOrd="0" presId="urn:microsoft.com/office/officeart/2005/8/layout/vList2"/>
    <dgm:cxn modelId="{6BBE8969-6761-CA4A-BA13-3C228D523D6B}" type="presParOf" srcId="{6C2C76EC-C2B5-FA49-A5D3-31946B2E55AE}" destId="{4F8ED159-CED1-3E41-81E9-996B5DC9708C}" srcOrd="5" destOrd="0" presId="urn:microsoft.com/office/officeart/2005/8/layout/vList2"/>
    <dgm:cxn modelId="{1E2D198D-D51A-8745-8DE4-E8513E65054E}" type="presParOf" srcId="{6C2C76EC-C2B5-FA49-A5D3-31946B2E55AE}" destId="{463BF7FC-6502-1842-8512-6AF810FA616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28E45C-8233-47FF-8DCE-B9735B0D531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6309539-DD93-4C50-8F3C-3DB22D02FADC}">
      <dgm:prSet/>
      <dgm:spPr/>
      <dgm:t>
        <a:bodyPr/>
        <a:lstStyle/>
        <a:p>
          <a:r>
            <a:rPr lang="en-US" dirty="0"/>
            <a:t>Look for newness</a:t>
          </a:r>
        </a:p>
      </dgm:t>
    </dgm:pt>
    <dgm:pt modelId="{1A59624A-08FE-4A70-8C7B-42E80C9208F9}" type="parTrans" cxnId="{74AC6226-6EBF-4F1B-933D-A179E9F45141}">
      <dgm:prSet/>
      <dgm:spPr/>
      <dgm:t>
        <a:bodyPr/>
        <a:lstStyle/>
        <a:p>
          <a:endParaRPr lang="en-US"/>
        </a:p>
      </dgm:t>
    </dgm:pt>
    <dgm:pt modelId="{6CAA9D04-BE36-4C81-8EBE-83635A40D9FA}" type="sibTrans" cxnId="{74AC6226-6EBF-4F1B-933D-A179E9F45141}">
      <dgm:prSet/>
      <dgm:spPr/>
      <dgm:t>
        <a:bodyPr/>
        <a:lstStyle/>
        <a:p>
          <a:endParaRPr lang="en-US"/>
        </a:p>
      </dgm:t>
    </dgm:pt>
    <dgm:pt modelId="{19CC51A3-FEFE-4249-A73B-EA98AB4A735A}">
      <dgm:prSet/>
      <dgm:spPr/>
      <dgm:t>
        <a:bodyPr/>
        <a:lstStyle/>
        <a:p>
          <a:r>
            <a:rPr lang="en-US" dirty="0"/>
            <a:t>Explore</a:t>
          </a:r>
        </a:p>
      </dgm:t>
    </dgm:pt>
    <dgm:pt modelId="{9C9B74D8-0B80-054C-999A-F3A5FCCFEEBA}" type="parTrans" cxnId="{471F7538-7B16-5E4A-A44E-8E524C307482}">
      <dgm:prSet/>
      <dgm:spPr/>
      <dgm:t>
        <a:bodyPr/>
        <a:lstStyle/>
        <a:p>
          <a:endParaRPr lang="en-GB"/>
        </a:p>
      </dgm:t>
    </dgm:pt>
    <dgm:pt modelId="{96A9FFBE-4850-9845-A26C-D70F59D9DEBC}" type="sibTrans" cxnId="{471F7538-7B16-5E4A-A44E-8E524C307482}">
      <dgm:prSet/>
      <dgm:spPr/>
      <dgm:t>
        <a:bodyPr/>
        <a:lstStyle/>
        <a:p>
          <a:endParaRPr lang="en-GB"/>
        </a:p>
      </dgm:t>
    </dgm:pt>
    <dgm:pt modelId="{A6DAD92E-3331-9445-B536-7E62BC5C3395}">
      <dgm:prSet/>
      <dgm:spPr/>
      <dgm:t>
        <a:bodyPr/>
        <a:lstStyle/>
        <a:p>
          <a:r>
            <a:rPr lang="en-US" dirty="0"/>
            <a:t>Take risks</a:t>
          </a:r>
        </a:p>
      </dgm:t>
    </dgm:pt>
    <dgm:pt modelId="{32DD5927-CA86-0E49-8A3B-045FFBEBFB81}" type="parTrans" cxnId="{4A489E4B-C76D-614A-BF32-5DDB8BBE864C}">
      <dgm:prSet/>
      <dgm:spPr/>
      <dgm:t>
        <a:bodyPr/>
        <a:lstStyle/>
        <a:p>
          <a:endParaRPr lang="en-GB"/>
        </a:p>
      </dgm:t>
    </dgm:pt>
    <dgm:pt modelId="{AE3E6DFC-0263-F547-B3F7-3E627E5FEB4C}" type="sibTrans" cxnId="{4A489E4B-C76D-614A-BF32-5DDB8BBE864C}">
      <dgm:prSet/>
      <dgm:spPr/>
      <dgm:t>
        <a:bodyPr/>
        <a:lstStyle/>
        <a:p>
          <a:endParaRPr lang="en-GB"/>
        </a:p>
      </dgm:t>
    </dgm:pt>
    <dgm:pt modelId="{9059581C-2202-4346-8009-66EA1382DD61}">
      <dgm:prSet/>
      <dgm:spPr/>
      <dgm:t>
        <a:bodyPr/>
        <a:lstStyle/>
        <a:p>
          <a:r>
            <a:rPr lang="en-US" dirty="0"/>
            <a:t>Question</a:t>
          </a:r>
        </a:p>
      </dgm:t>
    </dgm:pt>
    <dgm:pt modelId="{12FA5E84-A450-F749-B90E-31B9DA0A4B87}" type="parTrans" cxnId="{11BAAF8E-EB2C-914D-8216-9AC37E61DF39}">
      <dgm:prSet/>
      <dgm:spPr/>
      <dgm:t>
        <a:bodyPr/>
        <a:lstStyle/>
        <a:p>
          <a:endParaRPr lang="en-GB"/>
        </a:p>
      </dgm:t>
    </dgm:pt>
    <dgm:pt modelId="{17A6DD06-B877-A945-B6EE-8CE25294CA52}" type="sibTrans" cxnId="{11BAAF8E-EB2C-914D-8216-9AC37E61DF39}">
      <dgm:prSet/>
      <dgm:spPr/>
      <dgm:t>
        <a:bodyPr/>
        <a:lstStyle/>
        <a:p>
          <a:endParaRPr lang="en-GB"/>
        </a:p>
      </dgm:t>
    </dgm:pt>
    <dgm:pt modelId="{5FB25E94-429E-2748-9413-26AE1B090D4D}">
      <dgm:prSet/>
      <dgm:spPr/>
      <dgm:t>
        <a:bodyPr/>
        <a:lstStyle/>
        <a:p>
          <a:r>
            <a:rPr lang="en-US" dirty="0"/>
            <a:t>Be curious</a:t>
          </a:r>
        </a:p>
      </dgm:t>
    </dgm:pt>
    <dgm:pt modelId="{5028E4A7-946C-9F40-8813-81F2E100C550}" type="parTrans" cxnId="{18B97052-7003-6F4A-8AB6-FA409C3AB887}">
      <dgm:prSet/>
      <dgm:spPr/>
      <dgm:t>
        <a:bodyPr/>
        <a:lstStyle/>
        <a:p>
          <a:endParaRPr lang="en-GB"/>
        </a:p>
      </dgm:t>
    </dgm:pt>
    <dgm:pt modelId="{A62FBC73-53A2-FE45-9714-57BF3C8D9416}" type="sibTrans" cxnId="{18B97052-7003-6F4A-8AB6-FA409C3AB887}">
      <dgm:prSet/>
      <dgm:spPr/>
      <dgm:t>
        <a:bodyPr/>
        <a:lstStyle/>
        <a:p>
          <a:endParaRPr lang="en-GB"/>
        </a:p>
      </dgm:t>
    </dgm:pt>
    <dgm:pt modelId="{D275CA78-14E9-BD4A-8BDD-DD874AF6C24D}">
      <dgm:prSet/>
      <dgm:spPr/>
      <dgm:t>
        <a:bodyPr/>
        <a:lstStyle/>
        <a:p>
          <a:r>
            <a:rPr lang="en-US" dirty="0"/>
            <a:t>Stretch yourself</a:t>
          </a:r>
        </a:p>
      </dgm:t>
    </dgm:pt>
    <dgm:pt modelId="{22302FA6-1FA6-494E-892E-A2A783347597}" type="parTrans" cxnId="{D765C368-2B8F-D446-A31C-00C99EAA3325}">
      <dgm:prSet/>
      <dgm:spPr/>
      <dgm:t>
        <a:bodyPr/>
        <a:lstStyle/>
        <a:p>
          <a:endParaRPr lang="en-GB"/>
        </a:p>
      </dgm:t>
    </dgm:pt>
    <dgm:pt modelId="{BD99FBF3-3993-5C45-8F94-D4F158883940}" type="sibTrans" cxnId="{D765C368-2B8F-D446-A31C-00C99EAA3325}">
      <dgm:prSet/>
      <dgm:spPr/>
      <dgm:t>
        <a:bodyPr/>
        <a:lstStyle/>
        <a:p>
          <a:endParaRPr lang="en-GB"/>
        </a:p>
      </dgm:t>
    </dgm:pt>
    <dgm:pt modelId="{4AD7040E-DBCB-5A4D-B282-FD030E5F091F}">
      <dgm:prSet/>
      <dgm:spPr/>
      <dgm:t>
        <a:bodyPr/>
        <a:lstStyle/>
        <a:p>
          <a:r>
            <a:rPr lang="en-US" dirty="0"/>
            <a:t>Be innovative</a:t>
          </a:r>
        </a:p>
      </dgm:t>
    </dgm:pt>
    <dgm:pt modelId="{08CB687B-2D1C-644B-AD56-328146C87241}" type="parTrans" cxnId="{60A3B294-A0F9-2645-B677-CBA85C718672}">
      <dgm:prSet/>
      <dgm:spPr/>
      <dgm:t>
        <a:bodyPr/>
        <a:lstStyle/>
        <a:p>
          <a:endParaRPr lang="en-GB"/>
        </a:p>
      </dgm:t>
    </dgm:pt>
    <dgm:pt modelId="{BE0151C4-9439-3844-B398-25F6C74E6716}" type="sibTrans" cxnId="{60A3B294-A0F9-2645-B677-CBA85C718672}">
      <dgm:prSet/>
      <dgm:spPr/>
      <dgm:t>
        <a:bodyPr/>
        <a:lstStyle/>
        <a:p>
          <a:endParaRPr lang="en-GB"/>
        </a:p>
      </dgm:t>
    </dgm:pt>
    <dgm:pt modelId="{B7A282AD-356F-A143-821E-911767B833CB}">
      <dgm:prSet/>
      <dgm:spPr/>
      <dgm:t>
        <a:bodyPr/>
        <a:lstStyle/>
        <a:p>
          <a:r>
            <a:rPr lang="en-US" dirty="0"/>
            <a:t>Grow your mind</a:t>
          </a:r>
        </a:p>
      </dgm:t>
    </dgm:pt>
    <dgm:pt modelId="{FD76732D-EBAB-FC4D-AD04-23D53506D5A3}" type="parTrans" cxnId="{3A1C1808-381A-5A43-BA20-3C1D7A6C2E25}">
      <dgm:prSet/>
      <dgm:spPr/>
      <dgm:t>
        <a:bodyPr/>
        <a:lstStyle/>
        <a:p>
          <a:endParaRPr lang="en-GB"/>
        </a:p>
      </dgm:t>
    </dgm:pt>
    <dgm:pt modelId="{1344AFE3-1D9C-6C46-8FCB-1FEBF2E9B421}" type="sibTrans" cxnId="{3A1C1808-381A-5A43-BA20-3C1D7A6C2E25}">
      <dgm:prSet/>
      <dgm:spPr/>
      <dgm:t>
        <a:bodyPr/>
        <a:lstStyle/>
        <a:p>
          <a:endParaRPr lang="en-GB"/>
        </a:p>
      </dgm:t>
    </dgm:pt>
    <dgm:pt modelId="{E7B9D672-49EC-1440-8966-4BFC67BD0FC3}">
      <dgm:prSet/>
      <dgm:spPr/>
      <dgm:t>
        <a:bodyPr/>
        <a:lstStyle/>
        <a:p>
          <a:r>
            <a:rPr lang="en-US" dirty="0"/>
            <a:t>Develop yourself</a:t>
          </a:r>
        </a:p>
      </dgm:t>
    </dgm:pt>
    <dgm:pt modelId="{A0AA7C8A-E8E8-824F-B5F2-DEEA3DB90658}" type="parTrans" cxnId="{BF046300-4A4F-2B47-A29B-DA27AA2E27E7}">
      <dgm:prSet/>
      <dgm:spPr/>
      <dgm:t>
        <a:bodyPr/>
        <a:lstStyle/>
        <a:p>
          <a:endParaRPr lang="en-GB"/>
        </a:p>
      </dgm:t>
    </dgm:pt>
    <dgm:pt modelId="{C0AB8FA0-4FB6-C748-8A0E-F66A61B6ED9E}" type="sibTrans" cxnId="{BF046300-4A4F-2B47-A29B-DA27AA2E27E7}">
      <dgm:prSet/>
      <dgm:spPr/>
      <dgm:t>
        <a:bodyPr/>
        <a:lstStyle/>
        <a:p>
          <a:endParaRPr lang="en-GB"/>
        </a:p>
      </dgm:t>
    </dgm:pt>
    <dgm:pt modelId="{B5C88D08-A8F7-9044-BE8D-929FC4A1BC9C}" type="pres">
      <dgm:prSet presAssocID="{F328E45C-8233-47FF-8DCE-B9735B0D5315}" presName="diagram" presStyleCnt="0">
        <dgm:presLayoutVars>
          <dgm:dir/>
          <dgm:resizeHandles val="exact"/>
        </dgm:presLayoutVars>
      </dgm:prSet>
      <dgm:spPr/>
    </dgm:pt>
    <dgm:pt modelId="{18E84EEC-C06E-B247-B66C-6A6A731C4222}" type="pres">
      <dgm:prSet presAssocID="{B6309539-DD93-4C50-8F3C-3DB22D02FADC}" presName="node" presStyleLbl="node1" presStyleIdx="0" presStyleCnt="9">
        <dgm:presLayoutVars>
          <dgm:bulletEnabled val="1"/>
        </dgm:presLayoutVars>
      </dgm:prSet>
      <dgm:spPr/>
    </dgm:pt>
    <dgm:pt modelId="{722FF04D-0565-644A-A312-0D72F0E5EEBA}" type="pres">
      <dgm:prSet presAssocID="{6CAA9D04-BE36-4C81-8EBE-83635A40D9FA}" presName="sibTrans" presStyleCnt="0"/>
      <dgm:spPr/>
    </dgm:pt>
    <dgm:pt modelId="{E4037D3E-87D2-ED49-985D-73605BF1C213}" type="pres">
      <dgm:prSet presAssocID="{19CC51A3-FEFE-4249-A73B-EA98AB4A735A}" presName="node" presStyleLbl="node1" presStyleIdx="1" presStyleCnt="9">
        <dgm:presLayoutVars>
          <dgm:bulletEnabled val="1"/>
        </dgm:presLayoutVars>
      </dgm:prSet>
      <dgm:spPr/>
    </dgm:pt>
    <dgm:pt modelId="{7D048A9C-BDA4-7347-9C85-73399A1B7EE3}" type="pres">
      <dgm:prSet presAssocID="{96A9FFBE-4850-9845-A26C-D70F59D9DEBC}" presName="sibTrans" presStyleCnt="0"/>
      <dgm:spPr/>
    </dgm:pt>
    <dgm:pt modelId="{99D84D5A-5AE0-384A-9FA0-FCDD4A5EADDC}" type="pres">
      <dgm:prSet presAssocID="{A6DAD92E-3331-9445-B536-7E62BC5C3395}" presName="node" presStyleLbl="node1" presStyleIdx="2" presStyleCnt="9">
        <dgm:presLayoutVars>
          <dgm:bulletEnabled val="1"/>
        </dgm:presLayoutVars>
      </dgm:prSet>
      <dgm:spPr/>
    </dgm:pt>
    <dgm:pt modelId="{6D053196-962F-D748-ACC9-EB7356F421D3}" type="pres">
      <dgm:prSet presAssocID="{AE3E6DFC-0263-F547-B3F7-3E627E5FEB4C}" presName="sibTrans" presStyleCnt="0"/>
      <dgm:spPr/>
    </dgm:pt>
    <dgm:pt modelId="{7365B283-9B78-8140-BECB-FECDD3C6986C}" type="pres">
      <dgm:prSet presAssocID="{9059581C-2202-4346-8009-66EA1382DD61}" presName="node" presStyleLbl="node1" presStyleIdx="3" presStyleCnt="9">
        <dgm:presLayoutVars>
          <dgm:bulletEnabled val="1"/>
        </dgm:presLayoutVars>
      </dgm:prSet>
      <dgm:spPr/>
    </dgm:pt>
    <dgm:pt modelId="{743BC63A-303C-3B48-A9B3-3425522B1E8A}" type="pres">
      <dgm:prSet presAssocID="{17A6DD06-B877-A945-B6EE-8CE25294CA52}" presName="sibTrans" presStyleCnt="0"/>
      <dgm:spPr/>
    </dgm:pt>
    <dgm:pt modelId="{1B38F31E-2874-4440-B5A1-CB9149767D75}" type="pres">
      <dgm:prSet presAssocID="{5FB25E94-429E-2748-9413-26AE1B090D4D}" presName="node" presStyleLbl="node1" presStyleIdx="4" presStyleCnt="9">
        <dgm:presLayoutVars>
          <dgm:bulletEnabled val="1"/>
        </dgm:presLayoutVars>
      </dgm:prSet>
      <dgm:spPr/>
    </dgm:pt>
    <dgm:pt modelId="{80907DF9-CA8F-EF4E-BB17-E616B648096D}" type="pres">
      <dgm:prSet presAssocID="{A62FBC73-53A2-FE45-9714-57BF3C8D9416}" presName="sibTrans" presStyleCnt="0"/>
      <dgm:spPr/>
    </dgm:pt>
    <dgm:pt modelId="{B0102D96-A9DB-B541-977E-2886CA26F76E}" type="pres">
      <dgm:prSet presAssocID="{D275CA78-14E9-BD4A-8BDD-DD874AF6C24D}" presName="node" presStyleLbl="node1" presStyleIdx="5" presStyleCnt="9">
        <dgm:presLayoutVars>
          <dgm:bulletEnabled val="1"/>
        </dgm:presLayoutVars>
      </dgm:prSet>
      <dgm:spPr/>
    </dgm:pt>
    <dgm:pt modelId="{0ED12D7D-64EA-C446-939E-36ED3FB721DD}" type="pres">
      <dgm:prSet presAssocID="{BD99FBF3-3993-5C45-8F94-D4F158883940}" presName="sibTrans" presStyleCnt="0"/>
      <dgm:spPr/>
    </dgm:pt>
    <dgm:pt modelId="{90F5B861-D491-D843-BD58-AF9090B7C326}" type="pres">
      <dgm:prSet presAssocID="{4AD7040E-DBCB-5A4D-B282-FD030E5F091F}" presName="node" presStyleLbl="node1" presStyleIdx="6" presStyleCnt="9">
        <dgm:presLayoutVars>
          <dgm:bulletEnabled val="1"/>
        </dgm:presLayoutVars>
      </dgm:prSet>
      <dgm:spPr/>
    </dgm:pt>
    <dgm:pt modelId="{06F65AE4-13A6-354B-9F87-72A53D3DB5EF}" type="pres">
      <dgm:prSet presAssocID="{BE0151C4-9439-3844-B398-25F6C74E6716}" presName="sibTrans" presStyleCnt="0"/>
      <dgm:spPr/>
    </dgm:pt>
    <dgm:pt modelId="{F81779DD-85E9-234C-9046-E34EE470D49E}" type="pres">
      <dgm:prSet presAssocID="{B7A282AD-356F-A143-821E-911767B833CB}" presName="node" presStyleLbl="node1" presStyleIdx="7" presStyleCnt="9">
        <dgm:presLayoutVars>
          <dgm:bulletEnabled val="1"/>
        </dgm:presLayoutVars>
      </dgm:prSet>
      <dgm:spPr/>
    </dgm:pt>
    <dgm:pt modelId="{8421E7DF-874B-A648-948E-BC6A93DA23E7}" type="pres">
      <dgm:prSet presAssocID="{1344AFE3-1D9C-6C46-8FCB-1FEBF2E9B421}" presName="sibTrans" presStyleCnt="0"/>
      <dgm:spPr/>
    </dgm:pt>
    <dgm:pt modelId="{B46A2BED-4272-D04F-8A30-377D0305B580}" type="pres">
      <dgm:prSet presAssocID="{E7B9D672-49EC-1440-8966-4BFC67BD0FC3}" presName="node" presStyleLbl="node1" presStyleIdx="8" presStyleCnt="9">
        <dgm:presLayoutVars>
          <dgm:bulletEnabled val="1"/>
        </dgm:presLayoutVars>
      </dgm:prSet>
      <dgm:spPr/>
    </dgm:pt>
  </dgm:ptLst>
  <dgm:cxnLst>
    <dgm:cxn modelId="{BF046300-4A4F-2B47-A29B-DA27AA2E27E7}" srcId="{F328E45C-8233-47FF-8DCE-B9735B0D5315}" destId="{E7B9D672-49EC-1440-8966-4BFC67BD0FC3}" srcOrd="8" destOrd="0" parTransId="{A0AA7C8A-E8E8-824F-B5F2-DEEA3DB90658}" sibTransId="{C0AB8FA0-4FB6-C748-8A0E-F66A61B6ED9E}"/>
    <dgm:cxn modelId="{3A1C1808-381A-5A43-BA20-3C1D7A6C2E25}" srcId="{F328E45C-8233-47FF-8DCE-B9735B0D5315}" destId="{B7A282AD-356F-A143-821E-911767B833CB}" srcOrd="7" destOrd="0" parTransId="{FD76732D-EBAB-FC4D-AD04-23D53506D5A3}" sibTransId="{1344AFE3-1D9C-6C46-8FCB-1FEBF2E9B421}"/>
    <dgm:cxn modelId="{74AC6226-6EBF-4F1B-933D-A179E9F45141}" srcId="{F328E45C-8233-47FF-8DCE-B9735B0D5315}" destId="{B6309539-DD93-4C50-8F3C-3DB22D02FADC}" srcOrd="0" destOrd="0" parTransId="{1A59624A-08FE-4A70-8C7B-42E80C9208F9}" sibTransId="{6CAA9D04-BE36-4C81-8EBE-83635A40D9FA}"/>
    <dgm:cxn modelId="{471F7538-7B16-5E4A-A44E-8E524C307482}" srcId="{F328E45C-8233-47FF-8DCE-B9735B0D5315}" destId="{19CC51A3-FEFE-4249-A73B-EA98AB4A735A}" srcOrd="1" destOrd="0" parTransId="{9C9B74D8-0B80-054C-999A-F3A5FCCFEEBA}" sibTransId="{96A9FFBE-4850-9845-A26C-D70F59D9DEBC}"/>
    <dgm:cxn modelId="{1BECDB3A-AA4F-6D47-BBBC-8085F28B4BD1}" type="presOf" srcId="{E7B9D672-49EC-1440-8966-4BFC67BD0FC3}" destId="{B46A2BED-4272-D04F-8A30-377D0305B580}" srcOrd="0" destOrd="0" presId="urn:microsoft.com/office/officeart/2005/8/layout/default"/>
    <dgm:cxn modelId="{4A489E4B-C76D-614A-BF32-5DDB8BBE864C}" srcId="{F328E45C-8233-47FF-8DCE-B9735B0D5315}" destId="{A6DAD92E-3331-9445-B536-7E62BC5C3395}" srcOrd="2" destOrd="0" parTransId="{32DD5927-CA86-0E49-8A3B-045FFBEBFB81}" sibTransId="{AE3E6DFC-0263-F547-B3F7-3E627E5FEB4C}"/>
    <dgm:cxn modelId="{67E5FF51-67BD-6047-9A58-9377DA61EF34}" type="presOf" srcId="{D275CA78-14E9-BD4A-8BDD-DD874AF6C24D}" destId="{B0102D96-A9DB-B541-977E-2886CA26F76E}" srcOrd="0" destOrd="0" presId="urn:microsoft.com/office/officeart/2005/8/layout/default"/>
    <dgm:cxn modelId="{18B97052-7003-6F4A-8AB6-FA409C3AB887}" srcId="{F328E45C-8233-47FF-8DCE-B9735B0D5315}" destId="{5FB25E94-429E-2748-9413-26AE1B090D4D}" srcOrd="4" destOrd="0" parTransId="{5028E4A7-946C-9F40-8813-81F2E100C550}" sibTransId="{A62FBC73-53A2-FE45-9714-57BF3C8D9416}"/>
    <dgm:cxn modelId="{D765C368-2B8F-D446-A31C-00C99EAA3325}" srcId="{F328E45C-8233-47FF-8DCE-B9735B0D5315}" destId="{D275CA78-14E9-BD4A-8BDD-DD874AF6C24D}" srcOrd="5" destOrd="0" parTransId="{22302FA6-1FA6-494E-892E-A2A783347597}" sibTransId="{BD99FBF3-3993-5C45-8F94-D4F158883940}"/>
    <dgm:cxn modelId="{0FC0CC6B-9076-A24E-8E8F-532B9077FD55}" type="presOf" srcId="{4AD7040E-DBCB-5A4D-B282-FD030E5F091F}" destId="{90F5B861-D491-D843-BD58-AF9090B7C326}" srcOrd="0" destOrd="0" presId="urn:microsoft.com/office/officeart/2005/8/layout/default"/>
    <dgm:cxn modelId="{E7AB0E88-6CAC-8342-9A27-BB22B25382A3}" type="presOf" srcId="{5FB25E94-429E-2748-9413-26AE1B090D4D}" destId="{1B38F31E-2874-4440-B5A1-CB9149767D75}" srcOrd="0" destOrd="0" presId="urn:microsoft.com/office/officeart/2005/8/layout/default"/>
    <dgm:cxn modelId="{03915D8A-CEB2-C34D-BC64-B29C8968AB8D}" type="presOf" srcId="{19CC51A3-FEFE-4249-A73B-EA98AB4A735A}" destId="{E4037D3E-87D2-ED49-985D-73605BF1C213}" srcOrd="0" destOrd="0" presId="urn:microsoft.com/office/officeart/2005/8/layout/default"/>
    <dgm:cxn modelId="{11BAAF8E-EB2C-914D-8216-9AC37E61DF39}" srcId="{F328E45C-8233-47FF-8DCE-B9735B0D5315}" destId="{9059581C-2202-4346-8009-66EA1382DD61}" srcOrd="3" destOrd="0" parTransId="{12FA5E84-A450-F749-B90E-31B9DA0A4B87}" sibTransId="{17A6DD06-B877-A945-B6EE-8CE25294CA52}"/>
    <dgm:cxn modelId="{60A3B294-A0F9-2645-B677-CBA85C718672}" srcId="{F328E45C-8233-47FF-8DCE-B9735B0D5315}" destId="{4AD7040E-DBCB-5A4D-B282-FD030E5F091F}" srcOrd="6" destOrd="0" parTransId="{08CB687B-2D1C-644B-AD56-328146C87241}" sibTransId="{BE0151C4-9439-3844-B398-25F6C74E6716}"/>
    <dgm:cxn modelId="{A667B2A7-822B-3945-95A4-DF29717C345C}" type="presOf" srcId="{A6DAD92E-3331-9445-B536-7E62BC5C3395}" destId="{99D84D5A-5AE0-384A-9FA0-FCDD4A5EADDC}" srcOrd="0" destOrd="0" presId="urn:microsoft.com/office/officeart/2005/8/layout/default"/>
    <dgm:cxn modelId="{ED3142BE-F8CC-8A45-B96D-16C56F9B3911}" type="presOf" srcId="{9059581C-2202-4346-8009-66EA1382DD61}" destId="{7365B283-9B78-8140-BECB-FECDD3C6986C}" srcOrd="0" destOrd="0" presId="urn:microsoft.com/office/officeart/2005/8/layout/default"/>
    <dgm:cxn modelId="{6FD721C2-7E53-524E-A9CC-758DFBA9BF52}" type="presOf" srcId="{B6309539-DD93-4C50-8F3C-3DB22D02FADC}" destId="{18E84EEC-C06E-B247-B66C-6A6A731C4222}" srcOrd="0" destOrd="0" presId="urn:microsoft.com/office/officeart/2005/8/layout/default"/>
    <dgm:cxn modelId="{DFF715D0-00B7-D741-9E6C-2F2E2CF01BE0}" type="presOf" srcId="{B7A282AD-356F-A143-821E-911767B833CB}" destId="{F81779DD-85E9-234C-9046-E34EE470D49E}" srcOrd="0" destOrd="0" presId="urn:microsoft.com/office/officeart/2005/8/layout/default"/>
    <dgm:cxn modelId="{4DF067E3-77D1-3941-8083-8D49448E4E92}" type="presOf" srcId="{F328E45C-8233-47FF-8DCE-B9735B0D5315}" destId="{B5C88D08-A8F7-9044-BE8D-929FC4A1BC9C}" srcOrd="0" destOrd="0" presId="urn:microsoft.com/office/officeart/2005/8/layout/default"/>
    <dgm:cxn modelId="{A0E9B966-A444-A047-A9DD-BF547DAF4A9B}" type="presParOf" srcId="{B5C88D08-A8F7-9044-BE8D-929FC4A1BC9C}" destId="{18E84EEC-C06E-B247-B66C-6A6A731C4222}" srcOrd="0" destOrd="0" presId="urn:microsoft.com/office/officeart/2005/8/layout/default"/>
    <dgm:cxn modelId="{8EED7EDC-4792-5A43-B876-AEFDC8B070C5}" type="presParOf" srcId="{B5C88D08-A8F7-9044-BE8D-929FC4A1BC9C}" destId="{722FF04D-0565-644A-A312-0D72F0E5EEBA}" srcOrd="1" destOrd="0" presId="urn:microsoft.com/office/officeart/2005/8/layout/default"/>
    <dgm:cxn modelId="{1AD84C2E-8652-B44E-9CA4-829C9993C863}" type="presParOf" srcId="{B5C88D08-A8F7-9044-BE8D-929FC4A1BC9C}" destId="{E4037D3E-87D2-ED49-985D-73605BF1C213}" srcOrd="2" destOrd="0" presId="urn:microsoft.com/office/officeart/2005/8/layout/default"/>
    <dgm:cxn modelId="{D6F80ECC-83A1-144B-A8BB-9B9BA74F27E6}" type="presParOf" srcId="{B5C88D08-A8F7-9044-BE8D-929FC4A1BC9C}" destId="{7D048A9C-BDA4-7347-9C85-73399A1B7EE3}" srcOrd="3" destOrd="0" presId="urn:microsoft.com/office/officeart/2005/8/layout/default"/>
    <dgm:cxn modelId="{98CF614A-600E-DD47-B8E8-73B28791887E}" type="presParOf" srcId="{B5C88D08-A8F7-9044-BE8D-929FC4A1BC9C}" destId="{99D84D5A-5AE0-384A-9FA0-FCDD4A5EADDC}" srcOrd="4" destOrd="0" presId="urn:microsoft.com/office/officeart/2005/8/layout/default"/>
    <dgm:cxn modelId="{D0A04190-73F2-8543-A0FF-34BD46D761F2}" type="presParOf" srcId="{B5C88D08-A8F7-9044-BE8D-929FC4A1BC9C}" destId="{6D053196-962F-D748-ACC9-EB7356F421D3}" srcOrd="5" destOrd="0" presId="urn:microsoft.com/office/officeart/2005/8/layout/default"/>
    <dgm:cxn modelId="{457E015F-4B2A-E944-B9DD-D37D8BD15FFE}" type="presParOf" srcId="{B5C88D08-A8F7-9044-BE8D-929FC4A1BC9C}" destId="{7365B283-9B78-8140-BECB-FECDD3C6986C}" srcOrd="6" destOrd="0" presId="urn:microsoft.com/office/officeart/2005/8/layout/default"/>
    <dgm:cxn modelId="{1F6A9CF6-4C4B-4948-B413-F4A455CD772E}" type="presParOf" srcId="{B5C88D08-A8F7-9044-BE8D-929FC4A1BC9C}" destId="{743BC63A-303C-3B48-A9B3-3425522B1E8A}" srcOrd="7" destOrd="0" presId="urn:microsoft.com/office/officeart/2005/8/layout/default"/>
    <dgm:cxn modelId="{8413CE0C-F085-C54A-B9F3-BC337D6AC87C}" type="presParOf" srcId="{B5C88D08-A8F7-9044-BE8D-929FC4A1BC9C}" destId="{1B38F31E-2874-4440-B5A1-CB9149767D75}" srcOrd="8" destOrd="0" presId="urn:microsoft.com/office/officeart/2005/8/layout/default"/>
    <dgm:cxn modelId="{1E7EC15F-2027-4445-B29F-0C7E74EEA561}" type="presParOf" srcId="{B5C88D08-A8F7-9044-BE8D-929FC4A1BC9C}" destId="{80907DF9-CA8F-EF4E-BB17-E616B648096D}" srcOrd="9" destOrd="0" presId="urn:microsoft.com/office/officeart/2005/8/layout/default"/>
    <dgm:cxn modelId="{364E3620-0E16-D24E-8BDD-22B2EE932F11}" type="presParOf" srcId="{B5C88D08-A8F7-9044-BE8D-929FC4A1BC9C}" destId="{B0102D96-A9DB-B541-977E-2886CA26F76E}" srcOrd="10" destOrd="0" presId="urn:microsoft.com/office/officeart/2005/8/layout/default"/>
    <dgm:cxn modelId="{D7EF8816-7D48-D945-B124-3FA7B8763C5A}" type="presParOf" srcId="{B5C88D08-A8F7-9044-BE8D-929FC4A1BC9C}" destId="{0ED12D7D-64EA-C446-939E-36ED3FB721DD}" srcOrd="11" destOrd="0" presId="urn:microsoft.com/office/officeart/2005/8/layout/default"/>
    <dgm:cxn modelId="{9C4A3539-431E-EE41-8475-914DC335C3E2}" type="presParOf" srcId="{B5C88D08-A8F7-9044-BE8D-929FC4A1BC9C}" destId="{90F5B861-D491-D843-BD58-AF9090B7C326}" srcOrd="12" destOrd="0" presId="urn:microsoft.com/office/officeart/2005/8/layout/default"/>
    <dgm:cxn modelId="{C97CDC17-8B10-7F4B-A792-2D05B5C668AE}" type="presParOf" srcId="{B5C88D08-A8F7-9044-BE8D-929FC4A1BC9C}" destId="{06F65AE4-13A6-354B-9F87-72A53D3DB5EF}" srcOrd="13" destOrd="0" presId="urn:microsoft.com/office/officeart/2005/8/layout/default"/>
    <dgm:cxn modelId="{C6BD7382-4EEC-E14E-8152-89DAD50F9FA9}" type="presParOf" srcId="{B5C88D08-A8F7-9044-BE8D-929FC4A1BC9C}" destId="{F81779DD-85E9-234C-9046-E34EE470D49E}" srcOrd="14" destOrd="0" presId="urn:microsoft.com/office/officeart/2005/8/layout/default"/>
    <dgm:cxn modelId="{CCE653F9-0632-3046-A21E-F321FD1E0F14}" type="presParOf" srcId="{B5C88D08-A8F7-9044-BE8D-929FC4A1BC9C}" destId="{8421E7DF-874B-A648-948E-BC6A93DA23E7}" srcOrd="15" destOrd="0" presId="urn:microsoft.com/office/officeart/2005/8/layout/default"/>
    <dgm:cxn modelId="{E9CADFA0-5F65-5549-82A2-D1CAC3AA481D}" type="presParOf" srcId="{B5C88D08-A8F7-9044-BE8D-929FC4A1BC9C}" destId="{B46A2BED-4272-D04F-8A30-377D0305B580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1B1C1-6727-FE42-A16C-62282310C13D}">
      <dsp:nvSpPr>
        <dsp:cNvPr id="0" name=""/>
        <dsp:cNvSpPr/>
      </dsp:nvSpPr>
      <dsp:spPr>
        <a:xfrm>
          <a:off x="0" y="2022013"/>
          <a:ext cx="6513603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05EE84-14C8-6146-9ADA-1F646AD8C9E1}">
      <dsp:nvSpPr>
        <dsp:cNvPr id="0" name=""/>
        <dsp:cNvSpPr/>
      </dsp:nvSpPr>
      <dsp:spPr>
        <a:xfrm>
          <a:off x="349428" y="1534932"/>
          <a:ext cx="5942380" cy="97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Start Date Feb 3</a:t>
          </a:r>
          <a:r>
            <a:rPr lang="en-GB" sz="3300" b="1" kern="1200" baseline="30000" dirty="0"/>
            <a:t>rd</a:t>
          </a:r>
          <a:r>
            <a:rPr lang="en-GB" sz="3300" b="1" kern="1200" dirty="0"/>
            <a:t>  2023</a:t>
          </a:r>
        </a:p>
      </dsp:txBody>
      <dsp:txXfrm>
        <a:off x="396983" y="1582487"/>
        <a:ext cx="5847270" cy="879050"/>
      </dsp:txXfrm>
    </dsp:sp>
    <dsp:sp modelId="{FD1D196E-A0B0-0D46-82A4-335BCC92554D}">
      <dsp:nvSpPr>
        <dsp:cNvPr id="0" name=""/>
        <dsp:cNvSpPr/>
      </dsp:nvSpPr>
      <dsp:spPr>
        <a:xfrm>
          <a:off x="0" y="3518893"/>
          <a:ext cx="6513603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97420-8A3F-8A41-8B92-F0B33227FEB9}">
      <dsp:nvSpPr>
        <dsp:cNvPr id="0" name=""/>
        <dsp:cNvSpPr/>
      </dsp:nvSpPr>
      <dsp:spPr>
        <a:xfrm>
          <a:off x="310095" y="3031813"/>
          <a:ext cx="6201911" cy="9741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End Date May 12</a:t>
          </a:r>
          <a:r>
            <a:rPr lang="en-GB" sz="3300" b="1" kern="1200" baseline="30000" dirty="0"/>
            <a:t>th</a:t>
          </a:r>
          <a:r>
            <a:rPr lang="en-GB" sz="3300" b="1" kern="1200" dirty="0"/>
            <a:t> 2023</a:t>
          </a:r>
        </a:p>
      </dsp:txBody>
      <dsp:txXfrm>
        <a:off x="357650" y="3079368"/>
        <a:ext cx="6106801" cy="879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54F45-354C-3D41-A11C-EF42337FCD2E}">
      <dsp:nvSpPr>
        <dsp:cNvPr id="0" name=""/>
        <dsp:cNvSpPr/>
      </dsp:nvSpPr>
      <dsp:spPr>
        <a:xfrm>
          <a:off x="1283" y="73062"/>
          <a:ext cx="4205213" cy="42052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Exploratory Research and Praxis Module is designed to enable you to develop ideas through </a:t>
          </a:r>
          <a:r>
            <a:rPr lang="en-GB" sz="2400" b="1" kern="1200"/>
            <a:t>practical experimentation </a:t>
          </a:r>
          <a:r>
            <a:rPr lang="en-GB" sz="2400" kern="1200"/>
            <a:t>and </a:t>
          </a:r>
          <a:r>
            <a:rPr lang="en-GB" sz="2400" b="1" kern="1200"/>
            <a:t>philosophical exploration</a:t>
          </a:r>
          <a:r>
            <a:rPr lang="en-GB" sz="2400" kern="1200"/>
            <a:t>. </a:t>
          </a:r>
          <a:endParaRPr lang="en-US" sz="2400" kern="1200"/>
        </a:p>
      </dsp:txBody>
      <dsp:txXfrm>
        <a:off x="617122" y="688901"/>
        <a:ext cx="2973535" cy="2973535"/>
      </dsp:txXfrm>
    </dsp:sp>
    <dsp:sp modelId="{9045DE52-BC06-8240-B2C8-6B1B41CECEE1}">
      <dsp:nvSpPr>
        <dsp:cNvPr id="0" name=""/>
        <dsp:cNvSpPr/>
      </dsp:nvSpPr>
      <dsp:spPr>
        <a:xfrm rot="5400000">
          <a:off x="4553426" y="1618478"/>
          <a:ext cx="1471824" cy="1114381"/>
        </a:xfrm>
        <a:prstGeom prst="triangle">
          <a:avLst/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46C66-A6E0-0E47-A8F6-BB5E45C68763}">
      <dsp:nvSpPr>
        <dsp:cNvPr id="0" name=""/>
        <dsp:cNvSpPr/>
      </dsp:nvSpPr>
      <dsp:spPr>
        <a:xfrm>
          <a:off x="6309103" y="73062"/>
          <a:ext cx="4205213" cy="42052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Focus on expansive creative development</a:t>
          </a:r>
          <a:endParaRPr lang="en-US" sz="2400" kern="1200"/>
        </a:p>
      </dsp:txBody>
      <dsp:txXfrm>
        <a:off x="6924942" y="688901"/>
        <a:ext cx="2973535" cy="29735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5B163-5706-6848-BA15-C338E63D6DD8}">
      <dsp:nvSpPr>
        <dsp:cNvPr id="0" name=""/>
        <dsp:cNvSpPr/>
      </dsp:nvSpPr>
      <dsp:spPr>
        <a:xfrm>
          <a:off x="1448008" y="719"/>
          <a:ext cx="5792034" cy="9357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382" tIns="237684" rIns="112382" bIns="23768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Reading – articles, books, journals….</a:t>
          </a:r>
        </a:p>
      </dsp:txBody>
      <dsp:txXfrm>
        <a:off x="1448008" y="719"/>
        <a:ext cx="5792034" cy="935762"/>
      </dsp:txXfrm>
    </dsp:sp>
    <dsp:sp modelId="{3143F516-B3A2-EB4A-B46C-FB40C35F501F}">
      <dsp:nvSpPr>
        <dsp:cNvPr id="0" name=""/>
        <dsp:cNvSpPr/>
      </dsp:nvSpPr>
      <dsp:spPr>
        <a:xfrm>
          <a:off x="0" y="719"/>
          <a:ext cx="1448008" cy="93576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24" tIns="92433" rIns="76624" bIns="924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Reading</a:t>
          </a:r>
        </a:p>
      </dsp:txBody>
      <dsp:txXfrm>
        <a:off x="0" y="719"/>
        <a:ext cx="1448008" cy="935762"/>
      </dsp:txXfrm>
    </dsp:sp>
    <dsp:sp modelId="{9D59F643-B6B8-A54E-8609-BE43EF169E9A}">
      <dsp:nvSpPr>
        <dsp:cNvPr id="0" name=""/>
        <dsp:cNvSpPr/>
      </dsp:nvSpPr>
      <dsp:spPr>
        <a:xfrm>
          <a:off x="1448008" y="992628"/>
          <a:ext cx="5792034" cy="93576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382" tIns="237684" rIns="112382" bIns="23768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Watching films, documentaries…</a:t>
          </a:r>
        </a:p>
      </dsp:txBody>
      <dsp:txXfrm>
        <a:off x="1448008" y="992628"/>
        <a:ext cx="5792034" cy="935762"/>
      </dsp:txXfrm>
    </dsp:sp>
    <dsp:sp modelId="{4FFF43ED-0031-C247-901A-E0FC9F0FEE4D}">
      <dsp:nvSpPr>
        <dsp:cNvPr id="0" name=""/>
        <dsp:cNvSpPr/>
      </dsp:nvSpPr>
      <dsp:spPr>
        <a:xfrm>
          <a:off x="0" y="992628"/>
          <a:ext cx="1448008" cy="93576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24" tIns="92433" rIns="76624" bIns="924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Watching</a:t>
          </a:r>
        </a:p>
      </dsp:txBody>
      <dsp:txXfrm>
        <a:off x="0" y="992628"/>
        <a:ext cx="1448008" cy="935762"/>
      </dsp:txXfrm>
    </dsp:sp>
    <dsp:sp modelId="{DCECE2A5-3D9C-1249-9658-316A36FEB543}">
      <dsp:nvSpPr>
        <dsp:cNvPr id="0" name=""/>
        <dsp:cNvSpPr/>
      </dsp:nvSpPr>
      <dsp:spPr>
        <a:xfrm>
          <a:off x="1448008" y="1984536"/>
          <a:ext cx="5792034" cy="935762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382" tIns="237684" rIns="112382" bIns="23768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Seeing….. Exhibitions, sites, locations…. Places of interest and other artwork….. Online talks, conferences and gallery tours.</a:t>
          </a:r>
        </a:p>
      </dsp:txBody>
      <dsp:txXfrm>
        <a:off x="1448008" y="1984536"/>
        <a:ext cx="5792034" cy="935762"/>
      </dsp:txXfrm>
    </dsp:sp>
    <dsp:sp modelId="{F7441A3A-128F-7A4A-B01E-72134DF71E8B}">
      <dsp:nvSpPr>
        <dsp:cNvPr id="0" name=""/>
        <dsp:cNvSpPr/>
      </dsp:nvSpPr>
      <dsp:spPr>
        <a:xfrm>
          <a:off x="0" y="1984536"/>
          <a:ext cx="1448008" cy="93576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24" tIns="92433" rIns="76624" bIns="924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Seeing</a:t>
          </a:r>
        </a:p>
      </dsp:txBody>
      <dsp:txXfrm>
        <a:off x="0" y="1984536"/>
        <a:ext cx="1448008" cy="935762"/>
      </dsp:txXfrm>
    </dsp:sp>
    <dsp:sp modelId="{6D14E8E4-7D44-DD43-8424-A75C48F0DE3E}">
      <dsp:nvSpPr>
        <dsp:cNvPr id="0" name=""/>
        <dsp:cNvSpPr/>
      </dsp:nvSpPr>
      <dsp:spPr>
        <a:xfrm>
          <a:off x="1448008" y="2976444"/>
          <a:ext cx="5792034" cy="93576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382" tIns="237684" rIns="112382" bIns="23768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Collecting materials and objects to feed ideas….</a:t>
          </a:r>
        </a:p>
      </dsp:txBody>
      <dsp:txXfrm>
        <a:off x="1448008" y="2976444"/>
        <a:ext cx="5792034" cy="935762"/>
      </dsp:txXfrm>
    </dsp:sp>
    <dsp:sp modelId="{02D58472-20BE-934C-BC6B-1B071266B14E}">
      <dsp:nvSpPr>
        <dsp:cNvPr id="0" name=""/>
        <dsp:cNvSpPr/>
      </dsp:nvSpPr>
      <dsp:spPr>
        <a:xfrm>
          <a:off x="0" y="2976444"/>
          <a:ext cx="1448008" cy="93576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24" tIns="92433" rIns="76624" bIns="924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Collecting</a:t>
          </a:r>
        </a:p>
      </dsp:txBody>
      <dsp:txXfrm>
        <a:off x="0" y="2976444"/>
        <a:ext cx="1448008" cy="935762"/>
      </dsp:txXfrm>
    </dsp:sp>
    <dsp:sp modelId="{4AA8A27B-CEA2-AD42-8298-5FE3D7660C17}">
      <dsp:nvSpPr>
        <dsp:cNvPr id="0" name=""/>
        <dsp:cNvSpPr/>
      </dsp:nvSpPr>
      <dsp:spPr>
        <a:xfrm>
          <a:off x="1448008" y="3968352"/>
          <a:ext cx="5792034" cy="935762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382" tIns="237684" rIns="112382" bIns="23768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Drawing, writing and photographing….. </a:t>
          </a:r>
        </a:p>
      </dsp:txBody>
      <dsp:txXfrm>
        <a:off x="1448008" y="3968352"/>
        <a:ext cx="5792034" cy="935762"/>
      </dsp:txXfrm>
    </dsp:sp>
    <dsp:sp modelId="{BBB97EC2-7FC3-7B49-BB56-2DF7A1C2CCF8}">
      <dsp:nvSpPr>
        <dsp:cNvPr id="0" name=""/>
        <dsp:cNvSpPr/>
      </dsp:nvSpPr>
      <dsp:spPr>
        <a:xfrm>
          <a:off x="0" y="3968352"/>
          <a:ext cx="1448008" cy="93576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24" tIns="92433" rIns="76624" bIns="924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Drawing, writing and photographing</a:t>
          </a:r>
        </a:p>
      </dsp:txBody>
      <dsp:txXfrm>
        <a:off x="0" y="3968352"/>
        <a:ext cx="1448008" cy="935762"/>
      </dsp:txXfrm>
    </dsp:sp>
    <dsp:sp modelId="{6CF9C58D-94EA-AC4E-B910-32D1614AF3E5}">
      <dsp:nvSpPr>
        <dsp:cNvPr id="0" name=""/>
        <dsp:cNvSpPr/>
      </dsp:nvSpPr>
      <dsp:spPr>
        <a:xfrm>
          <a:off x="1448008" y="4960260"/>
          <a:ext cx="5792034" cy="93576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382" tIns="237684" rIns="112382" bIns="23768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Sampling and playing with materials and techniques …..includes individual sampling as well as workshop menu</a:t>
          </a:r>
        </a:p>
      </dsp:txBody>
      <dsp:txXfrm>
        <a:off x="1448008" y="4960260"/>
        <a:ext cx="5792034" cy="935762"/>
      </dsp:txXfrm>
    </dsp:sp>
    <dsp:sp modelId="{F2DE45DF-5D0C-9D47-BFEB-CB726EA8754E}">
      <dsp:nvSpPr>
        <dsp:cNvPr id="0" name=""/>
        <dsp:cNvSpPr/>
      </dsp:nvSpPr>
      <dsp:spPr>
        <a:xfrm>
          <a:off x="0" y="4960260"/>
          <a:ext cx="1448008" cy="93576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24" tIns="92433" rIns="76624" bIns="924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Sampling and playing</a:t>
          </a:r>
        </a:p>
      </dsp:txBody>
      <dsp:txXfrm>
        <a:off x="0" y="4960260"/>
        <a:ext cx="1448008" cy="9357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F5888-B205-2847-8F8E-FC91D8C14797}">
      <dsp:nvSpPr>
        <dsp:cNvPr id="0" name=""/>
        <dsp:cNvSpPr/>
      </dsp:nvSpPr>
      <dsp:spPr>
        <a:xfrm>
          <a:off x="0" y="71693"/>
          <a:ext cx="6263640" cy="12712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Glass / textiles / SPD / Design Crafts</a:t>
          </a:r>
        </a:p>
      </dsp:txBody>
      <dsp:txXfrm>
        <a:off x="62055" y="133748"/>
        <a:ext cx="6139530" cy="1147095"/>
      </dsp:txXfrm>
    </dsp:sp>
    <dsp:sp modelId="{DE6A169B-207C-9243-BF96-412F48020C01}">
      <dsp:nvSpPr>
        <dsp:cNvPr id="0" name=""/>
        <dsp:cNvSpPr/>
      </dsp:nvSpPr>
      <dsp:spPr>
        <a:xfrm>
          <a:off x="0" y="1435058"/>
          <a:ext cx="6263640" cy="127120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Fine Art / Photography / Sound / Moving Image</a:t>
          </a:r>
        </a:p>
      </dsp:txBody>
      <dsp:txXfrm>
        <a:off x="62055" y="1497113"/>
        <a:ext cx="6139530" cy="1147095"/>
      </dsp:txXfrm>
    </dsp:sp>
    <dsp:sp modelId="{A649DCDE-014B-0842-BC76-BB29CCBE8C37}">
      <dsp:nvSpPr>
        <dsp:cNvPr id="0" name=""/>
        <dsp:cNvSpPr/>
      </dsp:nvSpPr>
      <dsp:spPr>
        <a:xfrm>
          <a:off x="0" y="2798423"/>
          <a:ext cx="6263640" cy="127120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Vis Comm / Graphics / Advertising / Illustration</a:t>
          </a:r>
        </a:p>
      </dsp:txBody>
      <dsp:txXfrm>
        <a:off x="62055" y="2860478"/>
        <a:ext cx="6139530" cy="1147095"/>
      </dsp:txXfrm>
    </dsp:sp>
    <dsp:sp modelId="{463BF7FC-6502-1842-8512-6AF810FA616A}">
      <dsp:nvSpPr>
        <dsp:cNvPr id="0" name=""/>
        <dsp:cNvSpPr/>
      </dsp:nvSpPr>
      <dsp:spPr>
        <a:xfrm>
          <a:off x="0" y="4161789"/>
          <a:ext cx="6263640" cy="127120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Product Design / Transport Design / Industrial Design.</a:t>
          </a:r>
        </a:p>
      </dsp:txBody>
      <dsp:txXfrm>
        <a:off x="62055" y="4223844"/>
        <a:ext cx="6139530" cy="11470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84EEC-C06E-B247-B66C-6A6A731C4222}">
      <dsp:nvSpPr>
        <dsp:cNvPr id="0" name=""/>
        <dsp:cNvSpPr/>
      </dsp:nvSpPr>
      <dsp:spPr>
        <a:xfrm>
          <a:off x="0" y="423539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Look for newness</a:t>
          </a:r>
        </a:p>
      </dsp:txBody>
      <dsp:txXfrm>
        <a:off x="0" y="423539"/>
        <a:ext cx="1470875" cy="882525"/>
      </dsp:txXfrm>
    </dsp:sp>
    <dsp:sp modelId="{E4037D3E-87D2-ED49-985D-73605BF1C213}">
      <dsp:nvSpPr>
        <dsp:cNvPr id="0" name=""/>
        <dsp:cNvSpPr/>
      </dsp:nvSpPr>
      <dsp:spPr>
        <a:xfrm>
          <a:off x="1617963" y="423539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Explore</a:t>
          </a:r>
        </a:p>
      </dsp:txBody>
      <dsp:txXfrm>
        <a:off x="1617963" y="423539"/>
        <a:ext cx="1470875" cy="882525"/>
      </dsp:txXfrm>
    </dsp:sp>
    <dsp:sp modelId="{99D84D5A-5AE0-384A-9FA0-FCDD4A5EADDC}">
      <dsp:nvSpPr>
        <dsp:cNvPr id="0" name=""/>
        <dsp:cNvSpPr/>
      </dsp:nvSpPr>
      <dsp:spPr>
        <a:xfrm>
          <a:off x="3235927" y="423539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Take risks</a:t>
          </a:r>
        </a:p>
      </dsp:txBody>
      <dsp:txXfrm>
        <a:off x="3235927" y="423539"/>
        <a:ext cx="1470875" cy="882525"/>
      </dsp:txXfrm>
    </dsp:sp>
    <dsp:sp modelId="{7365B283-9B78-8140-BECB-FECDD3C6986C}">
      <dsp:nvSpPr>
        <dsp:cNvPr id="0" name=""/>
        <dsp:cNvSpPr/>
      </dsp:nvSpPr>
      <dsp:spPr>
        <a:xfrm>
          <a:off x="0" y="1453152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Question</a:t>
          </a:r>
        </a:p>
      </dsp:txBody>
      <dsp:txXfrm>
        <a:off x="0" y="1453152"/>
        <a:ext cx="1470875" cy="882525"/>
      </dsp:txXfrm>
    </dsp:sp>
    <dsp:sp modelId="{1B38F31E-2874-4440-B5A1-CB9149767D75}">
      <dsp:nvSpPr>
        <dsp:cNvPr id="0" name=""/>
        <dsp:cNvSpPr/>
      </dsp:nvSpPr>
      <dsp:spPr>
        <a:xfrm>
          <a:off x="1617963" y="1453152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Be curious</a:t>
          </a:r>
        </a:p>
      </dsp:txBody>
      <dsp:txXfrm>
        <a:off x="1617963" y="1453152"/>
        <a:ext cx="1470875" cy="882525"/>
      </dsp:txXfrm>
    </dsp:sp>
    <dsp:sp modelId="{B0102D96-A9DB-B541-977E-2886CA26F76E}">
      <dsp:nvSpPr>
        <dsp:cNvPr id="0" name=""/>
        <dsp:cNvSpPr/>
      </dsp:nvSpPr>
      <dsp:spPr>
        <a:xfrm>
          <a:off x="3235927" y="1453152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Stretch yourself</a:t>
          </a:r>
        </a:p>
      </dsp:txBody>
      <dsp:txXfrm>
        <a:off x="3235927" y="1453152"/>
        <a:ext cx="1470875" cy="882525"/>
      </dsp:txXfrm>
    </dsp:sp>
    <dsp:sp modelId="{90F5B861-D491-D843-BD58-AF9090B7C326}">
      <dsp:nvSpPr>
        <dsp:cNvPr id="0" name=""/>
        <dsp:cNvSpPr/>
      </dsp:nvSpPr>
      <dsp:spPr>
        <a:xfrm>
          <a:off x="0" y="2482765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Be innovative</a:t>
          </a:r>
        </a:p>
      </dsp:txBody>
      <dsp:txXfrm>
        <a:off x="0" y="2482765"/>
        <a:ext cx="1470875" cy="882525"/>
      </dsp:txXfrm>
    </dsp:sp>
    <dsp:sp modelId="{F81779DD-85E9-234C-9046-E34EE470D49E}">
      <dsp:nvSpPr>
        <dsp:cNvPr id="0" name=""/>
        <dsp:cNvSpPr/>
      </dsp:nvSpPr>
      <dsp:spPr>
        <a:xfrm>
          <a:off x="1617963" y="2482765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Grow your mind</a:t>
          </a:r>
        </a:p>
      </dsp:txBody>
      <dsp:txXfrm>
        <a:off x="1617963" y="2482765"/>
        <a:ext cx="1470875" cy="882525"/>
      </dsp:txXfrm>
    </dsp:sp>
    <dsp:sp modelId="{B46A2BED-4272-D04F-8A30-377D0305B580}">
      <dsp:nvSpPr>
        <dsp:cNvPr id="0" name=""/>
        <dsp:cNvSpPr/>
      </dsp:nvSpPr>
      <dsp:spPr>
        <a:xfrm>
          <a:off x="3235927" y="2482765"/>
          <a:ext cx="1470875" cy="88252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Develop yourself</a:t>
          </a:r>
        </a:p>
      </dsp:txBody>
      <dsp:txXfrm>
        <a:off x="3235927" y="2482765"/>
        <a:ext cx="1470875" cy="882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55124-22C1-354D-BDC3-14FA4D9ED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493D09-D155-8B4D-AFB6-79F354576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B7199-D463-4141-9304-CFA88CD31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4EFFE-9BDE-F84D-BA78-07A68CDD3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01A02-B96C-5947-89D9-FFAF6A1A4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302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505D7-E706-104E-B628-82414AED0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A3C28-B931-DB47-ABB5-779E6E683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E174A-BE49-AA49-B61C-22E61701B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48FE4-F880-5447-B5F2-2FC7CC594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CA6F9-CB4A-A942-9A71-F50104BB4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756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51484-7965-CB4F-BC36-AFEFD8157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FD33E4-087F-C146-AEA8-185CC783E9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0F395-8A56-E941-A285-AC6F2ACD8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5E99-2EC8-8641-A5A1-6B2840DF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D274A-B9FE-C64B-9F19-C822FAC34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19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2C3D4-8BCC-FA44-AE32-C9D174D92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6EC46-8AFC-9144-844E-46766EB797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B5C12-83A8-3546-AB12-8033FD1483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E1659-C859-924F-922D-7BA790AE5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82ADF3-FB15-C840-BBB6-7FB7168B2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0A820-9DEB-C84E-9AC0-F3BACD0C5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353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60C74-E98F-9949-93CB-7EFE8EE97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4916F-CE95-9045-A09A-50E3E8E55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9A7EE-A34C-064C-AE8C-6DCF14E454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2129E5-170E-2B4F-9852-A3CA94C918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C4AA41-8AC3-924A-B178-5DFC8A44C5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C1E5EA-D821-9E4E-8349-D04F4407C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6DD423-34A9-594C-995E-58E4EF030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A3549F-6040-FF47-8784-4A4DBD5C2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44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80548-6E78-EB4C-9B31-401467F57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64F7D0-C664-5745-8277-58B78ADEC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ADD813-D60F-B040-A1BF-7CDDBB75B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7705B7-D699-A849-9FCF-A51251B9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938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D124F2-9A57-D144-AFBE-7E23932CE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A7256A-2829-D142-8723-5DD82EB45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BDA56-6968-F04B-B880-EFE437C58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857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09D47-55A2-8441-8552-FE5F9209F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D13BC-89EE-CF4C-B63B-A494922AA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369C46-FB97-9549-8354-EA57386637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7F8FAA-E8A5-344D-8C8D-9F8CD7346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26B53-B9CD-2A47-9B02-2B4B39DA9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C40C7-7A13-B643-BD13-5A484B7FA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7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35884-B407-2941-8B83-B93F4DE2D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7FB7C8-D412-BE40-8B1F-091648E03A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4A8C5-962D-4546-AC1F-B554E06A7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131ED6-F080-C84E-A626-A42CE57A4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AAB86-4B6F-F049-80D8-42C6D9CEB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4BF38-FCC0-6743-88E3-852971748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415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BBD46-7757-8E41-98D8-E6500B866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002C7C-2984-124A-8EBD-8208E74DA9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74DCF-B12B-3A4D-8E11-D49647C2A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54BAE-31D6-5244-AD7B-43E6D36B9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9AAB86-3E1B-DA41-85FE-349B837A0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869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5F402B-2B0B-3F4F-9BED-C6809037EB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7B2592-B5D5-6A47-93D9-60E06F6C79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1CA-330A-AF4C-AF08-23BFCDB1A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B160A-65B0-374A-9446-B3DBC671C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7B000-37D9-9F48-A4BD-81C9ECCAE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347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401831-6B9C-D343-ACCB-CCD33BDFB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6C60B-2A69-C444-A98D-D1936773BC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C9CC8-D206-4D4A-9898-4D045D2E31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69D13-5CD5-C74F-B7D4-9F056D5169E2}" type="datetimeFigureOut">
              <a:rPr lang="en-US" smtClean="0"/>
              <a:t>2/2/23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275E2-8A69-5F40-8431-26522257E8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FA798-0BCA-0F40-81E9-82DAE4227D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9A608E-CC32-624E-8AA1-766A25FD4F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72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E62D47-9407-5A42-8AFE-61CC71BCFD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817" y="2770632"/>
            <a:ext cx="4672584" cy="210107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400" dirty="0">
                <a:solidFill>
                  <a:srgbClr val="000000"/>
                </a:solidFill>
              </a:rPr>
              <a:t>Explorative Research &amp; Praxis</a:t>
            </a:r>
            <a:br>
              <a:rPr lang="en-US" sz="4400" dirty="0">
                <a:solidFill>
                  <a:srgbClr val="000000"/>
                </a:solidFill>
              </a:rPr>
            </a:br>
            <a:br>
              <a:rPr lang="en-US" sz="4400" dirty="0">
                <a:solidFill>
                  <a:srgbClr val="000000"/>
                </a:solidFill>
              </a:rPr>
            </a:br>
            <a:r>
              <a:rPr lang="en-US" sz="4400" dirty="0">
                <a:solidFill>
                  <a:srgbClr val="000000"/>
                </a:solidFill>
              </a:rPr>
              <a:t>60 credit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15685B-9644-234C-9A03-0F01152554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122" y="1938528"/>
            <a:ext cx="4672280" cy="838831"/>
          </a:xfrm>
        </p:spPr>
        <p:txBody>
          <a:bodyPr anchor="b">
            <a:normAutofit/>
          </a:bodyPr>
          <a:lstStyle/>
          <a:p>
            <a:pPr algn="l"/>
            <a:endParaRPr lang="en-US" sz="1800" dirty="0">
              <a:solidFill>
                <a:srgbClr val="000000"/>
              </a:solidFill>
            </a:endParaRPr>
          </a:p>
        </p:txBody>
      </p:sp>
      <p:sp>
        <p:nvSpPr>
          <p:cNvPr id="6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graffiti, water&#10;&#10;Description automatically generated">
            <a:extLst>
              <a:ext uri="{FF2B5EF4-FFF2-40B4-BE49-F238E27FC236}">
                <a16:creationId xmlns:a16="http://schemas.microsoft.com/office/drawing/2014/main" id="{11707A23-A0FC-EF4A-80C5-85E1C0C180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00" r="1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1976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A7634-F9AE-384B-BA44-F46CB7C0C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M7X02015 - Explorative Research &amp; Praxis 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531802-15E6-43E9-B21D-39ABD9B6E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189730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5119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265D9D-E6B5-4530-8315-AED95EC963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8697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6395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4"/>
              </a:gs>
              <a:gs pos="25000">
                <a:schemeClr val="accent4"/>
              </a:gs>
              <a:gs pos="94000">
                <a:schemeClr val="accent2"/>
              </a:gs>
              <a:gs pos="100000">
                <a:schemeClr val="accent2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E291C9-5AAE-EE4B-B56E-FA855F2B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 fontScale="90000"/>
          </a:bodyPr>
          <a:lstStyle/>
          <a:p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300" dirty="0"/>
            </a:br>
            <a:br>
              <a:rPr lang="en-GB" sz="1600" dirty="0"/>
            </a:br>
            <a:r>
              <a:rPr lang="en-GB" sz="2000" dirty="0"/>
              <a:t>A body of either theoretical and/or practical research and development work collated into a ‘portfolio’ (digital and /or analogue) consisting of multiple elements with a clear diagnostic and reflective element that includes references and analysis.  This will evidence the on-going investigation, development and definition of the exploratory proposition generated in Semester 1 and may consist of the following as appropriate to the individual student’s medium</a:t>
            </a:r>
            <a:r>
              <a:rPr lang="en-GB" sz="2000" b="1" dirty="0"/>
              <a:t> </a:t>
            </a:r>
            <a:r>
              <a:rPr lang="en-GB" sz="2000" dirty="0"/>
              <a:t>pathway (</a:t>
            </a:r>
            <a:r>
              <a:rPr lang="en-GB" sz="2000" b="1" dirty="0"/>
              <a:t>A</a:t>
            </a:r>
            <a:r>
              <a:rPr lang="en-GB" sz="2000" dirty="0"/>
              <a:t>=ART | </a:t>
            </a:r>
            <a:r>
              <a:rPr lang="en-GB" sz="2000" b="1" dirty="0"/>
              <a:t>D</a:t>
            </a:r>
            <a:r>
              <a:rPr lang="en-GB" sz="2000" dirty="0"/>
              <a:t>=DESIGN):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09CB2-F59A-DB40-A080-0F975C6A5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What are we aiming for……..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</a:rPr>
              <a:t>A substantial body of explorative research that shows developments in thinking and practice………</a:t>
            </a:r>
          </a:p>
          <a:p>
            <a:pPr marL="514350" indent="-514350">
              <a:buAutoNum type="arabicPeriod"/>
            </a:pPr>
            <a:r>
              <a:rPr lang="en-US" sz="2400" dirty="0">
                <a:solidFill>
                  <a:srgbClr val="000000"/>
                </a:solidFill>
              </a:rPr>
              <a:t>Practical experimentation –Doing – creating – designing – making-</a:t>
            </a:r>
          </a:p>
          <a:p>
            <a:pPr marL="514350" indent="-514350">
              <a:buAutoNum type="arabicPeriod"/>
            </a:pPr>
            <a:r>
              <a:rPr lang="en-US" sz="2400" dirty="0">
                <a:solidFill>
                  <a:srgbClr val="000000"/>
                </a:solidFill>
              </a:rPr>
              <a:t>Philosophical exploration –reading –theorizing – concepts – thinking </a:t>
            </a:r>
          </a:p>
          <a:p>
            <a:pPr marL="514350" indent="-514350">
              <a:buAutoNum type="arabicPeriod"/>
            </a:pPr>
            <a:r>
              <a:rPr lang="en-US" sz="2400" dirty="0">
                <a:solidFill>
                  <a:srgbClr val="000000"/>
                </a:solidFill>
              </a:rPr>
              <a:t>The convergence of these things….</a:t>
            </a:r>
            <a:endParaRPr lang="en-US" sz="2400" dirty="0">
              <a:solidFill>
                <a:srgbClr val="00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5534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8D61F-56DD-C584-7EB5-792889A47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Learning outcomes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9D38808-EFCB-5EFE-CD20-EEDE1E313E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0033265"/>
              </p:ext>
            </p:extLst>
          </p:nvPr>
        </p:nvGraphicFramePr>
        <p:xfrm>
          <a:off x="5468389" y="1027669"/>
          <a:ext cx="6263640" cy="46901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63640">
                  <a:extLst>
                    <a:ext uri="{9D8B030D-6E8A-4147-A177-3AD203B41FA5}">
                      <a16:colId xmlns:a16="http://schemas.microsoft.com/office/drawing/2014/main" val="3914629439"/>
                    </a:ext>
                  </a:extLst>
                </a:gridCol>
              </a:tblGrid>
              <a:tr h="564919">
                <a:tc>
                  <a:txBody>
                    <a:bodyPr/>
                    <a:lstStyle/>
                    <a:p>
                      <a:r>
                        <a:rPr lang="en-GB" sz="1700">
                          <a:effectLst/>
                        </a:rPr>
                        <a:t>Module Learning Outcomes </a:t>
                      </a:r>
                    </a:p>
                    <a:p>
                      <a:r>
                        <a:rPr lang="en-GB" sz="1700">
                          <a:effectLst/>
                        </a:rPr>
                        <a:t>(from module syllabus)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73899" marR="73899" marT="0" marB="0"/>
                </a:tc>
                <a:extLst>
                  <a:ext uri="{0D108BD9-81ED-4DB2-BD59-A6C34878D82A}">
                    <a16:rowId xmlns:a16="http://schemas.microsoft.com/office/drawing/2014/main" val="1026803925"/>
                  </a:ext>
                </a:extLst>
              </a:tr>
              <a:tr h="1353177">
                <a:tc>
                  <a:txBody>
                    <a:bodyPr/>
                    <a:lstStyle/>
                    <a:p>
                      <a:pPr marL="180340" indent="-180340" algn="just"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Synthesise, consolidate and critically analyse research methods and varied source material appropriate to the development of an expansive creative practice or conceptual approach.</a:t>
                      </a:r>
                    </a:p>
                    <a:p>
                      <a:r>
                        <a:rPr lang="en-GB" sz="1700">
                          <a:effectLst/>
                        </a:rPr>
                        <a:t> 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73899" marR="73899" marT="0" marB="0"/>
                </a:tc>
                <a:extLst>
                  <a:ext uri="{0D108BD9-81ED-4DB2-BD59-A6C34878D82A}">
                    <a16:rowId xmlns:a16="http://schemas.microsoft.com/office/drawing/2014/main" val="2060855366"/>
                  </a:ext>
                </a:extLst>
              </a:tr>
              <a:tr h="1517397">
                <a:tc>
                  <a:txBody>
                    <a:bodyPr/>
                    <a:lstStyle/>
                    <a:p>
                      <a:pPr marL="180340" indent="-180340" algn="just"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Conceive and deploy professional, appropriate and innovative methodologies, which incorporate relevant materials, processes, tools and techniques to evolve concepts both as an individual and collaboratively.</a:t>
                      </a:r>
                    </a:p>
                    <a:p>
                      <a:pPr marL="180340" indent="-180340" algn="just"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 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73899" marR="73899" marT="0" marB="0"/>
                </a:tc>
                <a:extLst>
                  <a:ext uri="{0D108BD9-81ED-4DB2-BD59-A6C34878D82A}">
                    <a16:rowId xmlns:a16="http://schemas.microsoft.com/office/drawing/2014/main" val="1451324426"/>
                  </a:ext>
                </a:extLst>
              </a:tr>
              <a:tr h="1254644">
                <a:tc>
                  <a:txBody>
                    <a:bodyPr/>
                    <a:lstStyle/>
                    <a:p>
                      <a:pPr marL="180340" indent="-180340" algn="just"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Identify appropriate resources and supportive opportunities through collaborative networking and respond positively to challenges and novel situations. </a:t>
                      </a:r>
                    </a:p>
                    <a:p>
                      <a:pPr marL="180340" indent="-180340" algn="just"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 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73899" marR="73899" marT="0" marB="0"/>
                </a:tc>
                <a:extLst>
                  <a:ext uri="{0D108BD9-81ED-4DB2-BD59-A6C34878D82A}">
                    <a16:rowId xmlns:a16="http://schemas.microsoft.com/office/drawing/2014/main" val="32118524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2724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39BD82-519B-A447-8503-53709CB6C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 fontScale="90000"/>
          </a:bodyPr>
          <a:lstStyle/>
          <a:p>
            <a:pPr algn="r"/>
            <a:r>
              <a:rPr lang="en-US" sz="6600" dirty="0"/>
              <a:t>WHERE DO WE GO FROM HERE……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A1AC1-7F17-464B-8FA0-4143D642C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1900" dirty="0"/>
              <a:t>Reflect on work so far.</a:t>
            </a:r>
          </a:p>
          <a:p>
            <a:endParaRPr lang="en-US" sz="1900" dirty="0"/>
          </a:p>
          <a:p>
            <a:r>
              <a:rPr lang="en-US" sz="1900" dirty="0"/>
              <a:t>Reflect on last 3 modules and any emerging themes……Think of some key words….</a:t>
            </a:r>
          </a:p>
          <a:p>
            <a:endParaRPr lang="en-US" sz="1900" dirty="0"/>
          </a:p>
          <a:p>
            <a:r>
              <a:rPr lang="en-US" sz="1900" dirty="0"/>
              <a:t>Reflect on ways of working / processes and thinking…… HOW DO YOU WORK BEST?..... Is the way that you have worked so far successful?</a:t>
            </a:r>
          </a:p>
          <a:p>
            <a:endParaRPr lang="en-US" sz="1900" dirty="0"/>
          </a:p>
          <a:p>
            <a:r>
              <a:rPr lang="en-US" sz="1900" dirty="0"/>
              <a:t>Do you have a good balance of theory and practice so far…………..</a:t>
            </a:r>
          </a:p>
        </p:txBody>
      </p:sp>
    </p:spTree>
    <p:extLst>
      <p:ext uri="{BB962C8B-B14F-4D97-AF65-F5344CB8AC3E}">
        <p14:creationId xmlns:p14="http://schemas.microsoft.com/office/powerpoint/2010/main" val="704506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3D99F-6733-FF40-BE82-523FD6AEF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r>
              <a:rPr lang="en-US" sz="5100" dirty="0"/>
              <a:t>Research   &amp; Practice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F480-A280-B642-857A-C531F8B70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200" dirty="0"/>
              <a:t>There are circumstances where the best or only way to shed light on a proposition, a principle, a material, a process or a function is to attempt to construct something, or to enact something, calculated to explore, embody or test it’</a:t>
            </a:r>
          </a:p>
          <a:p>
            <a:endParaRPr lang="en-US" sz="2200" dirty="0"/>
          </a:p>
          <a:p>
            <a:pPr marL="0" indent="0">
              <a:buNone/>
            </a:pPr>
            <a:r>
              <a:rPr lang="en-US" sz="2200" dirty="0"/>
              <a:t>Bruce Archer (The Nature of Research 1995, p.11)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This is the PRAXIS BIT!! </a:t>
            </a:r>
          </a:p>
        </p:txBody>
      </p:sp>
    </p:spTree>
    <p:extLst>
      <p:ext uri="{BB962C8B-B14F-4D97-AF65-F5344CB8AC3E}">
        <p14:creationId xmlns:p14="http://schemas.microsoft.com/office/powerpoint/2010/main" val="2994269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1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3362146" cy="4417212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689B5-5134-B044-8C2A-571D15BC8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1" y="761999"/>
            <a:ext cx="2771672" cy="3810001"/>
          </a:xfrm>
        </p:spPr>
        <p:txBody>
          <a:bodyPr>
            <a:normAutofit/>
          </a:bodyPr>
          <a:lstStyle/>
          <a:p>
            <a:r>
              <a:rPr lang="en-US" sz="2900">
                <a:solidFill>
                  <a:srgbClr val="FFFFFF"/>
                </a:solidFill>
              </a:rPr>
              <a:t>Approach to Experimentation</a:t>
            </a: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8091" y="445459"/>
            <a:ext cx="5050356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64FEE433-2394-4108-A026-27C0B02A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8864" y="448056"/>
            <a:ext cx="2514600" cy="1371600"/>
          </a:xfrm>
          <a:prstGeom prst="rect">
            <a:avLst/>
          </a:prstGeom>
          <a:solidFill>
            <a:srgbClr val="FFFD9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C5A0ACF5-0DF4-4C7E-9FE2-427405D12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8864" y="1975104"/>
            <a:ext cx="2514600" cy="1371600"/>
          </a:xfrm>
          <a:prstGeom prst="rect">
            <a:avLst/>
          </a:prstGeom>
          <a:solidFill>
            <a:srgbClr val="FFFD9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6C6DD569-B9FB-4700-A850-80EDA6A64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8864" y="3502152"/>
            <a:ext cx="2514600" cy="1371600"/>
          </a:xfrm>
          <a:prstGeom prst="rect">
            <a:avLst/>
          </a:prstGeom>
          <a:solidFill>
            <a:srgbClr val="FFFD9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5029200"/>
            <a:ext cx="3362146" cy="1371600"/>
          </a:xfrm>
          <a:prstGeom prst="rect">
            <a:avLst/>
          </a:prstGeom>
          <a:solidFill>
            <a:srgbClr val="66664E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F4785-AB9D-A941-9806-188B095C2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6863" y="805294"/>
            <a:ext cx="4507992" cy="6699911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US" sz="1300" dirty="0"/>
          </a:p>
          <a:p>
            <a:endParaRPr lang="en-US" sz="1300" dirty="0"/>
          </a:p>
          <a:p>
            <a:r>
              <a:rPr lang="en-US" sz="2100" dirty="0"/>
              <a:t>Space to play – risk taking</a:t>
            </a:r>
          </a:p>
          <a:p>
            <a:r>
              <a:rPr lang="en-US" sz="2100" dirty="0"/>
              <a:t>Not to have a pre-meditated outcome…… explore…… and record</a:t>
            </a:r>
          </a:p>
          <a:p>
            <a:r>
              <a:rPr lang="en-US" sz="2100" dirty="0"/>
              <a:t>Everything is relevant…. Can be useful ….. successes and mistakes are as important as each other.</a:t>
            </a:r>
          </a:p>
          <a:p>
            <a:r>
              <a:rPr lang="en-US" sz="2100" dirty="0"/>
              <a:t>Happy accidents…… e.g. stitching something and then liking the back of your work more !!!</a:t>
            </a:r>
          </a:p>
          <a:p>
            <a:r>
              <a:rPr lang="en-US" sz="2100" dirty="0"/>
              <a:t>Embracing failure – chance – and then researching this (e.g. link with Marilyn’s lecture)</a:t>
            </a:r>
          </a:p>
          <a:p>
            <a:r>
              <a:rPr lang="en-US" sz="2100" dirty="0"/>
              <a:t>Triggers and freedom….. See this as 3 x size of thought experiment.</a:t>
            </a:r>
          </a:p>
          <a:p>
            <a:r>
              <a:rPr lang="en-US" sz="2100" dirty="0"/>
              <a:t> lateral thinking – research it and explore it.</a:t>
            </a:r>
          </a:p>
          <a:p>
            <a:r>
              <a:rPr lang="en-US" sz="2100" dirty="0"/>
              <a:t>Test in as many ways as possible…… short activities and longer tasks</a:t>
            </a:r>
          </a:p>
          <a:p>
            <a:r>
              <a:rPr lang="en-US" sz="2100" dirty="0"/>
              <a:t>Be productive with time……. Change of pace……organization and multitasking….</a:t>
            </a:r>
          </a:p>
          <a:p>
            <a:r>
              <a:rPr lang="en-US" sz="2100" dirty="0"/>
              <a:t>Consider working in series……. Several pieces at once….no pressure……. Prepare grounds…. material drying time and work with plenty of materials around you.</a:t>
            </a:r>
          </a:p>
          <a:p>
            <a:r>
              <a:rPr lang="en-US" sz="2100" dirty="0"/>
              <a:t>Innovative materials and inventive….. E.g. using household  emulsion on secondhand books to make sketchbooks </a:t>
            </a:r>
          </a:p>
          <a:p>
            <a:endParaRPr lang="en-US" sz="2100" dirty="0"/>
          </a:p>
          <a:p>
            <a:pPr marL="0" indent="0">
              <a:buNone/>
            </a:pPr>
            <a:endParaRPr lang="en-US" sz="2100" dirty="0"/>
          </a:p>
          <a:p>
            <a:endParaRPr lang="en-US" sz="1300" dirty="0"/>
          </a:p>
          <a:p>
            <a:endParaRPr lang="en-US" sz="1300" dirty="0"/>
          </a:p>
          <a:p>
            <a:endParaRPr lang="en-US" sz="1300" dirty="0"/>
          </a:p>
          <a:p>
            <a:endParaRPr lang="en-US" sz="1300" dirty="0"/>
          </a:p>
        </p:txBody>
      </p:sp>
      <p:pic>
        <p:nvPicPr>
          <p:cNvPr id="5" name="Picture 4" descr="A picture containing indoor, table, sitting, remote&#10;&#10;Description automatically generated">
            <a:extLst>
              <a:ext uri="{FF2B5EF4-FFF2-40B4-BE49-F238E27FC236}">
                <a16:creationId xmlns:a16="http://schemas.microsoft.com/office/drawing/2014/main" id="{DC51D079-D4B9-144B-9374-9131215ADF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135" r="1" b="29505"/>
          <a:stretch/>
        </p:blipFill>
        <p:spPr>
          <a:xfrm>
            <a:off x="9456818" y="565846"/>
            <a:ext cx="1998691" cy="1136019"/>
          </a:xfrm>
          <a:prstGeom prst="rect">
            <a:avLst/>
          </a:prstGeom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41B130D8-61FB-6C4A-A178-DB594A991B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2667" r="-3" b="7881"/>
          <a:stretch/>
        </p:blipFill>
        <p:spPr>
          <a:xfrm>
            <a:off x="9455510" y="2090817"/>
            <a:ext cx="2001308" cy="11360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4FC97D-8DE2-B946-ADE5-F86B96B78A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227" r="33200"/>
          <a:stretch/>
        </p:blipFill>
        <p:spPr>
          <a:xfrm rot="5400000">
            <a:off x="9888154" y="3187300"/>
            <a:ext cx="1136019" cy="2001302"/>
          </a:xfrm>
          <a:prstGeom prst="rect">
            <a:avLst/>
          </a:prstGeom>
        </p:spPr>
      </p:pic>
      <p:sp>
        <p:nvSpPr>
          <p:cNvPr id="124" name="Rectangle 123">
            <a:extLst>
              <a:ext uri="{FF2B5EF4-FFF2-40B4-BE49-F238E27FC236}">
                <a16:creationId xmlns:a16="http://schemas.microsoft.com/office/drawing/2014/main" id="{0C6CBAFB-7CEE-4ECF-BBF5-8A7C35953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8864" y="5029200"/>
            <a:ext cx="2514600" cy="1371600"/>
          </a:xfrm>
          <a:prstGeom prst="rect">
            <a:avLst/>
          </a:prstGeom>
          <a:solidFill>
            <a:srgbClr val="FFFD9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9C5E7CC4-7C63-B748-8F11-581A890FF5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773" b="29207"/>
          <a:stretch/>
        </p:blipFill>
        <p:spPr>
          <a:xfrm>
            <a:off x="9491106" y="5146990"/>
            <a:ext cx="1997310" cy="1136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805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EB552-2AFB-0F47-97AB-8BFE21833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Approach to Experimentation</a:t>
            </a:r>
          </a:p>
        </p:txBody>
      </p:sp>
      <p:pic>
        <p:nvPicPr>
          <p:cNvPr id="4" name="Content Placeholder 3" descr="A close up of a womans face&#10;&#10;Description automatically generated">
            <a:extLst>
              <a:ext uri="{FF2B5EF4-FFF2-40B4-BE49-F238E27FC236}">
                <a16:creationId xmlns:a16="http://schemas.microsoft.com/office/drawing/2014/main" id="{9DDA6677-C8BB-114E-BB2F-1243389788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46" r="27793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D38C3-9A83-1C46-BABB-6C337BF8C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4"/>
            <a:ext cx="3424739" cy="6421227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lateral thinking and connecting ideas and research.</a:t>
            </a:r>
          </a:p>
          <a:p>
            <a:r>
              <a:rPr lang="en-US" sz="1800" dirty="0">
                <a:solidFill>
                  <a:srgbClr val="FFFFFF"/>
                </a:solidFill>
              </a:rPr>
              <a:t>FLOW  between types of research and thinking and doing.</a:t>
            </a:r>
          </a:p>
          <a:p>
            <a:r>
              <a:rPr lang="en-US" sz="1800" dirty="0">
                <a:solidFill>
                  <a:srgbClr val="FFFFFF"/>
                </a:solidFill>
              </a:rPr>
              <a:t>Enjoy successes and mistakes – </a:t>
            </a:r>
          </a:p>
          <a:p>
            <a:r>
              <a:rPr lang="en-US" sz="1800" dirty="0">
                <a:solidFill>
                  <a:srgbClr val="FFFFFF"/>
                </a:solidFill>
              </a:rPr>
              <a:t>Useful texts include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Failure- Documents of Contemporary Art (2010) White Chapel Gallery. (Lisa Le </a:t>
            </a:r>
            <a:r>
              <a:rPr lang="en-US" sz="1800" dirty="0" err="1">
                <a:solidFill>
                  <a:srgbClr val="FFFFFF"/>
                </a:solidFill>
              </a:rPr>
              <a:t>Feuvre</a:t>
            </a:r>
            <a:r>
              <a:rPr lang="en-US" sz="1800" dirty="0">
                <a:solidFill>
                  <a:srgbClr val="FFFFFF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&amp; Art and Fear (2002) by David Bayles. </a:t>
            </a:r>
          </a:p>
          <a:p>
            <a:r>
              <a:rPr lang="en-US" sz="1800" dirty="0">
                <a:solidFill>
                  <a:srgbClr val="FFFFFF"/>
                </a:solidFill>
              </a:rPr>
              <a:t>Enjoy no pressure to produce finished outcomes unless you choose to.</a:t>
            </a:r>
          </a:p>
          <a:p>
            <a:r>
              <a:rPr lang="en-US" sz="1800" dirty="0">
                <a:solidFill>
                  <a:srgbClr val="FFFFFF"/>
                </a:solidFill>
              </a:rPr>
              <a:t>Think about your intuition and subconscious thought  - Self reflection is key.</a:t>
            </a:r>
          </a:p>
          <a:p>
            <a:pPr marL="0" indent="0">
              <a:buNone/>
            </a:pPr>
            <a:endParaRPr lang="en-US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FFFFFF"/>
              </a:solidFill>
            </a:endParaRPr>
          </a:p>
          <a:p>
            <a:endParaRPr lang="en-US" sz="1100" dirty="0">
              <a:solidFill>
                <a:srgbClr val="FFFFFF"/>
              </a:solidFill>
            </a:endParaRPr>
          </a:p>
          <a:p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387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84E70-CFAB-884D-8532-AE50D0BEB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448" cy="5256371"/>
          </a:xfrm>
        </p:spPr>
        <p:txBody>
          <a:bodyPr>
            <a:normAutofit/>
          </a:bodyPr>
          <a:lstStyle/>
          <a:p>
            <a:r>
              <a:rPr lang="en-US"/>
              <a:t>Ways to research…..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A29101E2-6089-4BDD-B136-29848BCB62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5935329"/>
              </p:ext>
            </p:extLst>
          </p:nvPr>
        </p:nvGraphicFramePr>
        <p:xfrm>
          <a:off x="4515633" y="303591"/>
          <a:ext cx="7240043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958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68648A-E6A6-7A43-B1F2-2AB6D2F4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 fontScale="90000"/>
          </a:bodyPr>
          <a:lstStyle/>
          <a:p>
            <a:r>
              <a:rPr lang="en-US" sz="3700" dirty="0">
                <a:solidFill>
                  <a:srgbClr val="FFFFFF"/>
                </a:solidFill>
              </a:rPr>
              <a:t>DOCUMENTATION – Explore what works best for you………Is it working for you so far?..............</a:t>
            </a:r>
            <a:br>
              <a:rPr lang="en-US" sz="3700" dirty="0">
                <a:solidFill>
                  <a:srgbClr val="FFFFFF"/>
                </a:solidFill>
              </a:rPr>
            </a:br>
            <a:endParaRPr lang="en-US" sz="37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459A8-7479-6341-BF77-24BE3EBE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5"/>
            <a:ext cx="5306084" cy="5860191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1800" b="1" dirty="0">
                <a:solidFill>
                  <a:srgbClr val="000000"/>
                </a:solidFill>
              </a:rPr>
              <a:t>Keeping a digital documentation of your work: </a:t>
            </a:r>
          </a:p>
          <a:p>
            <a:r>
              <a:rPr lang="en-US" sz="1800" dirty="0">
                <a:solidFill>
                  <a:srgbClr val="000000"/>
                </a:solidFill>
              </a:rPr>
              <a:t>You can do this in a number of ways depending on your discipline and how you work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(again this is something to explore and reflect on)</a:t>
            </a:r>
          </a:p>
          <a:p>
            <a:pPr marL="0" indent="0">
              <a:buNone/>
            </a:pPr>
            <a:endParaRPr lang="en-US" sz="1800" dirty="0">
              <a:solidFill>
                <a:srgbClr val="000000"/>
              </a:solidFill>
            </a:endParaRPr>
          </a:p>
          <a:p>
            <a:r>
              <a:rPr lang="en-US" sz="1800" dirty="0">
                <a:solidFill>
                  <a:srgbClr val="000000"/>
                </a:solidFill>
              </a:rPr>
              <a:t>If you enjoy and like working digitally and that suits your work and then regularly updating a digital blog is straight forward. Just remember to have regular entries to track your process.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If you are a more practical and materials-based person, consider exploring and creating by hand and then photographing and uploading your work on a weekly basis (ideally just before your weekly tutorial) </a:t>
            </a:r>
          </a:p>
          <a:p>
            <a:r>
              <a:rPr lang="en-US" sz="1800" dirty="0">
                <a:solidFill>
                  <a:srgbClr val="000000"/>
                </a:solidFill>
              </a:rPr>
              <a:t>By doing this you are exploring your material making further, with the play between the real and 3D and the 2D imagery you upload.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There is a lovely contrast between an image of a spontaneously drawn / made / written sketchbook or journal against the crispness of the digital screen.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Or, you may wish to work with a combination of theses documentation techniques.</a:t>
            </a:r>
          </a:p>
          <a:p>
            <a:endParaRPr lang="en-US" sz="1500" dirty="0">
              <a:solidFill>
                <a:srgbClr val="000000"/>
              </a:solidFill>
            </a:endParaRPr>
          </a:p>
          <a:p>
            <a:endParaRPr lang="en-US" sz="1500" dirty="0">
              <a:solidFill>
                <a:srgbClr val="000000"/>
              </a:solidFill>
            </a:endParaRPr>
          </a:p>
          <a:p>
            <a:endParaRPr lang="en-US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047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4A334C-EB6E-7D42-B7EE-0890F9BA2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 You should document…..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59D15-16D3-A54D-A541-FA2A3BFD9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1"/>
            <a:ext cx="5221224" cy="6391776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</a:rPr>
              <a:t>Your creative journey and process and include and refer to all aspects of your research.</a:t>
            </a:r>
          </a:p>
          <a:p>
            <a:r>
              <a:rPr lang="en-US" sz="2000" dirty="0">
                <a:solidFill>
                  <a:schemeClr val="tx2"/>
                </a:solidFill>
              </a:rPr>
              <a:t>DOCUMENT PROCESS……SHOW DEVELOPMENT… CREATIVE JOURNEY</a:t>
            </a:r>
          </a:p>
          <a:p>
            <a:r>
              <a:rPr lang="en-US" sz="2000" b="1" dirty="0">
                <a:solidFill>
                  <a:schemeClr val="tx2"/>
                </a:solidFill>
              </a:rPr>
              <a:t>Hard copy sketchbooks, notebooks, journals and artwork should be photographed, scanned or filmed</a:t>
            </a:r>
            <a:r>
              <a:rPr lang="en-US" sz="2000" dirty="0">
                <a:solidFill>
                  <a:schemeClr val="tx2"/>
                </a:solidFill>
              </a:rPr>
              <a:t>. Think about key pages in your workbooks that you can then discuss and refer to in your blog…. This select process and reflection is key.</a:t>
            </a:r>
          </a:p>
          <a:p>
            <a:r>
              <a:rPr lang="en-US" sz="2000" dirty="0">
                <a:solidFill>
                  <a:schemeClr val="tx2"/>
                </a:solidFill>
              </a:rPr>
              <a:t>All reading lists, references and academic dialogue (PRIVATE)</a:t>
            </a:r>
          </a:p>
          <a:p>
            <a:r>
              <a:rPr lang="en-US" sz="2000" dirty="0">
                <a:solidFill>
                  <a:schemeClr val="tx2"/>
                </a:solidFill>
              </a:rPr>
              <a:t>Digital files, blogs, website……</a:t>
            </a:r>
          </a:p>
          <a:p>
            <a:r>
              <a:rPr lang="en-US" sz="2000" dirty="0">
                <a:solidFill>
                  <a:schemeClr val="tx2"/>
                </a:solidFill>
              </a:rPr>
              <a:t>All artwork…. 2D / 3D / virtual</a:t>
            </a:r>
          </a:p>
          <a:p>
            <a:r>
              <a:rPr lang="en-US" sz="2000" dirty="0">
                <a:solidFill>
                  <a:schemeClr val="tx2"/>
                </a:solidFill>
              </a:rPr>
              <a:t>Film and sound</a:t>
            </a:r>
          </a:p>
          <a:p>
            <a:r>
              <a:rPr lang="en-US" sz="2000" dirty="0">
                <a:solidFill>
                  <a:schemeClr val="tx2"/>
                </a:solidFill>
              </a:rPr>
              <a:t>Collected research… text, imagery, digital or hard copy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884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5183F-F830-D64E-A6B3-2D3800990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A1953-9C1A-604B-8EB0-4A0E4E47E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1:1 Tutorials </a:t>
            </a:r>
          </a:p>
          <a:p>
            <a:r>
              <a:rPr lang="en-US" sz="2000" dirty="0"/>
              <a:t>Lectures &amp; Seminars (tutor led) each Friday. </a:t>
            </a:r>
          </a:p>
          <a:p>
            <a:r>
              <a:rPr lang="en-US" sz="2000" dirty="0"/>
              <a:t>Seminars (student led) could be developed from Collaborative Dialogues connections.</a:t>
            </a:r>
          </a:p>
          <a:p>
            <a:r>
              <a:rPr lang="en-US" sz="2000" dirty="0"/>
              <a:t>Pairings /collaborative / skills swap opportunities</a:t>
            </a:r>
          </a:p>
          <a:p>
            <a:r>
              <a:rPr lang="en-US" sz="2000" dirty="0"/>
              <a:t>Research Seminars </a:t>
            </a:r>
          </a:p>
          <a:p>
            <a:r>
              <a:rPr lang="en-US" sz="2000" dirty="0"/>
              <a:t>Formative Reviews: Scheduled in core timetable</a:t>
            </a:r>
          </a:p>
          <a:p>
            <a:r>
              <a:rPr lang="en-US" sz="2000" dirty="0"/>
              <a:t>Optional Workshops scheduled throughout the term.</a:t>
            </a:r>
          </a:p>
        </p:txBody>
      </p:sp>
    </p:spTree>
    <p:extLst>
      <p:ext uri="{BB962C8B-B14F-4D97-AF65-F5344CB8AC3E}">
        <p14:creationId xmlns:p14="http://schemas.microsoft.com/office/powerpoint/2010/main" val="3844997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E19A0D-FEF3-0CD2-4D89-B10DA551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Timetable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52A5A-9604-9D49-1187-9443E25EA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1. Thursday 9.30-11am – Bookable tutorials which can be with your pathway tutors or with other staff for interdisciplinary discussion.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2. Fridays 9.30-11am – Main lecture with a weekly theme.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3. Fridays 2 x seminars at 11.30-1pm and 2 at 2-3.30pm. It is advised that you go to your pathway seminar (cluster groups below) and the others are optional.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4. Workshop timetable is optional, but you must sign up and commit to attending when arranged. </a:t>
            </a:r>
          </a:p>
        </p:txBody>
      </p:sp>
    </p:spTree>
    <p:extLst>
      <p:ext uri="{BB962C8B-B14F-4D97-AF65-F5344CB8AC3E}">
        <p14:creationId xmlns:p14="http://schemas.microsoft.com/office/powerpoint/2010/main" val="2833189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43A6-6901-C46D-2FB2-BFD643629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Cluster groups for seminars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570199-1778-9B23-F1C2-F09C94DEDC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4226535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28147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25000">
                <a:schemeClr val="accent2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F6FAA3-26BE-CD49-9838-4AF5F37F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F5F27-E2CD-8E4F-ACAB-4584BD430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000000"/>
                </a:solidFill>
              </a:rPr>
              <a:t>For assessment produce a substantial body of explorative research that shows developments in thinking and practice.</a:t>
            </a:r>
          </a:p>
          <a:p>
            <a:r>
              <a:rPr lang="en-US" sz="2200" dirty="0">
                <a:solidFill>
                  <a:srgbClr val="000000"/>
                </a:solidFill>
              </a:rPr>
              <a:t>Practical experimentation –Doing – creating – designing – making-</a:t>
            </a:r>
          </a:p>
          <a:p>
            <a:r>
              <a:rPr lang="en-US" sz="2200" dirty="0">
                <a:solidFill>
                  <a:srgbClr val="000000"/>
                </a:solidFill>
              </a:rPr>
              <a:t>Philosophical exploration –reading –theorizing – concepts – thinking </a:t>
            </a:r>
          </a:p>
          <a:p>
            <a:r>
              <a:rPr lang="en-US" sz="2200" b="1" dirty="0">
                <a:solidFill>
                  <a:srgbClr val="000000"/>
                </a:solidFill>
              </a:rPr>
              <a:t>The convergence of these things….PRAXIS</a:t>
            </a:r>
          </a:p>
          <a:p>
            <a:pPr marL="514350" indent="-514350">
              <a:buAutoNum type="arabicPeriod"/>
            </a:pPr>
            <a:endParaRPr lang="en-US" sz="2200" dirty="0">
              <a:solidFill>
                <a:srgbClr val="000000"/>
              </a:solidFill>
              <a:highlight>
                <a:srgbClr val="FFFF00"/>
              </a:highlight>
            </a:endParaRPr>
          </a:p>
          <a:p>
            <a:r>
              <a:rPr lang="en-US" sz="2200" b="1" dirty="0">
                <a:solidFill>
                  <a:srgbClr val="000000"/>
                </a:solidFill>
              </a:rPr>
              <a:t>Your final portfolio of work should be  digitally presented with material outcomes to accompany (if relevant) but should be thoroughly documented and professionally presented for assessment.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00000"/>
                </a:solidFill>
              </a:rPr>
              <a:t>    Details of final submission to follow.</a:t>
            </a:r>
          </a:p>
        </p:txBody>
      </p:sp>
    </p:spTree>
    <p:extLst>
      <p:ext uri="{BB962C8B-B14F-4D97-AF65-F5344CB8AC3E}">
        <p14:creationId xmlns:p14="http://schemas.microsoft.com/office/powerpoint/2010/main" val="3620617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2E0BE5-A016-4D4B-8579-D95AB9754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Finally…….Have fun!!!!</a:t>
            </a:r>
          </a:p>
        </p:txBody>
      </p:sp>
      <p:sp>
        <p:nvSpPr>
          <p:cNvPr id="32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/>
                </a:gs>
                <a:gs pos="23000">
                  <a:schemeClr val="accent1"/>
                </a:gs>
                <a:gs pos="83000">
                  <a:schemeClr val="accent5"/>
                </a:gs>
                <a:gs pos="100000">
                  <a:schemeClr val="accent5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Picture 10" descr="A picture containing table, sitting, food, glass&#10;&#10;Description automatically generated">
            <a:extLst>
              <a:ext uri="{FF2B5EF4-FFF2-40B4-BE49-F238E27FC236}">
                <a16:creationId xmlns:a16="http://schemas.microsoft.com/office/drawing/2014/main" id="{4FDAE5B4-A8F8-E749-91B1-5B112F3269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991" r="-2" b="4126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52782-614F-41C5-B4CE-4ED07F770F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185165"/>
              </p:ext>
            </p:extLst>
          </p:nvPr>
        </p:nvGraphicFramePr>
        <p:xfrm>
          <a:off x="804997" y="2272143"/>
          <a:ext cx="4706803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10425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1337</Words>
  <Application>Microsoft Macintosh PowerPoint</Application>
  <PresentationFormat>Widescreen</PresentationFormat>
  <Paragraphs>139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Explorative Research &amp; Praxis  60 credit module</vt:lpstr>
      <vt:lpstr>M7X02015 - Explorative Research &amp; Praxis   </vt:lpstr>
      <vt:lpstr>PowerPoint Presentation</vt:lpstr>
      <vt:lpstr>      A body of either theoretical and/or practical research and development work collated into a ‘portfolio’ (digital and /or analogue) consisting of multiple elements with a clear diagnostic and reflective element that includes references and analysis.  This will evidence the on-going investigation, development and definition of the exploratory proposition generated in Semester 1 and may consist of the following as appropriate to the individual student’s medium pathway (A=ART | D=DESIGN):   </vt:lpstr>
      <vt:lpstr>Learning outcomes </vt:lpstr>
      <vt:lpstr>WHERE DO WE GO FROM HERE……</vt:lpstr>
      <vt:lpstr>Research   &amp; Practice</vt:lpstr>
      <vt:lpstr>Approach to Experimentation</vt:lpstr>
      <vt:lpstr>Approach to Experimentation</vt:lpstr>
      <vt:lpstr>Ways to research…..</vt:lpstr>
      <vt:lpstr>DOCUMENTATION – Explore what works best for you………Is it working for you so far?.............. </vt:lpstr>
      <vt:lpstr> You should document…..</vt:lpstr>
      <vt:lpstr>Delivery</vt:lpstr>
      <vt:lpstr>Timetable</vt:lpstr>
      <vt:lpstr>Cluster groups for seminars</vt:lpstr>
      <vt:lpstr>Recap</vt:lpstr>
      <vt:lpstr>Finally…….Have fun!!!!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Explorative Research &amp; Praxis</dc:title>
  <dc:creator>Catherine Brown</dc:creator>
  <cp:lastModifiedBy>Catherine Brown</cp:lastModifiedBy>
  <cp:revision>18</cp:revision>
  <dcterms:created xsi:type="dcterms:W3CDTF">2020-10-30T09:26:03Z</dcterms:created>
  <dcterms:modified xsi:type="dcterms:W3CDTF">2023-02-02T18:34:22Z</dcterms:modified>
</cp:coreProperties>
</file>