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60" r:id="rId2"/>
    <p:sldId id="257" r:id="rId3"/>
    <p:sldId id="258" r:id="rId4"/>
    <p:sldId id="262" r:id="rId5"/>
    <p:sldId id="263" r:id="rId6"/>
    <p:sldId id="259" r:id="rId7"/>
    <p:sldId id="261" r:id="rId8"/>
  </p:sldIdLst>
  <p:sldSz cx="12192000" cy="6858000"/>
  <p:notesSz cx="6858000" cy="9144000"/>
  <p:custShowLst>
    <p:custShow name="Custom Show 1" id="0">
      <p:sldLst>
        <p:sld r:id="rId3"/>
      </p:sldLst>
    </p:custShow>
  </p:custShow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2787075-B360-4463-9666-9C1484EC6CA0}">
          <p14:sldIdLst>
            <p14:sldId id="260"/>
            <p14:sldId id="257"/>
          </p14:sldIdLst>
        </p14:section>
        <p14:section name="Untitled Section" id="{6EE24922-DEB4-4933-9DE0-100D971195EB}">
          <p14:sldIdLst>
            <p14:sldId id="258"/>
            <p14:sldId id="262"/>
            <p14:sldId id="263"/>
            <p14:sldId id="259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4F55"/>
    <a:srgbClr val="FA5C5C"/>
    <a:srgbClr val="BF2A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3DF3FC-1F80-48BC-BCDE-5C32A93A1240}" v="577" dt="2021-03-02T15:32:20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249" autoAdjust="0"/>
  </p:normalViewPr>
  <p:slideViewPr>
    <p:cSldViewPr snapToGrid="0">
      <p:cViewPr varScale="1">
        <p:scale>
          <a:sx n="72" d="100"/>
          <a:sy n="72" d="100"/>
        </p:scale>
        <p:origin x="45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ki Louise Bennett (1905849)" userId="S::1905849@student.uwtsd.ac.uk::436b1d22-64db-441b-96eb-d9e8e6da5ceb" providerId="AD" clId="Web-{64E663DA-60DF-4535-B35B-9E22B8BF1718}"/>
    <pc:docChg chg="addSld delSld modSld addMainMaster delMainMaster">
      <pc:chgData name="Nikki Louise Bennett (1905849)" userId="S::1905849@student.uwtsd.ac.uk::436b1d22-64db-441b-96eb-d9e8e6da5ceb" providerId="AD" clId="Web-{64E663DA-60DF-4535-B35B-9E22B8BF1718}" dt="2021-02-08T15:28:57.133" v="129" actId="20577"/>
      <pc:docMkLst>
        <pc:docMk/>
      </pc:docMkLst>
      <pc:sldChg chg="del">
        <pc:chgData name="Nikki Louise Bennett (1905849)" userId="S::1905849@student.uwtsd.ac.uk::436b1d22-64db-441b-96eb-d9e8e6da5ceb" providerId="AD" clId="Web-{64E663DA-60DF-4535-B35B-9E22B8BF1718}" dt="2021-02-08T14:56:38.757" v="1"/>
        <pc:sldMkLst>
          <pc:docMk/>
          <pc:sldMk cId="109857222" sldId="256"/>
        </pc:sldMkLst>
      </pc:sldChg>
      <pc:sldChg chg="addSp delSp modSp new mod setBg modClrScheme setClrOvrMap delDesignElem chgLayout">
        <pc:chgData name="Nikki Louise Bennett (1905849)" userId="S::1905849@student.uwtsd.ac.uk::436b1d22-64db-441b-96eb-d9e8e6da5ceb" providerId="AD" clId="Web-{64E663DA-60DF-4535-B35B-9E22B8BF1718}" dt="2021-02-08T15:28:57.133" v="129" actId="20577"/>
        <pc:sldMkLst>
          <pc:docMk/>
          <pc:sldMk cId="3383299391" sldId="257"/>
        </pc:sldMkLst>
        <pc:spChg chg="add mod">
          <ac:chgData name="Nikki Louise Bennett (1905849)" userId="S::1905849@student.uwtsd.ac.uk::436b1d22-64db-441b-96eb-d9e8e6da5ceb" providerId="AD" clId="Web-{64E663DA-60DF-4535-B35B-9E22B8BF1718}" dt="2021-02-08T15:27:06.962" v="93" actId="20577"/>
          <ac:spMkLst>
            <pc:docMk/>
            <pc:sldMk cId="3383299391" sldId="257"/>
            <ac:spMk id="3" creationId="{62E90857-4025-4AEC-ABA1-EE56A78D5BA4}"/>
          </ac:spMkLst>
        </pc:spChg>
        <pc:spChg chg="add mod">
          <ac:chgData name="Nikki Louise Bennett (1905849)" userId="S::1905849@student.uwtsd.ac.uk::436b1d22-64db-441b-96eb-d9e8e6da5ceb" providerId="AD" clId="Web-{64E663DA-60DF-4535-B35B-9E22B8BF1718}" dt="2021-02-08T15:27:04.290" v="92" actId="1076"/>
          <ac:spMkLst>
            <pc:docMk/>
            <pc:sldMk cId="3383299391" sldId="257"/>
            <ac:spMk id="4" creationId="{F36BCE98-98D9-43E2-81DB-2CB8999984E4}"/>
          </ac:spMkLst>
        </pc:spChg>
        <pc:spChg chg="add mod">
          <ac:chgData name="Nikki Louise Bennett (1905849)" userId="S::1905849@student.uwtsd.ac.uk::436b1d22-64db-441b-96eb-d9e8e6da5ceb" providerId="AD" clId="Web-{64E663DA-60DF-4535-B35B-9E22B8BF1718}" dt="2021-02-08T15:27:18.196" v="97" actId="20577"/>
          <ac:spMkLst>
            <pc:docMk/>
            <pc:sldMk cId="3383299391" sldId="257"/>
            <ac:spMk id="5" creationId="{D04761A9-2500-47BE-B87E-C09754A44786}"/>
          </ac:spMkLst>
        </pc:spChg>
        <pc:spChg chg="add mod">
          <ac:chgData name="Nikki Louise Bennett (1905849)" userId="S::1905849@student.uwtsd.ac.uk::436b1d22-64db-441b-96eb-d9e8e6da5ceb" providerId="AD" clId="Web-{64E663DA-60DF-4535-B35B-9E22B8BF1718}" dt="2021-02-08T15:28:57.133" v="129" actId="20577"/>
          <ac:spMkLst>
            <pc:docMk/>
            <pc:sldMk cId="3383299391" sldId="257"/>
            <ac:spMk id="6" creationId="{5E7B81BF-460A-46D1-8D93-599EC61C8DBF}"/>
          </ac:spMkLst>
        </pc:spChg>
        <pc:spChg chg="add mod">
          <ac:chgData name="Nikki Louise Bennett (1905849)" userId="S::1905849@student.uwtsd.ac.uk::436b1d22-64db-441b-96eb-d9e8e6da5ceb" providerId="AD" clId="Web-{64E663DA-60DF-4535-B35B-9E22B8BF1718}" dt="2021-02-08T15:27:25.571" v="101" actId="20577"/>
          <ac:spMkLst>
            <pc:docMk/>
            <pc:sldMk cId="3383299391" sldId="257"/>
            <ac:spMk id="7" creationId="{EC2459F4-EAA3-4395-950F-48B09CB36BC8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19:49.653" v="47"/>
          <ac:spMkLst>
            <pc:docMk/>
            <pc:sldMk cId="3383299391" sldId="257"/>
            <ac:spMk id="11" creationId="{48CAE4AE-A9DF-45AF-9A9C-1712BC63418E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19:49.653" v="47"/>
          <ac:spMkLst>
            <pc:docMk/>
            <pc:sldMk cId="3383299391" sldId="257"/>
            <ac:spMk id="39" creationId="{E972DE0D-2E53-4159-ABD3-C601524262C2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19:45.950" v="45"/>
          <ac:spMkLst>
            <pc:docMk/>
            <pc:sldMk cId="3383299391" sldId="257"/>
            <ac:spMk id="40" creationId="{828D1E49-2A21-4A83-A0E0-FB1597B4B2ED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20:07.043" v="51"/>
          <ac:spMkLst>
            <pc:docMk/>
            <pc:sldMk cId="3383299391" sldId="257"/>
            <ac:spMk id="63" creationId="{44C110BA-81E8-4247-853A-5F2B93E92E46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19:45.950" v="45"/>
          <ac:spMkLst>
            <pc:docMk/>
            <pc:sldMk cId="3383299391" sldId="257"/>
            <ac:spMk id="65" creationId="{E972DE0D-2E53-4159-ABD3-C601524262C2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19:56.465" v="49"/>
          <ac:spMkLst>
            <pc:docMk/>
            <pc:sldMk cId="3383299391" sldId="257"/>
            <ac:spMk id="66" creationId="{48CAE4AE-A9DF-45AF-9A9C-1712BC63418E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19:56.465" v="49"/>
          <ac:spMkLst>
            <pc:docMk/>
            <pc:sldMk cId="3383299391" sldId="257"/>
            <ac:spMk id="68" creationId="{E972DE0D-2E53-4159-ABD3-C601524262C2}"/>
          </ac:spMkLst>
        </pc:spChg>
        <pc:spChg chg="add del">
          <ac:chgData name="Nikki Louise Bennett (1905849)" userId="S::1905849@student.uwtsd.ac.uk::436b1d22-64db-441b-96eb-d9e8e6da5ceb" providerId="AD" clId="Web-{64E663DA-60DF-4535-B35B-9E22B8BF1718}" dt="2021-02-08T15:20:07.043" v="51"/>
          <ac:spMkLst>
            <pc:docMk/>
            <pc:sldMk cId="3383299391" sldId="257"/>
            <ac:spMk id="70" creationId="{A3BAF07C-C39E-42EB-BB22-8D46691D9735}"/>
          </ac:spMkLst>
        </pc:spChg>
        <pc:grpChg chg="add del">
          <ac:chgData name="Nikki Louise Bennett (1905849)" userId="S::1905849@student.uwtsd.ac.uk::436b1d22-64db-441b-96eb-d9e8e6da5ceb" providerId="AD" clId="Web-{64E663DA-60DF-4535-B35B-9E22B8BF1718}" dt="2021-02-08T15:19:49.653" v="47"/>
          <ac:grpSpMkLst>
            <pc:docMk/>
            <pc:sldMk cId="3383299391" sldId="257"/>
            <ac:grpSpMk id="9" creationId="{E8DD8E1A-9945-4DBA-BC40-7A028BF32D2D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49.653" v="47"/>
          <ac:grpSpMkLst>
            <pc:docMk/>
            <pc:sldMk cId="3383299391" sldId="257"/>
            <ac:grpSpMk id="10" creationId="{F35369DB-627C-41BD-9041-6426E8BF6604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45.950" v="45"/>
          <ac:grpSpMkLst>
            <pc:docMk/>
            <pc:sldMk cId="3383299391" sldId="257"/>
            <ac:grpSpMk id="12" creationId="{E8DD8E1A-9945-4DBA-BC40-7A028BF32D2D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49.653" v="47"/>
          <ac:grpSpMkLst>
            <pc:docMk/>
            <pc:sldMk cId="3383299391" sldId="257"/>
            <ac:grpSpMk id="34" creationId="{6C272060-BC98-4C91-A58F-4DFEC566CF7F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45.950" v="45"/>
          <ac:grpSpMkLst>
            <pc:docMk/>
            <pc:sldMk cId="3383299391" sldId="257"/>
            <ac:grpSpMk id="35" creationId="{F35369DB-627C-41BD-9041-6426E8BF6604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56.465" v="49"/>
          <ac:grpSpMkLst>
            <pc:docMk/>
            <pc:sldMk cId="3383299391" sldId="257"/>
            <ac:grpSpMk id="41" creationId="{E8DD8E1A-9945-4DBA-BC40-7A028BF32D2D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45.950" v="45"/>
          <ac:grpSpMkLst>
            <pc:docMk/>
            <pc:sldMk cId="3383299391" sldId="257"/>
            <ac:grpSpMk id="42" creationId="{088B852E-5494-418B-A833-75CF016A9E20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20:07.043" v="51"/>
          <ac:grpSpMkLst>
            <pc:docMk/>
            <pc:sldMk cId="3383299391" sldId="257"/>
            <ac:grpSpMk id="62" creationId="{E8DD8E1A-9945-4DBA-BC40-7A028BF32D2D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56.465" v="49"/>
          <ac:grpSpMkLst>
            <pc:docMk/>
            <pc:sldMk cId="3383299391" sldId="257"/>
            <ac:grpSpMk id="64" creationId="{F35369DB-627C-41BD-9041-6426E8BF6604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19:56.465" v="49"/>
          <ac:grpSpMkLst>
            <pc:docMk/>
            <pc:sldMk cId="3383299391" sldId="257"/>
            <ac:grpSpMk id="67" creationId="{6C272060-BC98-4C91-A58F-4DFEC566CF7F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20:07.043" v="51"/>
          <ac:grpSpMkLst>
            <pc:docMk/>
            <pc:sldMk cId="3383299391" sldId="257"/>
            <ac:grpSpMk id="69" creationId="{F35369DB-627C-41BD-9041-6426E8BF6604}"/>
          </ac:grpSpMkLst>
        </pc:grpChg>
        <pc:grpChg chg="add del">
          <ac:chgData name="Nikki Louise Bennett (1905849)" userId="S::1905849@student.uwtsd.ac.uk::436b1d22-64db-441b-96eb-d9e8e6da5ceb" providerId="AD" clId="Web-{64E663DA-60DF-4535-B35B-9E22B8BF1718}" dt="2021-02-08T15:20:07.043" v="51"/>
          <ac:grpSpMkLst>
            <pc:docMk/>
            <pc:sldMk cId="3383299391" sldId="257"/>
            <ac:grpSpMk id="71" creationId="{D8E9CF54-0466-4261-9E62-0249E60E1886}"/>
          </ac:grpSpMkLst>
        </pc:grpChg>
        <pc:graphicFrameChg chg="add mod ord modGraphic">
          <ac:chgData name="Nikki Louise Bennett (1905849)" userId="S::1905849@student.uwtsd.ac.uk::436b1d22-64db-441b-96eb-d9e8e6da5ceb" providerId="AD" clId="Web-{64E663DA-60DF-4535-B35B-9E22B8BF1718}" dt="2021-02-08T15:26:08.916" v="80"/>
          <ac:graphicFrameMkLst>
            <pc:docMk/>
            <pc:sldMk cId="3383299391" sldId="257"/>
            <ac:graphicFrameMk id="2" creationId="{2188F52B-0A43-461C-91DC-2FA92330EC12}"/>
          </ac:graphicFrameMkLst>
        </pc:graphicFrameChg>
      </pc:sldChg>
      <pc:sldMasterChg chg="del delSldLayout">
        <pc:chgData name="Nikki Louise Bennett (1905849)" userId="S::1905849@student.uwtsd.ac.uk::436b1d22-64db-441b-96eb-d9e8e6da5ceb" providerId="AD" clId="Web-{64E663DA-60DF-4535-B35B-9E22B8BF1718}" dt="2021-02-08T15:19:30.013" v="43"/>
        <pc:sldMasterMkLst>
          <pc:docMk/>
          <pc:sldMasterMk cId="2460954070" sldId="2147483660"/>
        </pc:sldMasterMkLst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ikki Louise Bennett (1905849)" userId="S::1905849@student.uwtsd.ac.uk::436b1d22-64db-441b-96eb-d9e8e6da5ceb" providerId="AD" clId="Web-{64E663DA-60DF-4535-B35B-9E22B8BF1718}" dt="2021-02-08T15:19:30.013" v="4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Nikki Louise Bennett (1905849)" userId="S::1905849@student.uwtsd.ac.uk::436b1d22-64db-441b-96eb-d9e8e6da5ceb" providerId="AD" clId="Web-{64E663DA-60DF-4535-B35B-9E22B8BF1718}" dt="2021-02-08T15:20:07.043" v="51"/>
        <pc:sldMasterMkLst>
          <pc:docMk/>
          <pc:sldMasterMk cId="1333754762" sldId="2147483672"/>
        </pc:sldMasterMkLst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1495253731" sldId="2147483673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3951665865" sldId="2147483674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1557484530" sldId="2147483675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404624802" sldId="2147483676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2302346919" sldId="2147483677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3026541082" sldId="2147483678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241651365" sldId="2147483679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4269775931" sldId="2147483680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3359181327" sldId="2147483681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2578035193" sldId="2147483682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7.043" v="51"/>
          <pc:sldLayoutMkLst>
            <pc:docMk/>
            <pc:sldMasterMk cId="1333754762" sldId="2147483672"/>
            <pc:sldLayoutMk cId="881803370" sldId="2147483683"/>
          </pc:sldLayoutMkLst>
        </pc:sldLayoutChg>
      </pc:sldMasterChg>
      <pc:sldMasterChg chg="add del addSldLayout delSldLayout modSldLayout">
        <pc:chgData name="Nikki Louise Bennett (1905849)" userId="S::1905849@student.uwtsd.ac.uk::436b1d22-64db-441b-96eb-d9e8e6da5ceb" providerId="AD" clId="Web-{64E663DA-60DF-4535-B35B-9E22B8BF1718}" dt="2021-02-08T15:20:08.497" v="52"/>
        <pc:sldMasterMkLst>
          <pc:docMk/>
          <pc:sldMasterMk cId="4103181482" sldId="2147483684"/>
        </pc:sldMasterMkLst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436208038" sldId="2147483685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2914222062" sldId="2147483686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3544601166" sldId="2147483687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2117742270" sldId="2147483688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2679466190" sldId="2147483689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2625928142" sldId="2147483690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4042684816" sldId="2147483691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205493654" sldId="2147483692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869348039" sldId="2147483693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1122072208" sldId="2147483694"/>
          </pc:sldLayoutMkLst>
        </pc:sldLayoutChg>
        <pc:sldLayoutChg chg="add del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4103181482" sldId="2147483684"/>
            <pc:sldLayoutMk cId="1240427387" sldId="2147483695"/>
          </pc:sldLayoutMkLst>
        </pc:sldLayoutChg>
      </pc:sldMasterChg>
      <pc:sldMasterChg chg="add addSldLayout modSldLayout">
        <pc:chgData name="Nikki Louise Bennett (1905849)" userId="S::1905849@student.uwtsd.ac.uk::436b1d22-64db-441b-96eb-d9e8e6da5ceb" providerId="AD" clId="Web-{64E663DA-60DF-4535-B35B-9E22B8BF1718}" dt="2021-02-08T15:20:08.497" v="52"/>
        <pc:sldMasterMkLst>
          <pc:docMk/>
          <pc:sldMasterMk cId="3238411783" sldId="2147483696"/>
        </pc:sldMasterMkLst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3767519419" sldId="2147483697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2250332663" sldId="2147483698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2464027599" sldId="2147483699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2650414374" sldId="2147483700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1616710232" sldId="2147483701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2990167166" sldId="2147483702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3439900208" sldId="2147483703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2953671950" sldId="2147483704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188469483" sldId="2147483705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3266333666" sldId="2147483706"/>
          </pc:sldLayoutMkLst>
        </pc:sldLayoutChg>
        <pc:sldLayoutChg chg="add mod replId">
          <pc:chgData name="Nikki Louise Bennett (1905849)" userId="S::1905849@student.uwtsd.ac.uk::436b1d22-64db-441b-96eb-d9e8e6da5ceb" providerId="AD" clId="Web-{64E663DA-60DF-4535-B35B-9E22B8BF1718}" dt="2021-02-08T15:20:08.497" v="52"/>
          <pc:sldLayoutMkLst>
            <pc:docMk/>
            <pc:sldMasterMk cId="3238411783" sldId="2147483696"/>
            <pc:sldLayoutMk cId="511084389" sldId="2147483707"/>
          </pc:sldLayoutMkLst>
        </pc:sldLayoutChg>
      </pc:sldMasterChg>
    </pc:docChg>
  </pc:docChgLst>
  <pc:docChgLst>
    <pc:chgData name="Nikki Louise Bennett (1905849)" userId="436b1d22-64db-441b-96eb-d9e8e6da5ceb" providerId="ADAL" clId="{323DF3FC-1F80-48BC-BCDE-5C32A93A1240}"/>
    <pc:docChg chg="undo custSel mod addSld delSld modSld sldOrd modMainMaster addSection modSection">
      <pc:chgData name="Nikki Louise Bennett (1905849)" userId="436b1d22-64db-441b-96eb-d9e8e6da5ceb" providerId="ADAL" clId="{323DF3FC-1F80-48BC-BCDE-5C32A93A1240}" dt="2021-03-02T15:42:59.958" v="2891" actId="20577"/>
      <pc:docMkLst>
        <pc:docMk/>
      </pc:docMkLst>
      <pc:sldChg chg="addSp delSp modSp mod modTransition setBg modAnim">
        <pc:chgData name="Nikki Louise Bennett (1905849)" userId="436b1d22-64db-441b-96eb-d9e8e6da5ceb" providerId="ADAL" clId="{323DF3FC-1F80-48BC-BCDE-5C32A93A1240}" dt="2021-03-02T15:41:02.080" v="2867" actId="1076"/>
        <pc:sldMkLst>
          <pc:docMk/>
          <pc:sldMk cId="3383299391" sldId="257"/>
        </pc:sldMkLst>
        <pc:spChg chg="mod">
          <ac:chgData name="Nikki Louise Bennett (1905849)" userId="436b1d22-64db-441b-96eb-d9e8e6da5ceb" providerId="ADAL" clId="{323DF3FC-1F80-48BC-BCDE-5C32A93A1240}" dt="2021-03-02T15:40:46.600" v="2864" actId="1076"/>
          <ac:spMkLst>
            <pc:docMk/>
            <pc:sldMk cId="3383299391" sldId="257"/>
            <ac:spMk id="3" creationId="{62E90857-4025-4AEC-ABA1-EE56A78D5BA4}"/>
          </ac:spMkLst>
        </pc:spChg>
        <pc:spChg chg="mod">
          <ac:chgData name="Nikki Louise Bennett (1905849)" userId="436b1d22-64db-441b-96eb-d9e8e6da5ceb" providerId="ADAL" clId="{323DF3FC-1F80-48BC-BCDE-5C32A93A1240}" dt="2021-03-02T15:40:51.813" v="2865" actId="1076"/>
          <ac:spMkLst>
            <pc:docMk/>
            <pc:sldMk cId="3383299391" sldId="257"/>
            <ac:spMk id="4" creationId="{F36BCE98-98D9-43E2-81DB-2CB8999984E4}"/>
          </ac:spMkLst>
        </pc:spChg>
        <pc:spChg chg="mod">
          <ac:chgData name="Nikki Louise Bennett (1905849)" userId="436b1d22-64db-441b-96eb-d9e8e6da5ceb" providerId="ADAL" clId="{323DF3FC-1F80-48BC-BCDE-5C32A93A1240}" dt="2021-03-02T15:40:57.212" v="2866" actId="1076"/>
          <ac:spMkLst>
            <pc:docMk/>
            <pc:sldMk cId="3383299391" sldId="257"/>
            <ac:spMk id="5" creationId="{D04761A9-2500-47BE-B87E-C09754A44786}"/>
          </ac:spMkLst>
        </pc:spChg>
        <pc:spChg chg="mod">
          <ac:chgData name="Nikki Louise Bennett (1905849)" userId="436b1d22-64db-441b-96eb-d9e8e6da5ceb" providerId="ADAL" clId="{323DF3FC-1F80-48BC-BCDE-5C32A93A1240}" dt="2021-02-26T14:10:26.723" v="2042" actId="115"/>
          <ac:spMkLst>
            <pc:docMk/>
            <pc:sldMk cId="3383299391" sldId="257"/>
            <ac:spMk id="6" creationId="{5E7B81BF-460A-46D1-8D93-599EC61C8DBF}"/>
          </ac:spMkLst>
        </pc:spChg>
        <pc:spChg chg="mod">
          <ac:chgData name="Nikki Louise Bennett (1905849)" userId="436b1d22-64db-441b-96eb-d9e8e6da5ceb" providerId="ADAL" clId="{323DF3FC-1F80-48BC-BCDE-5C32A93A1240}" dt="2021-03-02T15:41:02.080" v="2867" actId="1076"/>
          <ac:spMkLst>
            <pc:docMk/>
            <pc:sldMk cId="3383299391" sldId="257"/>
            <ac:spMk id="7" creationId="{EC2459F4-EAA3-4395-950F-48B09CB36BC8}"/>
          </ac:spMkLst>
        </pc:spChg>
        <pc:spChg chg="add mod">
          <ac:chgData name="Nikki Louise Bennett (1905849)" userId="436b1d22-64db-441b-96eb-d9e8e6da5ceb" providerId="ADAL" clId="{323DF3FC-1F80-48BC-BCDE-5C32A93A1240}" dt="2021-03-01T13:33:02.625" v="2490" actId="1076"/>
          <ac:spMkLst>
            <pc:docMk/>
            <pc:sldMk cId="3383299391" sldId="257"/>
            <ac:spMk id="8" creationId="{5F7E2A80-D951-48DF-8C30-51BC9C496B14}"/>
          </ac:spMkLst>
        </pc:spChg>
        <pc:graphicFrameChg chg="mod modGraphic">
          <ac:chgData name="Nikki Louise Bennett (1905849)" userId="436b1d22-64db-441b-96eb-d9e8e6da5ceb" providerId="ADAL" clId="{323DF3FC-1F80-48BC-BCDE-5C32A93A1240}" dt="2021-03-01T13:33:44.298" v="2493" actId="1076"/>
          <ac:graphicFrameMkLst>
            <pc:docMk/>
            <pc:sldMk cId="3383299391" sldId="257"/>
            <ac:graphicFrameMk id="2" creationId="{2188F52B-0A43-461C-91DC-2FA92330EC12}"/>
          </ac:graphicFrameMkLst>
        </pc:graphicFrameChg>
        <pc:picChg chg="add del mod">
          <ac:chgData name="Nikki Louise Bennett (1905849)" userId="436b1d22-64db-441b-96eb-d9e8e6da5ceb" providerId="ADAL" clId="{323DF3FC-1F80-48BC-BCDE-5C32A93A1240}" dt="2021-03-01T14:22:46.706" v="2506"/>
          <ac:picMkLst>
            <pc:docMk/>
            <pc:sldMk cId="3383299391" sldId="257"/>
            <ac:picMk id="9" creationId="{57E181BE-2088-43D5-A9E4-DE91419F77C7}"/>
          </ac:picMkLst>
        </pc:picChg>
        <pc:picChg chg="add del mod">
          <ac:chgData name="Nikki Louise Bennett (1905849)" userId="436b1d22-64db-441b-96eb-d9e8e6da5ceb" providerId="ADAL" clId="{323DF3FC-1F80-48BC-BCDE-5C32A93A1240}" dt="2021-03-01T14:27:49.794" v="2508"/>
          <ac:picMkLst>
            <pc:docMk/>
            <pc:sldMk cId="3383299391" sldId="257"/>
            <ac:picMk id="10" creationId="{4D0F1E09-2520-4A16-8E14-54993B546BA9}"/>
          </ac:picMkLst>
        </pc:picChg>
        <pc:picChg chg="add del mod">
          <ac:chgData name="Nikki Louise Bennett (1905849)" userId="436b1d22-64db-441b-96eb-d9e8e6da5ceb" providerId="ADAL" clId="{323DF3FC-1F80-48BC-BCDE-5C32A93A1240}" dt="2021-03-01T14:40:49.200" v="2512"/>
          <ac:picMkLst>
            <pc:docMk/>
            <pc:sldMk cId="3383299391" sldId="257"/>
            <ac:picMk id="11" creationId="{96C8626B-AA13-4953-A6E2-137F9C7C6980}"/>
          </ac:picMkLst>
        </pc:picChg>
        <pc:picChg chg="add mod">
          <ac:chgData name="Nikki Louise Bennett (1905849)" userId="436b1d22-64db-441b-96eb-d9e8e6da5ceb" providerId="ADAL" clId="{323DF3FC-1F80-48BC-BCDE-5C32A93A1240}" dt="2021-03-01T14:43:34.559" v="2513"/>
          <ac:picMkLst>
            <pc:docMk/>
            <pc:sldMk cId="3383299391" sldId="257"/>
            <ac:picMk id="12" creationId="{3F94992A-5743-43E5-9280-ED48EC048452}"/>
          </ac:picMkLst>
        </pc:picChg>
      </pc:sldChg>
      <pc:sldChg chg="addSp delSp modSp new mod modTransition setBg modAnim">
        <pc:chgData name="Nikki Louise Bennett (1905849)" userId="436b1d22-64db-441b-96eb-d9e8e6da5ceb" providerId="ADAL" clId="{323DF3FC-1F80-48BC-BCDE-5C32A93A1240}" dt="2021-03-02T15:39:57.128" v="2863" actId="14100"/>
        <pc:sldMkLst>
          <pc:docMk/>
          <pc:sldMk cId="1604070688" sldId="258"/>
        </pc:sldMkLst>
        <pc:spChg chg="add del mod">
          <ac:chgData name="Nikki Louise Bennett (1905849)" userId="436b1d22-64db-441b-96eb-d9e8e6da5ceb" providerId="ADAL" clId="{323DF3FC-1F80-48BC-BCDE-5C32A93A1240}" dt="2021-02-09T11:47:53.835" v="148" actId="478"/>
          <ac:spMkLst>
            <pc:docMk/>
            <pc:sldMk cId="1604070688" sldId="258"/>
            <ac:spMk id="2" creationId="{DB1C4D85-DE27-4970-BC51-B0B06A42818F}"/>
          </ac:spMkLst>
        </pc:spChg>
        <pc:spChg chg="add del mod">
          <ac:chgData name="Nikki Louise Bennett (1905849)" userId="436b1d22-64db-441b-96eb-d9e8e6da5ceb" providerId="ADAL" clId="{323DF3FC-1F80-48BC-BCDE-5C32A93A1240}" dt="2021-02-09T11:52:25.156" v="277" actId="478"/>
          <ac:spMkLst>
            <pc:docMk/>
            <pc:sldMk cId="1604070688" sldId="258"/>
            <ac:spMk id="3" creationId="{568C02D4-DECB-4756-84D8-C6F2ABEA5827}"/>
          </ac:spMkLst>
        </pc:spChg>
        <pc:spChg chg="add del mod">
          <ac:chgData name="Nikki Louise Bennett (1905849)" userId="436b1d22-64db-441b-96eb-d9e8e6da5ceb" providerId="ADAL" clId="{323DF3FC-1F80-48BC-BCDE-5C32A93A1240}" dt="2021-02-09T11:52:27.033" v="278" actId="478"/>
          <ac:spMkLst>
            <pc:docMk/>
            <pc:sldMk cId="1604070688" sldId="258"/>
            <ac:spMk id="4" creationId="{C81EAEAA-B0A7-493C-97E1-CD36B73D6B95}"/>
          </ac:spMkLst>
        </pc:spChg>
        <pc:spChg chg="add del mod">
          <ac:chgData name="Nikki Louise Bennett (1905849)" userId="436b1d22-64db-441b-96eb-d9e8e6da5ceb" providerId="ADAL" clId="{323DF3FC-1F80-48BC-BCDE-5C32A93A1240}" dt="2021-02-09T11:52:23.268" v="276" actId="478"/>
          <ac:spMkLst>
            <pc:docMk/>
            <pc:sldMk cId="1604070688" sldId="258"/>
            <ac:spMk id="5" creationId="{B2E64562-7305-4401-891B-0B626636BCD3}"/>
          </ac:spMkLst>
        </pc:spChg>
        <pc:spChg chg="add del mod">
          <ac:chgData name="Nikki Louise Bennett (1905849)" userId="436b1d22-64db-441b-96eb-d9e8e6da5ceb" providerId="ADAL" clId="{323DF3FC-1F80-48BC-BCDE-5C32A93A1240}" dt="2021-02-09T11:52:21.683" v="275" actId="478"/>
          <ac:spMkLst>
            <pc:docMk/>
            <pc:sldMk cId="1604070688" sldId="258"/>
            <ac:spMk id="6" creationId="{930CB6A5-7A1C-46D3-95C6-A47AEE7A80C0}"/>
          </ac:spMkLst>
        </pc:spChg>
        <pc:spChg chg="add del mod">
          <ac:chgData name="Nikki Louise Bennett (1905849)" userId="436b1d22-64db-441b-96eb-d9e8e6da5ceb" providerId="ADAL" clId="{323DF3FC-1F80-48BC-BCDE-5C32A93A1240}" dt="2021-02-09T11:59:38.528" v="390" actId="478"/>
          <ac:spMkLst>
            <pc:docMk/>
            <pc:sldMk cId="1604070688" sldId="258"/>
            <ac:spMk id="7" creationId="{2D88B213-70D9-4C7C-B431-A715C26415B4}"/>
          </ac:spMkLst>
        </pc:spChg>
        <pc:spChg chg="add del mod">
          <ac:chgData name="Nikki Louise Bennett (1905849)" userId="436b1d22-64db-441b-96eb-d9e8e6da5ceb" providerId="ADAL" clId="{323DF3FC-1F80-48BC-BCDE-5C32A93A1240}" dt="2021-02-09T11:55:32.639" v="331" actId="478"/>
          <ac:spMkLst>
            <pc:docMk/>
            <pc:sldMk cId="1604070688" sldId="258"/>
            <ac:spMk id="8" creationId="{1AC02203-1A5C-4621-80BE-B03857CA929E}"/>
          </ac:spMkLst>
        </pc:spChg>
        <pc:spChg chg="add del mod">
          <ac:chgData name="Nikki Louise Bennett (1905849)" userId="436b1d22-64db-441b-96eb-d9e8e6da5ceb" providerId="ADAL" clId="{323DF3FC-1F80-48BC-BCDE-5C32A93A1240}" dt="2021-02-09T11:52:01.117" v="261"/>
          <ac:spMkLst>
            <pc:docMk/>
            <pc:sldMk cId="1604070688" sldId="258"/>
            <ac:spMk id="9" creationId="{94C6E36F-4A51-443B-89D9-4641F00A3B95}"/>
          </ac:spMkLst>
        </pc:spChg>
        <pc:spChg chg="add del mod">
          <ac:chgData name="Nikki Louise Bennett (1905849)" userId="436b1d22-64db-441b-96eb-d9e8e6da5ceb" providerId="ADAL" clId="{323DF3FC-1F80-48BC-BCDE-5C32A93A1240}" dt="2021-02-09T11:52:00.750" v="260"/>
          <ac:spMkLst>
            <pc:docMk/>
            <pc:sldMk cId="1604070688" sldId="258"/>
            <ac:spMk id="10" creationId="{061DB47B-9549-402A-8ECC-3CD82D43AA61}"/>
          </ac:spMkLst>
        </pc:spChg>
        <pc:spChg chg="add del mod">
          <ac:chgData name="Nikki Louise Bennett (1905849)" userId="436b1d22-64db-441b-96eb-d9e8e6da5ceb" providerId="ADAL" clId="{323DF3FC-1F80-48BC-BCDE-5C32A93A1240}" dt="2021-02-09T11:52:00.326" v="259"/>
          <ac:spMkLst>
            <pc:docMk/>
            <pc:sldMk cId="1604070688" sldId="258"/>
            <ac:spMk id="11" creationId="{AA10D57E-868E-4740-AD70-CF542F8800B7}"/>
          </ac:spMkLst>
        </pc:spChg>
        <pc:spChg chg="add del mod">
          <ac:chgData name="Nikki Louise Bennett (1905849)" userId="436b1d22-64db-441b-96eb-d9e8e6da5ceb" providerId="ADAL" clId="{323DF3FC-1F80-48BC-BCDE-5C32A93A1240}" dt="2021-02-09T11:52:00.123" v="258"/>
          <ac:spMkLst>
            <pc:docMk/>
            <pc:sldMk cId="1604070688" sldId="258"/>
            <ac:spMk id="12" creationId="{1CCDBC6A-5177-470B-9CCC-AD805A8D4A0C}"/>
          </ac:spMkLst>
        </pc:spChg>
        <pc:spChg chg="add del mod">
          <ac:chgData name="Nikki Louise Bennett (1905849)" userId="436b1d22-64db-441b-96eb-d9e8e6da5ceb" providerId="ADAL" clId="{323DF3FC-1F80-48BC-BCDE-5C32A93A1240}" dt="2021-02-09T11:53:32.571" v="299" actId="478"/>
          <ac:spMkLst>
            <pc:docMk/>
            <pc:sldMk cId="1604070688" sldId="258"/>
            <ac:spMk id="13" creationId="{E17F126A-124F-4E66-AE52-3A27165E8F08}"/>
          </ac:spMkLst>
        </pc:spChg>
        <pc:spChg chg="add del mod">
          <ac:chgData name="Nikki Louise Bennett (1905849)" userId="436b1d22-64db-441b-96eb-d9e8e6da5ceb" providerId="ADAL" clId="{323DF3FC-1F80-48BC-BCDE-5C32A93A1240}" dt="2021-02-09T11:59:32.983" v="388" actId="478"/>
          <ac:spMkLst>
            <pc:docMk/>
            <pc:sldMk cId="1604070688" sldId="258"/>
            <ac:spMk id="14" creationId="{665EE323-93DD-4834-8738-413AC4B63788}"/>
          </ac:spMkLst>
        </pc:spChg>
        <pc:spChg chg="add del mod">
          <ac:chgData name="Nikki Louise Bennett (1905849)" userId="436b1d22-64db-441b-96eb-d9e8e6da5ceb" providerId="ADAL" clId="{323DF3FC-1F80-48BC-BCDE-5C32A93A1240}" dt="2021-02-09T11:59:40.574" v="391" actId="478"/>
          <ac:spMkLst>
            <pc:docMk/>
            <pc:sldMk cId="1604070688" sldId="258"/>
            <ac:spMk id="15" creationId="{BA9A3B8A-CA6A-45E6-A7C1-94705797AA44}"/>
          </ac:spMkLst>
        </pc:spChg>
        <pc:spChg chg="add del mod">
          <ac:chgData name="Nikki Louise Bennett (1905849)" userId="436b1d22-64db-441b-96eb-d9e8e6da5ceb" providerId="ADAL" clId="{323DF3FC-1F80-48BC-BCDE-5C32A93A1240}" dt="2021-02-09T11:59:31.024" v="387" actId="478"/>
          <ac:spMkLst>
            <pc:docMk/>
            <pc:sldMk cId="1604070688" sldId="258"/>
            <ac:spMk id="16" creationId="{153F1B08-2027-49B6-B744-6E09DBAC6784}"/>
          </ac:spMkLst>
        </pc:spChg>
        <pc:spChg chg="add del mod">
          <ac:chgData name="Nikki Louise Bennett (1905849)" userId="436b1d22-64db-441b-96eb-d9e8e6da5ceb" providerId="ADAL" clId="{323DF3FC-1F80-48BC-BCDE-5C32A93A1240}" dt="2021-02-09T11:59:36.081" v="389" actId="478"/>
          <ac:spMkLst>
            <pc:docMk/>
            <pc:sldMk cId="1604070688" sldId="258"/>
            <ac:spMk id="17" creationId="{A28D47C6-3A6B-4842-B925-1F854550E20D}"/>
          </ac:spMkLst>
        </pc:spChg>
        <pc:spChg chg="add del mod">
          <ac:chgData name="Nikki Louise Bennett (1905849)" userId="436b1d22-64db-441b-96eb-d9e8e6da5ceb" providerId="ADAL" clId="{323DF3FC-1F80-48BC-BCDE-5C32A93A1240}" dt="2021-02-09T11:59:42.855" v="392" actId="478"/>
          <ac:spMkLst>
            <pc:docMk/>
            <pc:sldMk cId="1604070688" sldId="258"/>
            <ac:spMk id="18" creationId="{B44286BE-F390-4620-B359-2D4E973EF6FF}"/>
          </ac:spMkLst>
        </pc:spChg>
        <pc:spChg chg="add del mod">
          <ac:chgData name="Nikki Louise Bennett (1905849)" userId="436b1d22-64db-441b-96eb-d9e8e6da5ceb" providerId="ADAL" clId="{323DF3FC-1F80-48BC-BCDE-5C32A93A1240}" dt="2021-02-09T12:00:16.142" v="395" actId="478"/>
          <ac:spMkLst>
            <pc:docMk/>
            <pc:sldMk cId="1604070688" sldId="258"/>
            <ac:spMk id="19" creationId="{C754A804-83E6-4162-8198-78FF202FCAD1}"/>
          </ac:spMkLst>
        </pc:spChg>
        <pc:spChg chg="add mod">
          <ac:chgData name="Nikki Louise Bennett (1905849)" userId="436b1d22-64db-441b-96eb-d9e8e6da5ceb" providerId="ADAL" clId="{323DF3FC-1F80-48BC-BCDE-5C32A93A1240}" dt="2021-03-02T15:39:51.319" v="2862" actId="1076"/>
          <ac:spMkLst>
            <pc:docMk/>
            <pc:sldMk cId="1604070688" sldId="258"/>
            <ac:spMk id="21" creationId="{DA62666C-B7B2-438B-B087-9DA69CE7D1B6}"/>
          </ac:spMkLst>
        </pc:spChg>
        <pc:spChg chg="add mod">
          <ac:chgData name="Nikki Louise Bennett (1905849)" userId="436b1d22-64db-441b-96eb-d9e8e6da5ceb" providerId="ADAL" clId="{323DF3FC-1F80-48BC-BCDE-5C32A93A1240}" dt="2021-02-09T12:06:22.967" v="550" actId="1076"/>
          <ac:spMkLst>
            <pc:docMk/>
            <pc:sldMk cId="1604070688" sldId="258"/>
            <ac:spMk id="22" creationId="{811010F5-B841-4D64-A927-9536A301693D}"/>
          </ac:spMkLst>
        </pc:spChg>
        <pc:spChg chg="add mod">
          <ac:chgData name="Nikki Louise Bennett (1905849)" userId="436b1d22-64db-441b-96eb-d9e8e6da5ceb" providerId="ADAL" clId="{323DF3FC-1F80-48BC-BCDE-5C32A93A1240}" dt="2021-02-26T14:16:45.290" v="2214" actId="688"/>
          <ac:spMkLst>
            <pc:docMk/>
            <pc:sldMk cId="1604070688" sldId="258"/>
            <ac:spMk id="23" creationId="{5AF7D0AE-59C4-44AE-BDE2-D191604D6D85}"/>
          </ac:spMkLst>
        </pc:spChg>
        <pc:spChg chg="add mod">
          <ac:chgData name="Nikki Louise Bennett (1905849)" userId="436b1d22-64db-441b-96eb-d9e8e6da5ceb" providerId="ADAL" clId="{323DF3FC-1F80-48BC-BCDE-5C32A93A1240}" dt="2021-03-02T15:39:57.128" v="2863" actId="14100"/>
          <ac:spMkLst>
            <pc:docMk/>
            <pc:sldMk cId="1604070688" sldId="258"/>
            <ac:spMk id="24" creationId="{FDF5EB28-950A-4F74-B611-1619C0AB6226}"/>
          </ac:spMkLst>
        </pc:spChg>
        <pc:spChg chg="add del mod">
          <ac:chgData name="Nikki Louise Bennett (1905849)" userId="436b1d22-64db-441b-96eb-d9e8e6da5ceb" providerId="ADAL" clId="{323DF3FC-1F80-48BC-BCDE-5C32A93A1240}" dt="2021-02-09T12:08:25.462" v="569" actId="478"/>
          <ac:spMkLst>
            <pc:docMk/>
            <pc:sldMk cId="1604070688" sldId="258"/>
            <ac:spMk id="25" creationId="{4AF10EB0-2504-46A6-B705-85ACC56FA3A2}"/>
          </ac:spMkLst>
        </pc:spChg>
        <pc:spChg chg="add mod">
          <ac:chgData name="Nikki Louise Bennett (1905849)" userId="436b1d22-64db-441b-96eb-d9e8e6da5ceb" providerId="ADAL" clId="{323DF3FC-1F80-48BC-BCDE-5C32A93A1240}" dt="2021-03-02T15:39:42.397" v="2861" actId="14100"/>
          <ac:spMkLst>
            <pc:docMk/>
            <pc:sldMk cId="1604070688" sldId="258"/>
            <ac:spMk id="26" creationId="{2E4D4FDB-6A08-49A6-A925-CC6EECF89E43}"/>
          </ac:spMkLst>
        </pc:spChg>
        <pc:spChg chg="add mod">
          <ac:chgData name="Nikki Louise Bennett (1905849)" userId="436b1d22-64db-441b-96eb-d9e8e6da5ceb" providerId="ADAL" clId="{323DF3FC-1F80-48BC-BCDE-5C32A93A1240}" dt="2021-03-02T15:39:36.034" v="2860" actId="688"/>
          <ac:spMkLst>
            <pc:docMk/>
            <pc:sldMk cId="1604070688" sldId="258"/>
            <ac:spMk id="27" creationId="{00478476-5D2A-48D6-A296-EE93AC51D47D}"/>
          </ac:spMkLst>
        </pc:spChg>
        <pc:spChg chg="add mod">
          <ac:chgData name="Nikki Louise Bennett (1905849)" userId="436b1d22-64db-441b-96eb-d9e8e6da5ceb" providerId="ADAL" clId="{323DF3FC-1F80-48BC-BCDE-5C32A93A1240}" dt="2021-02-26T14:18:41.926" v="2226" actId="1076"/>
          <ac:spMkLst>
            <pc:docMk/>
            <pc:sldMk cId="1604070688" sldId="258"/>
            <ac:spMk id="28" creationId="{FE43FB87-6F02-4389-A192-F4099A254F6D}"/>
          </ac:spMkLst>
        </pc:spChg>
        <pc:spChg chg="add mod">
          <ac:chgData name="Nikki Louise Bennett (1905849)" userId="436b1d22-64db-441b-96eb-d9e8e6da5ceb" providerId="ADAL" clId="{323DF3FC-1F80-48BC-BCDE-5C32A93A1240}" dt="2021-02-09T13:13:59.627" v="964" actId="14100"/>
          <ac:spMkLst>
            <pc:docMk/>
            <pc:sldMk cId="1604070688" sldId="258"/>
            <ac:spMk id="29" creationId="{BD61B9FF-B698-4B68-861D-B3A90BAF7167}"/>
          </ac:spMkLst>
        </pc:spChg>
        <pc:spChg chg="add del">
          <ac:chgData name="Nikki Louise Bennett (1905849)" userId="436b1d22-64db-441b-96eb-d9e8e6da5ceb" providerId="ADAL" clId="{323DF3FC-1F80-48BC-BCDE-5C32A93A1240}" dt="2021-02-09T12:10:18.057" v="616"/>
          <ac:spMkLst>
            <pc:docMk/>
            <pc:sldMk cId="1604070688" sldId="258"/>
            <ac:spMk id="30" creationId="{3A96A38E-56F1-42D4-984C-B6C72A332097}"/>
          </ac:spMkLst>
        </pc:spChg>
        <pc:spChg chg="add mod">
          <ac:chgData name="Nikki Louise Bennett (1905849)" userId="436b1d22-64db-441b-96eb-d9e8e6da5ceb" providerId="ADAL" clId="{323DF3FC-1F80-48BC-BCDE-5C32A93A1240}" dt="2021-02-26T14:17:19.179" v="2218" actId="1076"/>
          <ac:spMkLst>
            <pc:docMk/>
            <pc:sldMk cId="1604070688" sldId="258"/>
            <ac:spMk id="31" creationId="{ABC31BCA-D634-4661-8415-E08BAA3E40D5}"/>
          </ac:spMkLst>
        </pc:spChg>
        <pc:spChg chg="add mod">
          <ac:chgData name="Nikki Louise Bennett (1905849)" userId="436b1d22-64db-441b-96eb-d9e8e6da5ceb" providerId="ADAL" clId="{323DF3FC-1F80-48BC-BCDE-5C32A93A1240}" dt="2021-02-26T14:25:16.821" v="2242" actId="20577"/>
          <ac:spMkLst>
            <pc:docMk/>
            <pc:sldMk cId="1604070688" sldId="258"/>
            <ac:spMk id="32" creationId="{514D60BD-F224-463B-BD39-A052AC3A83CD}"/>
          </ac:spMkLst>
        </pc:spChg>
        <pc:spChg chg="add mod">
          <ac:chgData name="Nikki Louise Bennett (1905849)" userId="436b1d22-64db-441b-96eb-d9e8e6da5ceb" providerId="ADAL" clId="{323DF3FC-1F80-48BC-BCDE-5C32A93A1240}" dt="2021-02-11T16:03:59.690" v="1364" actId="1076"/>
          <ac:spMkLst>
            <pc:docMk/>
            <pc:sldMk cId="1604070688" sldId="258"/>
            <ac:spMk id="33" creationId="{D8AE6B6F-62D9-46FC-867B-3934EBF2B01D}"/>
          </ac:spMkLst>
        </pc:spChg>
        <pc:spChg chg="add del">
          <ac:chgData name="Nikki Louise Bennett (1905849)" userId="436b1d22-64db-441b-96eb-d9e8e6da5ceb" providerId="ADAL" clId="{323DF3FC-1F80-48BC-BCDE-5C32A93A1240}" dt="2021-02-09T12:10:18.060" v="618"/>
          <ac:spMkLst>
            <pc:docMk/>
            <pc:sldMk cId="1604070688" sldId="258"/>
            <ac:spMk id="34" creationId="{156DEB4E-E726-4378-B3AD-81C95ED46663}"/>
          </ac:spMkLst>
        </pc:spChg>
        <pc:spChg chg="add del mod">
          <ac:chgData name="Nikki Louise Bennett (1905849)" userId="436b1d22-64db-441b-96eb-d9e8e6da5ceb" providerId="ADAL" clId="{323DF3FC-1F80-48BC-BCDE-5C32A93A1240}" dt="2021-02-09T12:10:18.063" v="620"/>
          <ac:spMkLst>
            <pc:docMk/>
            <pc:sldMk cId="1604070688" sldId="258"/>
            <ac:spMk id="35" creationId="{801FC2CE-C1CE-49BA-BC2A-46088E1070FF}"/>
          </ac:spMkLst>
        </pc:spChg>
        <pc:spChg chg="add mod">
          <ac:chgData name="Nikki Louise Bennett (1905849)" userId="436b1d22-64db-441b-96eb-d9e8e6da5ceb" providerId="ADAL" clId="{323DF3FC-1F80-48BC-BCDE-5C32A93A1240}" dt="2021-02-09T12:10:34.016" v="621" actId="767"/>
          <ac:spMkLst>
            <pc:docMk/>
            <pc:sldMk cId="1604070688" sldId="258"/>
            <ac:spMk id="36" creationId="{6C61CECF-F26F-4618-8C80-33D077342193}"/>
          </ac:spMkLst>
        </pc:spChg>
        <pc:spChg chg="add mod">
          <ac:chgData name="Nikki Louise Bennett (1905849)" userId="436b1d22-64db-441b-96eb-d9e8e6da5ceb" providerId="ADAL" clId="{323DF3FC-1F80-48BC-BCDE-5C32A93A1240}" dt="2021-03-02T15:39:19.750" v="2857" actId="20577"/>
          <ac:spMkLst>
            <pc:docMk/>
            <pc:sldMk cId="1604070688" sldId="258"/>
            <ac:spMk id="37" creationId="{540C1D01-D02E-4FB1-B0B7-A862ED68734E}"/>
          </ac:spMkLst>
        </pc:spChg>
        <pc:spChg chg="add mod">
          <ac:chgData name="Nikki Louise Bennett (1905849)" userId="436b1d22-64db-441b-96eb-d9e8e6da5ceb" providerId="ADAL" clId="{323DF3FC-1F80-48BC-BCDE-5C32A93A1240}" dt="2021-02-09T13:06:06.425" v="853" actId="208"/>
          <ac:spMkLst>
            <pc:docMk/>
            <pc:sldMk cId="1604070688" sldId="258"/>
            <ac:spMk id="38" creationId="{B1A3938A-FB1F-4D0F-9CF5-1E86E0A0CFCA}"/>
          </ac:spMkLst>
        </pc:spChg>
        <pc:spChg chg="add mod">
          <ac:chgData name="Nikki Louise Bennett (1905849)" userId="436b1d22-64db-441b-96eb-d9e8e6da5ceb" providerId="ADAL" clId="{323DF3FC-1F80-48BC-BCDE-5C32A93A1240}" dt="2021-03-01T13:30:57.309" v="2456" actId="1076"/>
          <ac:spMkLst>
            <pc:docMk/>
            <pc:sldMk cId="1604070688" sldId="258"/>
            <ac:spMk id="39" creationId="{9CADA029-9AAB-4085-B200-7B710AA3B70F}"/>
          </ac:spMkLst>
        </pc:spChg>
        <pc:graphicFrameChg chg="add mod">
          <ac:chgData name="Nikki Louise Bennett (1905849)" userId="436b1d22-64db-441b-96eb-d9e8e6da5ceb" providerId="ADAL" clId="{323DF3FC-1F80-48BC-BCDE-5C32A93A1240}" dt="2021-02-26T14:18:32.833" v="2225" actId="14100"/>
          <ac:graphicFrameMkLst>
            <pc:docMk/>
            <pc:sldMk cId="1604070688" sldId="258"/>
            <ac:graphicFrameMk id="20" creationId="{652BE488-B24E-4780-868D-4A9EDC6AB4D5}"/>
          </ac:graphicFrameMkLst>
        </pc:graphicFrameChg>
        <pc:picChg chg="add del mod">
          <ac:chgData name="Nikki Louise Bennett (1905849)" userId="436b1d22-64db-441b-96eb-d9e8e6da5ceb" providerId="ADAL" clId="{323DF3FC-1F80-48BC-BCDE-5C32A93A1240}" dt="2021-03-01T14:40:25.251" v="2511"/>
          <ac:picMkLst>
            <pc:docMk/>
            <pc:sldMk cId="1604070688" sldId="258"/>
            <ac:picMk id="2" creationId="{16F4B6B8-3620-4498-9F70-0454F24BF33A}"/>
          </ac:picMkLst>
        </pc:picChg>
        <pc:picChg chg="add mod">
          <ac:chgData name="Nikki Louise Bennett (1905849)" userId="436b1d22-64db-441b-96eb-d9e8e6da5ceb" providerId="ADAL" clId="{323DF3FC-1F80-48BC-BCDE-5C32A93A1240}" dt="2021-03-01T14:45:26.501" v="2514"/>
          <ac:picMkLst>
            <pc:docMk/>
            <pc:sldMk cId="1604070688" sldId="258"/>
            <ac:picMk id="3" creationId="{54920957-869F-4DB5-97C1-EBF68A891778}"/>
          </ac:picMkLst>
        </pc:picChg>
      </pc:sldChg>
      <pc:sldChg chg="addSp modSp new mod ord setBg">
        <pc:chgData name="Nikki Louise Bennett (1905849)" userId="436b1d22-64db-441b-96eb-d9e8e6da5ceb" providerId="ADAL" clId="{323DF3FC-1F80-48BC-BCDE-5C32A93A1240}" dt="2021-02-26T14:06:41.788" v="1964" actId="20577"/>
        <pc:sldMkLst>
          <pc:docMk/>
          <pc:sldMk cId="1311989204" sldId="259"/>
        </pc:sldMkLst>
        <pc:spChg chg="add mod">
          <ac:chgData name="Nikki Louise Bennett (1905849)" userId="436b1d22-64db-441b-96eb-d9e8e6da5ceb" providerId="ADAL" clId="{323DF3FC-1F80-48BC-BCDE-5C32A93A1240}" dt="2021-02-26T14:06:41.788" v="1964" actId="20577"/>
          <ac:spMkLst>
            <pc:docMk/>
            <pc:sldMk cId="1311989204" sldId="259"/>
            <ac:spMk id="2" creationId="{3D655CD6-D7D3-480E-B963-37566FBCAC62}"/>
          </ac:spMkLst>
        </pc:spChg>
      </pc:sldChg>
      <pc:sldChg chg="addSp delSp modSp new mod ord modTransition setBg setFolMasterObjs delAnim modAnim setClrOvrMap delDesignElem">
        <pc:chgData name="Nikki Louise Bennett (1905849)" userId="436b1d22-64db-441b-96eb-d9e8e6da5ceb" providerId="ADAL" clId="{323DF3FC-1F80-48BC-BCDE-5C32A93A1240}" dt="2021-03-02T15:42:59.958" v="2891" actId="20577"/>
        <pc:sldMkLst>
          <pc:docMk/>
          <pc:sldMk cId="1498925789" sldId="260"/>
        </pc:sldMkLst>
        <pc:spChg chg="add del mod ord">
          <ac:chgData name="Nikki Louise Bennett (1905849)" userId="436b1d22-64db-441b-96eb-d9e8e6da5ceb" providerId="ADAL" clId="{323DF3FC-1F80-48BC-BCDE-5C32A93A1240}" dt="2021-02-26T14:29:52.232" v="2280" actId="478"/>
          <ac:spMkLst>
            <pc:docMk/>
            <pc:sldMk cId="1498925789" sldId="260"/>
            <ac:spMk id="6" creationId="{295CB762-8698-436E-BD1E-A3E9C6A1923A}"/>
          </ac:spMkLst>
        </pc:spChg>
        <pc:spChg chg="add del mod">
          <ac:chgData name="Nikki Louise Bennett (1905849)" userId="436b1d22-64db-441b-96eb-d9e8e6da5ceb" providerId="ADAL" clId="{323DF3FC-1F80-48BC-BCDE-5C32A93A1240}" dt="2021-02-26T14:26:22.231" v="2248" actId="478"/>
          <ac:spMkLst>
            <pc:docMk/>
            <pc:sldMk cId="1498925789" sldId="260"/>
            <ac:spMk id="9" creationId="{AFF32453-DF37-4D23-A1A5-A7E8855149FC}"/>
          </ac:spMkLst>
        </pc:spChg>
        <pc:spChg chg="add mod ord">
          <ac:chgData name="Nikki Louise Bennett (1905849)" userId="436b1d22-64db-441b-96eb-d9e8e6da5ceb" providerId="ADAL" clId="{323DF3FC-1F80-48BC-BCDE-5C32A93A1240}" dt="2021-03-01T14:56:39.617" v="2625" actId="1076"/>
          <ac:spMkLst>
            <pc:docMk/>
            <pc:sldMk cId="1498925789" sldId="260"/>
            <ac:spMk id="10" creationId="{2A48D10B-5C66-4719-9029-43FDC2E2DFA0}"/>
          </ac:spMkLst>
        </pc:spChg>
        <pc:spChg chg="add del">
          <ac:chgData name="Nikki Louise Bennett (1905849)" userId="436b1d22-64db-441b-96eb-d9e8e6da5ceb" providerId="ADAL" clId="{323DF3FC-1F80-48BC-BCDE-5C32A93A1240}" dt="2021-02-26T14:01:45.449" v="1835" actId="26606"/>
          <ac:spMkLst>
            <pc:docMk/>
            <pc:sldMk cId="1498925789" sldId="260"/>
            <ac:spMk id="11" creationId="{8FDAC42E-BF0D-4839-97E1-4C20C17CF9BA}"/>
          </ac:spMkLst>
        </pc:spChg>
        <pc:spChg chg="add mod">
          <ac:chgData name="Nikki Louise Bennett (1905849)" userId="436b1d22-64db-441b-96eb-d9e8e6da5ceb" providerId="ADAL" clId="{323DF3FC-1F80-48BC-BCDE-5C32A93A1240}" dt="2021-02-26T14:35:54.818" v="2442" actId="207"/>
          <ac:spMkLst>
            <pc:docMk/>
            <pc:sldMk cId="1498925789" sldId="260"/>
            <ac:spMk id="12" creationId="{0E6B39A6-17D3-4C36-ABD4-C364DA53C146}"/>
          </ac:spMkLst>
        </pc:spChg>
        <pc:spChg chg="add del">
          <ac:chgData name="Nikki Louise Bennett (1905849)" userId="436b1d22-64db-441b-96eb-d9e8e6da5ceb" providerId="ADAL" clId="{323DF3FC-1F80-48BC-BCDE-5C32A93A1240}" dt="2021-02-26T14:01:45.449" v="1835" actId="26606"/>
          <ac:spMkLst>
            <pc:docMk/>
            <pc:sldMk cId="1498925789" sldId="260"/>
            <ac:spMk id="13" creationId="{81635E03-D54F-455F-A5AF-685FFBF3B5EF}"/>
          </ac:spMkLst>
        </pc:spChg>
        <pc:spChg chg="add del mod">
          <ac:chgData name="Nikki Louise Bennett (1905849)" userId="436b1d22-64db-441b-96eb-d9e8e6da5ceb" providerId="ADAL" clId="{323DF3FC-1F80-48BC-BCDE-5C32A93A1240}" dt="2021-02-26T14:31:20.572" v="2326" actId="478"/>
          <ac:spMkLst>
            <pc:docMk/>
            <pc:sldMk cId="1498925789" sldId="260"/>
            <ac:spMk id="14" creationId="{3FCB491D-FD11-4511-9CEE-603C48E0A90F}"/>
          </ac:spMkLst>
        </pc:spChg>
        <pc:spChg chg="add mod">
          <ac:chgData name="Nikki Louise Bennett (1905849)" userId="436b1d22-64db-441b-96eb-d9e8e6da5ceb" providerId="ADAL" clId="{323DF3FC-1F80-48BC-BCDE-5C32A93A1240}" dt="2021-03-02T15:42:59.958" v="2891" actId="20577"/>
          <ac:spMkLst>
            <pc:docMk/>
            <pc:sldMk cId="1498925789" sldId="260"/>
            <ac:spMk id="15" creationId="{65E91BE4-C357-4195-92AF-3D4910489C6D}"/>
          </ac:spMkLst>
        </pc:spChg>
        <pc:spChg chg="add del">
          <ac:chgData name="Nikki Louise Bennett (1905849)" userId="436b1d22-64db-441b-96eb-d9e8e6da5ceb" providerId="ADAL" clId="{323DF3FC-1F80-48BC-BCDE-5C32A93A1240}" dt="2021-02-26T14:01:45.413" v="1834" actId="26606"/>
          <ac:spMkLst>
            <pc:docMk/>
            <pc:sldMk cId="1498925789" sldId="260"/>
            <ac:spMk id="18" creationId="{CC842D17-E14E-4882-8C0E-500860C06108}"/>
          </ac:spMkLst>
        </pc:spChg>
        <pc:spChg chg="add del">
          <ac:chgData name="Nikki Louise Bennett (1905849)" userId="436b1d22-64db-441b-96eb-d9e8e6da5ceb" providerId="ADAL" clId="{323DF3FC-1F80-48BC-BCDE-5C32A93A1240}" dt="2021-02-26T14:01:45.413" v="1834" actId="26606"/>
          <ac:spMkLst>
            <pc:docMk/>
            <pc:sldMk cId="1498925789" sldId="260"/>
            <ac:spMk id="20" creationId="{2E71D009-CC72-45E6-8D1C-42189C5D3DEF}"/>
          </ac:spMkLst>
        </pc:spChg>
        <pc:spChg chg="add">
          <ac:chgData name="Nikki Louise Bennett (1905849)" userId="436b1d22-64db-441b-96eb-d9e8e6da5ceb" providerId="ADAL" clId="{323DF3FC-1F80-48BC-BCDE-5C32A93A1240}" dt="2021-02-26T14:34:22.435" v="2428" actId="26606"/>
          <ac:spMkLst>
            <pc:docMk/>
            <pc:sldMk cId="1498925789" sldId="260"/>
            <ac:spMk id="21" creationId="{989BE678-777B-482A-A616-FEDC47B162E5}"/>
          </ac:spMkLst>
        </pc:spChg>
        <pc:spChg chg="add del">
          <ac:chgData name="Nikki Louise Bennett (1905849)" userId="436b1d22-64db-441b-96eb-d9e8e6da5ceb" providerId="ADAL" clId="{323DF3FC-1F80-48BC-BCDE-5C32A93A1240}" dt="2021-02-26T14:01:45.413" v="1834" actId="26606"/>
          <ac:spMkLst>
            <pc:docMk/>
            <pc:sldMk cId="1498925789" sldId="260"/>
            <ac:spMk id="22" creationId="{2FC54905-BA4B-4491-B960-ED60CA7AA4DE}"/>
          </ac:spMkLst>
        </pc:spChg>
        <pc:spChg chg="add del">
          <ac:chgData name="Nikki Louise Bennett (1905849)" userId="436b1d22-64db-441b-96eb-d9e8e6da5ceb" providerId="ADAL" clId="{323DF3FC-1F80-48BC-BCDE-5C32A93A1240}" dt="2021-02-26T14:01:45.413" v="1834" actId="26606"/>
          <ac:spMkLst>
            <pc:docMk/>
            <pc:sldMk cId="1498925789" sldId="260"/>
            <ac:spMk id="24" creationId="{FB7BB494-9ECF-401D-A865-D03E511C2620}"/>
          </ac:spMkLst>
        </pc:spChg>
        <pc:spChg chg="add">
          <ac:chgData name="Nikki Louise Bennett (1905849)" userId="436b1d22-64db-441b-96eb-d9e8e6da5ceb" providerId="ADAL" clId="{323DF3FC-1F80-48BC-BCDE-5C32A93A1240}" dt="2021-02-26T14:34:22.435" v="2428" actId="26606"/>
          <ac:spMkLst>
            <pc:docMk/>
            <pc:sldMk cId="1498925789" sldId="260"/>
            <ac:spMk id="25" creationId="{C8A3C342-1D03-412F-8DD3-BF519E8E0AE9}"/>
          </ac:spMkLst>
        </pc:spChg>
        <pc:spChg chg="add del">
          <ac:chgData name="Nikki Louise Bennett (1905849)" userId="436b1d22-64db-441b-96eb-d9e8e6da5ceb" providerId="ADAL" clId="{323DF3FC-1F80-48BC-BCDE-5C32A93A1240}" dt="2021-02-26T14:02:15.150" v="1836" actId="26606"/>
          <ac:spMkLst>
            <pc:docMk/>
            <pc:sldMk cId="1498925789" sldId="260"/>
            <ac:spMk id="26" creationId="{2ABBB681-F4D2-40F2-ACC3-DE0B4B4880EF}"/>
          </ac:spMkLst>
        </pc:spChg>
        <pc:spChg chg="add del">
          <ac:chgData name="Nikki Louise Bennett (1905849)" userId="436b1d22-64db-441b-96eb-d9e8e6da5ceb" providerId="ADAL" clId="{323DF3FC-1F80-48BC-BCDE-5C32A93A1240}" dt="2021-02-26T14:02:15.150" v="1836" actId="26606"/>
          <ac:spMkLst>
            <pc:docMk/>
            <pc:sldMk cId="1498925789" sldId="260"/>
            <ac:spMk id="27" creationId="{09388ED0-1FEF-4E11-B488-BD661D1AC1A6}"/>
          </ac:spMkLst>
        </pc:spChg>
        <pc:spChg chg="add">
          <ac:chgData name="Nikki Louise Bennett (1905849)" userId="436b1d22-64db-441b-96eb-d9e8e6da5ceb" providerId="ADAL" clId="{323DF3FC-1F80-48BC-BCDE-5C32A93A1240}" dt="2021-02-26T14:34:22.435" v="2428" actId="26606"/>
          <ac:spMkLst>
            <pc:docMk/>
            <pc:sldMk cId="1498925789" sldId="260"/>
            <ac:spMk id="29" creationId="{81CC9B02-E087-4350-AEBD-2C3CF001AF01}"/>
          </ac:spMkLst>
        </pc:spChg>
        <pc:spChg chg="add">
          <ac:chgData name="Nikki Louise Bennett (1905849)" userId="436b1d22-64db-441b-96eb-d9e8e6da5ceb" providerId="ADAL" clId="{323DF3FC-1F80-48BC-BCDE-5C32A93A1240}" dt="2021-02-26T14:34:22.435" v="2428" actId="26606"/>
          <ac:spMkLst>
            <pc:docMk/>
            <pc:sldMk cId="1498925789" sldId="260"/>
            <ac:spMk id="30" creationId="{D28BE0C3-2102-4820-B88B-A448B1840D14}"/>
          </ac:spMkLst>
        </pc:spChg>
        <pc:spChg chg="add del">
          <ac:chgData name="Nikki Louise Bennett (1905849)" userId="436b1d22-64db-441b-96eb-d9e8e6da5ceb" providerId="ADAL" clId="{323DF3FC-1F80-48BC-BCDE-5C32A93A1240}" dt="2021-02-26T14:04:10.119" v="1942"/>
          <ac:spMkLst>
            <pc:docMk/>
            <pc:sldMk cId="1498925789" sldId="260"/>
            <ac:spMk id="32" creationId="{2ABBB681-F4D2-40F2-ACC3-DE0B4B4880EF}"/>
          </ac:spMkLst>
        </pc:spChg>
        <pc:spChg chg="add del">
          <ac:chgData name="Nikki Louise Bennett (1905849)" userId="436b1d22-64db-441b-96eb-d9e8e6da5ceb" providerId="ADAL" clId="{323DF3FC-1F80-48BC-BCDE-5C32A93A1240}" dt="2021-02-26T14:04:10.119" v="1942"/>
          <ac:spMkLst>
            <pc:docMk/>
            <pc:sldMk cId="1498925789" sldId="260"/>
            <ac:spMk id="34" creationId="{09388ED0-1FEF-4E11-B488-BD661D1AC1A6}"/>
          </ac:spMkLst>
        </pc:spChg>
        <pc:picChg chg="add del mod ord">
          <ac:chgData name="Nikki Louise Bennett (1905849)" userId="436b1d22-64db-441b-96eb-d9e8e6da5ceb" providerId="ADAL" clId="{323DF3FC-1F80-48BC-BCDE-5C32A93A1240}" dt="2021-02-26T13:59:39.959" v="1820" actId="478"/>
          <ac:picMkLst>
            <pc:docMk/>
            <pc:sldMk cId="1498925789" sldId="260"/>
            <ac:picMk id="2" creationId="{661D430A-2930-4EA4-9D2E-575CF5998F9F}"/>
          </ac:picMkLst>
        </pc:picChg>
        <pc:picChg chg="add del mod">
          <ac:chgData name="Nikki Louise Bennett (1905849)" userId="436b1d22-64db-441b-96eb-d9e8e6da5ceb" providerId="ADAL" clId="{323DF3FC-1F80-48BC-BCDE-5C32A93A1240}" dt="2021-02-22T14:12:11.083" v="1782" actId="478"/>
          <ac:picMkLst>
            <pc:docMk/>
            <pc:sldMk cId="1498925789" sldId="260"/>
            <ac:picMk id="3" creationId="{C7ED729C-56B6-489E-86EF-ACF5FBB7A0CC}"/>
          </ac:picMkLst>
        </pc:picChg>
        <pc:picChg chg="add del mod">
          <ac:chgData name="Nikki Louise Bennett (1905849)" userId="436b1d22-64db-441b-96eb-d9e8e6da5ceb" providerId="ADAL" clId="{323DF3FC-1F80-48BC-BCDE-5C32A93A1240}" dt="2021-02-26T13:59:42.016" v="1821" actId="478"/>
          <ac:picMkLst>
            <pc:docMk/>
            <pc:sldMk cId="1498925789" sldId="260"/>
            <ac:picMk id="4" creationId="{077FFA4D-F3D7-4083-A0C5-57BD91D896BB}"/>
          </ac:picMkLst>
        </pc:picChg>
        <pc:picChg chg="add del mod">
          <ac:chgData name="Nikki Louise Bennett (1905849)" userId="436b1d22-64db-441b-96eb-d9e8e6da5ceb" providerId="ADAL" clId="{323DF3FC-1F80-48BC-BCDE-5C32A93A1240}" dt="2021-02-22T14:12:40.050" v="1783" actId="478"/>
          <ac:picMkLst>
            <pc:docMk/>
            <pc:sldMk cId="1498925789" sldId="260"/>
            <ac:picMk id="5" creationId="{02C329F8-9AFF-4DB3-B25C-E5E13BE3DF7D}"/>
          </ac:picMkLst>
        </pc:picChg>
        <pc:picChg chg="add mod ord">
          <ac:chgData name="Nikki Louise Bennett (1905849)" userId="436b1d22-64db-441b-96eb-d9e8e6da5ceb" providerId="ADAL" clId="{323DF3FC-1F80-48BC-BCDE-5C32A93A1240}" dt="2021-02-26T14:34:22.435" v="2428" actId="26606"/>
          <ac:picMkLst>
            <pc:docMk/>
            <pc:sldMk cId="1498925789" sldId="260"/>
            <ac:picMk id="5" creationId="{2DF50F42-2DA3-43FA-B85F-3E5B577D1DD8}"/>
          </ac:picMkLst>
        </pc:picChg>
        <pc:picChg chg="add mod">
          <ac:chgData name="Nikki Louise Bennett (1905849)" userId="436b1d22-64db-441b-96eb-d9e8e6da5ceb" providerId="ADAL" clId="{323DF3FC-1F80-48BC-BCDE-5C32A93A1240}" dt="2021-02-26T14:35:39.975" v="2440" actId="1076"/>
          <ac:picMkLst>
            <pc:docMk/>
            <pc:sldMk cId="1498925789" sldId="260"/>
            <ac:picMk id="8" creationId="{4E720CC7-491A-4FEC-B395-66B8F9D821F7}"/>
          </ac:picMkLst>
        </pc:picChg>
        <pc:picChg chg="add del mod">
          <ac:chgData name="Nikki Louise Bennett (1905849)" userId="436b1d22-64db-441b-96eb-d9e8e6da5ceb" providerId="ADAL" clId="{323DF3FC-1F80-48BC-BCDE-5C32A93A1240}" dt="2021-03-01T14:11:32.469" v="2499"/>
          <ac:picMkLst>
            <pc:docMk/>
            <pc:sldMk cId="1498925789" sldId="260"/>
            <ac:picMk id="16" creationId="{00F53AFF-16CB-44C1-BBE6-0981644F628F}"/>
          </ac:picMkLst>
        </pc:picChg>
        <pc:picChg chg="add">
          <ac:chgData name="Nikki Louise Bennett (1905849)" userId="436b1d22-64db-441b-96eb-d9e8e6da5ceb" providerId="ADAL" clId="{323DF3FC-1F80-48BC-BCDE-5C32A93A1240}" dt="2021-02-26T14:34:22.435" v="2428" actId="26606"/>
          <ac:picMkLst>
            <pc:docMk/>
            <pc:sldMk cId="1498925789" sldId="260"/>
            <ac:picMk id="17" creationId="{DF19BAF3-7E20-4B9D-B544-BABAEEA1FA75}"/>
          </ac:picMkLst>
        </pc:picChg>
        <pc:picChg chg="add">
          <ac:chgData name="Nikki Louise Bennett (1905849)" userId="436b1d22-64db-441b-96eb-d9e8e6da5ceb" providerId="ADAL" clId="{323DF3FC-1F80-48BC-BCDE-5C32A93A1240}" dt="2021-02-26T14:34:22.435" v="2428" actId="26606"/>
          <ac:picMkLst>
            <pc:docMk/>
            <pc:sldMk cId="1498925789" sldId="260"/>
            <ac:picMk id="19" creationId="{950648F4-ABCD-4DF0-8641-76CFB2354721}"/>
          </ac:picMkLst>
        </pc:picChg>
        <pc:picChg chg="add">
          <ac:chgData name="Nikki Louise Bennett (1905849)" userId="436b1d22-64db-441b-96eb-d9e8e6da5ceb" providerId="ADAL" clId="{323DF3FC-1F80-48BC-BCDE-5C32A93A1240}" dt="2021-02-26T14:34:22.435" v="2428" actId="26606"/>
          <ac:picMkLst>
            <pc:docMk/>
            <pc:sldMk cId="1498925789" sldId="260"/>
            <ac:picMk id="23" creationId="{CF1EB4BD-9C7E-4AA3-9681-C7EB0DA6250B}"/>
          </ac:picMkLst>
        </pc:picChg>
        <pc:picChg chg="add">
          <ac:chgData name="Nikki Louise Bennett (1905849)" userId="436b1d22-64db-441b-96eb-d9e8e6da5ceb" providerId="ADAL" clId="{323DF3FC-1F80-48BC-BCDE-5C32A93A1240}" dt="2021-02-26T14:34:22.435" v="2428" actId="26606"/>
          <ac:picMkLst>
            <pc:docMk/>
            <pc:sldMk cId="1498925789" sldId="260"/>
            <ac:picMk id="28" creationId="{94AAE3AA-3759-4D28-B0EF-575F25A5146C}"/>
          </ac:picMkLst>
        </pc:picChg>
        <pc:picChg chg="add del mod">
          <ac:chgData name="Nikki Louise Bennett (1905849)" userId="436b1d22-64db-441b-96eb-d9e8e6da5ceb" providerId="ADAL" clId="{323DF3FC-1F80-48BC-BCDE-5C32A93A1240}" dt="2021-03-01T14:14:29.067" v="2501"/>
          <ac:picMkLst>
            <pc:docMk/>
            <pc:sldMk cId="1498925789" sldId="260"/>
            <ac:picMk id="31" creationId="{247C5C08-E62C-4A7A-AB1D-9ACD51C0FB91}"/>
          </ac:picMkLst>
        </pc:picChg>
        <pc:picChg chg="add del mod">
          <ac:chgData name="Nikki Louise Bennett (1905849)" userId="436b1d22-64db-441b-96eb-d9e8e6da5ceb" providerId="ADAL" clId="{323DF3FC-1F80-48BC-BCDE-5C32A93A1240}" dt="2021-03-01T14:17:35.617" v="2503"/>
          <ac:picMkLst>
            <pc:docMk/>
            <pc:sldMk cId="1498925789" sldId="260"/>
            <ac:picMk id="33" creationId="{42BD7562-D88B-4E66-ADCC-F7F00B22F92C}"/>
          </ac:picMkLst>
        </pc:picChg>
        <pc:picChg chg="add mod">
          <ac:chgData name="Nikki Louise Bennett (1905849)" userId="436b1d22-64db-441b-96eb-d9e8e6da5ceb" providerId="ADAL" clId="{323DF3FC-1F80-48BC-BCDE-5C32A93A1240}" dt="2021-03-02T15:42:39.477" v="2882" actId="14100"/>
          <ac:picMkLst>
            <pc:docMk/>
            <pc:sldMk cId="1498925789" sldId="260"/>
            <ac:picMk id="35" creationId="{42F326E4-3243-4E4E-B5BD-AF17FA24AED9}"/>
          </ac:picMkLst>
        </pc:picChg>
      </pc:sldChg>
      <pc:sldChg chg="addSp modSp new mod">
        <pc:chgData name="Nikki Louise Bennett (1905849)" userId="436b1d22-64db-441b-96eb-d9e8e6da5ceb" providerId="ADAL" clId="{323DF3FC-1F80-48BC-BCDE-5C32A93A1240}" dt="2021-02-26T14:38:16.863" v="2454" actId="20577"/>
        <pc:sldMkLst>
          <pc:docMk/>
          <pc:sldMk cId="4263632796" sldId="261"/>
        </pc:sldMkLst>
        <pc:spChg chg="add mod">
          <ac:chgData name="Nikki Louise Bennett (1905849)" userId="436b1d22-64db-441b-96eb-d9e8e6da5ceb" providerId="ADAL" clId="{323DF3FC-1F80-48BC-BCDE-5C32A93A1240}" dt="2021-02-26T14:38:16.863" v="2454" actId="20577"/>
          <ac:spMkLst>
            <pc:docMk/>
            <pc:sldMk cId="4263632796" sldId="261"/>
            <ac:spMk id="2" creationId="{95D2EB56-DFDA-480F-8108-26E28708F156}"/>
          </ac:spMkLst>
        </pc:spChg>
        <pc:spChg chg="add mod">
          <ac:chgData name="Nikki Louise Bennett (1905849)" userId="436b1d22-64db-441b-96eb-d9e8e6da5ceb" providerId="ADAL" clId="{323DF3FC-1F80-48BC-BCDE-5C32A93A1240}" dt="2021-02-26T14:07:33.314" v="1984" actId="115"/>
          <ac:spMkLst>
            <pc:docMk/>
            <pc:sldMk cId="4263632796" sldId="261"/>
            <ac:spMk id="3" creationId="{667258F8-7682-4B75-BFFD-22D7E49C3870}"/>
          </ac:spMkLst>
        </pc:spChg>
      </pc:sldChg>
      <pc:sldChg chg="addSp delSp modSp new mod modTransition delAnim modAnim">
        <pc:chgData name="Nikki Louise Bennett (1905849)" userId="436b1d22-64db-441b-96eb-d9e8e6da5ceb" providerId="ADAL" clId="{323DF3FC-1F80-48BC-BCDE-5C32A93A1240}" dt="2021-03-02T15:32:04.964" v="2848"/>
        <pc:sldMkLst>
          <pc:docMk/>
          <pc:sldMk cId="1037164721" sldId="262"/>
        </pc:sldMkLst>
        <pc:spChg chg="add del mod">
          <ac:chgData name="Nikki Louise Bennett (1905849)" userId="436b1d22-64db-441b-96eb-d9e8e6da5ceb" providerId="ADAL" clId="{323DF3FC-1F80-48BC-BCDE-5C32A93A1240}" dt="2021-03-01T14:47:24.780" v="2544" actId="478"/>
          <ac:spMkLst>
            <pc:docMk/>
            <pc:sldMk cId="1037164721" sldId="262"/>
            <ac:spMk id="2" creationId="{8218B77B-0A8E-43E8-AA61-954C7B92C925}"/>
          </ac:spMkLst>
        </pc:spChg>
        <pc:spChg chg="add del mod">
          <ac:chgData name="Nikki Louise Bennett (1905849)" userId="436b1d22-64db-441b-96eb-d9e8e6da5ceb" providerId="ADAL" clId="{323DF3FC-1F80-48BC-BCDE-5C32A93A1240}" dt="2021-03-01T17:09:58.159" v="2733" actId="478"/>
          <ac:spMkLst>
            <pc:docMk/>
            <pc:sldMk cId="1037164721" sldId="262"/>
            <ac:spMk id="3" creationId="{5A0C53AA-0FD0-4FA2-B9E5-A9EC5E1E4052}"/>
          </ac:spMkLst>
        </pc:spChg>
        <pc:spChg chg="add del mod">
          <ac:chgData name="Nikki Louise Bennett (1905849)" userId="436b1d22-64db-441b-96eb-d9e8e6da5ceb" providerId="ADAL" clId="{323DF3FC-1F80-48BC-BCDE-5C32A93A1240}" dt="2021-03-01T14:50:29.524" v="2603" actId="478"/>
          <ac:spMkLst>
            <pc:docMk/>
            <pc:sldMk cId="1037164721" sldId="262"/>
            <ac:spMk id="4" creationId="{78DD2C27-F7CA-43C5-BFA8-DBB98F8C84DC}"/>
          </ac:spMkLst>
        </pc:spChg>
        <pc:spChg chg="add mod">
          <ac:chgData name="Nikki Louise Bennett (1905849)" userId="436b1d22-64db-441b-96eb-d9e8e6da5ceb" providerId="ADAL" clId="{323DF3FC-1F80-48BC-BCDE-5C32A93A1240}" dt="2021-03-01T17:12:13.310" v="2823" actId="1076"/>
          <ac:spMkLst>
            <pc:docMk/>
            <pc:sldMk cId="1037164721" sldId="262"/>
            <ac:spMk id="5" creationId="{DEEF06CD-B826-448A-81A9-7BEDCFE6340F}"/>
          </ac:spMkLst>
        </pc:spChg>
        <pc:picChg chg="add del mod">
          <ac:chgData name="Nikki Louise Bennett (1905849)" userId="436b1d22-64db-441b-96eb-d9e8e6da5ceb" providerId="ADAL" clId="{323DF3FC-1F80-48BC-BCDE-5C32A93A1240}" dt="2021-03-01T16:40:57.290" v="2643" actId="478"/>
          <ac:picMkLst>
            <pc:docMk/>
            <pc:sldMk cId="1037164721" sldId="262"/>
            <ac:picMk id="6" creationId="{42121C43-D5FF-4F55-9F14-8983B291EE61}"/>
          </ac:picMkLst>
        </pc:picChg>
        <pc:picChg chg="add del mod">
          <ac:chgData name="Nikki Louise Bennett (1905849)" userId="436b1d22-64db-441b-96eb-d9e8e6da5ceb" providerId="ADAL" clId="{323DF3FC-1F80-48BC-BCDE-5C32A93A1240}" dt="2021-03-01T16:42:04.374" v="2647"/>
          <ac:picMkLst>
            <pc:docMk/>
            <pc:sldMk cId="1037164721" sldId="262"/>
            <ac:picMk id="7" creationId="{1762C459-3696-4B4F-B78A-2620870816B9}"/>
          </ac:picMkLst>
        </pc:picChg>
        <pc:picChg chg="add del mod">
          <ac:chgData name="Nikki Louise Bennett (1905849)" userId="436b1d22-64db-441b-96eb-d9e8e6da5ceb" providerId="ADAL" clId="{323DF3FC-1F80-48BC-BCDE-5C32A93A1240}" dt="2021-03-01T16:43:28.653" v="2649"/>
          <ac:picMkLst>
            <pc:docMk/>
            <pc:sldMk cId="1037164721" sldId="262"/>
            <ac:picMk id="8" creationId="{1AA65BD4-E05A-4B3B-BB93-A2DA0F885661}"/>
          </ac:picMkLst>
        </pc:picChg>
        <pc:picChg chg="add mod ord">
          <ac:chgData name="Nikki Louise Bennett (1905849)" userId="436b1d22-64db-441b-96eb-d9e8e6da5ceb" providerId="ADAL" clId="{323DF3FC-1F80-48BC-BCDE-5C32A93A1240}" dt="2021-03-01T17:12:35.124" v="2825" actId="1076"/>
          <ac:picMkLst>
            <pc:docMk/>
            <pc:sldMk cId="1037164721" sldId="262"/>
            <ac:picMk id="9" creationId="{56D6DEAA-DF03-45D6-B2A2-17302A913AD4}"/>
          </ac:picMkLst>
        </pc:picChg>
      </pc:sldChg>
      <pc:sldChg chg="new del">
        <pc:chgData name="Nikki Louise Bennett (1905849)" userId="436b1d22-64db-441b-96eb-d9e8e6da5ceb" providerId="ADAL" clId="{323DF3FC-1F80-48BC-BCDE-5C32A93A1240}" dt="2021-03-01T13:29:33.176" v="2455" actId="47"/>
        <pc:sldMkLst>
          <pc:docMk/>
          <pc:sldMk cId="3179924144" sldId="262"/>
        </pc:sldMkLst>
      </pc:sldChg>
      <pc:sldChg chg="addSp modSp new mod modAnim">
        <pc:chgData name="Nikki Louise Bennett (1905849)" userId="436b1d22-64db-441b-96eb-d9e8e6da5ceb" providerId="ADAL" clId="{323DF3FC-1F80-48BC-BCDE-5C32A93A1240}" dt="2021-03-01T17:11:26.610" v="2809" actId="404"/>
        <pc:sldMkLst>
          <pc:docMk/>
          <pc:sldMk cId="2308707570" sldId="263"/>
        </pc:sldMkLst>
        <pc:spChg chg="add mod">
          <ac:chgData name="Nikki Louise Bennett (1905849)" userId="436b1d22-64db-441b-96eb-d9e8e6da5ceb" providerId="ADAL" clId="{323DF3FC-1F80-48BC-BCDE-5C32A93A1240}" dt="2021-03-01T17:11:26.610" v="2809" actId="404"/>
          <ac:spMkLst>
            <pc:docMk/>
            <pc:sldMk cId="2308707570" sldId="263"/>
            <ac:spMk id="2" creationId="{EDE70C4B-B889-4140-943B-CDF057F635BF}"/>
          </ac:spMkLst>
        </pc:spChg>
      </pc:sldChg>
      <pc:sldMasterChg chg="setBg modSldLayout">
        <pc:chgData name="Nikki Louise Bennett (1905849)" userId="436b1d22-64db-441b-96eb-d9e8e6da5ceb" providerId="ADAL" clId="{323DF3FC-1F80-48BC-BCDE-5C32A93A1240}" dt="2021-02-26T14:03:46.447" v="1940"/>
        <pc:sldMasterMkLst>
          <pc:docMk/>
          <pc:sldMasterMk cId="3238411783" sldId="2147483696"/>
        </pc:sldMasterMkLst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3767519419" sldId="2147483697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2250332663" sldId="2147483698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2464027599" sldId="2147483699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2650414374" sldId="2147483700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1616710232" sldId="2147483701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2990167166" sldId="2147483702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3439900208" sldId="2147483703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2953671950" sldId="2147483704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188469483" sldId="2147483705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3266333666" sldId="2147483706"/>
          </pc:sldLayoutMkLst>
        </pc:sldLayoutChg>
        <pc:sldLayoutChg chg="setBg">
          <pc:chgData name="Nikki Louise Bennett (1905849)" userId="436b1d22-64db-441b-96eb-d9e8e6da5ceb" providerId="ADAL" clId="{323DF3FC-1F80-48BC-BCDE-5C32A93A1240}" dt="2021-02-26T14:03:46.447" v="1940"/>
          <pc:sldLayoutMkLst>
            <pc:docMk/>
            <pc:sldMasterMk cId="3238411783" sldId="2147483696"/>
            <pc:sldLayoutMk cId="511084389" sldId="214748370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BDECE8-6AFB-40BE-951C-AE996E0A186E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4DCBC0-AFEE-4832-B219-297E2DDB9F87}">
      <dgm:prSet phldrT="[Text]"/>
      <dgm:spPr>
        <a:solidFill>
          <a:schemeClr val="accent2"/>
        </a:solidFill>
      </dgm:spPr>
      <dgm:t>
        <a:bodyPr/>
        <a:lstStyle/>
        <a:p>
          <a:r>
            <a:rPr lang="en-GB" b="1" dirty="0"/>
            <a:t>The Paradigm</a:t>
          </a:r>
        </a:p>
      </dgm:t>
    </dgm:pt>
    <dgm:pt modelId="{D74F1CEF-7C90-4794-9FC9-4DC0C97FD87A}" type="parTrans" cxnId="{29686441-9A3C-416F-A250-BC8BC2EB759A}">
      <dgm:prSet/>
      <dgm:spPr/>
      <dgm:t>
        <a:bodyPr/>
        <a:lstStyle/>
        <a:p>
          <a:endParaRPr lang="en-GB"/>
        </a:p>
      </dgm:t>
    </dgm:pt>
    <dgm:pt modelId="{7A29515A-776D-47EB-B8B4-341359A11A95}" type="sibTrans" cxnId="{29686441-9A3C-416F-A250-BC8BC2EB759A}">
      <dgm:prSet/>
      <dgm:spPr/>
      <dgm:t>
        <a:bodyPr/>
        <a:lstStyle/>
        <a:p>
          <a:endParaRPr lang="en-GB"/>
        </a:p>
      </dgm:t>
    </dgm:pt>
    <dgm:pt modelId="{260C5944-5284-451C-A3B2-430125EA1706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2000" b="1" dirty="0">
              <a:latin typeface="Calibri Light" panose="020F0302020204030204" pitchFamily="34" charset="0"/>
              <a:cs typeface="Calibri Light" panose="020F0302020204030204" pitchFamily="34" charset="0"/>
            </a:rPr>
            <a:t>Stories</a:t>
          </a:r>
        </a:p>
      </dgm:t>
    </dgm:pt>
    <dgm:pt modelId="{C3DF9E1B-7707-43DF-A7EB-491A1350880A}" type="parTrans" cxnId="{07C2F942-8259-4D44-829D-64CE3A30C84C}">
      <dgm:prSet/>
      <dgm:spPr/>
      <dgm:t>
        <a:bodyPr/>
        <a:lstStyle/>
        <a:p>
          <a:endParaRPr lang="en-GB"/>
        </a:p>
      </dgm:t>
    </dgm:pt>
    <dgm:pt modelId="{735A6592-D969-4BCC-97FB-512265619868}" type="sibTrans" cxnId="{07C2F942-8259-4D44-829D-64CE3A30C84C}">
      <dgm:prSet/>
      <dgm:spPr/>
      <dgm:t>
        <a:bodyPr/>
        <a:lstStyle/>
        <a:p>
          <a:endParaRPr lang="en-GB"/>
        </a:p>
      </dgm:t>
    </dgm:pt>
    <dgm:pt modelId="{9C4EE4C5-3DE9-4562-8856-1FEE498CEE3C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2000" b="1" dirty="0"/>
            <a:t>Symbols</a:t>
          </a:r>
          <a:r>
            <a:rPr lang="en-GB" sz="1500" dirty="0"/>
            <a:t> </a:t>
          </a:r>
        </a:p>
      </dgm:t>
    </dgm:pt>
    <dgm:pt modelId="{DA09EAA8-6612-4F01-8D40-EFCD9CA1508B}" type="parTrans" cxnId="{43F14ABE-1FFC-47AA-9A0D-00358B70F40E}">
      <dgm:prSet/>
      <dgm:spPr/>
      <dgm:t>
        <a:bodyPr/>
        <a:lstStyle/>
        <a:p>
          <a:endParaRPr lang="en-GB"/>
        </a:p>
      </dgm:t>
    </dgm:pt>
    <dgm:pt modelId="{3155D9E6-7705-4CA2-AEA8-8DB833CF4219}" type="sibTrans" cxnId="{43F14ABE-1FFC-47AA-9A0D-00358B70F40E}">
      <dgm:prSet/>
      <dgm:spPr/>
      <dgm:t>
        <a:bodyPr/>
        <a:lstStyle/>
        <a:p>
          <a:endParaRPr lang="en-GB"/>
        </a:p>
      </dgm:t>
    </dgm:pt>
    <dgm:pt modelId="{9E249782-A2B4-46BB-9969-DB5BD3C02D34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2000" b="1" dirty="0"/>
            <a:t>Power Structures</a:t>
          </a:r>
        </a:p>
      </dgm:t>
    </dgm:pt>
    <dgm:pt modelId="{E4A93831-2C94-4E67-BA8D-836EBF38370E}" type="parTrans" cxnId="{1EB6591F-F68E-489E-BAEE-FA7ED4696AD2}">
      <dgm:prSet/>
      <dgm:spPr/>
      <dgm:t>
        <a:bodyPr/>
        <a:lstStyle/>
        <a:p>
          <a:endParaRPr lang="en-GB"/>
        </a:p>
      </dgm:t>
    </dgm:pt>
    <dgm:pt modelId="{7D02D0B6-6F03-431A-9A98-D146329006DF}" type="sibTrans" cxnId="{1EB6591F-F68E-489E-BAEE-FA7ED4696AD2}">
      <dgm:prSet/>
      <dgm:spPr/>
      <dgm:t>
        <a:bodyPr/>
        <a:lstStyle/>
        <a:p>
          <a:endParaRPr lang="en-GB"/>
        </a:p>
      </dgm:t>
    </dgm:pt>
    <dgm:pt modelId="{6F1CE657-4F28-42FA-AAFC-51C17705EDAA}">
      <dgm:prSet phldrT="[Text]" custT="1"/>
      <dgm:spPr>
        <a:solidFill>
          <a:srgbClr val="7030A0"/>
        </a:solidFill>
      </dgm:spPr>
      <dgm:t>
        <a:bodyPr/>
        <a:lstStyle/>
        <a:p>
          <a:r>
            <a:rPr lang="en-GB" sz="2000" b="1" dirty="0"/>
            <a:t>Routines and Rituals </a:t>
          </a:r>
        </a:p>
      </dgm:t>
    </dgm:pt>
    <dgm:pt modelId="{6E27ADC8-0BAE-400F-A3D3-E578E8B3BF06}" type="parTrans" cxnId="{9D9C49E2-0FEF-42B5-8BA7-26DA2EAE0910}">
      <dgm:prSet/>
      <dgm:spPr/>
      <dgm:t>
        <a:bodyPr/>
        <a:lstStyle/>
        <a:p>
          <a:endParaRPr lang="en-GB"/>
        </a:p>
      </dgm:t>
    </dgm:pt>
    <dgm:pt modelId="{858BF394-0F75-4B1E-94A9-96FB0850586A}" type="sibTrans" cxnId="{9D9C49E2-0FEF-42B5-8BA7-26DA2EAE0910}">
      <dgm:prSet/>
      <dgm:spPr/>
      <dgm:t>
        <a:bodyPr/>
        <a:lstStyle/>
        <a:p>
          <a:endParaRPr lang="en-GB"/>
        </a:p>
      </dgm:t>
    </dgm:pt>
    <dgm:pt modelId="{3C2339C1-4526-4136-9C52-351BD0FB2DDB}">
      <dgm:prSet phldrT="[Text]" custT="1"/>
      <dgm:spPr/>
      <dgm:t>
        <a:bodyPr/>
        <a:lstStyle/>
        <a:p>
          <a:r>
            <a:rPr lang="en-GB" sz="2000" b="1" dirty="0"/>
            <a:t>Control Systems </a:t>
          </a:r>
        </a:p>
      </dgm:t>
    </dgm:pt>
    <dgm:pt modelId="{F1264EBC-82F4-4930-BC95-545F96B672D9}" type="parTrans" cxnId="{8F2E6FD8-074C-4808-A403-BCB6FD69B523}">
      <dgm:prSet/>
      <dgm:spPr/>
      <dgm:t>
        <a:bodyPr/>
        <a:lstStyle/>
        <a:p>
          <a:endParaRPr lang="en-GB"/>
        </a:p>
      </dgm:t>
    </dgm:pt>
    <dgm:pt modelId="{9B76BE8D-9C9E-4C7A-8B77-4FE6E0CBC8CF}" type="sibTrans" cxnId="{8F2E6FD8-074C-4808-A403-BCB6FD69B523}">
      <dgm:prSet/>
      <dgm:spPr/>
      <dgm:t>
        <a:bodyPr/>
        <a:lstStyle/>
        <a:p>
          <a:endParaRPr lang="en-GB"/>
        </a:p>
      </dgm:t>
    </dgm:pt>
    <dgm:pt modelId="{EEC93A2D-AF23-44E9-AD0F-4DD66B4AB897}">
      <dgm:prSet phldrT="[Text]" custT="1"/>
      <dgm:spPr>
        <a:solidFill>
          <a:srgbClr val="FA5C5C"/>
        </a:solidFill>
      </dgm:spPr>
      <dgm:t>
        <a:bodyPr/>
        <a:lstStyle/>
        <a:p>
          <a:r>
            <a:rPr lang="en-GB" sz="1600" b="1" dirty="0" err="1"/>
            <a:t>Organisati-onal</a:t>
          </a:r>
          <a:r>
            <a:rPr lang="en-GB" sz="1600" b="1" dirty="0"/>
            <a:t> Structures </a:t>
          </a:r>
        </a:p>
      </dgm:t>
    </dgm:pt>
    <dgm:pt modelId="{91A3DE70-70DA-4D2E-B77E-5C3AF3A23EB5}" type="parTrans" cxnId="{683A11AE-D30A-4B4C-9ECE-2151E9155698}">
      <dgm:prSet/>
      <dgm:spPr/>
      <dgm:t>
        <a:bodyPr/>
        <a:lstStyle/>
        <a:p>
          <a:endParaRPr lang="en-GB"/>
        </a:p>
      </dgm:t>
    </dgm:pt>
    <dgm:pt modelId="{D7BF1063-A36A-41A8-AF89-DB3DDFE7244B}" type="sibTrans" cxnId="{683A11AE-D30A-4B4C-9ECE-2151E9155698}">
      <dgm:prSet/>
      <dgm:spPr/>
      <dgm:t>
        <a:bodyPr/>
        <a:lstStyle/>
        <a:p>
          <a:endParaRPr lang="en-GB"/>
        </a:p>
      </dgm:t>
    </dgm:pt>
    <dgm:pt modelId="{5C188B7B-8023-4C8C-B7A4-5777FD0BE013}" type="pres">
      <dgm:prSet presAssocID="{35BDECE8-6AFB-40BE-951C-AE996E0A186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6995F2F1-21E2-492B-A356-ECFDD489AB71}" type="pres">
      <dgm:prSet presAssocID="{754DCBC0-AFEE-4832-B219-297E2DDB9F87}" presName="Parent" presStyleLbl="node0" presStyleIdx="0" presStyleCnt="1">
        <dgm:presLayoutVars>
          <dgm:chMax val="6"/>
          <dgm:chPref val="6"/>
        </dgm:presLayoutVars>
      </dgm:prSet>
      <dgm:spPr/>
    </dgm:pt>
    <dgm:pt modelId="{6DE0D033-23B9-454D-90BC-8C25E893DB51}" type="pres">
      <dgm:prSet presAssocID="{260C5944-5284-451C-A3B2-430125EA1706}" presName="Accent1" presStyleCnt="0"/>
      <dgm:spPr/>
    </dgm:pt>
    <dgm:pt modelId="{DF392ED7-4F0C-42B1-952D-151401487AD2}" type="pres">
      <dgm:prSet presAssocID="{260C5944-5284-451C-A3B2-430125EA1706}" presName="Accent" presStyleLbl="bgShp" presStyleIdx="0" presStyleCnt="6"/>
      <dgm:spPr/>
    </dgm:pt>
    <dgm:pt modelId="{916D6D05-5D80-4D26-8893-952A0DBE4460}" type="pres">
      <dgm:prSet presAssocID="{260C5944-5284-451C-A3B2-430125EA1706}" presName="Child1" presStyleLbl="node1" presStyleIdx="0" presStyleCnt="6" custLinFactNeighborX="2470" custLinFactNeighborY="-1">
        <dgm:presLayoutVars>
          <dgm:chMax val="0"/>
          <dgm:chPref val="0"/>
          <dgm:bulletEnabled val="1"/>
        </dgm:presLayoutVars>
      </dgm:prSet>
      <dgm:spPr/>
    </dgm:pt>
    <dgm:pt modelId="{C17DC145-D74F-4A50-83DC-FEFCC25B0938}" type="pres">
      <dgm:prSet presAssocID="{9C4EE4C5-3DE9-4562-8856-1FEE498CEE3C}" presName="Accent2" presStyleCnt="0"/>
      <dgm:spPr/>
    </dgm:pt>
    <dgm:pt modelId="{AF5F29BE-57DF-423A-9F5C-DF9865F9B764}" type="pres">
      <dgm:prSet presAssocID="{9C4EE4C5-3DE9-4562-8856-1FEE498CEE3C}" presName="Accent" presStyleLbl="bgShp" presStyleIdx="1" presStyleCnt="6"/>
      <dgm:spPr/>
    </dgm:pt>
    <dgm:pt modelId="{376178D1-517B-497A-8C0D-5699B0519A09}" type="pres">
      <dgm:prSet presAssocID="{9C4EE4C5-3DE9-4562-8856-1FEE498CEE3C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CA299794-3380-49CE-854B-FE441B6CEF00}" type="pres">
      <dgm:prSet presAssocID="{9E249782-A2B4-46BB-9969-DB5BD3C02D34}" presName="Accent3" presStyleCnt="0"/>
      <dgm:spPr/>
    </dgm:pt>
    <dgm:pt modelId="{57120E93-FC1D-4105-A60F-D885E4F5BAF1}" type="pres">
      <dgm:prSet presAssocID="{9E249782-A2B4-46BB-9969-DB5BD3C02D34}" presName="Accent" presStyleLbl="bgShp" presStyleIdx="2" presStyleCnt="6"/>
      <dgm:spPr/>
    </dgm:pt>
    <dgm:pt modelId="{AA4B3458-5D20-4B63-B986-8C1893FB0ABD}" type="pres">
      <dgm:prSet presAssocID="{9E249782-A2B4-46BB-9969-DB5BD3C02D34}" presName="Child3" presStyleLbl="node1" presStyleIdx="2" presStyleCnt="6" custScaleX="104846">
        <dgm:presLayoutVars>
          <dgm:chMax val="0"/>
          <dgm:chPref val="0"/>
          <dgm:bulletEnabled val="1"/>
        </dgm:presLayoutVars>
      </dgm:prSet>
      <dgm:spPr/>
    </dgm:pt>
    <dgm:pt modelId="{77A3DA36-D707-4DD5-8989-127BA9DD46DE}" type="pres">
      <dgm:prSet presAssocID="{6F1CE657-4F28-42FA-AAFC-51C17705EDAA}" presName="Accent4" presStyleCnt="0"/>
      <dgm:spPr/>
    </dgm:pt>
    <dgm:pt modelId="{174CDC9D-7011-476E-A090-93866DF94F1D}" type="pres">
      <dgm:prSet presAssocID="{6F1CE657-4F28-42FA-AAFC-51C17705EDAA}" presName="Accent" presStyleLbl="bgShp" presStyleIdx="3" presStyleCnt="6"/>
      <dgm:spPr/>
    </dgm:pt>
    <dgm:pt modelId="{979C5EF4-F320-401E-937B-5F10A1819D35}" type="pres">
      <dgm:prSet presAssocID="{6F1CE657-4F28-42FA-AAFC-51C17705EDAA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39DC1613-554E-496F-BCDD-0D1EED025F2D}" type="pres">
      <dgm:prSet presAssocID="{3C2339C1-4526-4136-9C52-351BD0FB2DDB}" presName="Accent5" presStyleCnt="0"/>
      <dgm:spPr/>
    </dgm:pt>
    <dgm:pt modelId="{10ADD82D-683D-4FB8-8E23-101AEEDF3901}" type="pres">
      <dgm:prSet presAssocID="{3C2339C1-4526-4136-9C52-351BD0FB2DDB}" presName="Accent" presStyleLbl="bgShp" presStyleIdx="4" presStyleCnt="6"/>
      <dgm:spPr/>
    </dgm:pt>
    <dgm:pt modelId="{3C156D8F-BAEA-45F6-944F-2F8BF8D1C90B}" type="pres">
      <dgm:prSet presAssocID="{3C2339C1-4526-4136-9C52-351BD0FB2DDB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DE6D1B87-564D-418A-8387-873E37E0BBBE}" type="pres">
      <dgm:prSet presAssocID="{EEC93A2D-AF23-44E9-AD0F-4DD66B4AB897}" presName="Accent6" presStyleCnt="0"/>
      <dgm:spPr/>
    </dgm:pt>
    <dgm:pt modelId="{20C06831-A7DB-4140-BC53-2AAD74DCEC0E}" type="pres">
      <dgm:prSet presAssocID="{EEC93A2D-AF23-44E9-AD0F-4DD66B4AB897}" presName="Accent" presStyleLbl="bgShp" presStyleIdx="5" presStyleCnt="6"/>
      <dgm:spPr/>
    </dgm:pt>
    <dgm:pt modelId="{909CE351-B20B-4EF7-897E-FB88E2D6271F}" type="pres">
      <dgm:prSet presAssocID="{EEC93A2D-AF23-44E9-AD0F-4DD66B4AB897}" presName="Child6" presStyleLbl="node1" presStyleIdx="5" presStyleCnt="6" custScaleX="116464">
        <dgm:presLayoutVars>
          <dgm:chMax val="0"/>
          <dgm:chPref val="0"/>
          <dgm:bulletEnabled val="1"/>
        </dgm:presLayoutVars>
      </dgm:prSet>
      <dgm:spPr/>
    </dgm:pt>
  </dgm:ptLst>
  <dgm:cxnLst>
    <dgm:cxn modelId="{1EB6591F-F68E-489E-BAEE-FA7ED4696AD2}" srcId="{754DCBC0-AFEE-4832-B219-297E2DDB9F87}" destId="{9E249782-A2B4-46BB-9969-DB5BD3C02D34}" srcOrd="2" destOrd="0" parTransId="{E4A93831-2C94-4E67-BA8D-836EBF38370E}" sibTransId="{7D02D0B6-6F03-431A-9A98-D146329006DF}"/>
    <dgm:cxn modelId="{6663ED2A-969D-4752-A260-AA01CD9B2A11}" type="presOf" srcId="{3C2339C1-4526-4136-9C52-351BD0FB2DDB}" destId="{3C156D8F-BAEA-45F6-944F-2F8BF8D1C90B}" srcOrd="0" destOrd="0" presId="urn:microsoft.com/office/officeart/2011/layout/HexagonRadial"/>
    <dgm:cxn modelId="{E930D132-079C-4470-9325-59AC5F85B22B}" type="presOf" srcId="{9C4EE4C5-3DE9-4562-8856-1FEE498CEE3C}" destId="{376178D1-517B-497A-8C0D-5699B0519A09}" srcOrd="0" destOrd="0" presId="urn:microsoft.com/office/officeart/2011/layout/HexagonRadial"/>
    <dgm:cxn modelId="{29686441-9A3C-416F-A250-BC8BC2EB759A}" srcId="{35BDECE8-6AFB-40BE-951C-AE996E0A186E}" destId="{754DCBC0-AFEE-4832-B219-297E2DDB9F87}" srcOrd="0" destOrd="0" parTransId="{D74F1CEF-7C90-4794-9FC9-4DC0C97FD87A}" sibTransId="{7A29515A-776D-47EB-B8B4-341359A11A95}"/>
    <dgm:cxn modelId="{CECFB241-31C2-4288-91BB-659B32A3DA75}" type="presOf" srcId="{6F1CE657-4F28-42FA-AAFC-51C17705EDAA}" destId="{979C5EF4-F320-401E-937B-5F10A1819D35}" srcOrd="0" destOrd="0" presId="urn:microsoft.com/office/officeart/2011/layout/HexagonRadial"/>
    <dgm:cxn modelId="{6A10A862-62E7-494A-8367-8188281407A6}" type="presOf" srcId="{754DCBC0-AFEE-4832-B219-297E2DDB9F87}" destId="{6995F2F1-21E2-492B-A356-ECFDD489AB71}" srcOrd="0" destOrd="0" presId="urn:microsoft.com/office/officeart/2011/layout/HexagonRadial"/>
    <dgm:cxn modelId="{07C2F942-8259-4D44-829D-64CE3A30C84C}" srcId="{754DCBC0-AFEE-4832-B219-297E2DDB9F87}" destId="{260C5944-5284-451C-A3B2-430125EA1706}" srcOrd="0" destOrd="0" parTransId="{C3DF9E1B-7707-43DF-A7EB-491A1350880A}" sibTransId="{735A6592-D969-4BCC-97FB-512265619868}"/>
    <dgm:cxn modelId="{30B7B44D-D676-444F-B2A7-74A5F03EA204}" type="presOf" srcId="{9E249782-A2B4-46BB-9969-DB5BD3C02D34}" destId="{AA4B3458-5D20-4B63-B986-8C1893FB0ABD}" srcOrd="0" destOrd="0" presId="urn:microsoft.com/office/officeart/2011/layout/HexagonRadial"/>
    <dgm:cxn modelId="{71E3C554-06CF-4007-A531-569526635270}" type="presOf" srcId="{260C5944-5284-451C-A3B2-430125EA1706}" destId="{916D6D05-5D80-4D26-8893-952A0DBE4460}" srcOrd="0" destOrd="0" presId="urn:microsoft.com/office/officeart/2011/layout/HexagonRadial"/>
    <dgm:cxn modelId="{BF27CFA8-8A74-4FA5-9184-F17CF67234B4}" type="presOf" srcId="{35BDECE8-6AFB-40BE-951C-AE996E0A186E}" destId="{5C188B7B-8023-4C8C-B7A4-5777FD0BE013}" srcOrd="0" destOrd="0" presId="urn:microsoft.com/office/officeart/2011/layout/HexagonRadial"/>
    <dgm:cxn modelId="{683A11AE-D30A-4B4C-9ECE-2151E9155698}" srcId="{754DCBC0-AFEE-4832-B219-297E2DDB9F87}" destId="{EEC93A2D-AF23-44E9-AD0F-4DD66B4AB897}" srcOrd="5" destOrd="0" parTransId="{91A3DE70-70DA-4D2E-B77E-5C3AF3A23EB5}" sibTransId="{D7BF1063-A36A-41A8-AF89-DB3DDFE7244B}"/>
    <dgm:cxn modelId="{17CC0CB4-E5C4-4DDB-86F1-0362764B6C26}" type="presOf" srcId="{EEC93A2D-AF23-44E9-AD0F-4DD66B4AB897}" destId="{909CE351-B20B-4EF7-897E-FB88E2D6271F}" srcOrd="0" destOrd="0" presId="urn:microsoft.com/office/officeart/2011/layout/HexagonRadial"/>
    <dgm:cxn modelId="{43F14ABE-1FFC-47AA-9A0D-00358B70F40E}" srcId="{754DCBC0-AFEE-4832-B219-297E2DDB9F87}" destId="{9C4EE4C5-3DE9-4562-8856-1FEE498CEE3C}" srcOrd="1" destOrd="0" parTransId="{DA09EAA8-6612-4F01-8D40-EFCD9CA1508B}" sibTransId="{3155D9E6-7705-4CA2-AEA8-8DB833CF4219}"/>
    <dgm:cxn modelId="{8F2E6FD8-074C-4808-A403-BCB6FD69B523}" srcId="{754DCBC0-AFEE-4832-B219-297E2DDB9F87}" destId="{3C2339C1-4526-4136-9C52-351BD0FB2DDB}" srcOrd="4" destOrd="0" parTransId="{F1264EBC-82F4-4930-BC95-545F96B672D9}" sibTransId="{9B76BE8D-9C9E-4C7A-8B77-4FE6E0CBC8CF}"/>
    <dgm:cxn modelId="{9D9C49E2-0FEF-42B5-8BA7-26DA2EAE0910}" srcId="{754DCBC0-AFEE-4832-B219-297E2DDB9F87}" destId="{6F1CE657-4F28-42FA-AAFC-51C17705EDAA}" srcOrd="3" destOrd="0" parTransId="{6E27ADC8-0BAE-400F-A3D3-E578E8B3BF06}" sibTransId="{858BF394-0F75-4B1E-94A9-96FB0850586A}"/>
    <dgm:cxn modelId="{7FD280AE-CFB4-4B8D-8EDF-07B47E722F31}" type="presParOf" srcId="{5C188B7B-8023-4C8C-B7A4-5777FD0BE013}" destId="{6995F2F1-21E2-492B-A356-ECFDD489AB71}" srcOrd="0" destOrd="0" presId="urn:microsoft.com/office/officeart/2011/layout/HexagonRadial"/>
    <dgm:cxn modelId="{D6331D4C-6E0C-42CC-AF55-63FA9C358BA4}" type="presParOf" srcId="{5C188B7B-8023-4C8C-B7A4-5777FD0BE013}" destId="{6DE0D033-23B9-454D-90BC-8C25E893DB51}" srcOrd="1" destOrd="0" presId="urn:microsoft.com/office/officeart/2011/layout/HexagonRadial"/>
    <dgm:cxn modelId="{E495B2A2-0958-484D-A80A-7CB66525ABF0}" type="presParOf" srcId="{6DE0D033-23B9-454D-90BC-8C25E893DB51}" destId="{DF392ED7-4F0C-42B1-952D-151401487AD2}" srcOrd="0" destOrd="0" presId="urn:microsoft.com/office/officeart/2011/layout/HexagonRadial"/>
    <dgm:cxn modelId="{01030D97-28A7-4659-848D-BB48EF6D9E99}" type="presParOf" srcId="{5C188B7B-8023-4C8C-B7A4-5777FD0BE013}" destId="{916D6D05-5D80-4D26-8893-952A0DBE4460}" srcOrd="2" destOrd="0" presId="urn:microsoft.com/office/officeart/2011/layout/HexagonRadial"/>
    <dgm:cxn modelId="{4EE9DC98-6F93-4FD9-BE3C-4FA7BF8ABEA6}" type="presParOf" srcId="{5C188B7B-8023-4C8C-B7A4-5777FD0BE013}" destId="{C17DC145-D74F-4A50-83DC-FEFCC25B0938}" srcOrd="3" destOrd="0" presId="urn:microsoft.com/office/officeart/2011/layout/HexagonRadial"/>
    <dgm:cxn modelId="{8BECAAF5-C282-4E67-A61B-50E4450FADBD}" type="presParOf" srcId="{C17DC145-D74F-4A50-83DC-FEFCC25B0938}" destId="{AF5F29BE-57DF-423A-9F5C-DF9865F9B764}" srcOrd="0" destOrd="0" presId="urn:microsoft.com/office/officeart/2011/layout/HexagonRadial"/>
    <dgm:cxn modelId="{A6E2175C-73A9-4BE5-AB0D-B6C99F2207C7}" type="presParOf" srcId="{5C188B7B-8023-4C8C-B7A4-5777FD0BE013}" destId="{376178D1-517B-497A-8C0D-5699B0519A09}" srcOrd="4" destOrd="0" presId="urn:microsoft.com/office/officeart/2011/layout/HexagonRadial"/>
    <dgm:cxn modelId="{2A4F5277-4F45-4CDD-9990-F79E75BAC120}" type="presParOf" srcId="{5C188B7B-8023-4C8C-B7A4-5777FD0BE013}" destId="{CA299794-3380-49CE-854B-FE441B6CEF00}" srcOrd="5" destOrd="0" presId="urn:microsoft.com/office/officeart/2011/layout/HexagonRadial"/>
    <dgm:cxn modelId="{C414F1D8-33EC-4150-B4A5-73AC27267EF1}" type="presParOf" srcId="{CA299794-3380-49CE-854B-FE441B6CEF00}" destId="{57120E93-FC1D-4105-A60F-D885E4F5BAF1}" srcOrd="0" destOrd="0" presId="urn:microsoft.com/office/officeart/2011/layout/HexagonRadial"/>
    <dgm:cxn modelId="{1A08521A-41C8-401D-8305-346BE86B2121}" type="presParOf" srcId="{5C188B7B-8023-4C8C-B7A4-5777FD0BE013}" destId="{AA4B3458-5D20-4B63-B986-8C1893FB0ABD}" srcOrd="6" destOrd="0" presId="urn:microsoft.com/office/officeart/2011/layout/HexagonRadial"/>
    <dgm:cxn modelId="{DAB9ABCD-2544-4F99-AD25-5B6250F20E6E}" type="presParOf" srcId="{5C188B7B-8023-4C8C-B7A4-5777FD0BE013}" destId="{77A3DA36-D707-4DD5-8989-127BA9DD46DE}" srcOrd="7" destOrd="0" presId="urn:microsoft.com/office/officeart/2011/layout/HexagonRadial"/>
    <dgm:cxn modelId="{94C40945-85C3-4D9A-9D89-DB88EC9C200D}" type="presParOf" srcId="{77A3DA36-D707-4DD5-8989-127BA9DD46DE}" destId="{174CDC9D-7011-476E-A090-93866DF94F1D}" srcOrd="0" destOrd="0" presId="urn:microsoft.com/office/officeart/2011/layout/HexagonRadial"/>
    <dgm:cxn modelId="{2A668097-7405-4FE0-9D72-0E220F17B276}" type="presParOf" srcId="{5C188B7B-8023-4C8C-B7A4-5777FD0BE013}" destId="{979C5EF4-F320-401E-937B-5F10A1819D35}" srcOrd="8" destOrd="0" presId="urn:microsoft.com/office/officeart/2011/layout/HexagonRadial"/>
    <dgm:cxn modelId="{F1EAFC11-CEBC-4968-8456-A4577A48A523}" type="presParOf" srcId="{5C188B7B-8023-4C8C-B7A4-5777FD0BE013}" destId="{39DC1613-554E-496F-BCDD-0D1EED025F2D}" srcOrd="9" destOrd="0" presId="urn:microsoft.com/office/officeart/2011/layout/HexagonRadial"/>
    <dgm:cxn modelId="{8C5D08B2-4A78-4171-AFAB-9B4168D2CC5E}" type="presParOf" srcId="{39DC1613-554E-496F-BCDD-0D1EED025F2D}" destId="{10ADD82D-683D-4FB8-8E23-101AEEDF3901}" srcOrd="0" destOrd="0" presId="urn:microsoft.com/office/officeart/2011/layout/HexagonRadial"/>
    <dgm:cxn modelId="{BA8F779D-9954-43CD-A57F-7480338CD2DC}" type="presParOf" srcId="{5C188B7B-8023-4C8C-B7A4-5777FD0BE013}" destId="{3C156D8F-BAEA-45F6-944F-2F8BF8D1C90B}" srcOrd="10" destOrd="0" presId="urn:microsoft.com/office/officeart/2011/layout/HexagonRadial"/>
    <dgm:cxn modelId="{E4D51885-27E7-4734-8155-259C8098BEFD}" type="presParOf" srcId="{5C188B7B-8023-4C8C-B7A4-5777FD0BE013}" destId="{DE6D1B87-564D-418A-8387-873E37E0BBBE}" srcOrd="11" destOrd="0" presId="urn:microsoft.com/office/officeart/2011/layout/HexagonRadial"/>
    <dgm:cxn modelId="{447A89A1-722C-45F1-A306-897904EB084A}" type="presParOf" srcId="{DE6D1B87-564D-418A-8387-873E37E0BBBE}" destId="{20C06831-A7DB-4140-BC53-2AAD74DCEC0E}" srcOrd="0" destOrd="0" presId="urn:microsoft.com/office/officeart/2011/layout/HexagonRadial"/>
    <dgm:cxn modelId="{CA840FE6-592F-4609-99B1-D44006DE74AF}" type="presParOf" srcId="{5C188B7B-8023-4C8C-B7A4-5777FD0BE013}" destId="{909CE351-B20B-4EF7-897E-FB88E2D6271F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95F2F1-21E2-492B-A356-ECFDD489AB71}">
      <dsp:nvSpPr>
        <dsp:cNvPr id="0" name=""/>
        <dsp:cNvSpPr/>
      </dsp:nvSpPr>
      <dsp:spPr>
        <a:xfrm>
          <a:off x="2856944" y="1748912"/>
          <a:ext cx="2222943" cy="1922936"/>
        </a:xfrm>
        <a:prstGeom prst="hexagon">
          <a:avLst>
            <a:gd name="adj" fmla="val 28570"/>
            <a:gd name="vf" fmla="val 115470"/>
          </a:avLst>
        </a:prstGeom>
        <a:solidFill>
          <a:schemeClr val="accent2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The Paradigm</a:t>
          </a:r>
        </a:p>
      </dsp:txBody>
      <dsp:txXfrm>
        <a:off x="3225317" y="2067569"/>
        <a:ext cx="1486197" cy="1285622"/>
      </dsp:txXfrm>
    </dsp:sp>
    <dsp:sp modelId="{AF5F29BE-57DF-423A-9F5C-DF9865F9B764}">
      <dsp:nvSpPr>
        <dsp:cNvPr id="0" name=""/>
        <dsp:cNvSpPr/>
      </dsp:nvSpPr>
      <dsp:spPr>
        <a:xfrm>
          <a:off x="4248934" y="828917"/>
          <a:ext cx="838710" cy="72265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6D6D05-5D80-4D26-8893-952A0DBE4460}">
      <dsp:nvSpPr>
        <dsp:cNvPr id="0" name=""/>
        <dsp:cNvSpPr/>
      </dsp:nvSpPr>
      <dsp:spPr>
        <a:xfrm>
          <a:off x="3106705" y="0"/>
          <a:ext cx="1821686" cy="157597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 Light" panose="020F0302020204030204" pitchFamily="34" charset="0"/>
              <a:cs typeface="Calibri Light" panose="020F0302020204030204" pitchFamily="34" charset="0"/>
            </a:rPr>
            <a:t>Stories</a:t>
          </a:r>
        </a:p>
      </dsp:txBody>
      <dsp:txXfrm>
        <a:off x="3408597" y="261172"/>
        <a:ext cx="1217902" cy="1053628"/>
      </dsp:txXfrm>
    </dsp:sp>
    <dsp:sp modelId="{57120E93-FC1D-4105-A60F-D885E4F5BAF1}">
      <dsp:nvSpPr>
        <dsp:cNvPr id="0" name=""/>
        <dsp:cNvSpPr/>
      </dsp:nvSpPr>
      <dsp:spPr>
        <a:xfrm>
          <a:off x="5227774" y="2179905"/>
          <a:ext cx="838710" cy="72265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178D1-517B-497A-8C0D-5699B0519A09}">
      <dsp:nvSpPr>
        <dsp:cNvPr id="0" name=""/>
        <dsp:cNvSpPr/>
      </dsp:nvSpPr>
      <dsp:spPr>
        <a:xfrm>
          <a:off x="4732407" y="969328"/>
          <a:ext cx="1821686" cy="1575972"/>
        </a:xfrm>
        <a:prstGeom prst="hexagon">
          <a:avLst>
            <a:gd name="adj" fmla="val 28570"/>
            <a:gd name="vf" fmla="val 115470"/>
          </a:avLst>
        </a:prstGeom>
        <a:solidFill>
          <a:srgbClr val="92D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Symbols</a:t>
          </a:r>
          <a:r>
            <a:rPr lang="en-GB" sz="1500" kern="1200" dirty="0"/>
            <a:t> </a:t>
          </a:r>
        </a:p>
      </dsp:txBody>
      <dsp:txXfrm>
        <a:off x="5034299" y="1230500"/>
        <a:ext cx="1217902" cy="1053628"/>
      </dsp:txXfrm>
    </dsp:sp>
    <dsp:sp modelId="{174CDC9D-7011-476E-A090-93866DF94F1D}">
      <dsp:nvSpPr>
        <dsp:cNvPr id="0" name=""/>
        <dsp:cNvSpPr/>
      </dsp:nvSpPr>
      <dsp:spPr>
        <a:xfrm>
          <a:off x="4547808" y="3704918"/>
          <a:ext cx="838710" cy="72265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B3458-5D20-4B63-B986-8C1893FB0ABD}">
      <dsp:nvSpPr>
        <dsp:cNvPr id="0" name=""/>
        <dsp:cNvSpPr/>
      </dsp:nvSpPr>
      <dsp:spPr>
        <a:xfrm>
          <a:off x="4688268" y="2874916"/>
          <a:ext cx="1909965" cy="157597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5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Power Structures</a:t>
          </a:r>
        </a:p>
      </dsp:txBody>
      <dsp:txXfrm>
        <a:off x="4997517" y="3130087"/>
        <a:ext cx="1291467" cy="1065630"/>
      </dsp:txXfrm>
    </dsp:sp>
    <dsp:sp modelId="{10ADD82D-683D-4FB8-8E23-101AEEDF3901}">
      <dsp:nvSpPr>
        <dsp:cNvPr id="0" name=""/>
        <dsp:cNvSpPr/>
      </dsp:nvSpPr>
      <dsp:spPr>
        <a:xfrm>
          <a:off x="2861081" y="3863220"/>
          <a:ext cx="838710" cy="72265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C5EF4-F320-401E-937B-5F10A1819D35}">
      <dsp:nvSpPr>
        <dsp:cNvPr id="0" name=""/>
        <dsp:cNvSpPr/>
      </dsp:nvSpPr>
      <dsp:spPr>
        <a:xfrm>
          <a:off x="3061709" y="3845330"/>
          <a:ext cx="1821686" cy="1575972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Routines and Rituals </a:t>
          </a:r>
        </a:p>
      </dsp:txBody>
      <dsp:txXfrm>
        <a:off x="3363601" y="4106502"/>
        <a:ext cx="1217902" cy="1053628"/>
      </dsp:txXfrm>
    </dsp:sp>
    <dsp:sp modelId="{20C06831-A7DB-4140-BC53-2AAD74DCEC0E}">
      <dsp:nvSpPr>
        <dsp:cNvPr id="0" name=""/>
        <dsp:cNvSpPr/>
      </dsp:nvSpPr>
      <dsp:spPr>
        <a:xfrm>
          <a:off x="1866211" y="2512773"/>
          <a:ext cx="838710" cy="722659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156D8F-BAEA-45F6-944F-2F8BF8D1C90B}">
      <dsp:nvSpPr>
        <dsp:cNvPr id="0" name=""/>
        <dsp:cNvSpPr/>
      </dsp:nvSpPr>
      <dsp:spPr>
        <a:xfrm>
          <a:off x="1383255" y="2876001"/>
          <a:ext cx="1821686" cy="1575972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Control Systems </a:t>
          </a:r>
        </a:p>
      </dsp:txBody>
      <dsp:txXfrm>
        <a:off x="1685147" y="3137173"/>
        <a:ext cx="1217902" cy="1053628"/>
      </dsp:txXfrm>
    </dsp:sp>
    <dsp:sp modelId="{909CE351-B20B-4EF7-897E-FB88E2D6271F}">
      <dsp:nvSpPr>
        <dsp:cNvPr id="0" name=""/>
        <dsp:cNvSpPr/>
      </dsp:nvSpPr>
      <dsp:spPr>
        <a:xfrm>
          <a:off x="1233294" y="967160"/>
          <a:ext cx="2121608" cy="1575972"/>
        </a:xfrm>
        <a:prstGeom prst="hexagon">
          <a:avLst>
            <a:gd name="adj" fmla="val 28570"/>
            <a:gd name="vf" fmla="val 115470"/>
          </a:avLst>
        </a:prstGeom>
        <a:solidFill>
          <a:srgbClr val="FA5C5C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 err="1"/>
            <a:t>Organisati-onal</a:t>
          </a:r>
          <a:r>
            <a:rPr lang="en-GB" sz="1600" b="1" kern="1200" dirty="0"/>
            <a:t> Structures </a:t>
          </a:r>
        </a:p>
      </dsp:txBody>
      <dsp:txXfrm>
        <a:off x="1560180" y="1209977"/>
        <a:ext cx="1467836" cy="10903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E953D3-2CF7-4B96-A40E-F5074DAEE7B0}" type="datetimeFigureOut">
              <a:rPr lang="en-GB" smtClean="0"/>
              <a:t>23/02/2021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812D9A-0680-4610-8C6B-86179854DA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268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812D9A-0680-4610-8C6B-86179854DA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745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396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324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921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634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133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245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217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21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984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64070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06031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006057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95168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97570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94234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5407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93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1241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12" Type="http://schemas.openxmlformats.org/officeDocument/2006/relationships/hyperlink" Target="http://www.compliancebuilding.com/2014/12/03/failure-to-register-with-the-sec-as-an-investment-adviser/" TargetMode="Externa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11" Type="http://schemas.openxmlformats.org/officeDocument/2006/relationships/image" Target="../media/image7.gif"/><Relationship Id="rId5" Type="http://schemas.openxmlformats.org/officeDocument/2006/relationships/image" Target="../media/image2.png"/><Relationship Id="rId10" Type="http://schemas.openxmlformats.org/officeDocument/2006/relationships/hyperlink" Target="https://psychlopaedia.org/health/getting-grips-germaphobia/" TargetMode="External"/><Relationship Id="rId4" Type="http://schemas.openxmlformats.org/officeDocument/2006/relationships/image" Target="../media/image1.jpeg"/><Relationship Id="rId9" Type="http://schemas.openxmlformats.org/officeDocument/2006/relationships/image" Target="../media/image6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sites/heidigranthalvorson/2011/09/15/how-to-give-employees-a-sense-of-autonomy-when-you-are-really-calling-the-shots/?sh=3fc0495777c6" TargetMode="External"/><Relationship Id="rId3" Type="http://schemas.openxmlformats.org/officeDocument/2006/relationships/hyperlink" Target="https://www.business.hsbc.uk/en-gb/corporate/gb/article/motivating-employees" TargetMode="External"/><Relationship Id="rId7" Type="http://schemas.openxmlformats.org/officeDocument/2006/relationships/hyperlink" Target="https://www.express.co.uk/finance/personalfinance/1396377/HSBC-fraud-alert-payee-scam-text-device-UK-202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anagers.org.uk/~/media/Files/PDF/Checklists/CHK-232-Understanding-organisational-culture.pdf" TargetMode="External"/><Relationship Id="rId5" Type="http://schemas.openxmlformats.org/officeDocument/2006/relationships/hyperlink" Target="https://www.moneysavingexpert.com/banking/digital-banking/" TargetMode="External"/><Relationship Id="rId10" Type="http://schemas.openxmlformats.org/officeDocument/2006/relationships/hyperlink" Target="https://www.hsbc.com/news-and-media/hsbc-news/lets-talk-about-mental-health" TargetMode="External"/><Relationship Id="rId4" Type="http://schemas.openxmlformats.org/officeDocument/2006/relationships/hyperlink" Target="https://www.lse.co.uk/news/hsbc-to-close-82-branches-in-the-uk-as-%20pandemic-moves-banking-online-tcfk8f2gi5ytw73.html" TargetMode="External"/><Relationship Id="rId9" Type="http://schemas.openxmlformats.org/officeDocument/2006/relationships/hyperlink" Target="https://www.thebalancecareers.com/pros-and-cons-of-project-organizational-structures-4105214#matrix-organizational-structure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news-and-comment/blogs/emerging-evidence-on-covid-19s-impact-on-mental-health-and-health" TargetMode="External"/><Relationship Id="rId3" Type="http://schemas.openxmlformats.org/officeDocument/2006/relationships/hyperlink" Target="https://uk.indeed.com/cmp/HSBC/reviews?fcountry=ALL&amp;sort=rating_asc" TargetMode="External"/><Relationship Id="rId7" Type="http://schemas.openxmlformats.org/officeDocument/2006/relationships/hyperlink" Target="https://www.swotandpestle.com/hsbc/" TargetMode="External"/><Relationship Id="rId2" Type="http://schemas.openxmlformats.org/officeDocument/2006/relationships/hyperlink" Target="https://www.hsbc.com/our-approach/culture-and-people#:~:text=HSBC%20exists%20to%20serve%20our%20customers%20and%20we,We%20are%20committed%20to%20serving%20customers%20and%20communiti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ntent.wisestep.com/change-negative-work-culture/" TargetMode="External"/><Relationship Id="rId5" Type="http://schemas.openxmlformats.org/officeDocument/2006/relationships/hyperlink" Target="https://www.hsbc.com/who-we-are/our-people-and-communities/grow-together" TargetMode="External"/><Relationship Id="rId10" Type="http://schemas.openxmlformats.org/officeDocument/2006/relationships/hyperlink" Target="https://www.independent.co.uk/news/business/news/hsbc-job-cuts-plan-coronavirus-impact-a9570616.html" TargetMode="External"/><Relationship Id="rId4" Type="http://schemas.openxmlformats.org/officeDocument/2006/relationships/hyperlink" Target="https://www.mindtools.com/pages/article/newSTR_90.htm" TargetMode="External"/><Relationship Id="rId9" Type="http://schemas.openxmlformats.org/officeDocument/2006/relationships/hyperlink" Target="https://www.leadershipcentre.org.uk/artofchangemaking/theory/cultural-web/#:~:text=CULTURAL%20WEB%20.%20Johnson%20and%20Scholes%20.%20The,to%20make%20this%20change%20happen%E2%80%99?%20The%20tw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9" name="Picture 2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1" name="Oval 2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3" name="Picture 2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31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48D10B-5C66-4719-9029-43FDC2E2DFA0}"/>
              </a:ext>
            </a:extLst>
          </p:cNvPr>
          <p:cNvSpPr txBox="1"/>
          <p:nvPr/>
        </p:nvSpPr>
        <p:spPr>
          <a:xfrm>
            <a:off x="5006672" y="6466694"/>
            <a:ext cx="6188189" cy="60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400" dirty="0">
                <a:solidFill>
                  <a:schemeClr val="bg1">
                    <a:lumMod val="50000"/>
                    <a:lumOff val="50000"/>
                  </a:schemeClr>
                </a:solidFill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HSBC GROUP PLC , (2021).</a:t>
            </a:r>
          </a:p>
        </p:txBody>
      </p:sp>
      <p:sp>
        <p:nvSpPr>
          <p:cNvPr id="29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A picture containing metalware, gear, kiwi&#10;&#10;Description automatically generated">
            <a:extLst>
              <a:ext uri="{FF2B5EF4-FFF2-40B4-BE49-F238E27FC236}">
                <a16:creationId xmlns:a16="http://schemas.microsoft.com/office/drawing/2014/main" id="{2DF50F42-2DA3-43FA-B85F-3E5B577D1DD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4561" r="35023"/>
          <a:stretch/>
        </p:blipFill>
        <p:spPr>
          <a:xfrm>
            <a:off x="7230352" y="2"/>
            <a:ext cx="4962068" cy="3428999"/>
          </a:xfrm>
          <a:custGeom>
            <a:avLst/>
            <a:gdLst/>
            <a:ahLst/>
            <a:cxnLst/>
            <a:rect l="l" t="t" r="r" b="b"/>
            <a:pathLst>
              <a:path w="4962068" h="3428999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62068" y="1"/>
                </a:lnTo>
                <a:lnTo>
                  <a:pt x="4962067" y="3428999"/>
                </a:lnTo>
                <a:lnTo>
                  <a:pt x="250957" y="3428999"/>
                </a:lnTo>
                <a:lnTo>
                  <a:pt x="250957" y="3343961"/>
                </a:lnTo>
                <a:lnTo>
                  <a:pt x="251965" y="3201315"/>
                </a:lnTo>
                <a:lnTo>
                  <a:pt x="250957" y="3057297"/>
                </a:lnTo>
                <a:lnTo>
                  <a:pt x="248940" y="2911221"/>
                </a:lnTo>
                <a:lnTo>
                  <a:pt x="247091" y="2765146"/>
                </a:lnTo>
                <a:lnTo>
                  <a:pt x="243057" y="2617013"/>
                </a:lnTo>
                <a:lnTo>
                  <a:pt x="238855" y="2467509"/>
                </a:lnTo>
                <a:lnTo>
                  <a:pt x="233980" y="2318004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</p:spPr>
      </p:pic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4E720CC7-491A-4FEC-B395-66B8F9D821F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7883" r="-1" b="-1"/>
          <a:stretch/>
        </p:blipFill>
        <p:spPr>
          <a:xfrm>
            <a:off x="7228756" y="3429000"/>
            <a:ext cx="4963244" cy="3429002"/>
          </a:xfrm>
          <a:custGeom>
            <a:avLst/>
            <a:gdLst/>
            <a:ahLst/>
            <a:cxnLst/>
            <a:rect l="l" t="t" r="r" b="b"/>
            <a:pathLst>
              <a:path w="4963244" h="3429002">
                <a:moveTo>
                  <a:pt x="252134" y="0"/>
                </a:moveTo>
                <a:lnTo>
                  <a:pt x="4963244" y="0"/>
                </a:lnTo>
                <a:lnTo>
                  <a:pt x="4963244" y="3429002"/>
                </a:lnTo>
                <a:lnTo>
                  <a:pt x="900697" y="3429002"/>
                </a:lnTo>
                <a:lnTo>
                  <a:pt x="900697" y="3429001"/>
                </a:lnTo>
                <a:lnTo>
                  <a:pt x="0" y="3429001"/>
                </a:lnTo>
                <a:lnTo>
                  <a:pt x="5883" y="3388539"/>
                </a:lnTo>
                <a:lnTo>
                  <a:pt x="23196" y="3269895"/>
                </a:lnTo>
                <a:lnTo>
                  <a:pt x="35299" y="3183484"/>
                </a:lnTo>
                <a:lnTo>
                  <a:pt x="48073" y="3080614"/>
                </a:lnTo>
                <a:lnTo>
                  <a:pt x="63369" y="2958542"/>
                </a:lnTo>
                <a:lnTo>
                  <a:pt x="79506" y="2823439"/>
                </a:lnTo>
                <a:lnTo>
                  <a:pt x="96483" y="2671192"/>
                </a:lnTo>
                <a:lnTo>
                  <a:pt x="114469" y="2505228"/>
                </a:lnTo>
                <a:lnTo>
                  <a:pt x="132454" y="2324863"/>
                </a:lnTo>
                <a:lnTo>
                  <a:pt x="150776" y="2132839"/>
                </a:lnTo>
                <a:lnTo>
                  <a:pt x="167753" y="1925727"/>
                </a:lnTo>
                <a:lnTo>
                  <a:pt x="184058" y="1709014"/>
                </a:lnTo>
                <a:lnTo>
                  <a:pt x="198849" y="1479957"/>
                </a:lnTo>
                <a:lnTo>
                  <a:pt x="212969" y="1241299"/>
                </a:lnTo>
                <a:lnTo>
                  <a:pt x="226248" y="992353"/>
                </a:lnTo>
                <a:lnTo>
                  <a:pt x="230955" y="864794"/>
                </a:lnTo>
                <a:lnTo>
                  <a:pt x="236165" y="734493"/>
                </a:lnTo>
                <a:lnTo>
                  <a:pt x="241040" y="602134"/>
                </a:lnTo>
                <a:lnTo>
                  <a:pt x="244234" y="469088"/>
                </a:lnTo>
                <a:lnTo>
                  <a:pt x="247091" y="333300"/>
                </a:lnTo>
                <a:lnTo>
                  <a:pt x="250117" y="196140"/>
                </a:lnTo>
                <a:lnTo>
                  <a:pt x="252134" y="56237"/>
                </a:ln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6B39A6-17D3-4C36-ABD4-C364DA53C146}"/>
              </a:ext>
            </a:extLst>
          </p:cNvPr>
          <p:cNvSpPr txBox="1"/>
          <p:nvPr/>
        </p:nvSpPr>
        <p:spPr>
          <a:xfrm>
            <a:off x="115448" y="6470228"/>
            <a:ext cx="25228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Bing.com, (2020).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E91BE4-C357-4195-92AF-3D4910489C6D}"/>
              </a:ext>
            </a:extLst>
          </p:cNvPr>
          <p:cNvSpPr txBox="1"/>
          <p:nvPr/>
        </p:nvSpPr>
        <p:spPr>
          <a:xfrm>
            <a:off x="1402283" y="167932"/>
            <a:ext cx="4856813" cy="3093154"/>
          </a:xfrm>
          <a:custGeom>
            <a:avLst/>
            <a:gdLst>
              <a:gd name="connsiteX0" fmla="*/ 0 w 4856813"/>
              <a:gd name="connsiteY0" fmla="*/ 0 h 3093154"/>
              <a:gd name="connsiteX1" fmla="*/ 548126 w 4856813"/>
              <a:gd name="connsiteY1" fmla="*/ 0 h 3093154"/>
              <a:gd name="connsiteX2" fmla="*/ 1241956 w 4856813"/>
              <a:gd name="connsiteY2" fmla="*/ 0 h 3093154"/>
              <a:gd name="connsiteX3" fmla="*/ 1838651 w 4856813"/>
              <a:gd name="connsiteY3" fmla="*/ 0 h 3093154"/>
              <a:gd name="connsiteX4" fmla="*/ 2483913 w 4856813"/>
              <a:gd name="connsiteY4" fmla="*/ 0 h 3093154"/>
              <a:gd name="connsiteX5" fmla="*/ 3226311 w 4856813"/>
              <a:gd name="connsiteY5" fmla="*/ 0 h 3093154"/>
              <a:gd name="connsiteX6" fmla="*/ 3920142 w 4856813"/>
              <a:gd name="connsiteY6" fmla="*/ 0 h 3093154"/>
              <a:gd name="connsiteX7" fmla="*/ 4856813 w 4856813"/>
              <a:gd name="connsiteY7" fmla="*/ 0 h 3093154"/>
              <a:gd name="connsiteX8" fmla="*/ 4856813 w 4856813"/>
              <a:gd name="connsiteY8" fmla="*/ 587699 h 3093154"/>
              <a:gd name="connsiteX9" fmla="*/ 4856813 w 4856813"/>
              <a:gd name="connsiteY9" fmla="*/ 1237262 h 3093154"/>
              <a:gd name="connsiteX10" fmla="*/ 4856813 w 4856813"/>
              <a:gd name="connsiteY10" fmla="*/ 1855892 h 3093154"/>
              <a:gd name="connsiteX11" fmla="*/ 4856813 w 4856813"/>
              <a:gd name="connsiteY11" fmla="*/ 2381729 h 3093154"/>
              <a:gd name="connsiteX12" fmla="*/ 4856813 w 4856813"/>
              <a:gd name="connsiteY12" fmla="*/ 3093154 h 3093154"/>
              <a:gd name="connsiteX13" fmla="*/ 4114414 w 4856813"/>
              <a:gd name="connsiteY13" fmla="*/ 3093154 h 3093154"/>
              <a:gd name="connsiteX14" fmla="*/ 3517720 w 4856813"/>
              <a:gd name="connsiteY14" fmla="*/ 3093154 h 3093154"/>
              <a:gd name="connsiteX15" fmla="*/ 2969594 w 4856813"/>
              <a:gd name="connsiteY15" fmla="*/ 3093154 h 3093154"/>
              <a:gd name="connsiteX16" fmla="*/ 2421468 w 4856813"/>
              <a:gd name="connsiteY16" fmla="*/ 3093154 h 3093154"/>
              <a:gd name="connsiteX17" fmla="*/ 1873342 w 4856813"/>
              <a:gd name="connsiteY17" fmla="*/ 3093154 h 3093154"/>
              <a:gd name="connsiteX18" fmla="*/ 1325216 w 4856813"/>
              <a:gd name="connsiteY18" fmla="*/ 3093154 h 3093154"/>
              <a:gd name="connsiteX19" fmla="*/ 728522 w 4856813"/>
              <a:gd name="connsiteY19" fmla="*/ 3093154 h 3093154"/>
              <a:gd name="connsiteX20" fmla="*/ 0 w 4856813"/>
              <a:gd name="connsiteY20" fmla="*/ 3093154 h 3093154"/>
              <a:gd name="connsiteX21" fmla="*/ 0 w 4856813"/>
              <a:gd name="connsiteY21" fmla="*/ 2567318 h 3093154"/>
              <a:gd name="connsiteX22" fmla="*/ 0 w 4856813"/>
              <a:gd name="connsiteY22" fmla="*/ 2010550 h 3093154"/>
              <a:gd name="connsiteX23" fmla="*/ 0 w 4856813"/>
              <a:gd name="connsiteY23" fmla="*/ 1484714 h 3093154"/>
              <a:gd name="connsiteX24" fmla="*/ 0 w 4856813"/>
              <a:gd name="connsiteY24" fmla="*/ 897015 h 3093154"/>
              <a:gd name="connsiteX25" fmla="*/ 0 w 4856813"/>
              <a:gd name="connsiteY25" fmla="*/ 0 h 30931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856813" h="3093154" extrusionOk="0">
                <a:moveTo>
                  <a:pt x="0" y="0"/>
                </a:moveTo>
                <a:cubicBezTo>
                  <a:pt x="219374" y="13037"/>
                  <a:pt x="351351" y="18436"/>
                  <a:pt x="548126" y="0"/>
                </a:cubicBezTo>
                <a:cubicBezTo>
                  <a:pt x="744901" y="-18436"/>
                  <a:pt x="1029096" y="25971"/>
                  <a:pt x="1241956" y="0"/>
                </a:cubicBezTo>
                <a:cubicBezTo>
                  <a:pt x="1454816" y="-25971"/>
                  <a:pt x="1560878" y="29653"/>
                  <a:pt x="1838651" y="0"/>
                </a:cubicBezTo>
                <a:cubicBezTo>
                  <a:pt x="2116425" y="-29653"/>
                  <a:pt x="2343654" y="13937"/>
                  <a:pt x="2483913" y="0"/>
                </a:cubicBezTo>
                <a:cubicBezTo>
                  <a:pt x="2624172" y="-13937"/>
                  <a:pt x="2989756" y="-21131"/>
                  <a:pt x="3226311" y="0"/>
                </a:cubicBezTo>
                <a:cubicBezTo>
                  <a:pt x="3462866" y="21131"/>
                  <a:pt x="3736331" y="-33818"/>
                  <a:pt x="3920142" y="0"/>
                </a:cubicBezTo>
                <a:cubicBezTo>
                  <a:pt x="4103953" y="33818"/>
                  <a:pt x="4625772" y="-15125"/>
                  <a:pt x="4856813" y="0"/>
                </a:cubicBezTo>
                <a:cubicBezTo>
                  <a:pt x="4845727" y="155896"/>
                  <a:pt x="4873974" y="454836"/>
                  <a:pt x="4856813" y="587699"/>
                </a:cubicBezTo>
                <a:cubicBezTo>
                  <a:pt x="4839652" y="720562"/>
                  <a:pt x="4871041" y="1007506"/>
                  <a:pt x="4856813" y="1237262"/>
                </a:cubicBezTo>
                <a:cubicBezTo>
                  <a:pt x="4842585" y="1467018"/>
                  <a:pt x="4878670" y="1599707"/>
                  <a:pt x="4856813" y="1855892"/>
                </a:cubicBezTo>
                <a:cubicBezTo>
                  <a:pt x="4834957" y="2112077"/>
                  <a:pt x="4845452" y="2118975"/>
                  <a:pt x="4856813" y="2381729"/>
                </a:cubicBezTo>
                <a:cubicBezTo>
                  <a:pt x="4868174" y="2644483"/>
                  <a:pt x="4850912" y="2783469"/>
                  <a:pt x="4856813" y="3093154"/>
                </a:cubicBezTo>
                <a:cubicBezTo>
                  <a:pt x="4639457" y="3059301"/>
                  <a:pt x="4320073" y="3063149"/>
                  <a:pt x="4114414" y="3093154"/>
                </a:cubicBezTo>
                <a:cubicBezTo>
                  <a:pt x="3908755" y="3123159"/>
                  <a:pt x="3791719" y="3086519"/>
                  <a:pt x="3517720" y="3093154"/>
                </a:cubicBezTo>
                <a:cubicBezTo>
                  <a:pt x="3243721" y="3099789"/>
                  <a:pt x="3139111" y="3074943"/>
                  <a:pt x="2969594" y="3093154"/>
                </a:cubicBezTo>
                <a:cubicBezTo>
                  <a:pt x="2800077" y="3111365"/>
                  <a:pt x="2587210" y="3070346"/>
                  <a:pt x="2421468" y="3093154"/>
                </a:cubicBezTo>
                <a:cubicBezTo>
                  <a:pt x="2255726" y="3115962"/>
                  <a:pt x="2066538" y="3115021"/>
                  <a:pt x="1873342" y="3093154"/>
                </a:cubicBezTo>
                <a:cubicBezTo>
                  <a:pt x="1680146" y="3071287"/>
                  <a:pt x="1559063" y="3109595"/>
                  <a:pt x="1325216" y="3093154"/>
                </a:cubicBezTo>
                <a:cubicBezTo>
                  <a:pt x="1091369" y="3076713"/>
                  <a:pt x="951327" y="3063782"/>
                  <a:pt x="728522" y="3093154"/>
                </a:cubicBezTo>
                <a:cubicBezTo>
                  <a:pt x="505717" y="3122526"/>
                  <a:pt x="155540" y="3103075"/>
                  <a:pt x="0" y="3093154"/>
                </a:cubicBezTo>
                <a:cubicBezTo>
                  <a:pt x="9752" y="2895859"/>
                  <a:pt x="1688" y="2681982"/>
                  <a:pt x="0" y="2567318"/>
                </a:cubicBezTo>
                <a:cubicBezTo>
                  <a:pt x="-1688" y="2452654"/>
                  <a:pt x="23279" y="2136489"/>
                  <a:pt x="0" y="2010550"/>
                </a:cubicBezTo>
                <a:cubicBezTo>
                  <a:pt x="-23279" y="1884611"/>
                  <a:pt x="2602" y="1636497"/>
                  <a:pt x="0" y="1484714"/>
                </a:cubicBezTo>
                <a:cubicBezTo>
                  <a:pt x="-2602" y="1332931"/>
                  <a:pt x="23463" y="1106673"/>
                  <a:pt x="0" y="897015"/>
                </a:cubicBezTo>
                <a:cubicBezTo>
                  <a:pt x="-23463" y="687357"/>
                  <a:pt x="13228" y="438615"/>
                  <a:pt x="0" y="0"/>
                </a:cubicBezTo>
                <a:close/>
              </a:path>
            </a:pathLst>
          </a:custGeom>
          <a:noFill/>
          <a:ln w="76200">
            <a:solidFill>
              <a:schemeClr val="accent1">
                <a:lumMod val="60000"/>
                <a:lumOff val="40000"/>
              </a:schemeClr>
            </a:solidFill>
            <a:extLst>
              <a:ext uri="{C807C97D-BFC1-408E-A445-0C87EB9F89A2}">
                <ask:lineSketchStyleProps xmlns:ask="http://schemas.microsoft.com/office/drawing/2018/sketchyshapes" sd="166756003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3600" b="1" dirty="0"/>
              <a:t>Organizational Culture Change </a:t>
            </a:r>
          </a:p>
          <a:p>
            <a:pPr algn="ctr">
              <a:spcAft>
                <a:spcPts val="600"/>
              </a:spcAft>
            </a:pPr>
            <a:r>
              <a:rPr lang="en-GB" sz="3600" b="1" dirty="0"/>
              <a:t>By Nicola Bennett </a:t>
            </a:r>
          </a:p>
          <a:p>
            <a:pPr algn="ctr">
              <a:spcAft>
                <a:spcPts val="600"/>
              </a:spcAft>
            </a:pPr>
            <a:r>
              <a:rPr lang="en-GB" sz="3600" b="1" dirty="0"/>
              <a:t>Student: 1905849</a:t>
            </a:r>
          </a:p>
          <a:p>
            <a:pPr algn="ctr">
              <a:spcAft>
                <a:spcPts val="600"/>
              </a:spcAft>
            </a:pPr>
            <a:r>
              <a:rPr lang="en-GB" sz="3600" b="1"/>
              <a:t>Module:BMSW5105</a:t>
            </a:r>
            <a:endParaRPr lang="en-GB" sz="3600" b="1" dirty="0"/>
          </a:p>
        </p:txBody>
      </p:sp>
      <p:pic>
        <p:nvPicPr>
          <p:cNvPr id="35" name="Video 34">
            <a:hlinkClick r:id="" action="ppaction://media"/>
            <a:extLst>
              <a:ext uri="{FF2B5EF4-FFF2-40B4-BE49-F238E27FC236}">
                <a16:creationId xmlns:a16="http://schemas.microsoft.com/office/drawing/2014/main" id="{42F326E4-3243-4E4E-B5BD-AF17FA24AED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855304" y="3429001"/>
            <a:ext cx="4037012" cy="2732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925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764"/>
    </mc:Choice>
    <mc:Fallback>
      <p:transition spd="slow" advTm="52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2E90857-4025-4AEC-ABA1-EE56A78D5BA4}"/>
              </a:ext>
            </a:extLst>
          </p:cNvPr>
          <p:cNvSpPr txBox="1"/>
          <p:nvPr/>
        </p:nvSpPr>
        <p:spPr>
          <a:xfrm>
            <a:off x="581083" y="1427867"/>
            <a:ext cx="1636209" cy="17703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sz="2400" b="1" dirty="0">
                <a:solidFill>
                  <a:srgbClr val="00B0F0"/>
                </a:solidFill>
              </a:rPr>
              <a:t>Strengths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6BCE98-98D9-43E2-81DB-2CB8999984E4}"/>
              </a:ext>
            </a:extLst>
          </p:cNvPr>
          <p:cNvSpPr txBox="1"/>
          <p:nvPr/>
        </p:nvSpPr>
        <p:spPr>
          <a:xfrm>
            <a:off x="27588" y="472678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2400" b="1" dirty="0">
                <a:solidFill>
                  <a:srgbClr val="00B0F0"/>
                </a:solidFill>
              </a:rPr>
              <a:t>Opportunities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4761A9-2500-47BE-B87E-C09754A44786}"/>
              </a:ext>
            </a:extLst>
          </p:cNvPr>
          <p:cNvSpPr txBox="1"/>
          <p:nvPr/>
        </p:nvSpPr>
        <p:spPr>
          <a:xfrm>
            <a:off x="9448800" y="208218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2400" b="1" dirty="0">
                <a:solidFill>
                  <a:srgbClr val="00B0F0"/>
                </a:solidFill>
                <a:cs typeface="Calibri"/>
              </a:rPr>
              <a:t>Weaknesses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7B81BF-460A-46D1-8D93-599EC61C8DBF}"/>
              </a:ext>
            </a:extLst>
          </p:cNvPr>
          <p:cNvSpPr txBox="1"/>
          <p:nvPr/>
        </p:nvSpPr>
        <p:spPr>
          <a:xfrm>
            <a:off x="3730515" y="129166"/>
            <a:ext cx="4209690" cy="9694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2400" b="1" u="sng" dirty="0">
                <a:solidFill>
                  <a:srgbClr val="00B0F0"/>
                </a:solidFill>
              </a:rPr>
              <a:t>SWOT Analysis of </a:t>
            </a:r>
          </a:p>
          <a:p>
            <a:pPr algn="ctr">
              <a:spcAft>
                <a:spcPts val="600"/>
              </a:spcAft>
            </a:pPr>
            <a:r>
              <a:rPr lang="en-GB" sz="2400" b="1" u="sng" dirty="0">
                <a:solidFill>
                  <a:srgbClr val="00B0F0"/>
                </a:solidFill>
              </a:rPr>
              <a:t>Culture Change </a:t>
            </a:r>
            <a:r>
              <a:rPr lang="en-GB" sz="2800" b="1" u="sng" dirty="0">
                <a:solidFill>
                  <a:srgbClr val="00B0F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2021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2459F4-EAA3-4395-950F-48B09CB36BC8}"/>
              </a:ext>
            </a:extLst>
          </p:cNvPr>
          <p:cNvSpPr txBox="1"/>
          <p:nvPr/>
        </p:nvSpPr>
        <p:spPr>
          <a:xfrm>
            <a:off x="9041565" y="472678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cs typeface="Calibri"/>
              </a:rPr>
              <a:t>        </a:t>
            </a:r>
            <a:r>
              <a:rPr lang="en-GB" sz="2400" b="1" dirty="0">
                <a:solidFill>
                  <a:srgbClr val="00B0F0"/>
                </a:solidFill>
                <a:cs typeface="Calibri"/>
              </a:rPr>
              <a:t>Threats 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188F52B-0A43-461C-91DC-2FA92330EC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1853596"/>
              </p:ext>
            </p:extLst>
          </p:nvPr>
        </p:nvGraphicFramePr>
        <p:xfrm>
          <a:off x="2217292" y="1152881"/>
          <a:ext cx="7179037" cy="53139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1531">
                  <a:extLst>
                    <a:ext uri="{9D8B030D-6E8A-4147-A177-3AD203B41FA5}">
                      <a16:colId xmlns:a16="http://schemas.microsoft.com/office/drawing/2014/main" val="329007530"/>
                    </a:ext>
                  </a:extLst>
                </a:gridCol>
                <a:gridCol w="3817506">
                  <a:extLst>
                    <a:ext uri="{9D8B030D-6E8A-4147-A177-3AD203B41FA5}">
                      <a16:colId xmlns:a16="http://schemas.microsoft.com/office/drawing/2014/main" val="1472280551"/>
                    </a:ext>
                  </a:extLst>
                </a:gridCol>
              </a:tblGrid>
              <a:tr h="2327085"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</a:t>
                      </a:r>
                      <a:r>
                        <a:rPr lang="en-GB" sz="20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Resilience</a:t>
                      </a:r>
                    </a:p>
                    <a:p>
                      <a:r>
                        <a:rPr lang="en-GB" sz="18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*Geographical branches/service centres</a:t>
                      </a:r>
                    </a:p>
                    <a:p>
                      <a:r>
                        <a:rPr lang="en-GB" sz="18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*Working from home</a:t>
                      </a:r>
                    </a:p>
                    <a:p>
                      <a:r>
                        <a:rPr lang="en-GB" sz="18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*International Business/Global Markets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*Digital Banking/Technology</a:t>
                      </a:r>
                    </a:p>
                    <a:p>
                      <a:endParaRPr lang="en-GB" sz="2400" dirty="0"/>
                    </a:p>
                    <a:p>
                      <a:endParaRPr lang="en-GB" sz="2400" dirty="0"/>
                    </a:p>
                  </a:txBody>
                  <a:tcPr marL="167640" marR="167640" marT="83820" marB="83820">
                    <a:solidFill>
                      <a:srgbClr val="BF2A2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*Organizational and Power Structure </a:t>
                      </a:r>
                    </a:p>
                    <a:p>
                      <a:r>
                        <a:rPr lang="en-GB" sz="20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*Employee Support </a:t>
                      </a:r>
                    </a:p>
                    <a:p>
                      <a:r>
                        <a:rPr lang="en-GB" sz="20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*Re training / Upskilling </a:t>
                      </a:r>
                    </a:p>
                    <a:p>
                      <a:r>
                        <a:rPr lang="en-GB" sz="2000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*Mental Health &amp; Wellbeing </a:t>
                      </a:r>
                    </a:p>
                  </a:txBody>
                  <a:tcPr marL="167640" marR="167640" marT="83820" marB="83820">
                    <a:solidFill>
                      <a:srgbClr val="FA5C5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125548"/>
                  </a:ext>
                </a:extLst>
              </a:tr>
              <a:tr h="2464077"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*Global Markets - Asia</a:t>
                      </a:r>
                    </a:p>
                    <a:p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*International Business </a:t>
                      </a:r>
                    </a:p>
                    <a:p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*Digital Banking/Technology</a:t>
                      </a:r>
                    </a:p>
                    <a:p>
                      <a:endParaRPr lang="en-GB" sz="1800" b="1"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  <a:p>
                      <a:endParaRPr lang="en-GB" sz="3300" dirty="0"/>
                    </a:p>
                  </a:txBody>
                  <a:tcPr marL="167640" marR="167640" marT="83820" marB="83820"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*Covid -19 Pandemic</a:t>
                      </a:r>
                    </a:p>
                    <a:p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*Economical change</a:t>
                      </a:r>
                    </a:p>
                    <a:p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*Fraud and Scam Risks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*Redundancies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*Closing Branches and Centres</a:t>
                      </a:r>
                      <a:endParaRPr lang="en-GB" sz="3300" dirty="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45363847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5F7E2A80-D951-48DF-8C30-51BC9C496B14}"/>
              </a:ext>
            </a:extLst>
          </p:cNvPr>
          <p:cNvSpPr txBox="1"/>
          <p:nvPr/>
        </p:nvSpPr>
        <p:spPr>
          <a:xfrm>
            <a:off x="9978887" y="6466838"/>
            <a:ext cx="28757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Swot &amp; Pestle, (2020).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3F94992A-5743-43E5-9280-ED48EC0484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299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49210"/>
    </mc:Choice>
    <mc:Fallback>
      <p:transition spd="slow" advTm="149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652BE488-B24E-4780-868D-4A9EDC6AB4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0293199"/>
              </p:ext>
            </p:extLst>
          </p:nvPr>
        </p:nvGraphicFramePr>
        <p:xfrm>
          <a:off x="2331803" y="719666"/>
          <a:ext cx="7831528" cy="5421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1" name="Arrow: Right 20">
            <a:extLst>
              <a:ext uri="{FF2B5EF4-FFF2-40B4-BE49-F238E27FC236}">
                <a16:creationId xmlns:a16="http://schemas.microsoft.com/office/drawing/2014/main" id="{DA62666C-B7B2-438B-B087-9DA69CE7D1B6}"/>
              </a:ext>
            </a:extLst>
          </p:cNvPr>
          <p:cNvSpPr/>
          <p:nvPr/>
        </p:nvSpPr>
        <p:spPr>
          <a:xfrm rot="10800000">
            <a:off x="4657893" y="717031"/>
            <a:ext cx="978408" cy="2247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811010F5-B841-4D64-A927-9536A301693D}"/>
              </a:ext>
            </a:extLst>
          </p:cNvPr>
          <p:cNvSpPr/>
          <p:nvPr/>
        </p:nvSpPr>
        <p:spPr>
          <a:xfrm>
            <a:off x="6972925" y="5916255"/>
            <a:ext cx="978408" cy="2247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5AF7D0AE-59C4-44AE-BDE2-D191604D6D85}"/>
              </a:ext>
            </a:extLst>
          </p:cNvPr>
          <p:cNvSpPr/>
          <p:nvPr/>
        </p:nvSpPr>
        <p:spPr>
          <a:xfrm rot="20961063">
            <a:off x="8784431" y="4713456"/>
            <a:ext cx="978408" cy="2247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Arrow: Right 23">
            <a:extLst>
              <a:ext uri="{FF2B5EF4-FFF2-40B4-BE49-F238E27FC236}">
                <a16:creationId xmlns:a16="http://schemas.microsoft.com/office/drawing/2014/main" id="{FDF5EB28-950A-4F74-B611-1619C0AB6226}"/>
              </a:ext>
            </a:extLst>
          </p:cNvPr>
          <p:cNvSpPr/>
          <p:nvPr/>
        </p:nvSpPr>
        <p:spPr>
          <a:xfrm rot="1083591">
            <a:off x="8723400" y="1833972"/>
            <a:ext cx="677373" cy="3029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Right 25">
            <a:extLst>
              <a:ext uri="{FF2B5EF4-FFF2-40B4-BE49-F238E27FC236}">
                <a16:creationId xmlns:a16="http://schemas.microsoft.com/office/drawing/2014/main" id="{2E4D4FDB-6A08-49A6-A925-CC6EECF89E43}"/>
              </a:ext>
            </a:extLst>
          </p:cNvPr>
          <p:cNvSpPr/>
          <p:nvPr/>
        </p:nvSpPr>
        <p:spPr>
          <a:xfrm rot="9643365">
            <a:off x="2798760" y="2148612"/>
            <a:ext cx="747827" cy="3560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00478476-5D2A-48D6-A296-EE93AC51D47D}"/>
              </a:ext>
            </a:extLst>
          </p:cNvPr>
          <p:cNvSpPr/>
          <p:nvPr/>
        </p:nvSpPr>
        <p:spPr>
          <a:xfrm rot="11399325">
            <a:off x="2960072" y="4851396"/>
            <a:ext cx="978408" cy="2247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E43FB87-6F02-4389-A192-F4099A254F6D}"/>
              </a:ext>
            </a:extLst>
          </p:cNvPr>
          <p:cNvSpPr txBox="1"/>
          <p:nvPr/>
        </p:nvSpPr>
        <p:spPr>
          <a:xfrm>
            <a:off x="318241" y="349586"/>
            <a:ext cx="3420856" cy="1323439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*How HSBC understand and explain themselves</a:t>
            </a:r>
          </a:p>
          <a:p>
            <a:r>
              <a:rPr lang="en-GB" sz="2000" b="1" dirty="0"/>
              <a:t>*Media and negative attention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D61B9FF-B698-4B68-861D-B3A90BAF7167}"/>
              </a:ext>
            </a:extLst>
          </p:cNvPr>
          <p:cNvSpPr txBox="1"/>
          <p:nvPr/>
        </p:nvSpPr>
        <p:spPr>
          <a:xfrm>
            <a:off x="9832357" y="3774663"/>
            <a:ext cx="2140261" cy="101566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Having the </a:t>
            </a:r>
          </a:p>
          <a:p>
            <a:r>
              <a:rPr lang="en-GB" sz="2000" b="1" dirty="0"/>
              <a:t>Power to get</a:t>
            </a:r>
          </a:p>
          <a:p>
            <a:r>
              <a:rPr lang="en-GB" sz="2000" b="1" dirty="0"/>
              <a:t> things done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BC31BCA-D634-4661-8415-E08BAA3E40D5}"/>
              </a:ext>
            </a:extLst>
          </p:cNvPr>
          <p:cNvSpPr txBox="1"/>
          <p:nvPr/>
        </p:nvSpPr>
        <p:spPr>
          <a:xfrm>
            <a:off x="667930" y="4388383"/>
            <a:ext cx="2223719" cy="101566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How HSBC control how thing are done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14D60BD-F224-463B-BD39-A052AC3A83CD}"/>
              </a:ext>
            </a:extLst>
          </p:cNvPr>
          <p:cNvSpPr txBox="1"/>
          <p:nvPr/>
        </p:nvSpPr>
        <p:spPr>
          <a:xfrm>
            <a:off x="9193057" y="2282037"/>
            <a:ext cx="2767712" cy="7078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Show of support &amp;</a:t>
            </a:r>
          </a:p>
          <a:p>
            <a:r>
              <a:rPr lang="en-GB" sz="2000" b="1" dirty="0"/>
              <a:t>Communication 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8AE6B6F-62D9-46FC-867B-3934EBF2B01D}"/>
              </a:ext>
            </a:extLst>
          </p:cNvPr>
          <p:cNvSpPr txBox="1"/>
          <p:nvPr/>
        </p:nvSpPr>
        <p:spPr>
          <a:xfrm>
            <a:off x="411483" y="2018480"/>
            <a:ext cx="2349467" cy="16312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*Formal Structures</a:t>
            </a:r>
          </a:p>
          <a:p>
            <a:r>
              <a:rPr lang="en-GB" sz="2000" b="1" dirty="0"/>
              <a:t>*Hierarchy</a:t>
            </a:r>
          </a:p>
          <a:p>
            <a:r>
              <a:rPr lang="en-GB" sz="2000" b="1" dirty="0"/>
              <a:t>*Informal Routes</a:t>
            </a:r>
          </a:p>
          <a:p>
            <a:r>
              <a:rPr lang="en-GB" sz="2000" b="1" dirty="0"/>
              <a:t>*Power</a:t>
            </a:r>
          </a:p>
          <a:p>
            <a:r>
              <a:rPr lang="en-GB" sz="2000" b="1" dirty="0"/>
              <a:t>*Influences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C61CECF-F26F-4618-8C80-33D077342193}"/>
              </a:ext>
            </a:extLst>
          </p:cNvPr>
          <p:cNvSpPr txBox="1"/>
          <p:nvPr/>
        </p:nvSpPr>
        <p:spPr>
          <a:xfrm>
            <a:off x="5636301" y="2870616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40C1D01-D02E-4FB1-B0B7-A862ED68734E}"/>
              </a:ext>
            </a:extLst>
          </p:cNvPr>
          <p:cNvSpPr txBox="1"/>
          <p:nvPr/>
        </p:nvSpPr>
        <p:spPr>
          <a:xfrm>
            <a:off x="8853949" y="191357"/>
            <a:ext cx="311866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Cultural Web</a:t>
            </a:r>
          </a:p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Johnson &amp; Scholes, (1992).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1A3938A-FB1F-4D0F-9CF5-1E86E0A0CFCA}"/>
              </a:ext>
            </a:extLst>
          </p:cNvPr>
          <p:cNvSpPr txBox="1"/>
          <p:nvPr/>
        </p:nvSpPr>
        <p:spPr>
          <a:xfrm>
            <a:off x="8259281" y="5821312"/>
            <a:ext cx="2553207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Acceptance</a:t>
            </a:r>
            <a:r>
              <a:rPr lang="en-GB" dirty="0"/>
              <a:t>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CADA029-9AAB-4085-B200-7B710AA3B70F}"/>
              </a:ext>
            </a:extLst>
          </p:cNvPr>
          <p:cNvSpPr txBox="1"/>
          <p:nvPr/>
        </p:nvSpPr>
        <p:spPr>
          <a:xfrm>
            <a:off x="65011" y="6277809"/>
            <a:ext cx="30424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 Leadership Centre, (2021)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4920957-869F-4DB5-97C1-EBF68A891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0000" y="6096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070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407"/>
    </mc:Choice>
    <mc:Fallback>
      <p:transition spd="slow" advTm="79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9697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56D6DEAA-DF03-45D6-B2A2-17302A913A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62469" y="1878495"/>
            <a:ext cx="6414520" cy="470452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EEF06CD-B826-448A-81A9-7BEDCFE6340F}"/>
              </a:ext>
            </a:extLst>
          </p:cNvPr>
          <p:cNvSpPr/>
          <p:nvPr/>
        </p:nvSpPr>
        <p:spPr>
          <a:xfrm>
            <a:off x="2820043" y="324679"/>
            <a:ext cx="589937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Conclusion</a:t>
            </a:r>
            <a:r>
              <a:rPr lang="en-US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371647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Click="0" advTm="96070">
        <p159:morph option="byObject"/>
      </p:transition>
    </mc:Choice>
    <mc:Fallback>
      <p:transition spd="slow" advClick="0" advTm="960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E70C4B-B889-4140-943B-CDF057F635BF}"/>
              </a:ext>
            </a:extLst>
          </p:cNvPr>
          <p:cNvSpPr/>
          <p:nvPr/>
        </p:nvSpPr>
        <p:spPr>
          <a:xfrm>
            <a:off x="2346420" y="2967335"/>
            <a:ext cx="749916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0" cap="none" spc="0" dirty="0">
                <a:ln w="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Thank yo</a:t>
            </a:r>
            <a:r>
              <a:rPr lang="en-US" sz="4800" dirty="0">
                <a:ln w="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u for listening </a:t>
            </a:r>
          </a:p>
          <a:p>
            <a:pPr algn="ctr"/>
            <a:r>
              <a:rPr lang="en-US" sz="4800" b="0" cap="none" spc="0" dirty="0">
                <a:ln w="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reflection blurRad="6350" stA="53000" endA="300" endPos="35500" dir="5400000" sy="-90000" algn="bl" rotWithShape="0"/>
                </a:effectLst>
              </a:rPr>
              <a:t>Take care and stay safe </a:t>
            </a:r>
          </a:p>
        </p:txBody>
      </p:sp>
    </p:spTree>
    <p:extLst>
      <p:ext uri="{BB962C8B-B14F-4D97-AF65-F5344CB8AC3E}">
        <p14:creationId xmlns:p14="http://schemas.microsoft.com/office/powerpoint/2010/main" val="2308707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D655CD6-D7D3-480E-B963-37566FBCAC62}"/>
              </a:ext>
            </a:extLst>
          </p:cNvPr>
          <p:cNvSpPr txBox="1"/>
          <p:nvPr/>
        </p:nvSpPr>
        <p:spPr>
          <a:xfrm>
            <a:off x="536712" y="0"/>
            <a:ext cx="1087080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References 1/2</a:t>
            </a:r>
          </a:p>
          <a:p>
            <a:endParaRPr lang="en-GB" sz="1200" b="1" u="sng" dirty="0"/>
          </a:p>
          <a:p>
            <a:endParaRPr lang="en-GB" sz="1200" b="1" u="sng" dirty="0"/>
          </a:p>
          <a:p>
            <a:r>
              <a:rPr lang="en-GB" sz="1200" dirty="0"/>
              <a:t>Atom Content Marketing LTD (2018) </a:t>
            </a:r>
            <a:r>
              <a:rPr lang="en-GB" sz="1200" i="1" dirty="0"/>
              <a:t>‘Motivating Employees’ Available at: </a:t>
            </a:r>
            <a:r>
              <a:rPr lang="en-GB" sz="1200" u="sng" dirty="0">
                <a:hlinkClick r:id="rId3"/>
              </a:rPr>
              <a:t>https://www.business.hsbc.uk/en-gb/corporate/gb/article/motivating-employees</a:t>
            </a:r>
            <a:r>
              <a:rPr lang="en-GB" sz="1200" dirty="0"/>
              <a:t> (Accessed:20 February 2021).</a:t>
            </a:r>
          </a:p>
          <a:p>
            <a:endParaRPr lang="en-GB" sz="1200" dirty="0"/>
          </a:p>
          <a:p>
            <a:r>
              <a:rPr lang="en-GB" sz="1200" dirty="0"/>
              <a:t>Author Unknown (2021) ‘HSBC to close 82 branches in the UK as pandemic moves banking online’,</a:t>
            </a:r>
            <a:r>
              <a:rPr lang="en-GB" sz="1200" i="1" dirty="0"/>
              <a:t> London South East News, </a:t>
            </a:r>
            <a:r>
              <a:rPr lang="en-GB" sz="1200" dirty="0"/>
              <a:t>28 January. Available at: </a:t>
            </a:r>
            <a:r>
              <a:rPr lang="en-GB" sz="1200" u="sng" dirty="0">
                <a:hlinkClick r:id="rId4"/>
              </a:rPr>
              <a:t>https://www.lse.co.uk/news/hsbc-to-close-82-branches-in-the-uk-as- pandemic-moves-banking-online-tcfk8f2gi5ytw73.html</a:t>
            </a:r>
            <a:r>
              <a:rPr lang="en-GB" sz="1200" dirty="0"/>
              <a:t> (Accessed: 28 January 2021).</a:t>
            </a:r>
          </a:p>
          <a:p>
            <a:endParaRPr lang="en-GB" sz="1200" dirty="0"/>
          </a:p>
          <a:p>
            <a:r>
              <a:rPr lang="en-GB" sz="1200" dirty="0"/>
              <a:t>Bannister, R (2021) ‘What is digital Banking?’ Available at: </a:t>
            </a:r>
            <a:r>
              <a:rPr lang="en-GB" sz="1200" u="sng" dirty="0">
                <a:hlinkClick r:id="rId5"/>
              </a:rPr>
              <a:t>https://www.moneysavingexpert.com/banking/digital-banking/</a:t>
            </a:r>
            <a:r>
              <a:rPr lang="en-GB" sz="1200" dirty="0"/>
              <a:t> (Accessed: 25 February 2021).</a:t>
            </a:r>
          </a:p>
          <a:p>
            <a:endParaRPr lang="en-GB" sz="1200" dirty="0"/>
          </a:p>
          <a:p>
            <a:r>
              <a:rPr lang="en-GB" sz="1200" u="sng" dirty="0"/>
              <a:t>Chartered Management Institute</a:t>
            </a:r>
            <a:r>
              <a:rPr lang="en-GB" sz="1200" dirty="0"/>
              <a:t> (2015) </a:t>
            </a:r>
            <a:r>
              <a:rPr lang="en-GB" sz="1200" i="1" dirty="0"/>
              <a:t>Understanding Organisational Culture.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6"/>
              </a:rPr>
              <a:t>https://www.managers.org.uk/~/media/Files/PDF/Checklists/CHK-232-Understanding-organisational-culture.pdf</a:t>
            </a:r>
            <a:r>
              <a:rPr lang="en-GB" sz="1200" dirty="0"/>
              <a:t> (Accessed: 18 February 2021).</a:t>
            </a:r>
          </a:p>
          <a:p>
            <a:endParaRPr lang="en-GB" sz="1200" dirty="0"/>
          </a:p>
          <a:p>
            <a:r>
              <a:rPr lang="en-GB" sz="1200" dirty="0"/>
              <a:t>Cohn, A., Fehr, E. and Maréchal, M. (2014) ‘Business culture and dishonesty in the banking industry’. </a:t>
            </a:r>
            <a:r>
              <a:rPr lang="en-GB" sz="1200" i="1" dirty="0"/>
              <a:t>Nature,</a:t>
            </a:r>
            <a:r>
              <a:rPr lang="en-GB" sz="1200" dirty="0"/>
              <a:t> 516, pp.86–89. doi.org/10.1038/nature13977.</a:t>
            </a:r>
          </a:p>
          <a:p>
            <a:endParaRPr lang="en-GB" sz="1200" dirty="0"/>
          </a:p>
          <a:p>
            <a:r>
              <a:rPr lang="en-GB" sz="1200" dirty="0"/>
              <a:t>Evans, R. (2021) ‘HSBC Scam’, </a:t>
            </a:r>
            <a:r>
              <a:rPr lang="en-GB" sz="1200" i="1" dirty="0"/>
              <a:t>The</a:t>
            </a:r>
            <a:r>
              <a:rPr lang="en-GB" sz="1200" dirty="0"/>
              <a:t> </a:t>
            </a:r>
            <a:r>
              <a:rPr lang="en-GB" sz="1200" i="1" dirty="0"/>
              <a:t>Express</a:t>
            </a:r>
            <a:r>
              <a:rPr lang="en-GB" sz="1200" dirty="0"/>
              <a:t>, 11 February</a:t>
            </a:r>
            <a:r>
              <a:rPr lang="en-GB" sz="1200" i="1" dirty="0"/>
              <a:t>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7"/>
              </a:rPr>
              <a:t>https://www.express.co.uk/finance/personalfinance/1396377/HSBC-fraud-alert-payee-scam-text-device-UK-2021</a:t>
            </a:r>
            <a:r>
              <a:rPr lang="en-GB" sz="1200" dirty="0"/>
              <a:t> (Accessed: 11 February 2021).</a:t>
            </a:r>
          </a:p>
          <a:p>
            <a:endParaRPr lang="en-GB" sz="1200" dirty="0"/>
          </a:p>
          <a:p>
            <a:r>
              <a:rPr lang="en-GB" sz="1200" dirty="0"/>
              <a:t>Halvorson, H (2015)</a:t>
            </a:r>
            <a:r>
              <a:rPr lang="en-GB" sz="1200" i="1" dirty="0"/>
              <a:t> ‘How to Give Employee’s a Sense of Autonomy’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8"/>
              </a:rPr>
              <a:t>https://www.forbes.com/sites/heidigranthalvorson/2011/09/15/how-to-give-employees-a-sense-of-autonomy-when-you-are-really-calling-the-shots/?sh=3fc0495777c6</a:t>
            </a:r>
            <a:r>
              <a:rPr lang="en-GB" sz="1200" dirty="0"/>
              <a:t> (Accessed: 25 February 2021).</a:t>
            </a:r>
          </a:p>
          <a:p>
            <a:endParaRPr lang="en-GB" sz="1200" dirty="0"/>
          </a:p>
          <a:p>
            <a:r>
              <a:rPr lang="en-GB" sz="1200" dirty="0" err="1"/>
              <a:t>Harrin</a:t>
            </a:r>
            <a:r>
              <a:rPr lang="en-GB" sz="1200" dirty="0"/>
              <a:t>, E. (2018) </a:t>
            </a:r>
            <a:r>
              <a:rPr lang="en-GB" sz="1200" i="1" dirty="0"/>
              <a:t>‘5 Highly effective Virtual Communication Skills’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9"/>
              </a:rPr>
              <a:t>https://www.thebalancecareers.com/pros-and-cons-of-project-organizational-structures-4105214#matrix-organizational-structure</a:t>
            </a:r>
            <a:r>
              <a:rPr lang="en-GB" sz="1200" dirty="0"/>
              <a:t> (Accessed: 25 February 2021). </a:t>
            </a:r>
          </a:p>
          <a:p>
            <a:endParaRPr lang="en-GB" sz="1200" dirty="0"/>
          </a:p>
          <a:p>
            <a:r>
              <a:rPr lang="en-GB" sz="1200" dirty="0"/>
              <a:t>HSBC Bank PLC (2019) </a:t>
            </a:r>
            <a:r>
              <a:rPr lang="en-GB" sz="1200" i="1" dirty="0"/>
              <a:t>‘Let’s Talk About Mental Health’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10"/>
              </a:rPr>
              <a:t>https://www.hsbc.com/news-and-media/hsbc-news/lets-talk-about-mental-health</a:t>
            </a:r>
            <a:r>
              <a:rPr lang="en-GB" sz="1200" dirty="0"/>
              <a:t> (Accessed: 25 February 2021).</a:t>
            </a:r>
          </a:p>
          <a:p>
            <a:endParaRPr lang="en-GB" sz="1000" dirty="0"/>
          </a:p>
          <a:p>
            <a:r>
              <a:rPr lang="en-GB" sz="1000" b="1" u="sng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11989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D2EB56-DFDA-480F-8108-26E28708F156}"/>
              </a:ext>
            </a:extLst>
          </p:cNvPr>
          <p:cNvSpPr txBox="1"/>
          <p:nvPr/>
        </p:nvSpPr>
        <p:spPr>
          <a:xfrm>
            <a:off x="164892" y="524656"/>
            <a:ext cx="11557415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200" dirty="0"/>
              <a:t>HSBC Group (2021)</a:t>
            </a:r>
            <a:r>
              <a:rPr lang="en-GB" sz="1200" i="1" dirty="0"/>
              <a:t> Culture and People.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2"/>
              </a:rPr>
              <a:t>https://www.hsbc.com/our-approach/culture-and-people#:~:text=HSBC%20exists%20to%20serve%20our%20customers%20and%20we,We%20are%20committed%20to%20serving%20customers%20and%20communities</a:t>
            </a:r>
            <a:r>
              <a:rPr lang="en-GB" sz="1200" dirty="0"/>
              <a:t>. (Accessed: 28 January 2021).</a:t>
            </a:r>
          </a:p>
          <a:p>
            <a:endParaRPr lang="en-GB" sz="1200" dirty="0"/>
          </a:p>
          <a:p>
            <a:r>
              <a:rPr lang="en-GB" sz="1200" dirty="0"/>
              <a:t>Indeed (2021)</a:t>
            </a:r>
            <a:r>
              <a:rPr lang="en-GB" sz="1200" i="1" dirty="0"/>
              <a:t> HSBC Employee Review.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3"/>
              </a:rPr>
              <a:t>https://uk.indeed.com/cmp/HSBC/reviews?fcountry=ALL&amp;sort=rating_asc</a:t>
            </a:r>
            <a:r>
              <a:rPr lang="en-GB" sz="1200" dirty="0"/>
              <a:t> (Accessed: 18 February 2021).</a:t>
            </a:r>
          </a:p>
          <a:p>
            <a:endParaRPr lang="en-GB" sz="1200" dirty="0"/>
          </a:p>
          <a:p>
            <a:r>
              <a:rPr lang="en-GB" sz="1200" dirty="0"/>
              <a:t>Mind Tools (2021)</a:t>
            </a:r>
            <a:r>
              <a:rPr lang="en-GB" sz="1200" i="1" dirty="0"/>
              <a:t> The Cultural Web.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4"/>
              </a:rPr>
              <a:t>https://www.mindtools.com/pages/article/newSTR_90.htm</a:t>
            </a:r>
            <a:r>
              <a:rPr lang="en-GB" sz="1200" dirty="0"/>
              <a:t> (Accessed: 11 February 2021). </a:t>
            </a:r>
          </a:p>
          <a:p>
            <a:endParaRPr lang="en-GB" sz="1200" dirty="0"/>
          </a:p>
          <a:p>
            <a:r>
              <a:rPr lang="en-GB" sz="1200" dirty="0"/>
              <a:t>O’Byrne, B. (2021) </a:t>
            </a:r>
            <a:r>
              <a:rPr lang="en-GB" sz="1200" i="1" dirty="0"/>
              <a:t>‘How we Grow together’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5"/>
              </a:rPr>
              <a:t>https://www.hsbc.com/who-we-are/our-people-and-communities/grow-together</a:t>
            </a:r>
            <a:r>
              <a:rPr lang="en-GB" sz="1200" dirty="0"/>
              <a:t> (Accessed 9 February 2021).</a:t>
            </a:r>
          </a:p>
          <a:p>
            <a:endParaRPr lang="en-GB" sz="1200" dirty="0"/>
          </a:p>
          <a:p>
            <a:r>
              <a:rPr lang="en-GB" sz="1200" dirty="0"/>
              <a:t>Ready, K. (2021) ‘How to Change Negative Work Culture’ Available at: </a:t>
            </a:r>
            <a:r>
              <a:rPr lang="en-GB" sz="1200" u="sng" dirty="0">
                <a:hlinkClick r:id="rId6"/>
              </a:rPr>
              <a:t>https://content.wisestep.com/change-negative-work-culture/</a:t>
            </a:r>
            <a:r>
              <a:rPr lang="en-GB" sz="1200" dirty="0"/>
              <a:t> (Accessed: 25 February 2021).</a:t>
            </a:r>
          </a:p>
          <a:p>
            <a:endParaRPr lang="en-GB" sz="1200" dirty="0"/>
          </a:p>
          <a:p>
            <a:r>
              <a:rPr lang="en-GB" sz="1200" dirty="0"/>
              <a:t>Swot and Pestle (2020) </a:t>
            </a:r>
            <a:r>
              <a:rPr lang="en-GB" sz="1200" i="1" dirty="0"/>
              <a:t>HSBC SWOT &amp; PESTLE Analysis. </a:t>
            </a:r>
            <a:r>
              <a:rPr lang="en-GB" sz="1200" dirty="0"/>
              <a:t>Available at: </a:t>
            </a:r>
            <a:r>
              <a:rPr lang="en-GB" sz="1200" u="sng" dirty="0">
                <a:hlinkClick r:id="rId7"/>
              </a:rPr>
              <a:t>https://www.swotandpestle.com/hsbc/</a:t>
            </a:r>
            <a:r>
              <a:rPr lang="en-GB" sz="1200" dirty="0"/>
              <a:t> (Accessed: 29 January 2021). </a:t>
            </a:r>
          </a:p>
          <a:p>
            <a:endParaRPr lang="en-GB" sz="1200" dirty="0"/>
          </a:p>
          <a:p>
            <a:r>
              <a:rPr lang="en-GB" sz="1200" b="1" dirty="0"/>
              <a:t>The Health Foundation (2020) ‘</a:t>
            </a:r>
            <a:r>
              <a:rPr lang="en-GB" sz="1200" b="1" i="1" dirty="0"/>
              <a:t>Emerging evidence on COVID-19’s impact on mental health and health inequalities’ </a:t>
            </a:r>
            <a:r>
              <a:rPr lang="en-GB" sz="1200" b="1" dirty="0"/>
              <a:t>Available at: </a:t>
            </a:r>
            <a:r>
              <a:rPr lang="en-GB" sz="1200" b="1" u="sng" dirty="0">
                <a:hlinkClick r:id="rId8"/>
              </a:rPr>
              <a:t>https://www.health.org.uk/news-and-comment/blogs/emerging-evidence-on-covid-19s-impact-on-mental-health-and-health</a:t>
            </a:r>
            <a:r>
              <a:rPr lang="en-GB" sz="1200" b="1" dirty="0"/>
              <a:t> (Accessed on: 25 February 2021).</a:t>
            </a:r>
          </a:p>
          <a:p>
            <a:endParaRPr lang="en-GB" sz="1200" b="1" dirty="0"/>
          </a:p>
          <a:p>
            <a:r>
              <a:rPr lang="en-GB" sz="1200" dirty="0"/>
              <a:t>The Leadership Centre (2021) </a:t>
            </a:r>
            <a:r>
              <a:rPr lang="en-GB" sz="1200" i="1" dirty="0"/>
              <a:t>Cultural Web.</a:t>
            </a:r>
            <a:r>
              <a:rPr lang="en-GB" sz="1200" dirty="0"/>
              <a:t> Available at: </a:t>
            </a:r>
            <a:r>
              <a:rPr lang="en-GB" sz="1200" u="sng" dirty="0">
                <a:hlinkClick r:id="rId9"/>
              </a:rPr>
              <a:t>https://www.leadershipcentre.org.uk/artofchangemaking/theory/cultural-web/#:~:text=CULTURAL%20WEB%20.%20Johnson%20and%20Scholes%20.%20The,to%20make%20this%20change%20happen%E2%80%99?%20The%20two</a:t>
            </a:r>
            <a:r>
              <a:rPr lang="en-GB" sz="1200" dirty="0"/>
              <a:t> (Accessed: 9 February 2021).</a:t>
            </a:r>
          </a:p>
          <a:p>
            <a:endParaRPr lang="en-GB" sz="1200" dirty="0"/>
          </a:p>
          <a:p>
            <a:r>
              <a:rPr lang="en-GB" sz="1200" dirty="0"/>
              <a:t>Williams, H. (2020) ‘HSBC to Cut 35,000 jobs’</a:t>
            </a:r>
            <a:r>
              <a:rPr lang="en-GB" sz="1200" i="1" dirty="0"/>
              <a:t>, The Independent, </a:t>
            </a:r>
            <a:r>
              <a:rPr lang="en-GB" sz="1200" dirty="0"/>
              <a:t>17 June. Available at:</a:t>
            </a:r>
            <a:r>
              <a:rPr lang="en-GB" sz="1200" i="1" dirty="0"/>
              <a:t> </a:t>
            </a:r>
            <a:r>
              <a:rPr lang="en-GB" sz="1200" u="sng" dirty="0">
                <a:hlinkClick r:id="rId10"/>
              </a:rPr>
              <a:t>https://www.independent.co.uk/news/business/news/hsbc-job-cuts-plan-coronavirus-impact-a9570616.html</a:t>
            </a:r>
            <a:r>
              <a:rPr lang="en-GB" sz="1200" dirty="0"/>
              <a:t> (Accessed: 11 February 2021).</a:t>
            </a:r>
          </a:p>
          <a:p>
            <a:r>
              <a:rPr lang="en-GB" sz="1200" b="1" u="sng" dirty="0"/>
              <a:t> 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7258F8-7682-4B75-BFFD-22D7E49C3870}"/>
              </a:ext>
            </a:extLst>
          </p:cNvPr>
          <p:cNvSpPr txBox="1"/>
          <p:nvPr/>
        </p:nvSpPr>
        <p:spPr>
          <a:xfrm>
            <a:off x="159894" y="0"/>
            <a:ext cx="2208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Calibri Light" panose="020F0302020204030204" pitchFamily="34" charset="0"/>
                <a:cs typeface="Calibri Light" panose="020F0302020204030204" pitchFamily="34" charset="0"/>
              </a:rPr>
              <a:t>References 2/2</a:t>
            </a:r>
          </a:p>
        </p:txBody>
      </p:sp>
    </p:spTree>
    <p:extLst>
      <p:ext uri="{BB962C8B-B14F-4D97-AF65-F5344CB8AC3E}">
        <p14:creationId xmlns:p14="http://schemas.microsoft.com/office/powerpoint/2010/main" val="42636327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5828</TotalTime>
  <Words>995</Words>
  <Application>Microsoft Office PowerPoint</Application>
  <PresentationFormat>Widescreen</PresentationFormat>
  <Paragraphs>100</Paragraphs>
  <Slides>7</Slides>
  <Notes>1</Notes>
  <HiddenSlides>0</HiddenSlides>
  <MMClips>4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  <vt:variant>
        <vt:lpstr>Custom Shows</vt:lpstr>
      </vt:variant>
      <vt:variant>
        <vt:i4>1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Nikki Louise Bennett (1905849)</dc:creator>
  <cp:lastModifiedBy>Nikki Louise Bennett (1905849)</cp:lastModifiedBy>
  <cp:revision>1</cp:revision>
  <dcterms:created xsi:type="dcterms:W3CDTF">2021-02-26T14:34:22Z</dcterms:created>
  <dcterms:modified xsi:type="dcterms:W3CDTF">2021-03-02T15:43:00Z</dcterms:modified>
</cp:coreProperties>
</file>