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16"/>
  </p:notesMasterIdLst>
  <p:sldIdLst>
    <p:sldId id="271" r:id="rId2"/>
    <p:sldId id="257" r:id="rId3"/>
    <p:sldId id="259" r:id="rId4"/>
    <p:sldId id="260" r:id="rId5"/>
    <p:sldId id="258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5143500" type="screen16x9"/>
  <p:notesSz cx="6858000" cy="9144000"/>
  <p:embeddedFontLst>
    <p:embeddedFont>
      <p:font typeface="ABeeZee" panose="020B0604020202020204" charset="0"/>
      <p:regular r:id="rId17"/>
      <p:italic r:id="rId18"/>
    </p:embeddedFont>
    <p:embeddedFont>
      <p:font typeface="Albert Sans" panose="020B0604020202020204" charset="0"/>
      <p:regular r:id="rId19"/>
      <p:bold r:id="rId20"/>
      <p:italic r:id="rId21"/>
      <p:boldItalic r:id="rId22"/>
    </p:embeddedFont>
    <p:embeddedFont>
      <p:font typeface="Cabin" panose="020B0604020202020204" charset="0"/>
      <p:regular r:id="rId23"/>
      <p:bold r:id="rId24"/>
      <p:italic r:id="rId25"/>
      <p:boldItalic r:id="rId26"/>
    </p:embeddedFont>
    <p:embeddedFont>
      <p:font typeface="Raleway" pitchFamily="2" charset="0"/>
      <p:regular r:id="rId2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  <p:ext uri="GoogleSlidesCustomDataVersion2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43" roundtripDataSignature="AMtx7mgojebPRV01Jq+0aZAavCcRWyCVq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DBCCED-2C48-42D6-819C-8A4F42CA2921}" v="1" dt="2026-07-15T17:07:41.8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5033" autoAdjust="0"/>
  </p:normalViewPr>
  <p:slideViewPr>
    <p:cSldViewPr snapToGrid="0">
      <p:cViewPr>
        <p:scale>
          <a:sx n="80" d="100"/>
          <a:sy n="80" d="100"/>
        </p:scale>
        <p:origin x="1522" y="5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font" Target="fonts/font10.fntdata"/><Relationship Id="rId3" Type="http://schemas.openxmlformats.org/officeDocument/2006/relationships/slide" Target="slides/slide2.xml"/><Relationship Id="rId21" Type="http://schemas.openxmlformats.org/officeDocument/2006/relationships/font" Target="fonts/font5.fntdata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8.fntdata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7.fntdata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Relationship Id="rId27" Type="http://schemas.openxmlformats.org/officeDocument/2006/relationships/font" Target="fonts/font11.fntdata"/><Relationship Id="rId43" Type="http://customschemas.google.com/relationships/presentationmetadata" Target="metadata"/><Relationship Id="rId48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38" name="Google Shape;338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0" name="Google Shape;350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51" name="Google Shape;351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" name="Google Shape;357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58" name="Google Shape;358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" name="Google Shape;343;g3eee6e46926_1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44" name="Google Shape;344;g3eee6e46926_1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" name="Google Shape;371;g3eee6e46926_1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72" name="Google Shape;372;g3eee6e46926_1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" name="Google Shape;378;g3eee6e46926_1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79" name="Google Shape;379;g3eee6e46926_1_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5" name="Google Shape;385;g3eee6e46926_1_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86" name="Google Shape;386;g3eee6e46926_1_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" name="Google Shape;392;g3eee6e46926_1_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93" name="Google Shape;393;g3eee6e46926_1_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" name="Google Shape;399;g3f259cb1f25_1_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00" name="Google Shape;400;g3f259cb1f25_1_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" name="Google Shape;406;g3f259cb1f25_1_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07" name="Google Shape;407;g3f259cb1f25_1_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" name="Google Shape;414;g3eee6e46926_1_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15" name="Google Shape;415;g3eee6e46926_1_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" name="Google Shape;421;g3eee6e46926_1_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22" name="Google Shape;422;g3eee6e46926_1_4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7" name="Google Shape;427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28" name="Google Shape;428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1.png"/><Relationship Id="rId4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1.png"/><Relationship Id="rId7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10.png"/><Relationship Id="rId4" Type="http://schemas.openxmlformats.org/officeDocument/2006/relationships/image" Target="../media/image2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4.png"/><Relationship Id="rId7" Type="http://schemas.openxmlformats.org/officeDocument/2006/relationships/image" Target="../media/image2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0.png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Layouts/_rels/slideLayout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7.png"/><Relationship Id="rId7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0.png"/><Relationship Id="rId5" Type="http://schemas.openxmlformats.org/officeDocument/2006/relationships/image" Target="../media/image8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image" Target="../media/image1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.png"/><Relationship Id="rId5" Type="http://schemas.openxmlformats.org/officeDocument/2006/relationships/image" Target="../media/image10.png"/><Relationship Id="rId4" Type="http://schemas.openxmlformats.org/officeDocument/2006/relationships/image" Target="../media/image8.png"/><Relationship Id="rId9" Type="http://schemas.openxmlformats.org/officeDocument/2006/relationships/image" Target="../media/image4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11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.png"/><Relationship Id="rId5" Type="http://schemas.openxmlformats.org/officeDocument/2006/relationships/image" Target="../media/image10.png"/><Relationship Id="rId10" Type="http://schemas.openxmlformats.org/officeDocument/2006/relationships/image" Target="../media/image1.png"/><Relationship Id="rId4" Type="http://schemas.openxmlformats.org/officeDocument/2006/relationships/image" Target="../media/image6.png"/><Relationship Id="rId9" Type="http://schemas.openxmlformats.org/officeDocument/2006/relationships/image" Target="../media/image7.pn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Layouts/_rels/slideLayout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10.png"/><Relationship Id="rId7" Type="http://schemas.openxmlformats.org/officeDocument/2006/relationships/image" Target="../media/image1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3.png"/><Relationship Id="rId4" Type="http://schemas.openxmlformats.org/officeDocument/2006/relationships/image" Target="../media/image10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Layouts/_rels/slideLayout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1.png"/><Relationship Id="rId7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10.png"/><Relationship Id="rId4" Type="http://schemas.openxmlformats.org/officeDocument/2006/relationships/image" Target="../media/image2.png"/></Relationships>
</file>

<file path=ppt/slideLayouts/_rels/slideLayout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1.png"/><Relationship Id="rId7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10.png"/><Relationship Id="rId4" Type="http://schemas.openxmlformats.org/officeDocument/2006/relationships/image" Target="../media/image2.png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11.png"/></Relationships>
</file>

<file path=ppt/slideLayouts/_rels/slideLayout23.xml.rels><?xml version="1.0" encoding="UTF-8" standalone="yes"?>
<Relationships xmlns="http://schemas.openxmlformats.org/package/2006/relationships"><Relationship Id="rId8" Type="http://schemas.openxmlformats.org/officeDocument/2006/relationships/hyperlink" Target="http://bit.ly/2TyoMsr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s://bit.ly/3A1uf1Q" TargetMode="External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2.png"/><Relationship Id="rId5" Type="http://schemas.openxmlformats.org/officeDocument/2006/relationships/image" Target="../media/image3.png"/><Relationship Id="rId4" Type="http://schemas.openxmlformats.org/officeDocument/2006/relationships/image" Target="../media/image8.png"/><Relationship Id="rId9" Type="http://schemas.openxmlformats.org/officeDocument/2006/relationships/hyperlink" Target="http://bit.ly/2TtBDfr" TargetMode="External"/></Relationships>
</file>

<file path=ppt/slideLayouts/_rels/slideLayout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8.png"/><Relationship Id="rId7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10" Type="http://schemas.openxmlformats.org/officeDocument/2006/relationships/image" Target="../media/image7.png"/><Relationship Id="rId4" Type="http://schemas.openxmlformats.org/officeDocument/2006/relationships/image" Target="../media/image10.png"/><Relationship Id="rId9" Type="http://schemas.openxmlformats.org/officeDocument/2006/relationships/image" Target="../media/image5.png"/></Relationships>
</file>

<file path=ppt/slideLayouts/_rels/slideLayout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9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1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14"/>
          <p:cNvSpPr txBox="1">
            <a:spLocks noGrp="1"/>
          </p:cNvSpPr>
          <p:nvPr>
            <p:ph type="ctrTitle"/>
          </p:nvPr>
        </p:nvSpPr>
        <p:spPr>
          <a:xfrm>
            <a:off x="715200" y="1230100"/>
            <a:ext cx="5021400" cy="203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43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0" name="Google Shape;10;p14"/>
          <p:cNvSpPr txBox="1">
            <a:spLocks noGrp="1"/>
          </p:cNvSpPr>
          <p:nvPr>
            <p:ph type="subTitle" idx="1"/>
          </p:nvPr>
        </p:nvSpPr>
        <p:spPr>
          <a:xfrm>
            <a:off x="715100" y="3312825"/>
            <a:ext cx="2091900" cy="67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grpSp>
        <p:nvGrpSpPr>
          <p:cNvPr id="11" name="Google Shape;11;p14"/>
          <p:cNvGrpSpPr/>
          <p:nvPr/>
        </p:nvGrpSpPr>
        <p:grpSpPr>
          <a:xfrm>
            <a:off x="-95249" y="9"/>
            <a:ext cx="5311251" cy="5386618"/>
            <a:chOff x="-95249" y="9"/>
            <a:chExt cx="5311251" cy="5386618"/>
          </a:xfrm>
        </p:grpSpPr>
        <p:grpSp>
          <p:nvGrpSpPr>
            <p:cNvPr id="12" name="Google Shape;12;p14"/>
            <p:cNvGrpSpPr/>
            <p:nvPr/>
          </p:nvGrpSpPr>
          <p:grpSpPr>
            <a:xfrm>
              <a:off x="204000" y="9"/>
              <a:ext cx="5012001" cy="5386618"/>
              <a:chOff x="204000" y="9"/>
              <a:chExt cx="5012001" cy="5386618"/>
            </a:xfrm>
          </p:grpSpPr>
          <p:pic>
            <p:nvPicPr>
              <p:cNvPr id="13" name="Google Shape;13;p14"/>
              <p:cNvPicPr preferRelativeResize="0"/>
              <p:nvPr/>
            </p:nvPicPr>
            <p:blipFill rotWithShape="1">
              <a:blip r:embed="rId2">
                <a:alphaModFix/>
              </a:blip>
              <a:srcRect r="69117"/>
              <a:stretch/>
            </p:blipFill>
            <p:spPr>
              <a:xfrm rot="-5400000">
                <a:off x="1187776" y="-983767"/>
                <a:ext cx="600174" cy="256772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4" name="Google Shape;14;p14"/>
              <p:cNvPicPr preferRelativeResize="0"/>
              <p:nvPr/>
            </p:nvPicPr>
            <p:blipFill rotWithShape="1">
              <a:blip r:embed="rId3">
                <a:alphaModFix/>
              </a:blip>
              <a:srcRect t="48642"/>
              <a:stretch/>
            </p:blipFill>
            <p:spPr>
              <a:xfrm rot="10800000" flipH="1">
                <a:off x="2220200" y="4461077"/>
                <a:ext cx="2995801" cy="92555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pic>
          <p:nvPicPr>
            <p:cNvPr id="15" name="Google Shape;15;p14"/>
            <p:cNvPicPr preferRelativeResize="0"/>
            <p:nvPr/>
          </p:nvPicPr>
          <p:blipFill rotWithShape="1">
            <a:blip r:embed="rId4">
              <a:alphaModFix/>
            </a:blip>
            <a:srcRect t="45770"/>
            <a:stretch/>
          </p:blipFill>
          <p:spPr>
            <a:xfrm rot="-5400000">
              <a:off x="-882323" y="3781251"/>
              <a:ext cx="2225523" cy="651376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oogle Shape;17;p15"/>
          <p:cNvGrpSpPr/>
          <p:nvPr/>
        </p:nvGrpSpPr>
        <p:grpSpPr>
          <a:xfrm>
            <a:off x="-536194" y="-285123"/>
            <a:ext cx="10419169" cy="6059265"/>
            <a:chOff x="-536194" y="-285123"/>
            <a:chExt cx="10419169" cy="6059265"/>
          </a:xfrm>
        </p:grpSpPr>
        <p:grpSp>
          <p:nvGrpSpPr>
            <p:cNvPr id="18" name="Google Shape;18;p15"/>
            <p:cNvGrpSpPr/>
            <p:nvPr/>
          </p:nvGrpSpPr>
          <p:grpSpPr>
            <a:xfrm>
              <a:off x="7886238" y="-285123"/>
              <a:ext cx="1996737" cy="1735974"/>
              <a:chOff x="7886238" y="-285123"/>
              <a:chExt cx="1996737" cy="1735974"/>
            </a:xfrm>
          </p:grpSpPr>
          <p:pic>
            <p:nvPicPr>
              <p:cNvPr id="19" name="Google Shape;19;p15"/>
              <p:cNvPicPr preferRelativeResize="0"/>
              <p:nvPr/>
            </p:nvPicPr>
            <p:blipFill rotWithShape="1">
              <a:blip r:embed="rId2">
                <a:alphaModFix/>
              </a:blip>
              <a:srcRect/>
              <a:stretch/>
            </p:blipFill>
            <p:spPr>
              <a:xfrm flipH="1">
                <a:off x="7886238" y="-285123"/>
                <a:ext cx="1996737" cy="1201125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0" name="Google Shape;20;p15"/>
              <p:cNvPicPr preferRelativeResize="0"/>
              <p:nvPr/>
            </p:nvPicPr>
            <p:blipFill rotWithShape="1">
              <a:blip r:embed="rId3">
                <a:alphaModFix/>
              </a:blip>
              <a:srcRect t="1775" b="1765"/>
              <a:stretch/>
            </p:blipFill>
            <p:spPr>
              <a:xfrm rot="10800000" flipH="1">
                <a:off x="8076575" y="685801"/>
                <a:ext cx="767024" cy="76505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21" name="Google Shape;21;p15"/>
            <p:cNvGrpSpPr/>
            <p:nvPr/>
          </p:nvGrpSpPr>
          <p:grpSpPr>
            <a:xfrm>
              <a:off x="-536194" y="4068166"/>
              <a:ext cx="10124896" cy="1705976"/>
              <a:chOff x="-536194" y="4068166"/>
              <a:chExt cx="10124896" cy="1705976"/>
            </a:xfrm>
          </p:grpSpPr>
          <p:pic>
            <p:nvPicPr>
              <p:cNvPr id="22" name="Google Shape;22;p15"/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 rot="10800000" flipH="1">
                <a:off x="-536194" y="4573018"/>
                <a:ext cx="2225531" cy="1201124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3" name="Google Shape;23;p15"/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 rot="10800000" flipH="1">
                <a:off x="8385226" y="4068166"/>
                <a:ext cx="1203476" cy="1590125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pic>
        <p:nvPicPr>
          <p:cNvPr id="24" name="Google Shape;24;p15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 rot="-10799971">
            <a:off x="-952330" y="-747954"/>
            <a:ext cx="2495900" cy="1822003"/>
          </a:xfrm>
          <a:prstGeom prst="rect">
            <a:avLst/>
          </a:prstGeom>
          <a:noFill/>
          <a:ln>
            <a:noFill/>
          </a:ln>
        </p:spPr>
      </p:pic>
      <p:sp>
        <p:nvSpPr>
          <p:cNvPr id="25" name="Google Shape;25;p1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15"/>
          <p:cNvSpPr txBox="1">
            <a:spLocks noGrp="1"/>
          </p:cNvSpPr>
          <p:nvPr>
            <p:ph type="body" idx="1"/>
          </p:nvPr>
        </p:nvSpPr>
        <p:spPr>
          <a:xfrm>
            <a:off x="720000" y="1240138"/>
            <a:ext cx="7704000" cy="39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marL="914400" lvl="1" indent="-3048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TITLE_ONLY_1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1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29" name="Google Shape;29;p16"/>
          <p:cNvGrpSpPr/>
          <p:nvPr/>
        </p:nvGrpSpPr>
        <p:grpSpPr>
          <a:xfrm>
            <a:off x="-2442841" y="-565715"/>
            <a:ext cx="12395744" cy="5937823"/>
            <a:chOff x="-2442841" y="-565715"/>
            <a:chExt cx="12395744" cy="5937823"/>
          </a:xfrm>
        </p:grpSpPr>
        <p:pic>
          <p:nvPicPr>
            <p:cNvPr id="30" name="Google Shape;30;p16"/>
            <p:cNvPicPr preferRelativeResize="0"/>
            <p:nvPr/>
          </p:nvPicPr>
          <p:blipFill rotWithShape="1">
            <a:blip r:embed="rId2">
              <a:alphaModFix/>
            </a:blip>
            <a:srcRect/>
            <a:stretch/>
          </p:blipFill>
          <p:spPr>
            <a:xfrm rot="-5400000">
              <a:off x="-3429304" y="814333"/>
              <a:ext cx="4951375" cy="29784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1" name="Google Shape;31;p16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8388526" y="4442858"/>
              <a:ext cx="1544775" cy="9292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2" name="Google Shape;32;p16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 rot="10800000" flipH="1">
              <a:off x="-716530" y="-565715"/>
              <a:ext cx="2225531" cy="120112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3" name="Google Shape;33;p16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 rot="10800000">
              <a:off x="7437202" y="-407482"/>
              <a:ext cx="855476" cy="884643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34" name="Google Shape;34;p16"/>
            <p:cNvGrpSpPr/>
            <p:nvPr/>
          </p:nvGrpSpPr>
          <p:grpSpPr>
            <a:xfrm rot="10800000">
              <a:off x="-234422" y="-453141"/>
              <a:ext cx="10187325" cy="5232399"/>
              <a:chOff x="-1000624" y="192100"/>
              <a:chExt cx="10187325" cy="5232399"/>
            </a:xfrm>
          </p:grpSpPr>
          <p:pic>
            <p:nvPicPr>
              <p:cNvPr id="35" name="Google Shape;35;p16"/>
              <p:cNvPicPr preferRelativeResize="0"/>
              <p:nvPr/>
            </p:nvPicPr>
            <p:blipFill rotWithShape="1">
              <a:blip r:embed="rId6">
                <a:alphaModFix/>
              </a:blip>
              <a:srcRect t="2281" b="2272"/>
              <a:stretch/>
            </p:blipFill>
            <p:spPr>
              <a:xfrm>
                <a:off x="8737922" y="192100"/>
                <a:ext cx="448778" cy="447601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36" name="Google Shape;36;p16"/>
              <p:cNvPicPr preferRelativeResize="0"/>
              <p:nvPr/>
            </p:nvPicPr>
            <p:blipFill rotWithShape="1">
              <a:blip r:embed="rId7">
                <a:alphaModFix/>
              </a:blip>
              <a:srcRect/>
              <a:stretch/>
            </p:blipFill>
            <p:spPr>
              <a:xfrm rot="-5400000" flipH="1">
                <a:off x="-789399" y="3898500"/>
                <a:ext cx="1314774" cy="1737225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17"/>
          <p:cNvSpPr txBox="1">
            <a:spLocks noGrp="1"/>
          </p:cNvSpPr>
          <p:nvPr>
            <p:ph type="title"/>
          </p:nvPr>
        </p:nvSpPr>
        <p:spPr>
          <a:xfrm>
            <a:off x="4068700" y="2512951"/>
            <a:ext cx="4360200" cy="101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9pPr>
          </a:lstStyle>
          <a:p>
            <a:endParaRPr/>
          </a:p>
        </p:txBody>
      </p:sp>
      <p:sp>
        <p:nvSpPr>
          <p:cNvPr id="39" name="Google Shape;39;p17"/>
          <p:cNvSpPr txBox="1">
            <a:spLocks noGrp="1"/>
          </p:cNvSpPr>
          <p:nvPr>
            <p:ph type="title" idx="2"/>
          </p:nvPr>
        </p:nvSpPr>
        <p:spPr>
          <a:xfrm>
            <a:off x="7339000" y="1618049"/>
            <a:ext cx="1089900" cy="894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5000" b="0">
                <a:latin typeface="Inter Tight Black"/>
                <a:ea typeface="Inter Tight Black"/>
                <a:cs typeface="Inter Tight Black"/>
                <a:sym typeface="Inter Tight Black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grpSp>
        <p:nvGrpSpPr>
          <p:cNvPr id="40" name="Google Shape;40;p17"/>
          <p:cNvGrpSpPr/>
          <p:nvPr/>
        </p:nvGrpSpPr>
        <p:grpSpPr>
          <a:xfrm>
            <a:off x="7180075" y="-707594"/>
            <a:ext cx="3196535" cy="6004294"/>
            <a:chOff x="7180075" y="-707594"/>
            <a:chExt cx="3196535" cy="6004294"/>
          </a:xfrm>
        </p:grpSpPr>
        <p:pic>
          <p:nvPicPr>
            <p:cNvPr id="41" name="Google Shape;41;p17"/>
            <p:cNvPicPr preferRelativeResize="0"/>
            <p:nvPr/>
          </p:nvPicPr>
          <p:blipFill rotWithShape="1">
            <a:blip r:embed="rId2">
              <a:alphaModFix/>
            </a:blip>
            <a:srcRect/>
            <a:stretch/>
          </p:blipFill>
          <p:spPr>
            <a:xfrm flipH="1">
              <a:off x="8002788" y="3913772"/>
              <a:ext cx="2298975" cy="138292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2" name="Google Shape;42;p17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7180075" y="-707594"/>
              <a:ext cx="3196535" cy="2039400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oogle Shape;44;p18"/>
          <p:cNvGrpSpPr/>
          <p:nvPr/>
        </p:nvGrpSpPr>
        <p:grpSpPr>
          <a:xfrm>
            <a:off x="-975225" y="-289110"/>
            <a:ext cx="12439449" cy="7230049"/>
            <a:chOff x="-975225" y="-289110"/>
            <a:chExt cx="12439449" cy="7230049"/>
          </a:xfrm>
        </p:grpSpPr>
        <p:pic>
          <p:nvPicPr>
            <p:cNvPr id="45" name="Google Shape;45;p18"/>
            <p:cNvPicPr preferRelativeResize="0"/>
            <p:nvPr/>
          </p:nvPicPr>
          <p:blipFill rotWithShape="1">
            <a:blip r:embed="rId2">
              <a:alphaModFix/>
            </a:blip>
            <a:srcRect/>
            <a:stretch/>
          </p:blipFill>
          <p:spPr>
            <a:xfrm rot="10800000">
              <a:off x="6917599" y="4205965"/>
              <a:ext cx="4546625" cy="273497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6" name="Google Shape;46;p18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 rot="5400000" flipH="1">
              <a:off x="-763999" y="-500335"/>
              <a:ext cx="1314774" cy="17372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7" name="Google Shape;47;p18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 flipH="1">
              <a:off x="8347800" y="-103361"/>
              <a:ext cx="1544775" cy="9292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" name="Google Shape;48;p18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 rot="5400000">
              <a:off x="7920063" y="1822175"/>
              <a:ext cx="1821549" cy="1095725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49" name="Google Shape;49;p18"/>
          <p:cNvSpPr txBox="1">
            <a:spLocks noGrp="1"/>
          </p:cNvSpPr>
          <p:nvPr>
            <p:ph type="subTitle" idx="1"/>
          </p:nvPr>
        </p:nvSpPr>
        <p:spPr>
          <a:xfrm>
            <a:off x="715100" y="2784300"/>
            <a:ext cx="2907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50" name="Google Shape;50;p18"/>
          <p:cNvSpPr txBox="1">
            <a:spLocks noGrp="1"/>
          </p:cNvSpPr>
          <p:nvPr>
            <p:ph type="subTitle" idx="2"/>
          </p:nvPr>
        </p:nvSpPr>
        <p:spPr>
          <a:xfrm>
            <a:off x="4945650" y="2784300"/>
            <a:ext cx="2907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51" name="Google Shape;51;p18"/>
          <p:cNvSpPr txBox="1">
            <a:spLocks noGrp="1"/>
          </p:cNvSpPr>
          <p:nvPr>
            <p:ph type="subTitle" idx="3"/>
          </p:nvPr>
        </p:nvSpPr>
        <p:spPr>
          <a:xfrm>
            <a:off x="715100" y="3280800"/>
            <a:ext cx="2907600" cy="135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18"/>
          <p:cNvSpPr txBox="1">
            <a:spLocks noGrp="1"/>
          </p:cNvSpPr>
          <p:nvPr>
            <p:ph type="subTitle" idx="4"/>
          </p:nvPr>
        </p:nvSpPr>
        <p:spPr>
          <a:xfrm>
            <a:off x="4945650" y="3280800"/>
            <a:ext cx="2907600" cy="135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18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54" name="Google Shape;54;p18"/>
          <p:cNvGrpSpPr/>
          <p:nvPr/>
        </p:nvGrpSpPr>
        <p:grpSpPr>
          <a:xfrm>
            <a:off x="-1432300" y="-395850"/>
            <a:ext cx="10085587" cy="5228140"/>
            <a:chOff x="-1432300" y="-395850"/>
            <a:chExt cx="10085587" cy="5228140"/>
          </a:xfrm>
        </p:grpSpPr>
        <p:pic>
          <p:nvPicPr>
            <p:cNvPr id="55" name="Google Shape;55;p18"/>
            <p:cNvPicPr preferRelativeResize="0"/>
            <p:nvPr/>
          </p:nvPicPr>
          <p:blipFill rotWithShape="1">
            <a:blip r:embed="rId6">
              <a:alphaModFix/>
            </a:blip>
            <a:srcRect t="2281" b="2272"/>
            <a:stretch/>
          </p:blipFill>
          <p:spPr>
            <a:xfrm rot="10800000" flipH="1">
              <a:off x="8204509" y="4384689"/>
              <a:ext cx="448778" cy="447601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6" name="Google Shape;56;p18"/>
            <p:cNvPicPr preferRelativeResize="0"/>
            <p:nvPr/>
          </p:nvPicPr>
          <p:blipFill rotWithShape="1">
            <a:blip r:embed="rId7">
              <a:alphaModFix/>
            </a:blip>
            <a:srcRect/>
            <a:stretch/>
          </p:blipFill>
          <p:spPr>
            <a:xfrm rot="10800000" flipH="1">
              <a:off x="659599" y="-395850"/>
              <a:ext cx="855475" cy="88464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7" name="Google Shape;57;p18"/>
            <p:cNvPicPr preferRelativeResize="0"/>
            <p:nvPr/>
          </p:nvPicPr>
          <p:blipFill rotWithShape="1">
            <a:blip r:embed="rId8">
              <a:alphaModFix/>
            </a:blip>
            <a:srcRect/>
            <a:stretch/>
          </p:blipFill>
          <p:spPr>
            <a:xfrm rot="10800000" flipH="1">
              <a:off x="-1432300" y="825903"/>
              <a:ext cx="2091899" cy="1527106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9" name="Google Shape;59;p19"/>
          <p:cNvGrpSpPr/>
          <p:nvPr/>
        </p:nvGrpSpPr>
        <p:grpSpPr>
          <a:xfrm>
            <a:off x="-489775" y="-65564"/>
            <a:ext cx="12112569" cy="5590076"/>
            <a:chOff x="-489775" y="-65564"/>
            <a:chExt cx="12112569" cy="5590076"/>
          </a:xfrm>
        </p:grpSpPr>
        <p:pic>
          <p:nvPicPr>
            <p:cNvPr id="60" name="Google Shape;60;p19"/>
            <p:cNvPicPr preferRelativeResize="0"/>
            <p:nvPr/>
          </p:nvPicPr>
          <p:blipFill rotWithShape="1">
            <a:blip r:embed="rId2">
              <a:alphaModFix/>
            </a:blip>
            <a:srcRect/>
            <a:stretch/>
          </p:blipFill>
          <p:spPr>
            <a:xfrm rot="5400000">
              <a:off x="7657881" y="1178575"/>
              <a:ext cx="4951375" cy="29784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1" name="Google Shape;61;p19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 rot="-5400000" flipH="1">
              <a:off x="-852687" y="4065875"/>
              <a:ext cx="1821549" cy="10957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2" name="Google Shape;62;p19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8014775" y="-65564"/>
              <a:ext cx="2225531" cy="1201124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63" name="Google Shape;63;p19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64" name="Google Shape;64;p19"/>
          <p:cNvGrpSpPr/>
          <p:nvPr/>
        </p:nvGrpSpPr>
        <p:grpSpPr>
          <a:xfrm>
            <a:off x="-215578" y="1017725"/>
            <a:ext cx="10276319" cy="4775860"/>
            <a:chOff x="-215578" y="1017725"/>
            <a:chExt cx="10276319" cy="4775860"/>
          </a:xfrm>
        </p:grpSpPr>
        <p:pic>
          <p:nvPicPr>
            <p:cNvPr id="65" name="Google Shape;65;p19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 rot="29">
              <a:off x="7564833" y="3971571"/>
              <a:ext cx="2495900" cy="182200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6" name="Google Shape;66;p19"/>
            <p:cNvPicPr preferRelativeResize="0"/>
            <p:nvPr/>
          </p:nvPicPr>
          <p:blipFill rotWithShape="1">
            <a:blip r:embed="rId6">
              <a:alphaModFix/>
            </a:blip>
            <a:srcRect t="2281" b="2272"/>
            <a:stretch/>
          </p:blipFill>
          <p:spPr>
            <a:xfrm>
              <a:off x="-215578" y="1017725"/>
              <a:ext cx="448778" cy="447601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8" name="Google Shape;68;p20"/>
          <p:cNvGrpSpPr/>
          <p:nvPr/>
        </p:nvGrpSpPr>
        <p:grpSpPr>
          <a:xfrm>
            <a:off x="4332513" y="534990"/>
            <a:ext cx="5318313" cy="4293923"/>
            <a:chOff x="4332513" y="534990"/>
            <a:chExt cx="5318313" cy="4293923"/>
          </a:xfrm>
        </p:grpSpPr>
        <p:pic>
          <p:nvPicPr>
            <p:cNvPr id="69" name="Google Shape;69;p20"/>
            <p:cNvPicPr preferRelativeResize="0"/>
            <p:nvPr/>
          </p:nvPicPr>
          <p:blipFill rotWithShape="1">
            <a:blip r:embed="rId2">
              <a:alphaModFix/>
            </a:blip>
            <a:srcRect t="2281" b="2272"/>
            <a:stretch/>
          </p:blipFill>
          <p:spPr>
            <a:xfrm>
              <a:off x="4332513" y="4381312"/>
              <a:ext cx="448778" cy="447601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70" name="Google Shape;70;p20"/>
            <p:cNvPicPr preferRelativeResize="0"/>
            <p:nvPr/>
          </p:nvPicPr>
          <p:blipFill rotWithShape="1">
            <a:blip r:embed="rId3">
              <a:alphaModFix/>
            </a:blip>
            <a:srcRect t="1775" b="1765"/>
            <a:stretch/>
          </p:blipFill>
          <p:spPr>
            <a:xfrm>
              <a:off x="8645049" y="534990"/>
              <a:ext cx="1005777" cy="1003200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71" name="Google Shape;71;p20"/>
          <p:cNvGrpSpPr/>
          <p:nvPr/>
        </p:nvGrpSpPr>
        <p:grpSpPr>
          <a:xfrm>
            <a:off x="-1695322" y="-1291200"/>
            <a:ext cx="11588824" cy="6600350"/>
            <a:chOff x="-1695322" y="-1291200"/>
            <a:chExt cx="11588824" cy="6600350"/>
          </a:xfrm>
        </p:grpSpPr>
        <p:grpSp>
          <p:nvGrpSpPr>
            <p:cNvPr id="72" name="Google Shape;72;p20"/>
            <p:cNvGrpSpPr/>
            <p:nvPr/>
          </p:nvGrpSpPr>
          <p:grpSpPr>
            <a:xfrm>
              <a:off x="-1126744" y="-1291200"/>
              <a:ext cx="7845556" cy="6277073"/>
              <a:chOff x="-1126744" y="-1291200"/>
              <a:chExt cx="7845556" cy="6277073"/>
            </a:xfrm>
          </p:grpSpPr>
          <p:pic>
            <p:nvPicPr>
              <p:cNvPr id="73" name="Google Shape;73;p20"/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 flipH="1">
                <a:off x="-1126744" y="3784749"/>
                <a:ext cx="2225531" cy="1201124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74" name="Google Shape;74;p20"/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>
                <a:off x="2172187" y="-1291200"/>
                <a:ext cx="4546625" cy="2734975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75" name="Google Shape;75;p20"/>
            <p:cNvGrpSpPr/>
            <p:nvPr/>
          </p:nvGrpSpPr>
          <p:grpSpPr>
            <a:xfrm>
              <a:off x="220375" y="3913656"/>
              <a:ext cx="6411091" cy="1395494"/>
              <a:chOff x="220375" y="3913656"/>
              <a:chExt cx="6411091" cy="1395494"/>
            </a:xfrm>
          </p:grpSpPr>
          <p:pic>
            <p:nvPicPr>
              <p:cNvPr id="76" name="Google Shape;76;p20"/>
              <p:cNvPicPr preferRelativeResize="0"/>
              <p:nvPr/>
            </p:nvPicPr>
            <p:blipFill rotWithShape="1">
              <a:blip r:embed="rId6">
                <a:alphaModFix/>
              </a:blip>
              <a:srcRect/>
              <a:stretch/>
            </p:blipFill>
            <p:spPr>
              <a:xfrm>
                <a:off x="4332491" y="3913656"/>
                <a:ext cx="2298975" cy="138292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77" name="Google Shape;77;p20"/>
              <p:cNvPicPr preferRelativeResize="0"/>
              <p:nvPr/>
            </p:nvPicPr>
            <p:blipFill rotWithShape="1">
              <a:blip r:embed="rId7">
                <a:alphaModFix/>
              </a:blip>
              <a:srcRect/>
              <a:stretch/>
            </p:blipFill>
            <p:spPr>
              <a:xfrm rot="10800000">
                <a:off x="220375" y="4379900"/>
                <a:ext cx="1544775" cy="92925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78" name="Google Shape;78;p20"/>
            <p:cNvGrpSpPr/>
            <p:nvPr/>
          </p:nvGrpSpPr>
          <p:grpSpPr>
            <a:xfrm>
              <a:off x="-1695322" y="-991638"/>
              <a:ext cx="11588824" cy="4520213"/>
              <a:chOff x="-1695322" y="-991638"/>
              <a:chExt cx="11588824" cy="4520213"/>
            </a:xfrm>
          </p:grpSpPr>
          <p:pic>
            <p:nvPicPr>
              <p:cNvPr id="79" name="Google Shape;79;p20"/>
              <p:cNvPicPr preferRelativeResize="0"/>
              <p:nvPr/>
            </p:nvPicPr>
            <p:blipFill rotWithShape="1">
              <a:blip r:embed="rId8">
                <a:alphaModFix/>
              </a:blip>
              <a:srcRect/>
              <a:stretch/>
            </p:blipFill>
            <p:spPr>
              <a:xfrm rot="-5400000">
                <a:off x="-1383134" y="-1303826"/>
                <a:ext cx="1943350" cy="256772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80" name="Google Shape;80;p20"/>
              <p:cNvPicPr preferRelativeResize="0"/>
              <p:nvPr/>
            </p:nvPicPr>
            <p:blipFill rotWithShape="1">
              <a:blip r:embed="rId8">
                <a:alphaModFix/>
              </a:blip>
              <a:srcRect/>
              <a:stretch/>
            </p:blipFill>
            <p:spPr>
              <a:xfrm>
                <a:off x="8690026" y="1938450"/>
                <a:ext cx="1203476" cy="1590125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sp>
        <p:nvSpPr>
          <p:cNvPr id="81" name="Google Shape;81;p20"/>
          <p:cNvSpPr txBox="1">
            <a:spLocks noGrp="1"/>
          </p:cNvSpPr>
          <p:nvPr>
            <p:ph type="title"/>
          </p:nvPr>
        </p:nvSpPr>
        <p:spPr>
          <a:xfrm>
            <a:off x="720000" y="1265838"/>
            <a:ext cx="2567700" cy="100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20"/>
          <p:cNvSpPr txBox="1">
            <a:spLocks noGrp="1"/>
          </p:cNvSpPr>
          <p:nvPr>
            <p:ph type="body" idx="1"/>
          </p:nvPr>
        </p:nvSpPr>
        <p:spPr>
          <a:xfrm>
            <a:off x="720000" y="2423263"/>
            <a:ext cx="3214800" cy="145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●"/>
              <a:defRPr/>
            </a:lvl1pPr>
            <a:lvl2pPr marL="914400" lvl="1" indent="-3048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○"/>
              <a:defRPr/>
            </a:lvl2pPr>
            <a:lvl3pPr marL="1371600" lvl="2" indent="-3048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■"/>
              <a:defRPr/>
            </a:lvl3pPr>
            <a:lvl4pPr marL="1828800" lvl="3" indent="-3048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●"/>
              <a:defRPr/>
            </a:lvl4pPr>
            <a:lvl5pPr marL="2286000" lvl="4" indent="-3048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○"/>
              <a:defRPr/>
            </a:lvl5pPr>
            <a:lvl6pPr marL="2743200" lvl="5" indent="-3048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■"/>
              <a:defRPr/>
            </a:lvl6pPr>
            <a:lvl7pPr marL="3200400" lvl="6" indent="-3048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●"/>
              <a:defRPr/>
            </a:lvl7pPr>
            <a:lvl8pPr marL="3657600" lvl="7" indent="-3048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○"/>
              <a:defRPr/>
            </a:lvl8pPr>
            <a:lvl9pPr marL="4114800" lvl="8" indent="-3048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■"/>
              <a:defRPr/>
            </a:lvl9pPr>
          </a:lstStyle>
          <a:p>
            <a:endParaRPr/>
          </a:p>
        </p:txBody>
      </p:sp>
      <p:sp>
        <p:nvSpPr>
          <p:cNvPr id="83" name="Google Shape;83;p20"/>
          <p:cNvSpPr>
            <a:spLocks noGrp="1"/>
          </p:cNvSpPr>
          <p:nvPr>
            <p:ph type="pic" idx="2"/>
          </p:nvPr>
        </p:nvSpPr>
        <p:spPr>
          <a:xfrm>
            <a:off x="5493400" y="845700"/>
            <a:ext cx="2935500" cy="4297800"/>
          </a:xfrm>
          <a:prstGeom prst="round2SameRect">
            <a:avLst>
              <a:gd name="adj1" fmla="val 16667"/>
              <a:gd name="adj2" fmla="val 0"/>
            </a:avLst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21"/>
          <p:cNvSpPr txBox="1">
            <a:spLocks noGrp="1"/>
          </p:cNvSpPr>
          <p:nvPr>
            <p:ph type="title"/>
          </p:nvPr>
        </p:nvSpPr>
        <p:spPr>
          <a:xfrm>
            <a:off x="1388100" y="1307100"/>
            <a:ext cx="6367800" cy="252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grpSp>
        <p:nvGrpSpPr>
          <p:cNvPr id="86" name="Google Shape;86;p21"/>
          <p:cNvGrpSpPr/>
          <p:nvPr/>
        </p:nvGrpSpPr>
        <p:grpSpPr>
          <a:xfrm>
            <a:off x="-432510" y="311200"/>
            <a:ext cx="9085797" cy="5798544"/>
            <a:chOff x="-432510" y="311200"/>
            <a:chExt cx="9085797" cy="5798544"/>
          </a:xfrm>
        </p:grpSpPr>
        <p:pic>
          <p:nvPicPr>
            <p:cNvPr id="87" name="Google Shape;87;p21"/>
            <p:cNvPicPr preferRelativeResize="0"/>
            <p:nvPr/>
          </p:nvPicPr>
          <p:blipFill rotWithShape="1">
            <a:blip r:embed="rId2">
              <a:alphaModFix/>
            </a:blip>
            <a:srcRect/>
            <a:stretch/>
          </p:blipFill>
          <p:spPr>
            <a:xfrm rot="2411193">
              <a:off x="-139242" y="3697509"/>
              <a:ext cx="2495901" cy="182200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88" name="Google Shape;88;p21"/>
            <p:cNvPicPr preferRelativeResize="0"/>
            <p:nvPr/>
          </p:nvPicPr>
          <p:blipFill rotWithShape="1">
            <a:blip r:embed="rId3">
              <a:alphaModFix/>
            </a:blip>
            <a:srcRect t="2281" b="2272"/>
            <a:stretch/>
          </p:blipFill>
          <p:spPr>
            <a:xfrm>
              <a:off x="8204509" y="311200"/>
              <a:ext cx="448778" cy="447601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89" name="Google Shape;89;p21"/>
          <p:cNvGrpSpPr/>
          <p:nvPr/>
        </p:nvGrpSpPr>
        <p:grpSpPr>
          <a:xfrm>
            <a:off x="-2430057" y="-1900800"/>
            <a:ext cx="14271729" cy="8595158"/>
            <a:chOff x="-2430057" y="-1900800"/>
            <a:chExt cx="14271729" cy="8595158"/>
          </a:xfrm>
        </p:grpSpPr>
        <p:grpSp>
          <p:nvGrpSpPr>
            <p:cNvPr id="90" name="Google Shape;90;p21"/>
            <p:cNvGrpSpPr/>
            <p:nvPr/>
          </p:nvGrpSpPr>
          <p:grpSpPr>
            <a:xfrm>
              <a:off x="-2430057" y="-1900800"/>
              <a:ext cx="14271729" cy="8595158"/>
              <a:chOff x="-2430057" y="-1900800"/>
              <a:chExt cx="14271729" cy="8595158"/>
            </a:xfrm>
          </p:grpSpPr>
          <p:pic>
            <p:nvPicPr>
              <p:cNvPr id="91" name="Google Shape;91;p21"/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 rot="5400000">
                <a:off x="-3416519" y="1178575"/>
                <a:ext cx="4951375" cy="297845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92" name="Google Shape;92;p21"/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>
                <a:off x="5603137" y="-1900800"/>
                <a:ext cx="4546625" cy="2734975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93" name="Google Shape;93;p21"/>
              <p:cNvPicPr preferRelativeResize="0"/>
              <p:nvPr/>
            </p:nvPicPr>
            <p:blipFill rotWithShape="1">
              <a:blip r:embed="rId6">
                <a:alphaModFix/>
              </a:blip>
              <a:srcRect/>
              <a:stretch/>
            </p:blipFill>
            <p:spPr>
              <a:xfrm>
                <a:off x="7621349" y="4155658"/>
                <a:ext cx="4220324" cy="25387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94" name="Google Shape;94;p21"/>
              <p:cNvPicPr preferRelativeResize="0"/>
              <p:nvPr/>
            </p:nvPicPr>
            <p:blipFill rotWithShape="1">
              <a:blip r:embed="rId7">
                <a:alphaModFix/>
              </a:blip>
              <a:srcRect/>
              <a:stretch/>
            </p:blipFill>
            <p:spPr>
              <a:xfrm>
                <a:off x="8014775" y="3784749"/>
                <a:ext cx="2225531" cy="1201124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pic>
          <p:nvPicPr>
            <p:cNvPr id="95" name="Google Shape;95;p21"/>
            <p:cNvPicPr preferRelativeResize="0"/>
            <p:nvPr/>
          </p:nvPicPr>
          <p:blipFill rotWithShape="1">
            <a:blip r:embed="rId8">
              <a:alphaModFix/>
            </a:blip>
            <a:srcRect/>
            <a:stretch/>
          </p:blipFill>
          <p:spPr>
            <a:xfrm rot="10800000">
              <a:off x="-351482" y="-1144275"/>
              <a:ext cx="1739930" cy="229897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6" name="Google Shape;96;p21"/>
            <p:cNvPicPr preferRelativeResize="0"/>
            <p:nvPr/>
          </p:nvPicPr>
          <p:blipFill rotWithShape="1">
            <a:blip r:embed="rId9">
              <a:alphaModFix/>
            </a:blip>
            <a:srcRect/>
            <a:stretch/>
          </p:blipFill>
          <p:spPr>
            <a:xfrm rot="10800000">
              <a:off x="4395873" y="4313204"/>
              <a:ext cx="2995801" cy="18021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7" name="Google Shape;97;p21"/>
            <p:cNvPicPr preferRelativeResize="0"/>
            <p:nvPr/>
          </p:nvPicPr>
          <p:blipFill rotWithShape="1">
            <a:blip r:embed="rId10">
              <a:alphaModFix/>
            </a:blip>
            <a:srcRect/>
            <a:stretch/>
          </p:blipFill>
          <p:spPr>
            <a:xfrm flipH="1">
              <a:off x="3795591" y="-617227"/>
              <a:ext cx="2306595" cy="124487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8" name="Google Shape;98;p21"/>
            <p:cNvPicPr preferRelativeResize="0"/>
            <p:nvPr/>
          </p:nvPicPr>
          <p:blipFill rotWithShape="1">
            <a:blip r:embed="rId7">
              <a:alphaModFix/>
            </a:blip>
            <a:srcRect/>
            <a:stretch/>
          </p:blipFill>
          <p:spPr>
            <a:xfrm rot="5400000" flipH="1">
              <a:off x="-190108" y="4282349"/>
              <a:ext cx="2225531" cy="120112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9" name="Google Shape;99;p21"/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 flipH="1">
              <a:off x="1561313" y="-231188"/>
              <a:ext cx="1821549" cy="109572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1" name="Google Shape;101;p22"/>
          <p:cNvGrpSpPr/>
          <p:nvPr/>
        </p:nvGrpSpPr>
        <p:grpSpPr>
          <a:xfrm>
            <a:off x="-704722" y="-1291200"/>
            <a:ext cx="10979224" cy="9534163"/>
            <a:chOff x="-704722" y="-1291200"/>
            <a:chExt cx="10979224" cy="9534163"/>
          </a:xfrm>
        </p:grpSpPr>
        <p:pic>
          <p:nvPicPr>
            <p:cNvPr id="102" name="Google Shape;102;p22"/>
            <p:cNvPicPr preferRelativeResize="0"/>
            <p:nvPr/>
          </p:nvPicPr>
          <p:blipFill rotWithShape="1">
            <a:blip r:embed="rId2">
              <a:alphaModFix/>
            </a:blip>
            <a:srcRect/>
            <a:stretch/>
          </p:blipFill>
          <p:spPr>
            <a:xfrm rot="-5400000" flipH="1">
              <a:off x="3497967" y="4278050"/>
              <a:ext cx="4951375" cy="2978450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103" name="Google Shape;103;p22"/>
            <p:cNvGrpSpPr/>
            <p:nvPr/>
          </p:nvGrpSpPr>
          <p:grpSpPr>
            <a:xfrm flipH="1">
              <a:off x="2469968" y="-1291200"/>
              <a:ext cx="7007356" cy="5896073"/>
              <a:chOff x="-288544" y="-1291200"/>
              <a:chExt cx="7007356" cy="5896073"/>
            </a:xfrm>
          </p:grpSpPr>
          <p:pic>
            <p:nvPicPr>
              <p:cNvPr id="104" name="Google Shape;104;p22"/>
              <p:cNvPicPr preferRelativeResize="0"/>
              <p:nvPr/>
            </p:nvPicPr>
            <p:blipFill rotWithShape="1">
              <a:blip r:embed="rId3">
                <a:alphaModFix/>
              </a:blip>
              <a:srcRect/>
              <a:stretch/>
            </p:blipFill>
            <p:spPr>
              <a:xfrm flipH="1">
                <a:off x="-288544" y="3403749"/>
                <a:ext cx="2225531" cy="1201124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05" name="Google Shape;105;p22"/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>
                <a:off x="2172187" y="-1291200"/>
                <a:ext cx="4546625" cy="2734975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106" name="Google Shape;106;p22"/>
            <p:cNvGrpSpPr/>
            <p:nvPr/>
          </p:nvGrpSpPr>
          <p:grpSpPr>
            <a:xfrm flipH="1">
              <a:off x="-338287" y="3913656"/>
              <a:ext cx="9306691" cy="1395494"/>
              <a:chOff x="220375" y="3913656"/>
              <a:chExt cx="9306691" cy="1395494"/>
            </a:xfrm>
          </p:grpSpPr>
          <p:pic>
            <p:nvPicPr>
              <p:cNvPr id="107" name="Google Shape;107;p22"/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>
                <a:off x="7228091" y="3913656"/>
                <a:ext cx="2298975" cy="138292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08" name="Google Shape;108;p22"/>
              <p:cNvPicPr preferRelativeResize="0"/>
              <p:nvPr/>
            </p:nvPicPr>
            <p:blipFill rotWithShape="1">
              <a:blip r:embed="rId6">
                <a:alphaModFix/>
              </a:blip>
              <a:srcRect/>
              <a:stretch/>
            </p:blipFill>
            <p:spPr>
              <a:xfrm rot="10800000">
                <a:off x="220375" y="4379900"/>
                <a:ext cx="1544775" cy="92925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109" name="Google Shape;109;p22"/>
            <p:cNvGrpSpPr/>
            <p:nvPr/>
          </p:nvGrpSpPr>
          <p:grpSpPr>
            <a:xfrm flipH="1">
              <a:off x="-704722" y="-305838"/>
              <a:ext cx="10979224" cy="3834413"/>
              <a:chOff x="-1085722" y="-305838"/>
              <a:chExt cx="10979224" cy="3834413"/>
            </a:xfrm>
          </p:grpSpPr>
          <p:pic>
            <p:nvPicPr>
              <p:cNvPr id="110" name="Google Shape;110;p22"/>
              <p:cNvPicPr preferRelativeResize="0"/>
              <p:nvPr/>
            </p:nvPicPr>
            <p:blipFill rotWithShape="1">
              <a:blip r:embed="rId7">
                <a:alphaModFix/>
              </a:blip>
              <a:srcRect/>
              <a:stretch/>
            </p:blipFill>
            <p:spPr>
              <a:xfrm rot="-5400000">
                <a:off x="-773534" y="-618026"/>
                <a:ext cx="1943350" cy="256772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11" name="Google Shape;111;p22"/>
              <p:cNvPicPr preferRelativeResize="0"/>
              <p:nvPr/>
            </p:nvPicPr>
            <p:blipFill rotWithShape="1">
              <a:blip r:embed="rId7">
                <a:alphaModFix/>
              </a:blip>
              <a:srcRect/>
              <a:stretch/>
            </p:blipFill>
            <p:spPr>
              <a:xfrm>
                <a:off x="8690026" y="1938450"/>
                <a:ext cx="1203476" cy="1590125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sp>
        <p:nvSpPr>
          <p:cNvPr id="112" name="Google Shape;112;p22"/>
          <p:cNvSpPr txBox="1">
            <a:spLocks noGrp="1"/>
          </p:cNvSpPr>
          <p:nvPr>
            <p:ph type="title"/>
          </p:nvPr>
        </p:nvSpPr>
        <p:spPr>
          <a:xfrm>
            <a:off x="2241425" y="1716513"/>
            <a:ext cx="4661100" cy="84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45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13" name="Google Shape;113;p22"/>
          <p:cNvSpPr txBox="1">
            <a:spLocks noGrp="1"/>
          </p:cNvSpPr>
          <p:nvPr>
            <p:ph type="subTitle" idx="1"/>
          </p:nvPr>
        </p:nvSpPr>
        <p:spPr>
          <a:xfrm>
            <a:off x="2241475" y="2592013"/>
            <a:ext cx="4661100" cy="10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grpSp>
        <p:nvGrpSpPr>
          <p:cNvPr id="114" name="Google Shape;114;p22"/>
          <p:cNvGrpSpPr/>
          <p:nvPr/>
        </p:nvGrpSpPr>
        <p:grpSpPr>
          <a:xfrm flipH="1">
            <a:off x="-462046" y="534990"/>
            <a:ext cx="2883538" cy="4293923"/>
            <a:chOff x="6767288" y="534990"/>
            <a:chExt cx="2883538" cy="4293923"/>
          </a:xfrm>
        </p:grpSpPr>
        <p:pic>
          <p:nvPicPr>
            <p:cNvPr id="115" name="Google Shape;115;p22"/>
            <p:cNvPicPr preferRelativeResize="0"/>
            <p:nvPr/>
          </p:nvPicPr>
          <p:blipFill rotWithShape="1">
            <a:blip r:embed="rId8">
              <a:alphaModFix/>
            </a:blip>
            <a:srcRect t="2281" b="2272"/>
            <a:stretch/>
          </p:blipFill>
          <p:spPr>
            <a:xfrm>
              <a:off x="6767288" y="4381312"/>
              <a:ext cx="448778" cy="447601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16" name="Google Shape;116;p22"/>
            <p:cNvPicPr preferRelativeResize="0"/>
            <p:nvPr/>
          </p:nvPicPr>
          <p:blipFill rotWithShape="1">
            <a:blip r:embed="rId9">
              <a:alphaModFix/>
            </a:blip>
            <a:srcRect t="1775" b="1765"/>
            <a:stretch/>
          </p:blipFill>
          <p:spPr>
            <a:xfrm>
              <a:off x="8645049" y="534990"/>
              <a:ext cx="1005777" cy="1003200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23"/>
          <p:cNvSpPr>
            <a:spLocks noGrp="1"/>
          </p:cNvSpPr>
          <p:nvPr>
            <p:ph type="pic" idx="2"/>
          </p:nvPr>
        </p:nvSpPr>
        <p:spPr>
          <a:xfrm>
            <a:off x="-47700" y="-85800"/>
            <a:ext cx="9239400" cy="5315100"/>
          </a:xfrm>
          <a:prstGeom prst="rect">
            <a:avLst/>
          </a:prstGeom>
          <a:noFill/>
          <a:ln>
            <a:noFill/>
          </a:ln>
        </p:spPr>
      </p:sp>
      <p:sp>
        <p:nvSpPr>
          <p:cNvPr id="119" name="Google Shape;119;p23"/>
          <p:cNvSpPr txBox="1">
            <a:spLocks noGrp="1"/>
          </p:cNvSpPr>
          <p:nvPr>
            <p:ph type="title"/>
          </p:nvPr>
        </p:nvSpPr>
        <p:spPr>
          <a:xfrm>
            <a:off x="715100" y="4038275"/>
            <a:ext cx="7713600" cy="5703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1" name="Google Shape;121;p24"/>
          <p:cNvGrpSpPr/>
          <p:nvPr/>
        </p:nvGrpSpPr>
        <p:grpSpPr>
          <a:xfrm>
            <a:off x="1561313" y="-507175"/>
            <a:ext cx="7735087" cy="6622479"/>
            <a:chOff x="1561313" y="-507175"/>
            <a:chExt cx="7735087" cy="6622479"/>
          </a:xfrm>
        </p:grpSpPr>
        <p:pic>
          <p:nvPicPr>
            <p:cNvPr id="122" name="Google Shape;122;p24"/>
            <p:cNvPicPr preferRelativeResize="0"/>
            <p:nvPr/>
          </p:nvPicPr>
          <p:blipFill rotWithShape="1">
            <a:blip r:embed="rId2">
              <a:alphaModFix/>
            </a:blip>
            <a:srcRect l="47575"/>
            <a:stretch/>
          </p:blipFill>
          <p:spPr>
            <a:xfrm flipH="1">
              <a:off x="6912874" y="-507175"/>
              <a:ext cx="2383526" cy="273497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23" name="Google Shape;123;p24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 rot="10800000">
              <a:off x="4395873" y="4313204"/>
              <a:ext cx="2995801" cy="18021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24" name="Google Shape;124;p24"/>
            <p:cNvPicPr preferRelativeResize="0"/>
            <p:nvPr/>
          </p:nvPicPr>
          <p:blipFill rotWithShape="1">
            <a:blip r:embed="rId2">
              <a:alphaModFix/>
            </a:blip>
            <a:srcRect/>
            <a:stretch/>
          </p:blipFill>
          <p:spPr>
            <a:xfrm flipH="1">
              <a:off x="1561313" y="-231188"/>
              <a:ext cx="1821549" cy="1095725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25" name="Google Shape;125;p24"/>
          <p:cNvSpPr txBox="1">
            <a:spLocks noGrp="1"/>
          </p:cNvSpPr>
          <p:nvPr>
            <p:ph type="title" hasCustomPrompt="1"/>
          </p:nvPr>
        </p:nvSpPr>
        <p:spPr>
          <a:xfrm>
            <a:off x="2099250" y="1669538"/>
            <a:ext cx="4945500" cy="120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600"/>
              <a:buNone/>
              <a:defRPr sz="6000" b="0">
                <a:latin typeface="Inter Tight Black"/>
                <a:ea typeface="Inter Tight Black"/>
                <a:cs typeface="Inter Tight Black"/>
                <a:sym typeface="Inter Tight Black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126" name="Google Shape;126;p24"/>
          <p:cNvSpPr txBox="1">
            <a:spLocks noGrp="1"/>
          </p:cNvSpPr>
          <p:nvPr>
            <p:ph type="subTitle" idx="1"/>
          </p:nvPr>
        </p:nvSpPr>
        <p:spPr>
          <a:xfrm>
            <a:off x="2099250" y="2983462"/>
            <a:ext cx="4945500" cy="49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"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9" name="Google Shape;129;p26"/>
          <p:cNvGrpSpPr/>
          <p:nvPr/>
        </p:nvGrpSpPr>
        <p:grpSpPr>
          <a:xfrm>
            <a:off x="659599" y="311206"/>
            <a:ext cx="8509100" cy="5181934"/>
            <a:chOff x="659599" y="311206"/>
            <a:chExt cx="8509100" cy="5181934"/>
          </a:xfrm>
        </p:grpSpPr>
        <p:pic>
          <p:nvPicPr>
            <p:cNvPr id="130" name="Google Shape;130;p26"/>
            <p:cNvPicPr preferRelativeResize="0"/>
            <p:nvPr/>
          </p:nvPicPr>
          <p:blipFill rotWithShape="1">
            <a:blip r:embed="rId2">
              <a:alphaModFix/>
            </a:blip>
            <a:srcRect/>
            <a:stretch/>
          </p:blipFill>
          <p:spPr>
            <a:xfrm>
              <a:off x="659599" y="4608497"/>
              <a:ext cx="855475" cy="88464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31" name="Google Shape;131;p26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7076800" y="311206"/>
              <a:ext cx="2091899" cy="1527106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32" name="Google Shape;132;p26"/>
          <p:cNvGrpSpPr/>
          <p:nvPr/>
        </p:nvGrpSpPr>
        <p:grpSpPr>
          <a:xfrm>
            <a:off x="-1082625" y="-1900800"/>
            <a:ext cx="12924298" cy="8595158"/>
            <a:chOff x="-1082625" y="-1900800"/>
            <a:chExt cx="12924298" cy="8595158"/>
          </a:xfrm>
        </p:grpSpPr>
        <p:pic>
          <p:nvPicPr>
            <p:cNvPr id="133" name="Google Shape;133;p26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 rot="5400000">
              <a:off x="7430206" y="1178575"/>
              <a:ext cx="4951375" cy="2978450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134" name="Google Shape;134;p26"/>
            <p:cNvGrpSpPr/>
            <p:nvPr/>
          </p:nvGrpSpPr>
          <p:grpSpPr>
            <a:xfrm>
              <a:off x="-1082625" y="2899800"/>
              <a:ext cx="12924298" cy="3794558"/>
              <a:chOff x="-1082625" y="2899800"/>
              <a:chExt cx="12924298" cy="3794558"/>
            </a:xfrm>
          </p:grpSpPr>
          <p:pic>
            <p:nvPicPr>
              <p:cNvPr id="135" name="Google Shape;135;p26"/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>
                <a:off x="7621349" y="4155658"/>
                <a:ext cx="4220324" cy="25387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36" name="Google Shape;136;p26"/>
              <p:cNvPicPr preferRelativeResize="0"/>
              <p:nvPr/>
            </p:nvPicPr>
            <p:blipFill rotWithShape="1">
              <a:blip r:embed="rId6">
                <a:alphaModFix/>
              </a:blip>
              <a:srcRect/>
              <a:stretch/>
            </p:blipFill>
            <p:spPr>
              <a:xfrm rot="10800000">
                <a:off x="-1082625" y="2899800"/>
                <a:ext cx="1544775" cy="92925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137" name="Google Shape;137;p26"/>
            <p:cNvGrpSpPr/>
            <p:nvPr/>
          </p:nvGrpSpPr>
          <p:grpSpPr>
            <a:xfrm>
              <a:off x="5603137" y="-1900800"/>
              <a:ext cx="4637169" cy="6886673"/>
              <a:chOff x="5603137" y="-1900800"/>
              <a:chExt cx="4637169" cy="6886673"/>
            </a:xfrm>
          </p:grpSpPr>
          <p:pic>
            <p:nvPicPr>
              <p:cNvPr id="138" name="Google Shape;138;p26"/>
              <p:cNvPicPr preferRelativeResize="0"/>
              <p:nvPr/>
            </p:nvPicPr>
            <p:blipFill rotWithShape="1">
              <a:blip r:embed="rId7">
                <a:alphaModFix/>
              </a:blip>
              <a:srcRect/>
              <a:stretch/>
            </p:blipFill>
            <p:spPr>
              <a:xfrm>
                <a:off x="5603137" y="-1900800"/>
                <a:ext cx="4546625" cy="2734975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39" name="Google Shape;139;p26"/>
              <p:cNvPicPr preferRelativeResize="0"/>
              <p:nvPr/>
            </p:nvPicPr>
            <p:blipFill rotWithShape="1">
              <a:blip r:embed="rId8">
                <a:alphaModFix/>
              </a:blip>
              <a:srcRect/>
              <a:stretch/>
            </p:blipFill>
            <p:spPr>
              <a:xfrm>
                <a:off x="8014775" y="3784749"/>
                <a:ext cx="2225531" cy="1201124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140" name="Google Shape;140;p26"/>
            <p:cNvGrpSpPr/>
            <p:nvPr/>
          </p:nvGrpSpPr>
          <p:grpSpPr>
            <a:xfrm>
              <a:off x="-975225" y="311200"/>
              <a:ext cx="9933325" cy="5113299"/>
              <a:chOff x="-975225" y="311200"/>
              <a:chExt cx="9933325" cy="5113299"/>
            </a:xfrm>
          </p:grpSpPr>
          <p:pic>
            <p:nvPicPr>
              <p:cNvPr id="141" name="Google Shape;141;p26"/>
              <p:cNvPicPr preferRelativeResize="0"/>
              <p:nvPr/>
            </p:nvPicPr>
            <p:blipFill rotWithShape="1">
              <a:blip r:embed="rId9">
                <a:alphaModFix/>
              </a:blip>
              <a:srcRect t="2281" b="2272"/>
              <a:stretch/>
            </p:blipFill>
            <p:spPr>
              <a:xfrm>
                <a:off x="8509322" y="311200"/>
                <a:ext cx="448778" cy="447601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42" name="Google Shape;142;p26"/>
              <p:cNvPicPr preferRelativeResize="0"/>
              <p:nvPr/>
            </p:nvPicPr>
            <p:blipFill rotWithShape="1">
              <a:blip r:embed="rId10">
                <a:alphaModFix/>
              </a:blip>
              <a:srcRect/>
              <a:stretch/>
            </p:blipFill>
            <p:spPr>
              <a:xfrm rot="5400000">
                <a:off x="-763999" y="3898500"/>
                <a:ext cx="1314774" cy="1737225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sp>
        <p:nvSpPr>
          <p:cNvPr id="143" name="Google Shape;143;p2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44" name="Google Shape;144;p26"/>
          <p:cNvSpPr txBox="1">
            <a:spLocks noGrp="1"/>
          </p:cNvSpPr>
          <p:nvPr>
            <p:ph type="title" idx="2"/>
          </p:nvPr>
        </p:nvSpPr>
        <p:spPr>
          <a:xfrm>
            <a:off x="715100" y="1416373"/>
            <a:ext cx="7347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 b="0">
                <a:latin typeface="Inter Tight Black"/>
                <a:ea typeface="Inter Tight Black"/>
                <a:cs typeface="Inter Tight Black"/>
                <a:sym typeface="Inter Tight Black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45" name="Google Shape;145;p26"/>
          <p:cNvSpPr txBox="1">
            <a:spLocks noGrp="1"/>
          </p:cNvSpPr>
          <p:nvPr>
            <p:ph type="title" idx="3"/>
          </p:nvPr>
        </p:nvSpPr>
        <p:spPr>
          <a:xfrm>
            <a:off x="715100" y="3112427"/>
            <a:ext cx="7347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 b="0">
                <a:latin typeface="Inter Tight Black"/>
                <a:ea typeface="Inter Tight Black"/>
                <a:cs typeface="Inter Tight Black"/>
                <a:sym typeface="Inter Tight Black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46" name="Google Shape;146;p26"/>
          <p:cNvSpPr txBox="1">
            <a:spLocks noGrp="1"/>
          </p:cNvSpPr>
          <p:nvPr>
            <p:ph type="title" idx="4"/>
          </p:nvPr>
        </p:nvSpPr>
        <p:spPr>
          <a:xfrm>
            <a:off x="3528600" y="1416373"/>
            <a:ext cx="7347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 b="0">
                <a:latin typeface="Inter Tight Black"/>
                <a:ea typeface="Inter Tight Black"/>
                <a:cs typeface="Inter Tight Black"/>
                <a:sym typeface="Inter Tight Black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47" name="Google Shape;147;p26"/>
          <p:cNvSpPr txBox="1">
            <a:spLocks noGrp="1"/>
          </p:cNvSpPr>
          <p:nvPr>
            <p:ph type="title" idx="5"/>
          </p:nvPr>
        </p:nvSpPr>
        <p:spPr>
          <a:xfrm>
            <a:off x="3528600" y="3112427"/>
            <a:ext cx="7347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 b="0">
                <a:latin typeface="Inter Tight Black"/>
                <a:ea typeface="Inter Tight Black"/>
                <a:cs typeface="Inter Tight Black"/>
                <a:sym typeface="Inter Tight Black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48" name="Google Shape;148;p26"/>
          <p:cNvSpPr txBox="1">
            <a:spLocks noGrp="1"/>
          </p:cNvSpPr>
          <p:nvPr>
            <p:ph type="title" idx="6"/>
          </p:nvPr>
        </p:nvSpPr>
        <p:spPr>
          <a:xfrm>
            <a:off x="6342100" y="1416373"/>
            <a:ext cx="7347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 b="0">
                <a:latin typeface="Inter Tight Black"/>
                <a:ea typeface="Inter Tight Black"/>
                <a:cs typeface="Inter Tight Black"/>
                <a:sym typeface="Inter Tight Black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49" name="Google Shape;149;p26"/>
          <p:cNvSpPr txBox="1">
            <a:spLocks noGrp="1"/>
          </p:cNvSpPr>
          <p:nvPr>
            <p:ph type="title" idx="7"/>
          </p:nvPr>
        </p:nvSpPr>
        <p:spPr>
          <a:xfrm>
            <a:off x="6342100" y="3112427"/>
            <a:ext cx="7347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 b="0">
                <a:latin typeface="Inter Tight Black"/>
                <a:ea typeface="Inter Tight Black"/>
                <a:cs typeface="Inter Tight Black"/>
                <a:sym typeface="Inter Tight Black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50" name="Google Shape;150;p26"/>
          <p:cNvSpPr txBox="1">
            <a:spLocks noGrp="1"/>
          </p:cNvSpPr>
          <p:nvPr>
            <p:ph type="subTitle" idx="1"/>
          </p:nvPr>
        </p:nvSpPr>
        <p:spPr>
          <a:xfrm>
            <a:off x="715100" y="1988950"/>
            <a:ext cx="2086800" cy="67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180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151" name="Google Shape;151;p26"/>
          <p:cNvSpPr txBox="1">
            <a:spLocks noGrp="1"/>
          </p:cNvSpPr>
          <p:nvPr>
            <p:ph type="subTitle" idx="8"/>
          </p:nvPr>
        </p:nvSpPr>
        <p:spPr>
          <a:xfrm>
            <a:off x="3528600" y="1988950"/>
            <a:ext cx="2086800" cy="67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180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152" name="Google Shape;152;p26"/>
          <p:cNvSpPr txBox="1">
            <a:spLocks noGrp="1"/>
          </p:cNvSpPr>
          <p:nvPr>
            <p:ph type="subTitle" idx="9"/>
          </p:nvPr>
        </p:nvSpPr>
        <p:spPr>
          <a:xfrm>
            <a:off x="6342100" y="1988950"/>
            <a:ext cx="2086800" cy="67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180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153" name="Google Shape;153;p26"/>
          <p:cNvSpPr txBox="1">
            <a:spLocks noGrp="1"/>
          </p:cNvSpPr>
          <p:nvPr>
            <p:ph type="subTitle" idx="13"/>
          </p:nvPr>
        </p:nvSpPr>
        <p:spPr>
          <a:xfrm>
            <a:off x="715100" y="3685125"/>
            <a:ext cx="2086800" cy="67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180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154" name="Google Shape;154;p26"/>
          <p:cNvSpPr txBox="1">
            <a:spLocks noGrp="1"/>
          </p:cNvSpPr>
          <p:nvPr>
            <p:ph type="subTitle" idx="14"/>
          </p:nvPr>
        </p:nvSpPr>
        <p:spPr>
          <a:xfrm>
            <a:off x="3528600" y="3685125"/>
            <a:ext cx="2086800" cy="67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180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155" name="Google Shape;155;p26"/>
          <p:cNvSpPr txBox="1">
            <a:spLocks noGrp="1"/>
          </p:cNvSpPr>
          <p:nvPr>
            <p:ph type="subTitle" idx="15"/>
          </p:nvPr>
        </p:nvSpPr>
        <p:spPr>
          <a:xfrm>
            <a:off x="6342100" y="3685125"/>
            <a:ext cx="2086800" cy="67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180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"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27"/>
          <p:cNvSpPr txBox="1">
            <a:spLocks noGrp="1"/>
          </p:cNvSpPr>
          <p:nvPr>
            <p:ph type="subTitle" idx="1"/>
          </p:nvPr>
        </p:nvSpPr>
        <p:spPr>
          <a:xfrm>
            <a:off x="4663950" y="2051450"/>
            <a:ext cx="3584700" cy="232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"/>
              <a:buAutoNum type="arabicPeriod"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AutoNum type="alphaLcPeriod"/>
              <a:defRPr sz="16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AutoNum type="romanLcPeriod"/>
              <a:defRPr sz="16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AutoNum type="arabicPeriod"/>
              <a:defRPr sz="16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AutoNum type="alphaLcPeriod"/>
              <a:defRPr sz="16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AutoNum type="romanLcPeriod"/>
              <a:defRPr sz="16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AutoNum type="arabicPeriod"/>
              <a:defRPr sz="16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AutoNum type="alphaLcPeriod"/>
              <a:defRPr sz="16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AutoNum type="romanLcPeriod"/>
              <a:defRPr sz="1600"/>
            </a:lvl9pPr>
          </a:lstStyle>
          <a:p>
            <a:endParaRPr/>
          </a:p>
        </p:txBody>
      </p:sp>
      <p:sp>
        <p:nvSpPr>
          <p:cNvPr id="158" name="Google Shape;158;p27"/>
          <p:cNvSpPr txBox="1">
            <a:spLocks noGrp="1"/>
          </p:cNvSpPr>
          <p:nvPr>
            <p:ph type="title"/>
          </p:nvPr>
        </p:nvSpPr>
        <p:spPr>
          <a:xfrm>
            <a:off x="4663950" y="771850"/>
            <a:ext cx="3584700" cy="122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159" name="Google Shape;159;p27"/>
          <p:cNvGrpSpPr/>
          <p:nvPr/>
        </p:nvGrpSpPr>
        <p:grpSpPr>
          <a:xfrm flipH="1">
            <a:off x="-2390723" y="-65564"/>
            <a:ext cx="12010969" cy="5590076"/>
            <a:chOff x="-489775" y="-65564"/>
            <a:chExt cx="12010969" cy="5590076"/>
          </a:xfrm>
        </p:grpSpPr>
        <p:pic>
          <p:nvPicPr>
            <p:cNvPr id="160" name="Google Shape;160;p27"/>
            <p:cNvPicPr preferRelativeResize="0"/>
            <p:nvPr/>
          </p:nvPicPr>
          <p:blipFill rotWithShape="1">
            <a:blip r:embed="rId2">
              <a:alphaModFix/>
            </a:blip>
            <a:srcRect/>
            <a:stretch/>
          </p:blipFill>
          <p:spPr>
            <a:xfrm rot="5400000">
              <a:off x="7556281" y="1178575"/>
              <a:ext cx="4951375" cy="29784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61" name="Google Shape;161;p27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 rot="-5400000" flipH="1">
              <a:off x="-852687" y="4065875"/>
              <a:ext cx="1821549" cy="10957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62" name="Google Shape;162;p27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8014775" y="-65564"/>
              <a:ext cx="2225531" cy="1201124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63" name="Google Shape;163;p27"/>
          <p:cNvGrpSpPr/>
          <p:nvPr/>
        </p:nvGrpSpPr>
        <p:grpSpPr>
          <a:xfrm flipH="1">
            <a:off x="-930273" y="1017725"/>
            <a:ext cx="10276319" cy="4775860"/>
            <a:chOff x="-215578" y="1017725"/>
            <a:chExt cx="10276319" cy="4775860"/>
          </a:xfrm>
        </p:grpSpPr>
        <p:pic>
          <p:nvPicPr>
            <p:cNvPr id="164" name="Google Shape;164;p27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 rot="29">
              <a:off x="7564833" y="3971571"/>
              <a:ext cx="2495900" cy="182200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65" name="Google Shape;165;p27"/>
            <p:cNvPicPr preferRelativeResize="0"/>
            <p:nvPr/>
          </p:nvPicPr>
          <p:blipFill rotWithShape="1">
            <a:blip r:embed="rId6">
              <a:alphaModFix/>
            </a:blip>
            <a:srcRect t="2281" b="2272"/>
            <a:stretch/>
          </p:blipFill>
          <p:spPr>
            <a:xfrm>
              <a:off x="-215578" y="1017725"/>
              <a:ext cx="448778" cy="447601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TITLE_AND_BODY_1"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28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68" name="Google Shape;168;p28"/>
          <p:cNvSpPr txBox="1">
            <a:spLocks noGrp="1"/>
          </p:cNvSpPr>
          <p:nvPr>
            <p:ph type="body" idx="1"/>
          </p:nvPr>
        </p:nvSpPr>
        <p:spPr>
          <a:xfrm>
            <a:off x="720000" y="1240175"/>
            <a:ext cx="7704000" cy="209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400"/>
              <a:buFont typeface="Nunito"/>
              <a:buChar char="●"/>
              <a:defRPr/>
            </a:lvl1pPr>
            <a:lvl2pPr marL="914400" lvl="1" indent="-3175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191919"/>
              </a:buClr>
              <a:buSzPts val="1400"/>
              <a:buFont typeface="Anaheim"/>
              <a:buChar char="○"/>
              <a:defRPr/>
            </a:lvl2pPr>
            <a:lvl3pPr marL="1371600" lvl="2" indent="-3175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400"/>
              <a:buFont typeface="Anaheim"/>
              <a:buChar char="■"/>
              <a:defRPr/>
            </a:lvl3pPr>
            <a:lvl4pPr marL="1828800" lvl="3" indent="-3175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400"/>
              <a:buFont typeface="Anaheim"/>
              <a:buChar char="●"/>
              <a:defRPr/>
            </a:lvl4pPr>
            <a:lvl5pPr marL="2286000" lvl="4" indent="-3175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400"/>
              <a:buFont typeface="Anaheim"/>
              <a:buChar char="○"/>
              <a:defRPr/>
            </a:lvl5pPr>
            <a:lvl6pPr marL="2743200" lvl="5" indent="-3175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400"/>
              <a:buFont typeface="Anaheim"/>
              <a:buChar char="■"/>
              <a:defRPr/>
            </a:lvl6pPr>
            <a:lvl7pPr marL="3200400" lvl="6" indent="-3175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400"/>
              <a:buFont typeface="Anaheim"/>
              <a:buChar char="●"/>
              <a:defRPr/>
            </a:lvl7pPr>
            <a:lvl8pPr marL="3657600" lvl="7" indent="-3175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400"/>
              <a:buFont typeface="Anaheim"/>
              <a:buChar char="○"/>
              <a:defRPr/>
            </a:lvl8pPr>
            <a:lvl9pPr marL="4114800" lvl="8" indent="-3175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400"/>
              <a:buFont typeface="Anaheim"/>
              <a:buChar char="■"/>
              <a:defRPr/>
            </a:lvl9pPr>
          </a:lstStyle>
          <a:p>
            <a:endParaRPr/>
          </a:p>
        </p:txBody>
      </p:sp>
      <p:grpSp>
        <p:nvGrpSpPr>
          <p:cNvPr id="169" name="Google Shape;169;p28"/>
          <p:cNvGrpSpPr/>
          <p:nvPr/>
        </p:nvGrpSpPr>
        <p:grpSpPr>
          <a:xfrm>
            <a:off x="-2889397" y="-1900800"/>
            <a:ext cx="12924298" cy="8595158"/>
            <a:chOff x="-2889397" y="-1900800"/>
            <a:chExt cx="12924298" cy="8595158"/>
          </a:xfrm>
        </p:grpSpPr>
        <p:pic>
          <p:nvPicPr>
            <p:cNvPr id="170" name="Google Shape;170;p28"/>
            <p:cNvPicPr preferRelativeResize="0"/>
            <p:nvPr/>
          </p:nvPicPr>
          <p:blipFill rotWithShape="1">
            <a:blip r:embed="rId2">
              <a:alphaModFix/>
            </a:blip>
            <a:srcRect/>
            <a:stretch/>
          </p:blipFill>
          <p:spPr>
            <a:xfrm rot="-5400000" flipH="1">
              <a:off x="-3429304" y="1178575"/>
              <a:ext cx="4951375" cy="2978450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171" name="Google Shape;171;p28"/>
            <p:cNvGrpSpPr/>
            <p:nvPr/>
          </p:nvGrpSpPr>
          <p:grpSpPr>
            <a:xfrm flipH="1">
              <a:off x="-2889397" y="2899800"/>
              <a:ext cx="12924298" cy="3794558"/>
              <a:chOff x="-1082625" y="2899800"/>
              <a:chExt cx="12924298" cy="3794558"/>
            </a:xfrm>
          </p:grpSpPr>
          <p:pic>
            <p:nvPicPr>
              <p:cNvPr id="172" name="Google Shape;172;p28"/>
              <p:cNvPicPr preferRelativeResize="0"/>
              <p:nvPr/>
            </p:nvPicPr>
            <p:blipFill rotWithShape="1">
              <a:blip r:embed="rId3">
                <a:alphaModFix/>
              </a:blip>
              <a:srcRect/>
              <a:stretch/>
            </p:blipFill>
            <p:spPr>
              <a:xfrm>
                <a:off x="7621349" y="4155658"/>
                <a:ext cx="4220324" cy="25387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73" name="Google Shape;173;p28"/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 rot="10800000">
                <a:off x="-1082625" y="2899800"/>
                <a:ext cx="1544775" cy="92925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174" name="Google Shape;174;p28"/>
            <p:cNvGrpSpPr/>
            <p:nvPr/>
          </p:nvGrpSpPr>
          <p:grpSpPr>
            <a:xfrm flipH="1">
              <a:off x="-1288030" y="-1900800"/>
              <a:ext cx="4637169" cy="6886673"/>
              <a:chOff x="5603137" y="-1900800"/>
              <a:chExt cx="4637169" cy="6886673"/>
            </a:xfrm>
          </p:grpSpPr>
          <p:pic>
            <p:nvPicPr>
              <p:cNvPr id="175" name="Google Shape;175;p28"/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>
                <a:off x="5603137" y="-1900800"/>
                <a:ext cx="4546625" cy="2734975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76" name="Google Shape;176;p28"/>
              <p:cNvPicPr preferRelativeResize="0"/>
              <p:nvPr/>
            </p:nvPicPr>
            <p:blipFill rotWithShape="1">
              <a:blip r:embed="rId6">
                <a:alphaModFix/>
              </a:blip>
              <a:srcRect/>
              <a:stretch/>
            </p:blipFill>
            <p:spPr>
              <a:xfrm>
                <a:off x="8014775" y="3784749"/>
                <a:ext cx="2225531" cy="1201124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pic>
          <p:nvPicPr>
            <p:cNvPr id="177" name="Google Shape;177;p28"/>
            <p:cNvPicPr preferRelativeResize="0"/>
            <p:nvPr/>
          </p:nvPicPr>
          <p:blipFill rotWithShape="1">
            <a:blip r:embed="rId7">
              <a:alphaModFix/>
            </a:blip>
            <a:srcRect/>
            <a:stretch/>
          </p:blipFill>
          <p:spPr>
            <a:xfrm rot="-5400000" flipH="1">
              <a:off x="8401501" y="3898500"/>
              <a:ext cx="1314774" cy="173722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78" name="Google Shape;178;p28"/>
          <p:cNvGrpSpPr/>
          <p:nvPr/>
        </p:nvGrpSpPr>
        <p:grpSpPr>
          <a:xfrm>
            <a:off x="146577" y="463600"/>
            <a:ext cx="8146101" cy="5029540"/>
            <a:chOff x="146577" y="463600"/>
            <a:chExt cx="8146101" cy="5029540"/>
          </a:xfrm>
        </p:grpSpPr>
        <p:pic>
          <p:nvPicPr>
            <p:cNvPr id="179" name="Google Shape;179;p28"/>
            <p:cNvPicPr preferRelativeResize="0"/>
            <p:nvPr/>
          </p:nvPicPr>
          <p:blipFill rotWithShape="1">
            <a:blip r:embed="rId8">
              <a:alphaModFix/>
            </a:blip>
            <a:srcRect/>
            <a:stretch/>
          </p:blipFill>
          <p:spPr>
            <a:xfrm flipH="1">
              <a:off x="7437202" y="4608497"/>
              <a:ext cx="855476" cy="88464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80" name="Google Shape;180;p28"/>
            <p:cNvPicPr preferRelativeResize="0"/>
            <p:nvPr/>
          </p:nvPicPr>
          <p:blipFill rotWithShape="1">
            <a:blip r:embed="rId9">
              <a:alphaModFix/>
            </a:blip>
            <a:srcRect t="2281" b="2272"/>
            <a:stretch/>
          </p:blipFill>
          <p:spPr>
            <a:xfrm flipH="1">
              <a:off x="146577" y="463600"/>
              <a:ext cx="448778" cy="447601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TITLE_AND_BODY_1_1"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29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83" name="Google Shape;183;p29"/>
          <p:cNvSpPr txBox="1">
            <a:spLocks noGrp="1"/>
          </p:cNvSpPr>
          <p:nvPr>
            <p:ph type="body" idx="1"/>
          </p:nvPr>
        </p:nvSpPr>
        <p:spPr>
          <a:xfrm>
            <a:off x="720000" y="1240178"/>
            <a:ext cx="7704000" cy="122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400"/>
              <a:buFont typeface="Nunito"/>
              <a:buChar char="●"/>
              <a:defRPr/>
            </a:lvl1pPr>
            <a:lvl2pPr marL="914400" lvl="1" indent="-3175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191919"/>
              </a:buClr>
              <a:buSzPts val="1400"/>
              <a:buFont typeface="Anaheim"/>
              <a:buChar char="○"/>
              <a:defRPr/>
            </a:lvl2pPr>
            <a:lvl3pPr marL="1371600" lvl="2" indent="-3175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400"/>
              <a:buFont typeface="Anaheim"/>
              <a:buChar char="■"/>
              <a:defRPr/>
            </a:lvl3pPr>
            <a:lvl4pPr marL="1828800" lvl="3" indent="-3175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400"/>
              <a:buFont typeface="Anaheim"/>
              <a:buChar char="●"/>
              <a:defRPr/>
            </a:lvl4pPr>
            <a:lvl5pPr marL="2286000" lvl="4" indent="-3175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400"/>
              <a:buFont typeface="Anaheim"/>
              <a:buChar char="○"/>
              <a:defRPr/>
            </a:lvl5pPr>
            <a:lvl6pPr marL="2743200" lvl="5" indent="-3175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400"/>
              <a:buFont typeface="Anaheim"/>
              <a:buChar char="■"/>
              <a:defRPr/>
            </a:lvl6pPr>
            <a:lvl7pPr marL="3200400" lvl="6" indent="-3175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400"/>
              <a:buFont typeface="Anaheim"/>
              <a:buChar char="●"/>
              <a:defRPr/>
            </a:lvl7pPr>
            <a:lvl8pPr marL="3657600" lvl="7" indent="-3175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400"/>
              <a:buFont typeface="Anaheim"/>
              <a:buChar char="○"/>
              <a:defRPr/>
            </a:lvl8pPr>
            <a:lvl9pPr marL="4114800" lvl="8" indent="-3175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400"/>
              <a:buFont typeface="Anaheim"/>
              <a:buChar char="■"/>
              <a:defRPr/>
            </a:lvl9pPr>
          </a:lstStyle>
          <a:p>
            <a:endParaRPr/>
          </a:p>
        </p:txBody>
      </p:sp>
      <p:grpSp>
        <p:nvGrpSpPr>
          <p:cNvPr id="184" name="Google Shape;184;p29"/>
          <p:cNvGrpSpPr/>
          <p:nvPr/>
        </p:nvGrpSpPr>
        <p:grpSpPr>
          <a:xfrm rot="10800000" flipH="1">
            <a:off x="-434925" y="-383065"/>
            <a:ext cx="12010969" cy="5590076"/>
            <a:chOff x="-489775" y="-65564"/>
            <a:chExt cx="12010969" cy="5590076"/>
          </a:xfrm>
        </p:grpSpPr>
        <p:pic>
          <p:nvPicPr>
            <p:cNvPr id="185" name="Google Shape;185;p29"/>
            <p:cNvPicPr preferRelativeResize="0"/>
            <p:nvPr/>
          </p:nvPicPr>
          <p:blipFill rotWithShape="1">
            <a:blip r:embed="rId2">
              <a:alphaModFix/>
            </a:blip>
            <a:srcRect/>
            <a:stretch/>
          </p:blipFill>
          <p:spPr>
            <a:xfrm rot="5400000">
              <a:off x="7556281" y="1178575"/>
              <a:ext cx="4951375" cy="29784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86" name="Google Shape;186;p29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 rot="-5400000" flipH="1">
              <a:off x="-852687" y="4065875"/>
              <a:ext cx="1821549" cy="10957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87" name="Google Shape;187;p29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8014775" y="-65564"/>
              <a:ext cx="2225531" cy="1201124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88" name="Google Shape;188;p29"/>
          <p:cNvGrpSpPr/>
          <p:nvPr/>
        </p:nvGrpSpPr>
        <p:grpSpPr>
          <a:xfrm>
            <a:off x="-211528" y="3971560"/>
            <a:ext cx="10276319" cy="1822024"/>
            <a:chOff x="-215578" y="3971560"/>
            <a:chExt cx="10276319" cy="1822024"/>
          </a:xfrm>
        </p:grpSpPr>
        <p:pic>
          <p:nvPicPr>
            <p:cNvPr id="189" name="Google Shape;189;p29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 rot="29">
              <a:off x="7564833" y="3971571"/>
              <a:ext cx="2495900" cy="182200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90" name="Google Shape;190;p29"/>
            <p:cNvPicPr preferRelativeResize="0"/>
            <p:nvPr/>
          </p:nvPicPr>
          <p:blipFill rotWithShape="1">
            <a:blip r:embed="rId6">
              <a:alphaModFix/>
            </a:blip>
            <a:srcRect t="2281" b="2272"/>
            <a:stretch/>
          </p:blipFill>
          <p:spPr>
            <a:xfrm>
              <a:off x="-215578" y="4384700"/>
              <a:ext cx="448778" cy="447601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BLANK_1_1_1_2">
    <p:spTree>
      <p:nvGrpSpPr>
        <p:cNvPr id="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30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93" name="Google Shape;193;p30"/>
          <p:cNvSpPr txBox="1">
            <a:spLocks noGrp="1"/>
          </p:cNvSpPr>
          <p:nvPr>
            <p:ph type="subTitle" idx="1"/>
          </p:nvPr>
        </p:nvSpPr>
        <p:spPr>
          <a:xfrm>
            <a:off x="714975" y="2784300"/>
            <a:ext cx="24603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194" name="Google Shape;194;p30"/>
          <p:cNvSpPr txBox="1">
            <a:spLocks noGrp="1"/>
          </p:cNvSpPr>
          <p:nvPr>
            <p:ph type="subTitle" idx="2"/>
          </p:nvPr>
        </p:nvSpPr>
        <p:spPr>
          <a:xfrm>
            <a:off x="714975" y="3280800"/>
            <a:ext cx="2460300" cy="102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95" name="Google Shape;195;p30"/>
          <p:cNvSpPr txBox="1">
            <a:spLocks noGrp="1"/>
          </p:cNvSpPr>
          <p:nvPr>
            <p:ph type="subTitle" idx="3"/>
          </p:nvPr>
        </p:nvSpPr>
        <p:spPr>
          <a:xfrm>
            <a:off x="3341850" y="3280800"/>
            <a:ext cx="2460300" cy="102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96" name="Google Shape;196;p30"/>
          <p:cNvSpPr txBox="1">
            <a:spLocks noGrp="1"/>
          </p:cNvSpPr>
          <p:nvPr>
            <p:ph type="subTitle" idx="4"/>
          </p:nvPr>
        </p:nvSpPr>
        <p:spPr>
          <a:xfrm>
            <a:off x="5968950" y="3280800"/>
            <a:ext cx="2460300" cy="102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97" name="Google Shape;197;p30"/>
          <p:cNvSpPr txBox="1">
            <a:spLocks noGrp="1"/>
          </p:cNvSpPr>
          <p:nvPr>
            <p:ph type="subTitle" idx="5"/>
          </p:nvPr>
        </p:nvSpPr>
        <p:spPr>
          <a:xfrm>
            <a:off x="3341850" y="2784300"/>
            <a:ext cx="24603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198" name="Google Shape;198;p30"/>
          <p:cNvSpPr txBox="1">
            <a:spLocks noGrp="1"/>
          </p:cNvSpPr>
          <p:nvPr>
            <p:ph type="subTitle" idx="6"/>
          </p:nvPr>
        </p:nvSpPr>
        <p:spPr>
          <a:xfrm>
            <a:off x="5968950" y="2784300"/>
            <a:ext cx="24603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grpSp>
        <p:nvGrpSpPr>
          <p:cNvPr id="199" name="Google Shape;199;p30"/>
          <p:cNvGrpSpPr/>
          <p:nvPr/>
        </p:nvGrpSpPr>
        <p:grpSpPr>
          <a:xfrm>
            <a:off x="-2430057" y="-1900800"/>
            <a:ext cx="14271729" cy="8595158"/>
            <a:chOff x="-2430057" y="-1900800"/>
            <a:chExt cx="14271729" cy="8595158"/>
          </a:xfrm>
        </p:grpSpPr>
        <p:pic>
          <p:nvPicPr>
            <p:cNvPr id="200" name="Google Shape;200;p30"/>
            <p:cNvPicPr preferRelativeResize="0"/>
            <p:nvPr/>
          </p:nvPicPr>
          <p:blipFill rotWithShape="1">
            <a:blip r:embed="rId2">
              <a:alphaModFix/>
            </a:blip>
            <a:srcRect/>
            <a:stretch/>
          </p:blipFill>
          <p:spPr>
            <a:xfrm rot="5400000">
              <a:off x="-3416519" y="1178575"/>
              <a:ext cx="4951375" cy="29784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01" name="Google Shape;201;p30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5603137" y="-1900800"/>
              <a:ext cx="4546625" cy="273497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02" name="Google Shape;202;p30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7621349" y="4155658"/>
              <a:ext cx="4220324" cy="25387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03" name="Google Shape;203;p30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8014775" y="3784749"/>
              <a:ext cx="2225531" cy="1201124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204" name="Google Shape;204;p30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 rot="5400029">
            <a:off x="-1206042" y="3474321"/>
            <a:ext cx="2495900" cy="1822003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" name="Google Shape;205;p30"/>
          <p:cNvPicPr preferRelativeResize="0"/>
          <p:nvPr/>
        </p:nvPicPr>
        <p:blipFill rotWithShape="1">
          <a:blip r:embed="rId7">
            <a:alphaModFix/>
          </a:blip>
          <a:srcRect t="2281" b="2272"/>
          <a:stretch/>
        </p:blipFill>
        <p:spPr>
          <a:xfrm>
            <a:off x="8509322" y="311200"/>
            <a:ext cx="448778" cy="4476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BLANK_1_1_1_1"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31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08" name="Google Shape;208;p31"/>
          <p:cNvSpPr txBox="1">
            <a:spLocks noGrp="1"/>
          </p:cNvSpPr>
          <p:nvPr>
            <p:ph type="subTitle" idx="1"/>
          </p:nvPr>
        </p:nvSpPr>
        <p:spPr>
          <a:xfrm>
            <a:off x="720000" y="1319950"/>
            <a:ext cx="2967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209" name="Google Shape;209;p31"/>
          <p:cNvSpPr txBox="1">
            <a:spLocks noGrp="1"/>
          </p:cNvSpPr>
          <p:nvPr>
            <p:ph type="subTitle" idx="2"/>
          </p:nvPr>
        </p:nvSpPr>
        <p:spPr>
          <a:xfrm>
            <a:off x="720001" y="1816450"/>
            <a:ext cx="2967000" cy="102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10" name="Google Shape;210;p31"/>
          <p:cNvSpPr txBox="1">
            <a:spLocks noGrp="1"/>
          </p:cNvSpPr>
          <p:nvPr>
            <p:ph type="subTitle" idx="3"/>
          </p:nvPr>
        </p:nvSpPr>
        <p:spPr>
          <a:xfrm>
            <a:off x="4874327" y="1816450"/>
            <a:ext cx="2967000" cy="102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11" name="Google Shape;211;p31"/>
          <p:cNvSpPr txBox="1">
            <a:spLocks noGrp="1"/>
          </p:cNvSpPr>
          <p:nvPr>
            <p:ph type="subTitle" idx="4"/>
          </p:nvPr>
        </p:nvSpPr>
        <p:spPr>
          <a:xfrm>
            <a:off x="720001" y="3416950"/>
            <a:ext cx="2967000" cy="102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12" name="Google Shape;212;p31"/>
          <p:cNvSpPr txBox="1">
            <a:spLocks noGrp="1"/>
          </p:cNvSpPr>
          <p:nvPr>
            <p:ph type="subTitle" idx="5"/>
          </p:nvPr>
        </p:nvSpPr>
        <p:spPr>
          <a:xfrm>
            <a:off x="4874327" y="3416950"/>
            <a:ext cx="2967000" cy="102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13" name="Google Shape;213;p31"/>
          <p:cNvSpPr txBox="1">
            <a:spLocks noGrp="1"/>
          </p:cNvSpPr>
          <p:nvPr>
            <p:ph type="subTitle" idx="6"/>
          </p:nvPr>
        </p:nvSpPr>
        <p:spPr>
          <a:xfrm>
            <a:off x="720000" y="2920450"/>
            <a:ext cx="2967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214" name="Google Shape;214;p31"/>
          <p:cNvSpPr txBox="1">
            <a:spLocks noGrp="1"/>
          </p:cNvSpPr>
          <p:nvPr>
            <p:ph type="subTitle" idx="7"/>
          </p:nvPr>
        </p:nvSpPr>
        <p:spPr>
          <a:xfrm>
            <a:off x="4874325" y="1319950"/>
            <a:ext cx="2967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215" name="Google Shape;215;p31"/>
          <p:cNvSpPr txBox="1">
            <a:spLocks noGrp="1"/>
          </p:cNvSpPr>
          <p:nvPr>
            <p:ph type="subTitle" idx="8"/>
          </p:nvPr>
        </p:nvSpPr>
        <p:spPr>
          <a:xfrm>
            <a:off x="4874325" y="2920450"/>
            <a:ext cx="2967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grpSp>
        <p:nvGrpSpPr>
          <p:cNvPr id="216" name="Google Shape;216;p31"/>
          <p:cNvGrpSpPr/>
          <p:nvPr/>
        </p:nvGrpSpPr>
        <p:grpSpPr>
          <a:xfrm flipH="1">
            <a:off x="-2623373" y="-65564"/>
            <a:ext cx="12010969" cy="5590076"/>
            <a:chOff x="-489775" y="-65564"/>
            <a:chExt cx="12010969" cy="5590076"/>
          </a:xfrm>
        </p:grpSpPr>
        <p:pic>
          <p:nvPicPr>
            <p:cNvPr id="217" name="Google Shape;217;p31"/>
            <p:cNvPicPr preferRelativeResize="0"/>
            <p:nvPr/>
          </p:nvPicPr>
          <p:blipFill rotWithShape="1">
            <a:blip r:embed="rId2">
              <a:alphaModFix/>
            </a:blip>
            <a:srcRect/>
            <a:stretch/>
          </p:blipFill>
          <p:spPr>
            <a:xfrm rot="5400000">
              <a:off x="7556281" y="1178575"/>
              <a:ext cx="4951375" cy="29784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18" name="Google Shape;218;p31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 rot="-5400000" flipH="1">
              <a:off x="-852687" y="4065875"/>
              <a:ext cx="1821549" cy="10957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19" name="Google Shape;219;p31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8014775" y="-65564"/>
              <a:ext cx="2225531" cy="1201124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220" name="Google Shape;220;p31"/>
          <p:cNvGrpSpPr/>
          <p:nvPr/>
        </p:nvGrpSpPr>
        <p:grpSpPr>
          <a:xfrm flipH="1">
            <a:off x="-1162923" y="1017725"/>
            <a:ext cx="10123919" cy="4775860"/>
            <a:chOff x="-63178" y="1017725"/>
            <a:chExt cx="10123919" cy="4775860"/>
          </a:xfrm>
        </p:grpSpPr>
        <p:pic>
          <p:nvPicPr>
            <p:cNvPr id="221" name="Google Shape;221;p31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 rot="29">
              <a:off x="7564833" y="3971571"/>
              <a:ext cx="2495900" cy="182200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22" name="Google Shape;222;p31"/>
            <p:cNvPicPr preferRelativeResize="0"/>
            <p:nvPr/>
          </p:nvPicPr>
          <p:blipFill rotWithShape="1">
            <a:blip r:embed="rId6">
              <a:alphaModFix/>
            </a:blip>
            <a:srcRect t="2281" b="2272"/>
            <a:stretch/>
          </p:blipFill>
          <p:spPr>
            <a:xfrm>
              <a:off x="-63178" y="1017725"/>
              <a:ext cx="448778" cy="447601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BLANK_1_1_1_1_1"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4" name="Google Shape;224;p32"/>
          <p:cNvGrpSpPr/>
          <p:nvPr/>
        </p:nvGrpSpPr>
        <p:grpSpPr>
          <a:xfrm>
            <a:off x="-2422900" y="-289110"/>
            <a:ext cx="12439449" cy="7230049"/>
            <a:chOff x="-2422900" y="-289110"/>
            <a:chExt cx="12439449" cy="7230049"/>
          </a:xfrm>
        </p:grpSpPr>
        <p:pic>
          <p:nvPicPr>
            <p:cNvPr id="225" name="Google Shape;225;p32"/>
            <p:cNvPicPr preferRelativeResize="0"/>
            <p:nvPr/>
          </p:nvPicPr>
          <p:blipFill rotWithShape="1">
            <a:blip r:embed="rId2">
              <a:alphaModFix/>
            </a:blip>
            <a:srcRect/>
            <a:stretch/>
          </p:blipFill>
          <p:spPr>
            <a:xfrm rot="10800000" flipH="1">
              <a:off x="-2422900" y="4205965"/>
              <a:ext cx="4546625" cy="273497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26" name="Google Shape;226;p32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 rot="-5400000">
              <a:off x="8490549" y="-500335"/>
              <a:ext cx="1314774" cy="17372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27" name="Google Shape;227;p32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-851251" y="-103361"/>
              <a:ext cx="1544775" cy="9292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28" name="Google Shape;228;p32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 rot="-5400000" flipH="1">
              <a:off x="-852687" y="1822175"/>
              <a:ext cx="1821549" cy="1095725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29" name="Google Shape;229;p32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30" name="Google Shape;230;p32"/>
          <p:cNvSpPr txBox="1">
            <a:spLocks noGrp="1"/>
          </p:cNvSpPr>
          <p:nvPr>
            <p:ph type="subTitle" idx="1"/>
          </p:nvPr>
        </p:nvSpPr>
        <p:spPr>
          <a:xfrm>
            <a:off x="724825" y="1816450"/>
            <a:ext cx="2310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31" name="Google Shape;231;p32"/>
          <p:cNvSpPr txBox="1">
            <a:spLocks noGrp="1"/>
          </p:cNvSpPr>
          <p:nvPr>
            <p:ph type="subTitle" idx="2"/>
          </p:nvPr>
        </p:nvSpPr>
        <p:spPr>
          <a:xfrm>
            <a:off x="3414594" y="1816450"/>
            <a:ext cx="23148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32" name="Google Shape;232;p32"/>
          <p:cNvSpPr txBox="1">
            <a:spLocks noGrp="1"/>
          </p:cNvSpPr>
          <p:nvPr>
            <p:ph type="subTitle" idx="3"/>
          </p:nvPr>
        </p:nvSpPr>
        <p:spPr>
          <a:xfrm>
            <a:off x="6101700" y="1816450"/>
            <a:ext cx="23148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33" name="Google Shape;233;p32"/>
          <p:cNvSpPr txBox="1">
            <a:spLocks noGrp="1"/>
          </p:cNvSpPr>
          <p:nvPr>
            <p:ph type="subTitle" idx="4"/>
          </p:nvPr>
        </p:nvSpPr>
        <p:spPr>
          <a:xfrm>
            <a:off x="724838" y="3416950"/>
            <a:ext cx="2310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34" name="Google Shape;234;p32"/>
          <p:cNvSpPr txBox="1">
            <a:spLocks noGrp="1"/>
          </p:cNvSpPr>
          <p:nvPr>
            <p:ph type="subTitle" idx="5"/>
          </p:nvPr>
        </p:nvSpPr>
        <p:spPr>
          <a:xfrm>
            <a:off x="3414600" y="3416950"/>
            <a:ext cx="23148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35" name="Google Shape;235;p32"/>
          <p:cNvSpPr txBox="1">
            <a:spLocks noGrp="1"/>
          </p:cNvSpPr>
          <p:nvPr>
            <p:ph type="subTitle" idx="6"/>
          </p:nvPr>
        </p:nvSpPr>
        <p:spPr>
          <a:xfrm>
            <a:off x="6101700" y="3416950"/>
            <a:ext cx="23148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36" name="Google Shape;236;p32"/>
          <p:cNvSpPr txBox="1">
            <a:spLocks noGrp="1"/>
          </p:cNvSpPr>
          <p:nvPr>
            <p:ph type="subTitle" idx="7"/>
          </p:nvPr>
        </p:nvSpPr>
        <p:spPr>
          <a:xfrm>
            <a:off x="720000" y="1189150"/>
            <a:ext cx="2310000" cy="70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237" name="Google Shape;237;p32"/>
          <p:cNvSpPr txBox="1">
            <a:spLocks noGrp="1"/>
          </p:cNvSpPr>
          <p:nvPr>
            <p:ph type="subTitle" idx="8"/>
          </p:nvPr>
        </p:nvSpPr>
        <p:spPr>
          <a:xfrm>
            <a:off x="3414603" y="1189150"/>
            <a:ext cx="2314800" cy="70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238" name="Google Shape;238;p32"/>
          <p:cNvSpPr txBox="1">
            <a:spLocks noGrp="1"/>
          </p:cNvSpPr>
          <p:nvPr>
            <p:ph type="subTitle" idx="9"/>
          </p:nvPr>
        </p:nvSpPr>
        <p:spPr>
          <a:xfrm>
            <a:off x="6106553" y="1189150"/>
            <a:ext cx="2314800" cy="70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239" name="Google Shape;239;p32"/>
          <p:cNvSpPr txBox="1">
            <a:spLocks noGrp="1"/>
          </p:cNvSpPr>
          <p:nvPr>
            <p:ph type="subTitle" idx="13"/>
          </p:nvPr>
        </p:nvSpPr>
        <p:spPr>
          <a:xfrm>
            <a:off x="720325" y="2789650"/>
            <a:ext cx="2310000" cy="70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240" name="Google Shape;240;p32"/>
          <p:cNvSpPr txBox="1">
            <a:spLocks noGrp="1"/>
          </p:cNvSpPr>
          <p:nvPr>
            <p:ph type="subTitle" idx="14"/>
          </p:nvPr>
        </p:nvSpPr>
        <p:spPr>
          <a:xfrm>
            <a:off x="3414608" y="2789650"/>
            <a:ext cx="2314800" cy="70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241" name="Google Shape;241;p32"/>
          <p:cNvSpPr txBox="1">
            <a:spLocks noGrp="1"/>
          </p:cNvSpPr>
          <p:nvPr>
            <p:ph type="subTitle" idx="15"/>
          </p:nvPr>
        </p:nvSpPr>
        <p:spPr>
          <a:xfrm>
            <a:off x="6104101" y="2789650"/>
            <a:ext cx="2319900" cy="70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 b="1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grpSp>
        <p:nvGrpSpPr>
          <p:cNvPr id="242" name="Google Shape;242;p32"/>
          <p:cNvGrpSpPr/>
          <p:nvPr/>
        </p:nvGrpSpPr>
        <p:grpSpPr>
          <a:xfrm>
            <a:off x="388037" y="-395850"/>
            <a:ext cx="10085587" cy="5228140"/>
            <a:chOff x="388037" y="-395850"/>
            <a:chExt cx="10085587" cy="5228140"/>
          </a:xfrm>
        </p:grpSpPr>
        <p:pic>
          <p:nvPicPr>
            <p:cNvPr id="243" name="Google Shape;243;p32"/>
            <p:cNvPicPr preferRelativeResize="0"/>
            <p:nvPr/>
          </p:nvPicPr>
          <p:blipFill rotWithShape="1">
            <a:blip r:embed="rId6">
              <a:alphaModFix/>
            </a:blip>
            <a:srcRect t="2281" b="2272"/>
            <a:stretch/>
          </p:blipFill>
          <p:spPr>
            <a:xfrm rot="10800000">
              <a:off x="388037" y="4384689"/>
              <a:ext cx="448778" cy="447601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44" name="Google Shape;244;p32"/>
            <p:cNvPicPr preferRelativeResize="0"/>
            <p:nvPr/>
          </p:nvPicPr>
          <p:blipFill rotWithShape="1">
            <a:blip r:embed="rId7">
              <a:alphaModFix/>
            </a:blip>
            <a:srcRect/>
            <a:stretch/>
          </p:blipFill>
          <p:spPr>
            <a:xfrm rot="10800000">
              <a:off x="7526250" y="-395850"/>
              <a:ext cx="855476" cy="88464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45" name="Google Shape;245;p32"/>
            <p:cNvPicPr preferRelativeResize="0"/>
            <p:nvPr/>
          </p:nvPicPr>
          <p:blipFill rotWithShape="1">
            <a:blip r:embed="rId8">
              <a:alphaModFix/>
            </a:blip>
            <a:srcRect/>
            <a:stretch/>
          </p:blipFill>
          <p:spPr>
            <a:xfrm rot="10800000">
              <a:off x="8381725" y="825903"/>
              <a:ext cx="2091899" cy="1527106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TITLE_ONLY_1_1">
    <p:spTree>
      <p:nvGrpSpPr>
        <p:cNvPr id="1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p33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248" name="Google Shape;248;p33"/>
          <p:cNvGrpSpPr/>
          <p:nvPr/>
        </p:nvGrpSpPr>
        <p:grpSpPr>
          <a:xfrm rot="10800000" flipH="1">
            <a:off x="-975225" y="-1805551"/>
            <a:ext cx="12439449" cy="7230049"/>
            <a:chOff x="-975225" y="-289110"/>
            <a:chExt cx="12439449" cy="7230049"/>
          </a:xfrm>
        </p:grpSpPr>
        <p:pic>
          <p:nvPicPr>
            <p:cNvPr id="249" name="Google Shape;249;p33"/>
            <p:cNvPicPr preferRelativeResize="0"/>
            <p:nvPr/>
          </p:nvPicPr>
          <p:blipFill rotWithShape="1">
            <a:blip r:embed="rId2">
              <a:alphaModFix/>
            </a:blip>
            <a:srcRect/>
            <a:stretch/>
          </p:blipFill>
          <p:spPr>
            <a:xfrm rot="10800000">
              <a:off x="6917599" y="4205965"/>
              <a:ext cx="4546625" cy="273497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50" name="Google Shape;250;p33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 rot="5400000" flipH="1">
              <a:off x="-763999" y="-500335"/>
              <a:ext cx="1314774" cy="17372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51" name="Google Shape;251;p33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 flipH="1">
              <a:off x="8347800" y="-179561"/>
              <a:ext cx="1544775" cy="9292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52" name="Google Shape;252;p33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 rot="5400000">
              <a:off x="8148663" y="1822175"/>
              <a:ext cx="1821549" cy="109572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253" name="Google Shape;253;p33"/>
          <p:cNvGrpSpPr/>
          <p:nvPr/>
        </p:nvGrpSpPr>
        <p:grpSpPr>
          <a:xfrm rot="10800000" flipH="1">
            <a:off x="-1203700" y="303100"/>
            <a:ext cx="10237987" cy="5228140"/>
            <a:chOff x="-1203700" y="-395850"/>
            <a:chExt cx="10237987" cy="5228140"/>
          </a:xfrm>
        </p:grpSpPr>
        <p:pic>
          <p:nvPicPr>
            <p:cNvPr id="254" name="Google Shape;254;p33"/>
            <p:cNvPicPr preferRelativeResize="0"/>
            <p:nvPr/>
          </p:nvPicPr>
          <p:blipFill rotWithShape="1">
            <a:blip r:embed="rId6">
              <a:alphaModFix/>
            </a:blip>
            <a:srcRect t="2281" b="2272"/>
            <a:stretch/>
          </p:blipFill>
          <p:spPr>
            <a:xfrm rot="10800000" flipH="1">
              <a:off x="8585509" y="4384689"/>
              <a:ext cx="448778" cy="447601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55" name="Google Shape;255;p33"/>
            <p:cNvPicPr preferRelativeResize="0"/>
            <p:nvPr/>
          </p:nvPicPr>
          <p:blipFill rotWithShape="1">
            <a:blip r:embed="rId7">
              <a:alphaModFix/>
            </a:blip>
            <a:srcRect/>
            <a:stretch/>
          </p:blipFill>
          <p:spPr>
            <a:xfrm rot="10800000" flipH="1">
              <a:off x="659599" y="-395850"/>
              <a:ext cx="855475" cy="88464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56" name="Google Shape;256;p33"/>
            <p:cNvPicPr preferRelativeResize="0"/>
            <p:nvPr/>
          </p:nvPicPr>
          <p:blipFill rotWithShape="1">
            <a:blip r:embed="rId8">
              <a:alphaModFix/>
            </a:blip>
            <a:srcRect/>
            <a:stretch/>
          </p:blipFill>
          <p:spPr>
            <a:xfrm rot="10800000" flipH="1">
              <a:off x="-1203700" y="825903"/>
              <a:ext cx="2091899" cy="1527106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3">
  <p:cSld name="TITLE_ONLY_1_1_1"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8" name="Google Shape;258;p34"/>
          <p:cNvGrpSpPr/>
          <p:nvPr/>
        </p:nvGrpSpPr>
        <p:grpSpPr>
          <a:xfrm>
            <a:off x="-782775" y="-1900800"/>
            <a:ext cx="12406494" cy="7824075"/>
            <a:chOff x="-782775" y="-1900800"/>
            <a:chExt cx="12406494" cy="7824075"/>
          </a:xfrm>
        </p:grpSpPr>
        <p:pic>
          <p:nvPicPr>
            <p:cNvPr id="259" name="Google Shape;259;p34"/>
            <p:cNvPicPr preferRelativeResize="0"/>
            <p:nvPr/>
          </p:nvPicPr>
          <p:blipFill rotWithShape="1">
            <a:blip r:embed="rId2">
              <a:alphaModFix/>
            </a:blip>
            <a:srcRect/>
            <a:stretch/>
          </p:blipFill>
          <p:spPr>
            <a:xfrm rot="5400000">
              <a:off x="7658806" y="314975"/>
              <a:ext cx="4951375" cy="29784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60" name="Google Shape;260;p34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 rot="10800000" flipH="1">
              <a:off x="-782775" y="2899800"/>
              <a:ext cx="1544775" cy="929250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261" name="Google Shape;261;p34"/>
            <p:cNvGrpSpPr/>
            <p:nvPr/>
          </p:nvGrpSpPr>
          <p:grpSpPr>
            <a:xfrm>
              <a:off x="-464625" y="-1900800"/>
              <a:ext cx="10614387" cy="7646273"/>
              <a:chOff x="-464625" y="-1900800"/>
              <a:chExt cx="10614387" cy="7646273"/>
            </a:xfrm>
          </p:grpSpPr>
          <p:pic>
            <p:nvPicPr>
              <p:cNvPr id="262" name="Google Shape;262;p34"/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>
                <a:off x="5603137" y="-1900800"/>
                <a:ext cx="4546625" cy="2734975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63" name="Google Shape;263;p34"/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>
                <a:off x="-464625" y="4544349"/>
                <a:ext cx="2225531" cy="1201124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264" name="Google Shape;264;p34"/>
            <p:cNvGrpSpPr/>
            <p:nvPr/>
          </p:nvGrpSpPr>
          <p:grpSpPr>
            <a:xfrm>
              <a:off x="127322" y="311200"/>
              <a:ext cx="9715178" cy="5612074"/>
              <a:chOff x="127322" y="311200"/>
              <a:chExt cx="9715178" cy="5612074"/>
            </a:xfrm>
          </p:grpSpPr>
          <p:pic>
            <p:nvPicPr>
              <p:cNvPr id="265" name="Google Shape;265;p34"/>
              <p:cNvPicPr preferRelativeResize="0"/>
              <p:nvPr/>
            </p:nvPicPr>
            <p:blipFill rotWithShape="1">
              <a:blip r:embed="rId6">
                <a:alphaModFix/>
              </a:blip>
              <a:srcRect t="2281" b="2272"/>
              <a:stretch/>
            </p:blipFill>
            <p:spPr>
              <a:xfrm>
                <a:off x="127322" y="311200"/>
                <a:ext cx="448778" cy="447601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66" name="Google Shape;266;p34"/>
              <p:cNvPicPr preferRelativeResize="0"/>
              <p:nvPr/>
            </p:nvPicPr>
            <p:blipFill rotWithShape="1">
              <a:blip r:embed="rId7">
                <a:alphaModFix/>
              </a:blip>
              <a:srcRect/>
              <a:stretch/>
            </p:blipFill>
            <p:spPr>
              <a:xfrm rot="5400000">
                <a:off x="8316501" y="4397275"/>
                <a:ext cx="1314774" cy="1737225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sp>
        <p:nvSpPr>
          <p:cNvPr id="267" name="Google Shape;267;p34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BLANK_1_1_1_1_1_1">
    <p:spTree>
      <p:nvGrpSpPr>
        <p:cNvPr id="1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p35"/>
          <p:cNvSpPr txBox="1">
            <a:spLocks noGrp="1"/>
          </p:cNvSpPr>
          <p:nvPr>
            <p:ph type="title"/>
          </p:nvPr>
        </p:nvSpPr>
        <p:spPr>
          <a:xfrm>
            <a:off x="715100" y="537500"/>
            <a:ext cx="5464500" cy="82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3600" b="0">
                <a:latin typeface="Inter Tight Black"/>
                <a:ea typeface="Inter Tight Black"/>
                <a:cs typeface="Inter Tight Black"/>
                <a:sym typeface="Inter Tight Black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endParaRPr/>
          </a:p>
        </p:txBody>
      </p:sp>
      <p:sp>
        <p:nvSpPr>
          <p:cNvPr id="270" name="Google Shape;270;p35"/>
          <p:cNvSpPr txBox="1">
            <a:spLocks noGrp="1"/>
          </p:cNvSpPr>
          <p:nvPr>
            <p:ph type="subTitle" idx="1"/>
          </p:nvPr>
        </p:nvSpPr>
        <p:spPr>
          <a:xfrm>
            <a:off x="715100" y="1415401"/>
            <a:ext cx="5464500" cy="44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grpSp>
        <p:nvGrpSpPr>
          <p:cNvPr id="271" name="Google Shape;271;p35"/>
          <p:cNvGrpSpPr/>
          <p:nvPr/>
        </p:nvGrpSpPr>
        <p:grpSpPr>
          <a:xfrm>
            <a:off x="3656225" y="-623177"/>
            <a:ext cx="6082003" cy="3869754"/>
            <a:chOff x="3656225" y="-623177"/>
            <a:chExt cx="6082003" cy="3869754"/>
          </a:xfrm>
        </p:grpSpPr>
        <p:pic>
          <p:nvPicPr>
            <p:cNvPr id="272" name="Google Shape;272;p35"/>
            <p:cNvPicPr preferRelativeResize="0"/>
            <p:nvPr/>
          </p:nvPicPr>
          <p:blipFill rotWithShape="1">
            <a:blip r:embed="rId2">
              <a:alphaModFix/>
            </a:blip>
            <a:srcRect/>
            <a:stretch/>
          </p:blipFill>
          <p:spPr>
            <a:xfrm rot="-5400000">
              <a:off x="8024900" y="1533249"/>
              <a:ext cx="2225531" cy="120112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73" name="Google Shape;273;p35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3656225" y="-623177"/>
              <a:ext cx="2306595" cy="1244874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74" name="Google Shape;274;p35"/>
          <p:cNvSpPr txBox="1">
            <a:spLocks noGrp="1"/>
          </p:cNvSpPr>
          <p:nvPr>
            <p:ph type="title" idx="2"/>
          </p:nvPr>
        </p:nvSpPr>
        <p:spPr>
          <a:xfrm>
            <a:off x="715100" y="1910200"/>
            <a:ext cx="5464500" cy="82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3600" b="0">
                <a:latin typeface="Inter Tight Black"/>
                <a:ea typeface="Inter Tight Black"/>
                <a:cs typeface="Inter Tight Black"/>
                <a:sym typeface="Inter Tight Black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endParaRPr/>
          </a:p>
        </p:txBody>
      </p:sp>
      <p:sp>
        <p:nvSpPr>
          <p:cNvPr id="275" name="Google Shape;275;p35"/>
          <p:cNvSpPr txBox="1">
            <a:spLocks noGrp="1"/>
          </p:cNvSpPr>
          <p:nvPr>
            <p:ph type="subTitle" idx="3"/>
          </p:nvPr>
        </p:nvSpPr>
        <p:spPr>
          <a:xfrm>
            <a:off x="715100" y="2788100"/>
            <a:ext cx="5464500" cy="44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76" name="Google Shape;276;p35"/>
          <p:cNvSpPr txBox="1">
            <a:spLocks noGrp="1"/>
          </p:cNvSpPr>
          <p:nvPr>
            <p:ph type="title" idx="4"/>
          </p:nvPr>
        </p:nvSpPr>
        <p:spPr>
          <a:xfrm>
            <a:off x="715100" y="3282899"/>
            <a:ext cx="5464500" cy="82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3600" b="0">
                <a:latin typeface="Inter Tight Black"/>
                <a:ea typeface="Inter Tight Black"/>
                <a:cs typeface="Inter Tight Black"/>
                <a:sym typeface="Inter Tight Black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endParaRPr/>
          </a:p>
        </p:txBody>
      </p:sp>
      <p:sp>
        <p:nvSpPr>
          <p:cNvPr id="277" name="Google Shape;277;p35"/>
          <p:cNvSpPr txBox="1">
            <a:spLocks noGrp="1"/>
          </p:cNvSpPr>
          <p:nvPr>
            <p:ph type="subTitle" idx="5"/>
          </p:nvPr>
        </p:nvSpPr>
        <p:spPr>
          <a:xfrm>
            <a:off x="715100" y="4160800"/>
            <a:ext cx="5464500" cy="44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grpSp>
        <p:nvGrpSpPr>
          <p:cNvPr id="278" name="Google Shape;278;p35"/>
          <p:cNvGrpSpPr/>
          <p:nvPr/>
        </p:nvGrpSpPr>
        <p:grpSpPr>
          <a:xfrm>
            <a:off x="-828950" y="3514600"/>
            <a:ext cx="2091899" cy="1955662"/>
            <a:chOff x="-828950" y="3514600"/>
            <a:chExt cx="2091899" cy="1955662"/>
          </a:xfrm>
        </p:grpSpPr>
        <p:pic>
          <p:nvPicPr>
            <p:cNvPr id="279" name="Google Shape;279;p35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-828950" y="3943156"/>
              <a:ext cx="2091899" cy="152710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80" name="Google Shape;280;p35"/>
            <p:cNvPicPr preferRelativeResize="0"/>
            <p:nvPr/>
          </p:nvPicPr>
          <p:blipFill rotWithShape="1">
            <a:blip r:embed="rId5">
              <a:alphaModFix/>
            </a:blip>
            <a:srcRect t="2281" b="2272"/>
            <a:stretch/>
          </p:blipFill>
          <p:spPr>
            <a:xfrm>
              <a:off x="-215578" y="3514600"/>
              <a:ext cx="448778" cy="447601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BLANK_1_1_1_1_1_1_2"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2" name="Google Shape;282;p36"/>
          <p:cNvGrpSpPr/>
          <p:nvPr/>
        </p:nvGrpSpPr>
        <p:grpSpPr>
          <a:xfrm>
            <a:off x="-2016596" y="-707594"/>
            <a:ext cx="11783606" cy="6822898"/>
            <a:chOff x="-2016596" y="-707594"/>
            <a:chExt cx="11783606" cy="6822898"/>
          </a:xfrm>
        </p:grpSpPr>
        <p:grpSp>
          <p:nvGrpSpPr>
            <p:cNvPr id="283" name="Google Shape;283;p36"/>
            <p:cNvGrpSpPr/>
            <p:nvPr/>
          </p:nvGrpSpPr>
          <p:grpSpPr>
            <a:xfrm flipH="1">
              <a:off x="-2016596" y="-707594"/>
              <a:ext cx="11150510" cy="6822898"/>
              <a:chOff x="-88100" y="-707594"/>
              <a:chExt cx="11150510" cy="6822898"/>
            </a:xfrm>
          </p:grpSpPr>
          <p:pic>
            <p:nvPicPr>
              <p:cNvPr id="284" name="Google Shape;284;p36"/>
              <p:cNvPicPr preferRelativeResize="0"/>
              <p:nvPr/>
            </p:nvPicPr>
            <p:blipFill rotWithShape="1">
              <a:blip r:embed="rId2">
                <a:alphaModFix/>
              </a:blip>
              <a:srcRect/>
              <a:stretch/>
            </p:blipFill>
            <p:spPr>
              <a:xfrm flipH="1">
                <a:off x="7865875" y="-707594"/>
                <a:ext cx="3196535" cy="20394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85" name="Google Shape;285;p36"/>
              <p:cNvPicPr preferRelativeResize="0"/>
              <p:nvPr/>
            </p:nvPicPr>
            <p:blipFill rotWithShape="1">
              <a:blip r:embed="rId3">
                <a:alphaModFix/>
              </a:blip>
              <a:srcRect/>
              <a:stretch/>
            </p:blipFill>
            <p:spPr>
              <a:xfrm rot="10800000" flipH="1">
                <a:off x="-88100" y="4313204"/>
                <a:ext cx="2995801" cy="180210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286" name="Google Shape;286;p36"/>
            <p:cNvGrpSpPr/>
            <p:nvPr/>
          </p:nvGrpSpPr>
          <p:grpSpPr>
            <a:xfrm flipH="1">
              <a:off x="-874949" y="3305371"/>
              <a:ext cx="10641960" cy="2600930"/>
              <a:chOff x="-721196" y="3305371"/>
              <a:chExt cx="10641960" cy="2600930"/>
            </a:xfrm>
          </p:grpSpPr>
          <p:pic>
            <p:nvPicPr>
              <p:cNvPr id="287" name="Google Shape;287;p36"/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 rot="10800000">
                <a:off x="7621788" y="4523372"/>
                <a:ext cx="2298975" cy="138292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88" name="Google Shape;288;p36"/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 rot="-5400000">
                <a:off x="-1233400" y="3817574"/>
                <a:ext cx="2225531" cy="1201124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pic>
          <p:nvPicPr>
            <p:cNvPr id="289" name="Google Shape;289;p36"/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 flipH="1">
              <a:off x="3897593" y="-641952"/>
              <a:ext cx="2306595" cy="1244874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90" name="Google Shape;290;p36"/>
          <p:cNvSpPr txBox="1">
            <a:spLocks noGrp="1"/>
          </p:cNvSpPr>
          <p:nvPr>
            <p:ph type="ctrTitle"/>
          </p:nvPr>
        </p:nvSpPr>
        <p:spPr>
          <a:xfrm>
            <a:off x="715100" y="688225"/>
            <a:ext cx="4379400" cy="105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291" name="Google Shape;291;p36"/>
          <p:cNvSpPr txBox="1">
            <a:spLocks noGrp="1"/>
          </p:cNvSpPr>
          <p:nvPr>
            <p:ph type="subTitle" idx="1"/>
          </p:nvPr>
        </p:nvSpPr>
        <p:spPr>
          <a:xfrm>
            <a:off x="715200" y="1758650"/>
            <a:ext cx="4379400" cy="117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292" name="Google Shape;292;p36"/>
          <p:cNvSpPr txBox="1"/>
          <p:nvPr/>
        </p:nvSpPr>
        <p:spPr>
          <a:xfrm>
            <a:off x="715200" y="3639650"/>
            <a:ext cx="4379400" cy="6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n" sz="1000" b="0" i="0" u="none" strike="noStrike" cap="none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rPr>
              <a:t>CREDITS: This presentation template was created by </a:t>
            </a:r>
            <a:r>
              <a:rPr lang="en" sz="1000" b="1" i="0" u="sng" strike="noStrike" cap="none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1000" b="0" i="0" u="sng" strike="noStrike" cap="none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rPr>
              <a:t>,</a:t>
            </a:r>
            <a:r>
              <a:rPr lang="en" sz="1000" b="0" i="0" u="none" strike="noStrike" cap="none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rPr>
              <a:t> and includes icons by </a:t>
            </a:r>
            <a:r>
              <a:rPr lang="en" sz="1000" b="1" i="0" u="sng" strike="noStrike" cap="none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1000" b="0" i="0" u="sng" strike="noStrike" cap="none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rPr>
              <a:t>,</a:t>
            </a:r>
            <a:r>
              <a:rPr lang="en" sz="1000" b="0" i="0" u="none" strike="noStrike" cap="none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rPr>
              <a:t> and infographics &amp; images by </a:t>
            </a:r>
            <a:r>
              <a:rPr lang="en" sz="1000" b="1" i="0" u="sng" strike="noStrike" cap="none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endParaRPr sz="1000" b="1" i="0" u="sng" strike="noStrike" cap="none">
              <a:solidFill>
                <a:schemeClr val="dk1"/>
              </a:solidFill>
              <a:latin typeface="Albert Sans"/>
              <a:ea typeface="Albert Sans"/>
              <a:cs typeface="Albert Sans"/>
              <a:sym typeface="Albert Sans"/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4" name="Google Shape;294;p37"/>
          <p:cNvGrpSpPr/>
          <p:nvPr/>
        </p:nvGrpSpPr>
        <p:grpSpPr>
          <a:xfrm flipH="1">
            <a:off x="-2963458" y="-1144275"/>
            <a:ext cx="14271729" cy="7838633"/>
            <a:chOff x="-2430057" y="-1144275"/>
            <a:chExt cx="14271729" cy="7838633"/>
          </a:xfrm>
        </p:grpSpPr>
        <p:grpSp>
          <p:nvGrpSpPr>
            <p:cNvPr id="295" name="Google Shape;295;p37"/>
            <p:cNvGrpSpPr/>
            <p:nvPr/>
          </p:nvGrpSpPr>
          <p:grpSpPr>
            <a:xfrm>
              <a:off x="-2430057" y="-508637"/>
              <a:ext cx="14271729" cy="7202995"/>
              <a:chOff x="-2430057" y="-508637"/>
              <a:chExt cx="14271729" cy="7202995"/>
            </a:xfrm>
          </p:grpSpPr>
          <p:pic>
            <p:nvPicPr>
              <p:cNvPr id="296" name="Google Shape;296;p37"/>
              <p:cNvPicPr preferRelativeResize="0"/>
              <p:nvPr/>
            </p:nvPicPr>
            <p:blipFill rotWithShape="1">
              <a:blip r:embed="rId2">
                <a:alphaModFix/>
              </a:blip>
              <a:srcRect/>
              <a:stretch/>
            </p:blipFill>
            <p:spPr>
              <a:xfrm rot="5400000">
                <a:off x="-3416519" y="1864375"/>
                <a:ext cx="4951375" cy="297845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97" name="Google Shape;297;p37"/>
              <p:cNvPicPr preferRelativeResize="0"/>
              <p:nvPr/>
            </p:nvPicPr>
            <p:blipFill rotWithShape="1">
              <a:blip r:embed="rId3">
                <a:alphaModFix/>
              </a:blip>
              <a:srcRect/>
              <a:stretch/>
            </p:blipFill>
            <p:spPr>
              <a:xfrm flipH="1">
                <a:off x="6384187" y="-508637"/>
                <a:ext cx="4546625" cy="2734975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98" name="Google Shape;298;p37"/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>
                <a:off x="7621349" y="4155658"/>
                <a:ext cx="4220324" cy="25387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99" name="Google Shape;299;p37"/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>
                <a:off x="8014775" y="3784749"/>
                <a:ext cx="2225531" cy="1201124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pic>
          <p:nvPicPr>
            <p:cNvPr id="300" name="Google Shape;300;p37"/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 flipH="1">
              <a:off x="-732482" y="-1144275"/>
              <a:ext cx="1739930" cy="229897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01" name="Google Shape;301;p37"/>
            <p:cNvPicPr preferRelativeResize="0"/>
            <p:nvPr/>
          </p:nvPicPr>
          <p:blipFill rotWithShape="1">
            <a:blip r:embed="rId7">
              <a:alphaModFix/>
            </a:blip>
            <a:srcRect/>
            <a:stretch/>
          </p:blipFill>
          <p:spPr>
            <a:xfrm rot="10800000">
              <a:off x="4395873" y="4313204"/>
              <a:ext cx="2995801" cy="18021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02" name="Google Shape;302;p37"/>
            <p:cNvPicPr preferRelativeResize="0"/>
            <p:nvPr/>
          </p:nvPicPr>
          <p:blipFill rotWithShape="1">
            <a:blip r:embed="rId8">
              <a:alphaModFix/>
            </a:blip>
            <a:srcRect/>
            <a:stretch/>
          </p:blipFill>
          <p:spPr>
            <a:xfrm flipH="1">
              <a:off x="3795591" y="-617227"/>
              <a:ext cx="2306595" cy="124487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03" name="Google Shape;303;p37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 rot="5400000" flipH="1">
              <a:off x="-190108" y="4282349"/>
              <a:ext cx="2225531" cy="120112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04" name="Google Shape;304;p37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 flipH="1">
              <a:off x="1561313" y="-231188"/>
              <a:ext cx="1821549" cy="109572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305" name="Google Shape;305;p37"/>
          <p:cNvGrpSpPr/>
          <p:nvPr/>
        </p:nvGrpSpPr>
        <p:grpSpPr>
          <a:xfrm flipH="1">
            <a:off x="490717" y="1682800"/>
            <a:ext cx="8972410" cy="4122144"/>
            <a:chOff x="-584910" y="1682800"/>
            <a:chExt cx="8972410" cy="4122144"/>
          </a:xfrm>
        </p:grpSpPr>
        <p:pic>
          <p:nvPicPr>
            <p:cNvPr id="306" name="Google Shape;306;p37"/>
            <p:cNvPicPr preferRelativeResize="0"/>
            <p:nvPr/>
          </p:nvPicPr>
          <p:blipFill rotWithShape="1">
            <a:blip r:embed="rId9">
              <a:alphaModFix/>
            </a:blip>
            <a:srcRect/>
            <a:stretch/>
          </p:blipFill>
          <p:spPr>
            <a:xfrm rot="2411193">
              <a:off x="-291642" y="3392709"/>
              <a:ext cx="2495901" cy="182200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07" name="Google Shape;307;p37"/>
            <p:cNvPicPr preferRelativeResize="0"/>
            <p:nvPr/>
          </p:nvPicPr>
          <p:blipFill rotWithShape="1">
            <a:blip r:embed="rId10">
              <a:alphaModFix/>
            </a:blip>
            <a:srcRect t="2281" b="2272"/>
            <a:stretch/>
          </p:blipFill>
          <p:spPr>
            <a:xfrm>
              <a:off x="7938722" y="1682800"/>
              <a:ext cx="448778" cy="447601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1_1_1_1_1_1_1_1">
    <p:spTree>
      <p:nvGrpSpPr>
        <p:cNvPr id="1" name="Shape 3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9" name="Google Shape;309;p38"/>
          <p:cNvGrpSpPr/>
          <p:nvPr/>
        </p:nvGrpSpPr>
        <p:grpSpPr>
          <a:xfrm flipH="1">
            <a:off x="-1254595" y="-707594"/>
            <a:ext cx="11097807" cy="7712307"/>
            <a:chOff x="-721196" y="-707594"/>
            <a:chExt cx="11097807" cy="7712307"/>
          </a:xfrm>
        </p:grpSpPr>
        <p:pic>
          <p:nvPicPr>
            <p:cNvPr id="310" name="Google Shape;310;p38"/>
            <p:cNvPicPr preferRelativeResize="0"/>
            <p:nvPr/>
          </p:nvPicPr>
          <p:blipFill rotWithShape="1">
            <a:blip r:embed="rId2">
              <a:alphaModFix/>
            </a:blip>
            <a:srcRect/>
            <a:stretch/>
          </p:blipFill>
          <p:spPr>
            <a:xfrm rot="10800000">
              <a:off x="-719775" y="1438325"/>
              <a:ext cx="1739930" cy="2298979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311" name="Google Shape;311;p38"/>
            <p:cNvGrpSpPr/>
            <p:nvPr/>
          </p:nvGrpSpPr>
          <p:grpSpPr>
            <a:xfrm>
              <a:off x="-88100" y="-707594"/>
              <a:ext cx="10464710" cy="6822898"/>
              <a:chOff x="-88100" y="-707594"/>
              <a:chExt cx="10464710" cy="6822898"/>
            </a:xfrm>
          </p:grpSpPr>
          <p:pic>
            <p:nvPicPr>
              <p:cNvPr id="312" name="Google Shape;312;p38"/>
              <p:cNvPicPr preferRelativeResize="0"/>
              <p:nvPr/>
            </p:nvPicPr>
            <p:blipFill rotWithShape="1">
              <a:blip r:embed="rId3">
                <a:alphaModFix/>
              </a:blip>
              <a:srcRect/>
              <a:stretch/>
            </p:blipFill>
            <p:spPr>
              <a:xfrm>
                <a:off x="7180075" y="-707594"/>
                <a:ext cx="3196535" cy="20394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313" name="Google Shape;313;p38"/>
              <p:cNvPicPr preferRelativeResize="0"/>
              <p:nvPr/>
            </p:nvPicPr>
            <p:blipFill rotWithShape="1">
              <a:blip r:embed="rId4">
                <a:alphaModFix/>
              </a:blip>
              <a:srcRect/>
              <a:stretch/>
            </p:blipFill>
            <p:spPr>
              <a:xfrm rot="10800000" flipH="1">
                <a:off x="-88100" y="4313204"/>
                <a:ext cx="2995801" cy="180210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314" name="Google Shape;314;p38"/>
            <p:cNvGrpSpPr/>
            <p:nvPr/>
          </p:nvGrpSpPr>
          <p:grpSpPr>
            <a:xfrm>
              <a:off x="-721196" y="3305371"/>
              <a:ext cx="11022960" cy="2225531"/>
              <a:chOff x="-721196" y="3305371"/>
              <a:chExt cx="11022960" cy="2225531"/>
            </a:xfrm>
          </p:grpSpPr>
          <p:pic>
            <p:nvPicPr>
              <p:cNvPr id="315" name="Google Shape;315;p38"/>
              <p:cNvPicPr preferRelativeResize="0"/>
              <p:nvPr/>
            </p:nvPicPr>
            <p:blipFill rotWithShape="1">
              <a:blip r:embed="rId5">
                <a:alphaModFix/>
              </a:blip>
              <a:srcRect/>
              <a:stretch/>
            </p:blipFill>
            <p:spPr>
              <a:xfrm flipH="1">
                <a:off x="8002788" y="3913772"/>
                <a:ext cx="2298975" cy="1382928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316" name="Google Shape;316;p38"/>
              <p:cNvPicPr preferRelativeResize="0"/>
              <p:nvPr/>
            </p:nvPicPr>
            <p:blipFill rotWithShape="1">
              <a:blip r:embed="rId6">
                <a:alphaModFix/>
              </a:blip>
              <a:srcRect/>
              <a:stretch/>
            </p:blipFill>
            <p:spPr>
              <a:xfrm rot="-5400000">
                <a:off x="-1233400" y="3817574"/>
                <a:ext cx="2225531" cy="1201124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pic>
          <p:nvPicPr>
            <p:cNvPr id="317" name="Google Shape;317;p38"/>
            <p:cNvPicPr preferRelativeResize="0"/>
            <p:nvPr/>
          </p:nvPicPr>
          <p:blipFill rotWithShape="1">
            <a:blip r:embed="rId7">
              <a:alphaModFix/>
            </a:blip>
            <a:srcRect/>
            <a:stretch/>
          </p:blipFill>
          <p:spPr>
            <a:xfrm rot="5400000">
              <a:off x="61281" y="3039800"/>
              <a:ext cx="4951375" cy="2978450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318" name="Google Shape;318;p38"/>
            <p:cNvGrpSpPr/>
            <p:nvPr/>
          </p:nvGrpSpPr>
          <p:grpSpPr>
            <a:xfrm>
              <a:off x="-145551" y="-507172"/>
              <a:ext cx="5293771" cy="2734975"/>
              <a:chOff x="-145551" y="-507172"/>
              <a:chExt cx="5293771" cy="2734975"/>
            </a:xfrm>
          </p:grpSpPr>
          <p:pic>
            <p:nvPicPr>
              <p:cNvPr id="319" name="Google Shape;319;p38"/>
              <p:cNvPicPr preferRelativeResize="0"/>
              <p:nvPr/>
            </p:nvPicPr>
            <p:blipFill rotWithShape="1">
              <a:blip r:embed="rId8">
                <a:alphaModFix/>
              </a:blip>
              <a:srcRect/>
              <a:stretch/>
            </p:blipFill>
            <p:spPr>
              <a:xfrm>
                <a:off x="-145551" y="-507172"/>
                <a:ext cx="4546625" cy="2734975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320" name="Google Shape;320;p38"/>
              <p:cNvPicPr preferRelativeResize="0"/>
              <p:nvPr/>
            </p:nvPicPr>
            <p:blipFill rotWithShape="1">
              <a:blip r:embed="rId9">
                <a:alphaModFix/>
              </a:blip>
              <a:srcRect/>
              <a:stretch/>
            </p:blipFill>
            <p:spPr>
              <a:xfrm>
                <a:off x="2841625" y="43848"/>
                <a:ext cx="2306595" cy="1244874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rgbClr val="D9EAD3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3"/>
          <p:cNvSpPr txBox="1">
            <a:spLocks noGrp="1"/>
          </p:cNvSpPr>
          <p:nvPr>
            <p:ph type="title"/>
          </p:nvPr>
        </p:nvSpPr>
        <p:spPr>
          <a:xfrm>
            <a:off x="715100" y="445025"/>
            <a:ext cx="77139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Inter Tight"/>
              <a:buNone/>
              <a:defRPr sz="3000" b="1" i="0" u="none" strike="noStrike" cap="none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Inter Tight"/>
              <a:buNone/>
              <a:defRPr sz="3000" b="1" i="0" u="none" strike="noStrike" cap="none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Inter Tight"/>
              <a:buNone/>
              <a:defRPr sz="3000" b="1" i="0" u="none" strike="noStrike" cap="none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Inter Tight"/>
              <a:buNone/>
              <a:defRPr sz="3000" b="1" i="0" u="none" strike="noStrike" cap="none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Inter Tight"/>
              <a:buNone/>
              <a:defRPr sz="3000" b="1" i="0" u="none" strike="noStrike" cap="none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Inter Tight"/>
              <a:buNone/>
              <a:defRPr sz="3000" b="1" i="0" u="none" strike="noStrike" cap="none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Inter Tight"/>
              <a:buNone/>
              <a:defRPr sz="3000" b="1" i="0" u="none" strike="noStrike" cap="none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Inter Tight"/>
              <a:buNone/>
              <a:defRPr sz="3000" b="1" i="0" u="none" strike="noStrike" cap="none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Inter Tight"/>
              <a:buNone/>
              <a:defRPr sz="3000" b="1" i="0" u="none" strike="noStrike" cap="none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9pPr>
          </a:lstStyle>
          <a:p>
            <a:endParaRPr/>
          </a:p>
        </p:txBody>
      </p:sp>
      <p:sp>
        <p:nvSpPr>
          <p:cNvPr id="7" name="Google Shape;7;p13"/>
          <p:cNvSpPr txBox="1">
            <a:spLocks noGrp="1"/>
          </p:cNvSpPr>
          <p:nvPr>
            <p:ph type="body" idx="1"/>
          </p:nvPr>
        </p:nvSpPr>
        <p:spPr>
          <a:xfrm>
            <a:off x="715100" y="1152475"/>
            <a:ext cx="77139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lbert Sans"/>
              <a:buChar char="●"/>
              <a:defRPr sz="1200" b="0" i="0" u="none" strike="noStrike" cap="none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1pPr>
            <a:lvl2pPr marL="914400" marR="0" lvl="1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lbert Sans"/>
              <a:buChar char="○"/>
              <a:defRPr sz="1200" b="0" i="0" u="none" strike="noStrike" cap="none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2pPr>
            <a:lvl3pPr marL="1371600" marR="0" lvl="2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lbert Sans"/>
              <a:buChar char="■"/>
              <a:defRPr sz="1200" b="0" i="0" u="none" strike="noStrike" cap="none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3pPr>
            <a:lvl4pPr marL="1828800" marR="0" lvl="3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lbert Sans"/>
              <a:buChar char="●"/>
              <a:defRPr sz="1200" b="0" i="0" u="none" strike="noStrike" cap="none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4pPr>
            <a:lvl5pPr marL="2286000" marR="0" lvl="4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lbert Sans"/>
              <a:buChar char="○"/>
              <a:defRPr sz="1200" b="0" i="0" u="none" strike="noStrike" cap="none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5pPr>
            <a:lvl6pPr marL="2743200" marR="0" lvl="5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lbert Sans"/>
              <a:buChar char="■"/>
              <a:defRPr sz="1200" b="0" i="0" u="none" strike="noStrike" cap="none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6pPr>
            <a:lvl7pPr marL="3200400" marR="0" lvl="6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lbert Sans"/>
              <a:buChar char="●"/>
              <a:defRPr sz="1200" b="0" i="0" u="none" strike="noStrike" cap="none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7pPr>
            <a:lvl8pPr marL="3657600" marR="0" lvl="7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lbert Sans"/>
              <a:buChar char="○"/>
              <a:defRPr sz="1200" b="0" i="0" u="none" strike="noStrike" cap="none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8pPr>
            <a:lvl9pPr marL="4114800" marR="0" lvl="8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lbert Sans"/>
              <a:buChar char="■"/>
              <a:defRPr sz="1200" b="0" i="0" u="none" strike="noStrike" cap="none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325;p1">
            <a:extLst>
              <a:ext uri="{FF2B5EF4-FFF2-40B4-BE49-F238E27FC236}">
                <a16:creationId xmlns:a16="http://schemas.microsoft.com/office/drawing/2014/main" id="{170D666D-9471-CF41-6EDA-53DC9DDD2CAB}"/>
              </a:ext>
            </a:extLst>
          </p:cNvPr>
          <p:cNvSpPr txBox="1">
            <a:spLocks/>
          </p:cNvSpPr>
          <p:nvPr/>
        </p:nvSpPr>
        <p:spPr>
          <a:xfrm>
            <a:off x="651407" y="2448428"/>
            <a:ext cx="7525500" cy="246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Inter Tight"/>
              <a:buNone/>
              <a:defRPr sz="3000" b="1" i="0" u="none" strike="noStrike" cap="none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Inter Tight"/>
              <a:buNone/>
              <a:defRPr sz="3000" b="1" i="0" u="none" strike="noStrike" cap="none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Inter Tight"/>
              <a:buNone/>
              <a:defRPr sz="3000" b="1" i="0" u="none" strike="noStrike" cap="none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Inter Tight"/>
              <a:buNone/>
              <a:defRPr sz="3000" b="1" i="0" u="none" strike="noStrike" cap="none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Inter Tight"/>
              <a:buNone/>
              <a:defRPr sz="3000" b="1" i="0" u="none" strike="noStrike" cap="none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Inter Tight"/>
              <a:buNone/>
              <a:defRPr sz="3000" b="1" i="0" u="none" strike="noStrike" cap="none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Inter Tight"/>
              <a:buNone/>
              <a:defRPr sz="3000" b="1" i="0" u="none" strike="noStrike" cap="none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Inter Tight"/>
              <a:buNone/>
              <a:defRPr sz="3000" b="1" i="0" u="none" strike="noStrike" cap="none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Inter Tight"/>
              <a:buNone/>
              <a:defRPr sz="3000" b="1" i="0" u="none" strike="noStrike" cap="none">
                <a:solidFill>
                  <a:schemeClr val="dk1"/>
                </a:solidFill>
                <a:latin typeface="Inter Tight"/>
                <a:ea typeface="Inter Tight"/>
                <a:cs typeface="Inter Tight"/>
                <a:sym typeface="Inter Tight"/>
              </a:defRPr>
            </a:lvl9pPr>
          </a:lstStyle>
          <a:p>
            <a:pPr>
              <a:lnSpc>
                <a:spcPct val="150000"/>
              </a:lnSpc>
            </a:pPr>
            <a:br>
              <a:rPr lang="en-US" sz="2400" dirty="0">
                <a:solidFill>
                  <a:srgbClr val="000000"/>
                </a:solidFill>
                <a:latin typeface="ABeeZee"/>
                <a:ea typeface="ABeeZee"/>
                <a:cs typeface="ABeeZee"/>
                <a:sym typeface="ABeeZee"/>
              </a:rPr>
            </a:br>
            <a:br>
              <a:rPr lang="en-US" sz="2400" dirty="0">
                <a:latin typeface="ABeeZee"/>
                <a:ea typeface="ABeeZee"/>
                <a:cs typeface="ABeeZee"/>
                <a:sym typeface="ABeeZee"/>
              </a:rPr>
            </a:br>
            <a:r>
              <a:rPr lang="en-US" sz="2400" dirty="0">
                <a:solidFill>
                  <a:srgbClr val="000000"/>
                </a:solidFill>
                <a:latin typeface="ABeeZee"/>
                <a:ea typeface="ABeeZee"/>
                <a:cs typeface="ABeeZee"/>
                <a:sym typeface="ABeeZee"/>
              </a:rPr>
              <a:t>Module Name: </a:t>
            </a:r>
            <a:r>
              <a:rPr lang="en-US" sz="2400" dirty="0">
                <a:solidFill>
                  <a:srgbClr val="1D2125"/>
                </a:solidFill>
                <a:sym typeface="ABeeZee"/>
              </a:rPr>
              <a:t>Health, Wellbeing and Sustainable Development</a:t>
            </a:r>
            <a:endParaRPr lang="en-US" sz="2400" b="0" dirty="0">
              <a:solidFill>
                <a:srgbClr val="000000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0000"/>
                </a:solidFill>
                <a:latin typeface="ABeeZee"/>
                <a:ea typeface="ABeeZee"/>
                <a:cs typeface="ABeeZee"/>
                <a:sym typeface="ABeeZee"/>
              </a:rPr>
              <a:t>Module Number: BMHP6030</a:t>
            </a:r>
            <a:br>
              <a:rPr lang="en-US" sz="2400" dirty="0">
                <a:solidFill>
                  <a:srgbClr val="000000"/>
                </a:solidFill>
                <a:latin typeface="ABeeZee"/>
                <a:ea typeface="ABeeZee"/>
                <a:cs typeface="ABeeZee"/>
                <a:sym typeface="ABeeZee"/>
              </a:rPr>
            </a:br>
            <a:r>
              <a:rPr lang="en-US" sz="2400" dirty="0">
                <a:solidFill>
                  <a:srgbClr val="000000"/>
                </a:solidFill>
                <a:latin typeface="ABeeZee"/>
                <a:ea typeface="ABeeZee"/>
                <a:cs typeface="ABeeZee"/>
              </a:rPr>
              <a:t>Student ID: 2309049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0000"/>
                </a:solidFill>
                <a:latin typeface="ABeeZee"/>
                <a:ea typeface="ABeeZee"/>
                <a:cs typeface="ABeeZee"/>
              </a:rPr>
              <a:t>Lecturer Name: Dr </a:t>
            </a:r>
            <a:r>
              <a:rPr lang="en-US" sz="2400" dirty="0" err="1">
                <a:solidFill>
                  <a:srgbClr val="000000"/>
                </a:solidFill>
                <a:latin typeface="ABeeZee"/>
                <a:ea typeface="ABeeZee"/>
                <a:cs typeface="ABeeZee"/>
              </a:rPr>
              <a:t>Itse</a:t>
            </a:r>
            <a:r>
              <a:rPr lang="en-US" sz="2400" dirty="0">
                <a:solidFill>
                  <a:srgbClr val="000000"/>
                </a:solidFill>
                <a:latin typeface="ABeeZee"/>
                <a:ea typeface="ABeeZee"/>
                <a:cs typeface="ABeeZee"/>
              </a:rPr>
              <a:t> Olaoye</a:t>
            </a:r>
          </a:p>
          <a:p>
            <a:pPr algn="ctr">
              <a:lnSpc>
                <a:spcPct val="150000"/>
              </a:lnSpc>
              <a:buSzPts val="5200"/>
            </a:pPr>
            <a:endParaRPr lang="en-US" sz="4600" dirty="0">
              <a:solidFill>
                <a:srgbClr val="000000"/>
              </a:solidFill>
              <a:latin typeface="ABeeZee"/>
              <a:ea typeface="ABeeZee"/>
              <a:cs typeface="ABeeZee"/>
            </a:endParaRPr>
          </a:p>
        </p:txBody>
      </p:sp>
    </p:spTree>
    <p:extLst>
      <p:ext uri="{BB962C8B-B14F-4D97-AF65-F5344CB8AC3E}">
        <p14:creationId xmlns:p14="http://schemas.microsoft.com/office/powerpoint/2010/main" val="2321856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" name="Google Shape;340;p2"/>
          <p:cNvSpPr txBox="1"/>
          <p:nvPr/>
        </p:nvSpPr>
        <p:spPr>
          <a:xfrm>
            <a:off x="2460150" y="125850"/>
            <a:ext cx="4223700" cy="55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0"/>
              <a:buFont typeface="Arial"/>
              <a:buNone/>
            </a:pPr>
            <a:r>
              <a:rPr lang="en" sz="2500" b="1" i="0" u="none" strike="noStrike" cap="none" dirty="0">
                <a:solidFill>
                  <a:schemeClr val="dk1"/>
                </a:solidFill>
                <a:latin typeface="+mj-lt"/>
                <a:ea typeface="ABeeZee"/>
                <a:cs typeface="ABeeZee"/>
                <a:sym typeface="ABeeZee"/>
              </a:rPr>
              <a:t>Table of Contents </a:t>
            </a:r>
            <a:endParaRPr sz="2500" b="1" i="0" u="none" strike="noStrike" cap="none" dirty="0">
              <a:solidFill>
                <a:schemeClr val="dk1"/>
              </a:solidFill>
              <a:latin typeface="+mj-lt"/>
              <a:ea typeface="ABeeZee"/>
              <a:cs typeface="ABeeZee"/>
              <a:sym typeface="ABeeZee"/>
            </a:endParaRPr>
          </a:p>
        </p:txBody>
      </p:sp>
      <p:sp>
        <p:nvSpPr>
          <p:cNvPr id="341" name="Google Shape;341;p2"/>
          <p:cNvSpPr txBox="1"/>
          <p:nvPr/>
        </p:nvSpPr>
        <p:spPr>
          <a:xfrm>
            <a:off x="438100" y="626031"/>
            <a:ext cx="6667500" cy="424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bin"/>
              <a:buChar char="●"/>
            </a:pPr>
            <a:r>
              <a:rPr lang="en" sz="1600" b="1" dirty="0">
                <a:latin typeface="Cabin"/>
                <a:ea typeface="Cabin"/>
                <a:cs typeface="Cabin"/>
                <a:sym typeface="Cabin"/>
              </a:rPr>
              <a:t>Introduction</a:t>
            </a:r>
            <a:endParaRPr sz="1600" b="1" dirty="0">
              <a:latin typeface="Cabin"/>
              <a:ea typeface="Cabin"/>
              <a:cs typeface="Cabin"/>
              <a:sym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bin"/>
              <a:buChar char="●"/>
            </a:pPr>
            <a:r>
              <a:rPr lang="en" sz="1600" b="1" dirty="0">
                <a:latin typeface="Cabin"/>
                <a:ea typeface="Cabin"/>
                <a:cs typeface="Cabin"/>
                <a:sym typeface="Cabin"/>
              </a:rPr>
              <a:t>Key concepts of health, wellbeing, and sustainable development in healthcare</a:t>
            </a:r>
            <a:endParaRPr sz="1600" b="1" dirty="0">
              <a:latin typeface="Cabin"/>
              <a:ea typeface="Cabin"/>
              <a:cs typeface="Cabin"/>
              <a:sym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bin"/>
              <a:buChar char="●"/>
            </a:pPr>
            <a:r>
              <a:rPr lang="en" sz="1600" b="1" dirty="0">
                <a:latin typeface="Cabin"/>
                <a:ea typeface="Cabin"/>
                <a:cs typeface="Cabin"/>
                <a:sym typeface="Cabin"/>
              </a:rPr>
              <a:t>Integration of Health and Wellbeing Approaches</a:t>
            </a:r>
            <a:endParaRPr sz="1600" b="1" dirty="0">
              <a:latin typeface="Cabin"/>
              <a:ea typeface="Cabin"/>
              <a:cs typeface="Cabin"/>
              <a:sym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600"/>
              <a:buFont typeface="Cabin"/>
              <a:buChar char="●"/>
            </a:pPr>
            <a:r>
              <a:rPr lang="en" sz="1600" b="1" dirty="0">
                <a:latin typeface="Cabin"/>
                <a:ea typeface="Cabin"/>
                <a:cs typeface="Cabin"/>
                <a:sym typeface="Cabin"/>
              </a:rPr>
              <a:t>Theoretical Perspectives</a:t>
            </a:r>
            <a:endParaRPr sz="1600" b="1" dirty="0">
              <a:latin typeface="Cabin"/>
              <a:ea typeface="Cabin"/>
              <a:cs typeface="Cabin"/>
              <a:sym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600"/>
              <a:buFont typeface="Cabin"/>
              <a:buChar char="●"/>
            </a:pPr>
            <a:r>
              <a:rPr lang="en" sz="1600" b="1" dirty="0">
                <a:latin typeface="Cabin"/>
                <a:ea typeface="Cabin"/>
                <a:cs typeface="Cabin"/>
                <a:sym typeface="Cabin"/>
              </a:rPr>
              <a:t>Policy and Governance</a:t>
            </a:r>
            <a:endParaRPr sz="1600" b="1" dirty="0">
              <a:latin typeface="Cabin"/>
              <a:ea typeface="Cabin"/>
              <a:cs typeface="Cabin"/>
              <a:sym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600"/>
              <a:buFont typeface="Cabin"/>
              <a:buChar char="●"/>
            </a:pPr>
            <a:r>
              <a:rPr lang="en" sz="1600" b="1" dirty="0">
                <a:latin typeface="Cabin"/>
                <a:ea typeface="Cabin"/>
                <a:cs typeface="Cabin"/>
                <a:sym typeface="Cabin"/>
              </a:rPr>
              <a:t>Service Delivery</a:t>
            </a:r>
            <a:endParaRPr sz="1600" b="1" dirty="0">
              <a:latin typeface="Cabin"/>
              <a:ea typeface="Cabin"/>
              <a:cs typeface="Cabin"/>
              <a:sym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600"/>
              <a:buFont typeface="Cabin"/>
              <a:buChar char="●"/>
            </a:pPr>
            <a:r>
              <a:rPr lang="en" sz="1600" b="1" dirty="0">
                <a:latin typeface="Cabin"/>
                <a:ea typeface="Cabin"/>
                <a:cs typeface="Cabin"/>
                <a:sym typeface="Cabin"/>
              </a:rPr>
              <a:t>Public Health Initiatives</a:t>
            </a:r>
            <a:endParaRPr sz="1600" b="1" dirty="0">
              <a:latin typeface="Cabin"/>
              <a:ea typeface="Cabin"/>
              <a:cs typeface="Cabin"/>
              <a:sym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600"/>
              <a:buFont typeface="Cabin"/>
              <a:buChar char="●"/>
            </a:pPr>
            <a:r>
              <a:rPr lang="en" sz="1600" b="1" dirty="0">
                <a:latin typeface="Cabin"/>
                <a:ea typeface="Cabin"/>
                <a:cs typeface="Cabin"/>
                <a:sym typeface="Cabin"/>
              </a:rPr>
              <a:t>Equity and Access</a:t>
            </a:r>
            <a:endParaRPr sz="1600" b="1" dirty="0">
              <a:latin typeface="Cabin"/>
              <a:ea typeface="Cabin"/>
              <a:cs typeface="Cabin"/>
              <a:sym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600"/>
              <a:buFont typeface="Cabin"/>
              <a:buChar char="●"/>
            </a:pPr>
            <a:r>
              <a:rPr lang="en" sz="1600" b="1" dirty="0">
                <a:latin typeface="Cabin"/>
                <a:ea typeface="Cabin"/>
                <a:cs typeface="Cabin"/>
                <a:sym typeface="Cabin"/>
              </a:rPr>
              <a:t>Conclusion</a:t>
            </a:r>
            <a:endParaRPr sz="1600" b="1" dirty="0">
              <a:latin typeface="Cabin"/>
              <a:ea typeface="Cabin"/>
              <a:cs typeface="Cabin"/>
              <a:sym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600"/>
              <a:buFont typeface="Cabin"/>
              <a:buChar char="●"/>
            </a:pPr>
            <a:r>
              <a:rPr lang="en" sz="1600" b="1" dirty="0">
                <a:latin typeface="Cabin"/>
                <a:ea typeface="Cabin"/>
                <a:cs typeface="Cabin"/>
                <a:sym typeface="Cabin"/>
              </a:rPr>
              <a:t>References</a:t>
            </a:r>
            <a:endParaRPr sz="1600" b="1" dirty="0">
              <a:latin typeface="Cabin"/>
              <a:ea typeface="Cabin"/>
              <a:cs typeface="Cabin"/>
              <a:sym typeface="Cabi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" name="Google Shape;353;p3"/>
          <p:cNvSpPr txBox="1"/>
          <p:nvPr/>
        </p:nvSpPr>
        <p:spPr>
          <a:xfrm>
            <a:off x="1781650" y="125850"/>
            <a:ext cx="6078600" cy="55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0"/>
              <a:buFont typeface="Arial"/>
              <a:buNone/>
            </a:pPr>
            <a:r>
              <a:rPr lang="en" sz="2500" b="1" i="0" u="none" strike="noStrike" cap="none" dirty="0">
                <a:solidFill>
                  <a:srgbClr val="000000"/>
                </a:solidFill>
                <a:ea typeface="ABeeZee"/>
                <a:sym typeface="ABeeZee"/>
              </a:rPr>
              <a:t>Introduction</a:t>
            </a:r>
            <a:endParaRPr sz="2500" b="1" i="0" u="none" strike="noStrike" cap="none" dirty="0">
              <a:solidFill>
                <a:srgbClr val="000000"/>
              </a:solidFill>
              <a:ea typeface="ABeeZee"/>
              <a:sym typeface="ABeeZee"/>
            </a:endParaRPr>
          </a:p>
        </p:txBody>
      </p:sp>
      <p:sp>
        <p:nvSpPr>
          <p:cNvPr id="354" name="Google Shape;354;p3"/>
          <p:cNvSpPr txBox="1"/>
          <p:nvPr/>
        </p:nvSpPr>
        <p:spPr>
          <a:xfrm>
            <a:off x="158000" y="698425"/>
            <a:ext cx="5124000" cy="40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27000" marR="0" lvl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</a:pPr>
            <a:r>
              <a:rPr lang="en" sz="1600" dirty="0">
                <a:latin typeface="Cabin" panose="020B0604020202020204" charset="0"/>
                <a:ea typeface="Cabin"/>
                <a:sym typeface="Cabin"/>
              </a:rPr>
              <a:t>The presentation relationships between health, wellbeing and sustainable development within the UK healthcare sector.</a:t>
            </a:r>
            <a:endParaRPr lang="en-US" sz="1600" dirty="0">
              <a:latin typeface="Cabin" panose="020B0604020202020204" charset="0"/>
              <a:ea typeface="Cabin"/>
            </a:endParaRPr>
          </a:p>
          <a:p>
            <a:pPr marL="127000" marR="0" lvl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</a:pPr>
            <a:r>
              <a:rPr lang="en" sz="1600" dirty="0">
                <a:latin typeface="Cabin" panose="020B0604020202020204" charset="0"/>
                <a:ea typeface="Cabin"/>
                <a:sym typeface="Cabin"/>
              </a:rPr>
              <a:t>Evaluates impacts of interconnected concepts on outcomes, care quality and long-term sustainability.</a:t>
            </a:r>
            <a:endParaRPr sz="1600" dirty="0">
              <a:latin typeface="Cabin" panose="020B0604020202020204" charset="0"/>
              <a:ea typeface="Cabin"/>
            </a:endParaRPr>
          </a:p>
          <a:p>
            <a:pPr marL="127000" marR="0" lvl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</a:pPr>
            <a:r>
              <a:rPr lang="en" sz="1600" dirty="0">
                <a:latin typeface="Cabin" panose="020B0604020202020204" charset="0"/>
                <a:ea typeface="Cabin"/>
                <a:sym typeface="Cabin"/>
              </a:rPr>
              <a:t>Introduces fundamental concepts and explores their significance within contemporary healthcare provision.</a:t>
            </a:r>
            <a:endParaRPr sz="1600" dirty="0">
              <a:latin typeface="Cabin" panose="020B0604020202020204" charset="0"/>
              <a:ea typeface="Cabin"/>
            </a:endParaRPr>
          </a:p>
          <a:p>
            <a:pPr marL="127000" marR="0" lvl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</a:pPr>
            <a:r>
              <a:rPr lang="en" sz="1600" dirty="0">
                <a:latin typeface="Cabin" panose="020B0604020202020204" charset="0"/>
                <a:ea typeface="Cabin"/>
                <a:sym typeface="Cabin"/>
              </a:rPr>
              <a:t>Assesses approaches, frameworks, policies and equity issues influencing healthcare delivery effectiveness.</a:t>
            </a:r>
            <a:endParaRPr sz="1600" dirty="0">
              <a:latin typeface="Cabin" panose="020B0604020202020204" charset="0"/>
              <a:ea typeface="Cabin"/>
              <a:sym typeface="Cabin"/>
            </a:endParaRPr>
          </a:p>
        </p:txBody>
      </p:sp>
      <p:pic>
        <p:nvPicPr>
          <p:cNvPr id="355" name="Google Shape;355;p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558490" y="1386013"/>
            <a:ext cx="3557200" cy="237146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0" name="Google Shape;360;p4"/>
          <p:cNvSpPr txBox="1"/>
          <p:nvPr/>
        </p:nvSpPr>
        <p:spPr>
          <a:xfrm>
            <a:off x="396325" y="104825"/>
            <a:ext cx="8747700" cy="68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0"/>
              <a:buFont typeface="Arial"/>
              <a:buNone/>
            </a:pPr>
            <a:r>
              <a:rPr lang="en" sz="2500" b="1" dirty="0">
                <a:latin typeface="+mj-lt"/>
                <a:ea typeface="ABeeZee"/>
                <a:cs typeface="ABeeZee"/>
                <a:sym typeface="ABeeZee"/>
              </a:rPr>
              <a:t>Key Concepts of Health, Wellbeing and Sustainable Development in Healthcare</a:t>
            </a:r>
            <a:endParaRPr sz="2500" b="1" i="0" u="none" strike="noStrike" cap="none" dirty="0">
              <a:solidFill>
                <a:srgbClr val="000000"/>
              </a:solidFill>
              <a:latin typeface="+mj-lt"/>
              <a:ea typeface="ABeeZee"/>
              <a:cs typeface="ABeeZee"/>
              <a:sym typeface="ABeeZee"/>
            </a:endParaRPr>
          </a:p>
        </p:txBody>
      </p:sp>
      <p:sp>
        <p:nvSpPr>
          <p:cNvPr id="361" name="Google Shape;361;p4"/>
          <p:cNvSpPr txBox="1"/>
          <p:nvPr/>
        </p:nvSpPr>
        <p:spPr>
          <a:xfrm>
            <a:off x="113600" y="1221100"/>
            <a:ext cx="5718300" cy="362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bin"/>
              <a:buChar char="●"/>
            </a:pPr>
            <a:r>
              <a:rPr lang="en" dirty="0">
                <a:latin typeface="Cabin" panose="020B0604020202020204" charset="0"/>
                <a:ea typeface="Cabin"/>
                <a:cs typeface="Cabin"/>
                <a:sym typeface="Cabin"/>
              </a:rPr>
              <a:t>Health encompasses physical, mental and social wellbeing rather than merely absence of illness.</a:t>
            </a:r>
            <a:endParaRPr dirty="0">
              <a:latin typeface="Cabin" panose="020B0604020202020204" charset="0"/>
              <a:ea typeface="Cabin"/>
              <a:cs typeface="Cabin"/>
              <a:sym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bin"/>
              <a:buChar char="●"/>
            </a:pPr>
            <a:r>
              <a:rPr lang="en" dirty="0">
                <a:latin typeface="Cabin" panose="020B0604020202020204" charset="0"/>
                <a:ea typeface="Cabin"/>
                <a:cs typeface="Cabin"/>
                <a:sym typeface="Cabin"/>
              </a:rPr>
              <a:t>NHS policies prioritise prevention, early intervention and person-centred approaches supporting population health outcomes.</a:t>
            </a:r>
            <a:endParaRPr dirty="0">
              <a:latin typeface="Cabin" panose="020B0604020202020204" charset="0"/>
              <a:ea typeface="Cabin"/>
              <a:cs typeface="Cabin"/>
              <a:sym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bin"/>
              <a:buChar char="●"/>
            </a:pPr>
            <a:r>
              <a:rPr lang="en" dirty="0">
                <a:latin typeface="Cabin" panose="020B0604020202020204" charset="0"/>
                <a:ea typeface="Cabin"/>
                <a:cs typeface="Cabin"/>
                <a:sym typeface="Cabin"/>
              </a:rPr>
              <a:t>Wellbeing includes resilience, connectedness, satisfaction and economic security beyond clinical outcomes (Joseph and McGregor, 2020).</a:t>
            </a: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bin"/>
              <a:buChar char="●"/>
            </a:pPr>
            <a:r>
              <a:rPr lang="en-GB" dirty="0">
                <a:latin typeface="Cabin" panose="020B0604020202020204" charset="0"/>
                <a:ea typeface="Times New Roman" panose="02020603050405020304" pitchFamily="18" charset="0"/>
                <a:cs typeface="Calibri" panose="020F0502020204030204" pitchFamily="34" charset="0"/>
              </a:rPr>
              <a:t>T</a:t>
            </a:r>
            <a:r>
              <a:rPr lang="en-GB" dirty="0">
                <a:effectLst/>
                <a:latin typeface="Cabin" panose="020B0604020202020204" charset="0"/>
                <a:ea typeface="Times New Roman" panose="02020603050405020304" pitchFamily="18" charset="0"/>
                <a:cs typeface="Calibri" panose="020F0502020204030204" pitchFamily="34" charset="0"/>
              </a:rPr>
              <a:t>he “NHS Net Zero Strategy” concentrates on minimising ecological effects, and at the same time, guaranteeing the delivery of quality care (NHS England, 2020). </a:t>
            </a:r>
            <a:endParaRPr dirty="0">
              <a:latin typeface="Cabin" panose="020B0604020202020204" charset="0"/>
              <a:ea typeface="Cabin"/>
              <a:cs typeface="Calibri" panose="020F0502020204030204" pitchFamily="34" charset="0"/>
              <a:sym typeface="Cabin"/>
            </a:endParaRPr>
          </a:p>
        </p:txBody>
      </p:sp>
      <p:pic>
        <p:nvPicPr>
          <p:cNvPr id="362" name="Google Shape;362;p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73447" y="2220032"/>
            <a:ext cx="3085750" cy="17315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6" name="Google Shape;346;g3eee6e46926_1_2"/>
          <p:cNvSpPr txBox="1"/>
          <p:nvPr/>
        </p:nvSpPr>
        <p:spPr>
          <a:xfrm>
            <a:off x="113600" y="104825"/>
            <a:ext cx="9030300" cy="57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0"/>
              <a:buFont typeface="Arial"/>
              <a:buNone/>
            </a:pPr>
            <a:r>
              <a:rPr lang="en" sz="2500" b="1" dirty="0">
                <a:latin typeface="+mj-lt"/>
                <a:ea typeface="ABeeZee"/>
                <a:cs typeface="ABeeZee"/>
                <a:sym typeface="ABeeZee"/>
              </a:rPr>
              <a:t>Integration of Health and Wellbeing Approaches</a:t>
            </a:r>
            <a:endParaRPr sz="2500" b="1" i="0" u="none" strike="noStrike" cap="none" dirty="0">
              <a:solidFill>
                <a:srgbClr val="000000"/>
              </a:solidFill>
              <a:latin typeface="+mj-lt"/>
              <a:ea typeface="ABeeZee"/>
              <a:cs typeface="ABeeZee"/>
              <a:sym typeface="ABeeZee"/>
            </a:endParaRPr>
          </a:p>
        </p:txBody>
      </p:sp>
      <p:sp>
        <p:nvSpPr>
          <p:cNvPr id="347" name="Google Shape;347;g3eee6e46926_1_2"/>
          <p:cNvSpPr txBox="1"/>
          <p:nvPr/>
        </p:nvSpPr>
        <p:spPr>
          <a:xfrm>
            <a:off x="113600" y="679325"/>
            <a:ext cx="5520000" cy="41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bin"/>
              <a:buChar char="●"/>
            </a:pPr>
            <a:r>
              <a:rPr lang="en" sz="1600" dirty="0">
                <a:latin typeface="Cabin"/>
                <a:ea typeface="Cabin"/>
                <a:cs typeface="Cabin"/>
                <a:sym typeface="Cabin"/>
              </a:rPr>
              <a:t>Integrated approaches address physical, psychological and social needs through coordinated healthcare services.</a:t>
            </a:r>
            <a:endParaRPr sz="1600" dirty="0">
              <a:latin typeface="Cabin"/>
              <a:ea typeface="Cabin"/>
              <a:cs typeface="Cabin"/>
              <a:sym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bin"/>
              <a:buChar char="●"/>
            </a:pPr>
            <a:r>
              <a:rPr lang="en" sz="1600" dirty="0">
                <a:latin typeface="Cabin"/>
                <a:ea typeface="Cabin"/>
                <a:cs typeface="Cabin"/>
                <a:sym typeface="Cabin"/>
              </a:rPr>
              <a:t>Integrated Care Systems unite organisations and partners to improve population health outcomes (Lalani et al., 2025).</a:t>
            </a:r>
            <a:endParaRPr sz="1600" dirty="0">
              <a:latin typeface="Cabin"/>
              <a:ea typeface="Cabin"/>
              <a:cs typeface="Cabin"/>
              <a:sym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bin"/>
              <a:buChar char="●"/>
            </a:pPr>
            <a:r>
              <a:rPr lang="en" sz="1600" dirty="0">
                <a:latin typeface="Cabin"/>
                <a:ea typeface="Cabin"/>
                <a:cs typeface="Cabin"/>
                <a:sym typeface="Cabin"/>
              </a:rPr>
              <a:t>Integrated care emphasises prevention, self-management and whole-person support beyond treatment alone.</a:t>
            </a:r>
            <a:endParaRPr sz="1600" dirty="0">
              <a:latin typeface="Cabin"/>
              <a:ea typeface="Cabin"/>
              <a:cs typeface="Cabin"/>
              <a:sym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bin"/>
              <a:buChar char="●"/>
            </a:pPr>
            <a:r>
              <a:rPr lang="en" sz="1600" dirty="0">
                <a:latin typeface="Cabin"/>
                <a:ea typeface="Cabin"/>
                <a:cs typeface="Cabin"/>
                <a:sym typeface="Cabin"/>
              </a:rPr>
              <a:t>Social prescribing connects individuals with community support and wellbeing initiatives (Nhs.uk, 2020).</a:t>
            </a:r>
            <a:endParaRPr sz="1600" dirty="0"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348" name="Google Shape;348;g3eee6e46926_1_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786000" y="1523500"/>
            <a:ext cx="3205600" cy="209650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4" name="Google Shape;374;g3eee6e46926_1_7"/>
          <p:cNvSpPr txBox="1"/>
          <p:nvPr/>
        </p:nvSpPr>
        <p:spPr>
          <a:xfrm>
            <a:off x="113600" y="1411"/>
            <a:ext cx="8894142" cy="55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kern="0" dirty="0">
                <a:effectLst/>
                <a:latin typeface="+mj-lt"/>
              </a:rPr>
              <a:t>Theoretical Perspectives</a:t>
            </a:r>
            <a:endParaRPr lang="en-IN" sz="2400" b="1" kern="0" dirty="0">
              <a:effectLst/>
              <a:latin typeface="+mj-lt"/>
            </a:endParaRPr>
          </a:p>
        </p:txBody>
      </p:sp>
      <p:sp>
        <p:nvSpPr>
          <p:cNvPr id="375" name="Google Shape;375;g3eee6e46926_1_7"/>
          <p:cNvSpPr txBox="1"/>
          <p:nvPr/>
        </p:nvSpPr>
        <p:spPr>
          <a:xfrm>
            <a:off x="113600" y="877600"/>
            <a:ext cx="5083200" cy="397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bin"/>
              <a:buChar char="●"/>
            </a:pPr>
            <a:r>
              <a:rPr lang="en" dirty="0">
                <a:latin typeface="Cabin" panose="020B0604020202020204" charset="0"/>
                <a:ea typeface="Cabin"/>
                <a:cs typeface="Cabin"/>
                <a:sym typeface="Cabin"/>
              </a:rPr>
              <a:t>Healthcare frameworks help understand complex factors influencing health and wellbeing outcomes effectively.</a:t>
            </a:r>
            <a:endParaRPr dirty="0">
              <a:latin typeface="Cabin" panose="020B0604020202020204" charset="0"/>
              <a:ea typeface="Cabin"/>
              <a:cs typeface="Cabin"/>
              <a:sym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bin"/>
              <a:buChar char="●"/>
            </a:pPr>
            <a:r>
              <a:rPr lang="en" dirty="0">
                <a:latin typeface="Cabin" panose="020B0604020202020204" charset="0"/>
                <a:ea typeface="Cabin"/>
                <a:cs typeface="Cabin"/>
                <a:sym typeface="Cabin"/>
              </a:rPr>
              <a:t>Health in All Policies recognises health impacts from decisions across sectors (Who.int, 2023).</a:t>
            </a:r>
            <a:endParaRPr dirty="0">
              <a:latin typeface="Cabin" panose="020B0604020202020204" charset="0"/>
              <a:ea typeface="Cabin"/>
              <a:cs typeface="Cabin"/>
              <a:sym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bin"/>
              <a:buChar char="●"/>
            </a:pPr>
            <a:r>
              <a:rPr lang="en" dirty="0">
                <a:latin typeface="Cabin" panose="020B0604020202020204" charset="0"/>
                <a:ea typeface="Cabin"/>
                <a:cs typeface="Cabin"/>
                <a:sym typeface="Cabin"/>
              </a:rPr>
              <a:t>UK authorities collaborate across sectors to reduce inequalities and improve living conditions.</a:t>
            </a:r>
            <a:endParaRPr dirty="0">
              <a:latin typeface="Cabin" panose="020B0604020202020204" charset="0"/>
              <a:ea typeface="Cabin"/>
              <a:cs typeface="Cabin"/>
              <a:sym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bin"/>
              <a:buChar char="●"/>
            </a:pPr>
            <a:r>
              <a:rPr lang="en-GB" dirty="0">
                <a:latin typeface="Cabin" panose="020B0604020202020204" charset="0"/>
              </a:rPr>
              <a:t>The framework acknowledges that there are many potential health benefits to be achieved through policies to support safe housing, active transport and quality education (Cain et al., 2022)</a:t>
            </a:r>
            <a:r>
              <a:rPr lang="en-IN" dirty="0">
                <a:latin typeface="Cabin" panose="020B0604020202020204" charset="0"/>
              </a:rPr>
              <a:t>.</a:t>
            </a:r>
            <a:endParaRPr dirty="0">
              <a:latin typeface="Cabin" panose="020B0604020202020204" charset="0"/>
              <a:sym typeface="Cabin"/>
            </a:endParaRPr>
          </a:p>
        </p:txBody>
      </p:sp>
      <p:pic>
        <p:nvPicPr>
          <p:cNvPr id="376" name="Google Shape;376;g3eee6e46926_1_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09843" y="1936150"/>
            <a:ext cx="3597899" cy="1854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1" name="Google Shape;381;g3eee6e46926_1_12"/>
          <p:cNvSpPr txBox="1"/>
          <p:nvPr/>
        </p:nvSpPr>
        <p:spPr>
          <a:xfrm>
            <a:off x="-1" y="104825"/>
            <a:ext cx="8963275" cy="55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dirty="0">
                <a:latin typeface="ABeeZee"/>
              </a:rPr>
              <a:t>Theoretical Perspectives on “One Health approach”</a:t>
            </a:r>
            <a:endParaRPr lang="en-IN" sz="2400" b="1" dirty="0">
              <a:latin typeface="ABeeZee"/>
            </a:endParaRPr>
          </a:p>
        </p:txBody>
      </p:sp>
      <p:sp>
        <p:nvSpPr>
          <p:cNvPr id="382" name="Google Shape;382;g3eee6e46926_1_12"/>
          <p:cNvSpPr txBox="1"/>
          <p:nvPr/>
        </p:nvSpPr>
        <p:spPr>
          <a:xfrm>
            <a:off x="170200" y="757950"/>
            <a:ext cx="5576700" cy="362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bin"/>
              <a:buChar char="●"/>
            </a:pPr>
            <a:r>
              <a:rPr lang="en" sz="1600" dirty="0">
                <a:latin typeface="Cabin"/>
                <a:ea typeface="Cabin"/>
                <a:cs typeface="Cabin"/>
                <a:sym typeface="Cabin"/>
              </a:rPr>
              <a:t>Sustainable frameworks support integrated responses addressing population and individual healthcare requirements.</a:t>
            </a:r>
            <a:endParaRPr sz="1600" dirty="0">
              <a:latin typeface="Cabin"/>
              <a:ea typeface="Cabin"/>
              <a:cs typeface="Cabin"/>
              <a:sym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bin"/>
              <a:buChar char="●"/>
            </a:pPr>
            <a:r>
              <a:rPr lang="en" sz="1600" dirty="0">
                <a:latin typeface="Cabin"/>
                <a:ea typeface="Cabin"/>
                <a:cs typeface="Cabin"/>
                <a:sym typeface="Cabin"/>
              </a:rPr>
              <a:t>One Health highlights connections among human, animal and environmental health systems (Dar et al., 2025).</a:t>
            </a:r>
            <a:endParaRPr sz="1600" dirty="0">
              <a:latin typeface="Cabin"/>
              <a:ea typeface="Cabin"/>
              <a:cs typeface="Cabin"/>
              <a:sym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bin"/>
              <a:buChar char="●"/>
            </a:pPr>
            <a:r>
              <a:rPr lang="en" sz="1600" dirty="0">
                <a:latin typeface="Cabin"/>
                <a:ea typeface="Cabin"/>
                <a:cs typeface="Cabin"/>
                <a:sym typeface="Cabin"/>
              </a:rPr>
              <a:t>Collaborative antimicrobial surveillance strengthens efforts addressing resistance across human and animal sectors.</a:t>
            </a:r>
            <a:endParaRPr sz="1600" dirty="0">
              <a:latin typeface="Cabin"/>
              <a:ea typeface="Cabin"/>
              <a:cs typeface="Cabin"/>
              <a:sym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bin"/>
              <a:buChar char="●"/>
            </a:pPr>
            <a:r>
              <a:rPr lang="en" sz="1600" dirty="0">
                <a:latin typeface="Cabin"/>
                <a:ea typeface="Cabin"/>
                <a:cs typeface="Cabin"/>
                <a:sym typeface="Cabin"/>
              </a:rPr>
              <a:t>Environmental degradation adversely affects health through pollution, biodiversity loss and climate impacts (Wolmuth-Gordon and Mutebi, 2023).</a:t>
            </a:r>
            <a:endParaRPr sz="1600" dirty="0"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383" name="Google Shape;383;g3eee6e46926_1_1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70975" y="1704150"/>
            <a:ext cx="3092300" cy="173521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" name="Google Shape;388;g3eee6e46926_1_60"/>
          <p:cNvSpPr txBox="1"/>
          <p:nvPr/>
        </p:nvSpPr>
        <p:spPr>
          <a:xfrm>
            <a:off x="1330880" y="49450"/>
            <a:ext cx="6838500" cy="55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0"/>
              <a:buFont typeface="Arial"/>
              <a:buNone/>
            </a:pPr>
            <a:r>
              <a:rPr lang="en" sz="2400" b="1" dirty="0">
                <a:latin typeface="ABeeZee"/>
                <a:ea typeface="ABeeZee"/>
                <a:cs typeface="ABeeZee"/>
                <a:sym typeface="ABeeZee"/>
              </a:rPr>
              <a:t>Policy and Governance</a:t>
            </a:r>
            <a:endParaRPr sz="2400" b="1" i="0" u="none" strike="noStrike" cap="none" dirty="0">
              <a:solidFill>
                <a:srgbClr val="000000"/>
              </a:solidFill>
              <a:latin typeface="ABeeZee"/>
              <a:ea typeface="ABeeZee"/>
              <a:cs typeface="ABeeZee"/>
              <a:sym typeface="ABeeZee"/>
            </a:endParaRPr>
          </a:p>
        </p:txBody>
      </p:sp>
      <p:sp>
        <p:nvSpPr>
          <p:cNvPr id="389" name="Google Shape;389;g3eee6e46926_1_60"/>
          <p:cNvSpPr txBox="1"/>
          <p:nvPr/>
        </p:nvSpPr>
        <p:spPr>
          <a:xfrm>
            <a:off x="226850" y="909650"/>
            <a:ext cx="5083200" cy="362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600"/>
              <a:buFont typeface="Cabin"/>
              <a:buChar char="●"/>
            </a:pPr>
            <a:r>
              <a:rPr lang="en" sz="1600" dirty="0">
                <a:latin typeface="Cabin"/>
                <a:ea typeface="Cabin"/>
                <a:cs typeface="Cabin"/>
                <a:sym typeface="Cabin"/>
              </a:rPr>
              <a:t>Policy and governance underpin holistic health and wellbeing across UK healthcare systems.</a:t>
            </a:r>
            <a:endParaRPr sz="1600" dirty="0">
              <a:latin typeface="Cabin"/>
              <a:ea typeface="Cabin"/>
              <a:cs typeface="Cabin"/>
              <a:sym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600"/>
              <a:buFont typeface="Cabin"/>
              <a:buChar char="●"/>
            </a:pPr>
            <a:r>
              <a:rPr lang="en" sz="1600" dirty="0">
                <a:latin typeface="Cabin"/>
                <a:ea typeface="Cabin"/>
                <a:cs typeface="Cabin"/>
                <a:sym typeface="Cabin"/>
              </a:rPr>
              <a:t>NHS Long Term Plan prioritises prevention, mental health and community support services (Bird et al., 2025).</a:t>
            </a:r>
            <a:endParaRPr sz="1600" dirty="0">
              <a:latin typeface="Cabin"/>
              <a:ea typeface="Cabin"/>
              <a:cs typeface="Cabin"/>
              <a:sym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600"/>
              <a:buFont typeface="Cabin"/>
              <a:buChar char="●"/>
            </a:pPr>
            <a:r>
              <a:rPr lang="en" sz="1600" dirty="0">
                <a:latin typeface="Cabin"/>
                <a:ea typeface="Cabin"/>
                <a:cs typeface="Cabin"/>
                <a:sym typeface="Cabin"/>
              </a:rPr>
              <a:t>Workforce shortages, regulatory complexity and financial limitations hinder effective policy implementation.</a:t>
            </a:r>
            <a:endParaRPr sz="1600" dirty="0">
              <a:latin typeface="Cabin"/>
              <a:ea typeface="Cabin"/>
              <a:cs typeface="Cabin"/>
              <a:sym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600"/>
              <a:buFont typeface="Cabin"/>
              <a:buChar char="●"/>
            </a:pPr>
            <a:r>
              <a:rPr lang="en" sz="1600" dirty="0">
                <a:latin typeface="Cabin"/>
                <a:ea typeface="Cabin"/>
                <a:cs typeface="Cabin"/>
                <a:sym typeface="Cabin"/>
              </a:rPr>
              <a:t>Prevention investments improve outcomes and generate long-term cost savings for healthcare (Colombo et al., 2026).</a:t>
            </a:r>
            <a:endParaRPr sz="1600" dirty="0"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390" name="Google Shape;390;g3eee6e46926_1_6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19050" y="1996302"/>
            <a:ext cx="3500851" cy="196389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" name="Google Shape;395;g3eee6e46926_1_17"/>
          <p:cNvSpPr txBox="1"/>
          <p:nvPr/>
        </p:nvSpPr>
        <p:spPr>
          <a:xfrm>
            <a:off x="1152750" y="104825"/>
            <a:ext cx="6838500" cy="55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0"/>
              <a:buFont typeface="Arial"/>
              <a:buNone/>
            </a:pPr>
            <a:r>
              <a:rPr lang="en" sz="2500" b="1">
                <a:latin typeface="ABeeZee"/>
                <a:ea typeface="ABeeZee"/>
                <a:cs typeface="ABeeZee"/>
                <a:sym typeface="ABeeZee"/>
              </a:rPr>
              <a:t>Service Delivery</a:t>
            </a:r>
            <a:endParaRPr sz="2500" b="1" i="0" u="none" strike="noStrike" cap="none">
              <a:solidFill>
                <a:srgbClr val="000000"/>
              </a:solidFill>
              <a:latin typeface="ABeeZee"/>
              <a:ea typeface="ABeeZee"/>
              <a:cs typeface="ABeeZee"/>
              <a:sym typeface="ABeeZee"/>
            </a:endParaRPr>
          </a:p>
        </p:txBody>
      </p:sp>
      <p:sp>
        <p:nvSpPr>
          <p:cNvPr id="396" name="Google Shape;396;g3eee6e46926_1_17"/>
          <p:cNvSpPr txBox="1"/>
          <p:nvPr/>
        </p:nvSpPr>
        <p:spPr>
          <a:xfrm>
            <a:off x="113600" y="622823"/>
            <a:ext cx="5236800" cy="399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bin"/>
              <a:buChar char="●"/>
            </a:pPr>
            <a:r>
              <a:rPr lang="en" sz="1600" dirty="0">
                <a:latin typeface="Cabin"/>
                <a:ea typeface="Cabin"/>
                <a:cs typeface="Cabin"/>
                <a:sym typeface="Cabin"/>
              </a:rPr>
              <a:t>Modern service delivery increasingly incorporates wellness programmes, telehealth and community initiatives.</a:t>
            </a:r>
            <a:endParaRPr sz="1600" dirty="0">
              <a:latin typeface="Cabin"/>
              <a:ea typeface="Cabin"/>
              <a:cs typeface="Cabin"/>
              <a:sym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bin"/>
              <a:buChar char="●"/>
            </a:pPr>
            <a:r>
              <a:rPr lang="en" sz="1600" dirty="0">
                <a:latin typeface="Cabin"/>
                <a:ea typeface="Cabin"/>
                <a:cs typeface="Cabin"/>
                <a:sym typeface="Cabin"/>
              </a:rPr>
              <a:t>Integrated Care Systems support collaboration delivering person-centred healthcare services effectively (Lalani et al., 2025).</a:t>
            </a:r>
            <a:endParaRPr sz="1600" dirty="0">
              <a:latin typeface="Cabin"/>
              <a:ea typeface="Cabin"/>
              <a:cs typeface="Cabin"/>
              <a:sym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bin"/>
              <a:buChar char="●"/>
            </a:pPr>
            <a:r>
              <a:rPr lang="en" sz="1600" dirty="0">
                <a:latin typeface="Cabin"/>
                <a:ea typeface="Cabin"/>
                <a:cs typeface="Cabin"/>
                <a:sym typeface="Cabin"/>
              </a:rPr>
              <a:t>Telehealth improves consultation access for remote populations and mobility-limited individuals significantly.</a:t>
            </a:r>
            <a:endParaRPr sz="1600" dirty="0">
              <a:latin typeface="Cabin"/>
              <a:ea typeface="Cabin"/>
              <a:cs typeface="Cabin"/>
              <a:sym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bin"/>
              <a:buChar char="●"/>
            </a:pPr>
            <a:r>
              <a:rPr lang="en" sz="1600" dirty="0">
                <a:latin typeface="Cabin"/>
                <a:ea typeface="Cabin"/>
                <a:cs typeface="Cabin"/>
                <a:sym typeface="Cabin"/>
              </a:rPr>
              <a:t>NHS Digital Health Services enhance remote monitoring and consultation accessibility (Elahi, 2020).</a:t>
            </a:r>
            <a:endParaRPr sz="1600" dirty="0"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397" name="Google Shape;397;g3eee6e46926_1_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31100" y="1671935"/>
            <a:ext cx="3488799" cy="19577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" name="Google Shape;402;g3f259cb1f25_1_14"/>
          <p:cNvSpPr txBox="1"/>
          <p:nvPr/>
        </p:nvSpPr>
        <p:spPr>
          <a:xfrm>
            <a:off x="1152750" y="104825"/>
            <a:ext cx="6838500" cy="55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0"/>
              <a:buFont typeface="Arial"/>
              <a:buNone/>
            </a:pPr>
            <a:r>
              <a:rPr lang="en" sz="2500" b="1">
                <a:latin typeface="ABeeZee"/>
                <a:ea typeface="ABeeZee"/>
                <a:cs typeface="ABeeZee"/>
                <a:sym typeface="ABeeZee"/>
              </a:rPr>
              <a:t>Public Health Initiatives</a:t>
            </a:r>
            <a:endParaRPr sz="2500" b="1" i="0" u="none" strike="noStrike" cap="none">
              <a:solidFill>
                <a:srgbClr val="000000"/>
              </a:solidFill>
              <a:latin typeface="ABeeZee"/>
              <a:ea typeface="ABeeZee"/>
              <a:cs typeface="ABeeZee"/>
              <a:sym typeface="ABeeZee"/>
            </a:endParaRPr>
          </a:p>
        </p:txBody>
      </p:sp>
      <p:sp>
        <p:nvSpPr>
          <p:cNvPr id="403" name="Google Shape;403;g3f259cb1f25_1_14"/>
          <p:cNvSpPr txBox="1"/>
          <p:nvPr/>
        </p:nvSpPr>
        <p:spPr>
          <a:xfrm>
            <a:off x="255154" y="849300"/>
            <a:ext cx="5236800" cy="399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bin"/>
              <a:buChar char="●"/>
            </a:pPr>
            <a:r>
              <a:rPr lang="en-GB" sz="1600" dirty="0">
                <a:latin typeface="Cabin"/>
              </a:rPr>
              <a:t>Public health programs are designed to enhance the health of populations by making healthier surroundings and living styles possible (Baba, </a:t>
            </a:r>
            <a:r>
              <a:rPr lang="en-GB" sz="1600" dirty="0" err="1">
                <a:latin typeface="Cabin"/>
              </a:rPr>
              <a:t>Belinske</a:t>
            </a:r>
            <a:r>
              <a:rPr lang="en-GB" sz="1600" dirty="0">
                <a:latin typeface="Cabin"/>
              </a:rPr>
              <a:t> and Donald Post, 2018)</a:t>
            </a:r>
            <a:r>
              <a:rPr lang="en-IN" sz="1600" dirty="0">
                <a:latin typeface="Cabin"/>
              </a:rPr>
              <a:t>.</a:t>
            </a:r>
            <a:endParaRPr lang="en-US" sz="1600" dirty="0">
              <a:latin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bin"/>
              <a:buChar char="●"/>
            </a:pPr>
            <a:r>
              <a:rPr lang="en" sz="1600" dirty="0">
                <a:latin typeface="Cabin"/>
                <a:ea typeface="Cabin"/>
                <a:cs typeface="Cabin"/>
                <a:sym typeface="Cabin"/>
              </a:rPr>
              <a:t>UK campaigns target smoking, obesity, inactivity and mental health challenges nationally.</a:t>
            </a:r>
            <a:endParaRPr sz="1600" dirty="0">
              <a:latin typeface="Cabin"/>
              <a:ea typeface="Cabin"/>
              <a:cs typeface="Cabin"/>
              <a:sym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bin"/>
              <a:buChar char="●"/>
            </a:pPr>
            <a:r>
              <a:rPr lang="en" sz="1600" dirty="0">
                <a:latin typeface="Cabin"/>
                <a:ea typeface="Cabin"/>
                <a:cs typeface="Cabin"/>
                <a:sym typeface="Cabin"/>
              </a:rPr>
              <a:t>Better Health Campaigns support healthier diets, weight management and activity levels (Talbot and Branley-Bell, 2021).</a:t>
            </a:r>
            <a:endParaRPr sz="1600" dirty="0">
              <a:latin typeface="Cabin"/>
              <a:ea typeface="Cabin"/>
              <a:cs typeface="Cabin"/>
              <a:sym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bin"/>
              <a:buChar char="●"/>
            </a:pPr>
            <a:r>
              <a:rPr lang="en" sz="1600" dirty="0">
                <a:latin typeface="Cabin"/>
                <a:ea typeface="Cabin"/>
                <a:cs typeface="Cabin"/>
                <a:sym typeface="Cabin"/>
              </a:rPr>
              <a:t>Successful interventions reduce disease prevalence, improve productivity and enhance overall wellbeing.</a:t>
            </a:r>
            <a:endParaRPr sz="1600" dirty="0"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404" name="Google Shape;404;g3f259cb1f25_1_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651312" y="1075775"/>
            <a:ext cx="3227049" cy="32270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g3f259cb1f25_1_22"/>
          <p:cNvSpPr txBox="1"/>
          <p:nvPr/>
        </p:nvSpPr>
        <p:spPr>
          <a:xfrm>
            <a:off x="1152750" y="104825"/>
            <a:ext cx="6838500" cy="55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0"/>
              <a:buFont typeface="Arial"/>
              <a:buNone/>
            </a:pPr>
            <a:r>
              <a:rPr lang="en" sz="2400" b="1" dirty="0">
                <a:latin typeface="ABeeZee"/>
                <a:ea typeface="ABeeZee"/>
                <a:cs typeface="ABeeZee"/>
                <a:sym typeface="ABeeZee"/>
              </a:rPr>
              <a:t>Equity and Access</a:t>
            </a:r>
            <a:endParaRPr sz="2400" b="1" i="0" u="none" strike="noStrike" cap="none" dirty="0">
              <a:solidFill>
                <a:srgbClr val="000000"/>
              </a:solidFill>
              <a:latin typeface="ABeeZee"/>
              <a:ea typeface="ABeeZee"/>
              <a:cs typeface="ABeeZee"/>
              <a:sym typeface="ABeeZee"/>
            </a:endParaRPr>
          </a:p>
        </p:txBody>
      </p:sp>
      <p:sp>
        <p:nvSpPr>
          <p:cNvPr id="410" name="Google Shape;410;g3f259cb1f25_1_22"/>
          <p:cNvSpPr txBox="1"/>
          <p:nvPr/>
        </p:nvSpPr>
        <p:spPr>
          <a:xfrm>
            <a:off x="85300" y="849300"/>
            <a:ext cx="5236800" cy="399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bin"/>
              <a:buChar char="●"/>
            </a:pPr>
            <a:r>
              <a:rPr lang="en" sz="1600" dirty="0">
                <a:latin typeface="Cabin"/>
                <a:ea typeface="Cabin"/>
                <a:cs typeface="Cabin"/>
                <a:sym typeface="Cabin"/>
              </a:rPr>
              <a:t>Healthcare remains universally available, though significant access and quality inequalities persist.</a:t>
            </a:r>
            <a:endParaRPr sz="1600" dirty="0">
              <a:latin typeface="Cabin"/>
              <a:ea typeface="Cabin"/>
              <a:cs typeface="Cabin"/>
              <a:sym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bin"/>
              <a:buChar char="●"/>
            </a:pPr>
            <a:r>
              <a:rPr lang="en" sz="1600" dirty="0">
                <a:latin typeface="Cabin"/>
                <a:ea typeface="Cabin"/>
                <a:cs typeface="Cabin"/>
                <a:sym typeface="Cabin"/>
              </a:rPr>
              <a:t>Disadvantaged communities experience poorer health outcomes and reduced preventive access (Hayanga et al., 2021).</a:t>
            </a:r>
            <a:endParaRPr sz="1600" dirty="0">
              <a:latin typeface="Cabin"/>
              <a:ea typeface="Cabin"/>
              <a:cs typeface="Cabin"/>
              <a:sym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bin"/>
              <a:buChar char="●"/>
            </a:pPr>
            <a:r>
              <a:rPr lang="en" sz="1600" dirty="0">
                <a:latin typeface="Cabin"/>
                <a:ea typeface="Cabin"/>
                <a:cs typeface="Cabin"/>
                <a:sym typeface="Cabin"/>
              </a:rPr>
              <a:t>Income, education and housing conditions contribute substantially to healthcare inequalities nationwide.</a:t>
            </a:r>
            <a:endParaRPr sz="1600" dirty="0">
              <a:latin typeface="Cabin"/>
              <a:ea typeface="Cabin"/>
              <a:cs typeface="Cabin"/>
              <a:sym typeface="Cabin"/>
            </a:endParaRPr>
          </a:p>
          <a:p>
            <a:pPr marL="457200" marR="0" lvl="0" indent="-3302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Cabin"/>
              <a:buChar char="●"/>
            </a:pPr>
            <a:r>
              <a:rPr lang="en" sz="1600" dirty="0">
                <a:latin typeface="Cabin"/>
                <a:ea typeface="Cabin"/>
                <a:cs typeface="Cabin"/>
                <a:sym typeface="Cabin"/>
              </a:rPr>
              <a:t>Core20PLUS5 targets deprived populations and vulnerable groups through focused interventions (Brennan, 2024).</a:t>
            </a:r>
            <a:endParaRPr sz="1600" dirty="0"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411" name="Google Shape;411;g3f259cb1f25_1_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84685" y="1245629"/>
            <a:ext cx="3536149" cy="1491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412" name="Google Shape;412;g3f259cb1f25_1_2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661912" y="2916378"/>
            <a:ext cx="3216449" cy="18043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" name="Google Shape;417;g3eee6e46926_1_22"/>
          <p:cNvSpPr txBox="1"/>
          <p:nvPr/>
        </p:nvSpPr>
        <p:spPr>
          <a:xfrm>
            <a:off x="1152750" y="104825"/>
            <a:ext cx="6838500" cy="55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0"/>
              <a:buFont typeface="Arial"/>
              <a:buNone/>
            </a:pPr>
            <a:r>
              <a:rPr lang="en" sz="2400" b="1" i="0" u="none" strike="noStrike" cap="none" dirty="0">
                <a:solidFill>
                  <a:srgbClr val="000000"/>
                </a:solidFill>
                <a:latin typeface="ABeeZee"/>
                <a:ea typeface="ABeeZee"/>
                <a:cs typeface="ABeeZee"/>
                <a:sym typeface="ABeeZee"/>
              </a:rPr>
              <a:t>Conclusion</a:t>
            </a:r>
            <a:endParaRPr sz="2400" b="1" i="0" u="none" strike="noStrike" cap="none" dirty="0">
              <a:solidFill>
                <a:srgbClr val="000000"/>
              </a:solidFill>
              <a:latin typeface="ABeeZee"/>
              <a:ea typeface="ABeeZee"/>
              <a:cs typeface="ABeeZee"/>
              <a:sym typeface="ABeeZee"/>
            </a:endParaRPr>
          </a:p>
        </p:txBody>
      </p:sp>
      <p:sp>
        <p:nvSpPr>
          <p:cNvPr id="418" name="Google Shape;418;g3eee6e46926_1_22"/>
          <p:cNvSpPr txBox="1"/>
          <p:nvPr/>
        </p:nvSpPr>
        <p:spPr>
          <a:xfrm>
            <a:off x="731996" y="1100210"/>
            <a:ext cx="5083200" cy="362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27000" marR="0" lvl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</a:pPr>
            <a:r>
              <a:rPr lang="en" sz="1600">
                <a:latin typeface="Cabin"/>
                <a:ea typeface="Cabin"/>
                <a:cs typeface="Cabin"/>
                <a:sym typeface="Cabin"/>
              </a:rPr>
              <a:t>Health, wellbeing and sustainable development remain essential for effective UK healthcare delivery.</a:t>
            </a:r>
            <a:endParaRPr lang="en-US" sz="1600">
              <a:latin typeface="Cabin"/>
              <a:ea typeface="Cabin"/>
              <a:cs typeface="Cabin"/>
            </a:endParaRPr>
          </a:p>
          <a:p>
            <a:pPr marL="127000" marR="0" lvl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</a:pPr>
            <a:r>
              <a:rPr lang="en" sz="1600">
                <a:latin typeface="Cabin"/>
                <a:ea typeface="Cabin"/>
                <a:cs typeface="Cabin"/>
                <a:sym typeface="Cabin"/>
              </a:rPr>
              <a:t>Integrated approaches address physical, mental, social and environmental determinants of health.</a:t>
            </a:r>
            <a:endParaRPr sz="1600">
              <a:latin typeface="Cabin"/>
              <a:ea typeface="Cabin"/>
              <a:cs typeface="Cabin"/>
            </a:endParaRPr>
          </a:p>
          <a:p>
            <a:pPr marL="127000" marR="0" lvl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</a:pPr>
            <a:r>
              <a:rPr lang="en" sz="1600">
                <a:latin typeface="Cabin"/>
                <a:ea typeface="Cabin"/>
                <a:cs typeface="Cabin"/>
                <a:sym typeface="Cabin"/>
              </a:rPr>
              <a:t>Health in All Policies and One Health encourage collaborative population health improvement.</a:t>
            </a:r>
            <a:endParaRPr sz="1600">
              <a:latin typeface="Cabin"/>
              <a:ea typeface="Cabin"/>
              <a:cs typeface="Cabin"/>
            </a:endParaRPr>
          </a:p>
          <a:p>
            <a:pPr marL="127000" marR="0" lvl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</a:pPr>
            <a:r>
              <a:rPr lang="en" sz="1600">
                <a:latin typeface="Cabin"/>
                <a:ea typeface="Cabin"/>
                <a:cs typeface="Cabin"/>
                <a:sym typeface="Cabin"/>
              </a:rPr>
              <a:t>Persistent inequalities require targeted interventions and investment supporting equitable health outcomes.</a:t>
            </a:r>
            <a:endParaRPr sz="1600">
              <a:latin typeface="Cabin"/>
              <a:ea typeface="Cabin"/>
              <a:cs typeface="Cabin"/>
            </a:endParaRPr>
          </a:p>
        </p:txBody>
      </p:sp>
      <p:pic>
        <p:nvPicPr>
          <p:cNvPr id="419" name="Google Shape;419;g3eee6e46926_1_2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886526" y="1545313"/>
            <a:ext cx="2935224" cy="20528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4" name="Google Shape;424;g3eee6e46926_1_42"/>
          <p:cNvSpPr txBox="1"/>
          <p:nvPr/>
        </p:nvSpPr>
        <p:spPr>
          <a:xfrm>
            <a:off x="1152750" y="-8765"/>
            <a:ext cx="6838500" cy="43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0"/>
              <a:buFont typeface="Arial"/>
              <a:buNone/>
            </a:pPr>
            <a:r>
              <a:rPr lang="en" sz="2400" b="1" dirty="0">
                <a:latin typeface="ABeeZee"/>
                <a:ea typeface="ABeeZee"/>
                <a:cs typeface="ABeeZee"/>
                <a:sym typeface="ABeeZee"/>
              </a:rPr>
              <a:t>References</a:t>
            </a:r>
            <a:endParaRPr sz="2400" b="1" i="0" u="none" strike="noStrike" cap="none" dirty="0">
              <a:solidFill>
                <a:srgbClr val="000000"/>
              </a:solidFill>
              <a:latin typeface="ABeeZee"/>
              <a:ea typeface="ABeeZee"/>
              <a:cs typeface="ABeeZee"/>
              <a:sym typeface="ABeeZee"/>
            </a:endParaRPr>
          </a:p>
        </p:txBody>
      </p:sp>
      <p:sp>
        <p:nvSpPr>
          <p:cNvPr id="425" name="Google Shape;425;g3eee6e46926_1_42"/>
          <p:cNvSpPr txBox="1"/>
          <p:nvPr/>
        </p:nvSpPr>
        <p:spPr>
          <a:xfrm>
            <a:off x="113250" y="537437"/>
            <a:ext cx="8860800" cy="433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indent="-171450" algn="just">
              <a:lnSpc>
                <a:spcPts val="1800"/>
              </a:lnSpc>
              <a:buFont typeface="Arial" panose="020B0604020202020204" pitchFamily="34" charset="0"/>
              <a:buChar char="•"/>
            </a:pPr>
            <a:r>
              <a:rPr lang="en-GB" sz="700" dirty="0"/>
              <a:t>‌ </a:t>
            </a:r>
            <a:r>
              <a:rPr lang="en-IN" sz="700" dirty="0"/>
              <a:t>Baba, Z., </a:t>
            </a:r>
            <a:r>
              <a:rPr lang="en-IN" sz="700" dirty="0" err="1"/>
              <a:t>Belinske</a:t>
            </a:r>
            <a:r>
              <a:rPr lang="en-IN" sz="700" dirty="0"/>
              <a:t>, S. and Donald Post (2018). Public Health, Population Health, and Planning: Ideas to Improve Communities. Delaware Journal of Public Health, [online] 4(2), p.14. doi:10.32481/djph.2018.03.004.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700" dirty="0"/>
              <a:t>Bird, C., Dutton, F., Kaur, S., </a:t>
            </a:r>
            <a:r>
              <a:rPr lang="en-GB" sz="700" dirty="0" err="1"/>
              <a:t>Wolhuter</a:t>
            </a:r>
            <a:r>
              <a:rPr lang="en-GB" sz="700" dirty="0"/>
              <a:t>, C. and Litchfield, I. (2025). Early activity and impact of a neighbourhood multidisciplinary team that integrates health and social support for underserved children and young people in Birmingham, UK: an observational study. BMJ Paediatrics Open, [online] 9(1), p.e003935. doi:10.1136/bmjpo-2025-003935.</a:t>
            </a:r>
            <a:endParaRPr lang="en-IN" sz="700" dirty="0"/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700" dirty="0"/>
              <a:t>‌Brennan, A. (2024). Applying the CORE20PLUS5 to Address Health Inequalities for Patients Under the Rehabilitation and Recovery Service in the London Borough of Hackney. </a:t>
            </a:r>
            <a:r>
              <a:rPr lang="en-GB" sz="700" dirty="0" err="1"/>
              <a:t>BJPsych</a:t>
            </a:r>
            <a:r>
              <a:rPr lang="en-GB" sz="700" dirty="0"/>
              <a:t> Open, [online] 10(S1), pp.S223-S223. doi:10.1192/bjo.2024.548.</a:t>
            </a:r>
            <a:endParaRPr lang="en-IN" sz="700" dirty="0"/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700" dirty="0"/>
              <a:t>Cain, R., Greece, J.A., Galea, S., Knight, E.K., Manco, A., Parikh, A. and Jones, D.K. (2022). Improving health across sectors: Best practices for the implementation of health in all policies approaches. </a:t>
            </a:r>
            <a:r>
              <a:rPr lang="en-IN" sz="700" dirty="0"/>
              <a:t>Preventive Medicine Reports, [online] 29, p.101961. doi:10.1016/j.pmedr.2022.101961.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700" dirty="0"/>
              <a:t>‌Colombo, F., </a:t>
            </a:r>
            <a:r>
              <a:rPr lang="en-GB" sz="700" dirty="0" err="1"/>
              <a:t>Vuik</a:t>
            </a:r>
            <a:r>
              <a:rPr lang="en-GB" sz="700" dirty="0"/>
              <a:t>, S., </a:t>
            </a:r>
            <a:r>
              <a:rPr lang="en-GB" sz="700" dirty="0" err="1"/>
              <a:t>Devaux</a:t>
            </a:r>
            <a:r>
              <a:rPr lang="en-GB" sz="700" dirty="0"/>
              <a:t>, M. and </a:t>
            </a:r>
            <a:r>
              <a:rPr lang="en-GB" sz="700" dirty="0" err="1"/>
              <a:t>Cecchini</a:t>
            </a:r>
            <a:r>
              <a:rPr lang="en-GB" sz="700" dirty="0"/>
              <a:t>, M. (2026). Investment in preventive health needs to be seen as a driver of economic development. PLOS Medicine, [online] 23(5), p.e1005074. doi:10.1371/journal.pmed.1005074.</a:t>
            </a:r>
            <a:endParaRPr lang="en-IN" sz="700" dirty="0"/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700" dirty="0"/>
              <a:t>Dar, O.A., </a:t>
            </a:r>
            <a:r>
              <a:rPr lang="en-GB" sz="700" dirty="0" err="1"/>
              <a:t>Akhbari</a:t>
            </a:r>
            <a:r>
              <a:rPr lang="en-GB" sz="700" dirty="0"/>
              <a:t>, M., </a:t>
            </a:r>
            <a:r>
              <a:rPr lang="en-GB" sz="700" dirty="0" err="1"/>
              <a:t>Akhbari</a:t>
            </a:r>
            <a:r>
              <a:rPr lang="en-GB" sz="700" dirty="0"/>
              <a:t>, A., Zahid, H., </a:t>
            </a:r>
            <a:r>
              <a:rPr lang="en-GB" sz="700" dirty="0" err="1"/>
              <a:t>Claron</a:t>
            </a:r>
            <a:r>
              <a:rPr lang="en-GB" sz="700" dirty="0"/>
              <a:t>, M., Spicer, N., </a:t>
            </a:r>
            <a:r>
              <a:rPr lang="en-GB" sz="700" dirty="0" err="1"/>
              <a:t>Nacer</a:t>
            </a:r>
            <a:r>
              <a:rPr lang="en-GB" sz="700" dirty="0"/>
              <a:t>, H. and Khan, M. (2025). One health–sustainability intersections: an umbrella systematic review with a new integrated definition of sustainability and a meta-conceptual framework. One Health Outlook, [online] 8(1). doi:10.1186/s42522-025-00187-z.</a:t>
            </a:r>
            <a:endParaRPr lang="en-IN" sz="700" dirty="0"/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700" dirty="0"/>
              <a:t>‌Elahi, F. (2020). Digital Inclusion: Bridging Divides. [online] Cumberlandlodge.ac.uk. Available at: https://cumberlandlodge.ac.uk/wp-content/uploads/2020/08/cumberland_lodge_digital_inclusion_-_bridging_divides_august_2020_for_web_0.pdf [Accessed 2026 June 25AD].</a:t>
            </a:r>
            <a:endParaRPr lang="en-IN" sz="700" dirty="0"/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700" dirty="0"/>
              <a:t>‌</a:t>
            </a:r>
            <a:r>
              <a:rPr lang="en-GB" sz="700" dirty="0" err="1"/>
              <a:t>Hayanga</a:t>
            </a:r>
            <a:r>
              <a:rPr lang="en-GB" sz="700" dirty="0"/>
              <a:t>, B., Stafford, M. and </a:t>
            </a:r>
            <a:r>
              <a:rPr lang="en-GB" sz="700" dirty="0" err="1"/>
              <a:t>Bécares</a:t>
            </a:r>
            <a:r>
              <a:rPr lang="en-GB" sz="700" dirty="0"/>
              <a:t>, L. (2021). Ethnic Inequalities in Healthcare Use and Care Quality among People with Multiple Long-Term Health Conditions Living in the United Kingdom: A Systematic Review and Narrative Synthesis. International Journal of Environmental Research and Public Health, [online] 18(23), p.12599. doi:10.3390/ijerph182312599.</a:t>
            </a:r>
            <a:endParaRPr lang="en-IN" sz="700" dirty="0"/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700" dirty="0"/>
              <a:t>Joseph, J. and McGregor, J.A., (2020). Wellbeing, resilience and sustainability. Switzerland: Springer International Publishing.</a:t>
            </a:r>
            <a:endParaRPr lang="en-IN" sz="700" dirty="0"/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700" dirty="0"/>
              <a:t>‌Lalani, M., Peters, M., </a:t>
            </a:r>
            <a:r>
              <a:rPr lang="en-GB" sz="700" dirty="0" err="1"/>
              <a:t>Sugavanam</a:t>
            </a:r>
            <a:r>
              <a:rPr lang="en-GB" sz="700" dirty="0"/>
              <a:t>, T., Crocker, H., </a:t>
            </a:r>
            <a:r>
              <a:rPr lang="en-GB" sz="700" dirty="0" err="1"/>
              <a:t>Caiels</a:t>
            </a:r>
            <a:r>
              <a:rPr lang="en-GB" sz="700" dirty="0"/>
              <a:t>, J., Hay, H., Gunn, S., Hogan, H., Page, B. and Fitzpatrick, R., (2025). New ways of working to manage and improve quality in integrated care systems in England. International journal of health policy and management, 14, p.8424. </a:t>
            </a:r>
            <a:endParaRPr lang="en-IN" sz="700" dirty="0"/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700" dirty="0"/>
              <a:t>NHS England. (2020). Delivering a “Net Zero” National Health Service. [online] NHS England. Available at: https://www.england.nhs.uk/greenernhs/wp-content/uploads/sites/51/2020/10/delivering-a-net-zero-national-health-service.pdf.</a:t>
            </a:r>
            <a:endParaRPr lang="en-IN" sz="700" dirty="0"/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700" dirty="0"/>
              <a:t>Nhs.uk. (2020). NHS England » Social prescribing. [online] England.nhs.uk. Available at: https://www.england.nhs.uk/personalisedcare/social-prescribing/ [Accessed 24 June 2026].</a:t>
            </a:r>
            <a:endParaRPr lang="en-IN" sz="700" dirty="0"/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700" dirty="0"/>
              <a:t>‌Talbot, C.V. and </a:t>
            </a:r>
            <a:r>
              <a:rPr lang="en-GB" sz="700" dirty="0" err="1"/>
              <a:t>Branley</a:t>
            </a:r>
            <a:r>
              <a:rPr lang="en-GB" sz="700" dirty="0"/>
              <a:t>-Bell, D. (2021). #BetterHealth: A qualitative analysis of reactions to the UK government’s better health campaign. Journal of Health Psychology, [online] 27(5), pp.1252–1258. doi:10.1177/1359105320985576.</a:t>
            </a:r>
            <a:endParaRPr lang="en-IN" sz="700" dirty="0"/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700" dirty="0"/>
              <a:t>Who.int. (2023). Promoting Health in All Policies and intersectoral action capacities. [online] Available at: https://www.who.int/activities/promoting-health-in-all-policies-and-intersectoral-action-capacities [Accessed 24 June 2026].</a:t>
            </a:r>
            <a:endParaRPr lang="en-IN" sz="7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700" dirty="0"/>
              <a:t>‌</a:t>
            </a:r>
            <a:r>
              <a:rPr lang="en-GB" sz="700" dirty="0" err="1"/>
              <a:t>Wolmuth</a:t>
            </a:r>
            <a:r>
              <a:rPr lang="en-GB" sz="700" dirty="0"/>
              <a:t>-Gordon, H. and Mutebi, N. (2023). </a:t>
            </a:r>
            <a:r>
              <a:rPr lang="en-GB" sz="700" dirty="0" err="1"/>
              <a:t>POSTnote</a:t>
            </a:r>
            <a:r>
              <a:rPr lang="en-GB" sz="700" dirty="0"/>
              <a:t> 701. [online] Available at: https://researchbriefings.files.parliament.uk/documents/POST-PN-0701/POST-PN-0701.pdf [Accessed 24 June 2026].</a:t>
            </a:r>
            <a:endParaRPr sz="700" dirty="0">
              <a:sym typeface="Cabin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" name="Google Shape;430;p1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Design Inspiration Marketing Plan by Slidesgo">
  <a:themeElements>
    <a:clrScheme name="Simple Light">
      <a:dk1>
        <a:srgbClr val="272729"/>
      </a:dk1>
      <a:lt1>
        <a:srgbClr val="F8F8F8"/>
      </a:lt1>
      <a:dk2>
        <a:srgbClr val="FFDE6E"/>
      </a:dk2>
      <a:lt2>
        <a:srgbClr val="FF6142"/>
      </a:lt2>
      <a:accent1>
        <a:srgbClr val="FF619A"/>
      </a:accent1>
      <a:accent2>
        <a:srgbClr val="BD6EE5"/>
      </a:accent2>
      <a:accent3>
        <a:srgbClr val="0273FF"/>
      </a:accent3>
      <a:accent4>
        <a:srgbClr val="01EA85"/>
      </a:accent4>
      <a:accent5>
        <a:srgbClr val="FFFFFF"/>
      </a:accent5>
      <a:accent6>
        <a:srgbClr val="FFFFFF"/>
      </a:accent6>
      <a:hlink>
        <a:srgbClr val="272729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1601</Words>
  <Application>Microsoft Office PowerPoint</Application>
  <PresentationFormat>On-screen Show (16:9)</PresentationFormat>
  <Paragraphs>80</Paragraphs>
  <Slides>14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6" baseType="lpstr">
      <vt:lpstr>ABeeZee</vt:lpstr>
      <vt:lpstr>Nunito</vt:lpstr>
      <vt:lpstr>Nunito Light</vt:lpstr>
      <vt:lpstr>Inter Tight Black</vt:lpstr>
      <vt:lpstr>Albert Sans</vt:lpstr>
      <vt:lpstr>Anaheim</vt:lpstr>
      <vt:lpstr>Inter Tight</vt:lpstr>
      <vt:lpstr>Raleway</vt:lpstr>
      <vt:lpstr>Arial</vt:lpstr>
      <vt:lpstr>Times New Roman</vt:lpstr>
      <vt:lpstr>Cabin</vt:lpstr>
      <vt:lpstr>Design Inspiration Marketing Plan by Slidesgo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Name: Module Number: 15-Mnute Presentation</dc:title>
  <cp:lastModifiedBy>selma pacheco</cp:lastModifiedBy>
  <cp:revision>96</cp:revision>
  <dcterms:modified xsi:type="dcterms:W3CDTF">2026-07-15T17:14:09Z</dcterms:modified>
</cp:coreProperties>
</file>