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3" r:id="rId2"/>
    <p:sldMasterId id="2147483684" r:id="rId3"/>
  </p:sldMasterIdLst>
  <p:notesMasterIdLst>
    <p:notesMasterId r:id="rId21"/>
  </p:notesMasterIdLst>
  <p:sldIdLst>
    <p:sldId id="256" r:id="rId4"/>
    <p:sldId id="1090" r:id="rId5"/>
    <p:sldId id="257" r:id="rId6"/>
    <p:sldId id="1084" r:id="rId7"/>
    <p:sldId id="1083" r:id="rId8"/>
    <p:sldId id="1086" r:id="rId9"/>
    <p:sldId id="972" r:id="rId10"/>
    <p:sldId id="259" r:id="rId11"/>
    <p:sldId id="1088" r:id="rId12"/>
    <p:sldId id="1082" r:id="rId13"/>
    <p:sldId id="416" r:id="rId14"/>
    <p:sldId id="1089" r:id="rId15"/>
    <p:sldId id="1087" r:id="rId16"/>
    <p:sldId id="1081" r:id="rId17"/>
    <p:sldId id="261" r:id="rId18"/>
    <p:sldId id="258" r:id="rId19"/>
    <p:sldId id="269" r:id="rId20"/>
  </p:sldIdLst>
  <p:sldSz cx="18288000" cy="10287000"/>
  <p:notesSz cx="6858000" cy="9144000"/>
  <p:embeddedFontLst>
    <p:embeddedFont>
      <p:font typeface="Public Sans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4806"/>
    <a:srgbClr val="D1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AB7229-F315-4CC4-99AC-B6B494E814E2}" v="27" dt="2025-05-15T08:46:29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107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font" Target="fonts/font1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05AB7229-F315-4CC4-99AC-B6B494E814E2}"/>
    <pc:docChg chg="undo custSel addSld delSld modSld sldOrd delMainMaster">
      <pc:chgData name="Julie Crossman" userId="d902ac89-ff56-4e5d-982f-3384b0284abe" providerId="ADAL" clId="{05AB7229-F315-4CC4-99AC-B6B494E814E2}" dt="2025-05-21T10:52:49.588" v="1286" actId="47"/>
      <pc:docMkLst>
        <pc:docMk/>
      </pc:docMkLst>
      <pc:sldChg chg="addSp delSp modSp mod">
        <pc:chgData name="Julie Crossman" userId="d902ac89-ff56-4e5d-982f-3384b0284abe" providerId="ADAL" clId="{05AB7229-F315-4CC4-99AC-B6B494E814E2}" dt="2025-05-14T17:13:05.363" v="1143" actId="27614"/>
        <pc:sldMkLst>
          <pc:docMk/>
          <pc:sldMk cId="0" sldId="256"/>
        </pc:sldMkLst>
        <pc:spChg chg="mod">
          <ac:chgData name="Julie Crossman" userId="d902ac89-ff56-4e5d-982f-3384b0284abe" providerId="ADAL" clId="{05AB7229-F315-4CC4-99AC-B6B494E814E2}" dt="2025-05-14T16:24:48.737" v="45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Julie Crossman" userId="d902ac89-ff56-4e5d-982f-3384b0284abe" providerId="ADAL" clId="{05AB7229-F315-4CC4-99AC-B6B494E814E2}" dt="2025-05-14T16:24:52.057" v="46" actId="20577"/>
          <ac:spMkLst>
            <pc:docMk/>
            <pc:sldMk cId="0" sldId="256"/>
            <ac:spMk id="4" creationId="{00000000-0000-0000-0000-000000000000}"/>
          </ac:spMkLst>
        </pc:spChg>
        <pc:spChg chg="add">
          <ac:chgData name="Julie Crossman" userId="d902ac89-ff56-4e5d-982f-3384b0284abe" providerId="ADAL" clId="{05AB7229-F315-4CC4-99AC-B6B494E814E2}" dt="2025-05-14T17:12:55.062" v="1142" actId="26606"/>
          <ac:spMkLst>
            <pc:docMk/>
            <pc:sldMk cId="0" sldId="256"/>
            <ac:spMk id="1050" creationId="{9E90EB45-EEE9-4563-8179-65EF62AE0978}"/>
          </ac:spMkLst>
        </pc:spChg>
        <pc:spChg chg="add">
          <ac:chgData name="Julie Crossman" userId="d902ac89-ff56-4e5d-982f-3384b0284abe" providerId="ADAL" clId="{05AB7229-F315-4CC4-99AC-B6B494E814E2}" dt="2025-05-14T17:12:55.062" v="1142" actId="26606"/>
          <ac:spMkLst>
            <pc:docMk/>
            <pc:sldMk cId="0" sldId="256"/>
            <ac:spMk id="1051" creationId="{23D0EF74-AD1E-4FD9-914D-8EC9058EBBA3}"/>
          </ac:spMkLst>
        </pc:spChg>
        <pc:grpChg chg="add mod ord">
          <ac:chgData name="Julie Crossman" userId="d902ac89-ff56-4e5d-982f-3384b0284abe" providerId="ADAL" clId="{05AB7229-F315-4CC4-99AC-B6B494E814E2}" dt="2025-05-14T17:12:55.062" v="1142" actId="26606"/>
          <ac:grpSpMkLst>
            <pc:docMk/>
            <pc:sldMk cId="0" sldId="256"/>
            <ac:grpSpMk id="2" creationId="{00000000-0000-0000-0000-000000000000}"/>
          </ac:grpSpMkLst>
        </pc:grpChg>
        <pc:picChg chg="add mod">
          <ac:chgData name="Julie Crossman" userId="d902ac89-ff56-4e5d-982f-3384b0284abe" providerId="ADAL" clId="{05AB7229-F315-4CC4-99AC-B6B494E814E2}" dt="2025-05-14T17:13:05.363" v="1143" actId="27614"/>
          <ac:picMkLst>
            <pc:docMk/>
            <pc:sldMk cId="0" sldId="256"/>
            <ac:picMk id="8" creationId="{AB6F2266-78DB-18D1-7F3F-4F9AA1A57298}"/>
          </ac:picMkLst>
        </pc:picChg>
      </pc:sldChg>
      <pc:sldChg chg="modSp mod ord">
        <pc:chgData name="Julie Crossman" userId="d902ac89-ff56-4e5d-982f-3384b0284abe" providerId="ADAL" clId="{05AB7229-F315-4CC4-99AC-B6B494E814E2}" dt="2025-05-15T08:47:26.542" v="1277"/>
        <pc:sldMkLst>
          <pc:docMk/>
          <pc:sldMk cId="0" sldId="257"/>
        </pc:sldMkLst>
        <pc:spChg chg="mod">
          <ac:chgData name="Julie Crossman" userId="d902ac89-ff56-4e5d-982f-3384b0284abe" providerId="ADAL" clId="{05AB7229-F315-4CC4-99AC-B6B494E814E2}" dt="2025-05-14T16:25:36.242" v="68" actId="20577"/>
          <ac:spMkLst>
            <pc:docMk/>
            <pc:sldMk cId="0" sldId="257"/>
            <ac:spMk id="11" creationId="{00000000-0000-0000-0000-000000000000}"/>
          </ac:spMkLst>
        </pc:spChg>
        <pc:spChg chg="mod">
          <ac:chgData name="Julie Crossman" userId="d902ac89-ff56-4e5d-982f-3384b0284abe" providerId="ADAL" clId="{05AB7229-F315-4CC4-99AC-B6B494E814E2}" dt="2025-05-14T16:25:53.448" v="75" actId="20577"/>
          <ac:spMkLst>
            <pc:docMk/>
            <pc:sldMk cId="0" sldId="257"/>
            <ac:spMk id="17" creationId="{00000000-0000-0000-0000-000000000000}"/>
          </ac:spMkLst>
        </pc:spChg>
      </pc:sldChg>
      <pc:sldChg chg="addSp delSp modSp mod ord">
        <pc:chgData name="Julie Crossman" userId="d902ac89-ff56-4e5d-982f-3384b0284abe" providerId="ADAL" clId="{05AB7229-F315-4CC4-99AC-B6B494E814E2}" dt="2025-05-14T17:11:18.283" v="1133" actId="1076"/>
        <pc:sldMkLst>
          <pc:docMk/>
          <pc:sldMk cId="0" sldId="258"/>
        </pc:sldMkLst>
        <pc:spChg chg="mod">
          <ac:chgData name="Julie Crossman" userId="d902ac89-ff56-4e5d-982f-3384b0284abe" providerId="ADAL" clId="{05AB7229-F315-4CC4-99AC-B6B494E814E2}" dt="2025-05-14T16:29:02.660" v="96" actId="20577"/>
          <ac:spMkLst>
            <pc:docMk/>
            <pc:sldMk cId="0" sldId="258"/>
            <ac:spMk id="4" creationId="{00000000-0000-0000-0000-000000000000}"/>
          </ac:spMkLst>
        </pc:spChg>
        <pc:picChg chg="add mod">
          <ac:chgData name="Julie Crossman" userId="d902ac89-ff56-4e5d-982f-3384b0284abe" providerId="ADAL" clId="{05AB7229-F315-4CC4-99AC-B6B494E814E2}" dt="2025-05-14T17:11:18.283" v="1133" actId="1076"/>
          <ac:picMkLst>
            <pc:docMk/>
            <pc:sldMk cId="0" sldId="258"/>
            <ac:picMk id="9" creationId="{18FF2D9F-D26A-0F78-950C-5E7C960E3ADD}"/>
          </ac:picMkLst>
        </pc:picChg>
      </pc:sldChg>
      <pc:sldChg chg="addSp delSp modSp mod">
        <pc:chgData name="Julie Crossman" userId="d902ac89-ff56-4e5d-982f-3384b0284abe" providerId="ADAL" clId="{05AB7229-F315-4CC4-99AC-B6B494E814E2}" dt="2025-05-14T16:43:08.382" v="516" actId="207"/>
        <pc:sldMkLst>
          <pc:docMk/>
          <pc:sldMk cId="0" sldId="259"/>
        </pc:sldMkLst>
        <pc:spChg chg="add mod">
          <ac:chgData name="Julie Crossman" userId="d902ac89-ff56-4e5d-982f-3384b0284abe" providerId="ADAL" clId="{05AB7229-F315-4CC4-99AC-B6B494E814E2}" dt="2025-05-14T16:43:08.382" v="516" actId="207"/>
          <ac:spMkLst>
            <pc:docMk/>
            <pc:sldMk cId="0" sldId="259"/>
            <ac:spMk id="4" creationId="{7DD9A71C-DFD6-F97C-D051-34EE1F244C56}"/>
          </ac:spMkLst>
        </pc:spChg>
        <pc:picChg chg="add mod">
          <ac:chgData name="Julie Crossman" userId="d902ac89-ff56-4e5d-982f-3384b0284abe" providerId="ADAL" clId="{05AB7229-F315-4CC4-99AC-B6B494E814E2}" dt="2025-05-14T16:34:25.782" v="113" actId="1076"/>
          <ac:picMkLst>
            <pc:docMk/>
            <pc:sldMk cId="0" sldId="259"/>
            <ac:picMk id="3" creationId="{0E625108-5970-8D60-265C-459C26E7D3CB}"/>
          </ac:picMkLst>
        </pc:picChg>
      </pc:sldChg>
      <pc:sldChg chg="del">
        <pc:chgData name="Julie Crossman" userId="d902ac89-ff56-4e5d-982f-3384b0284abe" providerId="ADAL" clId="{05AB7229-F315-4CC4-99AC-B6B494E814E2}" dt="2025-05-14T16:55:06.326" v="1030" actId="47"/>
        <pc:sldMkLst>
          <pc:docMk/>
          <pc:sldMk cId="0" sldId="260"/>
        </pc:sldMkLst>
      </pc:sldChg>
      <pc:sldChg chg="del mod modShow">
        <pc:chgData name="Julie Crossman" userId="d902ac89-ff56-4e5d-982f-3384b0284abe" providerId="ADAL" clId="{05AB7229-F315-4CC4-99AC-B6B494E814E2}" dt="2025-05-21T10:52:45.760" v="1282" actId="47"/>
        <pc:sldMkLst>
          <pc:docMk/>
          <pc:sldMk cId="0" sldId="263"/>
        </pc:sldMkLst>
      </pc:sldChg>
      <pc:sldChg chg="del mod modShow">
        <pc:chgData name="Julie Crossman" userId="d902ac89-ff56-4e5d-982f-3384b0284abe" providerId="ADAL" clId="{05AB7229-F315-4CC4-99AC-B6B494E814E2}" dt="2025-05-21T10:52:43.373" v="1280" actId="47"/>
        <pc:sldMkLst>
          <pc:docMk/>
          <pc:sldMk cId="0" sldId="264"/>
        </pc:sldMkLst>
      </pc:sldChg>
      <pc:sldChg chg="del mod modShow">
        <pc:chgData name="Julie Crossman" userId="d902ac89-ff56-4e5d-982f-3384b0284abe" providerId="ADAL" clId="{05AB7229-F315-4CC4-99AC-B6B494E814E2}" dt="2025-05-21T10:52:44.662" v="1281" actId="47"/>
        <pc:sldMkLst>
          <pc:docMk/>
          <pc:sldMk cId="0" sldId="267"/>
        </pc:sldMkLst>
      </pc:sldChg>
      <pc:sldChg chg="modSp mod">
        <pc:chgData name="Julie Crossman" userId="d902ac89-ff56-4e5d-982f-3384b0284abe" providerId="ADAL" clId="{05AB7229-F315-4CC4-99AC-B6B494E814E2}" dt="2025-05-14T17:15:18.798" v="1154" actId="207"/>
        <pc:sldMkLst>
          <pc:docMk/>
          <pc:sldMk cId="0" sldId="269"/>
        </pc:sldMkLst>
        <pc:spChg chg="mod">
          <ac:chgData name="Julie Crossman" userId="d902ac89-ff56-4e5d-982f-3384b0284abe" providerId="ADAL" clId="{05AB7229-F315-4CC4-99AC-B6B494E814E2}" dt="2025-05-14T17:15:18.798" v="1154" actId="207"/>
          <ac:spMkLst>
            <pc:docMk/>
            <pc:sldMk cId="0" sldId="269"/>
            <ac:spMk id="4" creationId="{00000000-0000-0000-0000-000000000000}"/>
          </ac:spMkLst>
        </pc:spChg>
      </pc:sldChg>
      <pc:sldChg chg="add del">
        <pc:chgData name="Julie Crossman" userId="d902ac89-ff56-4e5d-982f-3384b0284abe" providerId="ADAL" clId="{05AB7229-F315-4CC4-99AC-B6B494E814E2}" dt="2025-05-14T16:55:57.319" v="1040"/>
        <pc:sldMkLst>
          <pc:docMk/>
          <pc:sldMk cId="343614135" sldId="281"/>
        </pc:sldMkLst>
      </pc:sldChg>
      <pc:sldChg chg="del">
        <pc:chgData name="Julie Crossman" userId="d902ac89-ff56-4e5d-982f-3384b0284abe" providerId="ADAL" clId="{05AB7229-F315-4CC4-99AC-B6B494E814E2}" dt="2025-05-14T16:47:47.123" v="726" actId="47"/>
        <pc:sldMkLst>
          <pc:docMk/>
          <pc:sldMk cId="1231600060" sldId="405"/>
        </pc:sldMkLst>
      </pc:sldChg>
      <pc:sldChg chg="add ord modNotes">
        <pc:chgData name="Julie Crossman" userId="d902ac89-ff56-4e5d-982f-3384b0284abe" providerId="ADAL" clId="{05AB7229-F315-4CC4-99AC-B6B494E814E2}" dt="2025-05-14T17:00:56.377" v="1107"/>
        <pc:sldMkLst>
          <pc:docMk/>
          <pc:sldMk cId="2878395410" sldId="416"/>
        </pc:sldMkLst>
      </pc:sldChg>
      <pc:sldChg chg="del mod modShow">
        <pc:chgData name="Julie Crossman" userId="d902ac89-ff56-4e5d-982f-3384b0284abe" providerId="ADAL" clId="{05AB7229-F315-4CC4-99AC-B6B494E814E2}" dt="2025-05-21T10:52:46.780" v="1283" actId="47"/>
        <pc:sldMkLst>
          <pc:docMk/>
          <pc:sldMk cId="2926685531" sldId="940"/>
        </pc:sldMkLst>
      </pc:sldChg>
      <pc:sldChg chg="del mod modShow">
        <pc:chgData name="Julie Crossman" userId="d902ac89-ff56-4e5d-982f-3384b0284abe" providerId="ADAL" clId="{05AB7229-F315-4CC4-99AC-B6B494E814E2}" dt="2025-05-21T10:52:41.721" v="1278" actId="47"/>
        <pc:sldMkLst>
          <pc:docMk/>
          <pc:sldMk cId="1551446823" sldId="942"/>
        </pc:sldMkLst>
      </pc:sldChg>
      <pc:sldChg chg="del mod modShow">
        <pc:chgData name="Julie Crossman" userId="d902ac89-ff56-4e5d-982f-3384b0284abe" providerId="ADAL" clId="{05AB7229-F315-4CC4-99AC-B6B494E814E2}" dt="2025-05-21T10:52:42.507" v="1279" actId="47"/>
        <pc:sldMkLst>
          <pc:docMk/>
          <pc:sldMk cId="2931029594" sldId="943"/>
        </pc:sldMkLst>
      </pc:sldChg>
      <pc:sldChg chg="del mod modShow">
        <pc:chgData name="Julie Crossman" userId="d902ac89-ff56-4e5d-982f-3384b0284abe" providerId="ADAL" clId="{05AB7229-F315-4CC4-99AC-B6B494E814E2}" dt="2025-05-21T10:52:48.239" v="1284" actId="47"/>
        <pc:sldMkLst>
          <pc:docMk/>
          <pc:sldMk cId="1495067154" sldId="944"/>
        </pc:sldMkLst>
      </pc:sldChg>
      <pc:sldChg chg="del mod modShow">
        <pc:chgData name="Julie Crossman" userId="d902ac89-ff56-4e5d-982f-3384b0284abe" providerId="ADAL" clId="{05AB7229-F315-4CC4-99AC-B6B494E814E2}" dt="2025-05-21T10:52:48.685" v="1285" actId="47"/>
        <pc:sldMkLst>
          <pc:docMk/>
          <pc:sldMk cId="54113998" sldId="945"/>
        </pc:sldMkLst>
      </pc:sldChg>
      <pc:sldChg chg="del mod modShow">
        <pc:chgData name="Julie Crossman" userId="d902ac89-ff56-4e5d-982f-3384b0284abe" providerId="ADAL" clId="{05AB7229-F315-4CC4-99AC-B6B494E814E2}" dt="2025-05-21T10:52:49.588" v="1286" actId="47"/>
        <pc:sldMkLst>
          <pc:docMk/>
          <pc:sldMk cId="484224264" sldId="946"/>
        </pc:sldMkLst>
      </pc:sldChg>
      <pc:sldChg chg="add">
        <pc:chgData name="Julie Crossman" userId="d902ac89-ff56-4e5d-982f-3384b0284abe" providerId="ADAL" clId="{05AB7229-F315-4CC4-99AC-B6B494E814E2}" dt="2025-05-14T16:50:12.329" v="981"/>
        <pc:sldMkLst>
          <pc:docMk/>
          <pc:sldMk cId="2161573350" sldId="972"/>
        </pc:sldMkLst>
      </pc:sldChg>
      <pc:sldChg chg="ord">
        <pc:chgData name="Julie Crossman" userId="d902ac89-ff56-4e5d-982f-3384b0284abe" providerId="ADAL" clId="{05AB7229-F315-4CC4-99AC-B6B494E814E2}" dt="2025-05-14T17:02:55.910" v="1126"/>
        <pc:sldMkLst>
          <pc:docMk/>
          <pc:sldMk cId="3697420987" sldId="1081"/>
        </pc:sldMkLst>
      </pc:sldChg>
      <pc:sldChg chg="addSp delSp modSp mod ord">
        <pc:chgData name="Julie Crossman" userId="d902ac89-ff56-4e5d-982f-3384b0284abe" providerId="ADAL" clId="{05AB7229-F315-4CC4-99AC-B6B494E814E2}" dt="2025-05-14T17:00:58.055" v="1109"/>
        <pc:sldMkLst>
          <pc:docMk/>
          <pc:sldMk cId="2762541996" sldId="1082"/>
        </pc:sldMkLst>
        <pc:spChg chg="add mod">
          <ac:chgData name="Julie Crossman" userId="d902ac89-ff56-4e5d-982f-3384b0284abe" providerId="ADAL" clId="{05AB7229-F315-4CC4-99AC-B6B494E814E2}" dt="2025-05-14T16:54:58.154" v="1029"/>
          <ac:spMkLst>
            <pc:docMk/>
            <pc:sldMk cId="2762541996" sldId="1082"/>
            <ac:spMk id="2" creationId="{749C09AF-CD6F-9279-27D6-D2FE37C1BC16}"/>
          </ac:spMkLst>
        </pc:spChg>
        <pc:grpChg chg="add">
          <ac:chgData name="Julie Crossman" userId="d902ac89-ff56-4e5d-982f-3384b0284abe" providerId="ADAL" clId="{05AB7229-F315-4CC4-99AC-B6B494E814E2}" dt="2025-05-14T16:54:40.650" v="1024" actId="26606"/>
          <ac:grpSpMkLst>
            <pc:docMk/>
            <pc:sldMk cId="2762541996" sldId="1082"/>
            <ac:grpSpMk id="19" creationId="{6E61B563-A4B2-5783-81AF-A2A053D74769}"/>
          </ac:grpSpMkLst>
        </pc:grpChg>
        <pc:picChg chg="add mod">
          <ac:chgData name="Julie Crossman" userId="d902ac89-ff56-4e5d-982f-3384b0284abe" providerId="ADAL" clId="{05AB7229-F315-4CC4-99AC-B6B494E814E2}" dt="2025-05-14T16:54:54.809" v="1026" actId="27614"/>
          <ac:picMkLst>
            <pc:docMk/>
            <pc:sldMk cId="2762541996" sldId="1082"/>
            <ac:picMk id="5" creationId="{FB4DD77D-6D7E-18DB-E110-5FF4980B2C1B}"/>
          </ac:picMkLst>
        </pc:picChg>
      </pc:sldChg>
      <pc:sldChg chg="addSp delSp modSp add mod">
        <pc:chgData name="Julie Crossman" userId="d902ac89-ff56-4e5d-982f-3384b0284abe" providerId="ADAL" clId="{05AB7229-F315-4CC4-99AC-B6B494E814E2}" dt="2025-05-14T16:48:00.414" v="728" actId="313"/>
        <pc:sldMkLst>
          <pc:docMk/>
          <pc:sldMk cId="2008997846" sldId="1083"/>
        </pc:sldMkLst>
        <pc:spChg chg="mod">
          <ac:chgData name="Julie Crossman" userId="d902ac89-ff56-4e5d-982f-3384b0284abe" providerId="ADAL" clId="{05AB7229-F315-4CC4-99AC-B6B494E814E2}" dt="2025-05-14T16:48:00.414" v="728" actId="313"/>
          <ac:spMkLst>
            <pc:docMk/>
            <pc:sldMk cId="2008997846" sldId="1083"/>
            <ac:spMk id="19" creationId="{56A4CFEB-57A1-0A6F-F2F4-BF65EC63F9CD}"/>
          </ac:spMkLst>
        </pc:spChg>
        <pc:picChg chg="add mod">
          <ac:chgData name="Julie Crossman" userId="d902ac89-ff56-4e5d-982f-3384b0284abe" providerId="ADAL" clId="{05AB7229-F315-4CC4-99AC-B6B494E814E2}" dt="2025-05-14T16:39:58.337" v="348" actId="1076"/>
          <ac:picMkLst>
            <pc:docMk/>
            <pc:sldMk cId="2008997846" sldId="1083"/>
            <ac:picMk id="4" creationId="{2B381E99-C860-A8C6-4D09-EBEE8F1C3328}"/>
          </ac:picMkLst>
        </pc:picChg>
      </pc:sldChg>
      <pc:sldChg chg="addSp modSp new mod ord setBg">
        <pc:chgData name="Julie Crossman" userId="d902ac89-ff56-4e5d-982f-3384b0284abe" providerId="ADAL" clId="{05AB7229-F315-4CC4-99AC-B6B494E814E2}" dt="2025-05-14T16:47:34.398" v="725"/>
        <pc:sldMkLst>
          <pc:docMk/>
          <pc:sldMk cId="2007329877" sldId="1084"/>
        </pc:sldMkLst>
        <pc:spChg chg="add mod">
          <ac:chgData name="Julie Crossman" userId="d902ac89-ff56-4e5d-982f-3384b0284abe" providerId="ADAL" clId="{05AB7229-F315-4CC4-99AC-B6B494E814E2}" dt="2025-05-14T16:47:26.445" v="723" actId="20577"/>
          <ac:spMkLst>
            <pc:docMk/>
            <pc:sldMk cId="2007329877" sldId="1084"/>
            <ac:spMk id="4" creationId="{2C6FA086-AE06-7D41-2C9C-851A4A226022}"/>
          </ac:spMkLst>
        </pc:spChg>
        <pc:grpChg chg="add">
          <ac:chgData name="Julie Crossman" userId="d902ac89-ff56-4e5d-982f-3384b0284abe" providerId="ADAL" clId="{05AB7229-F315-4CC4-99AC-B6B494E814E2}" dt="2025-05-14T16:45:06.364" v="519" actId="26606"/>
          <ac:grpSpMkLst>
            <pc:docMk/>
            <pc:sldMk cId="2007329877" sldId="1084"/>
            <ac:grpSpMk id="8" creationId="{63737881-458F-40AD-B72B-B57D267DC423}"/>
          </ac:grpSpMkLst>
        </pc:grpChg>
        <pc:picChg chg="add mod">
          <ac:chgData name="Julie Crossman" userId="d902ac89-ff56-4e5d-982f-3384b0284abe" providerId="ADAL" clId="{05AB7229-F315-4CC4-99AC-B6B494E814E2}" dt="2025-05-14T16:45:06.364" v="519" actId="26606"/>
          <ac:picMkLst>
            <pc:docMk/>
            <pc:sldMk cId="2007329877" sldId="1084"/>
            <ac:picMk id="3" creationId="{AB536C00-4AAE-BD02-E1D6-2FE69E1CE355}"/>
          </ac:picMkLst>
        </pc:picChg>
      </pc:sldChg>
      <pc:sldChg chg="new del">
        <pc:chgData name="Julie Crossman" userId="d902ac89-ff56-4e5d-982f-3384b0284abe" providerId="ADAL" clId="{05AB7229-F315-4CC4-99AC-B6B494E814E2}" dt="2025-05-14T16:48:20.277" v="731" actId="47"/>
        <pc:sldMkLst>
          <pc:docMk/>
          <pc:sldMk cId="3613497698" sldId="1085"/>
        </pc:sldMkLst>
      </pc:sldChg>
      <pc:sldChg chg="addSp delSp modSp add mod">
        <pc:chgData name="Julie Crossman" userId="d902ac89-ff56-4e5d-982f-3384b0284abe" providerId="ADAL" clId="{05AB7229-F315-4CC4-99AC-B6B494E814E2}" dt="2025-05-14T16:49:57.560" v="979" actId="1076"/>
        <pc:sldMkLst>
          <pc:docMk/>
          <pc:sldMk cId="3601234119" sldId="1086"/>
        </pc:sldMkLst>
        <pc:spChg chg="mod">
          <ac:chgData name="Julie Crossman" userId="d902ac89-ff56-4e5d-982f-3384b0284abe" providerId="ADAL" clId="{05AB7229-F315-4CC4-99AC-B6B494E814E2}" dt="2025-05-14T16:49:45.037" v="975" actId="14100"/>
          <ac:spMkLst>
            <pc:docMk/>
            <pc:sldMk cId="3601234119" sldId="1086"/>
            <ac:spMk id="2" creationId="{E6FECE33-5BB6-344F-F8F7-4564FF1329F6}"/>
          </ac:spMkLst>
        </pc:spChg>
        <pc:spChg chg="mod">
          <ac:chgData name="Julie Crossman" userId="d902ac89-ff56-4e5d-982f-3384b0284abe" providerId="ADAL" clId="{05AB7229-F315-4CC4-99AC-B6B494E814E2}" dt="2025-05-14T16:49:52.669" v="977" actId="14100"/>
          <ac:spMkLst>
            <pc:docMk/>
            <pc:sldMk cId="3601234119" sldId="1086"/>
            <ac:spMk id="10" creationId="{41E16090-4754-E2E1-12FC-B37A235A57FA}"/>
          </ac:spMkLst>
        </pc:spChg>
        <pc:spChg chg="mod">
          <ac:chgData name="Julie Crossman" userId="d902ac89-ff56-4e5d-982f-3384b0284abe" providerId="ADAL" clId="{05AB7229-F315-4CC4-99AC-B6B494E814E2}" dt="2025-05-14T16:49:39.461" v="973" actId="1076"/>
          <ac:spMkLst>
            <pc:docMk/>
            <pc:sldMk cId="3601234119" sldId="1086"/>
            <ac:spMk id="19" creationId="{8F268315-20B3-A43C-22A8-BD0154C91747}"/>
          </ac:spMkLst>
        </pc:spChg>
        <pc:picChg chg="add mod">
          <ac:chgData name="Julie Crossman" userId="d902ac89-ff56-4e5d-982f-3384b0284abe" providerId="ADAL" clId="{05AB7229-F315-4CC4-99AC-B6B494E814E2}" dt="2025-05-14T16:49:57.560" v="979" actId="1076"/>
          <ac:picMkLst>
            <pc:docMk/>
            <pc:sldMk cId="3601234119" sldId="1086"/>
            <ac:picMk id="3" creationId="{A9431F84-F801-9309-C407-210EE60B4480}"/>
          </ac:picMkLst>
        </pc:picChg>
      </pc:sldChg>
      <pc:sldChg chg="addSp delSp modSp new mod ord setBg">
        <pc:chgData name="Julie Crossman" userId="d902ac89-ff56-4e5d-982f-3384b0284abe" providerId="ADAL" clId="{05AB7229-F315-4CC4-99AC-B6B494E814E2}" dt="2025-05-14T17:01:35.766" v="1111"/>
        <pc:sldMkLst>
          <pc:docMk/>
          <pc:sldMk cId="1312856079" sldId="1087"/>
        </pc:sldMkLst>
        <pc:spChg chg="add mod ord">
          <ac:chgData name="Julie Crossman" userId="d902ac89-ff56-4e5d-982f-3384b0284abe" providerId="ADAL" clId="{05AB7229-F315-4CC4-99AC-B6B494E814E2}" dt="2025-05-14T17:00:05.954" v="1102" actId="255"/>
          <ac:spMkLst>
            <pc:docMk/>
            <pc:sldMk cId="1312856079" sldId="1087"/>
            <ac:spMk id="2" creationId="{61D0260E-E901-ED4A-F495-0F4B940BCAB2}"/>
          </ac:spMkLst>
        </pc:spChg>
        <pc:spChg chg="add mod">
          <ac:chgData name="Julie Crossman" userId="d902ac89-ff56-4e5d-982f-3384b0284abe" providerId="ADAL" clId="{05AB7229-F315-4CC4-99AC-B6B494E814E2}" dt="2025-05-14T17:00:22.422" v="1103" actId="207"/>
          <ac:spMkLst>
            <pc:docMk/>
            <pc:sldMk cId="1312856079" sldId="1087"/>
            <ac:spMk id="3" creationId="{F441AE31-351F-8DAD-1B7B-50B704070DAC}"/>
          </ac:spMkLst>
        </pc:spChg>
        <pc:picChg chg="add mod">
          <ac:chgData name="Julie Crossman" userId="d902ac89-ff56-4e5d-982f-3384b0284abe" providerId="ADAL" clId="{05AB7229-F315-4CC4-99AC-B6B494E814E2}" dt="2025-05-14T16:59:51.195" v="1099" actId="26606"/>
          <ac:picMkLst>
            <pc:docMk/>
            <pc:sldMk cId="1312856079" sldId="1087"/>
            <ac:picMk id="5" creationId="{9061BA55-0D0E-92DC-24D6-FD130B9C6BDE}"/>
          </ac:picMkLst>
        </pc:picChg>
      </pc:sldChg>
      <pc:sldChg chg="new del">
        <pc:chgData name="Julie Crossman" userId="d902ac89-ff56-4e5d-982f-3384b0284abe" providerId="ADAL" clId="{05AB7229-F315-4CC4-99AC-B6B494E814E2}" dt="2025-05-14T16:55:47.210" v="1037" actId="47"/>
        <pc:sldMkLst>
          <pc:docMk/>
          <pc:sldMk cId="1926100195" sldId="1087"/>
        </pc:sldMkLst>
      </pc:sldChg>
      <pc:sldChg chg="new del">
        <pc:chgData name="Julie Crossman" userId="d902ac89-ff56-4e5d-982f-3384b0284abe" providerId="ADAL" clId="{05AB7229-F315-4CC4-99AC-B6B494E814E2}" dt="2025-05-14T16:50:14.480" v="982" actId="47"/>
        <pc:sldMkLst>
          <pc:docMk/>
          <pc:sldMk cId="3378080304" sldId="1087"/>
        </pc:sldMkLst>
      </pc:sldChg>
      <pc:sldChg chg="new del">
        <pc:chgData name="Julie Crossman" userId="d902ac89-ff56-4e5d-982f-3384b0284abe" providerId="ADAL" clId="{05AB7229-F315-4CC4-99AC-B6B494E814E2}" dt="2025-05-14T16:55:32.250" v="1035" actId="47"/>
        <pc:sldMkLst>
          <pc:docMk/>
          <pc:sldMk cId="3978212618" sldId="1087"/>
        </pc:sldMkLst>
      </pc:sldChg>
      <pc:sldChg chg="addSp delSp modSp new del mod setBg">
        <pc:chgData name="Julie Crossman" userId="d902ac89-ff56-4e5d-982f-3384b0284abe" providerId="ADAL" clId="{05AB7229-F315-4CC4-99AC-B6B494E814E2}" dt="2025-05-14T17:02:57.509" v="1127" actId="47"/>
        <pc:sldMkLst>
          <pc:docMk/>
          <pc:sldMk cId="1570238266" sldId="1088"/>
        </pc:sldMkLst>
      </pc:sldChg>
      <pc:sldChg chg="addSp delSp modSp add mod">
        <pc:chgData name="Julie Crossman" userId="d902ac89-ff56-4e5d-982f-3384b0284abe" providerId="ADAL" clId="{05AB7229-F315-4CC4-99AC-B6B494E814E2}" dt="2025-05-14T17:21:19.379" v="1198" actId="1076"/>
        <pc:sldMkLst>
          <pc:docMk/>
          <pc:sldMk cId="1844518397" sldId="1088"/>
        </pc:sldMkLst>
        <pc:spChg chg="mod">
          <ac:chgData name="Julie Crossman" userId="d902ac89-ff56-4e5d-982f-3384b0284abe" providerId="ADAL" clId="{05AB7229-F315-4CC4-99AC-B6B494E814E2}" dt="2025-05-14T17:18:10.965" v="1171" actId="20577"/>
          <ac:spMkLst>
            <pc:docMk/>
            <pc:sldMk cId="1844518397" sldId="1088"/>
            <ac:spMk id="4" creationId="{677AACE9-6CE0-365F-80C3-CF14946CC878}"/>
          </ac:spMkLst>
        </pc:spChg>
        <pc:picChg chg="add mod">
          <ac:chgData name="Julie Crossman" userId="d902ac89-ff56-4e5d-982f-3384b0284abe" providerId="ADAL" clId="{05AB7229-F315-4CC4-99AC-B6B494E814E2}" dt="2025-05-14T17:21:19.379" v="1198" actId="1076"/>
          <ac:picMkLst>
            <pc:docMk/>
            <pc:sldMk cId="1844518397" sldId="1088"/>
            <ac:picMk id="5" creationId="{0D8B13F3-30C5-8FBE-A173-D5A9C9E15787}"/>
          </ac:picMkLst>
        </pc:picChg>
      </pc:sldChg>
      <pc:sldChg chg="new del">
        <pc:chgData name="Julie Crossman" userId="d902ac89-ff56-4e5d-982f-3384b0284abe" providerId="ADAL" clId="{05AB7229-F315-4CC4-99AC-B6B494E814E2}" dt="2025-05-14T17:17:48.575" v="1156" actId="680"/>
        <pc:sldMkLst>
          <pc:docMk/>
          <pc:sldMk cId="2175695741" sldId="1088"/>
        </pc:sldMkLst>
      </pc:sldChg>
      <pc:sldChg chg="addSp delSp modSp add mod">
        <pc:chgData name="Julie Crossman" userId="d902ac89-ff56-4e5d-982f-3384b0284abe" providerId="ADAL" clId="{05AB7229-F315-4CC4-99AC-B6B494E814E2}" dt="2025-05-14T17:21:06.671" v="1197" actId="1076"/>
        <pc:sldMkLst>
          <pc:docMk/>
          <pc:sldMk cId="1439243084" sldId="1089"/>
        </pc:sldMkLst>
        <pc:spChg chg="mod">
          <ac:chgData name="Julie Crossman" userId="d902ac89-ff56-4e5d-982f-3384b0284abe" providerId="ADAL" clId="{05AB7229-F315-4CC4-99AC-B6B494E814E2}" dt="2025-05-14T17:19:50.239" v="1191" actId="20577"/>
          <ac:spMkLst>
            <pc:docMk/>
            <pc:sldMk cId="1439243084" sldId="1089"/>
            <ac:spMk id="4" creationId="{82709548-4FB6-1CF3-C15F-57DCE507425D}"/>
          </ac:spMkLst>
        </pc:spChg>
        <pc:picChg chg="add mod">
          <ac:chgData name="Julie Crossman" userId="d902ac89-ff56-4e5d-982f-3384b0284abe" providerId="ADAL" clId="{05AB7229-F315-4CC4-99AC-B6B494E814E2}" dt="2025-05-14T17:21:06.671" v="1197" actId="1076"/>
          <ac:picMkLst>
            <pc:docMk/>
            <pc:sldMk cId="1439243084" sldId="1089"/>
            <ac:picMk id="6" creationId="{3A6E1413-9335-1D80-BEC9-2B31C48249C2}"/>
          </ac:picMkLst>
        </pc:picChg>
      </pc:sldChg>
      <pc:sldChg chg="new del">
        <pc:chgData name="Julie Crossman" userId="d902ac89-ff56-4e5d-982f-3384b0284abe" providerId="ADAL" clId="{05AB7229-F315-4CC4-99AC-B6B494E814E2}" dt="2025-05-14T17:19:31.885" v="1178" actId="47"/>
        <pc:sldMkLst>
          <pc:docMk/>
          <pc:sldMk cId="3799391923" sldId="1089"/>
        </pc:sldMkLst>
      </pc:sldChg>
      <pc:sldChg chg="addSp delSp modSp add mod">
        <pc:chgData name="Julie Crossman" userId="d902ac89-ff56-4e5d-982f-3384b0284abe" providerId="ADAL" clId="{05AB7229-F315-4CC4-99AC-B6B494E814E2}" dt="2025-05-15T08:47:21.640" v="1275" actId="27636"/>
        <pc:sldMkLst>
          <pc:docMk/>
          <pc:sldMk cId="2925267915" sldId="1090"/>
        </pc:sldMkLst>
        <pc:spChg chg="mod">
          <ac:chgData name="Julie Crossman" userId="d902ac89-ff56-4e5d-982f-3384b0284abe" providerId="ADAL" clId="{05AB7229-F315-4CC4-99AC-B6B494E814E2}" dt="2025-05-15T08:47:10.902" v="1272" actId="14100"/>
          <ac:spMkLst>
            <pc:docMk/>
            <pc:sldMk cId="2925267915" sldId="1090"/>
            <ac:spMk id="2" creationId="{4C1EC606-8848-453D-C780-38FDC1B02501}"/>
          </ac:spMkLst>
        </pc:spChg>
        <pc:spChg chg="mod">
          <ac:chgData name="Julie Crossman" userId="d902ac89-ff56-4e5d-982f-3384b0284abe" providerId="ADAL" clId="{05AB7229-F315-4CC4-99AC-B6B494E814E2}" dt="2025-05-15T08:47:15.374" v="1273" actId="14100"/>
          <ac:spMkLst>
            <pc:docMk/>
            <pc:sldMk cId="2925267915" sldId="1090"/>
            <ac:spMk id="5" creationId="{4F167844-E842-9076-1974-691F9DF73CAA}"/>
          </ac:spMkLst>
        </pc:spChg>
        <pc:spChg chg="add mod">
          <ac:chgData name="Julie Crossman" userId="d902ac89-ff56-4e5d-982f-3384b0284abe" providerId="ADAL" clId="{05AB7229-F315-4CC4-99AC-B6B494E814E2}" dt="2025-05-15T08:47:21.640" v="1275" actId="27636"/>
          <ac:spMkLst>
            <pc:docMk/>
            <pc:sldMk cId="2925267915" sldId="1090"/>
            <ac:spMk id="18" creationId="{76E55ADE-043F-D269-1F34-CCCFDFB88341}"/>
          </ac:spMkLst>
        </pc:spChg>
      </pc:sldChg>
      <pc:sldMasterChg chg="del delSldLayout">
        <pc:chgData name="Julie Crossman" userId="d902ac89-ff56-4e5d-982f-3384b0284abe" providerId="ADAL" clId="{05AB7229-F315-4CC4-99AC-B6B494E814E2}" dt="2025-05-14T16:47:47.123" v="726" actId="47"/>
        <pc:sldMasterMkLst>
          <pc:docMk/>
          <pc:sldMasterMk cId="3832185046" sldId="2147483660"/>
        </pc:sldMasterMkLst>
        <pc:sldLayoutChg chg="del">
          <pc:chgData name="Julie Crossman" userId="d902ac89-ff56-4e5d-982f-3384b0284abe" providerId="ADAL" clId="{05AB7229-F315-4CC4-99AC-B6B494E814E2}" dt="2025-05-14T16:47:47.123" v="726" actId="47"/>
          <pc:sldLayoutMkLst>
            <pc:docMk/>
            <pc:sldMasterMk cId="3832185046" sldId="2147483660"/>
            <pc:sldLayoutMk cId="3023853134" sldId="2147483661"/>
          </pc:sldLayoutMkLst>
        </pc:sldLayoutChg>
        <pc:sldLayoutChg chg="del">
          <pc:chgData name="Julie Crossman" userId="d902ac89-ff56-4e5d-982f-3384b0284abe" providerId="ADAL" clId="{05AB7229-F315-4CC4-99AC-B6B494E814E2}" dt="2025-05-14T16:47:47.123" v="726" actId="47"/>
          <pc:sldLayoutMkLst>
            <pc:docMk/>
            <pc:sldMasterMk cId="3832185046" sldId="2147483660"/>
            <pc:sldLayoutMk cId="3584210882" sldId="21474836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21.05.2025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5A2668-57C8-435C-9244-65EEF4ADAB16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238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Human relations approach - Improve the worker-manager relationship.  This will lead  to a satisfied worker. A satisfied worker will be a more productive worker.</a:t>
            </a:r>
          </a:p>
          <a:p>
            <a:endParaRPr lang="en-US"/>
          </a:p>
          <a:p>
            <a:r>
              <a:rPr lang="en-US"/>
              <a:t>Human resources approach - When managers treat their workers as valuable resources and help them improve their skills and knowledge, this helps the worker perform better. This in turn increases worker job satisfaction.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1600" y="3849117"/>
            <a:ext cx="15544800" cy="1178727"/>
          </a:xfrm>
        </p:spPr>
        <p:txBody>
          <a:bodyPr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Beginning the Journey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4580" y="8322489"/>
            <a:ext cx="12801600" cy="973911"/>
          </a:xfrm>
        </p:spPr>
        <p:txBody>
          <a:bodyPr>
            <a:normAutofit/>
          </a:bodyPr>
          <a:lstStyle>
            <a:lvl1pPr marL="0" indent="0" algn="ctr">
              <a:buNone/>
              <a:defRPr sz="4500">
                <a:solidFill>
                  <a:schemeClr val="bg1"/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grpSp>
        <p:nvGrpSpPr>
          <p:cNvPr id="37" name="Group 36"/>
          <p:cNvGrpSpPr/>
          <p:nvPr userDrawn="1"/>
        </p:nvGrpSpPr>
        <p:grpSpPr>
          <a:xfrm>
            <a:off x="7510669" y="326564"/>
            <a:ext cx="3216826" cy="2895608"/>
            <a:chOff x="3621078" y="214290"/>
            <a:chExt cx="1903422" cy="2284473"/>
          </a:xfrm>
        </p:grpSpPr>
        <p:pic>
          <p:nvPicPr>
            <p:cNvPr id="7" name="Picture 6" descr="000_004_Large Discovery globe.png"/>
            <p:cNvPicPr>
              <a:picLocks noChangeAspect="1"/>
            </p:cNvPicPr>
            <p:nvPr userDrawn="1"/>
          </p:nvPicPr>
          <p:blipFill>
            <a:blip r:embed="rId2" cstate="print"/>
            <a:stretch>
              <a:fillRect/>
            </a:stretch>
          </p:blipFill>
          <p:spPr>
            <a:xfrm>
              <a:off x="3643306" y="214290"/>
              <a:ext cx="1801372" cy="1822708"/>
            </a:xfrm>
            <a:prstGeom prst="rect">
              <a:avLst/>
            </a:prstGeom>
          </p:spPr>
        </p:pic>
        <p:pic>
          <p:nvPicPr>
            <p:cNvPr id="8" name="Picture 7" descr="000_008_Insights Discovery.png"/>
            <p:cNvPicPr>
              <a:picLocks noChangeAspect="1"/>
            </p:cNvPicPr>
            <p:nvPr userDrawn="1"/>
          </p:nvPicPr>
          <p:blipFill>
            <a:blip r:embed="rId3" cstate="print">
              <a:lum bright="100000" contrast="100000"/>
            </a:blip>
            <a:stretch>
              <a:fillRect/>
            </a:stretch>
          </p:blipFill>
          <p:spPr>
            <a:xfrm>
              <a:off x="3621078" y="2079616"/>
              <a:ext cx="1903422" cy="419147"/>
            </a:xfrm>
            <a:prstGeom prst="rect">
              <a:avLst/>
            </a:prstGeom>
          </p:spPr>
        </p:pic>
      </p:grpSp>
      <p:sp>
        <p:nvSpPr>
          <p:cNvPr id="39" name="Freeform 38"/>
          <p:cNvSpPr/>
          <p:nvPr userDrawn="1"/>
        </p:nvSpPr>
        <p:spPr>
          <a:xfrm>
            <a:off x="-2293257" y="5143492"/>
            <a:ext cx="21749658" cy="3181359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7" name="Freeform 16"/>
          <p:cNvSpPr/>
          <p:nvPr userDrawn="1"/>
        </p:nvSpPr>
        <p:spPr>
          <a:xfrm>
            <a:off x="-2212908" y="5539122"/>
            <a:ext cx="20650200" cy="2146190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571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0" name="Freeform 19"/>
          <p:cNvSpPr/>
          <p:nvPr userDrawn="1"/>
        </p:nvSpPr>
        <p:spPr>
          <a:xfrm>
            <a:off x="-3225800" y="4356998"/>
            <a:ext cx="23053396" cy="3227621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4" name="Oval 33"/>
          <p:cNvSpPr/>
          <p:nvPr userDrawn="1"/>
        </p:nvSpPr>
        <p:spPr>
          <a:xfrm>
            <a:off x="1952576" y="5998341"/>
            <a:ext cx="714380" cy="535785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5" name="Oval 34"/>
          <p:cNvSpPr/>
          <p:nvPr userDrawn="1"/>
        </p:nvSpPr>
        <p:spPr>
          <a:xfrm>
            <a:off x="1152470" y="6105648"/>
            <a:ext cx="714380" cy="535785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Oval 23"/>
          <p:cNvSpPr/>
          <p:nvPr userDrawn="1"/>
        </p:nvSpPr>
        <p:spPr>
          <a:xfrm>
            <a:off x="15956262" y="6440657"/>
            <a:ext cx="714380" cy="535785"/>
          </a:xfrm>
          <a:prstGeom prst="ellipse">
            <a:avLst/>
          </a:prstGeom>
          <a:solidFill>
            <a:schemeClr val="tx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Oval 25"/>
          <p:cNvSpPr/>
          <p:nvPr userDrawn="1"/>
        </p:nvSpPr>
        <p:spPr>
          <a:xfrm>
            <a:off x="7115150" y="6618350"/>
            <a:ext cx="714380" cy="53578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7" name="Oval 26"/>
          <p:cNvSpPr/>
          <p:nvPr userDrawn="1"/>
        </p:nvSpPr>
        <p:spPr>
          <a:xfrm>
            <a:off x="5764496" y="6320186"/>
            <a:ext cx="714380" cy="535785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8" name="Oval 27"/>
          <p:cNvSpPr/>
          <p:nvPr userDrawn="1"/>
        </p:nvSpPr>
        <p:spPr>
          <a:xfrm>
            <a:off x="5013932" y="6225210"/>
            <a:ext cx="714380" cy="535785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9" name="Oval 28"/>
          <p:cNvSpPr/>
          <p:nvPr userDrawn="1"/>
        </p:nvSpPr>
        <p:spPr>
          <a:xfrm>
            <a:off x="7814026" y="6739874"/>
            <a:ext cx="714380" cy="535785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0" name="Oval 29"/>
          <p:cNvSpPr/>
          <p:nvPr userDrawn="1"/>
        </p:nvSpPr>
        <p:spPr>
          <a:xfrm>
            <a:off x="11839596" y="7293326"/>
            <a:ext cx="714380" cy="535785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1" name="Oval 30"/>
          <p:cNvSpPr/>
          <p:nvPr userDrawn="1"/>
        </p:nvSpPr>
        <p:spPr>
          <a:xfrm>
            <a:off x="12567324" y="7300917"/>
            <a:ext cx="714380" cy="535785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3" name="Oval 32"/>
          <p:cNvSpPr/>
          <p:nvPr userDrawn="1"/>
        </p:nvSpPr>
        <p:spPr>
          <a:xfrm>
            <a:off x="8522968" y="6871914"/>
            <a:ext cx="714380" cy="535785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3" name="Footer Placeholder 3"/>
          <p:cNvSpPr txBox="1">
            <a:spLocks/>
          </p:cNvSpPr>
          <p:nvPr userDrawn="1"/>
        </p:nvSpPr>
        <p:spPr>
          <a:xfrm>
            <a:off x="0" y="9815513"/>
            <a:ext cx="18288000" cy="300038"/>
          </a:xfrm>
          <a:prstGeom prst="rect">
            <a:avLst/>
          </a:prstGeom>
        </p:spPr>
        <p:txBody>
          <a:bodyPr vert="horz" lIns="137160" tIns="68580" rIns="137160" bIns="68580" rtlCol="0" anchor="ctr"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 Discovery and Insights Learning Systems were originated by 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Andy Lothian.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Insights, Insights Discovery and the Insights Wheel are registered trademarks of The Insights Group Ltd.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9235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0" name="Group 19"/>
          <p:cNvGrpSpPr/>
          <p:nvPr userDrawn="1"/>
        </p:nvGrpSpPr>
        <p:grpSpPr>
          <a:xfrm rot="177819">
            <a:off x="-2790916" y="7618640"/>
            <a:ext cx="27279600" cy="3147654"/>
            <a:chOff x="-1395458" y="4926693"/>
            <a:chExt cx="13639800" cy="2098436"/>
          </a:xfrm>
        </p:grpSpPr>
        <p:sp>
          <p:nvSpPr>
            <p:cNvPr id="30" name="Freeform 29"/>
            <p:cNvSpPr/>
            <p:nvPr userDrawn="1"/>
          </p:nvSpPr>
          <p:spPr>
            <a:xfrm>
              <a:off x="-1395458" y="5178878"/>
              <a:ext cx="13639800" cy="17780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1" name="Freeform 30"/>
            <p:cNvSpPr/>
            <p:nvPr userDrawn="1"/>
          </p:nvSpPr>
          <p:spPr>
            <a:xfrm>
              <a:off x="-1364343" y="4926693"/>
              <a:ext cx="13324114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3" name="Oval 32"/>
            <p:cNvSpPr/>
            <p:nvPr userDrawn="1"/>
          </p:nvSpPr>
          <p:spPr>
            <a:xfrm>
              <a:off x="7768609" y="5355295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4" name="Oval 33"/>
            <p:cNvSpPr/>
            <p:nvPr userDrawn="1"/>
          </p:nvSpPr>
          <p:spPr>
            <a:xfrm>
              <a:off x="8051799" y="5379375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5" name="Oval 34"/>
            <p:cNvSpPr/>
            <p:nvPr userDrawn="1"/>
          </p:nvSpPr>
          <p:spPr>
            <a:xfrm>
              <a:off x="2516877" y="631383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6" name="Oval 35"/>
            <p:cNvSpPr/>
            <p:nvPr userDrawn="1"/>
          </p:nvSpPr>
          <p:spPr>
            <a:xfrm>
              <a:off x="5719484" y="5568113"/>
              <a:ext cx="263865" cy="26386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7" name="Oval 36"/>
            <p:cNvSpPr/>
            <p:nvPr userDrawn="1"/>
          </p:nvSpPr>
          <p:spPr>
            <a:xfrm>
              <a:off x="6038751" y="550582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1369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8" name="Oval 37"/>
            <p:cNvSpPr/>
            <p:nvPr userDrawn="1"/>
          </p:nvSpPr>
          <p:spPr>
            <a:xfrm>
              <a:off x="1940292" y="6357144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9" name="Oval 38"/>
            <p:cNvSpPr/>
            <p:nvPr userDrawn="1"/>
          </p:nvSpPr>
          <p:spPr>
            <a:xfrm>
              <a:off x="4678211" y="5844313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0" name="Oval 39"/>
            <p:cNvSpPr/>
            <p:nvPr userDrawn="1"/>
          </p:nvSpPr>
          <p:spPr>
            <a:xfrm>
              <a:off x="7012126" y="5362290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1" name="Oval 40"/>
            <p:cNvSpPr/>
            <p:nvPr userDrawn="1"/>
          </p:nvSpPr>
          <p:spPr>
            <a:xfrm>
              <a:off x="7329048" y="5325447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2" name="Oval 41"/>
            <p:cNvSpPr/>
            <p:nvPr userDrawn="1"/>
          </p:nvSpPr>
          <p:spPr>
            <a:xfrm>
              <a:off x="6306855" y="5459034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3" name="Oval 42"/>
            <p:cNvSpPr/>
            <p:nvPr userDrawn="1"/>
          </p:nvSpPr>
          <p:spPr>
            <a:xfrm>
              <a:off x="5429256" y="5648794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4" name="Oval 43"/>
            <p:cNvSpPr/>
            <p:nvPr userDrawn="1"/>
          </p:nvSpPr>
          <p:spPr>
            <a:xfrm>
              <a:off x="2809362" y="626286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5" name="Freeform 44"/>
            <p:cNvSpPr/>
            <p:nvPr userDrawn="1"/>
          </p:nvSpPr>
          <p:spPr>
            <a:xfrm>
              <a:off x="-812800" y="5630635"/>
              <a:ext cx="12554857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673865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8" name="Group 27"/>
          <p:cNvGrpSpPr/>
          <p:nvPr userDrawn="1"/>
        </p:nvGrpSpPr>
        <p:grpSpPr>
          <a:xfrm>
            <a:off x="-2239133" y="8660425"/>
            <a:ext cx="19226530" cy="3145811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061556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4" name="Group 27"/>
          <p:cNvGrpSpPr/>
          <p:nvPr userDrawn="1"/>
        </p:nvGrpSpPr>
        <p:grpSpPr>
          <a:xfrm flipH="1">
            <a:off x="2011747" y="8714095"/>
            <a:ext cx="19226530" cy="3145811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717923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952750"/>
            <a:ext cx="16459200" cy="65341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8204200" cy="1816893"/>
          </a:xfrm>
        </p:spPr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33400" y="9967913"/>
            <a:ext cx="17754600" cy="319088"/>
          </a:xfrm>
          <a:prstGeom prst="rect">
            <a:avLst/>
          </a:prstGeom>
        </p:spPr>
        <p:txBody>
          <a:bodyPr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/>
              <a:t>© The Insights Group Ltd, 2009. All rights reserved.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0254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6731000" cy="3245643"/>
          </a:xfrm>
        </p:spPr>
        <p:txBody>
          <a:bodyPr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Freeform 14"/>
          <p:cNvSpPr/>
          <p:nvPr userDrawn="1"/>
        </p:nvSpPr>
        <p:spPr>
          <a:xfrm>
            <a:off x="-1954530" y="8145235"/>
            <a:ext cx="13656376" cy="2471738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6" name="Freeform 15"/>
          <p:cNvSpPr/>
          <p:nvPr userDrawn="1"/>
        </p:nvSpPr>
        <p:spPr>
          <a:xfrm>
            <a:off x="-2344353" y="8397648"/>
            <a:ext cx="17558954" cy="3038475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7" name="Oval 16"/>
          <p:cNvSpPr/>
          <p:nvPr userDrawn="1"/>
        </p:nvSpPr>
        <p:spPr>
          <a:xfrm>
            <a:off x="286591" y="8102842"/>
            <a:ext cx="527730" cy="395798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Oval 17"/>
          <p:cNvSpPr/>
          <p:nvPr userDrawn="1"/>
        </p:nvSpPr>
        <p:spPr>
          <a:xfrm>
            <a:off x="5554781" y="9805469"/>
            <a:ext cx="527730" cy="395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Oval 18"/>
          <p:cNvSpPr/>
          <p:nvPr userDrawn="1"/>
        </p:nvSpPr>
        <p:spPr>
          <a:xfrm>
            <a:off x="3984329" y="9361624"/>
            <a:ext cx="527730" cy="395798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0" name="Oval 19"/>
          <p:cNvSpPr/>
          <p:nvPr userDrawn="1"/>
        </p:nvSpPr>
        <p:spPr>
          <a:xfrm>
            <a:off x="806217" y="8228770"/>
            <a:ext cx="527730" cy="395798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1" name="Oval 20"/>
          <p:cNvSpPr/>
          <p:nvPr userDrawn="1"/>
        </p:nvSpPr>
        <p:spPr>
          <a:xfrm>
            <a:off x="1323989" y="8362654"/>
            <a:ext cx="527730" cy="395798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2" name="Oval 21"/>
          <p:cNvSpPr/>
          <p:nvPr userDrawn="1"/>
        </p:nvSpPr>
        <p:spPr>
          <a:xfrm>
            <a:off x="5007767" y="9699911"/>
            <a:ext cx="527730" cy="395798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3" name="Oval 22"/>
          <p:cNvSpPr/>
          <p:nvPr userDrawn="1"/>
        </p:nvSpPr>
        <p:spPr>
          <a:xfrm>
            <a:off x="2317677" y="8746900"/>
            <a:ext cx="527730" cy="395798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5" name="Oval 24"/>
          <p:cNvSpPr/>
          <p:nvPr userDrawn="1"/>
        </p:nvSpPr>
        <p:spPr>
          <a:xfrm>
            <a:off x="3483909" y="9191057"/>
            <a:ext cx="527730" cy="395798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7" name="Oval 26"/>
          <p:cNvSpPr/>
          <p:nvPr userDrawn="1"/>
        </p:nvSpPr>
        <p:spPr>
          <a:xfrm>
            <a:off x="1809249" y="8571976"/>
            <a:ext cx="527730" cy="395798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Footer Placeholder 3"/>
          <p:cNvSpPr>
            <a:spLocks noGrp="1"/>
          </p:cNvSpPr>
          <p:nvPr userDrawn="1">
            <p:ph type="ftr" sz="quarter" idx="11"/>
          </p:nvPr>
        </p:nvSpPr>
        <p:spPr>
          <a:xfrm>
            <a:off x="0" y="9967913"/>
            <a:ext cx="17754600" cy="319088"/>
          </a:xfrm>
          <a:prstGeom prst="rect">
            <a:avLst/>
          </a:prstGeom>
        </p:spPr>
        <p:txBody>
          <a:bodyPr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© The Insights Group Ltd, 2009.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820596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827" y="775607"/>
            <a:ext cx="10747374" cy="7475765"/>
          </a:xfrm>
        </p:spPr>
        <p:txBody>
          <a:bodyPr anchor="t">
            <a:normAutofit/>
          </a:bodyPr>
          <a:lstStyle>
            <a:lvl1pPr algn="ctr">
              <a:defRPr sz="6600" b="0" cap="none" baseline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4461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784793"/>
            <a:ext cx="6662058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0152743" y="3197681"/>
            <a:ext cx="7195458" cy="5402036"/>
          </a:xfrm>
          <a:noFill/>
        </p:spPr>
        <p:txBody>
          <a:bodyPr>
            <a:normAutofit/>
          </a:bodyPr>
          <a:lstStyle>
            <a:lvl1pPr marL="0" indent="4763" algn="ctr">
              <a:buNone/>
              <a:tabLst/>
              <a:defRPr sz="6600">
                <a:solidFill>
                  <a:schemeClr val="bg2"/>
                </a:solidFill>
              </a:defRPr>
            </a:lvl1pPr>
            <a:lvl2pPr marL="0" indent="4763" algn="ctr">
              <a:buNone/>
              <a:defRPr sz="3600">
                <a:solidFill>
                  <a:schemeClr val="bg1"/>
                </a:solidFill>
              </a:defRPr>
            </a:lvl2pPr>
            <a:lvl3pPr marL="0" indent="4763" algn="ctr">
              <a:buNone/>
              <a:defRPr sz="3000">
                <a:solidFill>
                  <a:schemeClr val="bg1"/>
                </a:solidFill>
              </a:defRPr>
            </a:lvl3pPr>
            <a:lvl4pPr marL="0" indent="4763" algn="ctr">
              <a:buNone/>
              <a:defRPr sz="2700">
                <a:solidFill>
                  <a:schemeClr val="bg1"/>
                </a:solidFill>
              </a:defRPr>
            </a:lvl4pPr>
            <a:lvl5pPr marL="0" indent="4763" algn="ctr">
              <a:buNone/>
              <a:defRPr sz="2700">
                <a:solidFill>
                  <a:schemeClr val="bg1"/>
                </a:solidFill>
              </a:defRPr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 dirty="0"/>
              <a:t>Insert Golden Nugget Here</a:t>
            </a:r>
          </a:p>
          <a:p>
            <a:pPr lvl="0"/>
            <a:r>
              <a:rPr lang="en-US" dirty="0"/>
              <a:t>…</a:t>
            </a:r>
            <a:endParaRPr lang="en-GB" dirty="0"/>
          </a:p>
        </p:txBody>
      </p:sp>
      <p:grpSp>
        <p:nvGrpSpPr>
          <p:cNvPr id="12" name="Group 11"/>
          <p:cNvGrpSpPr/>
          <p:nvPr userDrawn="1"/>
        </p:nvGrpSpPr>
        <p:grpSpPr>
          <a:xfrm rot="864039">
            <a:off x="-6647532" y="7941126"/>
            <a:ext cx="21031196" cy="3325584"/>
            <a:chOff x="-2989943" y="5148939"/>
            <a:chExt cx="10515598" cy="2217056"/>
          </a:xfrm>
        </p:grpSpPr>
        <p:sp>
          <p:nvSpPr>
            <p:cNvPr id="8" name="Freeform 7"/>
            <p:cNvSpPr/>
            <p:nvPr userDrawn="1"/>
          </p:nvSpPr>
          <p:spPr>
            <a:xfrm>
              <a:off x="-2989943" y="5319482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19" name="Oval 18"/>
            <p:cNvSpPr/>
            <p:nvPr userDrawn="1"/>
          </p:nvSpPr>
          <p:spPr>
            <a:xfrm>
              <a:off x="407958" y="6460666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1" name="Freeform 20"/>
            <p:cNvSpPr/>
            <p:nvPr userDrawn="1"/>
          </p:nvSpPr>
          <p:spPr>
            <a:xfrm>
              <a:off x="-2247901" y="5724758"/>
              <a:ext cx="9114973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4" name="Freeform 23"/>
            <p:cNvSpPr/>
            <p:nvPr userDrawn="1"/>
          </p:nvSpPr>
          <p:spPr>
            <a:xfrm>
              <a:off x="-2750460" y="5148939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5" name="Oval 24"/>
            <p:cNvSpPr/>
            <p:nvPr userDrawn="1"/>
          </p:nvSpPr>
          <p:spPr>
            <a:xfrm>
              <a:off x="785786" y="6333458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6" name="Oval 25"/>
            <p:cNvSpPr/>
            <p:nvPr userDrawn="1"/>
          </p:nvSpPr>
          <p:spPr>
            <a:xfrm>
              <a:off x="3500430" y="5476202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064694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784793"/>
            <a:ext cx="6662058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Freeform 7"/>
          <p:cNvSpPr/>
          <p:nvPr userDrawn="1"/>
        </p:nvSpPr>
        <p:spPr>
          <a:xfrm rot="221879">
            <a:off x="-11363125" y="8568472"/>
            <a:ext cx="20552230" cy="2337284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Oval 18"/>
          <p:cNvSpPr/>
          <p:nvPr userDrawn="1"/>
        </p:nvSpPr>
        <p:spPr>
          <a:xfrm rot="221879">
            <a:off x="186215" y="8932994"/>
            <a:ext cx="676542" cy="50740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1" name="Freeform 20"/>
          <p:cNvSpPr/>
          <p:nvPr userDrawn="1"/>
        </p:nvSpPr>
        <p:spPr>
          <a:xfrm rot="221879">
            <a:off x="-9879905" y="8958633"/>
            <a:ext cx="18229946" cy="1592625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Freeform 23"/>
          <p:cNvSpPr/>
          <p:nvPr userDrawn="1"/>
        </p:nvSpPr>
        <p:spPr>
          <a:xfrm rot="221879">
            <a:off x="-10863159" y="8488762"/>
            <a:ext cx="20552230" cy="2337284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5" name="Oval 24"/>
          <p:cNvSpPr/>
          <p:nvPr userDrawn="1"/>
        </p:nvSpPr>
        <p:spPr>
          <a:xfrm rot="221879">
            <a:off x="941275" y="8866220"/>
            <a:ext cx="676542" cy="507407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Oval 25"/>
          <p:cNvSpPr/>
          <p:nvPr userDrawn="1"/>
        </p:nvSpPr>
        <p:spPr>
          <a:xfrm rot="221879">
            <a:off x="5141419" y="9613484"/>
            <a:ext cx="676542" cy="50740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306956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163449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302670"/>
            <a:ext cx="8080376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262313"/>
            <a:ext cx="8080376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1" y="2302670"/>
            <a:ext cx="8083550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1" y="3262313"/>
            <a:ext cx="8083550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5/21/2025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068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 userDrawn="1"/>
        </p:nvGrpSpPr>
        <p:grpSpPr>
          <a:xfrm>
            <a:off x="-2315029" y="9018816"/>
            <a:ext cx="21212630" cy="1224642"/>
            <a:chOff x="-1157515" y="6041572"/>
            <a:chExt cx="10606315" cy="816428"/>
          </a:xfrm>
        </p:grpSpPr>
        <p:sp>
          <p:nvSpPr>
            <p:cNvPr id="6" name="Freeform 5"/>
            <p:cNvSpPr/>
            <p:nvPr userDrawn="1"/>
          </p:nvSpPr>
          <p:spPr>
            <a:xfrm>
              <a:off x="-1157515" y="6041572"/>
              <a:ext cx="10276115" cy="703938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7" name="Oval 6"/>
            <p:cNvSpPr/>
            <p:nvPr userDrawn="1"/>
          </p:nvSpPr>
          <p:spPr>
            <a:xfrm>
              <a:off x="2265786" y="6311895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8" name="Freeform 7"/>
            <p:cNvSpPr/>
            <p:nvPr userDrawn="1"/>
          </p:nvSpPr>
          <p:spPr>
            <a:xfrm>
              <a:off x="-1117600" y="6057900"/>
              <a:ext cx="10566400" cy="8001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9" name="Oval 8"/>
            <p:cNvSpPr/>
            <p:nvPr userDrawn="1"/>
          </p:nvSpPr>
          <p:spPr>
            <a:xfrm>
              <a:off x="2669014" y="6235487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10" name="Oval 9"/>
            <p:cNvSpPr/>
            <p:nvPr userDrawn="1"/>
          </p:nvSpPr>
          <p:spPr>
            <a:xfrm>
              <a:off x="6704458" y="6102131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1846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4839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27440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409575"/>
            <a:ext cx="6016626" cy="1743075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0" y="409576"/>
            <a:ext cx="10223500" cy="8779670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1" y="2152651"/>
            <a:ext cx="6016626" cy="7036595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5/21/2025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6899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7200900"/>
            <a:ext cx="10972800" cy="850107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919163"/>
            <a:ext cx="10972800" cy="6172200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8051007"/>
            <a:ext cx="10972800" cy="1207293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5/21/2025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453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5/21/2025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6513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58800" y="411958"/>
            <a:ext cx="4114800" cy="87772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11958"/>
            <a:ext cx="12039600" cy="87772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5/21/2025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014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822326" y="0"/>
            <a:ext cx="12153900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06450" y="1666875"/>
            <a:ext cx="8280400" cy="38504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9391650" y="1666875"/>
            <a:ext cx="8280400" cy="38504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806450" y="5745958"/>
            <a:ext cx="8280400" cy="38504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391650" y="5745958"/>
            <a:ext cx="8280400" cy="38504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4993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. Discover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006080" y="2227177"/>
            <a:ext cx="16202816" cy="7092788"/>
          </a:xfrm>
        </p:spPr>
        <p:txBody>
          <a:bodyPr/>
          <a:lstStyle>
            <a:lvl1pPr>
              <a:spcBef>
                <a:spcPts val="1800"/>
              </a:spcBef>
              <a:spcAft>
                <a:spcPts val="1500"/>
              </a:spcAft>
              <a:buClr>
                <a:schemeClr val="tx2"/>
              </a:buClr>
              <a:defRPr sz="4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36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33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006080" y="282961"/>
            <a:ext cx="16202816" cy="1787072"/>
          </a:xfrm>
        </p:spPr>
        <p:txBody>
          <a:bodyPr>
            <a:normAutofit/>
          </a:bodyPr>
          <a:lstStyle>
            <a:lvl1pPr algn="l">
              <a:defRPr sz="51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8D1B-39C9-4A1E-86DB-5668C560A6F6}"/>
              </a:ext>
            </a:extLst>
          </p:cNvPr>
          <p:cNvSpPr txBox="1"/>
          <p:nvPr userDrawn="1"/>
        </p:nvSpPr>
        <p:spPr>
          <a:xfrm>
            <a:off x="14845575" y="9896030"/>
            <a:ext cx="3078086" cy="138499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9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4663241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. Discover - Grey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X:\Insights Brand 2011\Graphics Team\Brand Evolution 2015\Brand Evolution - Doughnut\Brand Evolution - Doughnut - PPT templates\PPT master images v2\ILD_TB_09_Grey footer.png">
            <a:extLst>
              <a:ext uri="{FF2B5EF4-FFF2-40B4-BE49-F238E27FC236}">
                <a16:creationId xmlns:a16="http://schemas.microsoft.com/office/drawing/2014/main" id="{74385B8F-57D8-4B44-A020-76072429AF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9649073"/>
            <a:ext cx="18288000" cy="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1006080" y="2227176"/>
            <a:ext cx="16202816" cy="6804756"/>
          </a:xfrm>
        </p:spPr>
        <p:txBody>
          <a:bodyPr/>
          <a:lstStyle>
            <a:lvl1pPr>
              <a:spcBef>
                <a:spcPts val="1800"/>
              </a:spcBef>
              <a:spcAft>
                <a:spcPts val="1500"/>
              </a:spcAft>
              <a:buClr>
                <a:schemeClr val="tx2"/>
              </a:buClr>
              <a:defRPr sz="4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36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33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006080" y="282960"/>
            <a:ext cx="16202816" cy="1714500"/>
          </a:xfrm>
        </p:spPr>
        <p:txBody>
          <a:bodyPr>
            <a:normAutofit/>
          </a:bodyPr>
          <a:lstStyle>
            <a:lvl1pPr algn="l">
              <a:defRPr sz="51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ACDE0-15D6-4E87-91E6-9F40A6A0ECCA}"/>
              </a:ext>
            </a:extLst>
          </p:cNvPr>
          <p:cNvSpPr txBox="1"/>
          <p:nvPr userDrawn="1"/>
        </p:nvSpPr>
        <p:spPr>
          <a:xfrm>
            <a:off x="14845575" y="9896030"/>
            <a:ext cx="3078086" cy="138499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9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3737267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400302"/>
            <a:ext cx="16459200" cy="58755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3680" y="9692675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804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86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7797800" cy="32456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286252"/>
            <a:ext cx="16459200" cy="37528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Footer Placeholder 3"/>
          <p:cNvSpPr txBox="1">
            <a:spLocks/>
          </p:cNvSpPr>
          <p:nvPr userDrawn="1"/>
        </p:nvSpPr>
        <p:spPr>
          <a:xfrm>
            <a:off x="0" y="9967913"/>
            <a:ext cx="17754600" cy="319088"/>
          </a:xfrm>
          <a:prstGeom prst="rect">
            <a:avLst/>
          </a:prstGeom>
        </p:spPr>
        <p:txBody>
          <a:bodyPr/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06196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  <p:sldLayoutId id="2147483681" r:id="rId18"/>
    <p:sldLayoutId id="2147483682" r:id="rId19"/>
    <p:sldLayoutId id="2147483683" r:id="rId20"/>
  </p:sldLayoutIdLst>
  <p:txStyles>
    <p:titleStyle>
      <a:lvl1pPr algn="l" defTabSz="1371600" rtl="0" eaLnBrk="1" latinLnBrk="0" hangingPunct="1">
        <a:spcBef>
          <a:spcPct val="0"/>
        </a:spcBef>
        <a:buNone/>
        <a:defRPr sz="6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411957"/>
            <a:ext cx="16459200" cy="1714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400302"/>
            <a:ext cx="16459200" cy="58755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3041" y="9788016"/>
            <a:ext cx="1942256" cy="3277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3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912752" y="9571463"/>
            <a:ext cx="1460849" cy="5107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43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</p:sldLayoutIdLst>
  <p:txStyles>
    <p:titleStyle>
      <a:lvl1pPr algn="ctr" defTabSz="1371600" rtl="0" eaLnBrk="1" latinLnBrk="0" hangingPunct="1"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33.xml"/><Relationship Id="rId1" Type="http://schemas.openxmlformats.org/officeDocument/2006/relationships/video" Target="https://www.youtube.com/embed/FTmPyhfY7FQ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3.xml"/><Relationship Id="rId1" Type="http://schemas.openxmlformats.org/officeDocument/2006/relationships/video" Target="https://www.youtube.com/embed/_MC3XuMvsDI?feature=oembed" TargetMode="Externa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Rectangle 1049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oup of people holding up a photo&#10;&#10;AI-generated content may be incorrect.">
            <a:extLst>
              <a:ext uri="{FF2B5EF4-FFF2-40B4-BE49-F238E27FC236}">
                <a16:creationId xmlns:a16="http://schemas.microsoft.com/office/drawing/2014/main" id="{AB6F2266-78DB-18D1-7F3F-4F9AA1A57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4649" y="2836854"/>
            <a:ext cx="8058150" cy="4613290"/>
          </a:xfrm>
          <a:prstGeom prst="rect">
            <a:avLst/>
          </a:prstGeom>
        </p:spPr>
      </p:pic>
      <p:sp>
        <p:nvSpPr>
          <p:cNvPr id="1051" name="Rectangle 1050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2"/>
          <p:cNvGrpSpPr/>
          <p:nvPr/>
        </p:nvGrpSpPr>
        <p:grpSpPr>
          <a:xfrm>
            <a:off x="965199" y="2161831"/>
            <a:ext cx="8058148" cy="5963337"/>
            <a:chOff x="-292367" y="-66675"/>
            <a:chExt cx="10735533" cy="7944705"/>
          </a:xfrm>
        </p:grpSpPr>
        <p:sp>
          <p:nvSpPr>
            <p:cNvPr id="3" name="TextBox 3"/>
            <p:cNvSpPr txBox="1"/>
            <p:nvPr/>
          </p:nvSpPr>
          <p:spPr>
            <a:xfrm>
              <a:off x="-292367" y="697526"/>
              <a:ext cx="10316166" cy="49812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905256">
                <a:lnSpc>
                  <a:spcPts val="15246"/>
                </a:lnSpc>
                <a:spcAft>
                  <a:spcPts val="594"/>
                </a:spcAft>
              </a:pPr>
              <a:r>
                <a:rPr lang="en-US" sz="9504" kern="1200">
                  <a:solidFill>
                    <a:srgbClr val="FFFFFF"/>
                  </a:solidFill>
                  <a:latin typeface="Public Sans"/>
                  <a:ea typeface="+mn-ea"/>
                  <a:cs typeface="+mn-cs"/>
                  <a:sym typeface="Public Sans"/>
                </a:rPr>
                <a:t>Emotional  </a:t>
              </a:r>
              <a:r>
                <a:rPr lang="en-US" sz="9504" kern="1200">
                  <a:solidFill>
                    <a:srgbClr val="88FFFF"/>
                  </a:solidFill>
                  <a:latin typeface="Public Sans"/>
                  <a:ea typeface="+mn-ea"/>
                  <a:cs typeface="+mn-cs"/>
                  <a:sym typeface="Public Sans"/>
                </a:rPr>
                <a:t>Intelligence</a:t>
              </a:r>
              <a:endParaRPr lang="en-US" sz="9600">
                <a:solidFill>
                  <a:srgbClr val="5CE1E6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7000" y="7311822"/>
              <a:ext cx="10316166" cy="5662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905256">
                <a:lnSpc>
                  <a:spcPts val="3465"/>
                </a:lnSpc>
                <a:spcAft>
                  <a:spcPts val="594"/>
                </a:spcAft>
              </a:pPr>
              <a:r>
                <a:rPr lang="en-US" sz="2475" kern="1200">
                  <a:solidFill>
                    <a:srgbClr val="FFFFFF"/>
                  </a:solidFill>
                  <a:latin typeface="Public Sans"/>
                  <a:ea typeface="+mn-ea"/>
                  <a:cs typeface="+mn-cs"/>
                  <a:sym typeface="Public Sans"/>
                </a:rPr>
                <a:t>Day 5 BMPF7302D</a:t>
              </a:r>
              <a:endParaRPr lang="en-US" sz="250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27000" y="-66675"/>
              <a:ext cx="10316166" cy="5662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00"/>
                </a:lnSpc>
              </a:pPr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0" y="6695278"/>
              <a:ext cx="10316166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9191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C9DAAE-6D63-F79C-BEEE-D55E1BD07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4C1EC606-8848-453D-C780-38FDC1B02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06944" y="4329384"/>
            <a:ext cx="12413856" cy="51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9C3BFAD-57F7-3B09-32E8-ADFCCA44EEF9}"/>
              </a:ext>
            </a:extLst>
          </p:cNvPr>
          <p:cNvGrpSpPr/>
          <p:nvPr/>
        </p:nvGrpSpPr>
        <p:grpSpPr>
          <a:xfrm>
            <a:off x="1824493" y="1580766"/>
            <a:ext cx="12958307" cy="2248991"/>
            <a:chOff x="0" y="-9525"/>
            <a:chExt cx="17277743" cy="2998654"/>
          </a:xfrm>
        </p:grpSpPr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2F61AAF0-75DB-F50C-9F2F-911C9C281E12}"/>
                </a:ext>
              </a:extLst>
            </p:cNvPr>
            <p:cNvSpPr txBox="1"/>
            <p:nvPr/>
          </p:nvSpPr>
          <p:spPr>
            <a:xfrm>
              <a:off x="0" y="-9525"/>
              <a:ext cx="1700515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Learning </a:t>
              </a:r>
              <a:r>
                <a:rPr lang="en-US" sz="900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Outcomes</a:t>
              </a: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4F167844-E842-9076-1974-691F9DF73CAA}"/>
                </a:ext>
              </a:extLst>
            </p:cNvPr>
            <p:cNvSpPr txBox="1"/>
            <p:nvPr/>
          </p:nvSpPr>
          <p:spPr>
            <a:xfrm>
              <a:off x="0" y="2371096"/>
              <a:ext cx="17277743" cy="61803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These are the areas you need to cover explicitly within your written work</a:t>
              </a:r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76E55ADE-043F-D269-1F34-CCCFDFB88341}"/>
              </a:ext>
            </a:extLst>
          </p:cNvPr>
          <p:cNvSpPr txBox="1">
            <a:spLocks/>
          </p:cNvSpPr>
          <p:nvPr/>
        </p:nvSpPr>
        <p:spPr>
          <a:xfrm>
            <a:off x="1838348" y="4991100"/>
            <a:ext cx="12740012" cy="3917032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critically evaluate at least five leadership theories and their relevance to the workplace;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b="1" dirty="0">
                <a:solidFill>
                  <a:srgbClr val="EC4806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explore and critically reflect on personal leadership styles and behaviours, and interpersonal skills, and their impact on workplace relationships;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b="1" dirty="0">
                <a:solidFill>
                  <a:srgbClr val="EC4806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create a personal development plan with a specific focus on leadership skills;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apply cognitive, intellectual, practical and transferable skills within relevant ethical and research frameworks, and present their work appropriately.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267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919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06944" y="4329385"/>
            <a:ext cx="10961021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824493" y="1587910"/>
            <a:ext cx="12753867" cy="2271241"/>
            <a:chOff x="0" y="0"/>
            <a:chExt cx="17005156" cy="3028321"/>
          </a:xfrm>
        </p:grpSpPr>
        <p:sp>
          <p:nvSpPr>
            <p:cNvPr id="4" name="TextBox 4"/>
            <p:cNvSpPr txBox="1"/>
            <p:nvPr/>
          </p:nvSpPr>
          <p:spPr>
            <a:xfrm>
              <a:off x="0" y="-9525"/>
              <a:ext cx="1700515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Learning </a:t>
              </a:r>
              <a:r>
                <a:rPr lang="en-US" sz="900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Outcomes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371096"/>
              <a:ext cx="17005156" cy="657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These are the broad topics this module will cover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321338" y="5833996"/>
            <a:ext cx="4880089" cy="762000"/>
            <a:chOff x="0" y="0"/>
            <a:chExt cx="6506785" cy="1016000"/>
          </a:xfrm>
        </p:grpSpPr>
        <p:sp>
          <p:nvSpPr>
            <p:cNvPr id="7" name="TextBox 7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Writing reflectively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321338" y="7795741"/>
            <a:ext cx="4880089" cy="762000"/>
            <a:chOff x="0" y="0"/>
            <a:chExt cx="6506785" cy="101600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03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Emotional Intelligence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144000" y="5733950"/>
            <a:ext cx="4880089" cy="762000"/>
            <a:chOff x="0" y="0"/>
            <a:chExt cx="6506785" cy="1016000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02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Values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144000" y="7795741"/>
            <a:ext cx="4880089" cy="762000"/>
            <a:chOff x="0" y="0"/>
            <a:chExt cx="6506785" cy="101600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04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Mindset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536C00-4AAE-BD02-E1D6-2FE69E1CE3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40" r="8974"/>
          <a:stretch>
            <a:fillRect/>
          </a:stretch>
        </p:blipFill>
        <p:spPr>
          <a:xfrm>
            <a:off x="5823855" y="10"/>
            <a:ext cx="12464143" cy="10286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3737881-458F-40AD-B72B-B57D267DC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" y="-1"/>
            <a:ext cx="6872291" cy="10287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2967126-346F-41EA-982D-63D8EBB60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BCD9601-1F44-4E40-998C-1B256DAE9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A1CA4E9-12FA-47EB-8471-25E8D55152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E13A9BF0-334C-4457-A635-9CA4877EAAF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FF05821A-8598-44E4-A18C-538D5331E45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8A4ECC81-E17F-4F87-9A0B-398363A864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3" name="Freeform: Shape 12">
                  <a:extLst>
                    <a:ext uri="{FF2B5EF4-FFF2-40B4-BE49-F238E27FC236}">
                      <a16:creationId xmlns:a16="http://schemas.microsoft.com/office/drawing/2014/main" id="{1FBBD7D8-A895-40D0-A53D-DEDF495B2F1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" name="Freeform: Shape 13">
                  <a:extLst>
                    <a:ext uri="{FF2B5EF4-FFF2-40B4-BE49-F238E27FC236}">
                      <a16:creationId xmlns:a16="http://schemas.microsoft.com/office/drawing/2014/main" id="{BA602493-BC70-48CF-BDBA-88A8662274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C6FA086-AE06-7D41-2C9C-851A4A226022}"/>
              </a:ext>
            </a:extLst>
          </p:cNvPr>
          <p:cNvSpPr txBox="1"/>
          <p:nvPr/>
        </p:nvSpPr>
        <p:spPr>
          <a:xfrm>
            <a:off x="564355" y="876300"/>
            <a:ext cx="4693445" cy="8094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Examples of tools and models to help develop effective intrapersonal and interpersonal skills include: </a:t>
            </a:r>
          </a:p>
          <a:p>
            <a:endParaRPr lang="en-GB" sz="4000" dirty="0">
              <a:solidFill>
                <a:schemeClr val="bg1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000" dirty="0">
                <a:solidFill>
                  <a:schemeClr val="bg1"/>
                </a:solidFill>
              </a:rPr>
              <a:t>Emotional intelligence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000" dirty="0">
                <a:solidFill>
                  <a:schemeClr val="bg1"/>
                </a:solidFill>
              </a:rPr>
              <a:t>Johari Window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000" dirty="0">
                <a:solidFill>
                  <a:schemeClr val="bg1"/>
                </a:solidFill>
              </a:rPr>
              <a:t>Neuro-linguistic Programming(NLP)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000" dirty="0">
                <a:solidFill>
                  <a:schemeClr val="bg1"/>
                </a:solidFill>
              </a:rPr>
              <a:t>Insights</a:t>
            </a:r>
          </a:p>
        </p:txBody>
      </p:sp>
    </p:spTree>
    <p:extLst>
      <p:ext uri="{BB962C8B-B14F-4D97-AF65-F5344CB8AC3E}">
        <p14:creationId xmlns:p14="http://schemas.microsoft.com/office/powerpoint/2010/main" val="2007329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62BB8-06D4-0253-BE46-87BDB039A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2F711207-F2DC-3C24-F33A-839BA8ACA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7562D6B2-FDD3-7D73-2432-CC0020E26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799" y="8278122"/>
            <a:ext cx="7115175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A4CFEB-57A1-0A6F-F2F4-BF65EC63F9CD}"/>
              </a:ext>
            </a:extLst>
          </p:cNvPr>
          <p:cNvSpPr txBox="1"/>
          <p:nvPr/>
        </p:nvSpPr>
        <p:spPr>
          <a:xfrm>
            <a:off x="10515600" y="2019300"/>
            <a:ext cx="6629400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“Emotional intelligence 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(1985) is the ability to monitor one’s own feelings and emotions, to discriminate among them and to use this information to guide one’s thinking and actions”, Salovey and Mayer (1990):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381E99-C860-A8C6-4D09-EBEE8F1C3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848" y="2400300"/>
            <a:ext cx="631507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997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B33CE-B0B9-A5A7-B6CA-E6754AF1B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E6FECE33-5BB6-344F-F8F7-4564FF132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172824" y="0"/>
            <a:ext cx="7115175" cy="102870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41E16090-4754-E2E1-12FC-B37A235A5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799" y="8278122"/>
            <a:ext cx="9296401" cy="31174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268315-20B3-A43C-22A8-BD0154C91747}"/>
              </a:ext>
            </a:extLst>
          </p:cNvPr>
          <p:cNvSpPr txBox="1"/>
          <p:nvPr/>
        </p:nvSpPr>
        <p:spPr>
          <a:xfrm>
            <a:off x="12268200" y="1977704"/>
            <a:ext cx="66294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8000" b="1" dirty="0">
                <a:solidFill>
                  <a:prstClr val="white"/>
                </a:solidFill>
                <a:latin typeface="Calibri"/>
              </a:rPr>
              <a:t>D</a:t>
            </a:r>
            <a:r>
              <a:rPr kumimoji="0" lang="en-GB" sz="8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omains</a:t>
            </a:r>
            <a:r>
              <a:rPr kumimoji="0" lang="en-GB" sz="8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Emotional Intelligence </a:t>
            </a:r>
            <a:r>
              <a:rPr kumimoji="0" lang="en-GB" sz="8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(Goleman) </a:t>
            </a:r>
          </a:p>
        </p:txBody>
      </p:sp>
      <p:pic>
        <p:nvPicPr>
          <p:cNvPr id="3" name="Picture 2" descr="See the source image">
            <a:extLst>
              <a:ext uri="{FF2B5EF4-FFF2-40B4-BE49-F238E27FC236}">
                <a16:creationId xmlns:a16="http://schemas.microsoft.com/office/drawing/2014/main" id="{A9431F84-F801-9309-C407-210EE60B4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17024"/>
            <a:ext cx="10342638" cy="70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234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aniel Goleman on Emotional Intelligence">
            <a:hlinkClick r:id="" action="ppaction://media"/>
            <a:extLst>
              <a:ext uri="{FF2B5EF4-FFF2-40B4-BE49-F238E27FC236}">
                <a16:creationId xmlns:a16="http://schemas.microsoft.com/office/drawing/2014/main" id="{FF919E43-AC05-9379-3172-AFE47D386B3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2860"/>
            <a:ext cx="18288000" cy="1033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57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625108-5970-8D60-265C-459C26E7D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0927" y="714377"/>
            <a:ext cx="8620123" cy="8620123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D9A71C-DFD6-F97C-D051-34EE1F244C56}"/>
              </a:ext>
            </a:extLst>
          </p:cNvPr>
          <p:cNvSpPr/>
          <p:nvPr/>
        </p:nvSpPr>
        <p:spPr>
          <a:xfrm>
            <a:off x="1600200" y="1181100"/>
            <a:ext cx="6019800" cy="76200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‘shadow of the leader’ reflects how the values, behaviours, and assumptions of leaders shape the culture and ethics of their organizations.”</a:t>
            </a:r>
          </a:p>
          <a:p>
            <a:pPr algn="ctr"/>
            <a:r>
              <a:rPr lang="en-GB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Schein (2010)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257887-6B42-766E-B01E-1A46DABFE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25543925-3021-83A4-D199-E04C03D15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38858" y="2537368"/>
            <a:ext cx="10010284" cy="0"/>
          </a:xfrm>
          <a:prstGeom prst="line">
            <a:avLst/>
          </a:prstGeom>
          <a:ln w="1047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677AACE9-6CE0-365F-80C3-CF14946CC878}"/>
              </a:ext>
            </a:extLst>
          </p:cNvPr>
          <p:cNvSpPr txBox="1"/>
          <p:nvPr/>
        </p:nvSpPr>
        <p:spPr>
          <a:xfrm>
            <a:off x="2819400" y="890508"/>
            <a:ext cx="12589138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0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Public Sans"/>
                <a:ea typeface="Public Sans"/>
                <a:cs typeface="Public Sans"/>
                <a:sym typeface="Public Sans"/>
              </a:rPr>
              <a:t>Personal </a:t>
            </a:r>
            <a:r>
              <a:rPr kumimoji="0" lang="en-US" sz="9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ublic Sans"/>
                <a:ea typeface="Public Sans"/>
                <a:cs typeface="Public Sans"/>
                <a:sym typeface="Public Sans"/>
              </a:rPr>
              <a:t>Values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8B13F3-30C5-8FBE-A173-D5A9C9E15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169" y="2806568"/>
            <a:ext cx="10515600" cy="688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518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6E61B563-A4B2-5783-81AF-A2A053D74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8028344"/>
            <a:ext cx="18288000" cy="2279034"/>
            <a:chOff x="0" y="-29768"/>
            <a:chExt cx="12202174" cy="151935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0633BBC-8C60-7DC4-F0CC-CE3225109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CCC98078-F2A2-725C-ED61-320B63B69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289101" y="-1429602"/>
              <a:ext cx="1507122" cy="4319024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CD4C03-24F0-57A9-530E-8F2ABABDC5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880884" y="-2910652"/>
              <a:ext cx="1519356" cy="7281123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  <a:alpha val="70000"/>
                  </a:schemeClr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49C09AF-CD6F-9279-27D6-D2FE37C1BC16}"/>
              </a:ext>
            </a:extLst>
          </p:cNvPr>
          <p:cNvSpPr txBox="1"/>
          <p:nvPr/>
        </p:nvSpPr>
        <p:spPr>
          <a:xfrm>
            <a:off x="1257300" y="8414853"/>
            <a:ext cx="10386039" cy="13709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MacLean’s Triune Brain Theory</a:t>
            </a:r>
          </a:p>
        </p:txBody>
      </p:sp>
      <p:pic>
        <p:nvPicPr>
          <p:cNvPr id="5" name="Picture 4" descr="A diagram of a brain&#10;&#10;AI-generated content may be incorrect.">
            <a:extLst>
              <a:ext uri="{FF2B5EF4-FFF2-40B4-BE49-F238E27FC236}">
                <a16:creationId xmlns:a16="http://schemas.microsoft.com/office/drawing/2014/main" id="{FB4DD77D-6D7E-18DB-E110-5FF4980B2C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518"/>
          <a:stretch>
            <a:fillRect/>
          </a:stretch>
        </p:blipFill>
        <p:spPr>
          <a:xfrm>
            <a:off x="1" y="10"/>
            <a:ext cx="18287997" cy="802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541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4BD2DEB9-01B0-4F62-AF87-57174ECC327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-1491381"/>
            <a:ext cx="18288000" cy="1353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395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9094A6-9472-C25A-65FC-F0B1EEA21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64982802-AB41-D0DF-8095-389019FFF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38858" y="2537368"/>
            <a:ext cx="10010284" cy="0"/>
          </a:xfrm>
          <a:prstGeom prst="line">
            <a:avLst/>
          </a:prstGeom>
          <a:ln w="1047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82709548-4FB6-1CF3-C15F-57DCE507425D}"/>
              </a:ext>
            </a:extLst>
          </p:cNvPr>
          <p:cNvSpPr txBox="1"/>
          <p:nvPr/>
        </p:nvSpPr>
        <p:spPr>
          <a:xfrm>
            <a:off x="2819400" y="890508"/>
            <a:ext cx="12589138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0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0" b="0" i="0" u="none" strike="noStrike" kern="1200" cap="none" spc="0" normalizeH="0" baseline="0" noProof="0" dirty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Public Sans"/>
                <a:ea typeface="Public Sans"/>
                <a:cs typeface="Public Sans"/>
                <a:sym typeface="Public Sans"/>
              </a:rPr>
              <a:t>Johari </a:t>
            </a:r>
            <a:r>
              <a:rPr kumimoji="0" lang="en-US" sz="9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ublic Sans"/>
                <a:ea typeface="Public Sans"/>
                <a:cs typeface="Public Sans"/>
                <a:sym typeface="Public Sans"/>
              </a:rPr>
              <a:t>Window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6E1413-9335-1D80-BEC9-2B31C48249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3009900"/>
            <a:ext cx="10744200" cy="6849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243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441AE31-351F-8DAD-1B7B-50B704070DAC}"/>
              </a:ext>
            </a:extLst>
          </p:cNvPr>
          <p:cNvSpPr/>
          <p:nvPr/>
        </p:nvSpPr>
        <p:spPr>
          <a:xfrm>
            <a:off x="721519" y="5629273"/>
            <a:ext cx="4936331" cy="36790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Emotional intelligence and behaviour 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61BA55-0D0E-92DC-24D6-FD130B9C6B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387" b="9648"/>
          <a:stretch>
            <a:fillRect/>
          </a:stretch>
        </p:blipFill>
        <p:spPr>
          <a:xfrm>
            <a:off x="20" y="10"/>
            <a:ext cx="18287980" cy="556590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" name="Text Box 2">
            <a:extLst>
              <a:ext uri="{FF2B5EF4-FFF2-40B4-BE49-F238E27FC236}">
                <a16:creationId xmlns:a16="http://schemas.microsoft.com/office/drawing/2014/main" id="{61D0260E-E901-ED4A-F495-0F4B940BCA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5973" y="5629275"/>
            <a:ext cx="11228119" cy="36790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/>
              <a:t>“First, the ineffective behavior must be brought into </a:t>
            </a:r>
            <a:r>
              <a:rPr lang="en-US" sz="3600" b="1" i="1" dirty="0"/>
              <a:t>awareness</a:t>
            </a:r>
            <a:r>
              <a:rPr lang="en-US" sz="3600" dirty="0"/>
              <a:t>.  Next, a new or more effective behavior must be </a:t>
            </a:r>
            <a:r>
              <a:rPr lang="en-US" sz="3600" b="1" i="1" dirty="0"/>
              <a:t>identified</a:t>
            </a:r>
            <a:r>
              <a:rPr lang="en-US" sz="3600" b="1" dirty="0"/>
              <a:t> </a:t>
            </a:r>
            <a:r>
              <a:rPr lang="en-US" sz="3600" dirty="0"/>
              <a:t>and finally the new behavior must be consciously rehearsed over and over until it is </a:t>
            </a:r>
            <a:r>
              <a:rPr lang="en-US" sz="3600" b="1" i="1" dirty="0"/>
              <a:t>mastered</a:t>
            </a:r>
            <a:r>
              <a:rPr lang="en-US" sz="3600" dirty="0"/>
              <a:t> and becomes unconscious”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/>
              <a:t>Daniel Goleman, “</a:t>
            </a:r>
            <a:r>
              <a:rPr lang="en-US" sz="3600" i="1" dirty="0"/>
              <a:t>Can emotional intelligence be learned</a:t>
            </a:r>
            <a:r>
              <a:rPr lang="en-US" sz="36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28560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EC1F5C-A6F0-E97D-E374-4119FC021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5427"/>
            <a:ext cx="18288000" cy="9931573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892DAE41-CDFA-6730-1719-26A562ACAD05}"/>
              </a:ext>
            </a:extLst>
          </p:cNvPr>
          <p:cNvSpPr txBox="1">
            <a:spLocks/>
          </p:cNvSpPr>
          <p:nvPr/>
        </p:nvSpPr>
        <p:spPr>
          <a:xfrm>
            <a:off x="3714750" y="588170"/>
            <a:ext cx="10858500" cy="1816893"/>
          </a:xfrm>
          <a:prstGeom prst="rect">
            <a:avLst/>
          </a:prstGeom>
        </p:spPr>
        <p:txBody>
          <a:bodyPr vert="horz" lIns="137160" tIns="68580" rIns="137160" bIns="68580" rtlCol="0" anchor="t">
            <a:normAutofit fontScale="9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defTabSz="1371600"/>
            <a:r>
              <a:rPr lang="en-US" sz="6600" b="1" dirty="0">
                <a:solidFill>
                  <a:srgbClr val="33CC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Conscious Competence Model</a:t>
            </a:r>
          </a:p>
        </p:txBody>
      </p:sp>
    </p:spTree>
    <p:extLst>
      <p:ext uri="{BB962C8B-B14F-4D97-AF65-F5344CB8AC3E}">
        <p14:creationId xmlns:p14="http://schemas.microsoft.com/office/powerpoint/2010/main" val="3697420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338510" y="1391835"/>
            <a:ext cx="7187316" cy="13441685"/>
            <a:chOff x="0" y="-9525"/>
            <a:chExt cx="9583088" cy="17922246"/>
          </a:xfrm>
        </p:grpSpPr>
        <p:sp>
          <p:nvSpPr>
            <p:cNvPr id="4" name="TextBox 4"/>
            <p:cNvSpPr txBox="1"/>
            <p:nvPr/>
          </p:nvSpPr>
          <p:spPr>
            <a:xfrm>
              <a:off x="496105" y="-9525"/>
              <a:ext cx="8682936" cy="110799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Working with your</a:t>
              </a:r>
            </a:p>
            <a:p>
              <a:pPr algn="l">
                <a:lnSpc>
                  <a:spcPts val="10800"/>
                </a:lnSpc>
              </a:pPr>
              <a:r>
                <a:rPr lang="en-US" sz="9000" dirty="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Insights Discovery</a:t>
              </a:r>
              <a:r>
                <a:rPr lang="en-US" sz="9000" dirty="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</a:t>
              </a:r>
              <a:r>
                <a:rPr lang="en-US" sz="9000" dirty="0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Profile</a:t>
              </a:r>
            </a:p>
            <a:p>
              <a:pPr algn="l">
                <a:lnSpc>
                  <a:spcPts val="10800"/>
                </a:lnSpc>
              </a:pPr>
              <a:endParaRPr lang="en-US" sz="9000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496105" y="17255496"/>
              <a:ext cx="8682936" cy="657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Popular in the 1950s to 1960s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0" y="16786834"/>
              <a:ext cx="9583088" cy="0"/>
            </a:xfrm>
            <a:prstGeom prst="line">
              <a:avLst/>
            </a:prstGeom>
            <a:ln w="139700" cap="flat">
              <a:solidFill>
                <a:srgbClr val="14110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1" name="Picture 3">
            <a:extLst>
              <a:ext uri="{FF2B5EF4-FFF2-40B4-BE49-F238E27FC236}">
                <a16:creationId xmlns:a16="http://schemas.microsoft.com/office/drawing/2014/main" id="{11CBFFF9-77C5-AF2A-E4E9-55E2FF990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0873" y="571500"/>
            <a:ext cx="7676538" cy="9476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38858" y="2537368"/>
            <a:ext cx="10010284" cy="0"/>
          </a:xfrm>
          <a:prstGeom prst="line">
            <a:avLst/>
          </a:prstGeom>
          <a:ln w="1047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819400" y="890508"/>
            <a:ext cx="12589138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 dirty="0">
                <a:solidFill>
                  <a:srgbClr val="191919"/>
                </a:solidFill>
                <a:latin typeface="Public Sans"/>
                <a:ea typeface="Public Sans"/>
                <a:cs typeface="Public Sans"/>
                <a:sym typeface="Public Sans"/>
              </a:rPr>
              <a:t>Emotional </a:t>
            </a:r>
            <a:r>
              <a:rPr lang="en-US" sz="9000" dirty="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rPr>
              <a:t>Intelligence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FF2D9F-D26A-0F78-950C-5E7C960E3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612" y="3314700"/>
            <a:ext cx="8486775" cy="475297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76600" y="6131944"/>
            <a:ext cx="11658600" cy="3881849"/>
            <a:chOff x="0" y="-9525"/>
            <a:chExt cx="11179230" cy="5175798"/>
          </a:xfrm>
        </p:grpSpPr>
        <p:sp>
          <p:nvSpPr>
            <p:cNvPr id="3" name="TextBox 3"/>
            <p:cNvSpPr txBox="1"/>
            <p:nvPr/>
          </p:nvSpPr>
          <p:spPr>
            <a:xfrm>
              <a:off x="161667" y="-9525"/>
              <a:ext cx="10356836" cy="3667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191919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Thank you!</a:t>
              </a:r>
            </a:p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Diolch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61667" y="4548240"/>
              <a:ext cx="10356837" cy="618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 dirty="0">
                  <a:solidFill>
                    <a:srgbClr val="191919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Next session date: </a:t>
              </a:r>
              <a:r>
                <a:rPr lang="en-US" sz="3000" b="1" dirty="0">
                  <a:solidFill>
                    <a:srgbClr val="EC4806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29 May</a:t>
              </a:r>
              <a:endParaRPr lang="en-US" sz="3000" dirty="0">
                <a:solidFill>
                  <a:srgbClr val="EC4806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0" y="4078653"/>
              <a:ext cx="11179230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3493371" y="697284"/>
            <a:ext cx="11301259" cy="5311592"/>
          </a:xfrm>
          <a:custGeom>
            <a:avLst/>
            <a:gdLst/>
            <a:ahLst/>
            <a:cxnLst/>
            <a:rect l="l" t="t" r="r" b="b"/>
            <a:pathLst>
              <a:path w="11301259" h="5311592">
                <a:moveTo>
                  <a:pt x="0" y="0"/>
                </a:moveTo>
                <a:lnTo>
                  <a:pt x="11301258" y="0"/>
                </a:lnTo>
                <a:lnTo>
                  <a:pt x="11301258" y="5311592"/>
                </a:lnTo>
                <a:lnTo>
                  <a:pt x="0" y="53115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Insights">
      <a:dk1>
        <a:srgbClr val="000000"/>
      </a:dk1>
      <a:lt1>
        <a:srgbClr val="FFFFFF"/>
      </a:lt1>
      <a:dk2>
        <a:srgbClr val="FFFFFF"/>
      </a:dk2>
      <a:lt2>
        <a:srgbClr val="BE9E55"/>
      </a:lt2>
      <a:accent1>
        <a:srgbClr val="004071"/>
      </a:accent1>
      <a:accent2>
        <a:srgbClr val="6F9C12"/>
      </a:accent2>
      <a:accent3>
        <a:srgbClr val="FEC436"/>
      </a:accent3>
      <a:accent4>
        <a:srgbClr val="B71A1D"/>
      </a:accent4>
      <a:accent5>
        <a:srgbClr val="095BA6"/>
      </a:accent5>
      <a:accent6>
        <a:srgbClr val="3E691A"/>
      </a:accent6>
      <a:hlink>
        <a:srgbClr val="FEC436"/>
      </a:hlink>
      <a:folHlink>
        <a:srgbClr val="808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374</Words>
  <Application>Microsoft Office PowerPoint</Application>
  <PresentationFormat>Custom</PresentationFormat>
  <Paragraphs>49</Paragraphs>
  <Slides>17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Public Sans</vt:lpstr>
      <vt:lpstr>Myriad Pro</vt:lpstr>
      <vt:lpstr>Arial</vt:lpstr>
      <vt:lpstr>Wingdings</vt:lpstr>
      <vt:lpstr>Symbol</vt:lpstr>
      <vt:lpstr>Calibri</vt:lpstr>
      <vt:lpstr>Office Theme</vt:lpstr>
      <vt:lpstr>Custom Design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Teams</dc:title>
  <dc:creator>Julie Crossman</dc:creator>
  <cp:lastModifiedBy>Julie Crossman</cp:lastModifiedBy>
  <cp:revision>4</cp:revision>
  <dcterms:created xsi:type="dcterms:W3CDTF">2006-08-16T00:00:00Z</dcterms:created>
  <dcterms:modified xsi:type="dcterms:W3CDTF">2025-05-21T10:52:50Z</dcterms:modified>
  <dc:identifier>DAGiwFFn1aA</dc:identifier>
</cp:coreProperties>
</file>