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46"/>
  </p:normalViewPr>
  <p:slideViewPr>
    <p:cSldViewPr snapToGrid="0">
      <p:cViewPr varScale="1">
        <p:scale>
          <a:sx n="98" d="100"/>
          <a:sy n="98" d="100"/>
        </p:scale>
        <p:origin x="1112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271B32-09C7-A082-8500-376DA1756B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A21D17-D582-2265-5EC8-B9CBBC5809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BA4AD3-079C-F25F-CB3F-58B91B9896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184DE-622B-FC40-8EB3-36C55CC60EF0}" type="datetimeFigureOut">
              <a:rPr lang="cy-GB" smtClean="0"/>
              <a:t>06/11/24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C2929A-A92A-ED4D-7A7C-421A255056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A318E9-A3A2-5FC4-324E-E363A1AF74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288A1-14EB-C745-BCFD-6961EB090EC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883875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6823EC-38B9-936C-A8D0-CE32B5B32F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07D3F4-8408-C4EF-B3C5-BC05936E44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1A7D5A-5CC5-8F0B-D157-AD27217607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184DE-622B-FC40-8EB3-36C55CC60EF0}" type="datetimeFigureOut">
              <a:rPr lang="cy-GB" smtClean="0"/>
              <a:t>06/11/24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235C76-E84F-6991-5600-5AF4693284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3C2F8F-A11A-6209-30B8-C05C222CF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288A1-14EB-C745-BCFD-6961EB090EC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596815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CE72C9-049C-0EBA-3D47-0FB80A671A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B1AACB-4ACE-CC3A-F39C-49D63D1D5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76ACC-DEE0-E47D-4C42-01640C497B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184DE-622B-FC40-8EB3-36C55CC60EF0}" type="datetimeFigureOut">
              <a:rPr lang="cy-GB" smtClean="0"/>
              <a:t>06/11/24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933BE2-D2C0-879A-6C09-36F93CDE9B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BCDFE3-FAC2-4F14-599E-B220CA1DFE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288A1-14EB-C745-BCFD-6961EB090EC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828921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DE17E8-1CF6-9886-AD85-58756828C6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0E9862-3F70-FB20-1FB9-35F0D7BBDB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783EC8-2351-F8B1-0214-67B91D46B7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180C60-E863-E1DE-D298-6FDAAEF353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184DE-622B-FC40-8EB3-36C55CC60EF0}" type="datetimeFigureOut">
              <a:rPr lang="cy-GB" smtClean="0"/>
              <a:t>06/11/24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BBBD9B-B17B-254D-8BE6-81DBDFE3E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ACEFFF-F16F-F4C0-CDF2-A8FE51F2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288A1-14EB-C745-BCFD-6961EB090EC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592726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24B692-A5BC-18B8-DB1C-E37F416B33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3D1EA6-8BB2-DF3B-8A9E-42F0A2CA6E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B75E3E-C88E-0519-93F1-0031EFEB04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AF22D33-350A-4FAA-4641-A168C0B4084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0EB4E5-3644-2A30-B0CE-41BDBA52AEA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D390EF-2A7A-35E0-2E4F-80905AEE16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184DE-622B-FC40-8EB3-36C55CC60EF0}" type="datetimeFigureOut">
              <a:rPr lang="cy-GB" smtClean="0"/>
              <a:t>06/11/24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B3A6E5-A003-38B6-5FE4-F849E713A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4B3EDF3-77D8-D837-83E2-E8ED317D6D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288A1-14EB-C745-BCFD-6961EB090EC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767403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AF7DCD-F041-794B-9F05-2478F6AAB3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A029DE0-1D70-810E-C17A-79191D4549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184DE-622B-FC40-8EB3-36C55CC60EF0}" type="datetimeFigureOut">
              <a:rPr lang="cy-GB" smtClean="0"/>
              <a:t>06/11/24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1AAEDA-0D07-7211-1BD2-80A11233BA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02626C-9A35-6F4E-7099-FC8EAF99B8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288A1-14EB-C745-BCFD-6961EB090EC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65445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23B2136-A966-093E-C805-6B9B448CBD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184DE-622B-FC40-8EB3-36C55CC60EF0}" type="datetimeFigureOut">
              <a:rPr lang="cy-GB" smtClean="0"/>
              <a:t>06/11/24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238334A-D841-19B2-F8FB-BC0F6860E9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BC5B13-155D-A2E5-2407-C517EEF46C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288A1-14EB-C745-BCFD-6961EB090EC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208663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13F16E-4A14-7876-35DB-136F24961B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1FD940-9733-2DCB-FE90-AE31B977D3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DDE7CA-306E-B903-27EC-C3F86DE576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F2645E-D77D-15ED-1059-EDE5F0860C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184DE-622B-FC40-8EB3-36C55CC60EF0}" type="datetimeFigureOut">
              <a:rPr lang="cy-GB" smtClean="0"/>
              <a:t>06/11/24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66B0A6-9583-210C-F810-200CF340B2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0A740A-AC8B-EC1E-A68A-85CB4A0141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288A1-14EB-C745-BCFD-6961EB090EC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172924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067B9D-912C-0DA7-F9C8-DADB08FEB6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20FF962-ED54-8791-3961-0D22512E478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07517E-A44C-B9DE-8A71-46A475F35A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675442-B46F-24F7-F5DB-89E1DE9695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184DE-622B-FC40-8EB3-36C55CC60EF0}" type="datetimeFigureOut">
              <a:rPr lang="cy-GB" smtClean="0"/>
              <a:t>06/11/24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DA5965-42B9-B335-9D25-832F4B334E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2CFA2C-FE49-1854-F939-88FB95FAF2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288A1-14EB-C745-BCFD-6961EB090EC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0568855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39936D-2E27-9C9D-1BB8-DD1B946170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82E5DE-E08C-47CC-6525-2C34DAB796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DFB20D-9758-80AB-506B-01D36B7B64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184DE-622B-FC40-8EB3-36C55CC60EF0}" type="datetimeFigureOut">
              <a:rPr lang="cy-GB" smtClean="0"/>
              <a:t>06/11/24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50374C-6A5E-4AF3-8B3A-F0DF9C6AA4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86247A-A7D6-208B-DF38-EE0E27EF19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288A1-14EB-C745-BCFD-6961EB090EC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409339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83FA998-3F34-EDF8-AAE9-B7384A300C5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E804283-0064-E89C-45C2-CA11AFA33FC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170144-E963-F7A6-8CAB-894E3F7E76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184DE-622B-FC40-8EB3-36C55CC60EF0}" type="datetimeFigureOut">
              <a:rPr lang="cy-GB" smtClean="0"/>
              <a:t>06/11/24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AF5393-4023-9656-029C-B8AB66405E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2112B8-FA86-E7F5-B014-44F1D01D6A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288A1-14EB-C745-BCFD-6961EB090EC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796280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0321700-890F-070A-0D59-275B4C8ACC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5BAF65-3F96-35CA-F134-92DD998F91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79EE-C395-71F7-92F8-77C9CBD82B2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F4184DE-622B-FC40-8EB3-36C55CC60EF0}" type="datetimeFigureOut">
              <a:rPr lang="cy-GB" smtClean="0"/>
              <a:t>06/11/24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421C57-5304-31FD-0466-13F83CDD626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0A313E-41E1-2517-3273-BC166675FD4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C8288A1-14EB-C745-BCFD-6961EB090EC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551391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CB3A630-15C2-69FF-8D03-2C3028EACC4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807774"/>
              </p:ext>
            </p:extLst>
          </p:nvPr>
        </p:nvGraphicFramePr>
        <p:xfrm>
          <a:off x="0" y="-2"/>
          <a:ext cx="12191999" cy="685800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063720">
                  <a:extLst>
                    <a:ext uri="{9D8B030D-6E8A-4147-A177-3AD203B41FA5}">
                      <a16:colId xmlns:a16="http://schemas.microsoft.com/office/drawing/2014/main" val="749080946"/>
                    </a:ext>
                  </a:extLst>
                </a:gridCol>
                <a:gridCol w="4063720">
                  <a:extLst>
                    <a:ext uri="{9D8B030D-6E8A-4147-A177-3AD203B41FA5}">
                      <a16:colId xmlns:a16="http://schemas.microsoft.com/office/drawing/2014/main" val="3326116329"/>
                    </a:ext>
                  </a:extLst>
                </a:gridCol>
                <a:gridCol w="4064559">
                  <a:extLst>
                    <a:ext uri="{9D8B030D-6E8A-4147-A177-3AD203B41FA5}">
                      <a16:colId xmlns:a16="http://schemas.microsoft.com/office/drawing/2014/main" val="895853396"/>
                    </a:ext>
                  </a:extLst>
                </a:gridCol>
              </a:tblGrid>
              <a:tr h="34290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tabLst>
                          <a:tab pos="3509010" algn="l"/>
                        </a:tabLst>
                      </a:pPr>
                      <a:r>
                        <a:rPr lang="cy-GB" sz="2400" b="0" u="sng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 Celfyddydau Mynegiannol</a:t>
                      </a:r>
                      <a:endParaRPr lang="en-GB" sz="1600" b="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467" marR="5446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tabLst>
                          <a:tab pos="3509010" algn="l"/>
                        </a:tabLst>
                      </a:pPr>
                      <a:r>
                        <a:rPr lang="cy-GB" sz="2400" b="0" u="sng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Iechyd a Lles</a:t>
                      </a:r>
                      <a:endParaRPr lang="en-GB" sz="1600" b="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467" marR="5446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tabLst>
                          <a:tab pos="3509010" algn="l"/>
                        </a:tabLst>
                      </a:pPr>
                      <a:r>
                        <a:rPr lang="cy-GB" sz="2400" b="0" u="sng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 Dyniaethau</a:t>
                      </a:r>
                      <a:endParaRPr lang="en-GB" sz="1600" b="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467" marR="5446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97043898"/>
                  </a:ext>
                </a:extLst>
              </a:tr>
              <a:tr h="34290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tabLst>
                          <a:tab pos="3509010" algn="l"/>
                        </a:tabLst>
                      </a:pPr>
                      <a:r>
                        <a:rPr lang="cy-GB" sz="2400" b="0" u="sng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Ieithoedd, Llythrennedd a Chyfathrebu</a:t>
                      </a:r>
                      <a:endParaRPr lang="en-GB" sz="1600" b="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467" marR="5446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tabLst>
                          <a:tab pos="3509010" algn="l"/>
                        </a:tabLst>
                      </a:pPr>
                      <a:r>
                        <a:rPr lang="cy-GB" sz="2400" b="0" u="sng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Mathemateg a Rhifedd</a:t>
                      </a:r>
                      <a:endParaRPr lang="en-GB" sz="1600" b="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467" marR="5446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tabLst>
                          <a:tab pos="3509010" algn="l"/>
                        </a:tabLst>
                      </a:pPr>
                      <a:r>
                        <a:rPr lang="cy-GB" sz="2400" b="0" u="sng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Gwyddoniaeth a Thechnoleg</a:t>
                      </a:r>
                      <a:endParaRPr lang="en-GB" sz="1600" b="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467" marR="5446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55336370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2B098F06-44E0-8143-372A-DED329D74C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059424"/>
            <a:ext cx="12192115" cy="797138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2496516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F127-3455-EA41-883E-00DAE57BBD4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2213200"/>
              </p:ext>
            </p:extLst>
          </p:nvPr>
        </p:nvGraphicFramePr>
        <p:xfrm>
          <a:off x="144169" y="720639"/>
          <a:ext cx="11903658" cy="55203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67886">
                  <a:extLst>
                    <a:ext uri="{9D8B030D-6E8A-4147-A177-3AD203B41FA5}">
                      <a16:colId xmlns:a16="http://schemas.microsoft.com/office/drawing/2014/main" val="2738080912"/>
                    </a:ext>
                  </a:extLst>
                </a:gridCol>
                <a:gridCol w="3967886">
                  <a:extLst>
                    <a:ext uri="{9D8B030D-6E8A-4147-A177-3AD203B41FA5}">
                      <a16:colId xmlns:a16="http://schemas.microsoft.com/office/drawing/2014/main" val="3577913332"/>
                    </a:ext>
                  </a:extLst>
                </a:gridCol>
                <a:gridCol w="3967886">
                  <a:extLst>
                    <a:ext uri="{9D8B030D-6E8A-4147-A177-3AD203B41FA5}">
                      <a16:colId xmlns:a16="http://schemas.microsoft.com/office/drawing/2014/main" val="1680325966"/>
                    </a:ext>
                  </a:extLst>
                </a:gridCol>
              </a:tblGrid>
              <a:tr h="777009">
                <a:tc>
                  <a:txBody>
                    <a:bodyPr/>
                    <a:lstStyle/>
                    <a:p>
                      <a:r>
                        <a:rPr lang="cy-GB" sz="24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Blwyddyn:</a:t>
                      </a:r>
                    </a:p>
                    <a:p>
                      <a:r>
                        <a:rPr lang="cy-GB" sz="24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Cynradd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4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Maes Dysgu a Phrofiad: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4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Nod y wers: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34963061"/>
                  </a:ext>
                </a:extLst>
              </a:tr>
              <a:tr h="2150940">
                <a:tc>
                  <a:txBody>
                    <a:bodyPr/>
                    <a:lstStyle/>
                    <a:p>
                      <a:r>
                        <a:rPr lang="cy-GB" sz="24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Gwybodaeth flaenorol:</a:t>
                      </a:r>
                    </a:p>
                    <a:p>
                      <a:endParaRPr lang="cy-GB" sz="24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cy-GB" sz="24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cy-GB" sz="24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cy-GB" sz="24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r>
                        <a:rPr lang="cy-GB" sz="24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Ffocws iaith: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r>
                        <a:rPr lang="cy-GB" sz="24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Gweithgareddau: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4300836"/>
                  </a:ext>
                </a:extLst>
              </a:tr>
              <a:tr h="2546474">
                <a:tc>
                  <a:txBody>
                    <a:bodyPr/>
                    <a:lstStyle/>
                    <a:p>
                      <a:r>
                        <a:rPr lang="cy-GB" sz="24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Adnoddau: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y-GB" sz="24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y-GB" sz="24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97145260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9C0F3077-8ED8-3306-3B34-5A2CBE7A2FEA}"/>
              </a:ext>
            </a:extLst>
          </p:cNvPr>
          <p:cNvSpPr txBox="1"/>
          <p:nvPr/>
        </p:nvSpPr>
        <p:spPr>
          <a:xfrm>
            <a:off x="2715293" y="-44359"/>
            <a:ext cx="676140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Cynllun Gwers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189CD08-08B9-89F3-D452-E33357F124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059424"/>
            <a:ext cx="12192115" cy="797138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10495195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43</Words>
  <Application>Microsoft Macintosh PowerPoint</Application>
  <PresentationFormat>Widescreen</PresentationFormat>
  <Paragraphs>17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Aptos</vt:lpstr>
      <vt:lpstr>Aptos Display</vt:lpstr>
      <vt:lpstr>Arial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Hedydd Jones</dc:creator>
  <cp:lastModifiedBy>Hedydd Jones</cp:lastModifiedBy>
  <cp:revision>3</cp:revision>
  <dcterms:created xsi:type="dcterms:W3CDTF">2024-05-21T15:20:24Z</dcterms:created>
  <dcterms:modified xsi:type="dcterms:W3CDTF">2024-11-06T21:05:54Z</dcterms:modified>
</cp:coreProperties>
</file>