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8" r:id="rId2"/>
    <p:sldId id="269" r:id="rId3"/>
    <p:sldId id="270" r:id="rId4"/>
    <p:sldId id="271" r:id="rId5"/>
    <p:sldId id="272" r:id="rId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A371B2-AB04-4AE7-AB67-FEADF87D62E7}" type="datetimeFigureOut">
              <a:rPr lang="en-US" smtClean="0"/>
              <a:pPr/>
              <a:t>1/20/2013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EB5F7A-B00F-43A1-8D66-57AB256B23D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9A9D28D-EC55-4254-A452-00559D3E7A29}" type="slidenum">
              <a:rPr lang="en-GB"/>
              <a:pPr/>
              <a:t>5</a:t>
            </a:fld>
            <a:endParaRPr lang="en-GB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00D8BE-17A8-45BF-8DB5-3194480DD6A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F36CC0-8CE2-4EE6-B4A1-5AB7394CDCF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C19E1D-A7ED-4CD3-882C-1F9A9A258D9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90406B-D91F-4C22-9FA8-7A374E91A9E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7EBAF1-10F2-4A8F-BD00-A264FECD423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9FFB22-30C9-4CD4-95BC-82704DD7E9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2A0ECB-C106-426A-B391-6222FE099F7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DA5058-2B98-4974-89B0-15646C369FB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BFFA73-412A-4BFC-991C-7D7B27AA869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BDE3CC-7468-4F02-996A-07E2F8C413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EB7808-46EC-4D31-A703-5F903B91204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022BBE4-3954-4E97-83A4-8C161750F4B9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2.bin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Diodes &amp; Rectifier </a:t>
            </a:r>
            <a:r>
              <a:rPr lang="en-GB" dirty="0" smtClean="0"/>
              <a:t>Circuits 2009_10</a:t>
            </a:r>
            <a:endParaRPr lang="en-GB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D561F-49AF-4DB4-896F-187306591E74}" type="slidenum">
              <a:rPr lang="en-GB"/>
              <a:pPr/>
              <a:t>1</a:t>
            </a:fld>
            <a:endParaRPr lang="en-GB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685800"/>
          </a:xfrm>
        </p:spPr>
        <p:txBody>
          <a:bodyPr/>
          <a:lstStyle/>
          <a:p>
            <a:r>
              <a:rPr lang="en-GB" sz="2400" b="1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DIODES &amp; RECTIFIER CIRCUITS</a:t>
            </a:r>
          </a:p>
        </p:txBody>
      </p:sp>
      <p:sp>
        <p:nvSpPr>
          <p:cNvPr id="2051" name="Text Box 3"/>
          <p:cNvSpPr txBox="1">
            <a:spLocks noChangeArrowheads="1"/>
          </p:cNvSpPr>
          <p:nvPr/>
        </p:nvSpPr>
        <p:spPr bwMode="auto">
          <a:xfrm>
            <a:off x="609600" y="1219200"/>
            <a:ext cx="7924800" cy="392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/>
              <a:t>The ability of a diode to control direction of current flow means that it is able to be used in </a:t>
            </a:r>
            <a:r>
              <a:rPr lang="en-GB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power supply</a:t>
            </a:r>
            <a:r>
              <a:rPr lang="en-GB" b="1"/>
              <a:t> circuits to </a:t>
            </a:r>
            <a:r>
              <a:rPr lang="en-GB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“rectify” </a:t>
            </a:r>
            <a:r>
              <a:rPr lang="en-GB" b="1"/>
              <a:t>a.c. currents.</a:t>
            </a:r>
          </a:p>
          <a:p>
            <a:pPr>
              <a:spcBef>
                <a:spcPct val="50000"/>
              </a:spcBef>
            </a:pPr>
            <a:r>
              <a:rPr lang="en-GB" b="1"/>
              <a:t>The purpose of a </a:t>
            </a:r>
            <a:r>
              <a:rPr lang="en-GB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perfect power supply</a:t>
            </a:r>
            <a:r>
              <a:rPr lang="en-GB" b="1"/>
              <a:t> is to:</a:t>
            </a:r>
          </a:p>
          <a:p>
            <a:pPr lvl="1"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provide a constant d.c. output, free of noise and able to maintain its output voltage for all load conditions.</a:t>
            </a:r>
          </a:p>
          <a:p>
            <a:pPr>
              <a:spcBef>
                <a:spcPct val="50000"/>
              </a:spcBef>
            </a:pPr>
            <a:r>
              <a:rPr lang="en-GB" b="1"/>
              <a:t>There are numerous diode rectification circuits that may be used as part of a power supply but the main ones are shown below: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Diodes &amp; Rectifier Circuits</a:t>
            </a:r>
          </a:p>
        </p:txBody>
      </p:sp>
      <p:sp>
        <p:nvSpPr>
          <p:cNvPr id="12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DF757-0E4E-4493-AB1A-6343899C8E3A}" type="slidenum">
              <a:rPr lang="en-GB"/>
              <a:pPr/>
              <a:t>2</a:t>
            </a:fld>
            <a:endParaRPr lang="en-GB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685800"/>
          </a:xfrm>
        </p:spPr>
        <p:txBody>
          <a:bodyPr/>
          <a:lstStyle/>
          <a:p>
            <a:r>
              <a:rPr lang="en-GB" sz="2400" b="1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HALF WAVE RECTIFIER WITH SIMPLE FILTERING</a:t>
            </a:r>
          </a:p>
        </p:txBody>
      </p:sp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685800" y="1219200"/>
            <a:ext cx="7772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1676400" y="1143000"/>
          <a:ext cx="5305425" cy="2876550"/>
        </p:xfrm>
        <a:graphic>
          <a:graphicData uri="http://schemas.openxmlformats.org/presentationml/2006/ole">
            <p:oleObj spid="_x0000_s1026" name="Bitmap Image" r:id="rId3" imgW="5304762" imgH="2876190" progId="PBrush">
              <p:embed/>
            </p:oleObj>
          </a:graphicData>
        </a:graphic>
      </p:graphicFrame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914400" y="4114800"/>
            <a:ext cx="70104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/>
              <a:t>With switch “X1” open Vout is a pulsating dc waveform.</a:t>
            </a:r>
          </a:p>
          <a:p>
            <a:pPr>
              <a:spcBef>
                <a:spcPct val="50000"/>
              </a:spcBef>
            </a:pPr>
            <a:r>
              <a:rPr lang="en-GB" sz="2000" b="1"/>
              <a:t>With  “X1” closed Vout is as shown by the </a:t>
            </a:r>
            <a:r>
              <a:rPr lang="en-GB" sz="2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RED</a:t>
            </a:r>
            <a:r>
              <a:rPr lang="en-GB" sz="2000" b="1"/>
              <a:t> line.</a:t>
            </a:r>
          </a:p>
          <a:p>
            <a:pPr>
              <a:spcBef>
                <a:spcPct val="50000"/>
              </a:spcBef>
            </a:pPr>
            <a:r>
              <a:rPr lang="en-GB" sz="2000" b="1"/>
              <a:t>This output is almost a straight line, but no quite. The pk-pk variation is known as </a:t>
            </a:r>
            <a:r>
              <a:rPr lang="en-GB" sz="2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“ripple”.</a:t>
            </a: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6705600" y="1981200"/>
            <a:ext cx="838200" cy="396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/>
              <a:t>Vout</a:t>
            </a:r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838200" y="2286000"/>
            <a:ext cx="1066800" cy="6413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/>
              <a:t>240 V a.c. input</a:t>
            </a:r>
          </a:p>
        </p:txBody>
      </p:sp>
      <p:sp>
        <p:nvSpPr>
          <p:cNvPr id="3081" name="Line 9"/>
          <p:cNvSpPr>
            <a:spLocks noChangeShapeType="1"/>
          </p:cNvSpPr>
          <p:nvPr/>
        </p:nvSpPr>
        <p:spPr bwMode="auto">
          <a:xfrm flipH="1">
            <a:off x="5943600" y="1066800"/>
            <a:ext cx="990600" cy="304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6934200" y="762000"/>
            <a:ext cx="1828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/>
              <a:t>Unregulated d.c.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Diodes &amp; Rectifier Circuits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ABF06-514D-4D5D-B11B-A089D8F3C28F}" type="slidenum">
              <a:rPr lang="en-GB"/>
              <a:pPr/>
              <a:t>3</a:t>
            </a:fld>
            <a:endParaRPr lang="en-GB"/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3400" y="304800"/>
            <a:ext cx="8077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/>
              <a:t>The </a:t>
            </a:r>
            <a:r>
              <a:rPr lang="en-GB" sz="2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ripple</a:t>
            </a:r>
            <a:r>
              <a:rPr lang="en-GB" sz="2000" b="1"/>
              <a:t> on the output of the power supply is </a:t>
            </a:r>
            <a:r>
              <a:rPr lang="en-GB" sz="20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unwanted and problematic</a:t>
            </a:r>
            <a:r>
              <a:rPr lang="en-GB" sz="2000" b="1"/>
              <a:t>. Efforts will normally be made to remove this, however, for some applications it may not be removed.</a:t>
            </a:r>
          </a:p>
          <a:p>
            <a:pPr>
              <a:spcBef>
                <a:spcPct val="50000"/>
              </a:spcBef>
            </a:pPr>
            <a:endParaRPr lang="en-GB" sz="2000" b="1"/>
          </a:p>
          <a:p>
            <a:pPr>
              <a:spcBef>
                <a:spcPct val="50000"/>
              </a:spcBef>
            </a:pPr>
            <a:endParaRPr lang="en-GB" sz="2000" b="1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spcBef>
                <a:spcPct val="50000"/>
              </a:spcBef>
            </a:pPr>
            <a:endParaRPr lang="en-GB" sz="2000" b="1"/>
          </a:p>
          <a:p>
            <a:pPr>
              <a:spcBef>
                <a:spcPct val="50000"/>
              </a:spcBef>
            </a:pPr>
            <a:endParaRPr lang="en-GB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Diodes &amp; Rectifier Circuits</a:t>
            </a:r>
          </a:p>
        </p:txBody>
      </p:sp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C55D2-A0A1-4667-8FE7-70EBB4CDA379}" type="slidenum">
              <a:rPr lang="en-GB"/>
              <a:pPr/>
              <a:t>4</a:t>
            </a:fld>
            <a:endParaRPr lang="en-GB"/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447800" y="304800"/>
            <a:ext cx="5638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FULL-WAVE 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BRIDGE</a:t>
            </a:r>
            <a:r>
              <a:rPr lang="en-GB" sz="2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RECTIFIED POWER SUPPLY</a:t>
            </a: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1219200" y="990600"/>
            <a:ext cx="5867400" cy="4038600"/>
            <a:chOff x="768" y="720"/>
            <a:chExt cx="3696" cy="2976"/>
          </a:xfrm>
        </p:grpSpPr>
        <p:pic>
          <p:nvPicPr>
            <p:cNvPr id="6146" name="Picture 2" descr="~AUT000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207" y="720"/>
              <a:ext cx="3257" cy="29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148" name="Text Box 4"/>
            <p:cNvSpPr txBox="1">
              <a:spLocks noChangeArrowheads="1"/>
            </p:cNvSpPr>
            <p:nvPr/>
          </p:nvSpPr>
          <p:spPr bwMode="auto">
            <a:xfrm>
              <a:off x="768" y="1344"/>
              <a:ext cx="672" cy="605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240 V a.c.</a:t>
              </a:r>
            </a:p>
          </p:txBody>
        </p:sp>
        <p:sp>
          <p:nvSpPr>
            <p:cNvPr id="6149" name="Text Box 5"/>
            <p:cNvSpPr txBox="1">
              <a:spLocks noChangeArrowheads="1"/>
            </p:cNvSpPr>
            <p:nvPr/>
          </p:nvSpPr>
          <p:spPr bwMode="auto">
            <a:xfrm>
              <a:off x="768" y="2592"/>
              <a:ext cx="672" cy="60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240 V a.c.</a:t>
              </a:r>
            </a:p>
          </p:txBody>
        </p:sp>
      </p:grpSp>
      <p:sp>
        <p:nvSpPr>
          <p:cNvPr id="6151" name="Text Box 7"/>
          <p:cNvSpPr txBox="1">
            <a:spLocks noChangeArrowheads="1"/>
          </p:cNvSpPr>
          <p:nvPr/>
        </p:nvSpPr>
        <p:spPr bwMode="auto">
          <a:xfrm>
            <a:off x="990600" y="5105400"/>
            <a:ext cx="67056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/>
              <a:t>Unidirectional current flow through the load but it still contains an a.c. component that needs removing with a capacitor.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Diodes &amp; Rectifier Circuits</a:t>
            </a:r>
          </a:p>
        </p:txBody>
      </p:sp>
      <p:sp>
        <p:nvSpPr>
          <p:cNvPr id="21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7F2F7-84D8-4582-83D0-9E021F59E58F}" type="slidenum">
              <a:rPr lang="en-GB"/>
              <a:pPr/>
              <a:t>5</a:t>
            </a:fld>
            <a:endParaRPr lang="en-GB"/>
          </a:p>
        </p:txBody>
      </p:sp>
      <p:pic>
        <p:nvPicPr>
          <p:cNvPr id="7184" name="Picture 16" descr="~AUT000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81600" y="1295400"/>
            <a:ext cx="3675063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762000"/>
          </a:xfrm>
        </p:spPr>
        <p:txBody>
          <a:bodyPr/>
          <a:lstStyle/>
          <a:p>
            <a:r>
              <a:rPr lang="en-GB" sz="2400" b="1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FULL-WAVE RECTIFIED &amp; SMOOTHED POWER SUPPLY</a:t>
            </a: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685800" y="1143000"/>
            <a:ext cx="7848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7173" name="Object 5"/>
          <p:cNvGraphicFramePr>
            <a:graphicFrameLocks noChangeAspect="1"/>
          </p:cNvGraphicFramePr>
          <p:nvPr/>
        </p:nvGraphicFramePr>
        <p:xfrm>
          <a:off x="1885950" y="2281238"/>
          <a:ext cx="5372100" cy="2295525"/>
        </p:xfrm>
        <a:graphic>
          <a:graphicData uri="http://schemas.openxmlformats.org/presentationml/2006/ole">
            <p:oleObj spid="_x0000_s2050" name="Bitmap Image" r:id="rId5" imgW="5372850" imgH="2295238" progId="PBrush">
              <p:embed/>
            </p:oleObj>
          </a:graphicData>
        </a:graphic>
      </p:graphicFrame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6400800" y="1752600"/>
            <a:ext cx="1314450" cy="96838"/>
            <a:chOff x="1584" y="3600"/>
            <a:chExt cx="828" cy="61"/>
          </a:xfrm>
        </p:grpSpPr>
        <p:sp>
          <p:nvSpPr>
            <p:cNvPr id="7175" name="Line 7"/>
            <p:cNvSpPr>
              <a:spLocks noChangeShapeType="1"/>
            </p:cNvSpPr>
            <p:nvPr/>
          </p:nvSpPr>
          <p:spPr bwMode="auto">
            <a:xfrm>
              <a:off x="1584" y="3608"/>
              <a:ext cx="144" cy="47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76" name="Line 8"/>
            <p:cNvSpPr>
              <a:spLocks noChangeShapeType="1"/>
            </p:cNvSpPr>
            <p:nvPr/>
          </p:nvSpPr>
          <p:spPr bwMode="auto">
            <a:xfrm>
              <a:off x="1803" y="3604"/>
              <a:ext cx="159" cy="57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77" name="Line 9"/>
            <p:cNvSpPr>
              <a:spLocks noChangeShapeType="1"/>
            </p:cNvSpPr>
            <p:nvPr/>
          </p:nvSpPr>
          <p:spPr bwMode="auto">
            <a:xfrm>
              <a:off x="2028" y="3608"/>
              <a:ext cx="171" cy="53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78" name="Line 10"/>
            <p:cNvSpPr>
              <a:spLocks noChangeShapeType="1"/>
            </p:cNvSpPr>
            <p:nvPr/>
          </p:nvSpPr>
          <p:spPr bwMode="auto">
            <a:xfrm>
              <a:off x="2262" y="3602"/>
              <a:ext cx="150" cy="53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79" name="Freeform 11"/>
            <p:cNvSpPr>
              <a:spLocks/>
            </p:cNvSpPr>
            <p:nvPr/>
          </p:nvSpPr>
          <p:spPr bwMode="auto">
            <a:xfrm>
              <a:off x="1731" y="3600"/>
              <a:ext cx="78" cy="52"/>
            </a:xfrm>
            <a:custGeom>
              <a:avLst/>
              <a:gdLst/>
              <a:ahLst/>
              <a:cxnLst>
                <a:cxn ang="0">
                  <a:pos x="0" y="132"/>
                </a:cxn>
                <a:cxn ang="0">
                  <a:pos x="75" y="19"/>
                </a:cxn>
                <a:cxn ang="0">
                  <a:pos x="195" y="19"/>
                </a:cxn>
              </a:cxnLst>
              <a:rect l="0" t="0" r="r" b="b"/>
              <a:pathLst>
                <a:path w="195" h="132">
                  <a:moveTo>
                    <a:pt x="0" y="132"/>
                  </a:moveTo>
                  <a:cubicBezTo>
                    <a:pt x="21" y="85"/>
                    <a:pt x="43" y="38"/>
                    <a:pt x="75" y="19"/>
                  </a:cubicBezTo>
                  <a:cubicBezTo>
                    <a:pt x="107" y="0"/>
                    <a:pt x="175" y="19"/>
                    <a:pt x="195" y="19"/>
                  </a:cubicBezTo>
                </a:path>
              </a:pathLst>
            </a:custGeom>
            <a:noFill/>
            <a:ln w="28575" cmpd="sng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80" name="Freeform 12"/>
            <p:cNvSpPr>
              <a:spLocks/>
            </p:cNvSpPr>
            <p:nvPr/>
          </p:nvSpPr>
          <p:spPr bwMode="auto">
            <a:xfrm>
              <a:off x="1959" y="3603"/>
              <a:ext cx="90" cy="55"/>
            </a:xfrm>
            <a:custGeom>
              <a:avLst/>
              <a:gdLst/>
              <a:ahLst/>
              <a:cxnLst>
                <a:cxn ang="0">
                  <a:pos x="0" y="132"/>
                </a:cxn>
                <a:cxn ang="0">
                  <a:pos x="75" y="19"/>
                </a:cxn>
                <a:cxn ang="0">
                  <a:pos x="195" y="19"/>
                </a:cxn>
              </a:cxnLst>
              <a:rect l="0" t="0" r="r" b="b"/>
              <a:pathLst>
                <a:path w="195" h="132">
                  <a:moveTo>
                    <a:pt x="0" y="132"/>
                  </a:moveTo>
                  <a:cubicBezTo>
                    <a:pt x="21" y="85"/>
                    <a:pt x="43" y="38"/>
                    <a:pt x="75" y="19"/>
                  </a:cubicBezTo>
                  <a:cubicBezTo>
                    <a:pt x="107" y="0"/>
                    <a:pt x="175" y="19"/>
                    <a:pt x="195" y="19"/>
                  </a:cubicBezTo>
                </a:path>
              </a:pathLst>
            </a:custGeom>
            <a:noFill/>
            <a:ln w="28575" cmpd="sng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81" name="Freeform 13"/>
            <p:cNvSpPr>
              <a:spLocks/>
            </p:cNvSpPr>
            <p:nvPr/>
          </p:nvSpPr>
          <p:spPr bwMode="auto">
            <a:xfrm>
              <a:off x="2194" y="3600"/>
              <a:ext cx="86" cy="58"/>
            </a:xfrm>
            <a:custGeom>
              <a:avLst/>
              <a:gdLst/>
              <a:ahLst/>
              <a:cxnLst>
                <a:cxn ang="0">
                  <a:pos x="0" y="132"/>
                </a:cxn>
                <a:cxn ang="0">
                  <a:pos x="75" y="19"/>
                </a:cxn>
                <a:cxn ang="0">
                  <a:pos x="195" y="19"/>
                </a:cxn>
              </a:cxnLst>
              <a:rect l="0" t="0" r="r" b="b"/>
              <a:pathLst>
                <a:path w="195" h="132">
                  <a:moveTo>
                    <a:pt x="0" y="132"/>
                  </a:moveTo>
                  <a:cubicBezTo>
                    <a:pt x="21" y="85"/>
                    <a:pt x="43" y="38"/>
                    <a:pt x="75" y="19"/>
                  </a:cubicBezTo>
                  <a:cubicBezTo>
                    <a:pt x="107" y="0"/>
                    <a:pt x="175" y="19"/>
                    <a:pt x="195" y="19"/>
                  </a:cubicBezTo>
                </a:path>
              </a:pathLst>
            </a:custGeom>
            <a:noFill/>
            <a:ln w="28575" cmpd="sng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186" name="Text Box 18"/>
          <p:cNvSpPr txBox="1">
            <a:spLocks noChangeArrowheads="1"/>
          </p:cNvSpPr>
          <p:nvPr/>
        </p:nvSpPr>
        <p:spPr bwMode="auto">
          <a:xfrm>
            <a:off x="6934200" y="23622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Vout</a:t>
            </a:r>
          </a:p>
        </p:txBody>
      </p:sp>
      <p:sp>
        <p:nvSpPr>
          <p:cNvPr id="7187" name="Line 19"/>
          <p:cNvSpPr>
            <a:spLocks noChangeShapeType="1"/>
          </p:cNvSpPr>
          <p:nvPr/>
        </p:nvSpPr>
        <p:spPr bwMode="auto">
          <a:xfrm flipV="1">
            <a:off x="7086600" y="1828800"/>
            <a:ext cx="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88" name="Line 20"/>
          <p:cNvSpPr>
            <a:spLocks noChangeShapeType="1"/>
          </p:cNvSpPr>
          <p:nvPr/>
        </p:nvSpPr>
        <p:spPr bwMode="auto">
          <a:xfrm flipH="1">
            <a:off x="6629400" y="2362200"/>
            <a:ext cx="4572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89" name="Rectangle 21"/>
          <p:cNvSpPr>
            <a:spLocks noChangeArrowheads="1"/>
          </p:cNvSpPr>
          <p:nvPr/>
        </p:nvSpPr>
        <p:spPr bwMode="auto">
          <a:xfrm>
            <a:off x="6227763" y="3213100"/>
            <a:ext cx="288925" cy="431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90" name="Line 22"/>
          <p:cNvSpPr>
            <a:spLocks noChangeShapeType="1"/>
          </p:cNvSpPr>
          <p:nvPr/>
        </p:nvSpPr>
        <p:spPr bwMode="auto">
          <a:xfrm flipV="1">
            <a:off x="6372225" y="3284538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2" name="TextBox 21"/>
          <p:cNvSpPr txBox="1"/>
          <p:nvPr/>
        </p:nvSpPr>
        <p:spPr>
          <a:xfrm>
            <a:off x="1688123" y="4747846"/>
            <a:ext cx="6260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Current is unidirectional, i.e. </a:t>
            </a:r>
            <a:r>
              <a:rPr lang="en-GB" smtClean="0"/>
              <a:t>clockwise</a:t>
            </a:r>
            <a:r>
              <a:rPr lang="en-GB" dirty="0" smtClean="0"/>
              <a:t>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1521</TotalTime>
  <Words>266</Words>
  <Application>Microsoft Office PowerPoint</Application>
  <PresentationFormat>On-screen Show (4:3)</PresentationFormat>
  <Paragraphs>33</Paragraphs>
  <Slides>5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7" baseType="lpstr">
      <vt:lpstr>Default Design</vt:lpstr>
      <vt:lpstr>Bitmap Image</vt:lpstr>
      <vt:lpstr>DIODES &amp; RECTIFIER CIRCUITS</vt:lpstr>
      <vt:lpstr>HALF WAVE RECTIFIER WITH SIMPLE FILTERING</vt:lpstr>
      <vt:lpstr>Slide 3</vt:lpstr>
      <vt:lpstr>Slide 4</vt:lpstr>
      <vt:lpstr>FULL-WAVE RECTIFIED &amp; SMOOTHED POWER SUPPLY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Mike Vanstone</dc:creator>
  <cp:lastModifiedBy>sc-mv</cp:lastModifiedBy>
  <cp:revision>11</cp:revision>
  <dcterms:created xsi:type="dcterms:W3CDTF">2006-10-25T18:03:18Z</dcterms:created>
  <dcterms:modified xsi:type="dcterms:W3CDTF">2013-01-20T19:31:12Z</dcterms:modified>
</cp:coreProperties>
</file>