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notesMasterIdLst>
    <p:notesMasterId r:id="rId7"/>
  </p:notesMasterIdLst>
  <p:sldIdLst>
    <p:sldId id="332" r:id="rId2"/>
    <p:sldId id="342" r:id="rId3"/>
    <p:sldId id="340" r:id="rId4"/>
    <p:sldId id="339" r:id="rId5"/>
    <p:sldId id="341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63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643C20-FA6D-4091-958E-FB7B14038B06}" v="877" dt="2020-10-18T09:15:45.729"/>
    <p1510:client id="{92DC6F70-6C87-B6BF-09DE-6A0C29A441CC}" v="11621" dt="2020-10-18T14:13:52.448"/>
    <p1510:client id="{9FC4C88A-33CF-116C-A62F-C411E8DFF643}" v="4655" dt="2020-10-18T09:54:39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91" autoAdjust="0"/>
    <p:restoredTop sz="94660"/>
  </p:normalViewPr>
  <p:slideViewPr>
    <p:cSldViewPr snapToGrid="0">
      <p:cViewPr varScale="1">
        <p:scale>
          <a:sx n="83" d="100"/>
          <a:sy n="83" d="100"/>
        </p:scale>
        <p:origin x="66" y="222"/>
      </p:cViewPr>
      <p:guideLst>
        <p:guide pos="3863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Relationship Id="rId43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0AD99-EDCD-4602-AFE8-7BD40ACD627E}" type="datetimeFigureOut">
              <a:rPr lang="en-GB"/>
              <a:t>30/01/2021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AF2D7-A4BB-43B7-81E4-975608D35C1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1/30/2021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283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58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1/30/2021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58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1/30/2021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5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1/30/2021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136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1/30/2021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58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1/30/2021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078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1/30/2021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49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1/30/2021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1425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48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5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1/30/2021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54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1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4691" y="1305232"/>
            <a:ext cx="3714750" cy="268605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477250" y="638010"/>
            <a:ext cx="3144774" cy="1645920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>
                <a:solidFill>
                  <a:srgbClr val="FFFF00"/>
                </a:solidFill>
              </a:rPr>
              <a:t>Reflective – Reflexive Practice </a:t>
            </a:r>
            <a:endParaRPr lang="en-GB" b="1" dirty="0">
              <a:solidFill>
                <a:srgbClr val="FFFF00"/>
              </a:solidFill>
            </a:endParaRPr>
          </a:p>
        </p:txBody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8477250" y="2386583"/>
            <a:ext cx="3144774" cy="3864691"/>
          </a:xfrm>
        </p:spPr>
        <p:txBody>
          <a:bodyPr>
            <a:normAutofit/>
          </a:bodyPr>
          <a:lstStyle/>
          <a:p>
            <a:endParaRPr lang="en-GB" sz="2800" dirty="0" smtClean="0"/>
          </a:p>
          <a:p>
            <a:r>
              <a:rPr lang="en-GB" sz="2800" b="1" dirty="0" smtClean="0"/>
              <a:t>Week 2: </a:t>
            </a:r>
            <a:endParaRPr lang="en-GB" sz="2800" b="1" dirty="0"/>
          </a:p>
        </p:txBody>
      </p:sp>
      <p:pic>
        <p:nvPicPr>
          <p:cNvPr id="3" name="Picture Placeholder 2"/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8540" b="8540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00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7804" y="362310"/>
            <a:ext cx="11634158" cy="619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533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377023" cy="5334000"/>
          </a:xfrm>
        </p:spPr>
        <p:txBody>
          <a:bodyPr>
            <a:normAutofit/>
          </a:bodyPr>
          <a:lstStyle/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 smtClean="0">
                <a:solidFill>
                  <a:schemeClr val="bg1"/>
                </a:solidFill>
              </a:rPr>
              <a:t>What and who support your own </a:t>
            </a:r>
            <a:r>
              <a:rPr lang="en-GB" sz="3200" b="1" i="1" dirty="0" smtClean="0">
                <a:solidFill>
                  <a:schemeClr val="bg1"/>
                </a:solidFill>
              </a:rPr>
              <a:t>resilience – defining your strength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>What are your moments of </a:t>
            </a:r>
            <a:r>
              <a:rPr lang="en-GB" sz="3200" b="1" i="1" dirty="0" smtClean="0">
                <a:solidFill>
                  <a:schemeClr val="bg1"/>
                </a:solidFill>
              </a:rPr>
              <a:t>grace</a:t>
            </a:r>
            <a:r>
              <a:rPr lang="en-GB" sz="3200" dirty="0" smtClean="0">
                <a:solidFill>
                  <a:schemeClr val="bg1"/>
                </a:solidFill>
              </a:rPr>
              <a:t> that you would put on your bulletin board. 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>When have you been </a:t>
            </a:r>
            <a:r>
              <a:rPr lang="en-GB" sz="3200" b="1" i="1" dirty="0" smtClean="0">
                <a:solidFill>
                  <a:schemeClr val="bg1"/>
                </a:solidFill>
              </a:rPr>
              <a:t>compassionate</a:t>
            </a:r>
            <a:r>
              <a:rPr lang="en-GB" sz="3200" b="1" dirty="0" smtClean="0">
                <a:solidFill>
                  <a:schemeClr val="bg1"/>
                </a:solidFill>
              </a:rPr>
              <a:t> to self and others and your clients</a:t>
            </a:r>
          </a:p>
          <a:p>
            <a:r>
              <a:rPr lang="en-GB" sz="3200" dirty="0" smtClean="0">
                <a:solidFill>
                  <a:schemeClr val="bg1"/>
                </a:solidFill>
              </a:rPr>
              <a:t>Acknowledging </a:t>
            </a:r>
            <a:r>
              <a:rPr lang="en-GB" sz="3200" b="1" i="1" dirty="0" smtClean="0">
                <a:solidFill>
                  <a:schemeClr val="bg1"/>
                </a:solidFill>
              </a:rPr>
              <a:t>gratitude.</a:t>
            </a:r>
            <a:r>
              <a:rPr lang="en-GB" sz="3200" dirty="0" smtClean="0">
                <a:solidFill>
                  <a:schemeClr val="bg1"/>
                </a:solidFill>
              </a:rPr>
              <a:t>  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4580" y="216140"/>
            <a:ext cx="3920177" cy="3924060"/>
          </a:xfrm>
          <a:prstGeom prst="rect">
            <a:avLst/>
          </a:prstGeo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8458200" y="4376468"/>
            <a:ext cx="3161963" cy="1567132"/>
          </a:xfrm>
        </p:spPr>
        <p:txBody>
          <a:bodyPr>
            <a:noAutofit/>
          </a:bodyPr>
          <a:lstStyle/>
          <a:p>
            <a:r>
              <a:rPr lang="en-GB" sz="3200" b="1" dirty="0" smtClean="0">
                <a:solidFill>
                  <a:srgbClr val="7030A0"/>
                </a:solidFill>
              </a:rPr>
              <a:t>Remember your Labyrinth Journey </a:t>
            </a:r>
            <a:endParaRPr lang="en-GB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137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79562"/>
            <a:ext cx="10058400" cy="163463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Reflective Activity:  </a:t>
            </a: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Creating a Bulletin Board of Resilience</a:t>
            </a:r>
            <a:r>
              <a:rPr lang="en-GB" i="1" dirty="0" smtClean="0">
                <a:solidFill>
                  <a:schemeClr val="bg1"/>
                </a:solidFill>
              </a:rPr>
              <a:t>, Grace and Gratitude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36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GB" sz="36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1026" name="Picture 2" descr="Image result for free images of a bulletin boar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88" y="2231365"/>
            <a:ext cx="11576649" cy="4330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8156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Next Week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Provide a snapshot of your Bulletin Board. (small / large)  It also could be a space on a wall, or even do this electronically via power point slide.  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Allow for it to continue to grow…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Future activities</a:t>
            </a:r>
          </a:p>
          <a:p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7328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6124</TotalTime>
  <Words>112</Words>
  <Application>Microsoft Office PowerPoint</Application>
  <PresentationFormat>Widescreen</PresentationFormat>
  <Paragraphs>15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Garamond</vt:lpstr>
      <vt:lpstr>Gill Sans MT</vt:lpstr>
      <vt:lpstr>SavonVTI</vt:lpstr>
      <vt:lpstr> Reflective – Reflexive Practice </vt:lpstr>
      <vt:lpstr>PowerPoint Presentation</vt:lpstr>
      <vt:lpstr>PowerPoint Presentation</vt:lpstr>
      <vt:lpstr>Reflective Activity:   Creating a Bulletin Board of Resilience, Grace and Gratitude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1281</cp:revision>
  <dcterms:created xsi:type="dcterms:W3CDTF">2020-10-18T09:07:00Z</dcterms:created>
  <dcterms:modified xsi:type="dcterms:W3CDTF">2021-01-31T08:46:21Z</dcterms:modified>
</cp:coreProperties>
</file>