
<file path=[Content_Types].xml><?xml version="1.0" encoding="utf-8"?>
<Types xmlns="http://schemas.openxmlformats.org/package/2006/content-types">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xml"/>
  <Override ContentType="application/vnd.openxmlformats-officedocument.presentationml.notesSlide+xml" PartName="/ppt/notesSlides/notesSlide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4"/>
  </p:sldMasterIdLst>
  <p:notesMasterIdLst>
    <p:notesMasterId r:id="rId5"/>
  </p:notesMasterIdLst>
  <p:sldIdLst>
    <p:sldId id="256" r:id="rId6"/>
    <p:sldId id="257" r:id="rId7"/>
  </p:sldIdLst>
  <p:sldSz cy="10693400" cx="75565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A4A3A4"/>
          </p15:clr>
        </p15:guide>
        <p15:guide id="2" pos="2880">
          <p15:clr>
            <a:srgbClr val="A4A3A4"/>
          </p15:clr>
        </p15:guide>
      </p15:sldGuideLst>
    </p:ext>
    <p:ext uri="http://customooxmlschemas.google.com/">
      <go:slidesCustomData xmlns:go="http://customooxmlschemas.google.com/" r:id="rId8" roundtripDataSignature="AMtx7mjqjT1Cgmpnms/kCHDW7XIcrh8mPw=="/>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2880"/>
      </p:guideLst>
    </p:cSldViewPr>
  </p:slideViewPr>
</p:viewPr>
</file>

<file path=ppt/_rels/presentation.xml.rels><?xml version="1.0" encoding="UTF-8" standalone="yes"?><Relationships xmlns="http://schemas.openxmlformats.org/package/2006/relationships"><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customschemas.google.com/relationships/presentationmetadata" Target="meta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 name="Shape 80"/>
        <p:cNvGrpSpPr/>
        <p:nvPr/>
      </p:nvGrpSpPr>
      <p:grpSpPr>
        <a:xfrm>
          <a:off x="0" y="0"/>
          <a:ext cx="0" cy="0"/>
          <a:chOff x="0" y="0"/>
          <a:chExt cx="0" cy="0"/>
        </a:xfrm>
      </p:grpSpPr>
      <p:sp>
        <p:nvSpPr>
          <p:cNvPr id="81" name="Google Shape;81;p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2" name="Shape 102"/>
        <p:cNvGrpSpPr/>
        <p:nvPr/>
      </p:nvGrpSpPr>
      <p:grpSpPr>
        <a:xfrm>
          <a:off x="0" y="0"/>
          <a:ext cx="0" cy="0"/>
          <a:chOff x="0" y="0"/>
          <a:chExt cx="0" cy="0"/>
        </a:xfrm>
      </p:grpSpPr>
      <p:sp>
        <p:nvSpPr>
          <p:cNvPr id="103" name="Google Shape;103;p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04" name="Google Shape;104;p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1" name="Shape 11"/>
        <p:cNvGrpSpPr/>
        <p:nvPr/>
      </p:nvGrpSpPr>
      <p:grpSpPr>
        <a:xfrm>
          <a:off x="0" y="0"/>
          <a:ext cx="0" cy="0"/>
          <a:chOff x="0" y="0"/>
          <a:chExt cx="0" cy="0"/>
        </a:xfrm>
      </p:grpSpPr>
      <p:sp>
        <p:nvSpPr>
          <p:cNvPr id="12" name="Google Shape;12;p4"/>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 name="Google Shape;13;p4"/>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 name="Google Shape;14;p4"/>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5" name="Shape 15"/>
        <p:cNvGrpSpPr/>
        <p:nvPr/>
      </p:nvGrpSpPr>
      <p:grpSpPr>
        <a:xfrm>
          <a:off x="0" y="0"/>
          <a:ext cx="0" cy="0"/>
          <a:chOff x="0" y="0"/>
          <a:chExt cx="0" cy="0"/>
        </a:xfrm>
      </p:grpSpPr>
      <p:sp>
        <p:nvSpPr>
          <p:cNvPr id="16" name="Google Shape;16;p5"/>
          <p:cNvSpPr txBox="1"/>
          <p:nvPr>
            <p:ph type="ctrTitle"/>
          </p:nvPr>
        </p:nvSpPr>
        <p:spPr>
          <a:xfrm>
            <a:off x="685800" y="2130425"/>
            <a:ext cx="7772400" cy="1470025"/>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7" name="Google Shape;17;p5"/>
          <p:cNvSpPr txBox="1"/>
          <p:nvPr>
            <p:ph idx="1" type="subTitle"/>
          </p:nvPr>
        </p:nvSpPr>
        <p:spPr>
          <a:xfrm>
            <a:off x="1371600" y="3886200"/>
            <a:ext cx="6400800" cy="1752600"/>
          </a:xfrm>
          <a:prstGeom prst="rect">
            <a:avLst/>
          </a:prstGeom>
          <a:noFill/>
          <a:ln>
            <a:noFill/>
          </a:ln>
        </p:spPr>
        <p:txBody>
          <a:bodyPr anchorCtr="0" anchor="t" bIns="45700" lIns="91425" spcFirstLastPara="1" rIns="91425" wrap="square" tIns="4570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p:txBody>
      </p:sp>
      <p:sp>
        <p:nvSpPr>
          <p:cNvPr id="18" name="Google Shape;18;p5"/>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 name="Google Shape;19;p5"/>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 name="Google Shape;20;p5"/>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1" name="Shape 21"/>
        <p:cNvGrpSpPr/>
        <p:nvPr/>
      </p:nvGrpSpPr>
      <p:grpSpPr>
        <a:xfrm>
          <a:off x="0" y="0"/>
          <a:ext cx="0" cy="0"/>
          <a:chOff x="0" y="0"/>
          <a:chExt cx="0" cy="0"/>
        </a:xfrm>
      </p:grpSpPr>
      <p:sp>
        <p:nvSpPr>
          <p:cNvPr id="22" name="Google Shape;22;p6"/>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3" name="Google Shape;23;p6"/>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24" name="Google Shape;24;p6"/>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5" name="Google Shape;25;p6"/>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6" name="Google Shape;26;p6"/>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27" name="Shape 27"/>
        <p:cNvGrpSpPr/>
        <p:nvPr/>
      </p:nvGrpSpPr>
      <p:grpSpPr>
        <a:xfrm>
          <a:off x="0" y="0"/>
          <a:ext cx="0" cy="0"/>
          <a:chOff x="0" y="0"/>
          <a:chExt cx="0" cy="0"/>
        </a:xfrm>
      </p:grpSpPr>
      <p:sp>
        <p:nvSpPr>
          <p:cNvPr id="28" name="Google Shape;28;p7"/>
          <p:cNvSpPr txBox="1"/>
          <p:nvPr>
            <p:ph type="title"/>
          </p:nvPr>
        </p:nvSpPr>
        <p:spPr>
          <a:xfrm>
            <a:off x="722313" y="4406900"/>
            <a:ext cx="7772400" cy="1362075"/>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chemeClr val="dk1"/>
              </a:buClr>
              <a:buSzPts val="4000"/>
              <a:buFont typeface="Calibri"/>
              <a:buNone/>
              <a:defRPr b="1" sz="4000"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9" name="Google Shape;29;p7"/>
          <p:cNvSpPr txBox="1"/>
          <p:nvPr>
            <p:ph idx="1" type="body"/>
          </p:nvPr>
        </p:nvSpPr>
        <p:spPr>
          <a:xfrm>
            <a:off x="722313" y="2906713"/>
            <a:ext cx="7772400" cy="1500187"/>
          </a:xfrm>
          <a:prstGeom prst="rect">
            <a:avLst/>
          </a:prstGeom>
          <a:noFill/>
          <a:ln>
            <a:noFill/>
          </a:ln>
        </p:spPr>
        <p:txBody>
          <a:bodyPr anchorCtr="0" anchor="b" bIns="45700" lIns="91425" spcFirstLastPara="1" rIns="91425" wrap="square" tIns="45700">
            <a:normAutofit/>
          </a:bodyPr>
          <a:lstStyle>
            <a:lvl1pPr indent="-228600" lvl="0" marL="457200" algn="l">
              <a:spcBef>
                <a:spcPts val="400"/>
              </a:spcBef>
              <a:spcAft>
                <a:spcPts val="0"/>
              </a:spcAft>
              <a:buClr>
                <a:srgbClr val="888888"/>
              </a:buClr>
              <a:buSzPts val="2000"/>
              <a:buNone/>
              <a:defRPr sz="2000">
                <a:solidFill>
                  <a:srgbClr val="888888"/>
                </a:solidFill>
              </a:defRPr>
            </a:lvl1pPr>
            <a:lvl2pPr indent="-228600" lvl="1" marL="914400" algn="l">
              <a:spcBef>
                <a:spcPts val="360"/>
              </a:spcBef>
              <a:spcAft>
                <a:spcPts val="0"/>
              </a:spcAft>
              <a:buClr>
                <a:srgbClr val="888888"/>
              </a:buClr>
              <a:buSzPts val="1800"/>
              <a:buNone/>
              <a:defRPr sz="1800">
                <a:solidFill>
                  <a:srgbClr val="888888"/>
                </a:solidFill>
              </a:defRPr>
            </a:lvl2pPr>
            <a:lvl3pPr indent="-228600" lvl="2" marL="1371600" algn="l">
              <a:spcBef>
                <a:spcPts val="320"/>
              </a:spcBef>
              <a:spcAft>
                <a:spcPts val="0"/>
              </a:spcAft>
              <a:buClr>
                <a:srgbClr val="888888"/>
              </a:buClr>
              <a:buSzPts val="1600"/>
              <a:buNone/>
              <a:defRPr sz="1600">
                <a:solidFill>
                  <a:srgbClr val="888888"/>
                </a:solidFill>
              </a:defRPr>
            </a:lvl3pPr>
            <a:lvl4pPr indent="-228600" lvl="3" marL="1828800" algn="l">
              <a:spcBef>
                <a:spcPts val="280"/>
              </a:spcBef>
              <a:spcAft>
                <a:spcPts val="0"/>
              </a:spcAft>
              <a:buClr>
                <a:srgbClr val="888888"/>
              </a:buClr>
              <a:buSzPts val="1400"/>
              <a:buNone/>
              <a:defRPr sz="1400">
                <a:solidFill>
                  <a:srgbClr val="888888"/>
                </a:solidFill>
              </a:defRPr>
            </a:lvl4pPr>
            <a:lvl5pPr indent="-228600" lvl="4" marL="2286000" algn="l">
              <a:spcBef>
                <a:spcPts val="280"/>
              </a:spcBef>
              <a:spcAft>
                <a:spcPts val="0"/>
              </a:spcAft>
              <a:buClr>
                <a:srgbClr val="888888"/>
              </a:buClr>
              <a:buSzPts val="1400"/>
              <a:buNone/>
              <a:defRPr sz="1400">
                <a:solidFill>
                  <a:srgbClr val="888888"/>
                </a:solidFill>
              </a:defRPr>
            </a:lvl5pPr>
            <a:lvl6pPr indent="-228600" lvl="5" marL="2743200" algn="l">
              <a:spcBef>
                <a:spcPts val="280"/>
              </a:spcBef>
              <a:spcAft>
                <a:spcPts val="0"/>
              </a:spcAft>
              <a:buClr>
                <a:srgbClr val="888888"/>
              </a:buClr>
              <a:buSzPts val="1400"/>
              <a:buNone/>
              <a:defRPr sz="1400">
                <a:solidFill>
                  <a:srgbClr val="888888"/>
                </a:solidFill>
              </a:defRPr>
            </a:lvl6pPr>
            <a:lvl7pPr indent="-228600" lvl="6" marL="3200400" algn="l">
              <a:spcBef>
                <a:spcPts val="280"/>
              </a:spcBef>
              <a:spcAft>
                <a:spcPts val="0"/>
              </a:spcAft>
              <a:buClr>
                <a:srgbClr val="888888"/>
              </a:buClr>
              <a:buSzPts val="1400"/>
              <a:buNone/>
              <a:defRPr sz="1400">
                <a:solidFill>
                  <a:srgbClr val="888888"/>
                </a:solidFill>
              </a:defRPr>
            </a:lvl7pPr>
            <a:lvl8pPr indent="-228600" lvl="7" marL="3657600" algn="l">
              <a:spcBef>
                <a:spcPts val="280"/>
              </a:spcBef>
              <a:spcAft>
                <a:spcPts val="0"/>
              </a:spcAft>
              <a:buClr>
                <a:srgbClr val="888888"/>
              </a:buClr>
              <a:buSzPts val="1400"/>
              <a:buNone/>
              <a:defRPr sz="1400">
                <a:solidFill>
                  <a:srgbClr val="888888"/>
                </a:solidFill>
              </a:defRPr>
            </a:lvl8pPr>
            <a:lvl9pPr indent="-228600" lvl="8" marL="4114800" algn="l">
              <a:spcBef>
                <a:spcPts val="280"/>
              </a:spcBef>
              <a:spcAft>
                <a:spcPts val="0"/>
              </a:spcAft>
              <a:buClr>
                <a:srgbClr val="888888"/>
              </a:buClr>
              <a:buSzPts val="1400"/>
              <a:buNone/>
              <a:defRPr sz="1400">
                <a:solidFill>
                  <a:srgbClr val="888888"/>
                </a:solidFill>
              </a:defRPr>
            </a:lvl9pPr>
          </a:lstStyle>
          <a:p/>
        </p:txBody>
      </p:sp>
      <p:sp>
        <p:nvSpPr>
          <p:cNvPr id="30" name="Google Shape;30;p7"/>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 name="Google Shape;31;p7"/>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2" name="Google Shape;32;p7"/>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3" name="Shape 33"/>
        <p:cNvGrpSpPr/>
        <p:nvPr/>
      </p:nvGrpSpPr>
      <p:grpSpPr>
        <a:xfrm>
          <a:off x="0" y="0"/>
          <a:ext cx="0" cy="0"/>
          <a:chOff x="0" y="0"/>
          <a:chExt cx="0" cy="0"/>
        </a:xfrm>
      </p:grpSpPr>
      <p:sp>
        <p:nvSpPr>
          <p:cNvPr id="34" name="Google Shape;34;p8"/>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5" name="Google Shape;35;p8"/>
          <p:cNvSpPr txBox="1"/>
          <p:nvPr>
            <p:ph idx="1" type="body"/>
          </p:nvPr>
        </p:nvSpPr>
        <p:spPr>
          <a:xfrm>
            <a:off x="457200" y="1600200"/>
            <a:ext cx="4038600" cy="4525963"/>
          </a:xfrm>
          <a:prstGeom prst="rect">
            <a:avLst/>
          </a:prstGeom>
          <a:noFill/>
          <a:ln>
            <a:noFill/>
          </a:ln>
        </p:spPr>
        <p:txBody>
          <a:bodyPr anchorCtr="0" anchor="t" bIns="45700" lIns="91425" spcFirstLastPara="1" rIns="91425" wrap="square" tIns="45700">
            <a:normAutofit/>
          </a:bodyPr>
          <a:lstStyle>
            <a:lvl1pPr indent="-406400" lvl="0" marL="457200" algn="l">
              <a:spcBef>
                <a:spcPts val="560"/>
              </a:spcBef>
              <a:spcAft>
                <a:spcPts val="0"/>
              </a:spcAft>
              <a:buClr>
                <a:schemeClr val="dk1"/>
              </a:buClr>
              <a:buSzPts val="2800"/>
              <a:buChar char="•"/>
              <a:defRPr sz="2800"/>
            </a:lvl1pPr>
            <a:lvl2pPr indent="-381000" lvl="1" marL="914400" algn="l">
              <a:spcBef>
                <a:spcPts val="480"/>
              </a:spcBef>
              <a:spcAft>
                <a:spcPts val="0"/>
              </a:spcAft>
              <a:buClr>
                <a:schemeClr val="dk1"/>
              </a:buClr>
              <a:buSzPts val="2400"/>
              <a:buChar char="–"/>
              <a:defRPr sz="2400"/>
            </a:lvl2pPr>
            <a:lvl3pPr indent="-355600" lvl="2" marL="1371600" algn="l">
              <a:spcBef>
                <a:spcPts val="400"/>
              </a:spcBef>
              <a:spcAft>
                <a:spcPts val="0"/>
              </a:spcAft>
              <a:buClr>
                <a:schemeClr val="dk1"/>
              </a:buClr>
              <a:buSzPts val="2000"/>
              <a:buChar char="•"/>
              <a:defRPr sz="2000"/>
            </a:lvl3pPr>
            <a:lvl4pPr indent="-342900" lvl="3" marL="1828800" algn="l">
              <a:spcBef>
                <a:spcPts val="360"/>
              </a:spcBef>
              <a:spcAft>
                <a:spcPts val="0"/>
              </a:spcAft>
              <a:buClr>
                <a:schemeClr val="dk1"/>
              </a:buClr>
              <a:buSzPts val="1800"/>
              <a:buChar char="–"/>
              <a:defRPr sz="1800"/>
            </a:lvl4pPr>
            <a:lvl5pPr indent="-342900" lvl="4" marL="2286000" algn="l">
              <a:spcBef>
                <a:spcPts val="360"/>
              </a:spcBef>
              <a:spcAft>
                <a:spcPts val="0"/>
              </a:spcAft>
              <a:buClr>
                <a:schemeClr val="dk1"/>
              </a:buClr>
              <a:buSzPts val="1800"/>
              <a:buChar char="»"/>
              <a:defRPr sz="1800"/>
            </a:lvl5pPr>
            <a:lvl6pPr indent="-342900" lvl="5" marL="2743200" algn="l">
              <a:spcBef>
                <a:spcPts val="360"/>
              </a:spcBef>
              <a:spcAft>
                <a:spcPts val="0"/>
              </a:spcAft>
              <a:buClr>
                <a:schemeClr val="dk1"/>
              </a:buClr>
              <a:buSzPts val="1800"/>
              <a:buChar char="•"/>
              <a:defRPr sz="1800"/>
            </a:lvl6pPr>
            <a:lvl7pPr indent="-342900" lvl="6" marL="3200400" algn="l">
              <a:spcBef>
                <a:spcPts val="360"/>
              </a:spcBef>
              <a:spcAft>
                <a:spcPts val="0"/>
              </a:spcAft>
              <a:buClr>
                <a:schemeClr val="dk1"/>
              </a:buClr>
              <a:buSzPts val="1800"/>
              <a:buChar char="•"/>
              <a:defRPr sz="1800"/>
            </a:lvl7pPr>
            <a:lvl8pPr indent="-342900" lvl="7" marL="3657600" algn="l">
              <a:spcBef>
                <a:spcPts val="360"/>
              </a:spcBef>
              <a:spcAft>
                <a:spcPts val="0"/>
              </a:spcAft>
              <a:buClr>
                <a:schemeClr val="dk1"/>
              </a:buClr>
              <a:buSzPts val="1800"/>
              <a:buChar char="•"/>
              <a:defRPr sz="1800"/>
            </a:lvl8pPr>
            <a:lvl9pPr indent="-342900" lvl="8" marL="4114800" algn="l">
              <a:spcBef>
                <a:spcPts val="360"/>
              </a:spcBef>
              <a:spcAft>
                <a:spcPts val="0"/>
              </a:spcAft>
              <a:buClr>
                <a:schemeClr val="dk1"/>
              </a:buClr>
              <a:buSzPts val="1800"/>
              <a:buChar char="•"/>
              <a:defRPr sz="1800"/>
            </a:lvl9pPr>
          </a:lstStyle>
          <a:p/>
        </p:txBody>
      </p:sp>
      <p:sp>
        <p:nvSpPr>
          <p:cNvPr id="36" name="Google Shape;36;p8"/>
          <p:cNvSpPr txBox="1"/>
          <p:nvPr>
            <p:ph idx="2" type="body"/>
          </p:nvPr>
        </p:nvSpPr>
        <p:spPr>
          <a:xfrm>
            <a:off x="4648200" y="1600200"/>
            <a:ext cx="4038600" cy="4525963"/>
          </a:xfrm>
          <a:prstGeom prst="rect">
            <a:avLst/>
          </a:prstGeom>
          <a:noFill/>
          <a:ln>
            <a:noFill/>
          </a:ln>
        </p:spPr>
        <p:txBody>
          <a:bodyPr anchorCtr="0" anchor="t" bIns="45700" lIns="91425" spcFirstLastPara="1" rIns="91425" wrap="square" tIns="45700">
            <a:normAutofit/>
          </a:bodyPr>
          <a:lstStyle>
            <a:lvl1pPr indent="-406400" lvl="0" marL="457200" algn="l">
              <a:spcBef>
                <a:spcPts val="560"/>
              </a:spcBef>
              <a:spcAft>
                <a:spcPts val="0"/>
              </a:spcAft>
              <a:buClr>
                <a:schemeClr val="dk1"/>
              </a:buClr>
              <a:buSzPts val="2800"/>
              <a:buChar char="•"/>
              <a:defRPr sz="2800"/>
            </a:lvl1pPr>
            <a:lvl2pPr indent="-381000" lvl="1" marL="914400" algn="l">
              <a:spcBef>
                <a:spcPts val="480"/>
              </a:spcBef>
              <a:spcAft>
                <a:spcPts val="0"/>
              </a:spcAft>
              <a:buClr>
                <a:schemeClr val="dk1"/>
              </a:buClr>
              <a:buSzPts val="2400"/>
              <a:buChar char="–"/>
              <a:defRPr sz="2400"/>
            </a:lvl2pPr>
            <a:lvl3pPr indent="-355600" lvl="2" marL="1371600" algn="l">
              <a:spcBef>
                <a:spcPts val="400"/>
              </a:spcBef>
              <a:spcAft>
                <a:spcPts val="0"/>
              </a:spcAft>
              <a:buClr>
                <a:schemeClr val="dk1"/>
              </a:buClr>
              <a:buSzPts val="2000"/>
              <a:buChar char="•"/>
              <a:defRPr sz="2000"/>
            </a:lvl3pPr>
            <a:lvl4pPr indent="-342900" lvl="3" marL="1828800" algn="l">
              <a:spcBef>
                <a:spcPts val="360"/>
              </a:spcBef>
              <a:spcAft>
                <a:spcPts val="0"/>
              </a:spcAft>
              <a:buClr>
                <a:schemeClr val="dk1"/>
              </a:buClr>
              <a:buSzPts val="1800"/>
              <a:buChar char="–"/>
              <a:defRPr sz="1800"/>
            </a:lvl4pPr>
            <a:lvl5pPr indent="-342900" lvl="4" marL="2286000" algn="l">
              <a:spcBef>
                <a:spcPts val="360"/>
              </a:spcBef>
              <a:spcAft>
                <a:spcPts val="0"/>
              </a:spcAft>
              <a:buClr>
                <a:schemeClr val="dk1"/>
              </a:buClr>
              <a:buSzPts val="1800"/>
              <a:buChar char="»"/>
              <a:defRPr sz="1800"/>
            </a:lvl5pPr>
            <a:lvl6pPr indent="-342900" lvl="5" marL="2743200" algn="l">
              <a:spcBef>
                <a:spcPts val="360"/>
              </a:spcBef>
              <a:spcAft>
                <a:spcPts val="0"/>
              </a:spcAft>
              <a:buClr>
                <a:schemeClr val="dk1"/>
              </a:buClr>
              <a:buSzPts val="1800"/>
              <a:buChar char="•"/>
              <a:defRPr sz="1800"/>
            </a:lvl6pPr>
            <a:lvl7pPr indent="-342900" lvl="6" marL="3200400" algn="l">
              <a:spcBef>
                <a:spcPts val="360"/>
              </a:spcBef>
              <a:spcAft>
                <a:spcPts val="0"/>
              </a:spcAft>
              <a:buClr>
                <a:schemeClr val="dk1"/>
              </a:buClr>
              <a:buSzPts val="1800"/>
              <a:buChar char="•"/>
              <a:defRPr sz="1800"/>
            </a:lvl7pPr>
            <a:lvl8pPr indent="-342900" lvl="7" marL="3657600" algn="l">
              <a:spcBef>
                <a:spcPts val="360"/>
              </a:spcBef>
              <a:spcAft>
                <a:spcPts val="0"/>
              </a:spcAft>
              <a:buClr>
                <a:schemeClr val="dk1"/>
              </a:buClr>
              <a:buSzPts val="1800"/>
              <a:buChar char="•"/>
              <a:defRPr sz="1800"/>
            </a:lvl8pPr>
            <a:lvl9pPr indent="-342900" lvl="8" marL="4114800" algn="l">
              <a:spcBef>
                <a:spcPts val="360"/>
              </a:spcBef>
              <a:spcAft>
                <a:spcPts val="0"/>
              </a:spcAft>
              <a:buClr>
                <a:schemeClr val="dk1"/>
              </a:buClr>
              <a:buSzPts val="1800"/>
              <a:buChar char="•"/>
              <a:defRPr sz="1800"/>
            </a:lvl9pPr>
          </a:lstStyle>
          <a:p/>
        </p:txBody>
      </p:sp>
      <p:sp>
        <p:nvSpPr>
          <p:cNvPr id="37" name="Google Shape;37;p8"/>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8" name="Google Shape;38;p8"/>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 name="Google Shape;39;p8"/>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0" name="Shape 40"/>
        <p:cNvGrpSpPr/>
        <p:nvPr/>
      </p:nvGrpSpPr>
      <p:grpSpPr>
        <a:xfrm>
          <a:off x="0" y="0"/>
          <a:ext cx="0" cy="0"/>
          <a:chOff x="0" y="0"/>
          <a:chExt cx="0" cy="0"/>
        </a:xfrm>
      </p:grpSpPr>
      <p:sp>
        <p:nvSpPr>
          <p:cNvPr id="41" name="Google Shape;41;p9"/>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2" name="Google Shape;42;p9"/>
          <p:cNvSpPr txBox="1"/>
          <p:nvPr>
            <p:ph idx="1" type="body"/>
          </p:nvPr>
        </p:nvSpPr>
        <p:spPr>
          <a:xfrm>
            <a:off x="457200" y="1535113"/>
            <a:ext cx="4040188" cy="639762"/>
          </a:xfrm>
          <a:prstGeom prst="rect">
            <a:avLst/>
          </a:prstGeom>
          <a:noFill/>
          <a:ln>
            <a:noFill/>
          </a:ln>
        </p:spPr>
        <p:txBody>
          <a:bodyPr anchorCtr="0" anchor="b" bIns="45700" lIns="91425" spcFirstLastPara="1" rIns="91425" wrap="square" tIns="45700">
            <a:normAutofit/>
          </a:bodyPr>
          <a:lstStyle>
            <a:lvl1pPr indent="-228600" lvl="0" marL="457200" algn="l">
              <a:spcBef>
                <a:spcPts val="480"/>
              </a:spcBef>
              <a:spcAft>
                <a:spcPts val="0"/>
              </a:spcAft>
              <a:buClr>
                <a:schemeClr val="dk1"/>
              </a:buClr>
              <a:buSzPts val="2400"/>
              <a:buNone/>
              <a:defRPr b="1" sz="2400"/>
            </a:lvl1pPr>
            <a:lvl2pPr indent="-228600" lvl="1" marL="914400" algn="l">
              <a:spcBef>
                <a:spcPts val="400"/>
              </a:spcBef>
              <a:spcAft>
                <a:spcPts val="0"/>
              </a:spcAft>
              <a:buClr>
                <a:schemeClr val="dk1"/>
              </a:buClr>
              <a:buSzPts val="2000"/>
              <a:buNone/>
              <a:defRPr b="1" sz="2000"/>
            </a:lvl2pPr>
            <a:lvl3pPr indent="-228600" lvl="2" marL="1371600" algn="l">
              <a:spcBef>
                <a:spcPts val="360"/>
              </a:spcBef>
              <a:spcAft>
                <a:spcPts val="0"/>
              </a:spcAft>
              <a:buClr>
                <a:schemeClr val="dk1"/>
              </a:buClr>
              <a:buSzPts val="1800"/>
              <a:buNone/>
              <a:defRPr b="1" sz="1800"/>
            </a:lvl3pPr>
            <a:lvl4pPr indent="-228600" lvl="3" marL="1828800" algn="l">
              <a:spcBef>
                <a:spcPts val="320"/>
              </a:spcBef>
              <a:spcAft>
                <a:spcPts val="0"/>
              </a:spcAft>
              <a:buClr>
                <a:schemeClr val="dk1"/>
              </a:buClr>
              <a:buSzPts val="1600"/>
              <a:buNone/>
              <a:defRPr b="1" sz="1600"/>
            </a:lvl4pPr>
            <a:lvl5pPr indent="-228600" lvl="4" marL="2286000" algn="l">
              <a:spcBef>
                <a:spcPts val="320"/>
              </a:spcBef>
              <a:spcAft>
                <a:spcPts val="0"/>
              </a:spcAft>
              <a:buClr>
                <a:schemeClr val="dk1"/>
              </a:buClr>
              <a:buSzPts val="1600"/>
              <a:buNone/>
              <a:defRPr b="1" sz="1600"/>
            </a:lvl5pPr>
            <a:lvl6pPr indent="-228600" lvl="5" marL="2743200" algn="l">
              <a:spcBef>
                <a:spcPts val="320"/>
              </a:spcBef>
              <a:spcAft>
                <a:spcPts val="0"/>
              </a:spcAft>
              <a:buClr>
                <a:schemeClr val="dk1"/>
              </a:buClr>
              <a:buSzPts val="1600"/>
              <a:buNone/>
              <a:defRPr b="1" sz="1600"/>
            </a:lvl6pPr>
            <a:lvl7pPr indent="-228600" lvl="6" marL="3200400" algn="l">
              <a:spcBef>
                <a:spcPts val="320"/>
              </a:spcBef>
              <a:spcAft>
                <a:spcPts val="0"/>
              </a:spcAft>
              <a:buClr>
                <a:schemeClr val="dk1"/>
              </a:buClr>
              <a:buSzPts val="1600"/>
              <a:buNone/>
              <a:defRPr b="1" sz="1600"/>
            </a:lvl7pPr>
            <a:lvl8pPr indent="-228600" lvl="7" marL="3657600" algn="l">
              <a:spcBef>
                <a:spcPts val="320"/>
              </a:spcBef>
              <a:spcAft>
                <a:spcPts val="0"/>
              </a:spcAft>
              <a:buClr>
                <a:schemeClr val="dk1"/>
              </a:buClr>
              <a:buSzPts val="1600"/>
              <a:buNone/>
              <a:defRPr b="1" sz="1600"/>
            </a:lvl8pPr>
            <a:lvl9pPr indent="-228600" lvl="8" marL="4114800" algn="l">
              <a:spcBef>
                <a:spcPts val="320"/>
              </a:spcBef>
              <a:spcAft>
                <a:spcPts val="0"/>
              </a:spcAft>
              <a:buClr>
                <a:schemeClr val="dk1"/>
              </a:buClr>
              <a:buSzPts val="1600"/>
              <a:buNone/>
              <a:defRPr b="1" sz="1600"/>
            </a:lvl9pPr>
          </a:lstStyle>
          <a:p/>
        </p:txBody>
      </p:sp>
      <p:sp>
        <p:nvSpPr>
          <p:cNvPr id="43" name="Google Shape;43;p9"/>
          <p:cNvSpPr txBox="1"/>
          <p:nvPr>
            <p:ph idx="2" type="body"/>
          </p:nvPr>
        </p:nvSpPr>
        <p:spPr>
          <a:xfrm>
            <a:off x="457200" y="2174875"/>
            <a:ext cx="4040188" cy="3951288"/>
          </a:xfrm>
          <a:prstGeom prst="rect">
            <a:avLst/>
          </a:prstGeom>
          <a:noFill/>
          <a:ln>
            <a:noFill/>
          </a:ln>
        </p:spPr>
        <p:txBody>
          <a:bodyPr anchorCtr="0" anchor="t" bIns="45700" lIns="91425" spcFirstLastPara="1" rIns="91425" wrap="square" tIns="45700">
            <a:normAutofit/>
          </a:bodyPr>
          <a:lstStyle>
            <a:lvl1pPr indent="-381000" lvl="0" marL="457200" algn="l">
              <a:spcBef>
                <a:spcPts val="480"/>
              </a:spcBef>
              <a:spcAft>
                <a:spcPts val="0"/>
              </a:spcAft>
              <a:buClr>
                <a:schemeClr val="dk1"/>
              </a:buClr>
              <a:buSzPts val="2400"/>
              <a:buChar char="•"/>
              <a:defRPr sz="2400"/>
            </a:lvl1pPr>
            <a:lvl2pPr indent="-355600" lvl="1" marL="914400" algn="l">
              <a:spcBef>
                <a:spcPts val="400"/>
              </a:spcBef>
              <a:spcAft>
                <a:spcPts val="0"/>
              </a:spcAft>
              <a:buClr>
                <a:schemeClr val="dk1"/>
              </a:buClr>
              <a:buSzPts val="2000"/>
              <a:buChar char="–"/>
              <a:defRPr sz="2000"/>
            </a:lvl2pPr>
            <a:lvl3pPr indent="-342900" lvl="2" marL="1371600" algn="l">
              <a:spcBef>
                <a:spcPts val="360"/>
              </a:spcBef>
              <a:spcAft>
                <a:spcPts val="0"/>
              </a:spcAft>
              <a:buClr>
                <a:schemeClr val="dk1"/>
              </a:buClr>
              <a:buSzPts val="1800"/>
              <a:buChar char="•"/>
              <a:defRPr sz="1800"/>
            </a:lvl3pPr>
            <a:lvl4pPr indent="-330200" lvl="3" marL="1828800" algn="l">
              <a:spcBef>
                <a:spcPts val="320"/>
              </a:spcBef>
              <a:spcAft>
                <a:spcPts val="0"/>
              </a:spcAft>
              <a:buClr>
                <a:schemeClr val="dk1"/>
              </a:buClr>
              <a:buSzPts val="1600"/>
              <a:buChar char="–"/>
              <a:defRPr sz="1600"/>
            </a:lvl4pPr>
            <a:lvl5pPr indent="-330200" lvl="4" marL="2286000" algn="l">
              <a:spcBef>
                <a:spcPts val="320"/>
              </a:spcBef>
              <a:spcAft>
                <a:spcPts val="0"/>
              </a:spcAft>
              <a:buClr>
                <a:schemeClr val="dk1"/>
              </a:buClr>
              <a:buSzPts val="1600"/>
              <a:buChar char="»"/>
              <a:defRPr sz="1600"/>
            </a:lvl5pPr>
            <a:lvl6pPr indent="-330200" lvl="5" marL="2743200" algn="l">
              <a:spcBef>
                <a:spcPts val="320"/>
              </a:spcBef>
              <a:spcAft>
                <a:spcPts val="0"/>
              </a:spcAft>
              <a:buClr>
                <a:schemeClr val="dk1"/>
              </a:buClr>
              <a:buSzPts val="1600"/>
              <a:buChar char="•"/>
              <a:defRPr sz="1600"/>
            </a:lvl6pPr>
            <a:lvl7pPr indent="-330200" lvl="6" marL="3200400" algn="l">
              <a:spcBef>
                <a:spcPts val="320"/>
              </a:spcBef>
              <a:spcAft>
                <a:spcPts val="0"/>
              </a:spcAft>
              <a:buClr>
                <a:schemeClr val="dk1"/>
              </a:buClr>
              <a:buSzPts val="1600"/>
              <a:buChar char="•"/>
              <a:defRPr sz="1600"/>
            </a:lvl7pPr>
            <a:lvl8pPr indent="-330200" lvl="7" marL="3657600" algn="l">
              <a:spcBef>
                <a:spcPts val="320"/>
              </a:spcBef>
              <a:spcAft>
                <a:spcPts val="0"/>
              </a:spcAft>
              <a:buClr>
                <a:schemeClr val="dk1"/>
              </a:buClr>
              <a:buSzPts val="1600"/>
              <a:buChar char="•"/>
              <a:defRPr sz="1600"/>
            </a:lvl8pPr>
            <a:lvl9pPr indent="-330200" lvl="8" marL="4114800" algn="l">
              <a:spcBef>
                <a:spcPts val="320"/>
              </a:spcBef>
              <a:spcAft>
                <a:spcPts val="0"/>
              </a:spcAft>
              <a:buClr>
                <a:schemeClr val="dk1"/>
              </a:buClr>
              <a:buSzPts val="1600"/>
              <a:buChar char="•"/>
              <a:defRPr sz="1600"/>
            </a:lvl9pPr>
          </a:lstStyle>
          <a:p/>
        </p:txBody>
      </p:sp>
      <p:sp>
        <p:nvSpPr>
          <p:cNvPr id="44" name="Google Shape;44;p9"/>
          <p:cNvSpPr txBox="1"/>
          <p:nvPr>
            <p:ph idx="3" type="body"/>
          </p:nvPr>
        </p:nvSpPr>
        <p:spPr>
          <a:xfrm>
            <a:off x="4645025" y="1535113"/>
            <a:ext cx="4041775" cy="639762"/>
          </a:xfrm>
          <a:prstGeom prst="rect">
            <a:avLst/>
          </a:prstGeom>
          <a:noFill/>
          <a:ln>
            <a:noFill/>
          </a:ln>
        </p:spPr>
        <p:txBody>
          <a:bodyPr anchorCtr="0" anchor="b" bIns="45700" lIns="91425" spcFirstLastPara="1" rIns="91425" wrap="square" tIns="45700">
            <a:normAutofit/>
          </a:bodyPr>
          <a:lstStyle>
            <a:lvl1pPr indent="-228600" lvl="0" marL="457200" algn="l">
              <a:spcBef>
                <a:spcPts val="480"/>
              </a:spcBef>
              <a:spcAft>
                <a:spcPts val="0"/>
              </a:spcAft>
              <a:buClr>
                <a:schemeClr val="dk1"/>
              </a:buClr>
              <a:buSzPts val="2400"/>
              <a:buNone/>
              <a:defRPr b="1" sz="2400"/>
            </a:lvl1pPr>
            <a:lvl2pPr indent="-228600" lvl="1" marL="914400" algn="l">
              <a:spcBef>
                <a:spcPts val="400"/>
              </a:spcBef>
              <a:spcAft>
                <a:spcPts val="0"/>
              </a:spcAft>
              <a:buClr>
                <a:schemeClr val="dk1"/>
              </a:buClr>
              <a:buSzPts val="2000"/>
              <a:buNone/>
              <a:defRPr b="1" sz="2000"/>
            </a:lvl2pPr>
            <a:lvl3pPr indent="-228600" lvl="2" marL="1371600" algn="l">
              <a:spcBef>
                <a:spcPts val="360"/>
              </a:spcBef>
              <a:spcAft>
                <a:spcPts val="0"/>
              </a:spcAft>
              <a:buClr>
                <a:schemeClr val="dk1"/>
              </a:buClr>
              <a:buSzPts val="1800"/>
              <a:buNone/>
              <a:defRPr b="1" sz="1800"/>
            </a:lvl3pPr>
            <a:lvl4pPr indent="-228600" lvl="3" marL="1828800" algn="l">
              <a:spcBef>
                <a:spcPts val="320"/>
              </a:spcBef>
              <a:spcAft>
                <a:spcPts val="0"/>
              </a:spcAft>
              <a:buClr>
                <a:schemeClr val="dk1"/>
              </a:buClr>
              <a:buSzPts val="1600"/>
              <a:buNone/>
              <a:defRPr b="1" sz="1600"/>
            </a:lvl4pPr>
            <a:lvl5pPr indent="-228600" lvl="4" marL="2286000" algn="l">
              <a:spcBef>
                <a:spcPts val="320"/>
              </a:spcBef>
              <a:spcAft>
                <a:spcPts val="0"/>
              </a:spcAft>
              <a:buClr>
                <a:schemeClr val="dk1"/>
              </a:buClr>
              <a:buSzPts val="1600"/>
              <a:buNone/>
              <a:defRPr b="1" sz="1600"/>
            </a:lvl5pPr>
            <a:lvl6pPr indent="-228600" lvl="5" marL="2743200" algn="l">
              <a:spcBef>
                <a:spcPts val="320"/>
              </a:spcBef>
              <a:spcAft>
                <a:spcPts val="0"/>
              </a:spcAft>
              <a:buClr>
                <a:schemeClr val="dk1"/>
              </a:buClr>
              <a:buSzPts val="1600"/>
              <a:buNone/>
              <a:defRPr b="1" sz="1600"/>
            </a:lvl6pPr>
            <a:lvl7pPr indent="-228600" lvl="6" marL="3200400" algn="l">
              <a:spcBef>
                <a:spcPts val="320"/>
              </a:spcBef>
              <a:spcAft>
                <a:spcPts val="0"/>
              </a:spcAft>
              <a:buClr>
                <a:schemeClr val="dk1"/>
              </a:buClr>
              <a:buSzPts val="1600"/>
              <a:buNone/>
              <a:defRPr b="1" sz="1600"/>
            </a:lvl7pPr>
            <a:lvl8pPr indent="-228600" lvl="7" marL="3657600" algn="l">
              <a:spcBef>
                <a:spcPts val="320"/>
              </a:spcBef>
              <a:spcAft>
                <a:spcPts val="0"/>
              </a:spcAft>
              <a:buClr>
                <a:schemeClr val="dk1"/>
              </a:buClr>
              <a:buSzPts val="1600"/>
              <a:buNone/>
              <a:defRPr b="1" sz="1600"/>
            </a:lvl8pPr>
            <a:lvl9pPr indent="-228600" lvl="8" marL="4114800" algn="l">
              <a:spcBef>
                <a:spcPts val="320"/>
              </a:spcBef>
              <a:spcAft>
                <a:spcPts val="0"/>
              </a:spcAft>
              <a:buClr>
                <a:schemeClr val="dk1"/>
              </a:buClr>
              <a:buSzPts val="1600"/>
              <a:buNone/>
              <a:defRPr b="1" sz="1600"/>
            </a:lvl9pPr>
          </a:lstStyle>
          <a:p/>
        </p:txBody>
      </p:sp>
      <p:sp>
        <p:nvSpPr>
          <p:cNvPr id="45" name="Google Shape;45;p9"/>
          <p:cNvSpPr txBox="1"/>
          <p:nvPr>
            <p:ph idx="4" type="body"/>
          </p:nvPr>
        </p:nvSpPr>
        <p:spPr>
          <a:xfrm>
            <a:off x="4645025" y="2174875"/>
            <a:ext cx="4041775" cy="3951288"/>
          </a:xfrm>
          <a:prstGeom prst="rect">
            <a:avLst/>
          </a:prstGeom>
          <a:noFill/>
          <a:ln>
            <a:noFill/>
          </a:ln>
        </p:spPr>
        <p:txBody>
          <a:bodyPr anchorCtr="0" anchor="t" bIns="45700" lIns="91425" spcFirstLastPara="1" rIns="91425" wrap="square" tIns="45700">
            <a:normAutofit/>
          </a:bodyPr>
          <a:lstStyle>
            <a:lvl1pPr indent="-381000" lvl="0" marL="457200" algn="l">
              <a:spcBef>
                <a:spcPts val="480"/>
              </a:spcBef>
              <a:spcAft>
                <a:spcPts val="0"/>
              </a:spcAft>
              <a:buClr>
                <a:schemeClr val="dk1"/>
              </a:buClr>
              <a:buSzPts val="2400"/>
              <a:buChar char="•"/>
              <a:defRPr sz="2400"/>
            </a:lvl1pPr>
            <a:lvl2pPr indent="-355600" lvl="1" marL="914400" algn="l">
              <a:spcBef>
                <a:spcPts val="400"/>
              </a:spcBef>
              <a:spcAft>
                <a:spcPts val="0"/>
              </a:spcAft>
              <a:buClr>
                <a:schemeClr val="dk1"/>
              </a:buClr>
              <a:buSzPts val="2000"/>
              <a:buChar char="–"/>
              <a:defRPr sz="2000"/>
            </a:lvl2pPr>
            <a:lvl3pPr indent="-342900" lvl="2" marL="1371600" algn="l">
              <a:spcBef>
                <a:spcPts val="360"/>
              </a:spcBef>
              <a:spcAft>
                <a:spcPts val="0"/>
              </a:spcAft>
              <a:buClr>
                <a:schemeClr val="dk1"/>
              </a:buClr>
              <a:buSzPts val="1800"/>
              <a:buChar char="•"/>
              <a:defRPr sz="1800"/>
            </a:lvl3pPr>
            <a:lvl4pPr indent="-330200" lvl="3" marL="1828800" algn="l">
              <a:spcBef>
                <a:spcPts val="320"/>
              </a:spcBef>
              <a:spcAft>
                <a:spcPts val="0"/>
              </a:spcAft>
              <a:buClr>
                <a:schemeClr val="dk1"/>
              </a:buClr>
              <a:buSzPts val="1600"/>
              <a:buChar char="–"/>
              <a:defRPr sz="1600"/>
            </a:lvl4pPr>
            <a:lvl5pPr indent="-330200" lvl="4" marL="2286000" algn="l">
              <a:spcBef>
                <a:spcPts val="320"/>
              </a:spcBef>
              <a:spcAft>
                <a:spcPts val="0"/>
              </a:spcAft>
              <a:buClr>
                <a:schemeClr val="dk1"/>
              </a:buClr>
              <a:buSzPts val="1600"/>
              <a:buChar char="»"/>
              <a:defRPr sz="1600"/>
            </a:lvl5pPr>
            <a:lvl6pPr indent="-330200" lvl="5" marL="2743200" algn="l">
              <a:spcBef>
                <a:spcPts val="320"/>
              </a:spcBef>
              <a:spcAft>
                <a:spcPts val="0"/>
              </a:spcAft>
              <a:buClr>
                <a:schemeClr val="dk1"/>
              </a:buClr>
              <a:buSzPts val="1600"/>
              <a:buChar char="•"/>
              <a:defRPr sz="1600"/>
            </a:lvl6pPr>
            <a:lvl7pPr indent="-330200" lvl="6" marL="3200400" algn="l">
              <a:spcBef>
                <a:spcPts val="320"/>
              </a:spcBef>
              <a:spcAft>
                <a:spcPts val="0"/>
              </a:spcAft>
              <a:buClr>
                <a:schemeClr val="dk1"/>
              </a:buClr>
              <a:buSzPts val="1600"/>
              <a:buChar char="•"/>
              <a:defRPr sz="1600"/>
            </a:lvl7pPr>
            <a:lvl8pPr indent="-330200" lvl="7" marL="3657600" algn="l">
              <a:spcBef>
                <a:spcPts val="320"/>
              </a:spcBef>
              <a:spcAft>
                <a:spcPts val="0"/>
              </a:spcAft>
              <a:buClr>
                <a:schemeClr val="dk1"/>
              </a:buClr>
              <a:buSzPts val="1600"/>
              <a:buChar char="•"/>
              <a:defRPr sz="1600"/>
            </a:lvl8pPr>
            <a:lvl9pPr indent="-330200" lvl="8" marL="4114800" algn="l">
              <a:spcBef>
                <a:spcPts val="320"/>
              </a:spcBef>
              <a:spcAft>
                <a:spcPts val="0"/>
              </a:spcAft>
              <a:buClr>
                <a:schemeClr val="dk1"/>
              </a:buClr>
              <a:buSzPts val="1600"/>
              <a:buChar char="•"/>
              <a:defRPr sz="1600"/>
            </a:lvl9pPr>
          </a:lstStyle>
          <a:p/>
        </p:txBody>
      </p:sp>
      <p:sp>
        <p:nvSpPr>
          <p:cNvPr id="46" name="Google Shape;46;p9"/>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7" name="Google Shape;47;p9"/>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9"/>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9" name="Shape 49"/>
        <p:cNvGrpSpPr/>
        <p:nvPr/>
      </p:nvGrpSpPr>
      <p:grpSpPr>
        <a:xfrm>
          <a:off x="0" y="0"/>
          <a:ext cx="0" cy="0"/>
          <a:chOff x="0" y="0"/>
          <a:chExt cx="0" cy="0"/>
        </a:xfrm>
      </p:grpSpPr>
      <p:sp>
        <p:nvSpPr>
          <p:cNvPr id="50" name="Google Shape;50;p10"/>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1" name="Google Shape;51;p10"/>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10"/>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10"/>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4" name="Shape 54"/>
        <p:cNvGrpSpPr/>
        <p:nvPr/>
      </p:nvGrpSpPr>
      <p:grpSpPr>
        <a:xfrm>
          <a:off x="0" y="0"/>
          <a:ext cx="0" cy="0"/>
          <a:chOff x="0" y="0"/>
          <a:chExt cx="0" cy="0"/>
        </a:xfrm>
      </p:grpSpPr>
      <p:sp>
        <p:nvSpPr>
          <p:cNvPr id="55" name="Google Shape;55;p11"/>
          <p:cNvSpPr txBox="1"/>
          <p:nvPr>
            <p:ph type="title"/>
          </p:nvPr>
        </p:nvSpPr>
        <p:spPr>
          <a:xfrm>
            <a:off x="457200" y="273050"/>
            <a:ext cx="3008313" cy="116205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dk1"/>
              </a:buClr>
              <a:buSzPts val="2000"/>
              <a:buFont typeface="Calibri"/>
              <a:buNone/>
              <a:defRPr b="1" sz="2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6" name="Google Shape;56;p11"/>
          <p:cNvSpPr txBox="1"/>
          <p:nvPr>
            <p:ph idx="1" type="body"/>
          </p:nvPr>
        </p:nvSpPr>
        <p:spPr>
          <a:xfrm>
            <a:off x="3575050" y="273050"/>
            <a:ext cx="5111750" cy="5853113"/>
          </a:xfrm>
          <a:prstGeom prst="rect">
            <a:avLst/>
          </a:prstGeom>
          <a:noFill/>
          <a:ln>
            <a:noFill/>
          </a:ln>
        </p:spPr>
        <p:txBody>
          <a:bodyPr anchorCtr="0" anchor="t" bIns="45700" lIns="91425" spcFirstLastPara="1" rIns="91425" wrap="square" tIns="45700">
            <a:normAutofit/>
          </a:bodyPr>
          <a:lstStyle>
            <a:lvl1pPr indent="-431800" lvl="0" marL="457200" algn="l">
              <a:spcBef>
                <a:spcPts val="640"/>
              </a:spcBef>
              <a:spcAft>
                <a:spcPts val="0"/>
              </a:spcAft>
              <a:buClr>
                <a:schemeClr val="dk1"/>
              </a:buClr>
              <a:buSzPts val="3200"/>
              <a:buChar char="•"/>
              <a:defRPr sz="3200"/>
            </a:lvl1pPr>
            <a:lvl2pPr indent="-406400" lvl="1" marL="914400" algn="l">
              <a:spcBef>
                <a:spcPts val="560"/>
              </a:spcBef>
              <a:spcAft>
                <a:spcPts val="0"/>
              </a:spcAft>
              <a:buClr>
                <a:schemeClr val="dk1"/>
              </a:buClr>
              <a:buSzPts val="2800"/>
              <a:buChar char="–"/>
              <a:defRPr sz="2800"/>
            </a:lvl2pPr>
            <a:lvl3pPr indent="-381000" lvl="2" marL="1371600" algn="l">
              <a:spcBef>
                <a:spcPts val="480"/>
              </a:spcBef>
              <a:spcAft>
                <a:spcPts val="0"/>
              </a:spcAft>
              <a:buClr>
                <a:schemeClr val="dk1"/>
              </a:buClr>
              <a:buSzPts val="2400"/>
              <a:buChar char="•"/>
              <a:defRPr sz="2400"/>
            </a:lvl3pPr>
            <a:lvl4pPr indent="-355600" lvl="3" marL="1828800" algn="l">
              <a:spcBef>
                <a:spcPts val="400"/>
              </a:spcBef>
              <a:spcAft>
                <a:spcPts val="0"/>
              </a:spcAft>
              <a:buClr>
                <a:schemeClr val="dk1"/>
              </a:buClr>
              <a:buSzPts val="2000"/>
              <a:buChar char="–"/>
              <a:defRPr sz="2000"/>
            </a:lvl4pPr>
            <a:lvl5pPr indent="-355600" lvl="4" marL="2286000" algn="l">
              <a:spcBef>
                <a:spcPts val="400"/>
              </a:spcBef>
              <a:spcAft>
                <a:spcPts val="0"/>
              </a:spcAft>
              <a:buClr>
                <a:schemeClr val="dk1"/>
              </a:buClr>
              <a:buSzPts val="2000"/>
              <a:buChar char="»"/>
              <a:defRPr sz="2000"/>
            </a:lvl5pPr>
            <a:lvl6pPr indent="-355600" lvl="5" marL="2743200" algn="l">
              <a:spcBef>
                <a:spcPts val="400"/>
              </a:spcBef>
              <a:spcAft>
                <a:spcPts val="0"/>
              </a:spcAft>
              <a:buClr>
                <a:schemeClr val="dk1"/>
              </a:buClr>
              <a:buSzPts val="2000"/>
              <a:buChar char="•"/>
              <a:defRPr sz="2000"/>
            </a:lvl6pPr>
            <a:lvl7pPr indent="-355600" lvl="6" marL="3200400" algn="l">
              <a:spcBef>
                <a:spcPts val="400"/>
              </a:spcBef>
              <a:spcAft>
                <a:spcPts val="0"/>
              </a:spcAft>
              <a:buClr>
                <a:schemeClr val="dk1"/>
              </a:buClr>
              <a:buSzPts val="2000"/>
              <a:buChar char="•"/>
              <a:defRPr sz="2000"/>
            </a:lvl7pPr>
            <a:lvl8pPr indent="-355600" lvl="7" marL="3657600" algn="l">
              <a:spcBef>
                <a:spcPts val="400"/>
              </a:spcBef>
              <a:spcAft>
                <a:spcPts val="0"/>
              </a:spcAft>
              <a:buClr>
                <a:schemeClr val="dk1"/>
              </a:buClr>
              <a:buSzPts val="2000"/>
              <a:buChar char="•"/>
              <a:defRPr sz="2000"/>
            </a:lvl8pPr>
            <a:lvl9pPr indent="-355600" lvl="8" marL="4114800" algn="l">
              <a:spcBef>
                <a:spcPts val="400"/>
              </a:spcBef>
              <a:spcAft>
                <a:spcPts val="0"/>
              </a:spcAft>
              <a:buClr>
                <a:schemeClr val="dk1"/>
              </a:buClr>
              <a:buSzPts val="2000"/>
              <a:buChar char="•"/>
              <a:defRPr sz="2000"/>
            </a:lvl9pPr>
          </a:lstStyle>
          <a:p/>
        </p:txBody>
      </p:sp>
      <p:sp>
        <p:nvSpPr>
          <p:cNvPr id="57" name="Google Shape;57;p11"/>
          <p:cNvSpPr txBox="1"/>
          <p:nvPr>
            <p:ph idx="2" type="body"/>
          </p:nvPr>
        </p:nvSpPr>
        <p:spPr>
          <a:xfrm>
            <a:off x="457200" y="1435100"/>
            <a:ext cx="3008313" cy="4691063"/>
          </a:xfrm>
          <a:prstGeom prst="rect">
            <a:avLst/>
          </a:prstGeom>
          <a:noFill/>
          <a:ln>
            <a:noFill/>
          </a:ln>
        </p:spPr>
        <p:txBody>
          <a:bodyPr anchorCtr="0" anchor="t" bIns="45700" lIns="91425" spcFirstLastPara="1" rIns="91425" wrap="square" tIns="45700">
            <a:normAutofit/>
          </a:bodyPr>
          <a:lstStyle>
            <a:lvl1pPr indent="-228600" lvl="0" marL="457200" algn="l">
              <a:spcBef>
                <a:spcPts val="280"/>
              </a:spcBef>
              <a:spcAft>
                <a:spcPts val="0"/>
              </a:spcAft>
              <a:buClr>
                <a:schemeClr val="dk1"/>
              </a:buClr>
              <a:buSzPts val="1400"/>
              <a:buNone/>
              <a:defRPr sz="1400"/>
            </a:lvl1pPr>
            <a:lvl2pPr indent="-228600" lvl="1" marL="914400" algn="l">
              <a:spcBef>
                <a:spcPts val="240"/>
              </a:spcBef>
              <a:spcAft>
                <a:spcPts val="0"/>
              </a:spcAft>
              <a:buClr>
                <a:schemeClr val="dk1"/>
              </a:buClr>
              <a:buSzPts val="1200"/>
              <a:buNone/>
              <a:defRPr sz="1200"/>
            </a:lvl2pPr>
            <a:lvl3pPr indent="-228600" lvl="2" marL="1371600" algn="l">
              <a:spcBef>
                <a:spcPts val="200"/>
              </a:spcBef>
              <a:spcAft>
                <a:spcPts val="0"/>
              </a:spcAft>
              <a:buClr>
                <a:schemeClr val="dk1"/>
              </a:buClr>
              <a:buSzPts val="1000"/>
              <a:buNone/>
              <a:defRPr sz="1000"/>
            </a:lvl3pPr>
            <a:lvl4pPr indent="-228600" lvl="3" marL="1828800" algn="l">
              <a:spcBef>
                <a:spcPts val="180"/>
              </a:spcBef>
              <a:spcAft>
                <a:spcPts val="0"/>
              </a:spcAft>
              <a:buClr>
                <a:schemeClr val="dk1"/>
              </a:buClr>
              <a:buSzPts val="900"/>
              <a:buNone/>
              <a:defRPr sz="900"/>
            </a:lvl4pPr>
            <a:lvl5pPr indent="-228600" lvl="4" marL="2286000" algn="l">
              <a:spcBef>
                <a:spcPts val="180"/>
              </a:spcBef>
              <a:spcAft>
                <a:spcPts val="0"/>
              </a:spcAft>
              <a:buClr>
                <a:schemeClr val="dk1"/>
              </a:buClr>
              <a:buSzPts val="900"/>
              <a:buNone/>
              <a:defRPr sz="900"/>
            </a:lvl5pPr>
            <a:lvl6pPr indent="-228600" lvl="5" marL="2743200" algn="l">
              <a:spcBef>
                <a:spcPts val="180"/>
              </a:spcBef>
              <a:spcAft>
                <a:spcPts val="0"/>
              </a:spcAft>
              <a:buClr>
                <a:schemeClr val="dk1"/>
              </a:buClr>
              <a:buSzPts val="900"/>
              <a:buNone/>
              <a:defRPr sz="900"/>
            </a:lvl6pPr>
            <a:lvl7pPr indent="-228600" lvl="6" marL="3200400" algn="l">
              <a:spcBef>
                <a:spcPts val="180"/>
              </a:spcBef>
              <a:spcAft>
                <a:spcPts val="0"/>
              </a:spcAft>
              <a:buClr>
                <a:schemeClr val="dk1"/>
              </a:buClr>
              <a:buSzPts val="900"/>
              <a:buNone/>
              <a:defRPr sz="900"/>
            </a:lvl7pPr>
            <a:lvl8pPr indent="-228600" lvl="7" marL="3657600" algn="l">
              <a:spcBef>
                <a:spcPts val="180"/>
              </a:spcBef>
              <a:spcAft>
                <a:spcPts val="0"/>
              </a:spcAft>
              <a:buClr>
                <a:schemeClr val="dk1"/>
              </a:buClr>
              <a:buSzPts val="900"/>
              <a:buNone/>
              <a:defRPr sz="900"/>
            </a:lvl8pPr>
            <a:lvl9pPr indent="-228600" lvl="8" marL="4114800" algn="l">
              <a:spcBef>
                <a:spcPts val="180"/>
              </a:spcBef>
              <a:spcAft>
                <a:spcPts val="0"/>
              </a:spcAft>
              <a:buClr>
                <a:schemeClr val="dk1"/>
              </a:buClr>
              <a:buSzPts val="900"/>
              <a:buNone/>
              <a:defRPr sz="900"/>
            </a:lvl9pPr>
          </a:lstStyle>
          <a:p/>
        </p:txBody>
      </p:sp>
      <p:sp>
        <p:nvSpPr>
          <p:cNvPr id="58" name="Google Shape;58;p11"/>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11"/>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11"/>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1" name="Shape 61"/>
        <p:cNvGrpSpPr/>
        <p:nvPr/>
      </p:nvGrpSpPr>
      <p:grpSpPr>
        <a:xfrm>
          <a:off x="0" y="0"/>
          <a:ext cx="0" cy="0"/>
          <a:chOff x="0" y="0"/>
          <a:chExt cx="0" cy="0"/>
        </a:xfrm>
      </p:grpSpPr>
      <p:sp>
        <p:nvSpPr>
          <p:cNvPr id="62" name="Google Shape;62;p12"/>
          <p:cNvSpPr txBox="1"/>
          <p:nvPr>
            <p:ph type="title"/>
          </p:nvPr>
        </p:nvSpPr>
        <p:spPr>
          <a:xfrm>
            <a:off x="1792288" y="4800600"/>
            <a:ext cx="5486400" cy="566738"/>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dk1"/>
              </a:buClr>
              <a:buSzPts val="2000"/>
              <a:buFont typeface="Calibri"/>
              <a:buNone/>
              <a:defRPr b="1" sz="2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3" name="Google Shape;63;p12"/>
          <p:cNvSpPr/>
          <p:nvPr>
            <p:ph idx="2" type="pic"/>
          </p:nvPr>
        </p:nvSpPr>
        <p:spPr>
          <a:xfrm>
            <a:off x="1792288" y="612775"/>
            <a:ext cx="5486400" cy="4114800"/>
          </a:xfrm>
          <a:prstGeom prst="rect">
            <a:avLst/>
          </a:prstGeom>
          <a:noFill/>
          <a:ln>
            <a:noFill/>
          </a:ln>
        </p:spPr>
      </p:sp>
      <p:sp>
        <p:nvSpPr>
          <p:cNvPr id="64" name="Google Shape;64;p12"/>
          <p:cNvSpPr txBox="1"/>
          <p:nvPr>
            <p:ph idx="1" type="body"/>
          </p:nvPr>
        </p:nvSpPr>
        <p:spPr>
          <a:xfrm>
            <a:off x="1792288" y="5367338"/>
            <a:ext cx="5486400" cy="804862"/>
          </a:xfrm>
          <a:prstGeom prst="rect">
            <a:avLst/>
          </a:prstGeom>
          <a:noFill/>
          <a:ln>
            <a:noFill/>
          </a:ln>
        </p:spPr>
        <p:txBody>
          <a:bodyPr anchorCtr="0" anchor="t" bIns="45700" lIns="91425" spcFirstLastPara="1" rIns="91425" wrap="square" tIns="45700">
            <a:normAutofit/>
          </a:bodyPr>
          <a:lstStyle>
            <a:lvl1pPr indent="-228600" lvl="0" marL="457200" algn="l">
              <a:spcBef>
                <a:spcPts val="280"/>
              </a:spcBef>
              <a:spcAft>
                <a:spcPts val="0"/>
              </a:spcAft>
              <a:buClr>
                <a:schemeClr val="dk1"/>
              </a:buClr>
              <a:buSzPts val="1400"/>
              <a:buNone/>
              <a:defRPr sz="1400"/>
            </a:lvl1pPr>
            <a:lvl2pPr indent="-228600" lvl="1" marL="914400" algn="l">
              <a:spcBef>
                <a:spcPts val="240"/>
              </a:spcBef>
              <a:spcAft>
                <a:spcPts val="0"/>
              </a:spcAft>
              <a:buClr>
                <a:schemeClr val="dk1"/>
              </a:buClr>
              <a:buSzPts val="1200"/>
              <a:buNone/>
              <a:defRPr sz="1200"/>
            </a:lvl2pPr>
            <a:lvl3pPr indent="-228600" lvl="2" marL="1371600" algn="l">
              <a:spcBef>
                <a:spcPts val="200"/>
              </a:spcBef>
              <a:spcAft>
                <a:spcPts val="0"/>
              </a:spcAft>
              <a:buClr>
                <a:schemeClr val="dk1"/>
              </a:buClr>
              <a:buSzPts val="1000"/>
              <a:buNone/>
              <a:defRPr sz="1000"/>
            </a:lvl3pPr>
            <a:lvl4pPr indent="-228600" lvl="3" marL="1828800" algn="l">
              <a:spcBef>
                <a:spcPts val="180"/>
              </a:spcBef>
              <a:spcAft>
                <a:spcPts val="0"/>
              </a:spcAft>
              <a:buClr>
                <a:schemeClr val="dk1"/>
              </a:buClr>
              <a:buSzPts val="900"/>
              <a:buNone/>
              <a:defRPr sz="900"/>
            </a:lvl4pPr>
            <a:lvl5pPr indent="-228600" lvl="4" marL="2286000" algn="l">
              <a:spcBef>
                <a:spcPts val="180"/>
              </a:spcBef>
              <a:spcAft>
                <a:spcPts val="0"/>
              </a:spcAft>
              <a:buClr>
                <a:schemeClr val="dk1"/>
              </a:buClr>
              <a:buSzPts val="900"/>
              <a:buNone/>
              <a:defRPr sz="900"/>
            </a:lvl5pPr>
            <a:lvl6pPr indent="-228600" lvl="5" marL="2743200" algn="l">
              <a:spcBef>
                <a:spcPts val="180"/>
              </a:spcBef>
              <a:spcAft>
                <a:spcPts val="0"/>
              </a:spcAft>
              <a:buClr>
                <a:schemeClr val="dk1"/>
              </a:buClr>
              <a:buSzPts val="900"/>
              <a:buNone/>
              <a:defRPr sz="900"/>
            </a:lvl6pPr>
            <a:lvl7pPr indent="-228600" lvl="6" marL="3200400" algn="l">
              <a:spcBef>
                <a:spcPts val="180"/>
              </a:spcBef>
              <a:spcAft>
                <a:spcPts val="0"/>
              </a:spcAft>
              <a:buClr>
                <a:schemeClr val="dk1"/>
              </a:buClr>
              <a:buSzPts val="900"/>
              <a:buNone/>
              <a:defRPr sz="900"/>
            </a:lvl7pPr>
            <a:lvl8pPr indent="-228600" lvl="7" marL="3657600" algn="l">
              <a:spcBef>
                <a:spcPts val="180"/>
              </a:spcBef>
              <a:spcAft>
                <a:spcPts val="0"/>
              </a:spcAft>
              <a:buClr>
                <a:schemeClr val="dk1"/>
              </a:buClr>
              <a:buSzPts val="900"/>
              <a:buNone/>
              <a:defRPr sz="900"/>
            </a:lvl8pPr>
            <a:lvl9pPr indent="-228600" lvl="8" marL="4114800" algn="l">
              <a:spcBef>
                <a:spcPts val="180"/>
              </a:spcBef>
              <a:spcAft>
                <a:spcPts val="0"/>
              </a:spcAft>
              <a:buClr>
                <a:schemeClr val="dk1"/>
              </a:buClr>
              <a:buSzPts val="900"/>
              <a:buNone/>
              <a:defRPr sz="900"/>
            </a:lvl9pPr>
          </a:lstStyle>
          <a:p/>
        </p:txBody>
      </p:sp>
      <p:sp>
        <p:nvSpPr>
          <p:cNvPr id="65" name="Google Shape;65;p12"/>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6" name="Google Shape;66;p12"/>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7" name="Google Shape;67;p12"/>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68" name="Shape 68"/>
        <p:cNvGrpSpPr/>
        <p:nvPr/>
      </p:nvGrpSpPr>
      <p:grpSpPr>
        <a:xfrm>
          <a:off x="0" y="0"/>
          <a:ext cx="0" cy="0"/>
          <a:chOff x="0" y="0"/>
          <a:chExt cx="0" cy="0"/>
        </a:xfrm>
      </p:grpSpPr>
      <p:sp>
        <p:nvSpPr>
          <p:cNvPr id="69" name="Google Shape;69;p13"/>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0" name="Google Shape;70;p13"/>
          <p:cNvSpPr txBox="1"/>
          <p:nvPr>
            <p:ph idx="1" type="body"/>
          </p:nvPr>
        </p:nvSpPr>
        <p:spPr>
          <a:xfrm rot="5400000">
            <a:off x="2309019" y="-251618"/>
            <a:ext cx="4525963" cy="8229600"/>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71" name="Google Shape;71;p13"/>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2" name="Google Shape;72;p13"/>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13"/>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4" name="Shape 74"/>
        <p:cNvGrpSpPr/>
        <p:nvPr/>
      </p:nvGrpSpPr>
      <p:grpSpPr>
        <a:xfrm>
          <a:off x="0" y="0"/>
          <a:ext cx="0" cy="0"/>
          <a:chOff x="0" y="0"/>
          <a:chExt cx="0" cy="0"/>
        </a:xfrm>
      </p:grpSpPr>
      <p:sp>
        <p:nvSpPr>
          <p:cNvPr id="75" name="Google Shape;75;p14"/>
          <p:cNvSpPr txBox="1"/>
          <p:nvPr>
            <p:ph type="title"/>
          </p:nvPr>
        </p:nvSpPr>
        <p:spPr>
          <a:xfrm rot="5400000">
            <a:off x="4732338" y="2171701"/>
            <a:ext cx="5851525" cy="20574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6" name="Google Shape;76;p14"/>
          <p:cNvSpPr txBox="1"/>
          <p:nvPr>
            <p:ph idx="1" type="body"/>
          </p:nvPr>
        </p:nvSpPr>
        <p:spPr>
          <a:xfrm rot="5400000">
            <a:off x="541338" y="190500"/>
            <a:ext cx="5851525" cy="6019800"/>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77" name="Google Shape;77;p14"/>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14"/>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9" name="Google Shape;79;p14"/>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 name="Shape 5"/>
        <p:cNvGrpSpPr/>
        <p:nvPr/>
      </p:nvGrpSpPr>
      <p:grpSpPr>
        <a:xfrm>
          <a:off x="0" y="0"/>
          <a:ext cx="0" cy="0"/>
          <a:chOff x="0" y="0"/>
          <a:chExt cx="0" cy="0"/>
        </a:xfrm>
      </p:grpSpPr>
      <p:sp>
        <p:nvSpPr>
          <p:cNvPr id="6" name="Google Shape;6;p3"/>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marR="0" rtl="0" algn="ctr">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7" name="Google Shape;7;p3"/>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lvl1pPr indent="-431800" lvl="0" marL="457200" marR="0" rtl="0" algn="l">
              <a:spcBef>
                <a:spcPts val="640"/>
              </a:spcBef>
              <a:spcAft>
                <a:spcPts val="0"/>
              </a:spcAft>
              <a:buClr>
                <a:schemeClr val="dk1"/>
              </a:buClr>
              <a:buSzPts val="3200"/>
              <a:buFont typeface="Arial"/>
              <a:buChar char="•"/>
              <a:defRPr b="0" i="0" sz="3200" u="none" cap="none" strike="noStrike">
                <a:solidFill>
                  <a:schemeClr val="dk1"/>
                </a:solidFill>
                <a:latin typeface="Calibri"/>
                <a:ea typeface="Calibri"/>
                <a:cs typeface="Calibri"/>
                <a:sym typeface="Calibri"/>
              </a:defRPr>
            </a:lvl1pPr>
            <a:lvl2pPr indent="-406400" lvl="1" marL="914400" marR="0" rtl="0" algn="l">
              <a:spcBef>
                <a:spcPts val="56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2pPr>
            <a:lvl3pPr indent="-381000" lvl="2" marL="1371600" marR="0" rtl="0" algn="l">
              <a:spcBef>
                <a:spcPts val="48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3pPr>
            <a:lvl4pPr indent="-355600" lvl="3" marL="18288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4pPr>
            <a:lvl5pPr indent="-355600" lvl="4" marL="22860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5pPr>
            <a:lvl6pPr indent="-355600" lvl="5" marL="27432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6pPr>
            <a:lvl7pPr indent="-355600" lvl="6" marL="32004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7pPr>
            <a:lvl8pPr indent="-355600" lvl="7" marL="36576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8pPr>
            <a:lvl9pPr indent="-355600" lvl="8" marL="41148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9pPr>
          </a:lstStyle>
          <a:p/>
        </p:txBody>
      </p:sp>
      <p:sp>
        <p:nvSpPr>
          <p:cNvPr id="8" name="Google Shape;8;p3"/>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9" name="Google Shape;9;p3"/>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0" name="Google Shape;10;p3"/>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3" name="Shape 83"/>
        <p:cNvGrpSpPr/>
        <p:nvPr/>
      </p:nvGrpSpPr>
      <p:grpSpPr>
        <a:xfrm>
          <a:off x="0" y="0"/>
          <a:ext cx="0" cy="0"/>
          <a:chOff x="0" y="0"/>
          <a:chExt cx="0" cy="0"/>
        </a:xfrm>
      </p:grpSpPr>
      <p:cxnSp>
        <p:nvCxnSpPr>
          <p:cNvPr id="84" name="Google Shape;84;p1"/>
          <p:cNvCxnSpPr/>
          <p:nvPr/>
        </p:nvCxnSpPr>
        <p:spPr>
          <a:xfrm>
            <a:off x="2013937" y="1889335"/>
            <a:ext cx="6048000" cy="0"/>
          </a:xfrm>
          <a:prstGeom prst="straightConnector1">
            <a:avLst/>
          </a:prstGeom>
          <a:noFill/>
          <a:ln cap="rnd" cmpd="sng" w="9525">
            <a:solidFill>
              <a:srgbClr val="FC6467"/>
            </a:solidFill>
            <a:prstDash val="solid"/>
            <a:round/>
            <a:headEnd len="sm" w="sm" type="none"/>
            <a:tailEnd len="sm" w="sm" type="none"/>
          </a:ln>
        </p:spPr>
      </p:cxnSp>
      <p:sp>
        <p:nvSpPr>
          <p:cNvPr id="85" name="Google Shape;85;p1"/>
          <p:cNvSpPr/>
          <p:nvPr/>
        </p:nvSpPr>
        <p:spPr>
          <a:xfrm>
            <a:off x="758786" y="698272"/>
            <a:ext cx="1243320" cy="1248893"/>
          </a:xfrm>
          <a:custGeom>
            <a:rect b="b" l="l" r="r" t="t"/>
            <a:pathLst>
              <a:path extrusionOk="0" h="6350000" w="6321665">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FC646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6" name="Google Shape;86;p1"/>
          <p:cNvSpPr txBox="1"/>
          <p:nvPr/>
        </p:nvSpPr>
        <p:spPr>
          <a:xfrm>
            <a:off x="547858" y="1029948"/>
            <a:ext cx="1776375" cy="506962"/>
          </a:xfrm>
          <a:prstGeom prst="rect">
            <a:avLst/>
          </a:prstGeom>
          <a:noFill/>
          <a:ln>
            <a:noFill/>
          </a:ln>
        </p:spPr>
        <p:txBody>
          <a:bodyPr anchorCtr="0" anchor="t" bIns="0" lIns="0" spcFirstLastPara="1" rIns="0" wrap="square" tIns="0">
            <a:spAutoFit/>
          </a:bodyPr>
          <a:lstStyle/>
          <a:p>
            <a:pPr indent="0" lvl="0" marL="0" marR="0" rtl="0" algn="ctr">
              <a:lnSpc>
                <a:spcPct val="140141"/>
              </a:lnSpc>
              <a:spcBef>
                <a:spcPts val="0"/>
              </a:spcBef>
              <a:spcAft>
                <a:spcPts val="0"/>
              </a:spcAft>
              <a:buNone/>
            </a:pPr>
            <a:r>
              <a:rPr b="0" i="0" lang="en-US" sz="989" u="none" cap="none" strike="noStrike">
                <a:solidFill>
                  <a:srgbClr val="FFFFFF"/>
                </a:solidFill>
                <a:latin typeface="Arial"/>
                <a:ea typeface="Arial"/>
                <a:cs typeface="Arial"/>
                <a:sym typeface="Arial"/>
              </a:rPr>
              <a:t>Special </a:t>
            </a:r>
            <a:endParaRPr/>
          </a:p>
          <a:p>
            <a:pPr indent="0" lvl="0" marL="0" marR="0" rtl="0" algn="ctr">
              <a:lnSpc>
                <a:spcPct val="140141"/>
              </a:lnSpc>
              <a:spcBef>
                <a:spcPts val="0"/>
              </a:spcBef>
              <a:spcAft>
                <a:spcPts val="0"/>
              </a:spcAft>
              <a:buNone/>
            </a:pPr>
            <a:r>
              <a:rPr b="0" i="0" lang="en-US" sz="989" u="none" cap="none" strike="noStrike">
                <a:solidFill>
                  <a:srgbClr val="FFFFFF"/>
                </a:solidFill>
                <a:latin typeface="Arial"/>
                <a:ea typeface="Arial"/>
                <a:cs typeface="Arial"/>
                <a:sym typeface="Arial"/>
              </a:rPr>
              <a:t>Menu For</a:t>
            </a:r>
            <a:endParaRPr/>
          </a:p>
          <a:p>
            <a:pPr indent="0" lvl="0" marL="0" marR="0" rtl="0" algn="ctr">
              <a:lnSpc>
                <a:spcPct val="140141"/>
              </a:lnSpc>
              <a:spcBef>
                <a:spcPts val="0"/>
              </a:spcBef>
              <a:spcAft>
                <a:spcPts val="0"/>
              </a:spcAft>
              <a:buNone/>
            </a:pPr>
            <a:r>
              <a:rPr b="0" i="0" lang="en-US" sz="989" u="none" cap="none" strike="noStrike">
                <a:solidFill>
                  <a:srgbClr val="FFFFFF"/>
                </a:solidFill>
                <a:latin typeface="Arial"/>
                <a:ea typeface="Arial"/>
                <a:cs typeface="Arial"/>
                <a:sym typeface="Arial"/>
              </a:rPr>
              <a:t>Valentine's</a:t>
            </a:r>
            <a:endParaRPr/>
          </a:p>
        </p:txBody>
      </p:sp>
      <p:cxnSp>
        <p:nvCxnSpPr>
          <p:cNvPr id="87" name="Google Shape;87;p1"/>
          <p:cNvCxnSpPr/>
          <p:nvPr/>
        </p:nvCxnSpPr>
        <p:spPr>
          <a:xfrm>
            <a:off x="-127577" y="9931237"/>
            <a:ext cx="6048000" cy="0"/>
          </a:xfrm>
          <a:prstGeom prst="straightConnector1">
            <a:avLst/>
          </a:prstGeom>
          <a:noFill/>
          <a:ln cap="rnd" cmpd="sng" w="9525">
            <a:solidFill>
              <a:srgbClr val="FC6467"/>
            </a:solidFill>
            <a:prstDash val="solid"/>
            <a:round/>
            <a:headEnd len="sm" w="sm" type="none"/>
            <a:tailEnd len="sm" w="sm" type="none"/>
          </a:ln>
        </p:spPr>
      </p:cxnSp>
      <p:sp>
        <p:nvSpPr>
          <p:cNvPr id="88" name="Google Shape;88;p1"/>
          <p:cNvSpPr/>
          <p:nvPr/>
        </p:nvSpPr>
        <p:spPr>
          <a:xfrm>
            <a:off x="5885024" y="9752802"/>
            <a:ext cx="428546" cy="375920"/>
          </a:xfrm>
          <a:custGeom>
            <a:rect b="b" l="l" r="r" t="t"/>
            <a:pathLst>
              <a:path extrusionOk="0" h="5570220" w="6350000">
                <a:moveTo>
                  <a:pt x="0" y="1643380"/>
                </a:moveTo>
                <a:cubicBezTo>
                  <a:pt x="0" y="3412490"/>
                  <a:pt x="3175000" y="5570220"/>
                  <a:pt x="3175000" y="5570220"/>
                </a:cubicBezTo>
                <a:cubicBezTo>
                  <a:pt x="3175000" y="5570220"/>
                  <a:pt x="6336030" y="3397250"/>
                  <a:pt x="6350000" y="1643380"/>
                </a:cubicBezTo>
                <a:cubicBezTo>
                  <a:pt x="6350000" y="737870"/>
                  <a:pt x="5612130" y="0"/>
                  <a:pt x="4706620" y="0"/>
                </a:cubicBezTo>
                <a:cubicBezTo>
                  <a:pt x="4010660" y="0"/>
                  <a:pt x="3411220" y="445770"/>
                  <a:pt x="3175000" y="1057910"/>
                </a:cubicBezTo>
                <a:cubicBezTo>
                  <a:pt x="2938780" y="445770"/>
                  <a:pt x="2339340" y="0"/>
                  <a:pt x="1643380" y="0"/>
                </a:cubicBezTo>
                <a:cubicBezTo>
                  <a:pt x="737870" y="0"/>
                  <a:pt x="0" y="737870"/>
                  <a:pt x="0" y="1643380"/>
                </a:cubicBezTo>
              </a:path>
            </a:pathLst>
          </a:custGeom>
          <a:solidFill>
            <a:srgbClr val="FC646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9" name="Google Shape;89;p1"/>
          <p:cNvSpPr/>
          <p:nvPr/>
        </p:nvSpPr>
        <p:spPr>
          <a:xfrm>
            <a:off x="6375454" y="9752802"/>
            <a:ext cx="428546" cy="375920"/>
          </a:xfrm>
          <a:custGeom>
            <a:rect b="b" l="l" r="r" t="t"/>
            <a:pathLst>
              <a:path extrusionOk="0" h="5570220" w="6350000">
                <a:moveTo>
                  <a:pt x="0" y="1643380"/>
                </a:moveTo>
                <a:cubicBezTo>
                  <a:pt x="0" y="3412490"/>
                  <a:pt x="3175000" y="5570220"/>
                  <a:pt x="3175000" y="5570220"/>
                </a:cubicBezTo>
                <a:cubicBezTo>
                  <a:pt x="3175000" y="5570220"/>
                  <a:pt x="6336030" y="3397250"/>
                  <a:pt x="6350000" y="1643380"/>
                </a:cubicBezTo>
                <a:cubicBezTo>
                  <a:pt x="6350000" y="737870"/>
                  <a:pt x="5612130" y="0"/>
                  <a:pt x="4706620" y="0"/>
                </a:cubicBezTo>
                <a:cubicBezTo>
                  <a:pt x="4010660" y="0"/>
                  <a:pt x="3411220" y="445770"/>
                  <a:pt x="3175000" y="1057910"/>
                </a:cubicBezTo>
                <a:cubicBezTo>
                  <a:pt x="2938780" y="445770"/>
                  <a:pt x="2339340" y="0"/>
                  <a:pt x="1643380" y="0"/>
                </a:cubicBezTo>
                <a:cubicBezTo>
                  <a:pt x="737870" y="0"/>
                  <a:pt x="0" y="737870"/>
                  <a:pt x="0" y="1643380"/>
                </a:cubicBezTo>
              </a:path>
            </a:pathLst>
          </a:custGeom>
          <a:solidFill>
            <a:srgbClr val="FC646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0" name="Google Shape;90;p1"/>
          <p:cNvSpPr/>
          <p:nvPr/>
        </p:nvSpPr>
        <p:spPr>
          <a:xfrm>
            <a:off x="6865885" y="9752802"/>
            <a:ext cx="428546" cy="375920"/>
          </a:xfrm>
          <a:custGeom>
            <a:rect b="b" l="l" r="r" t="t"/>
            <a:pathLst>
              <a:path extrusionOk="0" h="5570220" w="6350000">
                <a:moveTo>
                  <a:pt x="0" y="1643380"/>
                </a:moveTo>
                <a:cubicBezTo>
                  <a:pt x="0" y="3412490"/>
                  <a:pt x="3175000" y="5570220"/>
                  <a:pt x="3175000" y="5570220"/>
                </a:cubicBezTo>
                <a:cubicBezTo>
                  <a:pt x="3175000" y="5570220"/>
                  <a:pt x="6336030" y="3397250"/>
                  <a:pt x="6350000" y="1643380"/>
                </a:cubicBezTo>
                <a:cubicBezTo>
                  <a:pt x="6350000" y="737870"/>
                  <a:pt x="5612130" y="0"/>
                  <a:pt x="4706620" y="0"/>
                </a:cubicBezTo>
                <a:cubicBezTo>
                  <a:pt x="4010660" y="0"/>
                  <a:pt x="3411220" y="445770"/>
                  <a:pt x="3175000" y="1057910"/>
                </a:cubicBezTo>
                <a:cubicBezTo>
                  <a:pt x="2938780" y="445770"/>
                  <a:pt x="2339340" y="0"/>
                  <a:pt x="1643380" y="0"/>
                </a:cubicBezTo>
                <a:cubicBezTo>
                  <a:pt x="737870" y="0"/>
                  <a:pt x="0" y="737870"/>
                  <a:pt x="0" y="1643380"/>
                </a:cubicBezTo>
              </a:path>
            </a:pathLst>
          </a:custGeom>
          <a:solidFill>
            <a:srgbClr val="FC646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91" name="Google Shape;91;p1"/>
          <p:cNvPicPr preferRelativeResize="0"/>
          <p:nvPr/>
        </p:nvPicPr>
        <p:blipFill rotWithShape="1">
          <a:blip r:embed="rId3">
            <a:alphaModFix/>
          </a:blip>
          <a:srcRect b="0" l="0" r="0" t="0"/>
          <a:stretch/>
        </p:blipFill>
        <p:spPr>
          <a:xfrm>
            <a:off x="-180111" y="-1343396"/>
            <a:ext cx="7920221" cy="2199428"/>
          </a:xfrm>
          <a:prstGeom prst="rect">
            <a:avLst/>
          </a:prstGeom>
          <a:noFill/>
          <a:ln>
            <a:noFill/>
          </a:ln>
        </p:spPr>
      </p:pic>
      <p:sp>
        <p:nvSpPr>
          <p:cNvPr id="92" name="Google Shape;92;p1"/>
          <p:cNvSpPr txBox="1"/>
          <p:nvPr/>
        </p:nvSpPr>
        <p:spPr>
          <a:xfrm>
            <a:off x="812233" y="2435649"/>
            <a:ext cx="928241" cy="207645"/>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None/>
            </a:pPr>
            <a:r>
              <a:rPr b="0" i="0" lang="en-US" sz="1200" u="none" cap="none" strike="noStrike">
                <a:solidFill>
                  <a:srgbClr val="FC6467"/>
                </a:solidFill>
                <a:latin typeface="Arial"/>
                <a:ea typeface="Arial"/>
                <a:cs typeface="Arial"/>
                <a:sym typeface="Arial"/>
              </a:rPr>
              <a:t>Appetizer</a:t>
            </a:r>
            <a:endParaRPr/>
          </a:p>
        </p:txBody>
      </p:sp>
      <p:sp>
        <p:nvSpPr>
          <p:cNvPr id="93" name="Google Shape;93;p1"/>
          <p:cNvSpPr txBox="1"/>
          <p:nvPr/>
        </p:nvSpPr>
        <p:spPr>
          <a:xfrm>
            <a:off x="812233" y="2886287"/>
            <a:ext cx="3024000" cy="2709000"/>
          </a:xfrm>
          <a:prstGeom prst="rect">
            <a:avLst/>
          </a:prstGeom>
          <a:solidFill>
            <a:srgbClr val="FDE9D8"/>
          </a:solidFill>
          <a:ln>
            <a:noFill/>
          </a:ln>
        </p:spPr>
        <p:txBody>
          <a:bodyPr anchorCtr="0" anchor="t" bIns="0" lIns="0" spcFirstLastPara="1" rIns="0" wrap="square" tIns="0">
            <a:spAutoFit/>
          </a:bodyPr>
          <a:lstStyle/>
          <a:p>
            <a:pPr indent="0" lvl="0" marL="0" marR="0" rtl="0" algn="just">
              <a:lnSpc>
                <a:spcPct val="104999"/>
              </a:lnSpc>
              <a:spcBef>
                <a:spcPts val="0"/>
              </a:spcBef>
              <a:spcAft>
                <a:spcPts val="0"/>
              </a:spcAft>
              <a:buNone/>
            </a:pPr>
            <a:r>
              <a:t/>
            </a:r>
            <a:endParaRPr b="0" i="0" sz="800" u="none" cap="none" strike="noStrike">
              <a:solidFill>
                <a:schemeClr val="dk1"/>
              </a:solidFill>
              <a:latin typeface="Calibri"/>
              <a:ea typeface="Calibri"/>
              <a:cs typeface="Calibri"/>
              <a:sym typeface="Calibri"/>
            </a:endParaRPr>
          </a:p>
          <a:p>
            <a:pPr indent="-64770" lvl="1" marL="129541" marR="0" rtl="0" algn="just">
              <a:lnSpc>
                <a:spcPct val="104999"/>
              </a:lnSpc>
              <a:spcBef>
                <a:spcPts val="0"/>
              </a:spcBef>
              <a:spcAft>
                <a:spcPts val="0"/>
              </a:spcAft>
              <a:buClr>
                <a:schemeClr val="dk1"/>
              </a:buClr>
              <a:buSzPts val="800"/>
              <a:buFont typeface="Arial"/>
              <a:buChar char="•"/>
            </a:pPr>
            <a:r>
              <a:rPr b="0" i="0" lang="en-US" sz="800" u="none" cap="none" strike="noStrike">
                <a:solidFill>
                  <a:schemeClr val="dk1"/>
                </a:solidFill>
                <a:latin typeface="Arial"/>
                <a:ea typeface="Arial"/>
                <a:cs typeface="Arial"/>
                <a:sym typeface="Arial"/>
              </a:rPr>
              <a:t>Oysters Rockefeller - Fresh oysters topped with spinach, garlic, and a hint of Pernod, baked to perfection. £12.95</a:t>
            </a:r>
            <a:endParaRPr>
              <a:solidFill>
                <a:schemeClr val="dk1"/>
              </a:solidFill>
            </a:endParaRPr>
          </a:p>
          <a:p>
            <a:pPr indent="-64770" lvl="1" marL="129541" marR="0" rtl="0" algn="just">
              <a:lnSpc>
                <a:spcPct val="104999"/>
              </a:lnSpc>
              <a:spcBef>
                <a:spcPts val="0"/>
              </a:spcBef>
              <a:spcAft>
                <a:spcPts val="0"/>
              </a:spcAft>
              <a:buClr>
                <a:schemeClr val="dk1"/>
              </a:buClr>
              <a:buSzPts val="800"/>
              <a:buFont typeface="Arial"/>
              <a:buChar char="•"/>
            </a:pPr>
            <a:r>
              <a:rPr b="0" i="0" lang="en-US" sz="800" u="none" cap="none" strike="noStrike">
                <a:solidFill>
                  <a:schemeClr val="dk1"/>
                </a:solidFill>
                <a:latin typeface="Arial"/>
                <a:ea typeface="Arial"/>
                <a:cs typeface="Arial"/>
                <a:sym typeface="Arial"/>
              </a:rPr>
              <a:t>Escargots a la Bourguignonne - Snails cooked in garlic and herb butter, served with crusty bread. £10.95</a:t>
            </a:r>
            <a:endParaRPr>
              <a:solidFill>
                <a:schemeClr val="dk1"/>
              </a:solidFill>
            </a:endParaRPr>
          </a:p>
          <a:p>
            <a:pPr indent="-64770" lvl="1" marL="129541" marR="0" rtl="0" algn="just">
              <a:lnSpc>
                <a:spcPct val="104999"/>
              </a:lnSpc>
              <a:spcBef>
                <a:spcPts val="0"/>
              </a:spcBef>
              <a:spcAft>
                <a:spcPts val="0"/>
              </a:spcAft>
              <a:buClr>
                <a:schemeClr val="dk1"/>
              </a:buClr>
              <a:buSzPts val="800"/>
              <a:buFont typeface="Arial"/>
              <a:buChar char="•"/>
            </a:pPr>
            <a:r>
              <a:rPr b="0" i="0" lang="en-US" sz="800" u="none" cap="none" strike="noStrike">
                <a:solidFill>
                  <a:schemeClr val="dk1"/>
                </a:solidFill>
                <a:latin typeface="Arial"/>
                <a:ea typeface="Arial"/>
                <a:cs typeface="Arial"/>
                <a:sym typeface="Arial"/>
              </a:rPr>
              <a:t>Carpaccio di Manzo - Thinly sliced raw beef tenderloin, drizzled with olive oil, and lemon juice and sprinkled with parmesan shavings. £11.95</a:t>
            </a:r>
            <a:endParaRPr>
              <a:solidFill>
                <a:schemeClr val="dk1"/>
              </a:solidFill>
            </a:endParaRPr>
          </a:p>
          <a:p>
            <a:pPr indent="-64770" lvl="1" marL="129541" marR="0" rtl="0" algn="just">
              <a:lnSpc>
                <a:spcPct val="104999"/>
              </a:lnSpc>
              <a:spcBef>
                <a:spcPts val="0"/>
              </a:spcBef>
              <a:spcAft>
                <a:spcPts val="0"/>
              </a:spcAft>
              <a:buClr>
                <a:schemeClr val="dk1"/>
              </a:buClr>
              <a:buSzPts val="800"/>
              <a:buFont typeface="Arial"/>
              <a:buChar char="•"/>
            </a:pPr>
            <a:r>
              <a:rPr b="0" i="0" lang="en-US" sz="800" u="none" cap="none" strike="noStrike">
                <a:solidFill>
                  <a:schemeClr val="dk1"/>
                </a:solidFill>
                <a:latin typeface="Arial"/>
                <a:ea typeface="Arial"/>
                <a:cs typeface="Arial"/>
                <a:sym typeface="Arial"/>
              </a:rPr>
              <a:t>Lobster Bisque - A creamy lobster soup with sherry, garnished with croutons and chives. £9.95</a:t>
            </a:r>
            <a:endParaRPr>
              <a:solidFill>
                <a:schemeClr val="dk1"/>
              </a:solidFill>
            </a:endParaRPr>
          </a:p>
          <a:p>
            <a:pPr indent="-64770" lvl="1" marL="129541" marR="0" rtl="0" algn="just">
              <a:lnSpc>
                <a:spcPct val="104999"/>
              </a:lnSpc>
              <a:spcBef>
                <a:spcPts val="0"/>
              </a:spcBef>
              <a:spcAft>
                <a:spcPts val="0"/>
              </a:spcAft>
              <a:buClr>
                <a:schemeClr val="dk1"/>
              </a:buClr>
              <a:buSzPts val="800"/>
              <a:buFont typeface="Arial"/>
              <a:buChar char="•"/>
            </a:pPr>
            <a:r>
              <a:rPr b="0" i="0" lang="en-US" sz="800" u="none" cap="none" strike="noStrike">
                <a:solidFill>
                  <a:schemeClr val="dk1"/>
                </a:solidFill>
                <a:latin typeface="Arial"/>
                <a:ea typeface="Arial"/>
                <a:cs typeface="Arial"/>
                <a:sym typeface="Arial"/>
              </a:rPr>
              <a:t>Smoked Salmon Bruschetta - Toast with creamy dill and caper sauce, topped with smoked salmon and lemon zest. £12.95</a:t>
            </a:r>
            <a:endParaRPr>
              <a:solidFill>
                <a:schemeClr val="dk1"/>
              </a:solidFill>
            </a:endParaRPr>
          </a:p>
          <a:p>
            <a:pPr indent="-64770" lvl="1" marL="129541" marR="0" rtl="0" algn="just">
              <a:lnSpc>
                <a:spcPct val="104999"/>
              </a:lnSpc>
              <a:spcBef>
                <a:spcPts val="0"/>
              </a:spcBef>
              <a:spcAft>
                <a:spcPts val="0"/>
              </a:spcAft>
              <a:buClr>
                <a:schemeClr val="dk1"/>
              </a:buClr>
              <a:buSzPts val="800"/>
              <a:buFont typeface="Arial"/>
              <a:buChar char="•"/>
            </a:pPr>
            <a:r>
              <a:rPr b="0" i="0" lang="en-US" sz="800" u="none" cap="none" strike="noStrike">
                <a:solidFill>
                  <a:schemeClr val="dk1"/>
                </a:solidFill>
                <a:latin typeface="Arial"/>
                <a:ea typeface="Arial"/>
                <a:cs typeface="Arial"/>
                <a:sym typeface="Arial"/>
              </a:rPr>
              <a:t>Baked Camembert - Camembert cheese baked with garlic, rosemary and honey, served with crusty bread. £11.95</a:t>
            </a:r>
            <a:endParaRPr>
              <a:solidFill>
                <a:schemeClr val="dk1"/>
              </a:solidFill>
            </a:endParaRPr>
          </a:p>
          <a:p>
            <a:pPr indent="-64770" lvl="1" marL="129541" marR="0" rtl="0" algn="just">
              <a:lnSpc>
                <a:spcPct val="104999"/>
              </a:lnSpc>
              <a:spcBef>
                <a:spcPts val="0"/>
              </a:spcBef>
              <a:spcAft>
                <a:spcPts val="0"/>
              </a:spcAft>
              <a:buClr>
                <a:schemeClr val="dk1"/>
              </a:buClr>
              <a:buSzPts val="800"/>
              <a:buFont typeface="Arial"/>
              <a:buChar char="•"/>
            </a:pPr>
            <a:r>
              <a:rPr b="0" i="0" lang="en-US" sz="800" u="none" cap="none" strike="noStrike">
                <a:solidFill>
                  <a:schemeClr val="dk1"/>
                </a:solidFill>
                <a:latin typeface="Arial"/>
                <a:ea typeface="Arial"/>
                <a:cs typeface="Arial"/>
                <a:sym typeface="Arial"/>
              </a:rPr>
              <a:t>Prawn Cocktail - Fresh prawns served with a classic Marie Rose sauce, lemon and avocado. £12.95</a:t>
            </a:r>
            <a:endParaRPr>
              <a:solidFill>
                <a:schemeClr val="dk1"/>
              </a:solidFill>
            </a:endParaRPr>
          </a:p>
          <a:p>
            <a:pPr indent="-64770" lvl="1" marL="129541" marR="0" rtl="0" algn="just">
              <a:lnSpc>
                <a:spcPct val="104999"/>
              </a:lnSpc>
              <a:spcBef>
                <a:spcPts val="0"/>
              </a:spcBef>
              <a:spcAft>
                <a:spcPts val="0"/>
              </a:spcAft>
              <a:buClr>
                <a:schemeClr val="dk1"/>
              </a:buClr>
              <a:buSzPts val="800"/>
              <a:buFont typeface="Arial"/>
              <a:buChar char="•"/>
            </a:pPr>
            <a:r>
              <a:rPr b="0" i="0" lang="en-US" sz="800" u="none" cap="none" strike="noStrike">
                <a:solidFill>
                  <a:schemeClr val="dk1"/>
                </a:solidFill>
                <a:latin typeface="Arial"/>
                <a:ea typeface="Arial"/>
                <a:cs typeface="Arial"/>
                <a:sym typeface="Arial"/>
              </a:rPr>
              <a:t>Fried Calamari - Lightly battered squid rings, served with garlic aioli. £10.95</a:t>
            </a:r>
            <a:endParaRPr>
              <a:solidFill>
                <a:schemeClr val="dk1"/>
              </a:solidFill>
            </a:endParaRPr>
          </a:p>
          <a:p>
            <a:pPr indent="-64770" lvl="1" marL="129541" marR="0" rtl="0" algn="just">
              <a:lnSpc>
                <a:spcPct val="104999"/>
              </a:lnSpc>
              <a:spcBef>
                <a:spcPts val="0"/>
              </a:spcBef>
              <a:spcAft>
                <a:spcPts val="0"/>
              </a:spcAft>
              <a:buClr>
                <a:schemeClr val="dk1"/>
              </a:buClr>
              <a:buSzPts val="800"/>
              <a:buFont typeface="Arial"/>
              <a:buChar char="•"/>
            </a:pPr>
            <a:r>
              <a:rPr b="0" i="0" lang="en-US" sz="800" u="none" cap="none" strike="noStrike">
                <a:solidFill>
                  <a:schemeClr val="dk1"/>
                </a:solidFill>
                <a:latin typeface="Arial"/>
                <a:ea typeface="Arial"/>
                <a:cs typeface="Arial"/>
                <a:sym typeface="Arial"/>
              </a:rPr>
              <a:t>Stuffed Portobello Mushrooms - Grilled Portobello mushrooms stuffed with breadcrumbs, herbs, and cheese. £11.95</a:t>
            </a:r>
            <a:endParaRPr>
              <a:solidFill>
                <a:schemeClr val="dk1"/>
              </a:solidFill>
            </a:endParaRPr>
          </a:p>
          <a:p>
            <a:pPr indent="0" lvl="0" marL="0" marR="0" rtl="0" algn="just">
              <a:lnSpc>
                <a:spcPct val="104999"/>
              </a:lnSpc>
              <a:spcBef>
                <a:spcPts val="0"/>
              </a:spcBef>
              <a:spcAft>
                <a:spcPts val="0"/>
              </a:spcAft>
              <a:buNone/>
            </a:pPr>
            <a:r>
              <a:t/>
            </a:r>
            <a:endParaRPr b="0" i="0" sz="800" u="none" cap="none" strike="noStrike">
              <a:solidFill>
                <a:srgbClr val="F58873"/>
              </a:solidFill>
              <a:latin typeface="Arial"/>
              <a:ea typeface="Arial"/>
              <a:cs typeface="Arial"/>
              <a:sym typeface="Arial"/>
            </a:endParaRPr>
          </a:p>
        </p:txBody>
      </p:sp>
      <p:sp>
        <p:nvSpPr>
          <p:cNvPr id="94" name="Google Shape;94;p1"/>
          <p:cNvSpPr txBox="1"/>
          <p:nvPr/>
        </p:nvSpPr>
        <p:spPr>
          <a:xfrm>
            <a:off x="812233" y="5851300"/>
            <a:ext cx="3024000" cy="3986700"/>
          </a:xfrm>
          <a:prstGeom prst="rect">
            <a:avLst/>
          </a:prstGeom>
          <a:solidFill>
            <a:srgbClr val="FDE9D8"/>
          </a:solidFill>
          <a:ln>
            <a:noFill/>
          </a:ln>
        </p:spPr>
        <p:txBody>
          <a:bodyPr anchorCtr="0" anchor="t" bIns="0" lIns="0" spcFirstLastPara="1" rIns="0" wrap="square" tIns="0">
            <a:spAutoFit/>
          </a:bodyPr>
          <a:lstStyle/>
          <a:p>
            <a:pPr indent="0" lvl="0" marL="0" marR="0" rtl="0" algn="just">
              <a:lnSpc>
                <a:spcPct val="120000"/>
              </a:lnSpc>
              <a:spcBef>
                <a:spcPts val="0"/>
              </a:spcBef>
              <a:spcAft>
                <a:spcPts val="0"/>
              </a:spcAft>
              <a:buNone/>
            </a:pPr>
            <a:r>
              <a:t/>
            </a:r>
            <a:endParaRPr b="0" i="0" sz="700" u="none" cap="none" strike="noStrike">
              <a:latin typeface="Calibri"/>
              <a:ea typeface="Calibri"/>
              <a:cs typeface="Calibri"/>
              <a:sym typeface="Calibri"/>
            </a:endParaRPr>
          </a:p>
          <a:p>
            <a:pPr indent="-64770" lvl="1" marL="129541" marR="0" rtl="0" algn="just">
              <a:lnSpc>
                <a:spcPct val="120000"/>
              </a:lnSpc>
              <a:spcBef>
                <a:spcPts val="0"/>
              </a:spcBef>
              <a:spcAft>
                <a:spcPts val="0"/>
              </a:spcAft>
              <a:buSzPts val="700"/>
              <a:buFont typeface="Arial"/>
              <a:buChar char="•"/>
            </a:pPr>
            <a:r>
              <a:rPr b="0" i="0" lang="en-US" sz="700" u="none" cap="none" strike="noStrike">
                <a:latin typeface="Arial"/>
                <a:ea typeface="Arial"/>
                <a:cs typeface="Arial"/>
                <a:sym typeface="Arial"/>
              </a:rPr>
              <a:t>Surf and Turf - Grilled sirloin steak with prawns, served with garlic butter and chips. £24.95</a:t>
            </a:r>
            <a:endParaRPr/>
          </a:p>
          <a:p>
            <a:pPr indent="-64770" lvl="1" marL="129541" marR="0" rtl="0" algn="just">
              <a:lnSpc>
                <a:spcPct val="120000"/>
              </a:lnSpc>
              <a:spcBef>
                <a:spcPts val="0"/>
              </a:spcBef>
              <a:spcAft>
                <a:spcPts val="0"/>
              </a:spcAft>
              <a:buSzPts val="700"/>
              <a:buFont typeface="Arial"/>
              <a:buChar char="•"/>
            </a:pPr>
            <a:r>
              <a:rPr b="0" i="0" lang="en-US" sz="700" u="none" cap="none" strike="noStrike">
                <a:latin typeface="Arial"/>
                <a:ea typeface="Arial"/>
                <a:cs typeface="Arial"/>
                <a:sym typeface="Arial"/>
              </a:rPr>
              <a:t>Rack of Lamb - Rosemary and mint-crusted lamb chops, served with mashed potatoes and seasonal vegetables. £22.95</a:t>
            </a:r>
            <a:endParaRPr/>
          </a:p>
          <a:p>
            <a:pPr indent="-64770" lvl="1" marL="129541" marR="0" rtl="0" algn="just">
              <a:lnSpc>
                <a:spcPct val="120000"/>
              </a:lnSpc>
              <a:spcBef>
                <a:spcPts val="0"/>
              </a:spcBef>
              <a:spcAft>
                <a:spcPts val="0"/>
              </a:spcAft>
              <a:buSzPts val="700"/>
              <a:buFont typeface="Arial"/>
              <a:buChar char="•"/>
            </a:pPr>
            <a:r>
              <a:rPr b="0" i="0" lang="en-US" sz="700" u="none" cap="none" strike="noStrike">
                <a:latin typeface="Arial"/>
                <a:ea typeface="Arial"/>
                <a:cs typeface="Arial"/>
                <a:sym typeface="Arial"/>
              </a:rPr>
              <a:t>Grilled Tuna Steak - Seared tuna steak, served with mashed avocado, cherry tomatoes and balsamic glaze. £21.95</a:t>
            </a:r>
            <a:endParaRPr/>
          </a:p>
          <a:p>
            <a:pPr indent="-64770" lvl="1" marL="129541" marR="0" rtl="0" algn="just">
              <a:lnSpc>
                <a:spcPct val="120000"/>
              </a:lnSpc>
              <a:spcBef>
                <a:spcPts val="0"/>
              </a:spcBef>
              <a:spcAft>
                <a:spcPts val="0"/>
              </a:spcAft>
              <a:buSzPts val="700"/>
              <a:buFont typeface="Arial"/>
              <a:buChar char="•"/>
            </a:pPr>
            <a:r>
              <a:rPr b="0" i="0" lang="en-US" sz="700" u="none" cap="none" strike="noStrike">
                <a:latin typeface="Arial"/>
                <a:ea typeface="Arial"/>
                <a:cs typeface="Arial"/>
                <a:sym typeface="Arial"/>
              </a:rPr>
              <a:t>Chicken Cordon Bleu - Chicken breast filled with ham and cheese, breaded and</a:t>
            </a:r>
            <a:endParaRPr/>
          </a:p>
          <a:p>
            <a:pPr indent="-64770" lvl="1" marL="129541" marR="0" rtl="0" algn="just">
              <a:lnSpc>
                <a:spcPct val="120000"/>
              </a:lnSpc>
              <a:spcBef>
                <a:spcPts val="0"/>
              </a:spcBef>
              <a:spcAft>
                <a:spcPts val="0"/>
              </a:spcAft>
              <a:buSzPts val="700"/>
              <a:buFont typeface="Arial"/>
              <a:buChar char="•"/>
            </a:pPr>
            <a:r>
              <a:rPr b="0" i="0" lang="en-US" sz="700" u="none" cap="none" strike="noStrike">
                <a:latin typeface="Arial"/>
                <a:ea typeface="Arial"/>
                <a:cs typeface="Arial"/>
                <a:sym typeface="Arial"/>
              </a:rPr>
              <a:t>Beef Wellington - A classic beef Wellington, made with tender beef filet, wrapped in puff pastry and served with red wine sauce. £25.95</a:t>
            </a:r>
            <a:endParaRPr/>
          </a:p>
          <a:p>
            <a:pPr indent="-64770" lvl="1" marL="129541" marR="0" rtl="0" algn="just">
              <a:lnSpc>
                <a:spcPct val="120000"/>
              </a:lnSpc>
              <a:spcBef>
                <a:spcPts val="0"/>
              </a:spcBef>
              <a:spcAft>
                <a:spcPts val="0"/>
              </a:spcAft>
              <a:buSzPts val="700"/>
              <a:buFont typeface="Arial"/>
              <a:buChar char="•"/>
            </a:pPr>
            <a:r>
              <a:rPr b="0" i="0" lang="en-US" sz="700" u="none" cap="none" strike="noStrike">
                <a:latin typeface="Arial"/>
                <a:ea typeface="Arial"/>
                <a:cs typeface="Arial"/>
                <a:sym typeface="Arial"/>
              </a:rPr>
              <a:t>Pan-Seared Scallops - Pan-seared scallops served with mashed sweet potato, wilted spinach and a white wine sauce. £23.95</a:t>
            </a:r>
            <a:endParaRPr/>
          </a:p>
          <a:p>
            <a:pPr indent="-64770" lvl="1" marL="129541" marR="0" rtl="0" algn="just">
              <a:lnSpc>
                <a:spcPct val="120000"/>
              </a:lnSpc>
              <a:spcBef>
                <a:spcPts val="0"/>
              </a:spcBef>
              <a:spcAft>
                <a:spcPts val="0"/>
              </a:spcAft>
              <a:buSzPts val="700"/>
              <a:buFont typeface="Arial"/>
              <a:buChar char="•"/>
            </a:pPr>
            <a:r>
              <a:rPr b="0" i="0" lang="en-US" sz="700" u="none" cap="none" strike="noStrike">
                <a:latin typeface="Arial"/>
                <a:ea typeface="Arial"/>
                <a:cs typeface="Arial"/>
                <a:sym typeface="Arial"/>
              </a:rPr>
              <a:t>Pork Tenderloin - Grilled pork tenderloin, served with roasted potatoes and mixed greens. £20.95</a:t>
            </a:r>
            <a:endParaRPr/>
          </a:p>
          <a:p>
            <a:pPr indent="-64770" lvl="1" marL="129541" marR="0" rtl="0" algn="just">
              <a:lnSpc>
                <a:spcPct val="120000"/>
              </a:lnSpc>
              <a:spcBef>
                <a:spcPts val="0"/>
              </a:spcBef>
              <a:spcAft>
                <a:spcPts val="0"/>
              </a:spcAft>
              <a:buSzPts val="700"/>
              <a:buFont typeface="Arial"/>
              <a:buChar char="•"/>
            </a:pPr>
            <a:r>
              <a:rPr b="0" i="0" lang="en-US" sz="700" u="none" cap="none" strike="noStrike">
                <a:latin typeface="Arial"/>
                <a:ea typeface="Arial"/>
                <a:cs typeface="Arial"/>
                <a:sym typeface="Arial"/>
              </a:rPr>
              <a:t>Seafood Paella - A classic Spanish dish with shrimp, scallops, mussels, and saffron rice. £22.95</a:t>
            </a:r>
            <a:endParaRPr/>
          </a:p>
          <a:p>
            <a:pPr indent="-64770" lvl="1" marL="129541" marR="0" rtl="0" algn="just">
              <a:lnSpc>
                <a:spcPct val="120000"/>
              </a:lnSpc>
              <a:spcBef>
                <a:spcPts val="0"/>
              </a:spcBef>
              <a:spcAft>
                <a:spcPts val="0"/>
              </a:spcAft>
              <a:buSzPts val="700"/>
              <a:buFont typeface="Arial"/>
              <a:buChar char="•"/>
            </a:pPr>
            <a:r>
              <a:rPr b="0" i="0" lang="en-US" sz="700" u="none" cap="none" strike="noStrike">
                <a:latin typeface="Arial"/>
                <a:ea typeface="Arial"/>
                <a:cs typeface="Arial"/>
                <a:sym typeface="Arial"/>
              </a:rPr>
              <a:t>Coq au Vin - A French classic dish made with chicken, red wine, mushrooms, and bacon. £19.95</a:t>
            </a:r>
            <a:endParaRPr/>
          </a:p>
          <a:p>
            <a:pPr indent="-64770" lvl="1" marL="129541" marR="0" rtl="0" algn="just">
              <a:lnSpc>
                <a:spcPct val="120000"/>
              </a:lnSpc>
              <a:spcBef>
                <a:spcPts val="0"/>
              </a:spcBef>
              <a:spcAft>
                <a:spcPts val="0"/>
              </a:spcAft>
              <a:buSzPts val="700"/>
              <a:buFont typeface="Arial"/>
              <a:buChar char="•"/>
            </a:pPr>
            <a:r>
              <a:rPr b="0" i="0" lang="en-US" sz="700" u="none" cap="none" strike="noStrike">
                <a:latin typeface="Arial"/>
                <a:ea typeface="Arial"/>
                <a:cs typeface="Arial"/>
                <a:sym typeface="Arial"/>
              </a:rPr>
              <a:t>Chicken Marsala - Chicken breast in a creamy marsala wine sauce, served with mashed potatoes and green beans. £18.95</a:t>
            </a:r>
            <a:endParaRPr/>
          </a:p>
          <a:p>
            <a:pPr indent="-64770" lvl="1" marL="129541" marR="0" rtl="0" algn="just">
              <a:lnSpc>
                <a:spcPct val="120000"/>
              </a:lnSpc>
              <a:spcBef>
                <a:spcPts val="0"/>
              </a:spcBef>
              <a:spcAft>
                <a:spcPts val="0"/>
              </a:spcAft>
              <a:buSzPts val="700"/>
              <a:buFont typeface="Arial"/>
              <a:buChar char="•"/>
            </a:pPr>
            <a:r>
              <a:rPr b="0" i="0" lang="en-US" sz="700" u="none" cap="none" strike="noStrike">
                <a:latin typeface="Arial"/>
                <a:ea typeface="Arial"/>
                <a:cs typeface="Arial"/>
                <a:sym typeface="Arial"/>
              </a:rPr>
              <a:t>Grilled Salmon - Grilled salmon fillet, served with mixed greens and lemon butter sauce. £21.95</a:t>
            </a:r>
            <a:endParaRPr/>
          </a:p>
          <a:p>
            <a:pPr indent="-64770" lvl="1" marL="129541" marR="0" rtl="0" algn="just">
              <a:lnSpc>
                <a:spcPct val="120000"/>
              </a:lnSpc>
              <a:spcBef>
                <a:spcPts val="0"/>
              </a:spcBef>
              <a:spcAft>
                <a:spcPts val="0"/>
              </a:spcAft>
              <a:buSzPts val="700"/>
              <a:buFont typeface="Arial"/>
              <a:buChar char="•"/>
            </a:pPr>
            <a:r>
              <a:rPr b="0" i="0" lang="en-US" sz="700" u="none" cap="none" strike="noStrike">
                <a:latin typeface="Arial"/>
                <a:ea typeface="Arial"/>
                <a:cs typeface="Arial"/>
                <a:sym typeface="Arial"/>
              </a:rPr>
              <a:t>Lobster Thermidor - Lobster tail baked with a creamy Thermidor sauce, served with mixed vegetables. £26.95</a:t>
            </a:r>
            <a:endParaRPr/>
          </a:p>
          <a:p>
            <a:pPr indent="-64770" lvl="1" marL="129541" marR="0" rtl="0" algn="just">
              <a:lnSpc>
                <a:spcPct val="120000"/>
              </a:lnSpc>
              <a:spcBef>
                <a:spcPts val="0"/>
              </a:spcBef>
              <a:spcAft>
                <a:spcPts val="0"/>
              </a:spcAft>
              <a:buSzPts val="700"/>
              <a:buFont typeface="Arial"/>
              <a:buChar char="•"/>
            </a:pPr>
            <a:r>
              <a:rPr b="0" i="0" lang="en-US" sz="700" u="none" cap="none" strike="noStrike">
                <a:latin typeface="Arial"/>
                <a:ea typeface="Arial"/>
                <a:cs typeface="Arial"/>
                <a:sym typeface="Arial"/>
              </a:rPr>
              <a:t>Beef Bourguignon - Beef stew with red wine, mushrooms, onions, and bacon, served with mashed potatoes. £20.95</a:t>
            </a:r>
            <a:endParaRPr/>
          </a:p>
          <a:p>
            <a:pPr indent="-64770" lvl="1" marL="129541" marR="0" rtl="0" algn="just">
              <a:lnSpc>
                <a:spcPct val="120000"/>
              </a:lnSpc>
              <a:spcBef>
                <a:spcPts val="0"/>
              </a:spcBef>
              <a:spcAft>
                <a:spcPts val="0"/>
              </a:spcAft>
              <a:buClr>
                <a:srgbClr val="F58873"/>
              </a:buClr>
              <a:buSzPts val="700"/>
              <a:buFont typeface="Arial"/>
              <a:buChar char="•"/>
            </a:pPr>
            <a:r>
              <a:rPr b="0" i="0" lang="en-US" sz="700" u="none" cap="none" strike="noStrike">
                <a:latin typeface="Arial"/>
                <a:ea typeface="Arial"/>
                <a:cs typeface="Arial"/>
                <a:sym typeface="Arial"/>
              </a:rPr>
              <a:t>Veal Piccata - Veal scalop</a:t>
            </a:r>
            <a:r>
              <a:rPr b="0" i="0" lang="en-US" sz="700" u="none" cap="none" strike="noStrike">
                <a:solidFill>
                  <a:srgbClr val="F58873"/>
                </a:solidFill>
                <a:latin typeface="Arial"/>
                <a:ea typeface="Arial"/>
                <a:cs typeface="Arial"/>
                <a:sym typeface="Arial"/>
              </a:rPr>
              <a:t>pine in a lemon and white wine sauce, served with spaghetti. £22.95</a:t>
            </a:r>
            <a:endParaRPr/>
          </a:p>
          <a:p>
            <a:pPr indent="0" lvl="0" marL="0" marR="0" rtl="0" algn="just">
              <a:lnSpc>
                <a:spcPct val="120000"/>
              </a:lnSpc>
              <a:spcBef>
                <a:spcPts val="0"/>
              </a:spcBef>
              <a:spcAft>
                <a:spcPts val="0"/>
              </a:spcAft>
              <a:buNone/>
            </a:pPr>
            <a:r>
              <a:t/>
            </a:r>
            <a:endParaRPr b="0" i="0" sz="700" u="none" cap="none" strike="noStrike">
              <a:solidFill>
                <a:srgbClr val="F58873"/>
              </a:solidFill>
              <a:latin typeface="Arial"/>
              <a:ea typeface="Arial"/>
              <a:cs typeface="Arial"/>
              <a:sym typeface="Arial"/>
            </a:endParaRPr>
          </a:p>
          <a:p>
            <a:pPr indent="0" lvl="0" marL="0" marR="0" rtl="0" algn="just">
              <a:lnSpc>
                <a:spcPct val="120000"/>
              </a:lnSpc>
              <a:spcBef>
                <a:spcPts val="0"/>
              </a:spcBef>
              <a:spcAft>
                <a:spcPts val="0"/>
              </a:spcAft>
              <a:buNone/>
            </a:pPr>
            <a:r>
              <a:t/>
            </a:r>
            <a:endParaRPr b="0" i="0" sz="700" u="none" cap="none" strike="noStrike">
              <a:solidFill>
                <a:srgbClr val="F58873"/>
              </a:solidFill>
              <a:latin typeface="Arial"/>
              <a:ea typeface="Arial"/>
              <a:cs typeface="Arial"/>
              <a:sym typeface="Arial"/>
            </a:endParaRPr>
          </a:p>
        </p:txBody>
      </p:sp>
      <p:sp>
        <p:nvSpPr>
          <p:cNvPr id="95" name="Google Shape;95;p1"/>
          <p:cNvSpPr txBox="1"/>
          <p:nvPr/>
        </p:nvSpPr>
        <p:spPr>
          <a:xfrm>
            <a:off x="830230" y="5540310"/>
            <a:ext cx="3258950" cy="207645"/>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None/>
            </a:pPr>
            <a:r>
              <a:rPr b="0" i="0" lang="en-US" sz="1200" u="none" cap="none" strike="noStrike">
                <a:solidFill>
                  <a:srgbClr val="FC6467"/>
                </a:solidFill>
                <a:latin typeface="Arial"/>
                <a:ea typeface="Arial"/>
                <a:cs typeface="Arial"/>
                <a:sym typeface="Arial"/>
              </a:rPr>
              <a:t>Main Course</a:t>
            </a:r>
            <a:endParaRPr/>
          </a:p>
        </p:txBody>
      </p:sp>
      <p:sp>
        <p:nvSpPr>
          <p:cNvPr id="96" name="Google Shape;96;p1"/>
          <p:cNvSpPr txBox="1"/>
          <p:nvPr/>
        </p:nvSpPr>
        <p:spPr>
          <a:xfrm>
            <a:off x="2216962" y="994125"/>
            <a:ext cx="5077468" cy="895311"/>
          </a:xfrm>
          <a:prstGeom prst="rect">
            <a:avLst/>
          </a:prstGeom>
          <a:noFill/>
          <a:ln>
            <a:noFill/>
          </a:ln>
        </p:spPr>
        <p:txBody>
          <a:bodyPr anchorCtr="0" anchor="t" bIns="0" lIns="0" spcFirstLastPara="1" rIns="0" wrap="square" tIns="0">
            <a:spAutoFit/>
          </a:bodyPr>
          <a:lstStyle/>
          <a:p>
            <a:pPr indent="0" lvl="0" marL="0" marR="0" rtl="0" algn="l">
              <a:lnSpc>
                <a:spcPct val="83997"/>
              </a:lnSpc>
              <a:spcBef>
                <a:spcPts val="0"/>
              </a:spcBef>
              <a:spcAft>
                <a:spcPts val="0"/>
              </a:spcAft>
              <a:buNone/>
            </a:pPr>
            <a:r>
              <a:rPr b="0" i="0" lang="en-US" sz="7499" u="none" cap="none" strike="noStrike">
                <a:solidFill>
                  <a:srgbClr val="FC6467"/>
                </a:solidFill>
                <a:latin typeface="Arial"/>
                <a:ea typeface="Arial"/>
                <a:cs typeface="Arial"/>
                <a:sym typeface="Arial"/>
              </a:rPr>
              <a:t>Hotel Trinity</a:t>
            </a:r>
            <a:endParaRPr/>
          </a:p>
        </p:txBody>
      </p:sp>
      <p:sp>
        <p:nvSpPr>
          <p:cNvPr id="97" name="Google Shape;97;p1"/>
          <p:cNvSpPr txBox="1"/>
          <p:nvPr/>
        </p:nvSpPr>
        <p:spPr>
          <a:xfrm>
            <a:off x="4071183" y="2435649"/>
            <a:ext cx="1795844" cy="207645"/>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None/>
            </a:pPr>
            <a:r>
              <a:rPr b="0" i="0" lang="en-US" sz="1200" u="none" cap="none" strike="noStrike">
                <a:solidFill>
                  <a:srgbClr val="FC6467"/>
                </a:solidFill>
                <a:latin typeface="Arial"/>
                <a:ea typeface="Arial"/>
                <a:cs typeface="Arial"/>
                <a:sym typeface="Arial"/>
              </a:rPr>
              <a:t>Deserts</a:t>
            </a:r>
            <a:endParaRPr/>
          </a:p>
        </p:txBody>
      </p:sp>
      <p:sp>
        <p:nvSpPr>
          <p:cNvPr id="98" name="Google Shape;98;p1"/>
          <p:cNvSpPr txBox="1"/>
          <p:nvPr/>
        </p:nvSpPr>
        <p:spPr>
          <a:xfrm>
            <a:off x="4071183" y="2875473"/>
            <a:ext cx="3024000" cy="2823000"/>
          </a:xfrm>
          <a:prstGeom prst="rect">
            <a:avLst/>
          </a:prstGeom>
          <a:solidFill>
            <a:srgbClr val="FDE9D8"/>
          </a:solidFill>
          <a:ln cap="flat" cmpd="sng" w="9525">
            <a:solidFill>
              <a:srgbClr val="E6E6E6"/>
            </a:solidFill>
            <a:prstDash val="solid"/>
            <a:round/>
            <a:headEnd len="sm" w="sm" type="none"/>
            <a:tailEnd len="sm" w="sm" type="none"/>
          </a:ln>
        </p:spPr>
        <p:txBody>
          <a:bodyPr anchorCtr="0" anchor="t" bIns="0" lIns="0" spcFirstLastPara="1" rIns="0" wrap="square" tIns="0">
            <a:spAutoFit/>
          </a:bodyPr>
          <a:lstStyle/>
          <a:p>
            <a:pPr indent="0" lvl="0" marL="0" marR="0" rtl="0" algn="just">
              <a:lnSpc>
                <a:spcPct val="120000"/>
              </a:lnSpc>
              <a:spcBef>
                <a:spcPts val="0"/>
              </a:spcBef>
              <a:spcAft>
                <a:spcPts val="0"/>
              </a:spcAft>
              <a:buNone/>
            </a:pPr>
            <a:r>
              <a:t/>
            </a:r>
            <a:endParaRPr b="0" i="0" sz="700" u="none" cap="none" strike="noStrike">
              <a:solidFill>
                <a:schemeClr val="dk1"/>
              </a:solidFill>
              <a:latin typeface="Calibri"/>
              <a:ea typeface="Calibri"/>
              <a:cs typeface="Calibri"/>
              <a:sym typeface="Calibri"/>
            </a:endParaRPr>
          </a:p>
          <a:p>
            <a:pPr indent="-64770" lvl="1" marL="129541" marR="0" rtl="0" algn="just">
              <a:lnSpc>
                <a:spcPct val="120000"/>
              </a:lnSpc>
              <a:spcBef>
                <a:spcPts val="0"/>
              </a:spcBef>
              <a:spcAft>
                <a:spcPts val="0"/>
              </a:spcAft>
              <a:buClr>
                <a:schemeClr val="dk1"/>
              </a:buClr>
              <a:buSzPts val="700"/>
              <a:buFont typeface="Arial"/>
              <a:buChar char="•"/>
            </a:pPr>
            <a:r>
              <a:rPr b="0" i="0" lang="en-US" sz="700" u="none" cap="none" strike="noStrike">
                <a:solidFill>
                  <a:schemeClr val="dk1"/>
                </a:solidFill>
                <a:latin typeface="Arial"/>
                <a:ea typeface="Arial"/>
                <a:cs typeface="Arial"/>
                <a:sym typeface="Arial"/>
              </a:rPr>
              <a:t>Red Velvet Love Cupcakes - Red velvet cupcakes topped with cream cheese frosting and a heart-shaped sprinkle. €5.50</a:t>
            </a:r>
            <a:endParaRPr>
              <a:solidFill>
                <a:schemeClr val="dk1"/>
              </a:solidFill>
            </a:endParaRPr>
          </a:p>
          <a:p>
            <a:pPr indent="-64770" lvl="1" marL="129541" marR="0" rtl="0" algn="just">
              <a:lnSpc>
                <a:spcPct val="120000"/>
              </a:lnSpc>
              <a:spcBef>
                <a:spcPts val="0"/>
              </a:spcBef>
              <a:spcAft>
                <a:spcPts val="0"/>
              </a:spcAft>
              <a:buClr>
                <a:schemeClr val="dk1"/>
              </a:buClr>
              <a:buSzPts val="700"/>
              <a:buFont typeface="Arial"/>
              <a:buChar char="•"/>
            </a:pPr>
            <a:r>
              <a:rPr b="0" i="0" lang="en-US" sz="700" u="none" cap="none" strike="noStrike">
                <a:solidFill>
                  <a:schemeClr val="dk1"/>
                </a:solidFill>
                <a:latin typeface="Arial"/>
                <a:ea typeface="Arial"/>
                <a:cs typeface="Arial"/>
                <a:sym typeface="Arial"/>
              </a:rPr>
              <a:t>Sweetheart Tart - A heart-shaped tart filled with a mixture of berries and cream. €7.50</a:t>
            </a:r>
            <a:endParaRPr>
              <a:solidFill>
                <a:schemeClr val="dk1"/>
              </a:solidFill>
            </a:endParaRPr>
          </a:p>
          <a:p>
            <a:pPr indent="-64770" lvl="1" marL="129541" marR="0" rtl="0" algn="just">
              <a:lnSpc>
                <a:spcPct val="120000"/>
              </a:lnSpc>
              <a:spcBef>
                <a:spcPts val="0"/>
              </a:spcBef>
              <a:spcAft>
                <a:spcPts val="0"/>
              </a:spcAft>
              <a:buClr>
                <a:schemeClr val="dk1"/>
              </a:buClr>
              <a:buSzPts val="700"/>
              <a:buFont typeface="Arial"/>
              <a:buChar char="•"/>
            </a:pPr>
            <a:r>
              <a:rPr b="0" i="0" lang="en-US" sz="700" u="none" cap="none" strike="noStrike">
                <a:solidFill>
                  <a:schemeClr val="dk1"/>
                </a:solidFill>
                <a:latin typeface="Arial"/>
                <a:ea typeface="Arial"/>
                <a:cs typeface="Arial"/>
                <a:sym typeface="Arial"/>
              </a:rPr>
              <a:t>Rose Petal Macarons - Light and delicate almond macarons with a rose petal filling. €4.50</a:t>
            </a:r>
            <a:endParaRPr>
              <a:solidFill>
                <a:schemeClr val="dk1"/>
              </a:solidFill>
            </a:endParaRPr>
          </a:p>
          <a:p>
            <a:pPr indent="-64770" lvl="1" marL="129541" marR="0" rtl="0" algn="just">
              <a:lnSpc>
                <a:spcPct val="120000"/>
              </a:lnSpc>
              <a:spcBef>
                <a:spcPts val="0"/>
              </a:spcBef>
              <a:spcAft>
                <a:spcPts val="0"/>
              </a:spcAft>
              <a:buClr>
                <a:schemeClr val="dk1"/>
              </a:buClr>
              <a:buSzPts val="700"/>
              <a:buFont typeface="Arial"/>
              <a:buChar char="•"/>
            </a:pPr>
            <a:r>
              <a:rPr b="0" i="0" lang="en-US" sz="700" u="none" cap="none" strike="noStrike">
                <a:solidFill>
                  <a:schemeClr val="dk1"/>
                </a:solidFill>
                <a:latin typeface="Arial"/>
                <a:ea typeface="Arial"/>
                <a:cs typeface="Arial"/>
                <a:sym typeface="Arial"/>
              </a:rPr>
              <a:t>Chocolate Dipped Strawberries - Fresh strawberries dipped in melted dark chocolate and decorated with edible rose petals. €8.50</a:t>
            </a:r>
            <a:endParaRPr>
              <a:solidFill>
                <a:schemeClr val="dk1"/>
              </a:solidFill>
            </a:endParaRPr>
          </a:p>
          <a:p>
            <a:pPr indent="-64770" lvl="1" marL="129541" marR="0" rtl="0" algn="just">
              <a:lnSpc>
                <a:spcPct val="120000"/>
              </a:lnSpc>
              <a:spcBef>
                <a:spcPts val="0"/>
              </a:spcBef>
              <a:spcAft>
                <a:spcPts val="0"/>
              </a:spcAft>
              <a:buClr>
                <a:schemeClr val="dk1"/>
              </a:buClr>
              <a:buSzPts val="700"/>
              <a:buFont typeface="Arial"/>
              <a:buChar char="•"/>
            </a:pPr>
            <a:r>
              <a:rPr b="0" i="0" lang="en-US" sz="700" u="none" cap="none" strike="noStrike">
                <a:solidFill>
                  <a:schemeClr val="dk1"/>
                </a:solidFill>
                <a:latin typeface="Arial"/>
                <a:ea typeface="Arial"/>
                <a:cs typeface="Arial"/>
                <a:sym typeface="Arial"/>
              </a:rPr>
              <a:t>Heart-Shaped Cheesecake - A heart-shaped cheesecake with a graham cracker crust and your choice of berry or chocolate topping. €9.50</a:t>
            </a:r>
            <a:endParaRPr>
              <a:solidFill>
                <a:schemeClr val="dk1"/>
              </a:solidFill>
            </a:endParaRPr>
          </a:p>
          <a:p>
            <a:pPr indent="-64770" lvl="1" marL="129541" marR="0" rtl="0" algn="just">
              <a:lnSpc>
                <a:spcPct val="120000"/>
              </a:lnSpc>
              <a:spcBef>
                <a:spcPts val="0"/>
              </a:spcBef>
              <a:spcAft>
                <a:spcPts val="0"/>
              </a:spcAft>
              <a:buClr>
                <a:schemeClr val="dk1"/>
              </a:buClr>
              <a:buSzPts val="700"/>
              <a:buFont typeface="Arial"/>
              <a:buChar char="•"/>
            </a:pPr>
            <a:r>
              <a:rPr b="0" i="0" lang="en-US" sz="700" u="none" cap="none" strike="noStrike">
                <a:solidFill>
                  <a:schemeClr val="dk1"/>
                </a:solidFill>
                <a:latin typeface="Arial"/>
                <a:ea typeface="Arial"/>
                <a:cs typeface="Arial"/>
                <a:sym typeface="Arial"/>
              </a:rPr>
              <a:t>Berry Sorbet - A refreshing sorbet made with a mixture of seasonal berries. €6.50</a:t>
            </a:r>
            <a:endParaRPr>
              <a:solidFill>
                <a:schemeClr val="dk1"/>
              </a:solidFill>
            </a:endParaRPr>
          </a:p>
          <a:p>
            <a:pPr indent="-64770" lvl="1" marL="129541" marR="0" rtl="0" algn="just">
              <a:lnSpc>
                <a:spcPct val="120000"/>
              </a:lnSpc>
              <a:spcBef>
                <a:spcPts val="0"/>
              </a:spcBef>
              <a:spcAft>
                <a:spcPts val="0"/>
              </a:spcAft>
              <a:buClr>
                <a:schemeClr val="dk1"/>
              </a:buClr>
              <a:buSzPts val="700"/>
              <a:buFont typeface="Arial"/>
              <a:buChar char="•"/>
            </a:pPr>
            <a:r>
              <a:rPr b="0" i="0" lang="en-US" sz="700" u="none" cap="none" strike="noStrike">
                <a:solidFill>
                  <a:schemeClr val="dk1"/>
                </a:solidFill>
                <a:latin typeface="Arial"/>
                <a:ea typeface="Arial"/>
                <a:cs typeface="Arial"/>
                <a:sym typeface="Arial"/>
              </a:rPr>
              <a:t>Love Letter Cookies - Sugar cookies in the shape of love letters and decorated with frosting. €5.50</a:t>
            </a:r>
            <a:endParaRPr>
              <a:solidFill>
                <a:schemeClr val="dk1"/>
              </a:solidFill>
            </a:endParaRPr>
          </a:p>
          <a:p>
            <a:pPr indent="-64770" lvl="1" marL="129541" marR="0" rtl="0" algn="just">
              <a:lnSpc>
                <a:spcPct val="120000"/>
              </a:lnSpc>
              <a:spcBef>
                <a:spcPts val="0"/>
              </a:spcBef>
              <a:spcAft>
                <a:spcPts val="0"/>
              </a:spcAft>
              <a:buClr>
                <a:schemeClr val="dk1"/>
              </a:buClr>
              <a:buSzPts val="700"/>
              <a:buFont typeface="Arial"/>
              <a:buChar char="•"/>
            </a:pPr>
            <a:r>
              <a:rPr b="0" i="0" lang="en-US" sz="700" u="none" cap="none" strike="noStrike">
                <a:solidFill>
                  <a:schemeClr val="dk1"/>
                </a:solidFill>
                <a:latin typeface="Arial"/>
                <a:ea typeface="Arial"/>
                <a:cs typeface="Arial"/>
                <a:sym typeface="Arial"/>
              </a:rPr>
              <a:t>Brownie Sundae - Warm brownies topped with vanilla ice cream, hot fudge, and whipped cream. €8.50</a:t>
            </a:r>
            <a:endParaRPr>
              <a:solidFill>
                <a:schemeClr val="dk1"/>
              </a:solidFill>
            </a:endParaRPr>
          </a:p>
          <a:p>
            <a:pPr indent="-64770" lvl="1" marL="129541" marR="0" rtl="0" algn="just">
              <a:lnSpc>
                <a:spcPct val="120000"/>
              </a:lnSpc>
              <a:spcBef>
                <a:spcPts val="0"/>
              </a:spcBef>
              <a:spcAft>
                <a:spcPts val="0"/>
              </a:spcAft>
              <a:buClr>
                <a:schemeClr val="dk1"/>
              </a:buClr>
              <a:buSzPts val="700"/>
              <a:buFont typeface="Arial"/>
              <a:buChar char="•"/>
            </a:pPr>
            <a:r>
              <a:rPr b="0" i="0" lang="en-US" sz="700" u="none" cap="none" strike="noStrike">
                <a:solidFill>
                  <a:schemeClr val="dk1"/>
                </a:solidFill>
                <a:latin typeface="Arial"/>
                <a:ea typeface="Arial"/>
                <a:cs typeface="Arial"/>
                <a:sym typeface="Arial"/>
              </a:rPr>
              <a:t>Strawberry Shortcake - A classic shortcake with fresh strawberries and whipped cream. €7.50</a:t>
            </a:r>
            <a:endParaRPr>
              <a:solidFill>
                <a:schemeClr val="dk1"/>
              </a:solidFill>
            </a:endParaRPr>
          </a:p>
          <a:p>
            <a:pPr indent="-64770" lvl="1" marL="129541" marR="0" rtl="0" algn="just">
              <a:lnSpc>
                <a:spcPct val="120000"/>
              </a:lnSpc>
              <a:spcBef>
                <a:spcPts val="0"/>
              </a:spcBef>
              <a:spcAft>
                <a:spcPts val="0"/>
              </a:spcAft>
              <a:buClr>
                <a:srgbClr val="F58873"/>
              </a:buClr>
              <a:buSzPts val="700"/>
              <a:buFont typeface="Arial"/>
              <a:buChar char="•"/>
            </a:pPr>
            <a:r>
              <a:rPr b="0" i="0" lang="en-US" sz="700" u="none" cap="none" strike="noStrike">
                <a:solidFill>
                  <a:schemeClr val="dk1"/>
                </a:solidFill>
                <a:latin typeface="Arial"/>
                <a:ea typeface="Arial"/>
                <a:cs typeface="Arial"/>
                <a:sym typeface="Arial"/>
              </a:rPr>
              <a:t>Apple Tart Tatin - A warm tart filled with ca</a:t>
            </a:r>
            <a:r>
              <a:rPr b="0" i="0" lang="en-US" sz="700" u="none" cap="none" strike="noStrike">
                <a:solidFill>
                  <a:srgbClr val="F58873"/>
                </a:solidFill>
                <a:latin typeface="Arial"/>
                <a:ea typeface="Arial"/>
                <a:cs typeface="Arial"/>
                <a:sym typeface="Arial"/>
              </a:rPr>
              <a:t>ramelized apples and served with vanilla ice cream. €9.50</a:t>
            </a:r>
            <a:endParaRPr/>
          </a:p>
          <a:p>
            <a:pPr indent="0" lvl="0" marL="0" marR="0" rtl="0" algn="just">
              <a:lnSpc>
                <a:spcPct val="120000"/>
              </a:lnSpc>
              <a:spcBef>
                <a:spcPts val="0"/>
              </a:spcBef>
              <a:spcAft>
                <a:spcPts val="0"/>
              </a:spcAft>
              <a:buNone/>
            </a:pPr>
            <a:r>
              <a:t/>
            </a:r>
            <a:endParaRPr b="0" i="0" sz="700" u="none" cap="none" strike="noStrike">
              <a:solidFill>
                <a:srgbClr val="F58873"/>
              </a:solidFill>
              <a:latin typeface="Arial"/>
              <a:ea typeface="Arial"/>
              <a:cs typeface="Arial"/>
              <a:sym typeface="Arial"/>
            </a:endParaRPr>
          </a:p>
        </p:txBody>
      </p:sp>
      <p:sp>
        <p:nvSpPr>
          <p:cNvPr id="99" name="Google Shape;99;p1"/>
          <p:cNvSpPr txBox="1"/>
          <p:nvPr/>
        </p:nvSpPr>
        <p:spPr>
          <a:xfrm>
            <a:off x="4140015" y="5540310"/>
            <a:ext cx="1795844" cy="207645"/>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None/>
            </a:pPr>
            <a:r>
              <a:rPr b="0" i="0" lang="en-US" sz="1200" u="none" cap="none" strike="noStrike">
                <a:solidFill>
                  <a:srgbClr val="FC6467"/>
                </a:solidFill>
                <a:latin typeface="Arial"/>
                <a:ea typeface="Arial"/>
                <a:cs typeface="Arial"/>
                <a:sym typeface="Arial"/>
              </a:rPr>
              <a:t>Drink</a:t>
            </a:r>
            <a:endParaRPr/>
          </a:p>
        </p:txBody>
      </p:sp>
      <p:sp>
        <p:nvSpPr>
          <p:cNvPr id="100" name="Google Shape;100;p1"/>
          <p:cNvSpPr txBox="1"/>
          <p:nvPr/>
        </p:nvSpPr>
        <p:spPr>
          <a:xfrm>
            <a:off x="4138609" y="5926390"/>
            <a:ext cx="3024000" cy="3361800"/>
          </a:xfrm>
          <a:prstGeom prst="rect">
            <a:avLst/>
          </a:prstGeom>
          <a:solidFill>
            <a:srgbClr val="FDE9D8"/>
          </a:solidFill>
          <a:ln>
            <a:noFill/>
          </a:ln>
        </p:spPr>
        <p:txBody>
          <a:bodyPr anchorCtr="0" anchor="t" bIns="0" lIns="0" spcFirstLastPara="1" rIns="0" wrap="square" tIns="0">
            <a:spAutoFit/>
          </a:bodyPr>
          <a:lstStyle/>
          <a:p>
            <a:pPr indent="0" lvl="0" marL="0" marR="0" rtl="0" algn="just">
              <a:lnSpc>
                <a:spcPct val="93333"/>
              </a:lnSpc>
              <a:spcBef>
                <a:spcPts val="0"/>
              </a:spcBef>
              <a:spcAft>
                <a:spcPts val="0"/>
              </a:spcAft>
              <a:buNone/>
            </a:pPr>
            <a:r>
              <a:t/>
            </a:r>
            <a:endParaRPr b="0" i="0" sz="900" u="none" cap="none" strike="noStrike">
              <a:solidFill>
                <a:schemeClr val="dk1"/>
              </a:solidFill>
              <a:latin typeface="Calibri"/>
              <a:ea typeface="Calibri"/>
              <a:cs typeface="Calibri"/>
              <a:sym typeface="Calibri"/>
            </a:endParaRPr>
          </a:p>
          <a:p>
            <a:pPr indent="-64769" lvl="1" marL="129540" marR="0" rtl="0" algn="just">
              <a:lnSpc>
                <a:spcPct val="93333"/>
              </a:lnSpc>
              <a:spcBef>
                <a:spcPts val="0"/>
              </a:spcBef>
              <a:spcAft>
                <a:spcPts val="0"/>
              </a:spcAft>
              <a:buClr>
                <a:schemeClr val="dk1"/>
              </a:buClr>
              <a:buSzPts val="900"/>
              <a:buFont typeface="Arial"/>
              <a:buChar char="•"/>
            </a:pPr>
            <a:r>
              <a:rPr b="0" i="0" lang="en-US" sz="900" u="none" cap="none" strike="noStrike">
                <a:solidFill>
                  <a:schemeClr val="dk1"/>
                </a:solidFill>
                <a:latin typeface="Arial"/>
                <a:ea typeface="Arial"/>
                <a:cs typeface="Arial"/>
                <a:sym typeface="Arial"/>
              </a:rPr>
              <a:t>Berry Love - A sweet and fruity cocktail made with raspberries, blackberries, and gin. €9.95</a:t>
            </a:r>
            <a:endParaRPr>
              <a:solidFill>
                <a:schemeClr val="dk1"/>
              </a:solidFill>
            </a:endParaRPr>
          </a:p>
          <a:p>
            <a:pPr indent="-64769" lvl="1" marL="129540" marR="0" rtl="0" algn="just">
              <a:lnSpc>
                <a:spcPct val="93333"/>
              </a:lnSpc>
              <a:spcBef>
                <a:spcPts val="0"/>
              </a:spcBef>
              <a:spcAft>
                <a:spcPts val="0"/>
              </a:spcAft>
              <a:buClr>
                <a:schemeClr val="dk1"/>
              </a:buClr>
              <a:buSzPts val="900"/>
              <a:buFont typeface="Arial"/>
              <a:buChar char="•"/>
            </a:pPr>
            <a:r>
              <a:rPr b="0" i="0" lang="en-US" sz="900" u="none" cap="none" strike="noStrike">
                <a:solidFill>
                  <a:schemeClr val="dk1"/>
                </a:solidFill>
                <a:latin typeface="Arial"/>
                <a:ea typeface="Arial"/>
                <a:cs typeface="Arial"/>
                <a:sym typeface="Arial"/>
              </a:rPr>
              <a:t>Chocolate Kiss - A rich and indulgent hot chocolate with whipped cream and a drizzle of caramel. €6.95</a:t>
            </a:r>
            <a:endParaRPr>
              <a:solidFill>
                <a:schemeClr val="dk1"/>
              </a:solidFill>
            </a:endParaRPr>
          </a:p>
          <a:p>
            <a:pPr indent="-64769" lvl="1" marL="129540" marR="0" rtl="0" algn="just">
              <a:lnSpc>
                <a:spcPct val="93333"/>
              </a:lnSpc>
              <a:spcBef>
                <a:spcPts val="0"/>
              </a:spcBef>
              <a:spcAft>
                <a:spcPts val="0"/>
              </a:spcAft>
              <a:buClr>
                <a:schemeClr val="dk1"/>
              </a:buClr>
              <a:buSzPts val="900"/>
              <a:buFont typeface="Arial"/>
              <a:buChar char="•"/>
            </a:pPr>
            <a:r>
              <a:rPr b="0" i="0" lang="en-US" sz="900" u="none" cap="none" strike="noStrike">
                <a:solidFill>
                  <a:schemeClr val="dk1"/>
                </a:solidFill>
                <a:latin typeface="Arial"/>
                <a:ea typeface="Arial"/>
                <a:cs typeface="Arial"/>
                <a:sym typeface="Arial"/>
              </a:rPr>
              <a:t>Pink Bubbles - A light and refreshing rosé wine. €8.95 per glass, €30.00 per bottle</a:t>
            </a:r>
            <a:endParaRPr>
              <a:solidFill>
                <a:schemeClr val="dk1"/>
              </a:solidFill>
            </a:endParaRPr>
          </a:p>
          <a:p>
            <a:pPr indent="-64769" lvl="1" marL="129540" marR="0" rtl="0" algn="just">
              <a:lnSpc>
                <a:spcPct val="93333"/>
              </a:lnSpc>
              <a:spcBef>
                <a:spcPts val="0"/>
              </a:spcBef>
              <a:spcAft>
                <a:spcPts val="0"/>
              </a:spcAft>
              <a:buClr>
                <a:schemeClr val="dk1"/>
              </a:buClr>
              <a:buSzPts val="900"/>
              <a:buFont typeface="Arial"/>
              <a:buChar char="•"/>
            </a:pPr>
            <a:r>
              <a:rPr b="0" i="0" lang="en-US" sz="900" u="none" cap="none" strike="noStrike">
                <a:solidFill>
                  <a:schemeClr val="dk1"/>
                </a:solidFill>
                <a:latin typeface="Arial"/>
                <a:ea typeface="Arial"/>
                <a:cs typeface="Arial"/>
                <a:sym typeface="Arial"/>
              </a:rPr>
              <a:t>Red Romance - A smooth and elegant red wine. €9.95 per glass, €35.00 per bottle</a:t>
            </a:r>
            <a:endParaRPr>
              <a:solidFill>
                <a:schemeClr val="dk1"/>
              </a:solidFill>
            </a:endParaRPr>
          </a:p>
          <a:p>
            <a:pPr indent="-64769" lvl="1" marL="129540" marR="0" rtl="0" algn="just">
              <a:lnSpc>
                <a:spcPct val="93333"/>
              </a:lnSpc>
              <a:spcBef>
                <a:spcPts val="0"/>
              </a:spcBef>
              <a:spcAft>
                <a:spcPts val="0"/>
              </a:spcAft>
              <a:buClr>
                <a:schemeClr val="dk1"/>
              </a:buClr>
              <a:buSzPts val="900"/>
              <a:buFont typeface="Arial"/>
              <a:buChar char="•"/>
            </a:pPr>
            <a:r>
              <a:rPr b="0" i="0" lang="en-US" sz="900" u="none" cap="none" strike="noStrike">
                <a:solidFill>
                  <a:schemeClr val="dk1"/>
                </a:solidFill>
                <a:latin typeface="Arial"/>
                <a:ea typeface="Arial"/>
                <a:cs typeface="Arial"/>
                <a:sym typeface="Arial"/>
              </a:rPr>
              <a:t>White Wine Spritzer - A crisp and refreshing white wine with a splash of soda water. €7.95 per glass, €25.00 per bottle</a:t>
            </a:r>
            <a:endParaRPr>
              <a:solidFill>
                <a:schemeClr val="dk1"/>
              </a:solidFill>
            </a:endParaRPr>
          </a:p>
          <a:p>
            <a:pPr indent="-64769" lvl="1" marL="129540" marR="0" rtl="0" algn="just">
              <a:lnSpc>
                <a:spcPct val="93333"/>
              </a:lnSpc>
              <a:spcBef>
                <a:spcPts val="0"/>
              </a:spcBef>
              <a:spcAft>
                <a:spcPts val="0"/>
              </a:spcAft>
              <a:buClr>
                <a:schemeClr val="dk1"/>
              </a:buClr>
              <a:buSzPts val="900"/>
              <a:buFont typeface="Arial"/>
              <a:buChar char="•"/>
            </a:pPr>
            <a:r>
              <a:rPr b="0" i="0" lang="en-US" sz="900" u="none" cap="none" strike="noStrike">
                <a:solidFill>
                  <a:schemeClr val="dk1"/>
                </a:solidFill>
                <a:latin typeface="Arial"/>
                <a:ea typeface="Arial"/>
                <a:cs typeface="Arial"/>
                <a:sym typeface="Arial"/>
              </a:rPr>
              <a:t>Love Martini - A classic martini with a romantic twist, made with raspberry liqueur and gin. €9.95</a:t>
            </a:r>
            <a:endParaRPr>
              <a:solidFill>
                <a:schemeClr val="dk1"/>
              </a:solidFill>
            </a:endParaRPr>
          </a:p>
          <a:p>
            <a:pPr indent="-64769" lvl="1" marL="129540" marR="0" rtl="0" algn="just">
              <a:lnSpc>
                <a:spcPct val="93333"/>
              </a:lnSpc>
              <a:spcBef>
                <a:spcPts val="0"/>
              </a:spcBef>
              <a:spcAft>
                <a:spcPts val="0"/>
              </a:spcAft>
              <a:buClr>
                <a:schemeClr val="dk1"/>
              </a:buClr>
              <a:buSzPts val="900"/>
              <a:buFont typeface="Arial"/>
              <a:buChar char="•"/>
            </a:pPr>
            <a:r>
              <a:rPr b="0" i="0" lang="en-US" sz="900" u="none" cap="none" strike="noStrike">
                <a:solidFill>
                  <a:schemeClr val="dk1"/>
                </a:solidFill>
                <a:latin typeface="Arial"/>
                <a:ea typeface="Arial"/>
                <a:cs typeface="Arial"/>
                <a:sym typeface="Arial"/>
              </a:rPr>
              <a:t>Love on the Rocks - A classic whiskey on the rocks with a splash of cherry liqueur. €8.95</a:t>
            </a:r>
            <a:endParaRPr>
              <a:solidFill>
                <a:schemeClr val="dk1"/>
              </a:solidFill>
            </a:endParaRPr>
          </a:p>
          <a:p>
            <a:pPr indent="-64769" lvl="1" marL="129540" marR="0" rtl="0" algn="just">
              <a:lnSpc>
                <a:spcPct val="93333"/>
              </a:lnSpc>
              <a:spcBef>
                <a:spcPts val="0"/>
              </a:spcBef>
              <a:spcAft>
                <a:spcPts val="0"/>
              </a:spcAft>
              <a:buClr>
                <a:schemeClr val="dk1"/>
              </a:buClr>
              <a:buSzPts val="900"/>
              <a:buFont typeface="Arial"/>
              <a:buChar char="•"/>
            </a:pPr>
            <a:r>
              <a:rPr b="0" i="0" lang="en-US" sz="900" u="none" cap="none" strike="noStrike">
                <a:solidFill>
                  <a:schemeClr val="dk1"/>
                </a:solidFill>
                <a:latin typeface="Arial"/>
                <a:ea typeface="Arial"/>
                <a:cs typeface="Arial"/>
                <a:sym typeface="Arial"/>
              </a:rPr>
              <a:t>Romantic Rose - A light and fruity rose wine. €8.95 per glass, €30.00 per bottle</a:t>
            </a:r>
            <a:endParaRPr>
              <a:solidFill>
                <a:schemeClr val="dk1"/>
              </a:solidFill>
            </a:endParaRPr>
          </a:p>
          <a:p>
            <a:pPr indent="-64769" lvl="1" marL="129540" marR="0" rtl="0" algn="just">
              <a:lnSpc>
                <a:spcPct val="93333"/>
              </a:lnSpc>
              <a:spcBef>
                <a:spcPts val="0"/>
              </a:spcBef>
              <a:spcAft>
                <a:spcPts val="0"/>
              </a:spcAft>
              <a:buClr>
                <a:schemeClr val="dk1"/>
              </a:buClr>
              <a:buSzPts val="900"/>
              <a:buFont typeface="Arial"/>
              <a:buChar char="•"/>
            </a:pPr>
            <a:r>
              <a:rPr b="0" i="0" lang="en-US" sz="900" u="none" cap="none" strike="noStrike">
                <a:solidFill>
                  <a:schemeClr val="dk1"/>
                </a:solidFill>
                <a:latin typeface="Arial"/>
                <a:ea typeface="Arial"/>
                <a:cs typeface="Arial"/>
                <a:sym typeface="Arial"/>
              </a:rPr>
              <a:t>Cupid's Arrow - A sweet and playful cocktail made with passion fruit and vodka. €9.95</a:t>
            </a:r>
            <a:endParaRPr>
              <a:solidFill>
                <a:schemeClr val="dk1"/>
              </a:solidFill>
            </a:endParaRPr>
          </a:p>
          <a:p>
            <a:pPr indent="-64769" lvl="1" marL="129540" marR="0" rtl="0" algn="just">
              <a:lnSpc>
                <a:spcPct val="93333"/>
              </a:lnSpc>
              <a:spcBef>
                <a:spcPts val="0"/>
              </a:spcBef>
              <a:spcAft>
                <a:spcPts val="0"/>
              </a:spcAft>
              <a:buClr>
                <a:schemeClr val="dk1"/>
              </a:buClr>
              <a:buSzPts val="900"/>
              <a:buFont typeface="Arial"/>
              <a:buChar char="•"/>
            </a:pPr>
            <a:r>
              <a:rPr b="0" i="0" lang="en-US" sz="900" u="none" cap="none" strike="noStrike">
                <a:solidFill>
                  <a:schemeClr val="dk1"/>
                </a:solidFill>
                <a:latin typeface="Arial"/>
                <a:ea typeface="Arial"/>
                <a:cs typeface="Arial"/>
                <a:sym typeface="Arial"/>
              </a:rPr>
              <a:t>Love Latte - A speciality coffee with a heart-shaped design, made with caramel and vanilla. €5.95</a:t>
            </a:r>
            <a:endParaRPr>
              <a:solidFill>
                <a:schemeClr val="dk1"/>
              </a:solidFill>
            </a:endParaRPr>
          </a:p>
          <a:p>
            <a:pPr indent="-64769" lvl="1" marL="129540" marR="0" rtl="0" algn="just">
              <a:lnSpc>
                <a:spcPct val="93333"/>
              </a:lnSpc>
              <a:spcBef>
                <a:spcPts val="0"/>
              </a:spcBef>
              <a:spcAft>
                <a:spcPts val="0"/>
              </a:spcAft>
              <a:buClr>
                <a:schemeClr val="dk1"/>
              </a:buClr>
              <a:buSzPts val="900"/>
              <a:buFont typeface="Arial"/>
              <a:buChar char="•"/>
            </a:pPr>
            <a:r>
              <a:rPr b="0" i="0" lang="en-US" sz="900" u="none" cap="none" strike="noStrike">
                <a:solidFill>
                  <a:schemeClr val="dk1"/>
                </a:solidFill>
                <a:latin typeface="Arial"/>
                <a:ea typeface="Arial"/>
                <a:cs typeface="Arial"/>
                <a:sym typeface="Arial"/>
              </a:rPr>
              <a:t>Sweetheart Soda - A sweet and fizzy soda with a hint of cherry and vanilla. €4.95</a:t>
            </a:r>
            <a:endParaRPr>
              <a:solidFill>
                <a:schemeClr val="dk1"/>
              </a:solidFill>
            </a:endParaRPr>
          </a:p>
          <a:p>
            <a:pPr indent="0" lvl="0" marL="0" marR="0" rtl="0" algn="just">
              <a:lnSpc>
                <a:spcPct val="93333"/>
              </a:lnSpc>
              <a:spcBef>
                <a:spcPts val="0"/>
              </a:spcBef>
              <a:spcAft>
                <a:spcPts val="0"/>
              </a:spcAft>
              <a:buNone/>
            </a:pPr>
            <a:r>
              <a:t/>
            </a:r>
            <a:endParaRPr b="0" i="0" sz="900" u="none" cap="none" strike="noStrike">
              <a:solidFill>
                <a:srgbClr val="F58873"/>
              </a:solidFill>
              <a:latin typeface="Arial"/>
              <a:ea typeface="Arial"/>
              <a:cs typeface="Arial"/>
              <a:sym typeface="Arial"/>
            </a:endParaRPr>
          </a:p>
          <a:p>
            <a:pPr indent="0" lvl="0" marL="0" marR="0" rtl="0" algn="just">
              <a:lnSpc>
                <a:spcPct val="93333"/>
              </a:lnSpc>
              <a:spcBef>
                <a:spcPts val="0"/>
              </a:spcBef>
              <a:spcAft>
                <a:spcPts val="0"/>
              </a:spcAft>
              <a:buNone/>
            </a:pPr>
            <a:r>
              <a:t/>
            </a:r>
            <a:endParaRPr b="0" i="0" sz="900" u="none" cap="none" strike="noStrike">
              <a:solidFill>
                <a:srgbClr val="F58873"/>
              </a:solidFill>
              <a:latin typeface="Arial"/>
              <a:ea typeface="Arial"/>
              <a:cs typeface="Arial"/>
              <a:sym typeface="Arial"/>
            </a:endParaRPr>
          </a:p>
        </p:txBody>
      </p:sp>
      <p:pic>
        <p:nvPicPr>
          <p:cNvPr id="101" name="Google Shape;101;p1"/>
          <p:cNvPicPr preferRelativeResize="0"/>
          <p:nvPr/>
        </p:nvPicPr>
        <p:blipFill rotWithShape="1">
          <a:blip r:embed="rId3">
            <a:alphaModFix/>
          </a:blip>
          <a:srcRect b="0" l="0" r="0" t="0"/>
          <a:stretch/>
        </p:blipFill>
        <p:spPr>
          <a:xfrm>
            <a:off x="-180111" y="10225915"/>
            <a:ext cx="7920221" cy="2199428"/>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5" name="Shape 105"/>
        <p:cNvGrpSpPr/>
        <p:nvPr/>
      </p:nvGrpSpPr>
      <p:grpSpPr>
        <a:xfrm>
          <a:off x="0" y="0"/>
          <a:ext cx="0" cy="0"/>
          <a:chOff x="0" y="0"/>
          <a:chExt cx="0" cy="0"/>
        </a:xfrm>
      </p:grpSpPr>
      <p:cxnSp>
        <p:nvCxnSpPr>
          <p:cNvPr id="106" name="Google Shape;106;p2"/>
          <p:cNvCxnSpPr/>
          <p:nvPr/>
        </p:nvCxnSpPr>
        <p:spPr>
          <a:xfrm>
            <a:off x="2013937" y="1889335"/>
            <a:ext cx="6048000" cy="0"/>
          </a:xfrm>
          <a:prstGeom prst="straightConnector1">
            <a:avLst/>
          </a:prstGeom>
          <a:noFill/>
          <a:ln cap="rnd" cmpd="sng" w="9525">
            <a:solidFill>
              <a:srgbClr val="FC6467"/>
            </a:solidFill>
            <a:prstDash val="solid"/>
            <a:round/>
            <a:headEnd len="sm" w="sm" type="none"/>
            <a:tailEnd len="sm" w="sm" type="none"/>
          </a:ln>
        </p:spPr>
      </p:cxnSp>
      <p:sp>
        <p:nvSpPr>
          <p:cNvPr id="107" name="Google Shape;107;p2"/>
          <p:cNvSpPr/>
          <p:nvPr/>
        </p:nvSpPr>
        <p:spPr>
          <a:xfrm>
            <a:off x="767830" y="1181108"/>
            <a:ext cx="1243320" cy="1248893"/>
          </a:xfrm>
          <a:custGeom>
            <a:rect b="b" l="l" r="r" t="t"/>
            <a:pathLst>
              <a:path extrusionOk="0" h="6350000" w="6321665">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FC646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8" name="Google Shape;108;p2"/>
          <p:cNvSpPr txBox="1"/>
          <p:nvPr/>
        </p:nvSpPr>
        <p:spPr>
          <a:xfrm>
            <a:off x="501303" y="1542548"/>
            <a:ext cx="1776375" cy="506962"/>
          </a:xfrm>
          <a:prstGeom prst="rect">
            <a:avLst/>
          </a:prstGeom>
          <a:noFill/>
          <a:ln>
            <a:noFill/>
          </a:ln>
        </p:spPr>
        <p:txBody>
          <a:bodyPr anchorCtr="0" anchor="t" bIns="0" lIns="0" spcFirstLastPara="1" rIns="0" wrap="square" tIns="0">
            <a:spAutoFit/>
          </a:bodyPr>
          <a:lstStyle/>
          <a:p>
            <a:pPr indent="0" lvl="0" marL="0" marR="0" rtl="0" algn="ctr">
              <a:lnSpc>
                <a:spcPct val="140141"/>
              </a:lnSpc>
              <a:spcBef>
                <a:spcPts val="0"/>
              </a:spcBef>
              <a:spcAft>
                <a:spcPts val="0"/>
              </a:spcAft>
              <a:buNone/>
            </a:pPr>
            <a:r>
              <a:rPr b="0" i="0" lang="en-US" sz="989" u="none" cap="none" strike="noStrike">
                <a:solidFill>
                  <a:srgbClr val="FFFFFF"/>
                </a:solidFill>
                <a:latin typeface="Arial"/>
                <a:ea typeface="Arial"/>
                <a:cs typeface="Arial"/>
                <a:sym typeface="Arial"/>
              </a:rPr>
              <a:t>Special </a:t>
            </a:r>
            <a:endParaRPr/>
          </a:p>
          <a:p>
            <a:pPr indent="0" lvl="0" marL="0" marR="0" rtl="0" algn="ctr">
              <a:lnSpc>
                <a:spcPct val="140141"/>
              </a:lnSpc>
              <a:spcBef>
                <a:spcPts val="0"/>
              </a:spcBef>
              <a:spcAft>
                <a:spcPts val="0"/>
              </a:spcAft>
              <a:buNone/>
            </a:pPr>
            <a:r>
              <a:rPr b="0" i="0" lang="en-US" sz="989" u="none" cap="none" strike="noStrike">
                <a:solidFill>
                  <a:srgbClr val="FFFFFF"/>
                </a:solidFill>
                <a:latin typeface="Arial"/>
                <a:ea typeface="Arial"/>
                <a:cs typeface="Arial"/>
                <a:sym typeface="Arial"/>
              </a:rPr>
              <a:t>Menu For</a:t>
            </a:r>
            <a:endParaRPr/>
          </a:p>
          <a:p>
            <a:pPr indent="0" lvl="0" marL="0" marR="0" rtl="0" algn="ctr">
              <a:lnSpc>
                <a:spcPct val="140141"/>
              </a:lnSpc>
              <a:spcBef>
                <a:spcPts val="0"/>
              </a:spcBef>
              <a:spcAft>
                <a:spcPts val="0"/>
              </a:spcAft>
              <a:buNone/>
            </a:pPr>
            <a:r>
              <a:rPr b="0" i="0" lang="en-US" sz="989" u="none" cap="none" strike="noStrike">
                <a:solidFill>
                  <a:srgbClr val="FFFFFF"/>
                </a:solidFill>
                <a:latin typeface="Arial"/>
                <a:ea typeface="Arial"/>
                <a:cs typeface="Arial"/>
                <a:sym typeface="Arial"/>
              </a:rPr>
              <a:t>Valentine's</a:t>
            </a:r>
            <a:endParaRPr/>
          </a:p>
        </p:txBody>
      </p:sp>
      <p:cxnSp>
        <p:nvCxnSpPr>
          <p:cNvPr id="109" name="Google Shape;109;p2"/>
          <p:cNvCxnSpPr/>
          <p:nvPr/>
        </p:nvCxnSpPr>
        <p:spPr>
          <a:xfrm>
            <a:off x="-127577" y="9931237"/>
            <a:ext cx="6048000" cy="0"/>
          </a:xfrm>
          <a:prstGeom prst="straightConnector1">
            <a:avLst/>
          </a:prstGeom>
          <a:noFill/>
          <a:ln cap="rnd" cmpd="sng" w="9525">
            <a:solidFill>
              <a:srgbClr val="FC6467"/>
            </a:solidFill>
            <a:prstDash val="solid"/>
            <a:round/>
            <a:headEnd len="sm" w="sm" type="none"/>
            <a:tailEnd len="sm" w="sm" type="none"/>
          </a:ln>
        </p:spPr>
      </p:cxnSp>
      <p:sp>
        <p:nvSpPr>
          <p:cNvPr id="110" name="Google Shape;110;p2"/>
          <p:cNvSpPr/>
          <p:nvPr/>
        </p:nvSpPr>
        <p:spPr>
          <a:xfrm>
            <a:off x="5885024" y="9752802"/>
            <a:ext cx="428546" cy="375920"/>
          </a:xfrm>
          <a:custGeom>
            <a:rect b="b" l="l" r="r" t="t"/>
            <a:pathLst>
              <a:path extrusionOk="0" h="5570220" w="6350000">
                <a:moveTo>
                  <a:pt x="0" y="1643380"/>
                </a:moveTo>
                <a:cubicBezTo>
                  <a:pt x="0" y="3412490"/>
                  <a:pt x="3175000" y="5570220"/>
                  <a:pt x="3175000" y="5570220"/>
                </a:cubicBezTo>
                <a:cubicBezTo>
                  <a:pt x="3175000" y="5570220"/>
                  <a:pt x="6336030" y="3397250"/>
                  <a:pt x="6350000" y="1643380"/>
                </a:cubicBezTo>
                <a:cubicBezTo>
                  <a:pt x="6350000" y="737870"/>
                  <a:pt x="5612130" y="0"/>
                  <a:pt x="4706620" y="0"/>
                </a:cubicBezTo>
                <a:cubicBezTo>
                  <a:pt x="4010660" y="0"/>
                  <a:pt x="3411220" y="445770"/>
                  <a:pt x="3175000" y="1057910"/>
                </a:cubicBezTo>
                <a:cubicBezTo>
                  <a:pt x="2938780" y="445770"/>
                  <a:pt x="2339340" y="0"/>
                  <a:pt x="1643380" y="0"/>
                </a:cubicBezTo>
                <a:cubicBezTo>
                  <a:pt x="737870" y="0"/>
                  <a:pt x="0" y="737870"/>
                  <a:pt x="0" y="1643380"/>
                </a:cubicBezTo>
              </a:path>
            </a:pathLst>
          </a:custGeom>
          <a:solidFill>
            <a:srgbClr val="FC646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1" name="Google Shape;111;p2"/>
          <p:cNvSpPr/>
          <p:nvPr/>
        </p:nvSpPr>
        <p:spPr>
          <a:xfrm>
            <a:off x="6375454" y="9752802"/>
            <a:ext cx="428546" cy="375920"/>
          </a:xfrm>
          <a:custGeom>
            <a:rect b="b" l="l" r="r" t="t"/>
            <a:pathLst>
              <a:path extrusionOk="0" h="5570220" w="6350000">
                <a:moveTo>
                  <a:pt x="0" y="1643380"/>
                </a:moveTo>
                <a:cubicBezTo>
                  <a:pt x="0" y="3412490"/>
                  <a:pt x="3175000" y="5570220"/>
                  <a:pt x="3175000" y="5570220"/>
                </a:cubicBezTo>
                <a:cubicBezTo>
                  <a:pt x="3175000" y="5570220"/>
                  <a:pt x="6336030" y="3397250"/>
                  <a:pt x="6350000" y="1643380"/>
                </a:cubicBezTo>
                <a:cubicBezTo>
                  <a:pt x="6350000" y="737870"/>
                  <a:pt x="5612130" y="0"/>
                  <a:pt x="4706620" y="0"/>
                </a:cubicBezTo>
                <a:cubicBezTo>
                  <a:pt x="4010660" y="0"/>
                  <a:pt x="3411220" y="445770"/>
                  <a:pt x="3175000" y="1057910"/>
                </a:cubicBezTo>
                <a:cubicBezTo>
                  <a:pt x="2938780" y="445770"/>
                  <a:pt x="2339340" y="0"/>
                  <a:pt x="1643380" y="0"/>
                </a:cubicBezTo>
                <a:cubicBezTo>
                  <a:pt x="737870" y="0"/>
                  <a:pt x="0" y="737870"/>
                  <a:pt x="0" y="1643380"/>
                </a:cubicBezTo>
              </a:path>
            </a:pathLst>
          </a:custGeom>
          <a:solidFill>
            <a:srgbClr val="FC646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2" name="Google Shape;112;p2"/>
          <p:cNvSpPr/>
          <p:nvPr/>
        </p:nvSpPr>
        <p:spPr>
          <a:xfrm>
            <a:off x="6865885" y="9752802"/>
            <a:ext cx="428546" cy="375920"/>
          </a:xfrm>
          <a:custGeom>
            <a:rect b="b" l="l" r="r" t="t"/>
            <a:pathLst>
              <a:path extrusionOk="0" h="5570220" w="6350000">
                <a:moveTo>
                  <a:pt x="0" y="1643380"/>
                </a:moveTo>
                <a:cubicBezTo>
                  <a:pt x="0" y="3412490"/>
                  <a:pt x="3175000" y="5570220"/>
                  <a:pt x="3175000" y="5570220"/>
                </a:cubicBezTo>
                <a:cubicBezTo>
                  <a:pt x="3175000" y="5570220"/>
                  <a:pt x="6336030" y="3397250"/>
                  <a:pt x="6350000" y="1643380"/>
                </a:cubicBezTo>
                <a:cubicBezTo>
                  <a:pt x="6350000" y="737870"/>
                  <a:pt x="5612130" y="0"/>
                  <a:pt x="4706620" y="0"/>
                </a:cubicBezTo>
                <a:cubicBezTo>
                  <a:pt x="4010660" y="0"/>
                  <a:pt x="3411220" y="445770"/>
                  <a:pt x="3175000" y="1057910"/>
                </a:cubicBezTo>
                <a:cubicBezTo>
                  <a:pt x="2938780" y="445770"/>
                  <a:pt x="2339340" y="0"/>
                  <a:pt x="1643380" y="0"/>
                </a:cubicBezTo>
                <a:cubicBezTo>
                  <a:pt x="737870" y="0"/>
                  <a:pt x="0" y="737870"/>
                  <a:pt x="0" y="1643380"/>
                </a:cubicBezTo>
              </a:path>
            </a:pathLst>
          </a:custGeom>
          <a:solidFill>
            <a:srgbClr val="FC646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113" name="Google Shape;113;p2"/>
          <p:cNvPicPr preferRelativeResize="0"/>
          <p:nvPr/>
        </p:nvPicPr>
        <p:blipFill rotWithShape="1">
          <a:blip r:embed="rId3">
            <a:alphaModFix/>
          </a:blip>
          <a:srcRect b="0" l="0" r="0" t="0"/>
          <a:stretch/>
        </p:blipFill>
        <p:spPr>
          <a:xfrm>
            <a:off x="-180111" y="-1343396"/>
            <a:ext cx="7920221" cy="2199428"/>
          </a:xfrm>
          <a:prstGeom prst="rect">
            <a:avLst/>
          </a:prstGeom>
          <a:noFill/>
          <a:ln>
            <a:noFill/>
          </a:ln>
        </p:spPr>
      </p:pic>
      <p:sp>
        <p:nvSpPr>
          <p:cNvPr id="114" name="Google Shape;114;p2"/>
          <p:cNvSpPr txBox="1"/>
          <p:nvPr/>
        </p:nvSpPr>
        <p:spPr>
          <a:xfrm>
            <a:off x="819710" y="2996302"/>
            <a:ext cx="6260400" cy="4679700"/>
          </a:xfrm>
          <a:prstGeom prst="rect">
            <a:avLst/>
          </a:prstGeom>
          <a:noFill/>
          <a:ln>
            <a:noFill/>
          </a:ln>
        </p:spPr>
        <p:txBody>
          <a:bodyPr anchorCtr="0" anchor="t" bIns="0" lIns="0" spcFirstLastPara="1" rIns="0" wrap="square" tIns="0">
            <a:spAutoFit/>
          </a:bodyPr>
          <a:lstStyle/>
          <a:p>
            <a:pPr indent="0" lvl="0" marL="0" marR="0" rtl="0" algn="just">
              <a:lnSpc>
                <a:spcPct val="140030"/>
              </a:lnSpc>
              <a:spcBef>
                <a:spcPts val="0"/>
              </a:spcBef>
              <a:spcAft>
                <a:spcPts val="0"/>
              </a:spcAft>
              <a:buNone/>
            </a:pPr>
            <a:r>
              <a:rPr b="0" i="0" lang="en-US" sz="1299" u="sng" cap="none" strike="noStrike">
                <a:latin typeface="Arial"/>
                <a:ea typeface="Arial"/>
                <a:cs typeface="Arial"/>
                <a:sym typeface="Arial"/>
              </a:rPr>
              <a:t>Welcome to the Valentine’s Day menu at Hotel Trinity, meticulously crafted to ensure that your romantic evening is one for the record books. This menu will be accessible for the entirety of the month of February, providing you with several opportunities to celebrate love with the person you are most important to. The city-centre location of our four-star hotel in the United Kingdom offers a selection of food and drink packages to accommodate guests with a wide range of preferences. We have complete faith that you will be able to choose the perfect food for your occasion among our extensive menu options, which strongly emphasise using only the freshest ingredients. </a:t>
            </a:r>
            <a:endParaRPr u="sng"/>
          </a:p>
          <a:p>
            <a:pPr indent="0" lvl="0" marL="0" marR="0" rtl="0" algn="just">
              <a:lnSpc>
                <a:spcPct val="140030"/>
              </a:lnSpc>
              <a:spcBef>
                <a:spcPts val="0"/>
              </a:spcBef>
              <a:spcAft>
                <a:spcPts val="0"/>
              </a:spcAft>
              <a:buNone/>
            </a:pPr>
            <a:r>
              <a:t/>
            </a:r>
            <a:endParaRPr b="0" i="0" sz="1299" u="sng" cap="none" strike="noStrike">
              <a:latin typeface="Arial"/>
              <a:ea typeface="Arial"/>
              <a:cs typeface="Arial"/>
              <a:sym typeface="Arial"/>
            </a:endParaRPr>
          </a:p>
          <a:p>
            <a:pPr indent="0" lvl="0" marL="0" marR="0" rtl="0" algn="just">
              <a:lnSpc>
                <a:spcPct val="140030"/>
              </a:lnSpc>
              <a:spcBef>
                <a:spcPts val="0"/>
              </a:spcBef>
              <a:spcAft>
                <a:spcPts val="0"/>
              </a:spcAft>
              <a:buNone/>
            </a:pPr>
            <a:r>
              <a:rPr b="0" i="0" lang="en-US" sz="1299" u="sng" cap="none" strike="noStrike">
                <a:latin typeface="Arial"/>
                <a:ea typeface="Arial"/>
                <a:cs typeface="Arial"/>
                <a:sym typeface="Arial"/>
              </a:rPr>
              <a:t>The above menu offers a variety of selections to accommodate various preferences and dietary restrictions, integrating both classic and contemporary food. With a focus on quality products and seasonal flavours, the menu is intended to dazzle and give a memorable Valentine's Day or any exceptional occasion dining experience. We hope this menu meets your expectations and encourages you to book a room at Hotel Trinity. </a:t>
            </a:r>
            <a:endParaRPr u="sng"/>
          </a:p>
          <a:p>
            <a:pPr indent="0" lvl="0" marL="0" marR="0" rtl="0" algn="l">
              <a:lnSpc>
                <a:spcPct val="140030"/>
              </a:lnSpc>
              <a:spcBef>
                <a:spcPts val="0"/>
              </a:spcBef>
              <a:spcAft>
                <a:spcPts val="0"/>
              </a:spcAft>
              <a:buNone/>
            </a:pPr>
            <a:r>
              <a:t/>
            </a:r>
            <a:endParaRPr b="0" i="0" sz="1299" u="none" cap="none" strike="noStrike">
              <a:solidFill>
                <a:srgbClr val="FC6467"/>
              </a:solidFill>
              <a:latin typeface="Arial"/>
              <a:ea typeface="Arial"/>
              <a:cs typeface="Arial"/>
              <a:sym typeface="Arial"/>
            </a:endParaRPr>
          </a:p>
        </p:txBody>
      </p:sp>
      <p:sp>
        <p:nvSpPr>
          <p:cNvPr id="115" name="Google Shape;115;p2"/>
          <p:cNvSpPr txBox="1"/>
          <p:nvPr/>
        </p:nvSpPr>
        <p:spPr>
          <a:xfrm>
            <a:off x="2216962" y="994125"/>
            <a:ext cx="5077468" cy="895311"/>
          </a:xfrm>
          <a:prstGeom prst="rect">
            <a:avLst/>
          </a:prstGeom>
          <a:noFill/>
          <a:ln>
            <a:noFill/>
          </a:ln>
        </p:spPr>
        <p:txBody>
          <a:bodyPr anchorCtr="0" anchor="t" bIns="0" lIns="0" spcFirstLastPara="1" rIns="0" wrap="square" tIns="0">
            <a:spAutoFit/>
          </a:bodyPr>
          <a:lstStyle/>
          <a:p>
            <a:pPr indent="0" lvl="0" marL="0" marR="0" rtl="0" algn="l">
              <a:lnSpc>
                <a:spcPct val="83997"/>
              </a:lnSpc>
              <a:spcBef>
                <a:spcPts val="0"/>
              </a:spcBef>
              <a:spcAft>
                <a:spcPts val="0"/>
              </a:spcAft>
              <a:buNone/>
            </a:pPr>
            <a:r>
              <a:rPr b="0" i="0" lang="en-US" sz="7499" u="none" cap="none" strike="noStrike">
                <a:solidFill>
                  <a:srgbClr val="FC6467"/>
                </a:solidFill>
                <a:latin typeface="Arial"/>
                <a:ea typeface="Arial"/>
                <a:cs typeface="Arial"/>
                <a:sym typeface="Arial"/>
              </a:rPr>
              <a:t>Hotel Trinity</a:t>
            </a:r>
            <a:endParaRPr/>
          </a:p>
        </p:txBody>
      </p:sp>
      <p:pic>
        <p:nvPicPr>
          <p:cNvPr id="116" name="Google Shape;116;p2"/>
          <p:cNvPicPr preferRelativeResize="0"/>
          <p:nvPr/>
        </p:nvPicPr>
        <p:blipFill rotWithShape="1">
          <a:blip r:embed="rId3">
            <a:alphaModFix/>
          </a:blip>
          <a:srcRect b="0" l="0" r="0" t="0"/>
          <a:stretch/>
        </p:blipFill>
        <p:spPr>
          <a:xfrm>
            <a:off x="-180111" y="10225915"/>
            <a:ext cx="7920221" cy="2199428"/>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2006-08-16T00:00:00Z</dcterms:created>
</cp:coreProperties>
</file>