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43" r:id="rId1"/>
  </p:sldMasterIdLst>
  <p:sldIdLst>
    <p:sldId id="257" r:id="rId2"/>
    <p:sldId id="256" r:id="rId3"/>
    <p:sldId id="292" r:id="rId4"/>
    <p:sldId id="258" r:id="rId5"/>
    <p:sldId id="286" r:id="rId6"/>
    <p:sldId id="288" r:id="rId7"/>
    <p:sldId id="289" r:id="rId8"/>
    <p:sldId id="287" r:id="rId9"/>
    <p:sldId id="290" r:id="rId10"/>
    <p:sldId id="262" r:id="rId11"/>
    <p:sldId id="263" r:id="rId12"/>
    <p:sldId id="260" r:id="rId13"/>
    <p:sldId id="261" r:id="rId14"/>
    <p:sldId id="293" r:id="rId15"/>
    <p:sldId id="266" r:id="rId16"/>
    <p:sldId id="264" r:id="rId17"/>
    <p:sldId id="265" r:id="rId18"/>
    <p:sldId id="267" r:id="rId19"/>
    <p:sldId id="269" r:id="rId20"/>
    <p:sldId id="270" r:id="rId21"/>
    <p:sldId id="272" r:id="rId22"/>
    <p:sldId id="271" r:id="rId23"/>
    <p:sldId id="274" r:id="rId24"/>
    <p:sldId id="273" r:id="rId25"/>
    <p:sldId id="275" r:id="rId26"/>
    <p:sldId id="276" r:id="rId27"/>
    <p:sldId id="277" r:id="rId28"/>
    <p:sldId id="279" r:id="rId29"/>
    <p:sldId id="278" r:id="rId30"/>
    <p:sldId id="291" r:id="rId31"/>
    <p:sldId id="280" r:id="rId32"/>
    <p:sldId id="282" r:id="rId33"/>
    <p:sldId id="284" r:id="rId34"/>
    <p:sldId id="281" r:id="rId35"/>
    <p:sldId id="285" r:id="rId36"/>
    <p:sldId id="259" r:id="rId37"/>
    <p:sldId id="268" r:id="rId38"/>
    <p:sldId id="283"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uth James" initials="RJ" lastIdx="2" clrIdx="0">
    <p:extLst>
      <p:ext uri="{19B8F6BF-5375-455C-9EA6-DF929625EA0E}">
        <p15:presenceInfo xmlns:p15="http://schemas.microsoft.com/office/powerpoint/2012/main" userId="ce91f52926ed4e2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5FABD1-9EC7-41D3-B5DB-F8E60BB4F457}" v="275" dt="2024-03-19T23:08:20.3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278" autoAdjust="0"/>
    <p:restoredTop sz="94660"/>
  </p:normalViewPr>
  <p:slideViewPr>
    <p:cSldViewPr snapToGrid="0">
      <p:cViewPr varScale="1">
        <p:scale>
          <a:sx n="59" d="100"/>
          <a:sy n="59" d="100"/>
        </p:scale>
        <p:origin x="11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commentAuthors" Target="commentAuthors.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a M Evans" userId="6c9f55aa-0478-479f-8655-88af9ac6cd37" providerId="ADAL" clId="{CA5FABD1-9EC7-41D3-B5DB-F8E60BB4F457}"/>
    <pc:docChg chg="undo redo custSel addSld modSld sldOrd">
      <pc:chgData name="Jenna M Evans" userId="6c9f55aa-0478-479f-8655-88af9ac6cd37" providerId="ADAL" clId="{CA5FABD1-9EC7-41D3-B5DB-F8E60BB4F457}" dt="2024-03-19T23:10:45.858" v="5745"/>
      <pc:docMkLst>
        <pc:docMk/>
      </pc:docMkLst>
      <pc:sldChg chg="delSp modSp delDesignElem">
        <pc:chgData name="Jenna M Evans" userId="6c9f55aa-0478-479f-8655-88af9ac6cd37" providerId="ADAL" clId="{CA5FABD1-9EC7-41D3-B5DB-F8E60BB4F457}" dt="2024-03-19T22:40:06.928" v="5058"/>
        <pc:sldMkLst>
          <pc:docMk/>
          <pc:sldMk cId="4175249595" sldId="256"/>
        </pc:sldMkLst>
        <pc:spChg chg="mod">
          <ac:chgData name="Jenna M Evans" userId="6c9f55aa-0478-479f-8655-88af9ac6cd37" providerId="ADAL" clId="{CA5FABD1-9EC7-41D3-B5DB-F8E60BB4F457}" dt="2024-03-19T22:40:06.928" v="5058"/>
          <ac:spMkLst>
            <pc:docMk/>
            <pc:sldMk cId="4175249595" sldId="256"/>
            <ac:spMk id="2" creationId="{F12AAE00-F55D-48D6-937E-CCDA0880EB7C}"/>
          </ac:spMkLst>
        </pc:spChg>
        <pc:spChg chg="del">
          <ac:chgData name="Jenna M Evans" userId="6c9f55aa-0478-479f-8655-88af9ac6cd37" providerId="ADAL" clId="{CA5FABD1-9EC7-41D3-B5DB-F8E60BB4F457}" dt="2024-03-19T22:36:57.647" v="5030"/>
          <ac:spMkLst>
            <pc:docMk/>
            <pc:sldMk cId="4175249595" sldId="256"/>
            <ac:spMk id="2055" creationId="{A4322390-8B58-46BE-88EB-D9FD30C08743}"/>
          </ac:spMkLst>
        </pc:spChg>
        <pc:spChg chg="del">
          <ac:chgData name="Jenna M Evans" userId="6c9f55aa-0478-479f-8655-88af9ac6cd37" providerId="ADAL" clId="{CA5FABD1-9EC7-41D3-B5DB-F8E60BB4F457}" dt="2024-03-19T22:36:57.647" v="5030"/>
          <ac:spMkLst>
            <pc:docMk/>
            <pc:sldMk cId="4175249595" sldId="256"/>
            <ac:spMk id="2057" creationId="{C885E190-58DD-42DD-A4A8-401E15C92A52}"/>
          </ac:spMkLst>
        </pc:spChg>
      </pc:sldChg>
      <pc:sldChg chg="addSp delSp modSp mod delDesignElem">
        <pc:chgData name="Jenna M Evans" userId="6c9f55aa-0478-479f-8655-88af9ac6cd37" providerId="ADAL" clId="{CA5FABD1-9EC7-41D3-B5DB-F8E60BB4F457}" dt="2024-03-19T22:36:57.647" v="5030"/>
        <pc:sldMkLst>
          <pc:docMk/>
          <pc:sldMk cId="1380291178" sldId="257"/>
        </pc:sldMkLst>
        <pc:spChg chg="mod ord">
          <ac:chgData name="Jenna M Evans" userId="6c9f55aa-0478-479f-8655-88af9ac6cd37" providerId="ADAL" clId="{CA5FABD1-9EC7-41D3-B5DB-F8E60BB4F457}" dt="2024-03-19T21:16:10.494" v="4109" actId="26606"/>
          <ac:spMkLst>
            <pc:docMk/>
            <pc:sldMk cId="1380291178" sldId="257"/>
            <ac:spMk id="2" creationId="{61FC769C-E60E-4894-86A1-54DEFA404631}"/>
          </ac:spMkLst>
        </pc:spChg>
        <pc:spChg chg="mod ord">
          <ac:chgData name="Jenna M Evans" userId="6c9f55aa-0478-479f-8655-88af9ac6cd37" providerId="ADAL" clId="{CA5FABD1-9EC7-41D3-B5DB-F8E60BB4F457}" dt="2024-03-19T21:16:10.494" v="4109" actId="26606"/>
          <ac:spMkLst>
            <pc:docMk/>
            <pc:sldMk cId="1380291178" sldId="257"/>
            <ac:spMk id="4" creationId="{5680B7BE-CD01-414E-ADC5-169A28341BD6}"/>
          </ac:spMkLst>
        </pc:spChg>
        <pc:spChg chg="del">
          <ac:chgData name="Jenna M Evans" userId="6c9f55aa-0478-479f-8655-88af9ac6cd37" providerId="ADAL" clId="{CA5FABD1-9EC7-41D3-B5DB-F8E60BB4F457}" dt="2024-03-19T21:16:10.494" v="4109" actId="26606"/>
          <ac:spMkLst>
            <pc:docMk/>
            <pc:sldMk cId="1380291178" sldId="257"/>
            <ac:spMk id="1033" creationId="{56526AC5-B69B-47B3-AFD9-961DC6CBA025}"/>
          </ac:spMkLst>
        </pc:spChg>
        <pc:spChg chg="del">
          <ac:chgData name="Jenna M Evans" userId="6c9f55aa-0478-479f-8655-88af9ac6cd37" providerId="ADAL" clId="{CA5FABD1-9EC7-41D3-B5DB-F8E60BB4F457}" dt="2024-03-19T21:16:10.494" v="4109" actId="26606"/>
          <ac:spMkLst>
            <pc:docMk/>
            <pc:sldMk cId="1380291178" sldId="257"/>
            <ac:spMk id="1037" creationId="{7F638F10-EE56-40D0-BF90-58420C1B54B6}"/>
          </ac:spMkLst>
        </pc:spChg>
        <pc:spChg chg="del">
          <ac:chgData name="Jenna M Evans" userId="6c9f55aa-0478-479f-8655-88af9ac6cd37" providerId="ADAL" clId="{CA5FABD1-9EC7-41D3-B5DB-F8E60BB4F457}" dt="2024-03-19T21:16:10.494" v="4109" actId="26606"/>
          <ac:spMkLst>
            <pc:docMk/>
            <pc:sldMk cId="1380291178" sldId="257"/>
            <ac:spMk id="1038" creationId="{840A09FC-0CA0-4C21-BE1C-1463F1CFCFDA}"/>
          </ac:spMkLst>
        </pc:spChg>
        <pc:spChg chg="del">
          <ac:chgData name="Jenna M Evans" userId="6c9f55aa-0478-479f-8655-88af9ac6cd37" providerId="ADAL" clId="{CA5FABD1-9EC7-41D3-B5DB-F8E60BB4F457}" dt="2024-03-19T21:16:10.494" v="4109" actId="26606"/>
          <ac:spMkLst>
            <pc:docMk/>
            <pc:sldMk cId="1380291178" sldId="257"/>
            <ac:spMk id="1039" creationId="{DD007ECD-0DF8-4267-B2FD-CF7B64CD12D8}"/>
          </ac:spMkLst>
        </pc:spChg>
        <pc:spChg chg="add del">
          <ac:chgData name="Jenna M Evans" userId="6c9f55aa-0478-479f-8655-88af9ac6cd37" providerId="ADAL" clId="{CA5FABD1-9EC7-41D3-B5DB-F8E60BB4F457}" dt="2024-03-19T22:36:57.647" v="5030"/>
          <ac:spMkLst>
            <pc:docMk/>
            <pc:sldMk cId="1380291178" sldId="257"/>
            <ac:spMk id="1044" creationId="{DEB2E37B-88B3-4008-9A5E-BDC86C71BBB9}"/>
          </ac:spMkLst>
        </pc:spChg>
        <pc:spChg chg="add del">
          <ac:chgData name="Jenna M Evans" userId="6c9f55aa-0478-479f-8655-88af9ac6cd37" providerId="ADAL" clId="{CA5FABD1-9EC7-41D3-B5DB-F8E60BB4F457}" dt="2024-03-19T22:36:57.647" v="5030"/>
          <ac:spMkLst>
            <pc:docMk/>
            <pc:sldMk cId="1380291178" sldId="257"/>
            <ac:spMk id="1046" creationId="{2219B19D-6DF5-4D75-BF17-FD399C420263}"/>
          </ac:spMkLst>
        </pc:spChg>
        <pc:picChg chg="mod">
          <ac:chgData name="Jenna M Evans" userId="6c9f55aa-0478-479f-8655-88af9ac6cd37" providerId="ADAL" clId="{CA5FABD1-9EC7-41D3-B5DB-F8E60BB4F457}" dt="2024-03-19T21:16:10.494" v="4109" actId="26606"/>
          <ac:picMkLst>
            <pc:docMk/>
            <pc:sldMk cId="1380291178" sldId="257"/>
            <ac:picMk id="1026" creationId="{70D727B8-CC72-30CE-34D0-AC8C052CADFB}"/>
          </ac:picMkLst>
        </pc:picChg>
        <pc:picChg chg="mod">
          <ac:chgData name="Jenna M Evans" userId="6c9f55aa-0478-479f-8655-88af9ac6cd37" providerId="ADAL" clId="{CA5FABD1-9EC7-41D3-B5DB-F8E60BB4F457}" dt="2024-03-19T21:16:10.494" v="4109" actId="26606"/>
          <ac:picMkLst>
            <pc:docMk/>
            <pc:sldMk cId="1380291178" sldId="257"/>
            <ac:picMk id="1028" creationId="{EB3562FA-5F6A-C997-DD22-EBBE8359DB73}"/>
          </ac:picMkLst>
        </pc:picChg>
      </pc:sldChg>
      <pc:sldChg chg="addSp delSp modSp mod setBg delDesignElem">
        <pc:chgData name="Jenna M Evans" userId="6c9f55aa-0478-479f-8655-88af9ac6cd37" providerId="ADAL" clId="{CA5FABD1-9EC7-41D3-B5DB-F8E60BB4F457}" dt="2024-03-19T22:36:57.647" v="5030"/>
        <pc:sldMkLst>
          <pc:docMk/>
          <pc:sldMk cId="1187879692" sldId="258"/>
        </pc:sldMkLst>
        <pc:spChg chg="mod ord">
          <ac:chgData name="Jenna M Evans" userId="6c9f55aa-0478-479f-8655-88af9ac6cd37" providerId="ADAL" clId="{CA5FABD1-9EC7-41D3-B5DB-F8E60BB4F457}" dt="2024-03-19T21:58:20.536" v="4238" actId="33524"/>
          <ac:spMkLst>
            <pc:docMk/>
            <pc:sldMk cId="1187879692" sldId="258"/>
            <ac:spMk id="2" creationId="{F12924CD-02B1-4F54-8872-79122237D988}"/>
          </ac:spMkLst>
        </pc:spChg>
        <pc:spChg chg="del">
          <ac:chgData name="Jenna M Evans" userId="6c9f55aa-0478-479f-8655-88af9ac6cd37" providerId="ADAL" clId="{CA5FABD1-9EC7-41D3-B5DB-F8E60BB4F457}" dt="2024-03-19T21:15:44.642" v="4036" actId="26606"/>
          <ac:spMkLst>
            <pc:docMk/>
            <pc:sldMk cId="1187879692" sldId="258"/>
            <ac:spMk id="3083" creationId="{989BE678-777B-482A-A616-FEDC47B162E5}"/>
          </ac:spMkLst>
        </pc:spChg>
        <pc:spChg chg="del">
          <ac:chgData name="Jenna M Evans" userId="6c9f55aa-0478-479f-8655-88af9ac6cd37" providerId="ADAL" clId="{CA5FABD1-9EC7-41D3-B5DB-F8E60BB4F457}" dt="2024-03-19T21:15:44.642" v="4036" actId="26606"/>
          <ac:spMkLst>
            <pc:docMk/>
            <pc:sldMk cId="1187879692" sldId="258"/>
            <ac:spMk id="3089" creationId="{D28BE0C3-2102-4820-B88B-A448B1840D14}"/>
          </ac:spMkLst>
        </pc:spChg>
        <pc:spChg chg="add del">
          <ac:chgData name="Jenna M Evans" userId="6c9f55aa-0478-479f-8655-88af9ac6cd37" providerId="ADAL" clId="{CA5FABD1-9EC7-41D3-B5DB-F8E60BB4F457}" dt="2024-03-19T22:36:57.647" v="5030"/>
          <ac:spMkLst>
            <pc:docMk/>
            <pc:sldMk cId="1187879692" sldId="258"/>
            <ac:spMk id="3098" creationId="{FE5ECD52-6A23-4FF4-8C32-7B5DE9973ADA}"/>
          </ac:spMkLst>
        </pc:spChg>
        <pc:spChg chg="add del">
          <ac:chgData name="Jenna M Evans" userId="6c9f55aa-0478-479f-8655-88af9ac6cd37" providerId="ADAL" clId="{CA5FABD1-9EC7-41D3-B5DB-F8E60BB4F457}" dt="2024-03-19T22:36:57.647" v="5030"/>
          <ac:spMkLst>
            <pc:docMk/>
            <pc:sldMk cId="1187879692" sldId="258"/>
            <ac:spMk id="3104" creationId="{45624C63-3CCA-4EA6-B822-6E710A82062B}"/>
          </ac:spMkLst>
        </pc:spChg>
        <pc:spChg chg="add del">
          <ac:chgData name="Jenna M Evans" userId="6c9f55aa-0478-479f-8655-88af9ac6cd37" providerId="ADAL" clId="{CA5FABD1-9EC7-41D3-B5DB-F8E60BB4F457}" dt="2024-03-19T22:36:57.647" v="5030"/>
          <ac:spMkLst>
            <pc:docMk/>
            <pc:sldMk cId="1187879692" sldId="258"/>
            <ac:spMk id="3106" creationId="{A4322390-8B58-46BE-88EB-D9FD30C08743}"/>
          </ac:spMkLst>
        </pc:spChg>
        <pc:spChg chg="add del">
          <ac:chgData name="Jenna M Evans" userId="6c9f55aa-0478-479f-8655-88af9ac6cd37" providerId="ADAL" clId="{CA5FABD1-9EC7-41D3-B5DB-F8E60BB4F457}" dt="2024-03-19T22:36:57.647" v="5030"/>
          <ac:spMkLst>
            <pc:docMk/>
            <pc:sldMk cId="1187879692" sldId="258"/>
            <ac:spMk id="3108" creationId="{C885E190-58DD-42DD-A4A8-401E15C92A52}"/>
          </ac:spMkLst>
        </pc:spChg>
        <pc:picChg chg="mod">
          <ac:chgData name="Jenna M Evans" userId="6c9f55aa-0478-479f-8655-88af9ac6cd37" providerId="ADAL" clId="{CA5FABD1-9EC7-41D3-B5DB-F8E60BB4F457}" dt="2024-03-19T21:15:44.642" v="4036" actId="26606"/>
          <ac:picMkLst>
            <pc:docMk/>
            <pc:sldMk cId="1187879692" sldId="258"/>
            <ac:picMk id="3074" creationId="{67D2C377-F467-FBC1-A318-A1BB251B0A54}"/>
          </ac:picMkLst>
        </pc:picChg>
        <pc:picChg chg="del">
          <ac:chgData name="Jenna M Evans" userId="6c9f55aa-0478-479f-8655-88af9ac6cd37" providerId="ADAL" clId="{CA5FABD1-9EC7-41D3-B5DB-F8E60BB4F457}" dt="2024-03-19T21:15:44.642" v="4036" actId="26606"/>
          <ac:picMkLst>
            <pc:docMk/>
            <pc:sldMk cId="1187879692" sldId="258"/>
            <ac:picMk id="3079" creationId="{DF19BAF3-7E20-4B9D-B544-BABAEEA1FA75}"/>
          </ac:picMkLst>
        </pc:picChg>
        <pc:picChg chg="del">
          <ac:chgData name="Jenna M Evans" userId="6c9f55aa-0478-479f-8655-88af9ac6cd37" providerId="ADAL" clId="{CA5FABD1-9EC7-41D3-B5DB-F8E60BB4F457}" dt="2024-03-19T21:15:44.642" v="4036" actId="26606"/>
          <ac:picMkLst>
            <pc:docMk/>
            <pc:sldMk cId="1187879692" sldId="258"/>
            <ac:picMk id="3081" creationId="{950648F4-ABCD-4DF0-8641-76CFB2354721}"/>
          </ac:picMkLst>
        </pc:picChg>
        <pc:picChg chg="del">
          <ac:chgData name="Jenna M Evans" userId="6c9f55aa-0478-479f-8655-88af9ac6cd37" providerId="ADAL" clId="{CA5FABD1-9EC7-41D3-B5DB-F8E60BB4F457}" dt="2024-03-19T21:15:44.642" v="4036" actId="26606"/>
          <ac:picMkLst>
            <pc:docMk/>
            <pc:sldMk cId="1187879692" sldId="258"/>
            <ac:picMk id="3085" creationId="{CF1EB4BD-9C7E-4AA3-9681-C7EB0DA6250B}"/>
          </ac:picMkLst>
        </pc:picChg>
        <pc:picChg chg="del">
          <ac:chgData name="Jenna M Evans" userId="6c9f55aa-0478-479f-8655-88af9ac6cd37" providerId="ADAL" clId="{CA5FABD1-9EC7-41D3-B5DB-F8E60BB4F457}" dt="2024-03-19T21:15:44.642" v="4036" actId="26606"/>
          <ac:picMkLst>
            <pc:docMk/>
            <pc:sldMk cId="1187879692" sldId="258"/>
            <ac:picMk id="3087" creationId="{94AAE3AA-3759-4D28-B0EF-575F25A5146C}"/>
          </ac:picMkLst>
        </pc:picChg>
        <pc:picChg chg="add del">
          <ac:chgData name="Jenna M Evans" userId="6c9f55aa-0478-479f-8655-88af9ac6cd37" providerId="ADAL" clId="{CA5FABD1-9EC7-41D3-B5DB-F8E60BB4F457}" dt="2024-03-19T22:36:57.647" v="5030"/>
          <ac:picMkLst>
            <pc:docMk/>
            <pc:sldMk cId="1187879692" sldId="258"/>
            <ac:picMk id="3094" creationId="{26E32CE1-D113-412E-9933-113646E21F53}"/>
          </ac:picMkLst>
        </pc:picChg>
        <pc:picChg chg="add del">
          <ac:chgData name="Jenna M Evans" userId="6c9f55aa-0478-479f-8655-88af9ac6cd37" providerId="ADAL" clId="{CA5FABD1-9EC7-41D3-B5DB-F8E60BB4F457}" dt="2024-03-19T22:36:57.647" v="5030"/>
          <ac:picMkLst>
            <pc:docMk/>
            <pc:sldMk cId="1187879692" sldId="258"/>
            <ac:picMk id="3096" creationId="{117B7C8B-175B-4009-808B-9F66FD108AB3}"/>
          </ac:picMkLst>
        </pc:picChg>
        <pc:picChg chg="add del">
          <ac:chgData name="Jenna M Evans" userId="6c9f55aa-0478-479f-8655-88af9ac6cd37" providerId="ADAL" clId="{CA5FABD1-9EC7-41D3-B5DB-F8E60BB4F457}" dt="2024-03-19T22:36:57.647" v="5030"/>
          <ac:picMkLst>
            <pc:docMk/>
            <pc:sldMk cId="1187879692" sldId="258"/>
            <ac:picMk id="3100" creationId="{5C3F2B96-5F34-41C9-8E37-A9CD279A4270}"/>
          </ac:picMkLst>
        </pc:picChg>
        <pc:picChg chg="add del">
          <ac:chgData name="Jenna M Evans" userId="6c9f55aa-0478-479f-8655-88af9ac6cd37" providerId="ADAL" clId="{CA5FABD1-9EC7-41D3-B5DB-F8E60BB4F457}" dt="2024-03-19T22:36:57.647" v="5030"/>
          <ac:picMkLst>
            <pc:docMk/>
            <pc:sldMk cId="1187879692" sldId="258"/>
            <ac:picMk id="3102" creationId="{9A4E02BF-4F0E-44E2-A489-075900B7866C}"/>
          </ac:picMkLst>
        </pc:picChg>
      </pc:sldChg>
      <pc:sldChg chg="modSp mod">
        <pc:chgData name="Jenna M Evans" userId="6c9f55aa-0478-479f-8655-88af9ac6cd37" providerId="ADAL" clId="{CA5FABD1-9EC7-41D3-B5DB-F8E60BB4F457}" dt="2024-03-19T22:59:00.395" v="5718" actId="21"/>
        <pc:sldMkLst>
          <pc:docMk/>
          <pc:sldMk cId="2531338816" sldId="259"/>
        </pc:sldMkLst>
        <pc:spChg chg="mod">
          <ac:chgData name="Jenna M Evans" userId="6c9f55aa-0478-479f-8655-88af9ac6cd37" providerId="ADAL" clId="{CA5FABD1-9EC7-41D3-B5DB-F8E60BB4F457}" dt="2024-03-19T22:40:06.928" v="5058"/>
          <ac:spMkLst>
            <pc:docMk/>
            <pc:sldMk cId="2531338816" sldId="259"/>
            <ac:spMk id="2" creationId="{294DA0B6-D4DB-4B67-89E1-A498A2B5A436}"/>
          </ac:spMkLst>
        </pc:spChg>
        <pc:spChg chg="mod">
          <ac:chgData name="Jenna M Evans" userId="6c9f55aa-0478-479f-8655-88af9ac6cd37" providerId="ADAL" clId="{CA5FABD1-9EC7-41D3-B5DB-F8E60BB4F457}" dt="2024-03-19T22:59:00.395" v="5718" actId="21"/>
          <ac:spMkLst>
            <pc:docMk/>
            <pc:sldMk cId="2531338816" sldId="259"/>
            <ac:spMk id="4" creationId="{CC8580D1-4026-469D-8CE0-FDA52455632B}"/>
          </ac:spMkLst>
        </pc:spChg>
      </pc:sldChg>
      <pc:sldChg chg="delSp modSp mod delDesignElem">
        <pc:chgData name="Jenna M Evans" userId="6c9f55aa-0478-479f-8655-88af9ac6cd37" providerId="ADAL" clId="{CA5FABD1-9EC7-41D3-B5DB-F8E60BB4F457}" dt="2024-03-19T22:36:58.011" v="5033" actId="27636"/>
        <pc:sldMkLst>
          <pc:docMk/>
          <pc:sldMk cId="3872030616" sldId="260"/>
        </pc:sldMkLst>
        <pc:spChg chg="mod">
          <ac:chgData name="Jenna M Evans" userId="6c9f55aa-0478-479f-8655-88af9ac6cd37" providerId="ADAL" clId="{CA5FABD1-9EC7-41D3-B5DB-F8E60BB4F457}" dt="2024-03-19T22:36:58.011" v="5033" actId="27636"/>
          <ac:spMkLst>
            <pc:docMk/>
            <pc:sldMk cId="3872030616" sldId="260"/>
            <ac:spMk id="2" creationId="{B32B3C25-73C1-450B-A769-910CA060FB1B}"/>
          </ac:spMkLst>
        </pc:spChg>
        <pc:spChg chg="mod">
          <ac:chgData name="Jenna M Evans" userId="6c9f55aa-0478-479f-8655-88af9ac6cd37" providerId="ADAL" clId="{CA5FABD1-9EC7-41D3-B5DB-F8E60BB4F457}" dt="2024-03-19T22:36:58.011" v="5032" actId="27636"/>
          <ac:spMkLst>
            <pc:docMk/>
            <pc:sldMk cId="3872030616" sldId="260"/>
            <ac:spMk id="8" creationId="{595878E7-2352-4BDB-92DD-5B867DEB06A2}"/>
          </ac:spMkLst>
        </pc:spChg>
        <pc:spChg chg="del">
          <ac:chgData name="Jenna M Evans" userId="6c9f55aa-0478-479f-8655-88af9ac6cd37" providerId="ADAL" clId="{CA5FABD1-9EC7-41D3-B5DB-F8E60BB4F457}" dt="2024-03-19T22:36:57.647" v="5030"/>
          <ac:spMkLst>
            <pc:docMk/>
            <pc:sldMk cId="3872030616" sldId="260"/>
            <ac:spMk id="6157" creationId="{74E4178E-1E41-4E39-8171-5EEC297F4207}"/>
          </ac:spMkLst>
        </pc:spChg>
        <pc:spChg chg="del">
          <ac:chgData name="Jenna M Evans" userId="6c9f55aa-0478-479f-8655-88af9ac6cd37" providerId="ADAL" clId="{CA5FABD1-9EC7-41D3-B5DB-F8E60BB4F457}" dt="2024-03-19T22:36:57.647" v="5030"/>
          <ac:spMkLst>
            <pc:docMk/>
            <pc:sldMk cId="3872030616" sldId="260"/>
            <ac:spMk id="6163" creationId="{0421F718-8F86-42C4-86D6-42E6DB59749D}"/>
          </ac:spMkLst>
        </pc:spChg>
        <pc:spChg chg="del">
          <ac:chgData name="Jenna M Evans" userId="6c9f55aa-0478-479f-8655-88af9ac6cd37" providerId="ADAL" clId="{CA5FABD1-9EC7-41D3-B5DB-F8E60BB4F457}" dt="2024-03-19T22:36:57.647" v="5030"/>
          <ac:spMkLst>
            <pc:docMk/>
            <pc:sldMk cId="3872030616" sldId="260"/>
            <ac:spMk id="6165" creationId="{CE14FBD6-A8E7-4AAF-914D-B7E8BE5961BF}"/>
          </ac:spMkLst>
        </pc:spChg>
        <pc:picChg chg="del">
          <ac:chgData name="Jenna M Evans" userId="6c9f55aa-0478-479f-8655-88af9ac6cd37" providerId="ADAL" clId="{CA5FABD1-9EC7-41D3-B5DB-F8E60BB4F457}" dt="2024-03-19T22:36:57.647" v="5030"/>
          <ac:picMkLst>
            <pc:docMk/>
            <pc:sldMk cId="3872030616" sldId="260"/>
            <ac:picMk id="6153" creationId="{B92096A1-6AC3-46FB-979A-18F4AE8B9483}"/>
          </ac:picMkLst>
        </pc:picChg>
        <pc:picChg chg="del">
          <ac:chgData name="Jenna M Evans" userId="6c9f55aa-0478-479f-8655-88af9ac6cd37" providerId="ADAL" clId="{CA5FABD1-9EC7-41D3-B5DB-F8E60BB4F457}" dt="2024-03-19T22:36:57.647" v="5030"/>
          <ac:picMkLst>
            <pc:docMk/>
            <pc:sldMk cId="3872030616" sldId="260"/>
            <ac:picMk id="6155" creationId="{F728CD29-58B3-4F21-B30F-28798953D702}"/>
          </ac:picMkLst>
        </pc:picChg>
        <pc:picChg chg="del">
          <ac:chgData name="Jenna M Evans" userId="6c9f55aa-0478-479f-8655-88af9ac6cd37" providerId="ADAL" clId="{CA5FABD1-9EC7-41D3-B5DB-F8E60BB4F457}" dt="2024-03-19T22:36:57.647" v="5030"/>
          <ac:picMkLst>
            <pc:docMk/>
            <pc:sldMk cId="3872030616" sldId="260"/>
            <ac:picMk id="6159" creationId="{5ED4CF93-A4AC-4FA3-BE1C-E27B351DF730}"/>
          </ac:picMkLst>
        </pc:picChg>
        <pc:picChg chg="del">
          <ac:chgData name="Jenna M Evans" userId="6c9f55aa-0478-479f-8655-88af9ac6cd37" providerId="ADAL" clId="{CA5FABD1-9EC7-41D3-B5DB-F8E60BB4F457}" dt="2024-03-19T22:36:57.647" v="5030"/>
          <ac:picMkLst>
            <pc:docMk/>
            <pc:sldMk cId="3872030616" sldId="260"/>
            <ac:picMk id="6161" creationId="{4150C84B-F28C-46CF-A2DB-070F52404442}"/>
          </ac:picMkLst>
        </pc:picChg>
      </pc:sldChg>
      <pc:sldChg chg="modSp mod">
        <pc:chgData name="Jenna M Evans" userId="6c9f55aa-0478-479f-8655-88af9ac6cd37" providerId="ADAL" clId="{CA5FABD1-9EC7-41D3-B5DB-F8E60BB4F457}" dt="2024-03-19T22:39:22.123" v="5056" actId="2711"/>
        <pc:sldMkLst>
          <pc:docMk/>
          <pc:sldMk cId="4244966948" sldId="261"/>
        </pc:sldMkLst>
        <pc:spChg chg="mod">
          <ac:chgData name="Jenna M Evans" userId="6c9f55aa-0478-479f-8655-88af9ac6cd37" providerId="ADAL" clId="{CA5FABD1-9EC7-41D3-B5DB-F8E60BB4F457}" dt="2024-03-19T22:39:22.123" v="5056" actId="2711"/>
          <ac:spMkLst>
            <pc:docMk/>
            <pc:sldMk cId="4244966948" sldId="261"/>
            <ac:spMk id="3" creationId="{FDC7D045-1BC6-9F08-C31C-C24BFBC803F8}"/>
          </ac:spMkLst>
        </pc:spChg>
      </pc:sldChg>
      <pc:sldChg chg="addSp delSp modSp mod setBg setClrOvrMap delDesignElem">
        <pc:chgData name="Jenna M Evans" userId="6c9f55aa-0478-479f-8655-88af9ac6cd37" providerId="ADAL" clId="{CA5FABD1-9EC7-41D3-B5DB-F8E60BB4F457}" dt="2024-03-19T22:38:30.461" v="5050"/>
        <pc:sldMkLst>
          <pc:docMk/>
          <pc:sldMk cId="1503662711" sldId="262"/>
        </pc:sldMkLst>
        <pc:spChg chg="mod">
          <ac:chgData name="Jenna M Evans" userId="6c9f55aa-0478-479f-8655-88af9ac6cd37" providerId="ADAL" clId="{CA5FABD1-9EC7-41D3-B5DB-F8E60BB4F457}" dt="2024-03-19T22:38:00.709" v="5042" actId="26606"/>
          <ac:spMkLst>
            <pc:docMk/>
            <pc:sldMk cId="1503662711" sldId="262"/>
            <ac:spMk id="2" creationId="{8BD9C6EE-81F7-4404-9031-FBFAAFEB0CED}"/>
          </ac:spMkLst>
        </pc:spChg>
        <pc:spChg chg="mod">
          <ac:chgData name="Jenna M Evans" userId="6c9f55aa-0478-479f-8655-88af9ac6cd37" providerId="ADAL" clId="{CA5FABD1-9EC7-41D3-B5DB-F8E60BB4F457}" dt="2024-03-19T22:38:21.143" v="5044" actId="21"/>
          <ac:spMkLst>
            <pc:docMk/>
            <pc:sldMk cId="1503662711" sldId="262"/>
            <ac:spMk id="5" creationId="{A358BCAA-863E-9343-AE4B-F9FC4B21C43C}"/>
          </ac:spMkLst>
        </pc:spChg>
        <pc:spChg chg="add del">
          <ac:chgData name="Jenna M Evans" userId="6c9f55aa-0478-479f-8655-88af9ac6cd37" providerId="ADAL" clId="{CA5FABD1-9EC7-41D3-B5DB-F8E60BB4F457}" dt="2024-03-19T22:38:30.461" v="5050"/>
          <ac:spMkLst>
            <pc:docMk/>
            <pc:sldMk cId="1503662711" sldId="262"/>
            <ac:spMk id="4108" creationId="{44F3197D-248B-46C5-B6EE-003F4E0C6CF9}"/>
          </ac:spMkLst>
        </pc:spChg>
        <pc:spChg chg="del">
          <ac:chgData name="Jenna M Evans" userId="6c9f55aa-0478-479f-8655-88af9ac6cd37" providerId="ADAL" clId="{CA5FABD1-9EC7-41D3-B5DB-F8E60BB4F457}" dt="2024-03-19T22:36:57.647" v="5030"/>
          <ac:spMkLst>
            <pc:docMk/>
            <pc:sldMk cId="1503662711" sldId="262"/>
            <ac:spMk id="4109" creationId="{16BEC653-A047-40E7-A65C-5C7D3EDECCA6}"/>
          </ac:spMkLst>
        </pc:spChg>
        <pc:spChg chg="add del">
          <ac:chgData name="Jenna M Evans" userId="6c9f55aa-0478-479f-8655-88af9ac6cd37" providerId="ADAL" clId="{CA5FABD1-9EC7-41D3-B5DB-F8E60BB4F457}" dt="2024-03-19T22:38:30.461" v="5050"/>
          <ac:spMkLst>
            <pc:docMk/>
            <pc:sldMk cId="1503662711" sldId="262"/>
            <ac:spMk id="4114" creationId="{040549E2-C5A5-4ED5-80AB-070FEBDF5320}"/>
          </ac:spMkLst>
        </pc:spChg>
        <pc:spChg chg="del">
          <ac:chgData name="Jenna M Evans" userId="6c9f55aa-0478-479f-8655-88af9ac6cd37" providerId="ADAL" clId="{CA5FABD1-9EC7-41D3-B5DB-F8E60BB4F457}" dt="2024-03-19T22:36:57.647" v="5030"/>
          <ac:spMkLst>
            <pc:docMk/>
            <pc:sldMk cId="1503662711" sldId="262"/>
            <ac:spMk id="4115" creationId="{D43CBC87-A39A-44E4-9EE2-21CCD5CEDC04}"/>
          </ac:spMkLst>
        </pc:spChg>
        <pc:spChg chg="add del">
          <ac:chgData name="Jenna M Evans" userId="6c9f55aa-0478-479f-8655-88af9ac6cd37" providerId="ADAL" clId="{CA5FABD1-9EC7-41D3-B5DB-F8E60BB4F457}" dt="2024-03-19T22:38:30.461" v="5050"/>
          <ac:spMkLst>
            <pc:docMk/>
            <pc:sldMk cId="1503662711" sldId="262"/>
            <ac:spMk id="4116" creationId="{0F8EDF29-1535-4A6E-807D-812733F33EDB}"/>
          </ac:spMkLst>
        </pc:spChg>
        <pc:spChg chg="del">
          <ac:chgData name="Jenna M Evans" userId="6c9f55aa-0478-479f-8655-88af9ac6cd37" providerId="ADAL" clId="{CA5FABD1-9EC7-41D3-B5DB-F8E60BB4F457}" dt="2024-03-19T22:36:57.647" v="5030"/>
          <ac:spMkLst>
            <pc:docMk/>
            <pc:sldMk cId="1503662711" sldId="262"/>
            <ac:spMk id="4117" creationId="{81E3F4E1-B084-4FFF-9627-13782BE0BE4A}"/>
          </ac:spMkLst>
        </pc:spChg>
        <pc:spChg chg="del">
          <ac:chgData name="Jenna M Evans" userId="6c9f55aa-0478-479f-8655-88af9ac6cd37" providerId="ADAL" clId="{CA5FABD1-9EC7-41D3-B5DB-F8E60BB4F457}" dt="2024-03-19T22:36:57.647" v="5030"/>
          <ac:spMkLst>
            <pc:docMk/>
            <pc:sldMk cId="1503662711" sldId="262"/>
            <ac:spMk id="4119" creationId="{1F8051AB-C2F8-461F-812A-3E58862141B3}"/>
          </ac:spMkLst>
        </pc:spChg>
        <pc:spChg chg="del">
          <ac:chgData name="Jenna M Evans" userId="6c9f55aa-0478-479f-8655-88af9ac6cd37" providerId="ADAL" clId="{CA5FABD1-9EC7-41D3-B5DB-F8E60BB4F457}" dt="2024-03-19T22:36:57.647" v="5030"/>
          <ac:spMkLst>
            <pc:docMk/>
            <pc:sldMk cId="1503662711" sldId="262"/>
            <ac:spMk id="4121" creationId="{481E0C28-CB2F-425F-98C5-AF23B9B704DF}"/>
          </ac:spMkLst>
        </pc:spChg>
        <pc:spChg chg="del">
          <ac:chgData name="Jenna M Evans" userId="6c9f55aa-0478-479f-8655-88af9ac6cd37" providerId="ADAL" clId="{CA5FABD1-9EC7-41D3-B5DB-F8E60BB4F457}" dt="2024-03-19T22:36:57.647" v="5030"/>
          <ac:spMkLst>
            <pc:docMk/>
            <pc:sldMk cId="1503662711" sldId="262"/>
            <ac:spMk id="4123" creationId="{2DB2879C-F0B1-4195-A323-E97B6065A78E}"/>
          </ac:spMkLst>
        </pc:spChg>
        <pc:picChg chg="mod">
          <ac:chgData name="Jenna M Evans" userId="6c9f55aa-0478-479f-8655-88af9ac6cd37" providerId="ADAL" clId="{CA5FABD1-9EC7-41D3-B5DB-F8E60BB4F457}" dt="2024-03-19T22:38:00.709" v="5042" actId="26606"/>
          <ac:picMkLst>
            <pc:docMk/>
            <pc:sldMk cId="1503662711" sldId="262"/>
            <ac:picMk id="4098" creationId="{C635D76A-7C75-2716-A3BD-B38802860886}"/>
          </ac:picMkLst>
        </pc:picChg>
        <pc:picChg chg="mod">
          <ac:chgData name="Jenna M Evans" userId="6c9f55aa-0478-479f-8655-88af9ac6cd37" providerId="ADAL" clId="{CA5FABD1-9EC7-41D3-B5DB-F8E60BB4F457}" dt="2024-03-19T22:38:00.709" v="5042" actId="26606"/>
          <ac:picMkLst>
            <pc:docMk/>
            <pc:sldMk cId="1503662711" sldId="262"/>
            <ac:picMk id="4100" creationId="{0E3D389F-7473-92EC-8120-B4FAA608E2B2}"/>
          </ac:picMkLst>
        </pc:picChg>
        <pc:picChg chg="mod ord">
          <ac:chgData name="Jenna M Evans" userId="6c9f55aa-0478-479f-8655-88af9ac6cd37" providerId="ADAL" clId="{CA5FABD1-9EC7-41D3-B5DB-F8E60BB4F457}" dt="2024-03-19T22:38:00.709" v="5042" actId="26606"/>
          <ac:picMkLst>
            <pc:docMk/>
            <pc:sldMk cId="1503662711" sldId="262"/>
            <ac:picMk id="4102" creationId="{8529F458-40B7-5FB4-CCF6-D5A91724BE75}"/>
          </ac:picMkLst>
        </pc:picChg>
        <pc:picChg chg="add del">
          <ac:chgData name="Jenna M Evans" userId="6c9f55aa-0478-479f-8655-88af9ac6cd37" providerId="ADAL" clId="{CA5FABD1-9EC7-41D3-B5DB-F8E60BB4F457}" dt="2024-03-19T22:38:30.461" v="5050"/>
          <ac:picMkLst>
            <pc:docMk/>
            <pc:sldMk cId="1503662711" sldId="262"/>
            <ac:picMk id="4104" creationId="{844EE02A-F0F8-4A23-B21D-CF2066B65D30}"/>
          </ac:picMkLst>
        </pc:picChg>
        <pc:picChg chg="del">
          <ac:chgData name="Jenna M Evans" userId="6c9f55aa-0478-479f-8655-88af9ac6cd37" providerId="ADAL" clId="{CA5FABD1-9EC7-41D3-B5DB-F8E60BB4F457}" dt="2024-03-19T22:36:57.647" v="5030"/>
          <ac:picMkLst>
            <pc:docMk/>
            <pc:sldMk cId="1503662711" sldId="262"/>
            <ac:picMk id="4105" creationId="{B1115DF5-AFBD-4F66-AE21-09484AD45C96}"/>
          </ac:picMkLst>
        </pc:picChg>
        <pc:picChg chg="add del">
          <ac:chgData name="Jenna M Evans" userId="6c9f55aa-0478-479f-8655-88af9ac6cd37" providerId="ADAL" clId="{CA5FABD1-9EC7-41D3-B5DB-F8E60BB4F457}" dt="2024-03-19T22:38:30.461" v="5050"/>
          <ac:picMkLst>
            <pc:docMk/>
            <pc:sldMk cId="1503662711" sldId="262"/>
            <ac:picMk id="4106" creationId="{99F13062-7BB6-4A97-B661-CDE2EDEAE70E}"/>
          </ac:picMkLst>
        </pc:picChg>
        <pc:picChg chg="del">
          <ac:chgData name="Jenna M Evans" userId="6c9f55aa-0478-479f-8655-88af9ac6cd37" providerId="ADAL" clId="{CA5FABD1-9EC7-41D3-B5DB-F8E60BB4F457}" dt="2024-03-19T22:36:57.647" v="5030"/>
          <ac:picMkLst>
            <pc:docMk/>
            <pc:sldMk cId="1503662711" sldId="262"/>
            <ac:picMk id="4107" creationId="{33D1B7F8-74CC-4614-855A-84CC82628BE2}"/>
          </ac:picMkLst>
        </pc:picChg>
        <pc:picChg chg="add del">
          <ac:chgData name="Jenna M Evans" userId="6c9f55aa-0478-479f-8655-88af9ac6cd37" providerId="ADAL" clId="{CA5FABD1-9EC7-41D3-B5DB-F8E60BB4F457}" dt="2024-03-19T22:38:30.461" v="5050"/>
          <ac:picMkLst>
            <pc:docMk/>
            <pc:sldMk cId="1503662711" sldId="262"/>
            <ac:picMk id="4110" creationId="{FFC3E649-106F-4B41-9FF5-327536E4CFBD}"/>
          </ac:picMkLst>
        </pc:picChg>
        <pc:picChg chg="del">
          <ac:chgData name="Jenna M Evans" userId="6c9f55aa-0478-479f-8655-88af9ac6cd37" providerId="ADAL" clId="{CA5FABD1-9EC7-41D3-B5DB-F8E60BB4F457}" dt="2024-03-19T22:36:57.647" v="5030"/>
          <ac:picMkLst>
            <pc:docMk/>
            <pc:sldMk cId="1503662711" sldId="262"/>
            <ac:picMk id="4111" creationId="{1CA27089-EF20-428F-BEFB-D680CC61A243}"/>
          </ac:picMkLst>
        </pc:picChg>
        <pc:picChg chg="add del">
          <ac:chgData name="Jenna M Evans" userId="6c9f55aa-0478-479f-8655-88af9ac6cd37" providerId="ADAL" clId="{CA5FABD1-9EC7-41D3-B5DB-F8E60BB4F457}" dt="2024-03-19T22:38:30.461" v="5050"/>
          <ac:picMkLst>
            <pc:docMk/>
            <pc:sldMk cId="1503662711" sldId="262"/>
            <ac:picMk id="4112" creationId="{79F6731C-42C0-45DB-9F9A-B831CBEC5182}"/>
          </ac:picMkLst>
        </pc:picChg>
        <pc:picChg chg="del">
          <ac:chgData name="Jenna M Evans" userId="6c9f55aa-0478-479f-8655-88af9ac6cd37" providerId="ADAL" clId="{CA5FABD1-9EC7-41D3-B5DB-F8E60BB4F457}" dt="2024-03-19T22:36:57.647" v="5030"/>
          <ac:picMkLst>
            <pc:docMk/>
            <pc:sldMk cId="1503662711" sldId="262"/>
            <ac:picMk id="4113" creationId="{1BFA68AB-4F1A-4721-A4D2-0C578829A08F}"/>
          </ac:picMkLst>
        </pc:picChg>
      </pc:sldChg>
      <pc:sldChg chg="addSp delSp modSp mod setBg setClrOvrMap delDesignElem">
        <pc:chgData name="Jenna M Evans" userId="6c9f55aa-0478-479f-8655-88af9ac6cd37" providerId="ADAL" clId="{CA5FABD1-9EC7-41D3-B5DB-F8E60BB4F457}" dt="2024-03-19T22:55:23.604" v="5714" actId="33524"/>
        <pc:sldMkLst>
          <pc:docMk/>
          <pc:sldMk cId="3509209465" sldId="263"/>
        </pc:sldMkLst>
        <pc:spChg chg="mod">
          <ac:chgData name="Jenna M Evans" userId="6c9f55aa-0478-479f-8655-88af9ac6cd37" providerId="ADAL" clId="{CA5FABD1-9EC7-41D3-B5DB-F8E60BB4F457}" dt="2024-03-19T22:54:27.402" v="5701" actId="26606"/>
          <ac:spMkLst>
            <pc:docMk/>
            <pc:sldMk cId="3509209465" sldId="263"/>
            <ac:spMk id="2" creationId="{00309F26-D609-4813-85B0-10C747CFB0BD}"/>
          </ac:spMkLst>
        </pc:spChg>
        <pc:spChg chg="mod">
          <ac:chgData name="Jenna M Evans" userId="6c9f55aa-0478-479f-8655-88af9ac6cd37" providerId="ADAL" clId="{CA5FABD1-9EC7-41D3-B5DB-F8E60BB4F457}" dt="2024-03-19T22:55:17.580" v="5713" actId="255"/>
          <ac:spMkLst>
            <pc:docMk/>
            <pc:sldMk cId="3509209465" sldId="263"/>
            <ac:spMk id="3" creationId="{2385D56C-CFB6-4C07-BAEE-7AD15A136DC1}"/>
          </ac:spMkLst>
        </pc:spChg>
        <pc:spChg chg="mod">
          <ac:chgData name="Jenna M Evans" userId="6c9f55aa-0478-479f-8655-88af9ac6cd37" providerId="ADAL" clId="{CA5FABD1-9EC7-41D3-B5DB-F8E60BB4F457}" dt="2024-03-19T22:55:23.604" v="5714" actId="33524"/>
          <ac:spMkLst>
            <pc:docMk/>
            <pc:sldMk cId="3509209465" sldId="263"/>
            <ac:spMk id="10" creationId="{9F398FC9-02D7-4AB9-AE0C-0023846E55EA}"/>
          </ac:spMkLst>
        </pc:spChg>
        <pc:spChg chg="add del">
          <ac:chgData name="Jenna M Evans" userId="6c9f55aa-0478-479f-8655-88af9ac6cd37" providerId="ADAL" clId="{CA5FABD1-9EC7-41D3-B5DB-F8E60BB4F457}" dt="2024-03-19T22:54:27.354" v="5700" actId="26606"/>
          <ac:spMkLst>
            <pc:docMk/>
            <pc:sldMk cId="3509209465" sldId="263"/>
            <ac:spMk id="5130" creationId="{C393B4A7-6ABF-423D-A762-3CDB4897A833}"/>
          </ac:spMkLst>
        </pc:spChg>
        <pc:spChg chg="del">
          <ac:chgData name="Jenna M Evans" userId="6c9f55aa-0478-479f-8655-88af9ac6cd37" providerId="ADAL" clId="{CA5FABD1-9EC7-41D3-B5DB-F8E60BB4F457}" dt="2024-03-19T22:36:57.647" v="5030"/>
          <ac:spMkLst>
            <pc:docMk/>
            <pc:sldMk cId="3509209465" sldId="263"/>
            <ac:spMk id="5135" creationId="{5F27C211-3B72-4D83-B617-D63B404ADC43}"/>
          </ac:spMkLst>
        </pc:spChg>
        <pc:spChg chg="add del">
          <ac:chgData name="Jenna M Evans" userId="6c9f55aa-0478-479f-8655-88af9ac6cd37" providerId="ADAL" clId="{CA5FABD1-9EC7-41D3-B5DB-F8E60BB4F457}" dt="2024-03-19T22:54:27.354" v="5700" actId="26606"/>
          <ac:spMkLst>
            <pc:docMk/>
            <pc:sldMk cId="3509209465" sldId="263"/>
            <ac:spMk id="5136" creationId="{01AD250C-F2EA-449F-9B14-DF5BB674C500}"/>
          </ac:spMkLst>
        </pc:spChg>
        <pc:spChg chg="del">
          <ac:chgData name="Jenna M Evans" userId="6c9f55aa-0478-479f-8655-88af9ac6cd37" providerId="ADAL" clId="{CA5FABD1-9EC7-41D3-B5DB-F8E60BB4F457}" dt="2024-03-19T22:36:57.647" v="5030"/>
          <ac:spMkLst>
            <pc:docMk/>
            <pc:sldMk cId="3509209465" sldId="263"/>
            <ac:spMk id="5141" creationId="{8B24F55B-6511-4781-950F-F000AB52E857}"/>
          </ac:spMkLst>
        </pc:spChg>
        <pc:spChg chg="add">
          <ac:chgData name="Jenna M Evans" userId="6c9f55aa-0478-479f-8655-88af9ac6cd37" providerId="ADAL" clId="{CA5FABD1-9EC7-41D3-B5DB-F8E60BB4F457}" dt="2024-03-19T22:54:27.402" v="5701" actId="26606"/>
          <ac:spMkLst>
            <pc:docMk/>
            <pc:sldMk cId="3509209465" sldId="263"/>
            <ac:spMk id="5142" creationId="{C393B4A7-6ABF-423D-A762-3CDB4897A833}"/>
          </ac:spMkLst>
        </pc:spChg>
        <pc:spChg chg="del">
          <ac:chgData name="Jenna M Evans" userId="6c9f55aa-0478-479f-8655-88af9ac6cd37" providerId="ADAL" clId="{CA5FABD1-9EC7-41D3-B5DB-F8E60BB4F457}" dt="2024-03-19T22:36:57.647" v="5030"/>
          <ac:spMkLst>
            <pc:docMk/>
            <pc:sldMk cId="3509209465" sldId="263"/>
            <ac:spMk id="5143" creationId="{860B25B0-95C7-4815-B246-27A6657F39A9}"/>
          </ac:spMkLst>
        </pc:spChg>
        <pc:spChg chg="del">
          <ac:chgData name="Jenna M Evans" userId="6c9f55aa-0478-479f-8655-88af9ac6cd37" providerId="ADAL" clId="{CA5FABD1-9EC7-41D3-B5DB-F8E60BB4F457}" dt="2024-03-19T22:36:57.647" v="5030"/>
          <ac:spMkLst>
            <pc:docMk/>
            <pc:sldMk cId="3509209465" sldId="263"/>
            <ac:spMk id="5145" creationId="{932ED75E-4D82-45E0-B440-AE16A7E2ADA3}"/>
          </ac:spMkLst>
        </pc:spChg>
        <pc:spChg chg="del">
          <ac:chgData name="Jenna M Evans" userId="6c9f55aa-0478-479f-8655-88af9ac6cd37" providerId="ADAL" clId="{CA5FABD1-9EC7-41D3-B5DB-F8E60BB4F457}" dt="2024-03-19T22:36:57.647" v="5030"/>
          <ac:spMkLst>
            <pc:docMk/>
            <pc:sldMk cId="3509209465" sldId="263"/>
            <ac:spMk id="5147" creationId="{E76FB824-03B2-4773-B6D5-DD62528AEBCE}"/>
          </ac:spMkLst>
        </pc:spChg>
        <pc:spChg chg="add">
          <ac:chgData name="Jenna M Evans" userId="6c9f55aa-0478-479f-8655-88af9ac6cd37" providerId="ADAL" clId="{CA5FABD1-9EC7-41D3-B5DB-F8E60BB4F457}" dt="2024-03-19T22:54:27.402" v="5701" actId="26606"/>
          <ac:spMkLst>
            <pc:docMk/>
            <pc:sldMk cId="3509209465" sldId="263"/>
            <ac:spMk id="5148" creationId="{01AD250C-F2EA-449F-9B14-DF5BB674C500}"/>
          </ac:spMkLst>
        </pc:spChg>
        <pc:spChg chg="add">
          <ac:chgData name="Jenna M Evans" userId="6c9f55aa-0478-479f-8655-88af9ac6cd37" providerId="ADAL" clId="{CA5FABD1-9EC7-41D3-B5DB-F8E60BB4F457}" dt="2024-03-19T22:54:27.402" v="5701" actId="26606"/>
          <ac:spMkLst>
            <pc:docMk/>
            <pc:sldMk cId="3509209465" sldId="263"/>
            <ac:spMk id="5149" creationId="{B5541CD5-D7AC-4686-8783-CF5D1D4FC266}"/>
          </ac:spMkLst>
        </pc:spChg>
        <pc:spChg chg="add">
          <ac:chgData name="Jenna M Evans" userId="6c9f55aa-0478-479f-8655-88af9ac6cd37" providerId="ADAL" clId="{CA5FABD1-9EC7-41D3-B5DB-F8E60BB4F457}" dt="2024-03-19T22:54:27.402" v="5701" actId="26606"/>
          <ac:spMkLst>
            <pc:docMk/>
            <pc:sldMk cId="3509209465" sldId="263"/>
            <ac:spMk id="5150" creationId="{0420923D-0C6E-4656-9A01-EE9FB6345EB3}"/>
          </ac:spMkLst>
        </pc:spChg>
        <pc:spChg chg="add">
          <ac:chgData name="Jenna M Evans" userId="6c9f55aa-0478-479f-8655-88af9ac6cd37" providerId="ADAL" clId="{CA5FABD1-9EC7-41D3-B5DB-F8E60BB4F457}" dt="2024-03-19T22:54:27.402" v="5701" actId="26606"/>
          <ac:spMkLst>
            <pc:docMk/>
            <pc:sldMk cId="3509209465" sldId="263"/>
            <ac:spMk id="5151" creationId="{904D0A95-DEAA-4B8D-A340-BEC3A5DBCDDB}"/>
          </ac:spMkLst>
        </pc:spChg>
        <pc:picChg chg="mod">
          <ac:chgData name="Jenna M Evans" userId="6c9f55aa-0478-479f-8655-88af9ac6cd37" providerId="ADAL" clId="{CA5FABD1-9EC7-41D3-B5DB-F8E60BB4F457}" dt="2024-03-19T22:54:55.617" v="5707" actId="1076"/>
          <ac:picMkLst>
            <pc:docMk/>
            <pc:sldMk cId="3509209465" sldId="263"/>
            <ac:picMk id="4" creationId="{B12A2A60-0CB1-4FCD-8237-74E8BDEE6409}"/>
          </ac:picMkLst>
        </pc:picChg>
        <pc:picChg chg="mod">
          <ac:chgData name="Jenna M Evans" userId="6c9f55aa-0478-479f-8655-88af9ac6cd37" providerId="ADAL" clId="{CA5FABD1-9EC7-41D3-B5DB-F8E60BB4F457}" dt="2024-03-19T22:54:57.420" v="5708" actId="1076"/>
          <ac:picMkLst>
            <pc:docMk/>
            <pc:sldMk cId="3509209465" sldId="263"/>
            <ac:picMk id="6" creationId="{401DFC20-C08B-4763-82FF-04F40BE00095}"/>
          </ac:picMkLst>
        </pc:picChg>
        <pc:picChg chg="mod">
          <ac:chgData name="Jenna M Evans" userId="6c9f55aa-0478-479f-8655-88af9ac6cd37" providerId="ADAL" clId="{CA5FABD1-9EC7-41D3-B5DB-F8E60BB4F457}" dt="2024-03-19T22:55:03.408" v="5711" actId="1076"/>
          <ac:picMkLst>
            <pc:docMk/>
            <pc:sldMk cId="3509209465" sldId="263"/>
            <ac:picMk id="5122" creationId="{1A9DF40C-2697-BD49-CFA7-88BB8E3B7CD0}"/>
          </ac:picMkLst>
        </pc:picChg>
        <pc:picChg chg="mod">
          <ac:chgData name="Jenna M Evans" userId="6c9f55aa-0478-479f-8655-88af9ac6cd37" providerId="ADAL" clId="{CA5FABD1-9EC7-41D3-B5DB-F8E60BB4F457}" dt="2024-03-19T22:55:01.625" v="5710" actId="1076"/>
          <ac:picMkLst>
            <pc:docMk/>
            <pc:sldMk cId="3509209465" sldId="263"/>
            <ac:picMk id="5124" creationId="{72BF3E8B-A950-C201-0A8C-7E5C822B319A}"/>
          </ac:picMkLst>
        </pc:picChg>
        <pc:picChg chg="mod">
          <ac:chgData name="Jenna M Evans" userId="6c9f55aa-0478-479f-8655-88af9ac6cd37" providerId="ADAL" clId="{CA5FABD1-9EC7-41D3-B5DB-F8E60BB4F457}" dt="2024-03-19T22:54:59.461" v="5709" actId="1076"/>
          <ac:picMkLst>
            <pc:docMk/>
            <pc:sldMk cId="3509209465" sldId="263"/>
            <ac:picMk id="5126" creationId="{8DD5E1F8-976C-B93D-BE09-A0E4C6C2E71E}"/>
          </ac:picMkLst>
        </pc:picChg>
        <pc:picChg chg="add del">
          <ac:chgData name="Jenna M Evans" userId="6c9f55aa-0478-479f-8655-88af9ac6cd37" providerId="ADAL" clId="{CA5FABD1-9EC7-41D3-B5DB-F8E60BB4F457}" dt="2024-03-19T22:54:27.354" v="5700" actId="26606"/>
          <ac:picMkLst>
            <pc:docMk/>
            <pc:sldMk cId="3509209465" sldId="263"/>
            <ac:picMk id="5128" creationId="{F1B8F9CB-890B-4CB8-B503-188A763E2FC1}"/>
          </ac:picMkLst>
        </pc:picChg>
        <pc:picChg chg="add del">
          <ac:chgData name="Jenna M Evans" userId="6c9f55aa-0478-479f-8655-88af9ac6cd37" providerId="ADAL" clId="{CA5FABD1-9EC7-41D3-B5DB-F8E60BB4F457}" dt="2024-03-19T22:54:27.354" v="5700" actId="26606"/>
          <ac:picMkLst>
            <pc:docMk/>
            <pc:sldMk cId="3509209465" sldId="263"/>
            <ac:picMk id="5129" creationId="{AA632AB4-3837-4FD0-8B62-0A18B573F46D}"/>
          </ac:picMkLst>
        </pc:picChg>
        <pc:picChg chg="del">
          <ac:chgData name="Jenna M Evans" userId="6c9f55aa-0478-479f-8655-88af9ac6cd37" providerId="ADAL" clId="{CA5FABD1-9EC7-41D3-B5DB-F8E60BB4F457}" dt="2024-03-19T22:36:57.647" v="5030"/>
          <ac:picMkLst>
            <pc:docMk/>
            <pc:sldMk cId="3509209465" sldId="263"/>
            <ac:picMk id="5131" creationId="{C715DC6F-052E-4EDE-A74B-047632EA1EC2}"/>
          </ac:picMkLst>
        </pc:picChg>
        <pc:picChg chg="add del">
          <ac:chgData name="Jenna M Evans" userId="6c9f55aa-0478-479f-8655-88af9ac6cd37" providerId="ADAL" clId="{CA5FABD1-9EC7-41D3-B5DB-F8E60BB4F457}" dt="2024-03-19T22:54:27.354" v="5700" actId="26606"/>
          <ac:picMkLst>
            <pc:docMk/>
            <pc:sldMk cId="3509209465" sldId="263"/>
            <ac:picMk id="5132" creationId="{9CD2319A-6FA9-4EFB-9EDF-7304467425E8}"/>
          </ac:picMkLst>
        </pc:picChg>
        <pc:picChg chg="del">
          <ac:chgData name="Jenna M Evans" userId="6c9f55aa-0478-479f-8655-88af9ac6cd37" providerId="ADAL" clId="{CA5FABD1-9EC7-41D3-B5DB-F8E60BB4F457}" dt="2024-03-19T22:36:57.647" v="5030"/>
          <ac:picMkLst>
            <pc:docMk/>
            <pc:sldMk cId="3509209465" sldId="263"/>
            <ac:picMk id="5133" creationId="{515B249B-C1B9-4C06-93BC-5B0FE82FC834}"/>
          </ac:picMkLst>
        </pc:picChg>
        <pc:picChg chg="add del">
          <ac:chgData name="Jenna M Evans" userId="6c9f55aa-0478-479f-8655-88af9ac6cd37" providerId="ADAL" clId="{CA5FABD1-9EC7-41D3-B5DB-F8E60BB4F457}" dt="2024-03-19T22:54:27.354" v="5700" actId="26606"/>
          <ac:picMkLst>
            <pc:docMk/>
            <pc:sldMk cId="3509209465" sldId="263"/>
            <ac:picMk id="5134" creationId="{D1692A93-3514-4486-8B67-CCA4E0259BCB}"/>
          </ac:picMkLst>
        </pc:picChg>
        <pc:picChg chg="del">
          <ac:chgData name="Jenna M Evans" userId="6c9f55aa-0478-479f-8655-88af9ac6cd37" providerId="ADAL" clId="{CA5FABD1-9EC7-41D3-B5DB-F8E60BB4F457}" dt="2024-03-19T22:36:57.647" v="5030"/>
          <ac:picMkLst>
            <pc:docMk/>
            <pc:sldMk cId="3509209465" sldId="263"/>
            <ac:picMk id="5137" creationId="{063669BB-B593-41AA-88AF-DF4F5E26B3EB}"/>
          </ac:picMkLst>
        </pc:picChg>
        <pc:picChg chg="add">
          <ac:chgData name="Jenna M Evans" userId="6c9f55aa-0478-479f-8655-88af9ac6cd37" providerId="ADAL" clId="{CA5FABD1-9EC7-41D3-B5DB-F8E60BB4F457}" dt="2024-03-19T22:54:27.402" v="5701" actId="26606"/>
          <ac:picMkLst>
            <pc:docMk/>
            <pc:sldMk cId="3509209465" sldId="263"/>
            <ac:picMk id="5138" creationId="{F1B8F9CB-890B-4CB8-B503-188A763E2FC1}"/>
          </ac:picMkLst>
        </pc:picChg>
        <pc:picChg chg="del">
          <ac:chgData name="Jenna M Evans" userId="6c9f55aa-0478-479f-8655-88af9ac6cd37" providerId="ADAL" clId="{CA5FABD1-9EC7-41D3-B5DB-F8E60BB4F457}" dt="2024-03-19T22:36:57.647" v="5030"/>
          <ac:picMkLst>
            <pc:docMk/>
            <pc:sldMk cId="3509209465" sldId="263"/>
            <ac:picMk id="5139" creationId="{2A95CA20-A5B7-4232-9498-E1325736C58B}"/>
          </ac:picMkLst>
        </pc:picChg>
        <pc:picChg chg="add">
          <ac:chgData name="Jenna M Evans" userId="6c9f55aa-0478-479f-8655-88af9ac6cd37" providerId="ADAL" clId="{CA5FABD1-9EC7-41D3-B5DB-F8E60BB4F457}" dt="2024-03-19T22:54:27.402" v="5701" actId="26606"/>
          <ac:picMkLst>
            <pc:docMk/>
            <pc:sldMk cId="3509209465" sldId="263"/>
            <ac:picMk id="5140" creationId="{AA632AB4-3837-4FD0-8B62-0A18B573F46D}"/>
          </ac:picMkLst>
        </pc:picChg>
        <pc:picChg chg="add">
          <ac:chgData name="Jenna M Evans" userId="6c9f55aa-0478-479f-8655-88af9ac6cd37" providerId="ADAL" clId="{CA5FABD1-9EC7-41D3-B5DB-F8E60BB4F457}" dt="2024-03-19T22:54:27.402" v="5701" actId="26606"/>
          <ac:picMkLst>
            <pc:docMk/>
            <pc:sldMk cId="3509209465" sldId="263"/>
            <ac:picMk id="5144" creationId="{9CD2319A-6FA9-4EFB-9EDF-7304467425E8}"/>
          </ac:picMkLst>
        </pc:picChg>
        <pc:picChg chg="add">
          <ac:chgData name="Jenna M Evans" userId="6c9f55aa-0478-479f-8655-88af9ac6cd37" providerId="ADAL" clId="{CA5FABD1-9EC7-41D3-B5DB-F8E60BB4F457}" dt="2024-03-19T22:54:27.402" v="5701" actId="26606"/>
          <ac:picMkLst>
            <pc:docMk/>
            <pc:sldMk cId="3509209465" sldId="263"/>
            <ac:picMk id="5146" creationId="{D1692A93-3514-4486-8B67-CCA4E0259BCB}"/>
          </ac:picMkLst>
        </pc:picChg>
      </pc:sldChg>
      <pc:sldChg chg="addSp modSp mod">
        <pc:chgData name="Jenna M Evans" userId="6c9f55aa-0478-479f-8655-88af9ac6cd37" providerId="ADAL" clId="{CA5FABD1-9EC7-41D3-B5DB-F8E60BB4F457}" dt="2024-03-19T23:08:20.309" v="5741"/>
        <pc:sldMkLst>
          <pc:docMk/>
          <pc:sldMk cId="2130464357" sldId="264"/>
        </pc:sldMkLst>
        <pc:spChg chg="mod">
          <ac:chgData name="Jenna M Evans" userId="6c9f55aa-0478-479f-8655-88af9ac6cd37" providerId="ADAL" clId="{CA5FABD1-9EC7-41D3-B5DB-F8E60BB4F457}" dt="2024-03-19T22:36:58.011" v="5034" actId="27636"/>
          <ac:spMkLst>
            <pc:docMk/>
            <pc:sldMk cId="2130464357" sldId="264"/>
            <ac:spMk id="3" creationId="{9A63EBE0-E7A5-47EF-A6D4-3026874445D1}"/>
          </ac:spMkLst>
        </pc:spChg>
        <pc:spChg chg="add mod">
          <ac:chgData name="Jenna M Evans" userId="6c9f55aa-0478-479f-8655-88af9ac6cd37" providerId="ADAL" clId="{CA5FABD1-9EC7-41D3-B5DB-F8E60BB4F457}" dt="2024-03-19T23:05:01.743" v="5740" actId="20577"/>
          <ac:spMkLst>
            <pc:docMk/>
            <pc:sldMk cId="2130464357" sldId="264"/>
            <ac:spMk id="5" creationId="{83620E1D-0A78-EC4D-6B8F-70BEC4D3BB5B}"/>
          </ac:spMkLst>
        </pc:spChg>
        <pc:picChg chg="mod">
          <ac:chgData name="Jenna M Evans" userId="6c9f55aa-0478-479f-8655-88af9ac6cd37" providerId="ADAL" clId="{CA5FABD1-9EC7-41D3-B5DB-F8E60BB4F457}" dt="2024-03-19T23:08:20.309" v="5741"/>
          <ac:picMkLst>
            <pc:docMk/>
            <pc:sldMk cId="2130464357" sldId="264"/>
            <ac:picMk id="2" creationId="{F8C42D58-E65C-551C-2754-E5E350F05E2A}"/>
          </ac:picMkLst>
        </pc:picChg>
      </pc:sldChg>
      <pc:sldChg chg="delSp delDesignElem">
        <pc:chgData name="Jenna M Evans" userId="6c9f55aa-0478-479f-8655-88af9ac6cd37" providerId="ADAL" clId="{CA5FABD1-9EC7-41D3-B5DB-F8E60BB4F457}" dt="2024-03-19T22:36:57.647" v="5030"/>
        <pc:sldMkLst>
          <pc:docMk/>
          <pc:sldMk cId="1017739840" sldId="265"/>
        </pc:sldMkLst>
        <pc:spChg chg="del">
          <ac:chgData name="Jenna M Evans" userId="6c9f55aa-0478-479f-8655-88af9ac6cd37" providerId="ADAL" clId="{CA5FABD1-9EC7-41D3-B5DB-F8E60BB4F457}" dt="2024-03-19T22:36:57.647" v="5030"/>
          <ac:spMkLst>
            <pc:docMk/>
            <pc:sldMk cId="1017739840" sldId="265"/>
            <ac:spMk id="8207" creationId="{DA39934F-BA31-4EAB-8F07-B7BC0C1184F6}"/>
          </ac:spMkLst>
        </pc:spChg>
        <pc:spChg chg="del">
          <ac:chgData name="Jenna M Evans" userId="6c9f55aa-0478-479f-8655-88af9ac6cd37" providerId="ADAL" clId="{CA5FABD1-9EC7-41D3-B5DB-F8E60BB4F457}" dt="2024-03-19T22:36:57.647" v="5030"/>
          <ac:spMkLst>
            <pc:docMk/>
            <pc:sldMk cId="1017739840" sldId="265"/>
            <ac:spMk id="8213" creationId="{A1F53C16-110D-48FF-8758-DEFA5587E673}"/>
          </ac:spMkLst>
        </pc:spChg>
        <pc:spChg chg="del">
          <ac:chgData name="Jenna M Evans" userId="6c9f55aa-0478-479f-8655-88af9ac6cd37" providerId="ADAL" clId="{CA5FABD1-9EC7-41D3-B5DB-F8E60BB4F457}" dt="2024-03-19T22:36:57.647" v="5030"/>
          <ac:spMkLst>
            <pc:docMk/>
            <pc:sldMk cId="1017739840" sldId="265"/>
            <ac:spMk id="8215" creationId="{FD40F5F4-9D5D-4D13-8278-4130410F28DC}"/>
          </ac:spMkLst>
        </pc:spChg>
        <pc:spChg chg="del">
          <ac:chgData name="Jenna M Evans" userId="6c9f55aa-0478-479f-8655-88af9ac6cd37" providerId="ADAL" clId="{CA5FABD1-9EC7-41D3-B5DB-F8E60BB4F457}" dt="2024-03-19T22:36:57.647" v="5030"/>
          <ac:spMkLst>
            <pc:docMk/>
            <pc:sldMk cId="1017739840" sldId="265"/>
            <ac:spMk id="8217" creationId="{503FE109-96F1-4BF8-A026-E839633C5D94}"/>
          </ac:spMkLst>
        </pc:spChg>
        <pc:spChg chg="del">
          <ac:chgData name="Jenna M Evans" userId="6c9f55aa-0478-479f-8655-88af9ac6cd37" providerId="ADAL" clId="{CA5FABD1-9EC7-41D3-B5DB-F8E60BB4F457}" dt="2024-03-19T22:36:57.647" v="5030"/>
          <ac:spMkLst>
            <pc:docMk/>
            <pc:sldMk cId="1017739840" sldId="265"/>
            <ac:spMk id="8219" creationId="{2C2A2583-463E-4E27-BD0A-B2A0198651CA}"/>
          </ac:spMkLst>
        </pc:spChg>
        <pc:picChg chg="del">
          <ac:chgData name="Jenna M Evans" userId="6c9f55aa-0478-479f-8655-88af9ac6cd37" providerId="ADAL" clId="{CA5FABD1-9EC7-41D3-B5DB-F8E60BB4F457}" dt="2024-03-19T22:36:57.647" v="5030"/>
          <ac:picMkLst>
            <pc:docMk/>
            <pc:sldMk cId="1017739840" sldId="265"/>
            <ac:picMk id="8203" creationId="{6746EE5F-7B0D-4F1D-81B8-246D8D4D7171}"/>
          </ac:picMkLst>
        </pc:picChg>
        <pc:picChg chg="del">
          <ac:chgData name="Jenna M Evans" userId="6c9f55aa-0478-479f-8655-88af9ac6cd37" providerId="ADAL" clId="{CA5FABD1-9EC7-41D3-B5DB-F8E60BB4F457}" dt="2024-03-19T22:36:57.647" v="5030"/>
          <ac:picMkLst>
            <pc:docMk/>
            <pc:sldMk cId="1017739840" sldId="265"/>
            <ac:picMk id="8205" creationId="{47CB13AD-FE4C-4805-9D6D-5A0D35D92E13}"/>
          </ac:picMkLst>
        </pc:picChg>
        <pc:picChg chg="del">
          <ac:chgData name="Jenna M Evans" userId="6c9f55aa-0478-479f-8655-88af9ac6cd37" providerId="ADAL" clId="{CA5FABD1-9EC7-41D3-B5DB-F8E60BB4F457}" dt="2024-03-19T22:36:57.647" v="5030"/>
          <ac:picMkLst>
            <pc:docMk/>
            <pc:sldMk cId="1017739840" sldId="265"/>
            <ac:picMk id="8209" creationId="{7EADE83A-4644-48B1-8E5E-300E3A7374CC}"/>
          </ac:picMkLst>
        </pc:picChg>
        <pc:picChg chg="del">
          <ac:chgData name="Jenna M Evans" userId="6c9f55aa-0478-479f-8655-88af9ac6cd37" providerId="ADAL" clId="{CA5FABD1-9EC7-41D3-B5DB-F8E60BB4F457}" dt="2024-03-19T22:36:57.647" v="5030"/>
          <ac:picMkLst>
            <pc:docMk/>
            <pc:sldMk cId="1017739840" sldId="265"/>
            <ac:picMk id="8211" creationId="{CB2EAC29-F6E1-40BF-88B2-7571EFBF4939}"/>
          </ac:picMkLst>
        </pc:picChg>
      </pc:sldChg>
      <pc:sldChg chg="delSp modSp mod delDesignElem">
        <pc:chgData name="Jenna M Evans" userId="6c9f55aa-0478-479f-8655-88af9ac6cd37" providerId="ADAL" clId="{CA5FABD1-9EC7-41D3-B5DB-F8E60BB4F457}" dt="2024-03-19T22:39:35.178" v="5057" actId="14100"/>
        <pc:sldMkLst>
          <pc:docMk/>
          <pc:sldMk cId="464900006" sldId="266"/>
        </pc:sldMkLst>
        <pc:spChg chg="del">
          <ac:chgData name="Jenna M Evans" userId="6c9f55aa-0478-479f-8655-88af9ac6cd37" providerId="ADAL" clId="{CA5FABD1-9EC7-41D3-B5DB-F8E60BB4F457}" dt="2024-03-19T22:36:57.647" v="5030"/>
          <ac:spMkLst>
            <pc:docMk/>
            <pc:sldMk cId="464900006" sldId="266"/>
            <ac:spMk id="14" creationId="{FF07F078-164B-492F-91EE-8AAFB69D2AFE}"/>
          </ac:spMkLst>
        </pc:spChg>
        <pc:spChg chg="del">
          <ac:chgData name="Jenna M Evans" userId="6c9f55aa-0478-479f-8655-88af9ac6cd37" providerId="ADAL" clId="{CA5FABD1-9EC7-41D3-B5DB-F8E60BB4F457}" dt="2024-03-19T22:36:57.647" v="5030"/>
          <ac:spMkLst>
            <pc:docMk/>
            <pc:sldMk cId="464900006" sldId="266"/>
            <ac:spMk id="20" creationId="{6BBB11FD-F6B4-44FE-885F-5A744BC95A6F}"/>
          </ac:spMkLst>
        </pc:spChg>
        <pc:spChg chg="del">
          <ac:chgData name="Jenna M Evans" userId="6c9f55aa-0478-479f-8655-88af9ac6cd37" providerId="ADAL" clId="{CA5FABD1-9EC7-41D3-B5DB-F8E60BB4F457}" dt="2024-03-19T22:36:57.647" v="5030"/>
          <ac:spMkLst>
            <pc:docMk/>
            <pc:sldMk cId="464900006" sldId="266"/>
            <ac:spMk id="22" creationId="{AE8C6FAD-C4EC-4E55-B993-960E1956FDD1}"/>
          </ac:spMkLst>
        </pc:spChg>
        <pc:spChg chg="del">
          <ac:chgData name="Jenna M Evans" userId="6c9f55aa-0478-479f-8655-88af9ac6cd37" providerId="ADAL" clId="{CA5FABD1-9EC7-41D3-B5DB-F8E60BB4F457}" dt="2024-03-19T22:36:57.647" v="5030"/>
          <ac:spMkLst>
            <pc:docMk/>
            <pc:sldMk cId="464900006" sldId="266"/>
            <ac:spMk id="7193" creationId="{AEBE9F1A-B38D-446E-83AE-14B17CE77FF2}"/>
          </ac:spMkLst>
        </pc:spChg>
        <pc:spChg chg="del">
          <ac:chgData name="Jenna M Evans" userId="6c9f55aa-0478-479f-8655-88af9ac6cd37" providerId="ADAL" clId="{CA5FABD1-9EC7-41D3-B5DB-F8E60BB4F457}" dt="2024-03-19T22:36:57.647" v="5030"/>
          <ac:spMkLst>
            <pc:docMk/>
            <pc:sldMk cId="464900006" sldId="266"/>
            <ac:spMk id="7196" creationId="{5E3EB826-A471-488F-9E8A-D65528A3C0CA}"/>
          </ac:spMkLst>
        </pc:spChg>
        <pc:spChg chg="del">
          <ac:chgData name="Jenna M Evans" userId="6c9f55aa-0478-479f-8655-88af9ac6cd37" providerId="ADAL" clId="{CA5FABD1-9EC7-41D3-B5DB-F8E60BB4F457}" dt="2024-03-19T22:36:57.647" v="5030"/>
          <ac:spMkLst>
            <pc:docMk/>
            <pc:sldMk cId="464900006" sldId="266"/>
            <ac:spMk id="7197" creationId="{B0487C8F-7D6C-4EAF-A9A5-45D8E94FC2C9}"/>
          </ac:spMkLst>
        </pc:spChg>
        <pc:spChg chg="del">
          <ac:chgData name="Jenna M Evans" userId="6c9f55aa-0478-479f-8655-88af9ac6cd37" providerId="ADAL" clId="{CA5FABD1-9EC7-41D3-B5DB-F8E60BB4F457}" dt="2024-03-19T22:36:57.647" v="5030"/>
          <ac:spMkLst>
            <pc:docMk/>
            <pc:sldMk cId="464900006" sldId="266"/>
            <ac:spMk id="7198" creationId="{1578DA0F-394A-417D-892B-8253831A2587}"/>
          </ac:spMkLst>
        </pc:spChg>
        <pc:picChg chg="mod">
          <ac:chgData name="Jenna M Evans" userId="6c9f55aa-0478-479f-8655-88af9ac6cd37" providerId="ADAL" clId="{CA5FABD1-9EC7-41D3-B5DB-F8E60BB4F457}" dt="2024-03-19T22:39:35.178" v="5057" actId="14100"/>
          <ac:picMkLst>
            <pc:docMk/>
            <pc:sldMk cId="464900006" sldId="266"/>
            <ac:picMk id="5" creationId="{D5C107A4-C6EF-4ECF-997C-CF07E6A58EB5}"/>
          </ac:picMkLst>
        </pc:picChg>
        <pc:picChg chg="del">
          <ac:chgData name="Jenna M Evans" userId="6c9f55aa-0478-479f-8655-88af9ac6cd37" providerId="ADAL" clId="{CA5FABD1-9EC7-41D3-B5DB-F8E60BB4F457}" dt="2024-03-19T22:36:57.647" v="5030"/>
          <ac:picMkLst>
            <pc:docMk/>
            <pc:sldMk cId="464900006" sldId="266"/>
            <ac:picMk id="10" creationId="{37329D4F-5A01-4BB4-A35D-781D1E1D604A}"/>
          </ac:picMkLst>
        </pc:picChg>
        <pc:picChg chg="del">
          <ac:chgData name="Jenna M Evans" userId="6c9f55aa-0478-479f-8655-88af9ac6cd37" providerId="ADAL" clId="{CA5FABD1-9EC7-41D3-B5DB-F8E60BB4F457}" dt="2024-03-19T22:36:57.647" v="5030"/>
          <ac:picMkLst>
            <pc:docMk/>
            <pc:sldMk cId="464900006" sldId="266"/>
            <ac:picMk id="12" creationId="{2748B185-C68B-4495-B065-281A0FAB635D}"/>
          </ac:picMkLst>
        </pc:picChg>
        <pc:picChg chg="del">
          <ac:chgData name="Jenna M Evans" userId="6c9f55aa-0478-479f-8655-88af9ac6cd37" providerId="ADAL" clId="{CA5FABD1-9EC7-41D3-B5DB-F8E60BB4F457}" dt="2024-03-19T22:36:57.647" v="5030"/>
          <ac:picMkLst>
            <pc:docMk/>
            <pc:sldMk cId="464900006" sldId="266"/>
            <ac:picMk id="16" creationId="{55A5E009-BF31-4C8C-8BE8-6E85E414C38B}"/>
          </ac:picMkLst>
        </pc:picChg>
        <pc:picChg chg="del">
          <ac:chgData name="Jenna M Evans" userId="6c9f55aa-0478-479f-8655-88af9ac6cd37" providerId="ADAL" clId="{CA5FABD1-9EC7-41D3-B5DB-F8E60BB4F457}" dt="2024-03-19T22:36:57.647" v="5030"/>
          <ac:picMkLst>
            <pc:docMk/>
            <pc:sldMk cId="464900006" sldId="266"/>
            <ac:picMk id="18" creationId="{DD896669-65D0-40FA-8B5A-1746A0B03CF8}"/>
          </ac:picMkLst>
        </pc:picChg>
        <pc:picChg chg="del">
          <ac:chgData name="Jenna M Evans" userId="6c9f55aa-0478-479f-8655-88af9ac6cd37" providerId="ADAL" clId="{CA5FABD1-9EC7-41D3-B5DB-F8E60BB4F457}" dt="2024-03-19T22:36:57.647" v="5030"/>
          <ac:picMkLst>
            <pc:docMk/>
            <pc:sldMk cId="464900006" sldId="266"/>
            <ac:picMk id="7191" creationId="{C9ECDD5C-152A-4CC7-8333-0F367B3A62EA}"/>
          </ac:picMkLst>
        </pc:picChg>
        <pc:picChg chg="del">
          <ac:chgData name="Jenna M Evans" userId="6c9f55aa-0478-479f-8655-88af9ac6cd37" providerId="ADAL" clId="{CA5FABD1-9EC7-41D3-B5DB-F8E60BB4F457}" dt="2024-03-19T22:36:57.647" v="5030"/>
          <ac:picMkLst>
            <pc:docMk/>
            <pc:sldMk cId="464900006" sldId="266"/>
            <ac:picMk id="7192" creationId="{7F5C92A3-369B-43F3-BDCE-E560B1B0EC89}"/>
          </ac:picMkLst>
        </pc:picChg>
        <pc:picChg chg="del">
          <ac:chgData name="Jenna M Evans" userId="6c9f55aa-0478-479f-8655-88af9ac6cd37" providerId="ADAL" clId="{CA5FABD1-9EC7-41D3-B5DB-F8E60BB4F457}" dt="2024-03-19T22:36:57.647" v="5030"/>
          <ac:picMkLst>
            <pc:docMk/>
            <pc:sldMk cId="464900006" sldId="266"/>
            <ac:picMk id="7194" creationId="{915B5014-A7EC-4BA6-9C83-8840CF81DB28}"/>
          </ac:picMkLst>
        </pc:picChg>
        <pc:picChg chg="del">
          <ac:chgData name="Jenna M Evans" userId="6c9f55aa-0478-479f-8655-88af9ac6cd37" providerId="ADAL" clId="{CA5FABD1-9EC7-41D3-B5DB-F8E60BB4F457}" dt="2024-03-19T22:36:57.647" v="5030"/>
          <ac:picMkLst>
            <pc:docMk/>
            <pc:sldMk cId="464900006" sldId="266"/>
            <ac:picMk id="7195" creationId="{022C43AB-86D7-420D-8AD7-DC0A15FDD0AF}"/>
          </ac:picMkLst>
        </pc:picChg>
      </pc:sldChg>
      <pc:sldChg chg="delSp delDesignElem">
        <pc:chgData name="Jenna M Evans" userId="6c9f55aa-0478-479f-8655-88af9ac6cd37" providerId="ADAL" clId="{CA5FABD1-9EC7-41D3-B5DB-F8E60BB4F457}" dt="2024-03-19T22:36:57.647" v="5030"/>
        <pc:sldMkLst>
          <pc:docMk/>
          <pc:sldMk cId="1953241073" sldId="267"/>
        </pc:sldMkLst>
        <pc:spChg chg="del">
          <ac:chgData name="Jenna M Evans" userId="6c9f55aa-0478-479f-8655-88af9ac6cd37" providerId="ADAL" clId="{CA5FABD1-9EC7-41D3-B5DB-F8E60BB4F457}" dt="2024-03-19T22:36:57.647" v="5030"/>
          <ac:spMkLst>
            <pc:docMk/>
            <pc:sldMk cId="1953241073" sldId="267"/>
            <ac:spMk id="73" creationId="{4C6C9A81-EBD8-4A7D-BE1B-7520E2A46FCD}"/>
          </ac:spMkLst>
        </pc:spChg>
        <pc:spChg chg="del">
          <ac:chgData name="Jenna M Evans" userId="6c9f55aa-0478-479f-8655-88af9ac6cd37" providerId="ADAL" clId="{CA5FABD1-9EC7-41D3-B5DB-F8E60BB4F457}" dt="2024-03-19T22:36:57.647" v="5030"/>
          <ac:spMkLst>
            <pc:docMk/>
            <pc:sldMk cId="1953241073" sldId="267"/>
            <ac:spMk id="76" creationId="{1CFBC036-F1E2-42B1-B205-11560583B5BB}"/>
          </ac:spMkLst>
        </pc:spChg>
        <pc:spChg chg="del">
          <ac:chgData name="Jenna M Evans" userId="6c9f55aa-0478-479f-8655-88af9ac6cd37" providerId="ADAL" clId="{CA5FABD1-9EC7-41D3-B5DB-F8E60BB4F457}" dt="2024-03-19T22:36:57.647" v="5030"/>
          <ac:spMkLst>
            <pc:docMk/>
            <pc:sldMk cId="1953241073" sldId="267"/>
            <ac:spMk id="77" creationId="{1722D4CF-3103-401A-A2A5-38A028A5E4BD}"/>
          </ac:spMkLst>
        </pc:spChg>
        <pc:spChg chg="del">
          <ac:chgData name="Jenna M Evans" userId="6c9f55aa-0478-479f-8655-88af9ac6cd37" providerId="ADAL" clId="{CA5FABD1-9EC7-41D3-B5DB-F8E60BB4F457}" dt="2024-03-19T22:36:57.647" v="5030"/>
          <ac:spMkLst>
            <pc:docMk/>
            <pc:sldMk cId="1953241073" sldId="267"/>
            <ac:spMk id="78" creationId="{363E7767-027E-40C4-8117-FB4A7FC9495B}"/>
          </ac:spMkLst>
        </pc:spChg>
        <pc:spChg chg="del">
          <ac:chgData name="Jenna M Evans" userId="6c9f55aa-0478-479f-8655-88af9ac6cd37" providerId="ADAL" clId="{CA5FABD1-9EC7-41D3-B5DB-F8E60BB4F457}" dt="2024-03-19T22:36:57.647" v="5030"/>
          <ac:spMkLst>
            <pc:docMk/>
            <pc:sldMk cId="1953241073" sldId="267"/>
            <ac:spMk id="79" creationId="{E576DD09-A1E9-4DCA-9B2C-D12D2C8098DC}"/>
          </ac:spMkLst>
        </pc:spChg>
        <pc:picChg chg="del">
          <ac:chgData name="Jenna M Evans" userId="6c9f55aa-0478-479f-8655-88af9ac6cd37" providerId="ADAL" clId="{CA5FABD1-9EC7-41D3-B5DB-F8E60BB4F457}" dt="2024-03-19T22:36:57.647" v="5030"/>
          <ac:picMkLst>
            <pc:docMk/>
            <pc:sldMk cId="1953241073" sldId="267"/>
            <ac:picMk id="71" creationId="{BED40652-2041-40A8-BD19-217432266812}"/>
          </ac:picMkLst>
        </pc:picChg>
        <pc:picChg chg="del">
          <ac:chgData name="Jenna M Evans" userId="6c9f55aa-0478-479f-8655-88af9ac6cd37" providerId="ADAL" clId="{CA5FABD1-9EC7-41D3-B5DB-F8E60BB4F457}" dt="2024-03-19T22:36:57.647" v="5030"/>
          <ac:picMkLst>
            <pc:docMk/>
            <pc:sldMk cId="1953241073" sldId="267"/>
            <ac:picMk id="72" creationId="{3F9E3962-D4A6-4AE1-88E9-74BCE5EB88F5}"/>
          </ac:picMkLst>
        </pc:picChg>
        <pc:picChg chg="del">
          <ac:chgData name="Jenna M Evans" userId="6c9f55aa-0478-479f-8655-88af9ac6cd37" providerId="ADAL" clId="{CA5FABD1-9EC7-41D3-B5DB-F8E60BB4F457}" dt="2024-03-19T22:36:57.647" v="5030"/>
          <ac:picMkLst>
            <pc:docMk/>
            <pc:sldMk cId="1953241073" sldId="267"/>
            <ac:picMk id="74" creationId="{79C71F41-5AA1-428C-A1E3-0BD5A769116D}"/>
          </ac:picMkLst>
        </pc:picChg>
        <pc:picChg chg="del">
          <ac:chgData name="Jenna M Evans" userId="6c9f55aa-0478-479f-8655-88af9ac6cd37" providerId="ADAL" clId="{CA5FABD1-9EC7-41D3-B5DB-F8E60BB4F457}" dt="2024-03-19T22:36:57.647" v="5030"/>
          <ac:picMkLst>
            <pc:docMk/>
            <pc:sldMk cId="1953241073" sldId="267"/>
            <ac:picMk id="75" creationId="{8AA17048-7FB7-46CB-B99B-8D9D66ECA5B6}"/>
          </ac:picMkLst>
        </pc:picChg>
      </pc:sldChg>
      <pc:sldChg chg="modSp mod">
        <pc:chgData name="Jenna M Evans" userId="6c9f55aa-0478-479f-8655-88af9ac6cd37" providerId="ADAL" clId="{CA5FABD1-9EC7-41D3-B5DB-F8E60BB4F457}" dt="2024-03-19T22:59:08.866" v="5720"/>
        <pc:sldMkLst>
          <pc:docMk/>
          <pc:sldMk cId="2003833745" sldId="268"/>
        </pc:sldMkLst>
        <pc:spChg chg="mod">
          <ac:chgData name="Jenna M Evans" userId="6c9f55aa-0478-479f-8655-88af9ac6cd37" providerId="ADAL" clId="{CA5FABD1-9EC7-41D3-B5DB-F8E60BB4F457}" dt="2024-03-19T22:59:08.866" v="5720"/>
          <ac:spMkLst>
            <pc:docMk/>
            <pc:sldMk cId="2003833745" sldId="268"/>
            <ac:spMk id="3" creationId="{2D3EA605-4662-4B1D-9677-553682E290C5}"/>
          </ac:spMkLst>
        </pc:spChg>
      </pc:sldChg>
      <pc:sldChg chg="delSp delDesignElem">
        <pc:chgData name="Jenna M Evans" userId="6c9f55aa-0478-479f-8655-88af9ac6cd37" providerId="ADAL" clId="{CA5FABD1-9EC7-41D3-B5DB-F8E60BB4F457}" dt="2024-03-19T22:36:57.647" v="5030"/>
        <pc:sldMkLst>
          <pc:docMk/>
          <pc:sldMk cId="3696737412" sldId="269"/>
        </pc:sldMkLst>
        <pc:spChg chg="del">
          <ac:chgData name="Jenna M Evans" userId="6c9f55aa-0478-479f-8655-88af9ac6cd37" providerId="ADAL" clId="{CA5FABD1-9EC7-41D3-B5DB-F8E60BB4F457}" dt="2024-03-19T22:36:57.647" v="5030"/>
          <ac:spMkLst>
            <pc:docMk/>
            <pc:sldMk cId="3696737412" sldId="269"/>
            <ac:spMk id="9235" creationId="{F0C6A2AD-3250-4097-A84B-939453B75CB0}"/>
          </ac:spMkLst>
        </pc:spChg>
        <pc:spChg chg="del">
          <ac:chgData name="Jenna M Evans" userId="6c9f55aa-0478-479f-8655-88af9ac6cd37" providerId="ADAL" clId="{CA5FABD1-9EC7-41D3-B5DB-F8E60BB4F457}" dt="2024-03-19T22:36:57.647" v="5030"/>
          <ac:spMkLst>
            <pc:docMk/>
            <pc:sldMk cId="3696737412" sldId="269"/>
            <ac:spMk id="9238" creationId="{B9C04DC5-313B-4FE4-B868-5672A376419F}"/>
          </ac:spMkLst>
        </pc:spChg>
        <pc:spChg chg="del">
          <ac:chgData name="Jenna M Evans" userId="6c9f55aa-0478-479f-8655-88af9ac6cd37" providerId="ADAL" clId="{CA5FABD1-9EC7-41D3-B5DB-F8E60BB4F457}" dt="2024-03-19T22:36:57.647" v="5030"/>
          <ac:spMkLst>
            <pc:docMk/>
            <pc:sldMk cId="3696737412" sldId="269"/>
            <ac:spMk id="9241" creationId="{329FDD08-42D8-4AFF-90E5-5DAA5BC4CBD8}"/>
          </ac:spMkLst>
        </pc:spChg>
        <pc:picChg chg="del">
          <ac:chgData name="Jenna M Evans" userId="6c9f55aa-0478-479f-8655-88af9ac6cd37" providerId="ADAL" clId="{CA5FABD1-9EC7-41D3-B5DB-F8E60BB4F457}" dt="2024-03-19T22:36:57.647" v="5030"/>
          <ac:picMkLst>
            <pc:docMk/>
            <pc:sldMk cId="3696737412" sldId="269"/>
            <ac:picMk id="9236" creationId="{7594FC8B-8CD2-407F-94F1-9C71F5AEC2B6}"/>
          </ac:picMkLst>
        </pc:picChg>
        <pc:picChg chg="del">
          <ac:chgData name="Jenna M Evans" userId="6c9f55aa-0478-479f-8655-88af9ac6cd37" providerId="ADAL" clId="{CA5FABD1-9EC7-41D3-B5DB-F8E60BB4F457}" dt="2024-03-19T22:36:57.647" v="5030"/>
          <ac:picMkLst>
            <pc:docMk/>
            <pc:sldMk cId="3696737412" sldId="269"/>
            <ac:picMk id="9237" creationId="{DBABC971-8D40-4A4F-AC60-28B9172789B9}"/>
          </ac:picMkLst>
        </pc:picChg>
        <pc:picChg chg="del">
          <ac:chgData name="Jenna M Evans" userId="6c9f55aa-0478-479f-8655-88af9ac6cd37" providerId="ADAL" clId="{CA5FABD1-9EC7-41D3-B5DB-F8E60BB4F457}" dt="2024-03-19T22:36:57.647" v="5030"/>
          <ac:picMkLst>
            <pc:docMk/>
            <pc:sldMk cId="3696737412" sldId="269"/>
            <ac:picMk id="9239" creationId="{791AE23E-90C9-4963-96E2-8DADBFC3BC09}"/>
          </ac:picMkLst>
        </pc:picChg>
        <pc:picChg chg="del">
          <ac:chgData name="Jenna M Evans" userId="6c9f55aa-0478-479f-8655-88af9ac6cd37" providerId="ADAL" clId="{CA5FABD1-9EC7-41D3-B5DB-F8E60BB4F457}" dt="2024-03-19T22:36:57.647" v="5030"/>
          <ac:picMkLst>
            <pc:docMk/>
            <pc:sldMk cId="3696737412" sldId="269"/>
            <ac:picMk id="9240" creationId="{C5F93E90-4379-4AAC-B021-E5FA6D974AED}"/>
          </ac:picMkLst>
        </pc:picChg>
      </pc:sldChg>
      <pc:sldChg chg="delSp delDesignElem">
        <pc:chgData name="Jenna M Evans" userId="6c9f55aa-0478-479f-8655-88af9ac6cd37" providerId="ADAL" clId="{CA5FABD1-9EC7-41D3-B5DB-F8E60BB4F457}" dt="2024-03-19T22:36:57.647" v="5030"/>
        <pc:sldMkLst>
          <pc:docMk/>
          <pc:sldMk cId="2939716981" sldId="271"/>
        </pc:sldMkLst>
        <pc:spChg chg="del">
          <ac:chgData name="Jenna M Evans" userId="6c9f55aa-0478-479f-8655-88af9ac6cd37" providerId="ADAL" clId="{CA5FABD1-9EC7-41D3-B5DB-F8E60BB4F457}" dt="2024-03-19T22:36:57.647" v="5030"/>
          <ac:spMkLst>
            <pc:docMk/>
            <pc:sldMk cId="2939716981" sldId="271"/>
            <ac:spMk id="11277" creationId="{D42CF425-7213-4F89-B0FF-4C2BDDD9C680}"/>
          </ac:spMkLst>
        </pc:spChg>
        <pc:spChg chg="del">
          <ac:chgData name="Jenna M Evans" userId="6c9f55aa-0478-479f-8655-88af9ac6cd37" providerId="ADAL" clId="{CA5FABD1-9EC7-41D3-B5DB-F8E60BB4F457}" dt="2024-03-19T22:36:57.647" v="5030"/>
          <ac:spMkLst>
            <pc:docMk/>
            <pc:sldMk cId="2939716981" sldId="271"/>
            <ac:spMk id="11283" creationId="{202A25CB-1ED1-4C87-AB49-8D3BC684D1CE}"/>
          </ac:spMkLst>
        </pc:spChg>
        <pc:spChg chg="del">
          <ac:chgData name="Jenna M Evans" userId="6c9f55aa-0478-479f-8655-88af9ac6cd37" providerId="ADAL" clId="{CA5FABD1-9EC7-41D3-B5DB-F8E60BB4F457}" dt="2024-03-19T22:36:57.647" v="5030"/>
          <ac:spMkLst>
            <pc:docMk/>
            <pc:sldMk cId="2939716981" sldId="271"/>
            <ac:spMk id="11285" creationId="{EADB8294-BBF5-4EE7-8D08-DDECD12A1E3A}"/>
          </ac:spMkLst>
        </pc:spChg>
        <pc:spChg chg="del">
          <ac:chgData name="Jenna M Evans" userId="6c9f55aa-0478-479f-8655-88af9ac6cd37" providerId="ADAL" clId="{CA5FABD1-9EC7-41D3-B5DB-F8E60BB4F457}" dt="2024-03-19T22:36:57.647" v="5030"/>
          <ac:spMkLst>
            <pc:docMk/>
            <pc:sldMk cId="2939716981" sldId="271"/>
            <ac:spMk id="11287" creationId="{C2AA68CD-BBCC-4482-B4F9-3EBE3A75D098}"/>
          </ac:spMkLst>
        </pc:spChg>
        <pc:spChg chg="del">
          <ac:chgData name="Jenna M Evans" userId="6c9f55aa-0478-479f-8655-88af9ac6cd37" providerId="ADAL" clId="{CA5FABD1-9EC7-41D3-B5DB-F8E60BB4F457}" dt="2024-03-19T22:36:57.647" v="5030"/>
          <ac:spMkLst>
            <pc:docMk/>
            <pc:sldMk cId="2939716981" sldId="271"/>
            <ac:spMk id="11289" creationId="{B58816D9-9E81-4B2B-95D3-C398BF15E19C}"/>
          </ac:spMkLst>
        </pc:spChg>
        <pc:spChg chg="del">
          <ac:chgData name="Jenna M Evans" userId="6c9f55aa-0478-479f-8655-88af9ac6cd37" providerId="ADAL" clId="{CA5FABD1-9EC7-41D3-B5DB-F8E60BB4F457}" dt="2024-03-19T22:36:57.647" v="5030"/>
          <ac:spMkLst>
            <pc:docMk/>
            <pc:sldMk cId="2939716981" sldId="271"/>
            <ac:spMk id="11291" creationId="{BD26E291-370D-448F-BDB9-9A5999D46F05}"/>
          </ac:spMkLst>
        </pc:spChg>
        <pc:picChg chg="del">
          <ac:chgData name="Jenna M Evans" userId="6c9f55aa-0478-479f-8655-88af9ac6cd37" providerId="ADAL" clId="{CA5FABD1-9EC7-41D3-B5DB-F8E60BB4F457}" dt="2024-03-19T22:36:57.647" v="5030"/>
          <ac:picMkLst>
            <pc:docMk/>
            <pc:sldMk cId="2939716981" sldId="271"/>
            <ac:picMk id="11273" creationId="{412E3267-7ABE-412B-8580-47EC0D1F61FE}"/>
          </ac:picMkLst>
        </pc:picChg>
        <pc:picChg chg="del">
          <ac:chgData name="Jenna M Evans" userId="6c9f55aa-0478-479f-8655-88af9ac6cd37" providerId="ADAL" clId="{CA5FABD1-9EC7-41D3-B5DB-F8E60BB4F457}" dt="2024-03-19T22:36:57.647" v="5030"/>
          <ac:picMkLst>
            <pc:docMk/>
            <pc:sldMk cId="2939716981" sldId="271"/>
            <ac:picMk id="11275" creationId="{20B62C5A-2250-4380-AB23-DB87446CCED0}"/>
          </ac:picMkLst>
        </pc:picChg>
        <pc:picChg chg="del">
          <ac:chgData name="Jenna M Evans" userId="6c9f55aa-0478-479f-8655-88af9ac6cd37" providerId="ADAL" clId="{CA5FABD1-9EC7-41D3-B5DB-F8E60BB4F457}" dt="2024-03-19T22:36:57.647" v="5030"/>
          <ac:picMkLst>
            <pc:docMk/>
            <pc:sldMk cId="2939716981" sldId="271"/>
            <ac:picMk id="11279" creationId="{D35DA97D-88F8-4249-B650-4FC9FD50A382}"/>
          </ac:picMkLst>
        </pc:picChg>
        <pc:picChg chg="del">
          <ac:chgData name="Jenna M Evans" userId="6c9f55aa-0478-479f-8655-88af9ac6cd37" providerId="ADAL" clId="{CA5FABD1-9EC7-41D3-B5DB-F8E60BB4F457}" dt="2024-03-19T22:36:57.647" v="5030"/>
          <ac:picMkLst>
            <pc:docMk/>
            <pc:sldMk cId="2939716981" sldId="271"/>
            <ac:picMk id="11281" creationId="{43F38673-6E30-4BAE-AC67-0B283EBF4291}"/>
          </ac:picMkLst>
        </pc:picChg>
      </pc:sldChg>
      <pc:sldChg chg="addSp delSp modSp mod delDesignElem">
        <pc:chgData name="Jenna M Evans" userId="6c9f55aa-0478-479f-8655-88af9ac6cd37" providerId="ADAL" clId="{CA5FABD1-9EC7-41D3-B5DB-F8E60BB4F457}" dt="2024-03-19T22:40:12.422" v="5059" actId="26606"/>
        <pc:sldMkLst>
          <pc:docMk/>
          <pc:sldMk cId="2072105266" sldId="272"/>
        </pc:sldMkLst>
        <pc:spChg chg="mod">
          <ac:chgData name="Jenna M Evans" userId="6c9f55aa-0478-479f-8655-88af9ac6cd37" providerId="ADAL" clId="{CA5FABD1-9EC7-41D3-B5DB-F8E60BB4F457}" dt="2024-03-19T22:40:12.422" v="5059" actId="26606"/>
          <ac:spMkLst>
            <pc:docMk/>
            <pc:sldMk cId="2072105266" sldId="272"/>
            <ac:spMk id="2" creationId="{6477283E-8823-49D8-8455-17086999771B}"/>
          </ac:spMkLst>
        </pc:spChg>
        <pc:spChg chg="mod">
          <ac:chgData name="Jenna M Evans" userId="6c9f55aa-0478-479f-8655-88af9ac6cd37" providerId="ADAL" clId="{CA5FABD1-9EC7-41D3-B5DB-F8E60BB4F457}" dt="2024-03-19T22:40:12.422" v="5059" actId="26606"/>
          <ac:spMkLst>
            <pc:docMk/>
            <pc:sldMk cId="2072105266" sldId="272"/>
            <ac:spMk id="3" creationId="{07B47C49-3418-F055-B629-90CC52A92D39}"/>
          </ac:spMkLst>
        </pc:spChg>
        <pc:spChg chg="mod">
          <ac:chgData name="Jenna M Evans" userId="6c9f55aa-0478-479f-8655-88af9ac6cd37" providerId="ADAL" clId="{CA5FABD1-9EC7-41D3-B5DB-F8E60BB4F457}" dt="2024-03-19T22:40:12.422" v="5059" actId="26606"/>
          <ac:spMkLst>
            <pc:docMk/>
            <pc:sldMk cId="2072105266" sldId="272"/>
            <ac:spMk id="8" creationId="{F4800ECB-A82B-4EC8-9B7D-DE706EB96651}"/>
          </ac:spMkLst>
        </pc:spChg>
        <pc:spChg chg="mod">
          <ac:chgData name="Jenna M Evans" userId="6c9f55aa-0478-479f-8655-88af9ac6cd37" providerId="ADAL" clId="{CA5FABD1-9EC7-41D3-B5DB-F8E60BB4F457}" dt="2024-03-19T22:40:12.422" v="5059" actId="26606"/>
          <ac:spMkLst>
            <pc:docMk/>
            <pc:sldMk cId="2072105266" sldId="272"/>
            <ac:spMk id="10" creationId="{BAF90397-87AC-45C6-A404-89302C878BAF}"/>
          </ac:spMkLst>
        </pc:spChg>
        <pc:spChg chg="add">
          <ac:chgData name="Jenna M Evans" userId="6c9f55aa-0478-479f-8655-88af9ac6cd37" providerId="ADAL" clId="{CA5FABD1-9EC7-41D3-B5DB-F8E60BB4F457}" dt="2024-03-19T22:40:12.422" v="5059" actId="26606"/>
          <ac:spMkLst>
            <pc:docMk/>
            <pc:sldMk cId="2072105266" sldId="272"/>
            <ac:spMk id="20" creationId="{C393B4A7-6ABF-423D-A762-3CDB4897A833}"/>
          </ac:spMkLst>
        </pc:spChg>
        <pc:spChg chg="add">
          <ac:chgData name="Jenna M Evans" userId="6c9f55aa-0478-479f-8655-88af9ac6cd37" providerId="ADAL" clId="{CA5FABD1-9EC7-41D3-B5DB-F8E60BB4F457}" dt="2024-03-19T22:40:12.422" v="5059" actId="26606"/>
          <ac:spMkLst>
            <pc:docMk/>
            <pc:sldMk cId="2072105266" sldId="272"/>
            <ac:spMk id="26" creationId="{01AD250C-F2EA-449F-9B14-DF5BB674C500}"/>
          </ac:spMkLst>
        </pc:spChg>
        <pc:spChg chg="add">
          <ac:chgData name="Jenna M Evans" userId="6c9f55aa-0478-479f-8655-88af9ac6cd37" providerId="ADAL" clId="{CA5FABD1-9EC7-41D3-B5DB-F8E60BB4F457}" dt="2024-03-19T22:40:12.422" v="5059" actId="26606"/>
          <ac:spMkLst>
            <pc:docMk/>
            <pc:sldMk cId="2072105266" sldId="272"/>
            <ac:spMk id="28" creationId="{47AEA421-5F29-4BA7-9360-2501B5987921}"/>
          </ac:spMkLst>
        </pc:spChg>
        <pc:spChg chg="add">
          <ac:chgData name="Jenna M Evans" userId="6c9f55aa-0478-479f-8655-88af9ac6cd37" providerId="ADAL" clId="{CA5FABD1-9EC7-41D3-B5DB-F8E60BB4F457}" dt="2024-03-19T22:40:12.422" v="5059" actId="26606"/>
          <ac:spMkLst>
            <pc:docMk/>
            <pc:sldMk cId="2072105266" sldId="272"/>
            <ac:spMk id="30" creationId="{9348F0CB-4904-4DEF-BDD4-ADEC2DCCCBD7}"/>
          </ac:spMkLst>
        </pc:spChg>
        <pc:spChg chg="add">
          <ac:chgData name="Jenna M Evans" userId="6c9f55aa-0478-479f-8655-88af9ac6cd37" providerId="ADAL" clId="{CA5FABD1-9EC7-41D3-B5DB-F8E60BB4F457}" dt="2024-03-19T22:40:12.422" v="5059" actId="26606"/>
          <ac:spMkLst>
            <pc:docMk/>
            <pc:sldMk cId="2072105266" sldId="272"/>
            <ac:spMk id="32" creationId="{1583E1B8-79B3-49BB-8704-58E4AB1AF213}"/>
          </ac:spMkLst>
        </pc:spChg>
        <pc:spChg chg="add">
          <ac:chgData name="Jenna M Evans" userId="6c9f55aa-0478-479f-8655-88af9ac6cd37" providerId="ADAL" clId="{CA5FABD1-9EC7-41D3-B5DB-F8E60BB4F457}" dt="2024-03-19T22:40:12.422" v="5059" actId="26606"/>
          <ac:spMkLst>
            <pc:docMk/>
            <pc:sldMk cId="2072105266" sldId="272"/>
            <ac:spMk id="34" creationId="{7BB34D5F-2B87-438E-8236-69C6068D47A4}"/>
          </ac:spMkLst>
        </pc:spChg>
        <pc:spChg chg="del">
          <ac:chgData name="Jenna M Evans" userId="6c9f55aa-0478-479f-8655-88af9ac6cd37" providerId="ADAL" clId="{CA5FABD1-9EC7-41D3-B5DB-F8E60BB4F457}" dt="2024-03-19T22:36:57.647" v="5030"/>
          <ac:spMkLst>
            <pc:docMk/>
            <pc:sldMk cId="2072105266" sldId="272"/>
            <ac:spMk id="46" creationId="{E76FB824-03B2-4773-B6D5-DD62528AEBCE}"/>
          </ac:spMkLst>
        </pc:spChg>
        <pc:spChg chg="del">
          <ac:chgData name="Jenna M Evans" userId="6c9f55aa-0478-479f-8655-88af9ac6cd37" providerId="ADAL" clId="{CA5FABD1-9EC7-41D3-B5DB-F8E60BB4F457}" dt="2024-03-19T22:36:57.647" v="5030"/>
          <ac:spMkLst>
            <pc:docMk/>
            <pc:sldMk cId="2072105266" sldId="272"/>
            <ac:spMk id="47" creationId="{5F27C211-3B72-4D83-B617-D63B404ADC43}"/>
          </ac:spMkLst>
        </pc:spChg>
        <pc:spChg chg="del">
          <ac:chgData name="Jenna M Evans" userId="6c9f55aa-0478-479f-8655-88af9ac6cd37" providerId="ADAL" clId="{CA5FABD1-9EC7-41D3-B5DB-F8E60BB4F457}" dt="2024-03-19T22:36:57.647" v="5030"/>
          <ac:spMkLst>
            <pc:docMk/>
            <pc:sldMk cId="2072105266" sldId="272"/>
            <ac:spMk id="50" creationId="{8B24F55B-6511-4781-950F-F000AB52E857}"/>
          </ac:spMkLst>
        </pc:spChg>
        <pc:spChg chg="del">
          <ac:chgData name="Jenna M Evans" userId="6c9f55aa-0478-479f-8655-88af9ac6cd37" providerId="ADAL" clId="{CA5FABD1-9EC7-41D3-B5DB-F8E60BB4F457}" dt="2024-03-19T22:36:57.647" v="5030"/>
          <ac:spMkLst>
            <pc:docMk/>
            <pc:sldMk cId="2072105266" sldId="272"/>
            <ac:spMk id="51" creationId="{860B25B0-95C7-4815-B246-27A6657F39A9}"/>
          </ac:spMkLst>
        </pc:spChg>
        <pc:spChg chg="del">
          <ac:chgData name="Jenna M Evans" userId="6c9f55aa-0478-479f-8655-88af9ac6cd37" providerId="ADAL" clId="{CA5FABD1-9EC7-41D3-B5DB-F8E60BB4F457}" dt="2024-03-19T22:36:57.647" v="5030"/>
          <ac:spMkLst>
            <pc:docMk/>
            <pc:sldMk cId="2072105266" sldId="272"/>
            <ac:spMk id="52" creationId="{932ED75E-4D82-45E0-B440-AE16A7E2ADA3}"/>
          </ac:spMkLst>
        </pc:spChg>
        <pc:picChg chg="mod">
          <ac:chgData name="Jenna M Evans" userId="6c9f55aa-0478-479f-8655-88af9ac6cd37" providerId="ADAL" clId="{CA5FABD1-9EC7-41D3-B5DB-F8E60BB4F457}" dt="2024-03-19T22:40:12.422" v="5059" actId="26606"/>
          <ac:picMkLst>
            <pc:docMk/>
            <pc:sldMk cId="2072105266" sldId="272"/>
            <ac:picMk id="4" creationId="{CBBC23B5-0A38-42DA-8554-A7C4176C7C5D}"/>
          </ac:picMkLst>
        </pc:picChg>
        <pc:picChg chg="mod">
          <ac:chgData name="Jenna M Evans" userId="6c9f55aa-0478-479f-8655-88af9ac6cd37" providerId="ADAL" clId="{CA5FABD1-9EC7-41D3-B5DB-F8E60BB4F457}" dt="2024-03-19T22:40:12.422" v="5059" actId="26606"/>
          <ac:picMkLst>
            <pc:docMk/>
            <pc:sldMk cId="2072105266" sldId="272"/>
            <ac:picMk id="6" creationId="{857E6005-971B-49A9-B0EC-C93BBC4320C9}"/>
          </ac:picMkLst>
        </pc:picChg>
        <pc:picChg chg="mod">
          <ac:chgData name="Jenna M Evans" userId="6c9f55aa-0478-479f-8655-88af9ac6cd37" providerId="ADAL" clId="{CA5FABD1-9EC7-41D3-B5DB-F8E60BB4F457}" dt="2024-03-19T22:40:12.422" v="5059" actId="26606"/>
          <ac:picMkLst>
            <pc:docMk/>
            <pc:sldMk cId="2072105266" sldId="272"/>
            <ac:picMk id="11" creationId="{953F79B4-E354-4942-91BF-F572C7F36AE0}"/>
          </ac:picMkLst>
        </pc:picChg>
        <pc:picChg chg="add">
          <ac:chgData name="Jenna M Evans" userId="6c9f55aa-0478-479f-8655-88af9ac6cd37" providerId="ADAL" clId="{CA5FABD1-9EC7-41D3-B5DB-F8E60BB4F457}" dt="2024-03-19T22:40:12.422" v="5059" actId="26606"/>
          <ac:picMkLst>
            <pc:docMk/>
            <pc:sldMk cId="2072105266" sldId="272"/>
            <ac:picMk id="16" creationId="{F1B8F9CB-890B-4CB8-B503-188A763E2FC1}"/>
          </ac:picMkLst>
        </pc:picChg>
        <pc:picChg chg="add">
          <ac:chgData name="Jenna M Evans" userId="6c9f55aa-0478-479f-8655-88af9ac6cd37" providerId="ADAL" clId="{CA5FABD1-9EC7-41D3-B5DB-F8E60BB4F457}" dt="2024-03-19T22:40:12.422" v="5059" actId="26606"/>
          <ac:picMkLst>
            <pc:docMk/>
            <pc:sldMk cId="2072105266" sldId="272"/>
            <ac:picMk id="18" creationId="{AA632AB4-3837-4FD0-8B62-0A18B573F46D}"/>
          </ac:picMkLst>
        </pc:picChg>
        <pc:picChg chg="add">
          <ac:chgData name="Jenna M Evans" userId="6c9f55aa-0478-479f-8655-88af9ac6cd37" providerId="ADAL" clId="{CA5FABD1-9EC7-41D3-B5DB-F8E60BB4F457}" dt="2024-03-19T22:40:12.422" v="5059" actId="26606"/>
          <ac:picMkLst>
            <pc:docMk/>
            <pc:sldMk cId="2072105266" sldId="272"/>
            <ac:picMk id="22" creationId="{9CD2319A-6FA9-4EFB-9EDF-7304467425E8}"/>
          </ac:picMkLst>
        </pc:picChg>
        <pc:picChg chg="add">
          <ac:chgData name="Jenna M Evans" userId="6c9f55aa-0478-479f-8655-88af9ac6cd37" providerId="ADAL" clId="{CA5FABD1-9EC7-41D3-B5DB-F8E60BB4F457}" dt="2024-03-19T22:40:12.422" v="5059" actId="26606"/>
          <ac:picMkLst>
            <pc:docMk/>
            <pc:sldMk cId="2072105266" sldId="272"/>
            <ac:picMk id="24" creationId="{D1692A93-3514-4486-8B67-CCA4E0259BCB}"/>
          </ac:picMkLst>
        </pc:picChg>
        <pc:picChg chg="del">
          <ac:chgData name="Jenna M Evans" userId="6c9f55aa-0478-479f-8655-88af9ac6cd37" providerId="ADAL" clId="{CA5FABD1-9EC7-41D3-B5DB-F8E60BB4F457}" dt="2024-03-19T22:36:57.647" v="5030"/>
          <ac:picMkLst>
            <pc:docMk/>
            <pc:sldMk cId="2072105266" sldId="272"/>
            <ac:picMk id="43" creationId="{C715DC6F-052E-4EDE-A74B-047632EA1EC2}"/>
          </ac:picMkLst>
        </pc:picChg>
        <pc:picChg chg="del">
          <ac:chgData name="Jenna M Evans" userId="6c9f55aa-0478-479f-8655-88af9ac6cd37" providerId="ADAL" clId="{CA5FABD1-9EC7-41D3-B5DB-F8E60BB4F457}" dt="2024-03-19T22:36:57.647" v="5030"/>
          <ac:picMkLst>
            <pc:docMk/>
            <pc:sldMk cId="2072105266" sldId="272"/>
            <ac:picMk id="45" creationId="{515B249B-C1B9-4C06-93BC-5B0FE82FC834}"/>
          </ac:picMkLst>
        </pc:picChg>
        <pc:picChg chg="del">
          <ac:chgData name="Jenna M Evans" userId="6c9f55aa-0478-479f-8655-88af9ac6cd37" providerId="ADAL" clId="{CA5FABD1-9EC7-41D3-B5DB-F8E60BB4F457}" dt="2024-03-19T22:36:57.647" v="5030"/>
          <ac:picMkLst>
            <pc:docMk/>
            <pc:sldMk cId="2072105266" sldId="272"/>
            <ac:picMk id="48" creationId="{063669BB-B593-41AA-88AF-DF4F5E26B3EB}"/>
          </ac:picMkLst>
        </pc:picChg>
        <pc:picChg chg="del">
          <ac:chgData name="Jenna M Evans" userId="6c9f55aa-0478-479f-8655-88af9ac6cd37" providerId="ADAL" clId="{CA5FABD1-9EC7-41D3-B5DB-F8E60BB4F457}" dt="2024-03-19T22:36:57.647" v="5030"/>
          <ac:picMkLst>
            <pc:docMk/>
            <pc:sldMk cId="2072105266" sldId="272"/>
            <ac:picMk id="49" creationId="{2A95CA20-A5B7-4232-9498-E1325736C58B}"/>
          </ac:picMkLst>
        </pc:picChg>
      </pc:sldChg>
      <pc:sldChg chg="addSp delSp modSp mod setBg setClrOvrMap delDesignElem">
        <pc:chgData name="Jenna M Evans" userId="6c9f55aa-0478-479f-8655-88af9ac6cd37" providerId="ADAL" clId="{CA5FABD1-9EC7-41D3-B5DB-F8E60BB4F457}" dt="2024-03-19T22:41:23.038" v="5069" actId="14100"/>
        <pc:sldMkLst>
          <pc:docMk/>
          <pc:sldMk cId="26313116" sldId="273"/>
        </pc:sldMkLst>
        <pc:spChg chg="mod">
          <ac:chgData name="Jenna M Evans" userId="6c9f55aa-0478-479f-8655-88af9ac6cd37" providerId="ADAL" clId="{CA5FABD1-9EC7-41D3-B5DB-F8E60BB4F457}" dt="2024-03-19T22:40:36.158" v="5060" actId="26606"/>
          <ac:spMkLst>
            <pc:docMk/>
            <pc:sldMk cId="26313116" sldId="273"/>
            <ac:spMk id="2" creationId="{E3859611-1994-46B2-8460-769A013FB8F1}"/>
          </ac:spMkLst>
        </pc:spChg>
        <pc:spChg chg="mod">
          <ac:chgData name="Jenna M Evans" userId="6c9f55aa-0478-479f-8655-88af9ac6cd37" providerId="ADAL" clId="{CA5FABD1-9EC7-41D3-B5DB-F8E60BB4F457}" dt="2024-03-19T22:41:12.160" v="5066" actId="255"/>
          <ac:spMkLst>
            <pc:docMk/>
            <pc:sldMk cId="26313116" sldId="273"/>
            <ac:spMk id="3" creationId="{5DC76EC4-010C-4F62-B66A-7E4EBDAC69B1}"/>
          </ac:spMkLst>
        </pc:spChg>
        <pc:spChg chg="del">
          <ac:chgData name="Jenna M Evans" userId="6c9f55aa-0478-479f-8655-88af9ac6cd37" providerId="ADAL" clId="{CA5FABD1-9EC7-41D3-B5DB-F8E60BB4F457}" dt="2024-03-19T22:36:57.647" v="5030"/>
          <ac:spMkLst>
            <pc:docMk/>
            <pc:sldMk cId="26313116" sldId="273"/>
            <ac:spMk id="14" creationId="{4C6C9A81-EBD8-4A7D-BE1B-7520E2A46FCD}"/>
          </ac:spMkLst>
        </pc:spChg>
        <pc:spChg chg="mod">
          <ac:chgData name="Jenna M Evans" userId="6c9f55aa-0478-479f-8655-88af9ac6cd37" providerId="ADAL" clId="{CA5FABD1-9EC7-41D3-B5DB-F8E60BB4F457}" dt="2024-03-19T22:41:04.616" v="5065" actId="255"/>
          <ac:spMkLst>
            <pc:docMk/>
            <pc:sldMk cId="26313116" sldId="273"/>
            <ac:spMk id="17" creationId="{0FF5DE4F-0FBB-401C-9AA3-286FD6973C93}"/>
          </ac:spMkLst>
        </pc:spChg>
        <pc:spChg chg="del">
          <ac:chgData name="Jenna M Evans" userId="6c9f55aa-0478-479f-8655-88af9ac6cd37" providerId="ADAL" clId="{CA5FABD1-9EC7-41D3-B5DB-F8E60BB4F457}" dt="2024-03-19T22:36:57.647" v="5030"/>
          <ac:spMkLst>
            <pc:docMk/>
            <pc:sldMk cId="26313116" sldId="273"/>
            <ac:spMk id="20" creationId="{1CFBC036-F1E2-42B1-B205-11560583B5BB}"/>
          </ac:spMkLst>
        </pc:spChg>
        <pc:spChg chg="del">
          <ac:chgData name="Jenna M Evans" userId="6c9f55aa-0478-479f-8655-88af9ac6cd37" providerId="ADAL" clId="{CA5FABD1-9EC7-41D3-B5DB-F8E60BB4F457}" dt="2024-03-19T22:36:57.647" v="5030"/>
          <ac:spMkLst>
            <pc:docMk/>
            <pc:sldMk cId="26313116" sldId="273"/>
            <ac:spMk id="22" creationId="{637C035B-4F43-4464-9C0C-4714E1FAD4F8}"/>
          </ac:spMkLst>
        </pc:spChg>
        <pc:spChg chg="del">
          <ac:chgData name="Jenna M Evans" userId="6c9f55aa-0478-479f-8655-88af9ac6cd37" providerId="ADAL" clId="{CA5FABD1-9EC7-41D3-B5DB-F8E60BB4F457}" dt="2024-03-19T22:36:57.647" v="5030"/>
          <ac:spMkLst>
            <pc:docMk/>
            <pc:sldMk cId="26313116" sldId="273"/>
            <ac:spMk id="24" creationId="{D0B976D2-0CB1-49A9-BAE8-08D80D08C80E}"/>
          </ac:spMkLst>
        </pc:spChg>
        <pc:spChg chg="del">
          <ac:chgData name="Jenna M Evans" userId="6c9f55aa-0478-479f-8655-88af9ac6cd37" providerId="ADAL" clId="{CA5FABD1-9EC7-41D3-B5DB-F8E60BB4F457}" dt="2024-03-19T22:36:57.647" v="5030"/>
          <ac:spMkLst>
            <pc:docMk/>
            <pc:sldMk cId="26313116" sldId="273"/>
            <ac:spMk id="26" creationId="{40FB5D5B-FC6D-4835-B789-333DA52ADFB4}"/>
          </ac:spMkLst>
        </pc:spChg>
        <pc:spChg chg="del">
          <ac:chgData name="Jenna M Evans" userId="6c9f55aa-0478-479f-8655-88af9ac6cd37" providerId="ADAL" clId="{CA5FABD1-9EC7-41D3-B5DB-F8E60BB4F457}" dt="2024-03-19T22:36:57.647" v="5030"/>
          <ac:spMkLst>
            <pc:docMk/>
            <pc:sldMk cId="26313116" sldId="273"/>
            <ac:spMk id="28" creationId="{DADADB2C-559B-4AE1-B191-800C78A4B459}"/>
          </ac:spMkLst>
        </pc:spChg>
        <pc:spChg chg="add">
          <ac:chgData name="Jenna M Evans" userId="6c9f55aa-0478-479f-8655-88af9ac6cd37" providerId="ADAL" clId="{CA5FABD1-9EC7-41D3-B5DB-F8E60BB4F457}" dt="2024-03-19T22:40:36.158" v="5060" actId="26606"/>
          <ac:spMkLst>
            <pc:docMk/>
            <pc:sldMk cId="26313116" sldId="273"/>
            <ac:spMk id="1035" creationId="{C393B4A7-6ABF-423D-A762-3CDB4897A833}"/>
          </ac:spMkLst>
        </pc:spChg>
        <pc:spChg chg="add">
          <ac:chgData name="Jenna M Evans" userId="6c9f55aa-0478-479f-8655-88af9ac6cd37" providerId="ADAL" clId="{CA5FABD1-9EC7-41D3-B5DB-F8E60BB4F457}" dt="2024-03-19T22:40:36.158" v="5060" actId="26606"/>
          <ac:spMkLst>
            <pc:docMk/>
            <pc:sldMk cId="26313116" sldId="273"/>
            <ac:spMk id="1041" creationId="{01AD250C-F2EA-449F-9B14-DF5BB674C500}"/>
          </ac:spMkLst>
        </pc:spChg>
        <pc:spChg chg="add">
          <ac:chgData name="Jenna M Evans" userId="6c9f55aa-0478-479f-8655-88af9ac6cd37" providerId="ADAL" clId="{CA5FABD1-9EC7-41D3-B5DB-F8E60BB4F457}" dt="2024-03-19T22:40:36.158" v="5060" actId="26606"/>
          <ac:spMkLst>
            <pc:docMk/>
            <pc:sldMk cId="26313116" sldId="273"/>
            <ac:spMk id="1043" creationId="{4E78424C-6FD0-41F8-9CAA-5DC19C42359F}"/>
          </ac:spMkLst>
        </pc:spChg>
        <pc:spChg chg="add">
          <ac:chgData name="Jenna M Evans" userId="6c9f55aa-0478-479f-8655-88af9ac6cd37" providerId="ADAL" clId="{CA5FABD1-9EC7-41D3-B5DB-F8E60BB4F457}" dt="2024-03-19T22:40:36.158" v="5060" actId="26606"/>
          <ac:spMkLst>
            <pc:docMk/>
            <pc:sldMk cId="26313116" sldId="273"/>
            <ac:spMk id="1045" creationId="{DD136760-57DC-4301-8BEA-B71AD2D13905}"/>
          </ac:spMkLst>
        </pc:spChg>
        <pc:spChg chg="add">
          <ac:chgData name="Jenna M Evans" userId="6c9f55aa-0478-479f-8655-88af9ac6cd37" providerId="ADAL" clId="{CA5FABD1-9EC7-41D3-B5DB-F8E60BB4F457}" dt="2024-03-19T22:40:36.158" v="5060" actId="26606"/>
          <ac:spMkLst>
            <pc:docMk/>
            <pc:sldMk cId="26313116" sldId="273"/>
            <ac:spMk id="1047" creationId="{BDC58DEA-1307-4F44-AD47-E613D8B76A89}"/>
          </ac:spMkLst>
        </pc:spChg>
        <pc:spChg chg="add">
          <ac:chgData name="Jenna M Evans" userId="6c9f55aa-0478-479f-8655-88af9ac6cd37" providerId="ADAL" clId="{CA5FABD1-9EC7-41D3-B5DB-F8E60BB4F457}" dt="2024-03-19T22:40:36.158" v="5060" actId="26606"/>
          <ac:spMkLst>
            <pc:docMk/>
            <pc:sldMk cId="26313116" sldId="273"/>
            <ac:spMk id="1049" creationId="{C99B912D-1E4B-42AF-A2BE-CFEFEC916EE7}"/>
          </ac:spMkLst>
        </pc:spChg>
        <pc:picChg chg="del">
          <ac:chgData name="Jenna M Evans" userId="6c9f55aa-0478-479f-8655-88af9ac6cd37" providerId="ADAL" clId="{CA5FABD1-9EC7-41D3-B5DB-F8E60BB4F457}" dt="2024-03-19T09:57:12.691" v="4" actId="478"/>
          <ac:picMkLst>
            <pc:docMk/>
            <pc:sldMk cId="26313116" sldId="273"/>
            <ac:picMk id="6" creationId="{257F155C-0576-4DCE-AAC7-F81455C9D2C8}"/>
          </ac:picMkLst>
        </pc:picChg>
        <pc:picChg chg="del">
          <ac:chgData name="Jenna M Evans" userId="6c9f55aa-0478-479f-8655-88af9ac6cd37" providerId="ADAL" clId="{CA5FABD1-9EC7-41D3-B5DB-F8E60BB4F457}" dt="2024-03-19T22:36:57.647" v="5030"/>
          <ac:picMkLst>
            <pc:docMk/>
            <pc:sldMk cId="26313116" sldId="273"/>
            <ac:picMk id="10" creationId="{BED40652-2041-40A8-BD19-217432266812}"/>
          </ac:picMkLst>
        </pc:picChg>
        <pc:picChg chg="del">
          <ac:chgData name="Jenna M Evans" userId="6c9f55aa-0478-479f-8655-88af9ac6cd37" providerId="ADAL" clId="{CA5FABD1-9EC7-41D3-B5DB-F8E60BB4F457}" dt="2024-03-19T22:36:57.647" v="5030"/>
          <ac:picMkLst>
            <pc:docMk/>
            <pc:sldMk cId="26313116" sldId="273"/>
            <ac:picMk id="12" creationId="{3F9E3962-D4A6-4AE1-88E9-74BCE5EB88F5}"/>
          </ac:picMkLst>
        </pc:picChg>
        <pc:picChg chg="del">
          <ac:chgData name="Jenna M Evans" userId="6c9f55aa-0478-479f-8655-88af9ac6cd37" providerId="ADAL" clId="{CA5FABD1-9EC7-41D3-B5DB-F8E60BB4F457}" dt="2024-03-19T22:36:57.647" v="5030"/>
          <ac:picMkLst>
            <pc:docMk/>
            <pc:sldMk cId="26313116" sldId="273"/>
            <ac:picMk id="16" creationId="{79C71F41-5AA1-428C-A1E3-0BD5A769116D}"/>
          </ac:picMkLst>
        </pc:picChg>
        <pc:picChg chg="del">
          <ac:chgData name="Jenna M Evans" userId="6c9f55aa-0478-479f-8655-88af9ac6cd37" providerId="ADAL" clId="{CA5FABD1-9EC7-41D3-B5DB-F8E60BB4F457}" dt="2024-03-19T22:36:57.647" v="5030"/>
          <ac:picMkLst>
            <pc:docMk/>
            <pc:sldMk cId="26313116" sldId="273"/>
            <ac:picMk id="18" creationId="{8AA17048-7FB7-46CB-B99B-8D9D66ECA5B6}"/>
          </ac:picMkLst>
        </pc:picChg>
        <pc:picChg chg="add mod">
          <ac:chgData name="Jenna M Evans" userId="6c9f55aa-0478-479f-8655-88af9ac6cd37" providerId="ADAL" clId="{CA5FABD1-9EC7-41D3-B5DB-F8E60BB4F457}" dt="2024-03-19T22:41:23.038" v="5069" actId="14100"/>
          <ac:picMkLst>
            <pc:docMk/>
            <pc:sldMk cId="26313116" sldId="273"/>
            <ac:picMk id="1026" creationId="{7AB9D5B7-C640-E946-0213-1CE44193C18A}"/>
          </ac:picMkLst>
        </pc:picChg>
        <pc:picChg chg="add">
          <ac:chgData name="Jenna M Evans" userId="6c9f55aa-0478-479f-8655-88af9ac6cd37" providerId="ADAL" clId="{CA5FABD1-9EC7-41D3-B5DB-F8E60BB4F457}" dt="2024-03-19T22:40:36.158" v="5060" actId="26606"/>
          <ac:picMkLst>
            <pc:docMk/>
            <pc:sldMk cId="26313116" sldId="273"/>
            <ac:picMk id="1031" creationId="{F1B8F9CB-890B-4CB8-B503-188A763E2FC1}"/>
          </ac:picMkLst>
        </pc:picChg>
        <pc:picChg chg="add">
          <ac:chgData name="Jenna M Evans" userId="6c9f55aa-0478-479f-8655-88af9ac6cd37" providerId="ADAL" clId="{CA5FABD1-9EC7-41D3-B5DB-F8E60BB4F457}" dt="2024-03-19T22:40:36.158" v="5060" actId="26606"/>
          <ac:picMkLst>
            <pc:docMk/>
            <pc:sldMk cId="26313116" sldId="273"/>
            <ac:picMk id="1033" creationId="{AA632AB4-3837-4FD0-8B62-0A18B573F46D}"/>
          </ac:picMkLst>
        </pc:picChg>
        <pc:picChg chg="add">
          <ac:chgData name="Jenna M Evans" userId="6c9f55aa-0478-479f-8655-88af9ac6cd37" providerId="ADAL" clId="{CA5FABD1-9EC7-41D3-B5DB-F8E60BB4F457}" dt="2024-03-19T22:40:36.158" v="5060" actId="26606"/>
          <ac:picMkLst>
            <pc:docMk/>
            <pc:sldMk cId="26313116" sldId="273"/>
            <ac:picMk id="1037" creationId="{9CD2319A-6FA9-4EFB-9EDF-7304467425E8}"/>
          </ac:picMkLst>
        </pc:picChg>
        <pc:picChg chg="add">
          <ac:chgData name="Jenna M Evans" userId="6c9f55aa-0478-479f-8655-88af9ac6cd37" providerId="ADAL" clId="{CA5FABD1-9EC7-41D3-B5DB-F8E60BB4F457}" dt="2024-03-19T22:40:36.158" v="5060" actId="26606"/>
          <ac:picMkLst>
            <pc:docMk/>
            <pc:sldMk cId="26313116" sldId="273"/>
            <ac:picMk id="1039" creationId="{D1692A93-3514-4486-8B67-CCA4E0259BCB}"/>
          </ac:picMkLst>
        </pc:picChg>
      </pc:sldChg>
      <pc:sldChg chg="addSp delSp modSp mod delDesignElem">
        <pc:chgData name="Jenna M Evans" userId="6c9f55aa-0478-479f-8655-88af9ac6cd37" providerId="ADAL" clId="{CA5FABD1-9EC7-41D3-B5DB-F8E60BB4F457}" dt="2024-03-19T22:36:57.647" v="5030"/>
        <pc:sldMkLst>
          <pc:docMk/>
          <pc:sldMk cId="3825087141" sldId="274"/>
        </pc:sldMkLst>
        <pc:spChg chg="mod">
          <ac:chgData name="Jenna M Evans" userId="6c9f55aa-0478-479f-8655-88af9ac6cd37" providerId="ADAL" clId="{CA5FABD1-9EC7-41D3-B5DB-F8E60BB4F457}" dt="2024-03-19T09:55:12.787" v="2" actId="26606"/>
          <ac:spMkLst>
            <pc:docMk/>
            <pc:sldMk cId="3825087141" sldId="274"/>
            <ac:spMk id="2" creationId="{876ABF8A-8AC9-4B27-B754-8E037EE98781}"/>
          </ac:spMkLst>
        </pc:spChg>
        <pc:spChg chg="mod">
          <ac:chgData name="Jenna M Evans" userId="6c9f55aa-0478-479f-8655-88af9ac6cd37" providerId="ADAL" clId="{CA5FABD1-9EC7-41D3-B5DB-F8E60BB4F457}" dt="2024-03-19T09:55:12.787" v="2" actId="26606"/>
          <ac:spMkLst>
            <pc:docMk/>
            <pc:sldMk cId="3825087141" sldId="274"/>
            <ac:spMk id="6" creationId="{E8C219E0-5A2E-4FFA-9396-F51F0BF4358D}"/>
          </ac:spMkLst>
        </pc:spChg>
        <pc:spChg chg="del">
          <ac:chgData name="Jenna M Evans" userId="6c9f55aa-0478-479f-8655-88af9ac6cd37" providerId="ADAL" clId="{CA5FABD1-9EC7-41D3-B5DB-F8E60BB4F457}" dt="2024-03-19T09:55:12.787" v="2" actId="26606"/>
          <ac:spMkLst>
            <pc:docMk/>
            <pc:sldMk cId="3825087141" sldId="274"/>
            <ac:spMk id="61" creationId="{B9C04DC5-313B-4FE4-B868-5672A376419F}"/>
          </ac:spMkLst>
        </pc:spChg>
        <pc:spChg chg="del">
          <ac:chgData name="Jenna M Evans" userId="6c9f55aa-0478-479f-8655-88af9ac6cd37" providerId="ADAL" clId="{CA5FABD1-9EC7-41D3-B5DB-F8E60BB4F457}" dt="2024-03-19T09:55:12.787" v="2" actId="26606"/>
          <ac:spMkLst>
            <pc:docMk/>
            <pc:sldMk cId="3825087141" sldId="274"/>
            <ac:spMk id="67" creationId="{329FDD08-42D8-4AFF-90E5-5DAA5BC4CBD8}"/>
          </ac:spMkLst>
        </pc:spChg>
        <pc:spChg chg="del">
          <ac:chgData name="Jenna M Evans" userId="6c9f55aa-0478-479f-8655-88af9ac6cd37" providerId="ADAL" clId="{CA5FABD1-9EC7-41D3-B5DB-F8E60BB4F457}" dt="2024-03-19T09:55:12.787" v="2" actId="26606"/>
          <ac:spMkLst>
            <pc:docMk/>
            <pc:sldMk cId="3825087141" sldId="274"/>
            <ac:spMk id="69" creationId="{B87A2B17-D3E0-4B38-823F-45312C0B36E7}"/>
          </ac:spMkLst>
        </pc:spChg>
        <pc:spChg chg="del">
          <ac:chgData name="Jenna M Evans" userId="6c9f55aa-0478-479f-8655-88af9ac6cd37" providerId="ADAL" clId="{CA5FABD1-9EC7-41D3-B5DB-F8E60BB4F457}" dt="2024-03-19T09:55:12.787" v="2" actId="26606"/>
          <ac:spMkLst>
            <pc:docMk/>
            <pc:sldMk cId="3825087141" sldId="274"/>
            <ac:spMk id="71" creationId="{8592A21B-8E82-4396-A130-C7531DF0A97E}"/>
          </ac:spMkLst>
        </pc:spChg>
        <pc:spChg chg="del">
          <ac:chgData name="Jenna M Evans" userId="6c9f55aa-0478-479f-8655-88af9ac6cd37" providerId="ADAL" clId="{CA5FABD1-9EC7-41D3-B5DB-F8E60BB4F457}" dt="2024-03-19T09:55:12.787" v="2" actId="26606"/>
          <ac:spMkLst>
            <pc:docMk/>
            <pc:sldMk cId="3825087141" sldId="274"/>
            <ac:spMk id="73" creationId="{ACA9027C-9377-4A86-A639-42BA502ADE1C}"/>
          </ac:spMkLst>
        </pc:spChg>
        <pc:spChg chg="del">
          <ac:chgData name="Jenna M Evans" userId="6c9f55aa-0478-479f-8655-88af9ac6cd37" providerId="ADAL" clId="{CA5FABD1-9EC7-41D3-B5DB-F8E60BB4F457}" dt="2024-03-19T09:55:12.787" v="2" actId="26606"/>
          <ac:spMkLst>
            <pc:docMk/>
            <pc:sldMk cId="3825087141" sldId="274"/>
            <ac:spMk id="75" creationId="{423EDA5B-B414-4C7C-8CBA-3D9D79973ED0}"/>
          </ac:spMkLst>
        </pc:spChg>
        <pc:spChg chg="add del">
          <ac:chgData name="Jenna M Evans" userId="6c9f55aa-0478-479f-8655-88af9ac6cd37" providerId="ADAL" clId="{CA5FABD1-9EC7-41D3-B5DB-F8E60BB4F457}" dt="2024-03-19T22:36:57.647" v="5030"/>
          <ac:spMkLst>
            <pc:docMk/>
            <pc:sldMk cId="3825087141" sldId="274"/>
            <ac:spMk id="84" creationId="{B9C04DC5-313B-4FE4-B868-5672A376419F}"/>
          </ac:spMkLst>
        </pc:spChg>
        <pc:spChg chg="add del">
          <ac:chgData name="Jenna M Evans" userId="6c9f55aa-0478-479f-8655-88af9ac6cd37" providerId="ADAL" clId="{CA5FABD1-9EC7-41D3-B5DB-F8E60BB4F457}" dt="2024-03-19T22:36:57.647" v="5030"/>
          <ac:spMkLst>
            <pc:docMk/>
            <pc:sldMk cId="3825087141" sldId="274"/>
            <ac:spMk id="90" creationId="{329FDD08-42D8-4AFF-90E5-5DAA5BC4CBD8}"/>
          </ac:spMkLst>
        </pc:spChg>
        <pc:spChg chg="add del">
          <ac:chgData name="Jenna M Evans" userId="6c9f55aa-0478-479f-8655-88af9ac6cd37" providerId="ADAL" clId="{CA5FABD1-9EC7-41D3-B5DB-F8E60BB4F457}" dt="2024-03-19T22:36:57.647" v="5030"/>
          <ac:spMkLst>
            <pc:docMk/>
            <pc:sldMk cId="3825087141" sldId="274"/>
            <ac:spMk id="92" creationId="{4C1E981B-F06E-48B4-9275-F4B261AFCAC0}"/>
          </ac:spMkLst>
        </pc:spChg>
        <pc:spChg chg="add del">
          <ac:chgData name="Jenna M Evans" userId="6c9f55aa-0478-479f-8655-88af9ac6cd37" providerId="ADAL" clId="{CA5FABD1-9EC7-41D3-B5DB-F8E60BB4F457}" dt="2024-03-19T22:36:57.647" v="5030"/>
          <ac:spMkLst>
            <pc:docMk/>
            <pc:sldMk cId="3825087141" sldId="274"/>
            <ac:spMk id="94" creationId="{312E2C24-0CD2-4071-8CE2-B059993A99EF}"/>
          </ac:spMkLst>
        </pc:spChg>
        <pc:spChg chg="add del">
          <ac:chgData name="Jenna M Evans" userId="6c9f55aa-0478-479f-8655-88af9ac6cd37" providerId="ADAL" clId="{CA5FABD1-9EC7-41D3-B5DB-F8E60BB4F457}" dt="2024-03-19T22:36:57.647" v="5030"/>
          <ac:spMkLst>
            <pc:docMk/>
            <pc:sldMk cId="3825087141" sldId="274"/>
            <ac:spMk id="96" creationId="{24F1DC13-C830-4B86-A9C6-927F5C55DBD7}"/>
          </ac:spMkLst>
        </pc:spChg>
        <pc:picChg chg="mod">
          <ac:chgData name="Jenna M Evans" userId="6c9f55aa-0478-479f-8655-88af9ac6cd37" providerId="ADAL" clId="{CA5FABD1-9EC7-41D3-B5DB-F8E60BB4F457}" dt="2024-03-19T09:55:12.787" v="2" actId="26606"/>
          <ac:picMkLst>
            <pc:docMk/>
            <pc:sldMk cId="3825087141" sldId="274"/>
            <ac:picMk id="4" creationId="{AF6C7772-12ED-49EA-A2EF-E8312AC7AA95}"/>
          </ac:picMkLst>
        </pc:picChg>
        <pc:picChg chg="del">
          <ac:chgData name="Jenna M Evans" userId="6c9f55aa-0478-479f-8655-88af9ac6cd37" providerId="ADAL" clId="{CA5FABD1-9EC7-41D3-B5DB-F8E60BB4F457}" dt="2024-03-19T09:55:12.787" v="2" actId="26606"/>
          <ac:picMkLst>
            <pc:docMk/>
            <pc:sldMk cId="3825087141" sldId="274"/>
            <ac:picMk id="57" creationId="{7594FC8B-8CD2-407F-94F1-9C71F5AEC2B6}"/>
          </ac:picMkLst>
        </pc:picChg>
        <pc:picChg chg="del">
          <ac:chgData name="Jenna M Evans" userId="6c9f55aa-0478-479f-8655-88af9ac6cd37" providerId="ADAL" clId="{CA5FABD1-9EC7-41D3-B5DB-F8E60BB4F457}" dt="2024-03-19T09:55:12.787" v="2" actId="26606"/>
          <ac:picMkLst>
            <pc:docMk/>
            <pc:sldMk cId="3825087141" sldId="274"/>
            <ac:picMk id="59" creationId="{DBABC971-8D40-4A4F-AC60-28B9172789B9}"/>
          </ac:picMkLst>
        </pc:picChg>
        <pc:picChg chg="del">
          <ac:chgData name="Jenna M Evans" userId="6c9f55aa-0478-479f-8655-88af9ac6cd37" providerId="ADAL" clId="{CA5FABD1-9EC7-41D3-B5DB-F8E60BB4F457}" dt="2024-03-19T09:55:12.787" v="2" actId="26606"/>
          <ac:picMkLst>
            <pc:docMk/>
            <pc:sldMk cId="3825087141" sldId="274"/>
            <ac:picMk id="63" creationId="{791AE23E-90C9-4963-96E2-8DADBFC3BC09}"/>
          </ac:picMkLst>
        </pc:picChg>
        <pc:picChg chg="del">
          <ac:chgData name="Jenna M Evans" userId="6c9f55aa-0478-479f-8655-88af9ac6cd37" providerId="ADAL" clId="{CA5FABD1-9EC7-41D3-B5DB-F8E60BB4F457}" dt="2024-03-19T09:55:12.787" v="2" actId="26606"/>
          <ac:picMkLst>
            <pc:docMk/>
            <pc:sldMk cId="3825087141" sldId="274"/>
            <ac:picMk id="65" creationId="{C5F93E90-4379-4AAC-B021-E5FA6D974AED}"/>
          </ac:picMkLst>
        </pc:picChg>
        <pc:picChg chg="add del">
          <ac:chgData name="Jenna M Evans" userId="6c9f55aa-0478-479f-8655-88af9ac6cd37" providerId="ADAL" clId="{CA5FABD1-9EC7-41D3-B5DB-F8E60BB4F457}" dt="2024-03-19T22:36:57.647" v="5030"/>
          <ac:picMkLst>
            <pc:docMk/>
            <pc:sldMk cId="3825087141" sldId="274"/>
            <ac:picMk id="80" creationId="{7594FC8B-8CD2-407F-94F1-9C71F5AEC2B6}"/>
          </ac:picMkLst>
        </pc:picChg>
        <pc:picChg chg="add del">
          <ac:chgData name="Jenna M Evans" userId="6c9f55aa-0478-479f-8655-88af9ac6cd37" providerId="ADAL" clId="{CA5FABD1-9EC7-41D3-B5DB-F8E60BB4F457}" dt="2024-03-19T22:36:57.647" v="5030"/>
          <ac:picMkLst>
            <pc:docMk/>
            <pc:sldMk cId="3825087141" sldId="274"/>
            <ac:picMk id="82" creationId="{DBABC971-8D40-4A4F-AC60-28B9172789B9}"/>
          </ac:picMkLst>
        </pc:picChg>
        <pc:picChg chg="add del">
          <ac:chgData name="Jenna M Evans" userId="6c9f55aa-0478-479f-8655-88af9ac6cd37" providerId="ADAL" clId="{CA5FABD1-9EC7-41D3-B5DB-F8E60BB4F457}" dt="2024-03-19T22:36:57.647" v="5030"/>
          <ac:picMkLst>
            <pc:docMk/>
            <pc:sldMk cId="3825087141" sldId="274"/>
            <ac:picMk id="86" creationId="{791AE23E-90C9-4963-96E2-8DADBFC3BC09}"/>
          </ac:picMkLst>
        </pc:picChg>
        <pc:picChg chg="add del">
          <ac:chgData name="Jenna M Evans" userId="6c9f55aa-0478-479f-8655-88af9ac6cd37" providerId="ADAL" clId="{CA5FABD1-9EC7-41D3-B5DB-F8E60BB4F457}" dt="2024-03-19T22:36:57.647" v="5030"/>
          <ac:picMkLst>
            <pc:docMk/>
            <pc:sldMk cId="3825087141" sldId="274"/>
            <ac:picMk id="88" creationId="{C5F93E90-4379-4AAC-B021-E5FA6D974AED}"/>
          </ac:picMkLst>
        </pc:picChg>
      </pc:sldChg>
      <pc:sldChg chg="addSp delSp modSp mod setBg delDesignElem">
        <pc:chgData name="Jenna M Evans" userId="6c9f55aa-0478-479f-8655-88af9ac6cd37" providerId="ADAL" clId="{CA5FABD1-9EC7-41D3-B5DB-F8E60BB4F457}" dt="2024-03-19T22:36:57.647" v="5030"/>
        <pc:sldMkLst>
          <pc:docMk/>
          <pc:sldMk cId="163578382" sldId="275"/>
        </pc:sldMkLst>
        <pc:spChg chg="mod">
          <ac:chgData name="Jenna M Evans" userId="6c9f55aa-0478-479f-8655-88af9ac6cd37" providerId="ADAL" clId="{CA5FABD1-9EC7-41D3-B5DB-F8E60BB4F457}" dt="2024-03-19T10:07:04.149" v="216" actId="26606"/>
          <ac:spMkLst>
            <pc:docMk/>
            <pc:sldMk cId="163578382" sldId="275"/>
            <ac:spMk id="2" creationId="{D12D0E82-1A8A-49A0-B60B-A93D260ECDD4}"/>
          </ac:spMkLst>
        </pc:spChg>
        <pc:spChg chg="mod">
          <ac:chgData name="Jenna M Evans" userId="6c9f55aa-0478-479f-8655-88af9ac6cd37" providerId="ADAL" clId="{CA5FABD1-9EC7-41D3-B5DB-F8E60BB4F457}" dt="2024-03-19T10:07:04.149" v="216" actId="26606"/>
          <ac:spMkLst>
            <pc:docMk/>
            <pc:sldMk cId="163578382" sldId="275"/>
            <ac:spMk id="4" creationId="{BAE86FC7-1F08-46C8-9C7C-0E1F8750267D}"/>
          </ac:spMkLst>
        </pc:spChg>
        <pc:spChg chg="add del">
          <ac:chgData name="Jenna M Evans" userId="6c9f55aa-0478-479f-8655-88af9ac6cd37" providerId="ADAL" clId="{CA5FABD1-9EC7-41D3-B5DB-F8E60BB4F457}" dt="2024-03-19T10:07:04.149" v="216" actId="26606"/>
          <ac:spMkLst>
            <pc:docMk/>
            <pc:sldMk cId="163578382" sldId="275"/>
            <ac:spMk id="2059" creationId="{FE5ECD52-6A23-4FF4-8C32-7B5DE9973ADA}"/>
          </ac:spMkLst>
        </pc:spChg>
        <pc:spChg chg="add del">
          <ac:chgData name="Jenna M Evans" userId="6c9f55aa-0478-479f-8655-88af9ac6cd37" providerId="ADAL" clId="{CA5FABD1-9EC7-41D3-B5DB-F8E60BB4F457}" dt="2024-03-19T10:07:04.149" v="216" actId="26606"/>
          <ac:spMkLst>
            <pc:docMk/>
            <pc:sldMk cId="163578382" sldId="275"/>
            <ac:spMk id="2065" creationId="{45624C63-3CCA-4EA6-B822-6E710A82062B}"/>
          </ac:spMkLst>
        </pc:spChg>
        <pc:spChg chg="add del">
          <ac:chgData name="Jenna M Evans" userId="6c9f55aa-0478-479f-8655-88af9ac6cd37" providerId="ADAL" clId="{CA5FABD1-9EC7-41D3-B5DB-F8E60BB4F457}" dt="2024-03-19T10:07:04.149" v="216" actId="26606"/>
          <ac:spMkLst>
            <pc:docMk/>
            <pc:sldMk cId="163578382" sldId="275"/>
            <ac:spMk id="2067" creationId="{0D187C4E-14B9-4504-B200-5127823FA78C}"/>
          </ac:spMkLst>
        </pc:spChg>
        <pc:spChg chg="add del">
          <ac:chgData name="Jenna M Evans" userId="6c9f55aa-0478-479f-8655-88af9ac6cd37" providerId="ADAL" clId="{CA5FABD1-9EC7-41D3-B5DB-F8E60BB4F457}" dt="2024-03-19T22:36:57.647" v="5030"/>
          <ac:spMkLst>
            <pc:docMk/>
            <pc:sldMk cId="163578382" sldId="275"/>
            <ac:spMk id="2076" creationId="{989BE678-777B-482A-A616-FEDC47B162E5}"/>
          </ac:spMkLst>
        </pc:spChg>
        <pc:spChg chg="add del">
          <ac:chgData name="Jenna M Evans" userId="6c9f55aa-0478-479f-8655-88af9ac6cd37" providerId="ADAL" clId="{CA5FABD1-9EC7-41D3-B5DB-F8E60BB4F457}" dt="2024-03-19T22:36:57.647" v="5030"/>
          <ac:spMkLst>
            <pc:docMk/>
            <pc:sldMk cId="163578382" sldId="275"/>
            <ac:spMk id="2082" creationId="{D28BE0C3-2102-4820-B88B-A448B1840D14}"/>
          </ac:spMkLst>
        </pc:spChg>
        <pc:picChg chg="del">
          <ac:chgData name="Jenna M Evans" userId="6c9f55aa-0478-479f-8655-88af9ac6cd37" providerId="ADAL" clId="{CA5FABD1-9EC7-41D3-B5DB-F8E60BB4F457}" dt="2024-03-19T10:05:30.429" v="211" actId="478"/>
          <ac:picMkLst>
            <pc:docMk/>
            <pc:sldMk cId="163578382" sldId="275"/>
            <ac:picMk id="3" creationId="{31912397-31D1-41AE-926B-2D2E5E79DA14}"/>
          </ac:picMkLst>
        </pc:picChg>
        <pc:picChg chg="del">
          <ac:chgData name="Jenna M Evans" userId="6c9f55aa-0478-479f-8655-88af9ac6cd37" providerId="ADAL" clId="{CA5FABD1-9EC7-41D3-B5DB-F8E60BB4F457}" dt="2024-03-19T10:05:34.481" v="212" actId="478"/>
          <ac:picMkLst>
            <pc:docMk/>
            <pc:sldMk cId="163578382" sldId="275"/>
            <ac:picMk id="5" creationId="{EF5C122C-749B-4D03-A0B9-D8BDD7FD78C6}"/>
          </ac:picMkLst>
        </pc:picChg>
        <pc:picChg chg="add mod ord">
          <ac:chgData name="Jenna M Evans" userId="6c9f55aa-0478-479f-8655-88af9ac6cd37" providerId="ADAL" clId="{CA5FABD1-9EC7-41D3-B5DB-F8E60BB4F457}" dt="2024-03-19T10:07:04.149" v="216" actId="26606"/>
          <ac:picMkLst>
            <pc:docMk/>
            <pc:sldMk cId="163578382" sldId="275"/>
            <ac:picMk id="2050" creationId="{18EFD22B-2593-82CE-3283-AE5AED676AF5}"/>
          </ac:picMkLst>
        </pc:picChg>
        <pc:picChg chg="add del">
          <ac:chgData name="Jenna M Evans" userId="6c9f55aa-0478-479f-8655-88af9ac6cd37" providerId="ADAL" clId="{CA5FABD1-9EC7-41D3-B5DB-F8E60BB4F457}" dt="2024-03-19T10:07:04.149" v="216" actId="26606"/>
          <ac:picMkLst>
            <pc:docMk/>
            <pc:sldMk cId="163578382" sldId="275"/>
            <ac:picMk id="2055" creationId="{26E32CE1-D113-412E-9933-113646E21F53}"/>
          </ac:picMkLst>
        </pc:picChg>
        <pc:picChg chg="add del">
          <ac:chgData name="Jenna M Evans" userId="6c9f55aa-0478-479f-8655-88af9ac6cd37" providerId="ADAL" clId="{CA5FABD1-9EC7-41D3-B5DB-F8E60BB4F457}" dt="2024-03-19T10:07:04.149" v="216" actId="26606"/>
          <ac:picMkLst>
            <pc:docMk/>
            <pc:sldMk cId="163578382" sldId="275"/>
            <ac:picMk id="2057" creationId="{117B7C8B-175B-4009-808B-9F66FD108AB3}"/>
          </ac:picMkLst>
        </pc:picChg>
        <pc:picChg chg="add del">
          <ac:chgData name="Jenna M Evans" userId="6c9f55aa-0478-479f-8655-88af9ac6cd37" providerId="ADAL" clId="{CA5FABD1-9EC7-41D3-B5DB-F8E60BB4F457}" dt="2024-03-19T10:07:04.149" v="216" actId="26606"/>
          <ac:picMkLst>
            <pc:docMk/>
            <pc:sldMk cId="163578382" sldId="275"/>
            <ac:picMk id="2061" creationId="{5C3F2B96-5F34-41C9-8E37-A9CD279A4270}"/>
          </ac:picMkLst>
        </pc:picChg>
        <pc:picChg chg="add del">
          <ac:chgData name="Jenna M Evans" userId="6c9f55aa-0478-479f-8655-88af9ac6cd37" providerId="ADAL" clId="{CA5FABD1-9EC7-41D3-B5DB-F8E60BB4F457}" dt="2024-03-19T10:07:04.149" v="216" actId="26606"/>
          <ac:picMkLst>
            <pc:docMk/>
            <pc:sldMk cId="163578382" sldId="275"/>
            <ac:picMk id="2063" creationId="{9A4E02BF-4F0E-44E2-A489-075900B7866C}"/>
          </ac:picMkLst>
        </pc:picChg>
        <pc:picChg chg="add del">
          <ac:chgData name="Jenna M Evans" userId="6c9f55aa-0478-479f-8655-88af9ac6cd37" providerId="ADAL" clId="{CA5FABD1-9EC7-41D3-B5DB-F8E60BB4F457}" dt="2024-03-19T22:36:57.647" v="5030"/>
          <ac:picMkLst>
            <pc:docMk/>
            <pc:sldMk cId="163578382" sldId="275"/>
            <ac:picMk id="2072" creationId="{DF19BAF3-7E20-4B9D-B544-BABAEEA1FA75}"/>
          </ac:picMkLst>
        </pc:picChg>
        <pc:picChg chg="add del">
          <ac:chgData name="Jenna M Evans" userId="6c9f55aa-0478-479f-8655-88af9ac6cd37" providerId="ADAL" clId="{CA5FABD1-9EC7-41D3-B5DB-F8E60BB4F457}" dt="2024-03-19T22:36:57.647" v="5030"/>
          <ac:picMkLst>
            <pc:docMk/>
            <pc:sldMk cId="163578382" sldId="275"/>
            <ac:picMk id="2074" creationId="{950648F4-ABCD-4DF0-8641-76CFB2354721}"/>
          </ac:picMkLst>
        </pc:picChg>
        <pc:picChg chg="add del">
          <ac:chgData name="Jenna M Evans" userId="6c9f55aa-0478-479f-8655-88af9ac6cd37" providerId="ADAL" clId="{CA5FABD1-9EC7-41D3-B5DB-F8E60BB4F457}" dt="2024-03-19T22:36:57.647" v="5030"/>
          <ac:picMkLst>
            <pc:docMk/>
            <pc:sldMk cId="163578382" sldId="275"/>
            <ac:picMk id="2078" creationId="{CF1EB4BD-9C7E-4AA3-9681-C7EB0DA6250B}"/>
          </ac:picMkLst>
        </pc:picChg>
        <pc:picChg chg="add del">
          <ac:chgData name="Jenna M Evans" userId="6c9f55aa-0478-479f-8655-88af9ac6cd37" providerId="ADAL" clId="{CA5FABD1-9EC7-41D3-B5DB-F8E60BB4F457}" dt="2024-03-19T22:36:57.647" v="5030"/>
          <ac:picMkLst>
            <pc:docMk/>
            <pc:sldMk cId="163578382" sldId="275"/>
            <ac:picMk id="2080" creationId="{94AAE3AA-3759-4D28-B0EF-575F25A5146C}"/>
          </ac:picMkLst>
        </pc:picChg>
      </pc:sldChg>
      <pc:sldChg chg="modSp mod">
        <pc:chgData name="Jenna M Evans" userId="6c9f55aa-0478-479f-8655-88af9ac6cd37" providerId="ADAL" clId="{CA5FABD1-9EC7-41D3-B5DB-F8E60BB4F457}" dt="2024-03-19T11:18:42.414" v="1192" actId="313"/>
        <pc:sldMkLst>
          <pc:docMk/>
          <pc:sldMk cId="878564635" sldId="276"/>
        </pc:sldMkLst>
        <pc:graphicFrameChg chg="modGraphic">
          <ac:chgData name="Jenna M Evans" userId="6c9f55aa-0478-479f-8655-88af9ac6cd37" providerId="ADAL" clId="{CA5FABD1-9EC7-41D3-B5DB-F8E60BB4F457}" dt="2024-03-19T11:18:42.414" v="1192" actId="313"/>
          <ac:graphicFrameMkLst>
            <pc:docMk/>
            <pc:sldMk cId="878564635" sldId="276"/>
            <ac:graphicFrameMk id="2" creationId="{72CFEA0D-C94C-45FD-957B-C1B9C2E4F194}"/>
          </ac:graphicFrameMkLst>
        </pc:graphicFrameChg>
      </pc:sldChg>
      <pc:sldChg chg="addSp delSp modSp mod ord setBg setClrOvrMap delDesignElem">
        <pc:chgData name="Jenna M Evans" userId="6c9f55aa-0478-479f-8655-88af9ac6cd37" providerId="ADAL" clId="{CA5FABD1-9EC7-41D3-B5DB-F8E60BB4F457}" dt="2024-03-19T23:10:42.208" v="5743"/>
        <pc:sldMkLst>
          <pc:docMk/>
          <pc:sldMk cId="3710215758" sldId="277"/>
        </pc:sldMkLst>
        <pc:spChg chg="del mod">
          <ac:chgData name="Jenna M Evans" userId="6c9f55aa-0478-479f-8655-88af9ac6cd37" providerId="ADAL" clId="{CA5FABD1-9EC7-41D3-B5DB-F8E60BB4F457}" dt="2024-03-19T11:32:17.659" v="2045" actId="478"/>
          <ac:spMkLst>
            <pc:docMk/>
            <pc:sldMk cId="3710215758" sldId="277"/>
            <ac:spMk id="3" creationId="{99F4CA37-A07C-4033-A749-79FE79CE7485}"/>
          </ac:spMkLst>
        </pc:spChg>
        <pc:spChg chg="mod">
          <ac:chgData name="Jenna M Evans" userId="6c9f55aa-0478-479f-8655-88af9ac6cd37" providerId="ADAL" clId="{CA5FABD1-9EC7-41D3-B5DB-F8E60BB4F457}" dt="2024-03-19T22:46:38.063" v="5575" actId="26606"/>
          <ac:spMkLst>
            <pc:docMk/>
            <pc:sldMk cId="3710215758" sldId="277"/>
            <ac:spMk id="5" creationId="{E0F69BA3-E4FC-40C8-9FFC-B46304274DC6}"/>
          </ac:spMkLst>
        </pc:spChg>
        <pc:spChg chg="add del">
          <ac:chgData name="Jenna M Evans" userId="6c9f55aa-0478-479f-8655-88af9ac6cd37" providerId="ADAL" clId="{CA5FABD1-9EC7-41D3-B5DB-F8E60BB4F457}" dt="2024-03-19T11:32:34.812" v="2049" actId="26606"/>
          <ac:spMkLst>
            <pc:docMk/>
            <pc:sldMk cId="3710215758" sldId="277"/>
            <ac:spMk id="10" creationId="{B0487C8F-7D6C-4EAF-A9A5-45D8E94FC2C9}"/>
          </ac:spMkLst>
        </pc:spChg>
        <pc:spChg chg="add del">
          <ac:chgData name="Jenna M Evans" userId="6c9f55aa-0478-479f-8655-88af9ac6cd37" providerId="ADAL" clId="{CA5FABD1-9EC7-41D3-B5DB-F8E60BB4F457}" dt="2024-03-19T11:32:34.812" v="2049" actId="26606"/>
          <ac:spMkLst>
            <pc:docMk/>
            <pc:sldMk cId="3710215758" sldId="277"/>
            <ac:spMk id="12" creationId="{1578DA0F-394A-417D-892B-8253831A2587}"/>
          </ac:spMkLst>
        </pc:spChg>
        <pc:spChg chg="add">
          <ac:chgData name="Jenna M Evans" userId="6c9f55aa-0478-479f-8655-88af9ac6cd37" providerId="ADAL" clId="{CA5FABD1-9EC7-41D3-B5DB-F8E60BB4F457}" dt="2024-03-19T22:46:38.063" v="5575" actId="26606"/>
          <ac:spMkLst>
            <pc:docMk/>
            <pc:sldMk cId="3710215758" sldId="277"/>
            <ac:spMk id="14" creationId="{4AC0CD9D-7610-4620-93B4-798CCD9AB581}"/>
          </ac:spMkLst>
        </pc:spChg>
        <pc:spChg chg="add">
          <ac:chgData name="Jenna M Evans" userId="6c9f55aa-0478-479f-8655-88af9ac6cd37" providerId="ADAL" clId="{CA5FABD1-9EC7-41D3-B5DB-F8E60BB4F457}" dt="2024-03-19T22:46:38.063" v="5575" actId="26606"/>
          <ac:spMkLst>
            <pc:docMk/>
            <pc:sldMk cId="3710215758" sldId="277"/>
            <ac:spMk id="20" creationId="{DE4D62F9-188E-4530-84C2-24BDEE4BEB82}"/>
          </ac:spMkLst>
        </pc:spChg>
        <pc:spChg chg="add del">
          <ac:chgData name="Jenna M Evans" userId="6c9f55aa-0478-479f-8655-88af9ac6cd37" providerId="ADAL" clId="{CA5FABD1-9EC7-41D3-B5DB-F8E60BB4F457}" dt="2024-03-19T22:36:57.647" v="5030"/>
          <ac:spMkLst>
            <pc:docMk/>
            <pc:sldMk cId="3710215758" sldId="277"/>
            <ac:spMk id="21" creationId="{B9C04DC5-313B-4FE4-B868-5672A376419F}"/>
          </ac:spMkLst>
        </pc:spChg>
        <pc:spChg chg="add">
          <ac:chgData name="Jenna M Evans" userId="6c9f55aa-0478-479f-8655-88af9ac6cd37" providerId="ADAL" clId="{CA5FABD1-9EC7-41D3-B5DB-F8E60BB4F457}" dt="2024-03-19T22:46:38.063" v="5575" actId="26606"/>
          <ac:spMkLst>
            <pc:docMk/>
            <pc:sldMk cId="3710215758" sldId="277"/>
            <ac:spMk id="22" creationId="{F3F4807A-5068-4492-8025-D75F320E908D}"/>
          </ac:spMkLst>
        </pc:spChg>
        <pc:spChg chg="add">
          <ac:chgData name="Jenna M Evans" userId="6c9f55aa-0478-479f-8655-88af9ac6cd37" providerId="ADAL" clId="{CA5FABD1-9EC7-41D3-B5DB-F8E60BB4F457}" dt="2024-03-19T22:46:38.063" v="5575" actId="26606"/>
          <ac:spMkLst>
            <pc:docMk/>
            <pc:sldMk cId="3710215758" sldId="277"/>
            <ac:spMk id="24" creationId="{B24996F8-180C-4DCB-8A26-DFA336CDEFBC}"/>
          </ac:spMkLst>
        </pc:spChg>
        <pc:spChg chg="add">
          <ac:chgData name="Jenna M Evans" userId="6c9f55aa-0478-479f-8655-88af9ac6cd37" providerId="ADAL" clId="{CA5FABD1-9EC7-41D3-B5DB-F8E60BB4F457}" dt="2024-03-19T22:46:38.063" v="5575" actId="26606"/>
          <ac:spMkLst>
            <pc:docMk/>
            <pc:sldMk cId="3710215758" sldId="277"/>
            <ac:spMk id="26" creationId="{D8B22DE2-C518-4F77-BE90-E1B6B1909D91}"/>
          </ac:spMkLst>
        </pc:spChg>
        <pc:spChg chg="add del">
          <ac:chgData name="Jenna M Evans" userId="6c9f55aa-0478-479f-8655-88af9ac6cd37" providerId="ADAL" clId="{CA5FABD1-9EC7-41D3-B5DB-F8E60BB4F457}" dt="2024-03-19T22:36:57.647" v="5030"/>
          <ac:spMkLst>
            <pc:docMk/>
            <pc:sldMk cId="3710215758" sldId="277"/>
            <ac:spMk id="27" creationId="{329FDD08-42D8-4AFF-90E5-5DAA5BC4CBD8}"/>
          </ac:spMkLst>
        </pc:spChg>
        <pc:spChg chg="add">
          <ac:chgData name="Jenna M Evans" userId="6c9f55aa-0478-479f-8655-88af9ac6cd37" providerId="ADAL" clId="{CA5FABD1-9EC7-41D3-B5DB-F8E60BB4F457}" dt="2024-03-19T22:46:38.063" v="5575" actId="26606"/>
          <ac:spMkLst>
            <pc:docMk/>
            <pc:sldMk cId="3710215758" sldId="277"/>
            <ac:spMk id="28" creationId="{630182B0-3559-41D5-9EBC-0BD86BEDAD09}"/>
          </ac:spMkLst>
        </pc:spChg>
        <pc:spChg chg="add del">
          <ac:chgData name="Jenna M Evans" userId="6c9f55aa-0478-479f-8655-88af9ac6cd37" providerId="ADAL" clId="{CA5FABD1-9EC7-41D3-B5DB-F8E60BB4F457}" dt="2024-03-19T22:36:57.647" v="5030"/>
          <ac:spMkLst>
            <pc:docMk/>
            <pc:sldMk cId="3710215758" sldId="277"/>
            <ac:spMk id="29" creationId="{2FEA51AE-2D18-46BE-B2CA-B90B13168980}"/>
          </ac:spMkLst>
        </pc:spChg>
        <pc:spChg chg="add del">
          <ac:chgData name="Jenna M Evans" userId="6c9f55aa-0478-479f-8655-88af9ac6cd37" providerId="ADAL" clId="{CA5FABD1-9EC7-41D3-B5DB-F8E60BB4F457}" dt="2024-03-19T22:36:57.647" v="5030"/>
          <ac:spMkLst>
            <pc:docMk/>
            <pc:sldMk cId="3710215758" sldId="277"/>
            <ac:spMk id="31" creationId="{5E6A537E-C106-45AE-9BBB-3CE559441813}"/>
          </ac:spMkLst>
        </pc:spChg>
        <pc:spChg chg="add del">
          <ac:chgData name="Jenna M Evans" userId="6c9f55aa-0478-479f-8655-88af9ac6cd37" providerId="ADAL" clId="{CA5FABD1-9EC7-41D3-B5DB-F8E60BB4F457}" dt="2024-03-19T22:36:57.647" v="5030"/>
          <ac:spMkLst>
            <pc:docMk/>
            <pc:sldMk cId="3710215758" sldId="277"/>
            <ac:spMk id="33" creationId="{F918BA52-E4A7-4EEC-898E-C49023767C63}"/>
          </ac:spMkLst>
        </pc:spChg>
        <pc:spChg chg="add del">
          <ac:chgData name="Jenna M Evans" userId="6c9f55aa-0478-479f-8655-88af9ac6cd37" providerId="ADAL" clId="{CA5FABD1-9EC7-41D3-B5DB-F8E60BB4F457}" dt="2024-03-19T22:36:57.647" v="5030"/>
          <ac:spMkLst>
            <pc:docMk/>
            <pc:sldMk cId="3710215758" sldId="277"/>
            <ac:spMk id="35" creationId="{86D3F3B7-282C-4DDC-AD1B-C497F2942BA6}"/>
          </ac:spMkLst>
        </pc:spChg>
        <pc:graphicFrameChg chg="mod ord modGraphic">
          <ac:chgData name="Jenna M Evans" userId="6c9f55aa-0478-479f-8655-88af9ac6cd37" providerId="ADAL" clId="{CA5FABD1-9EC7-41D3-B5DB-F8E60BB4F457}" dt="2024-03-19T22:46:47.205" v="5576" actId="207"/>
          <ac:graphicFrameMkLst>
            <pc:docMk/>
            <pc:sldMk cId="3710215758" sldId="277"/>
            <ac:graphicFrameMk id="2" creationId="{728A1D01-1314-47FD-A51E-3F67FC071DB4}"/>
          </ac:graphicFrameMkLst>
        </pc:graphicFrameChg>
        <pc:picChg chg="add">
          <ac:chgData name="Jenna M Evans" userId="6c9f55aa-0478-479f-8655-88af9ac6cd37" providerId="ADAL" clId="{CA5FABD1-9EC7-41D3-B5DB-F8E60BB4F457}" dt="2024-03-19T22:46:38.063" v="5575" actId="26606"/>
          <ac:picMkLst>
            <pc:docMk/>
            <pc:sldMk cId="3710215758" sldId="277"/>
            <ac:picMk id="7" creationId="{41B68C77-138E-4BF7-A276-BD0C78A4219F}"/>
          </ac:picMkLst>
        </pc:picChg>
        <pc:picChg chg="add">
          <ac:chgData name="Jenna M Evans" userId="6c9f55aa-0478-479f-8655-88af9ac6cd37" providerId="ADAL" clId="{CA5FABD1-9EC7-41D3-B5DB-F8E60BB4F457}" dt="2024-03-19T22:46:38.063" v="5575" actId="26606"/>
          <ac:picMkLst>
            <pc:docMk/>
            <pc:sldMk cId="3710215758" sldId="277"/>
            <ac:picMk id="8" creationId="{7C268552-D473-46ED-B1B8-422042C4DEF1}"/>
          </ac:picMkLst>
        </pc:picChg>
        <pc:picChg chg="add">
          <ac:chgData name="Jenna M Evans" userId="6c9f55aa-0478-479f-8655-88af9ac6cd37" providerId="ADAL" clId="{CA5FABD1-9EC7-41D3-B5DB-F8E60BB4F457}" dt="2024-03-19T22:46:38.063" v="5575" actId="26606"/>
          <ac:picMkLst>
            <pc:docMk/>
            <pc:sldMk cId="3710215758" sldId="277"/>
            <ac:picMk id="16" creationId="{B9238B3E-24AA-439A-B527-6C5DF6D72145}"/>
          </ac:picMkLst>
        </pc:picChg>
        <pc:picChg chg="add del">
          <ac:chgData name="Jenna M Evans" userId="6c9f55aa-0478-479f-8655-88af9ac6cd37" providerId="ADAL" clId="{CA5FABD1-9EC7-41D3-B5DB-F8E60BB4F457}" dt="2024-03-19T22:36:57.647" v="5030"/>
          <ac:picMkLst>
            <pc:docMk/>
            <pc:sldMk cId="3710215758" sldId="277"/>
            <ac:picMk id="17" creationId="{7594FC8B-8CD2-407F-94F1-9C71F5AEC2B6}"/>
          </ac:picMkLst>
        </pc:picChg>
        <pc:picChg chg="add">
          <ac:chgData name="Jenna M Evans" userId="6c9f55aa-0478-479f-8655-88af9ac6cd37" providerId="ADAL" clId="{CA5FABD1-9EC7-41D3-B5DB-F8E60BB4F457}" dt="2024-03-19T22:46:38.063" v="5575" actId="26606"/>
          <ac:picMkLst>
            <pc:docMk/>
            <pc:sldMk cId="3710215758" sldId="277"/>
            <ac:picMk id="18" creationId="{69F01145-BEA3-4CBF-AA21-10077B948CA8}"/>
          </ac:picMkLst>
        </pc:picChg>
        <pc:picChg chg="add del">
          <ac:chgData name="Jenna M Evans" userId="6c9f55aa-0478-479f-8655-88af9ac6cd37" providerId="ADAL" clId="{CA5FABD1-9EC7-41D3-B5DB-F8E60BB4F457}" dt="2024-03-19T22:36:57.647" v="5030"/>
          <ac:picMkLst>
            <pc:docMk/>
            <pc:sldMk cId="3710215758" sldId="277"/>
            <ac:picMk id="19" creationId="{DBABC971-8D40-4A4F-AC60-28B9172789B9}"/>
          </ac:picMkLst>
        </pc:picChg>
        <pc:picChg chg="add del">
          <ac:chgData name="Jenna M Evans" userId="6c9f55aa-0478-479f-8655-88af9ac6cd37" providerId="ADAL" clId="{CA5FABD1-9EC7-41D3-B5DB-F8E60BB4F457}" dt="2024-03-19T22:36:57.647" v="5030"/>
          <ac:picMkLst>
            <pc:docMk/>
            <pc:sldMk cId="3710215758" sldId="277"/>
            <ac:picMk id="23" creationId="{791AE23E-90C9-4963-96E2-8DADBFC3BC09}"/>
          </ac:picMkLst>
        </pc:picChg>
        <pc:picChg chg="add del">
          <ac:chgData name="Jenna M Evans" userId="6c9f55aa-0478-479f-8655-88af9ac6cd37" providerId="ADAL" clId="{CA5FABD1-9EC7-41D3-B5DB-F8E60BB4F457}" dt="2024-03-19T22:36:57.647" v="5030"/>
          <ac:picMkLst>
            <pc:docMk/>
            <pc:sldMk cId="3710215758" sldId="277"/>
            <ac:picMk id="25" creationId="{C5F93E90-4379-4AAC-B021-E5FA6D974AED}"/>
          </ac:picMkLst>
        </pc:picChg>
      </pc:sldChg>
      <pc:sldChg chg="addSp delSp modSp mod setBg delAnim delDesignElem">
        <pc:chgData name="Jenna M Evans" userId="6c9f55aa-0478-479f-8655-88af9ac6cd37" providerId="ADAL" clId="{CA5FABD1-9EC7-41D3-B5DB-F8E60BB4F457}" dt="2024-03-19T22:41:41.204" v="5071" actId="14100"/>
        <pc:sldMkLst>
          <pc:docMk/>
          <pc:sldMk cId="3493145636" sldId="278"/>
        </pc:sldMkLst>
        <pc:spChg chg="mod">
          <ac:chgData name="Jenna M Evans" userId="6c9f55aa-0478-479f-8655-88af9ac6cd37" providerId="ADAL" clId="{CA5FABD1-9EC7-41D3-B5DB-F8E60BB4F457}" dt="2024-03-19T22:36:58.027" v="5035" actId="27636"/>
          <ac:spMkLst>
            <pc:docMk/>
            <pc:sldMk cId="3493145636" sldId="278"/>
            <ac:spMk id="2" creationId="{97E72703-37CA-4FE9-AD7F-66EA6AD842FB}"/>
          </ac:spMkLst>
        </pc:spChg>
        <pc:spChg chg="mod">
          <ac:chgData name="Jenna M Evans" userId="6c9f55aa-0478-479f-8655-88af9ac6cd37" providerId="ADAL" clId="{CA5FABD1-9EC7-41D3-B5DB-F8E60BB4F457}" dt="2024-03-19T11:25:00.798" v="1313" actId="26606"/>
          <ac:spMkLst>
            <pc:docMk/>
            <pc:sldMk cId="3493145636" sldId="278"/>
            <ac:spMk id="5" creationId="{F15097EA-3D67-4EEB-B043-A6ABE3053652}"/>
          </ac:spMkLst>
        </pc:spChg>
        <pc:spChg chg="mod">
          <ac:chgData name="Jenna M Evans" userId="6c9f55aa-0478-479f-8655-88af9ac6cd37" providerId="ADAL" clId="{CA5FABD1-9EC7-41D3-B5DB-F8E60BB4F457}" dt="2024-03-19T11:25:00.798" v="1313" actId="26606"/>
          <ac:spMkLst>
            <pc:docMk/>
            <pc:sldMk cId="3493145636" sldId="278"/>
            <ac:spMk id="6" creationId="{34C731B1-2D1F-4BCB-818A-0A3287F66C63}"/>
          </ac:spMkLst>
        </pc:spChg>
        <pc:spChg chg="del mod">
          <ac:chgData name="Jenna M Evans" userId="6c9f55aa-0478-479f-8655-88af9ac6cd37" providerId="ADAL" clId="{CA5FABD1-9EC7-41D3-B5DB-F8E60BB4F457}" dt="2024-03-19T22:36:57.647" v="5030"/>
          <ac:spMkLst>
            <pc:docMk/>
            <pc:sldMk cId="3493145636" sldId="278"/>
            <ac:spMk id="38" creationId="{90CA4844-0296-471B-9BF0-17E550105D1D}"/>
          </ac:spMkLst>
        </pc:spChg>
        <pc:spChg chg="del mod">
          <ac:chgData name="Jenna M Evans" userId="6c9f55aa-0478-479f-8655-88af9ac6cd37" providerId="ADAL" clId="{CA5FABD1-9EC7-41D3-B5DB-F8E60BB4F457}" dt="2024-03-19T22:36:57.647" v="5030"/>
          <ac:spMkLst>
            <pc:docMk/>
            <pc:sldMk cId="3493145636" sldId="278"/>
            <ac:spMk id="41" creationId="{D55808EB-34D0-4AE5-A7BE-EF31133B86DA}"/>
          </ac:spMkLst>
        </pc:spChg>
        <pc:spChg chg="del mod">
          <ac:chgData name="Jenna M Evans" userId="6c9f55aa-0478-479f-8655-88af9ac6cd37" providerId="ADAL" clId="{CA5FABD1-9EC7-41D3-B5DB-F8E60BB4F457}" dt="2024-03-19T22:36:57.647" v="5030"/>
          <ac:spMkLst>
            <pc:docMk/>
            <pc:sldMk cId="3493145636" sldId="278"/>
            <ac:spMk id="42" creationId="{E493610E-DBEC-47FF-8787-EB8232CC413B}"/>
          </ac:spMkLst>
        </pc:spChg>
        <pc:spChg chg="del mod">
          <ac:chgData name="Jenna M Evans" userId="6c9f55aa-0478-479f-8655-88af9ac6cd37" providerId="ADAL" clId="{CA5FABD1-9EC7-41D3-B5DB-F8E60BB4F457}" dt="2024-03-19T22:36:57.647" v="5030"/>
          <ac:spMkLst>
            <pc:docMk/>
            <pc:sldMk cId="3493145636" sldId="278"/>
            <ac:spMk id="43" creationId="{44B2A800-72D4-46DA-B287-1F58E5561AEF}"/>
          </ac:spMkLst>
        </pc:spChg>
        <pc:spChg chg="del mod">
          <ac:chgData name="Jenna M Evans" userId="6c9f55aa-0478-479f-8655-88af9ac6cd37" providerId="ADAL" clId="{CA5FABD1-9EC7-41D3-B5DB-F8E60BB4F457}" dt="2024-03-19T22:36:57.647" v="5030"/>
          <ac:spMkLst>
            <pc:docMk/>
            <pc:sldMk cId="3493145636" sldId="278"/>
            <ac:spMk id="44" creationId="{6CCEFD7C-010F-4214-BD85-74180E0FCCCF}"/>
          </ac:spMkLst>
        </pc:spChg>
        <pc:spChg chg="add del">
          <ac:chgData name="Jenna M Evans" userId="6c9f55aa-0478-479f-8655-88af9ac6cd37" providerId="ADAL" clId="{CA5FABD1-9EC7-41D3-B5DB-F8E60BB4F457}" dt="2024-03-19T22:36:57.647" v="5030"/>
          <ac:spMkLst>
            <pc:docMk/>
            <pc:sldMk cId="3493145636" sldId="278"/>
            <ac:spMk id="3081" creationId="{4309F268-A45B-4517-B03F-2774BAEFFBA6}"/>
          </ac:spMkLst>
        </pc:spChg>
        <pc:picChg chg="del">
          <ac:chgData name="Jenna M Evans" userId="6c9f55aa-0478-479f-8655-88af9ac6cd37" providerId="ADAL" clId="{CA5FABD1-9EC7-41D3-B5DB-F8E60BB4F457}" dt="2024-03-19T11:19:22.162" v="1193" actId="478"/>
          <ac:picMkLst>
            <pc:docMk/>
            <pc:sldMk cId="3493145636" sldId="278"/>
            <ac:picMk id="3" creationId="{4D27391D-424C-4FEE-8645-D86D40227410}"/>
          </ac:picMkLst>
        </pc:picChg>
        <pc:picChg chg="del">
          <ac:chgData name="Jenna M Evans" userId="6c9f55aa-0478-479f-8655-88af9ac6cd37" providerId="ADAL" clId="{CA5FABD1-9EC7-41D3-B5DB-F8E60BB4F457}" dt="2024-03-19T11:22:35.327" v="1195" actId="478"/>
          <ac:picMkLst>
            <pc:docMk/>
            <pc:sldMk cId="3493145636" sldId="278"/>
            <ac:picMk id="4" creationId="{AD5DB698-F750-400B-AD7C-FC172AE6D85D}"/>
          </ac:picMkLst>
        </pc:picChg>
        <pc:picChg chg="del mod">
          <ac:chgData name="Jenna M Evans" userId="6c9f55aa-0478-479f-8655-88af9ac6cd37" providerId="ADAL" clId="{CA5FABD1-9EC7-41D3-B5DB-F8E60BB4F457}" dt="2024-03-19T22:36:57.647" v="5030"/>
          <ac:picMkLst>
            <pc:docMk/>
            <pc:sldMk cId="3493145636" sldId="278"/>
            <ac:picMk id="36" creationId="{21324A7B-AF6E-47CE-BBF8-5A8C8DE33052}"/>
          </ac:picMkLst>
        </pc:picChg>
        <pc:picChg chg="del mod">
          <ac:chgData name="Jenna M Evans" userId="6c9f55aa-0478-479f-8655-88af9ac6cd37" providerId="ADAL" clId="{CA5FABD1-9EC7-41D3-B5DB-F8E60BB4F457}" dt="2024-03-19T22:36:57.647" v="5030"/>
          <ac:picMkLst>
            <pc:docMk/>
            <pc:sldMk cId="3493145636" sldId="278"/>
            <ac:picMk id="37" creationId="{3C7BEFBC-F1F7-45AB-AF64-D082B980DA5C}"/>
          </ac:picMkLst>
        </pc:picChg>
        <pc:picChg chg="del mod">
          <ac:chgData name="Jenna M Evans" userId="6c9f55aa-0478-479f-8655-88af9ac6cd37" providerId="ADAL" clId="{CA5FABD1-9EC7-41D3-B5DB-F8E60BB4F457}" dt="2024-03-19T22:36:57.647" v="5030"/>
          <ac:picMkLst>
            <pc:docMk/>
            <pc:sldMk cId="3493145636" sldId="278"/>
            <ac:picMk id="39" creationId="{278459C9-AC6C-438D-99D2-A565175AAA34}"/>
          </ac:picMkLst>
        </pc:picChg>
        <pc:picChg chg="del mod">
          <ac:chgData name="Jenna M Evans" userId="6c9f55aa-0478-479f-8655-88af9ac6cd37" providerId="ADAL" clId="{CA5FABD1-9EC7-41D3-B5DB-F8E60BB4F457}" dt="2024-03-19T22:36:57.647" v="5030"/>
          <ac:picMkLst>
            <pc:docMk/>
            <pc:sldMk cId="3493145636" sldId="278"/>
            <ac:picMk id="40" creationId="{B35D38F3-2985-4151-AA8D-E88DA67208D1}"/>
          </ac:picMkLst>
        </pc:picChg>
        <pc:picChg chg="add mod">
          <ac:chgData name="Jenna M Evans" userId="6c9f55aa-0478-479f-8655-88af9ac6cd37" providerId="ADAL" clId="{CA5FABD1-9EC7-41D3-B5DB-F8E60BB4F457}" dt="2024-03-19T22:41:41.204" v="5071" actId="14100"/>
          <ac:picMkLst>
            <pc:docMk/>
            <pc:sldMk cId="3493145636" sldId="278"/>
            <ac:picMk id="3074" creationId="{59D3D05B-4AAD-6F04-26DB-A62281582957}"/>
          </ac:picMkLst>
        </pc:picChg>
        <pc:picChg chg="add mod">
          <ac:chgData name="Jenna M Evans" userId="6c9f55aa-0478-479f-8655-88af9ac6cd37" providerId="ADAL" clId="{CA5FABD1-9EC7-41D3-B5DB-F8E60BB4F457}" dt="2024-03-19T22:41:38.238" v="5070" actId="14100"/>
          <ac:picMkLst>
            <pc:docMk/>
            <pc:sldMk cId="3493145636" sldId="278"/>
            <ac:picMk id="3076" creationId="{19C41E22-9F20-EDA5-CD5F-3BCCFE742A00}"/>
          </ac:picMkLst>
        </pc:picChg>
      </pc:sldChg>
      <pc:sldChg chg="addSp delSp modSp mod ord setBg setClrOvrMap delDesignElem">
        <pc:chgData name="Jenna M Evans" userId="6c9f55aa-0478-479f-8655-88af9ac6cd37" providerId="ADAL" clId="{CA5FABD1-9EC7-41D3-B5DB-F8E60BB4F457}" dt="2024-03-19T23:10:45.858" v="5745"/>
        <pc:sldMkLst>
          <pc:docMk/>
          <pc:sldMk cId="982911840" sldId="279"/>
        </pc:sldMkLst>
        <pc:spChg chg="mod">
          <ac:chgData name="Jenna M Evans" userId="6c9f55aa-0478-479f-8655-88af9ac6cd37" providerId="ADAL" clId="{CA5FABD1-9EC7-41D3-B5DB-F8E60BB4F457}" dt="2024-03-19T22:48:17.001" v="5585" actId="26606"/>
          <ac:spMkLst>
            <pc:docMk/>
            <pc:sldMk cId="982911840" sldId="279"/>
            <ac:spMk id="2" creationId="{9B7338CA-2F14-4B39-966E-AE65997F4225}"/>
          </ac:spMkLst>
        </pc:spChg>
        <pc:spChg chg="add">
          <ac:chgData name="Jenna M Evans" userId="6c9f55aa-0478-479f-8655-88af9ac6cd37" providerId="ADAL" clId="{CA5FABD1-9EC7-41D3-B5DB-F8E60BB4F457}" dt="2024-03-19T22:48:17.001" v="5585" actId="26606"/>
          <ac:spMkLst>
            <pc:docMk/>
            <pc:sldMk cId="982911840" sldId="279"/>
            <ac:spMk id="4102" creationId="{C393B4A7-6ABF-423D-A762-3CDB4897A833}"/>
          </ac:spMkLst>
        </pc:spChg>
        <pc:spChg chg="add del">
          <ac:chgData name="Jenna M Evans" userId="6c9f55aa-0478-479f-8655-88af9ac6cd37" providerId="ADAL" clId="{CA5FABD1-9EC7-41D3-B5DB-F8E60BB4F457}" dt="2024-03-19T22:36:57.647" v="5030"/>
          <ac:spMkLst>
            <pc:docMk/>
            <pc:sldMk cId="982911840" sldId="279"/>
            <ac:spMk id="4107" creationId="{5F27C211-3B72-4D83-B617-D63B404ADC43}"/>
          </ac:spMkLst>
        </pc:spChg>
        <pc:spChg chg="add">
          <ac:chgData name="Jenna M Evans" userId="6c9f55aa-0478-479f-8655-88af9ac6cd37" providerId="ADAL" clId="{CA5FABD1-9EC7-41D3-B5DB-F8E60BB4F457}" dt="2024-03-19T22:48:17.001" v="5585" actId="26606"/>
          <ac:spMkLst>
            <pc:docMk/>
            <pc:sldMk cId="982911840" sldId="279"/>
            <ac:spMk id="4108" creationId="{01AD250C-F2EA-449F-9B14-DF5BB674C500}"/>
          </ac:spMkLst>
        </pc:spChg>
        <pc:spChg chg="add">
          <ac:chgData name="Jenna M Evans" userId="6c9f55aa-0478-479f-8655-88af9ac6cd37" providerId="ADAL" clId="{CA5FABD1-9EC7-41D3-B5DB-F8E60BB4F457}" dt="2024-03-19T22:48:17.001" v="5585" actId="26606"/>
          <ac:spMkLst>
            <pc:docMk/>
            <pc:sldMk cId="982911840" sldId="279"/>
            <ac:spMk id="4110" creationId="{4E78424C-6FD0-41F8-9CAA-5DC19C42359F}"/>
          </ac:spMkLst>
        </pc:spChg>
        <pc:spChg chg="add">
          <ac:chgData name="Jenna M Evans" userId="6c9f55aa-0478-479f-8655-88af9ac6cd37" providerId="ADAL" clId="{CA5FABD1-9EC7-41D3-B5DB-F8E60BB4F457}" dt="2024-03-19T22:48:17.001" v="5585" actId="26606"/>
          <ac:spMkLst>
            <pc:docMk/>
            <pc:sldMk cId="982911840" sldId="279"/>
            <ac:spMk id="4112" creationId="{DD136760-57DC-4301-8BEA-B71AD2D13905}"/>
          </ac:spMkLst>
        </pc:spChg>
        <pc:spChg chg="add del">
          <ac:chgData name="Jenna M Evans" userId="6c9f55aa-0478-479f-8655-88af9ac6cd37" providerId="ADAL" clId="{CA5FABD1-9EC7-41D3-B5DB-F8E60BB4F457}" dt="2024-03-19T22:36:57.647" v="5030"/>
          <ac:spMkLst>
            <pc:docMk/>
            <pc:sldMk cId="982911840" sldId="279"/>
            <ac:spMk id="4113" creationId="{8B24F55B-6511-4781-950F-F000AB52E857}"/>
          </ac:spMkLst>
        </pc:spChg>
        <pc:spChg chg="add">
          <ac:chgData name="Jenna M Evans" userId="6c9f55aa-0478-479f-8655-88af9ac6cd37" providerId="ADAL" clId="{CA5FABD1-9EC7-41D3-B5DB-F8E60BB4F457}" dt="2024-03-19T22:48:17.001" v="5585" actId="26606"/>
          <ac:spMkLst>
            <pc:docMk/>
            <pc:sldMk cId="982911840" sldId="279"/>
            <ac:spMk id="4114" creationId="{BDC58DEA-1307-4F44-AD47-E613D8B76A89}"/>
          </ac:spMkLst>
        </pc:spChg>
        <pc:spChg chg="add del">
          <ac:chgData name="Jenna M Evans" userId="6c9f55aa-0478-479f-8655-88af9ac6cd37" providerId="ADAL" clId="{CA5FABD1-9EC7-41D3-B5DB-F8E60BB4F457}" dt="2024-03-19T22:36:57.647" v="5030"/>
          <ac:spMkLst>
            <pc:docMk/>
            <pc:sldMk cId="982911840" sldId="279"/>
            <ac:spMk id="4115" creationId="{860B25B0-95C7-4815-B246-27A6657F39A9}"/>
          </ac:spMkLst>
        </pc:spChg>
        <pc:spChg chg="add del">
          <ac:chgData name="Jenna M Evans" userId="6c9f55aa-0478-479f-8655-88af9ac6cd37" providerId="ADAL" clId="{CA5FABD1-9EC7-41D3-B5DB-F8E60BB4F457}" dt="2024-03-19T22:36:57.647" v="5030"/>
          <ac:spMkLst>
            <pc:docMk/>
            <pc:sldMk cId="982911840" sldId="279"/>
            <ac:spMk id="4117" creationId="{932ED75E-4D82-45E0-B440-AE16A7E2ADA3}"/>
          </ac:spMkLst>
        </pc:spChg>
        <pc:spChg chg="add del">
          <ac:chgData name="Jenna M Evans" userId="6c9f55aa-0478-479f-8655-88af9ac6cd37" providerId="ADAL" clId="{CA5FABD1-9EC7-41D3-B5DB-F8E60BB4F457}" dt="2024-03-19T22:36:57.647" v="5030"/>
          <ac:spMkLst>
            <pc:docMk/>
            <pc:sldMk cId="982911840" sldId="279"/>
            <ac:spMk id="4119" creationId="{E76FB824-03B2-4773-B6D5-DD62528AEBCE}"/>
          </ac:spMkLst>
        </pc:spChg>
        <pc:spChg chg="add">
          <ac:chgData name="Jenna M Evans" userId="6c9f55aa-0478-479f-8655-88af9ac6cd37" providerId="ADAL" clId="{CA5FABD1-9EC7-41D3-B5DB-F8E60BB4F457}" dt="2024-03-19T22:48:17.001" v="5585" actId="26606"/>
          <ac:spMkLst>
            <pc:docMk/>
            <pc:sldMk cId="982911840" sldId="279"/>
            <ac:spMk id="4121" creationId="{C99B912D-1E4B-42AF-A2BE-CFEFEC916EE7}"/>
          </ac:spMkLst>
        </pc:spChg>
        <pc:graphicFrameChg chg="mod modGraphic">
          <ac:chgData name="Jenna M Evans" userId="6c9f55aa-0478-479f-8655-88af9ac6cd37" providerId="ADAL" clId="{CA5FABD1-9EC7-41D3-B5DB-F8E60BB4F457}" dt="2024-03-19T22:48:36.658" v="5590" actId="1076"/>
          <ac:graphicFrameMkLst>
            <pc:docMk/>
            <pc:sldMk cId="982911840" sldId="279"/>
            <ac:graphicFrameMk id="3" creationId="{EE42232B-F243-4CB3-9BFE-B2AADC65E5D4}"/>
          </ac:graphicFrameMkLst>
        </pc:graphicFrameChg>
        <pc:picChg chg="del">
          <ac:chgData name="Jenna M Evans" userId="6c9f55aa-0478-479f-8655-88af9ac6cd37" providerId="ADAL" clId="{CA5FABD1-9EC7-41D3-B5DB-F8E60BB4F457}" dt="2024-03-19T11:33:02.489" v="2061" actId="478"/>
          <ac:picMkLst>
            <pc:docMk/>
            <pc:sldMk cId="982911840" sldId="279"/>
            <ac:picMk id="4" creationId="{9C9CD554-E3BD-4E7D-9014-86F4A29BC454}"/>
          </ac:picMkLst>
        </pc:picChg>
        <pc:picChg chg="add mod">
          <ac:chgData name="Jenna M Evans" userId="6c9f55aa-0478-479f-8655-88af9ac6cd37" providerId="ADAL" clId="{CA5FABD1-9EC7-41D3-B5DB-F8E60BB4F457}" dt="2024-03-19T22:48:41.686" v="5591" actId="1076"/>
          <ac:picMkLst>
            <pc:docMk/>
            <pc:sldMk cId="982911840" sldId="279"/>
            <ac:picMk id="4098" creationId="{0F6BED1A-CA72-3CBF-0FF2-5C942126BB54}"/>
          </ac:picMkLst>
        </pc:picChg>
        <pc:picChg chg="add">
          <ac:chgData name="Jenna M Evans" userId="6c9f55aa-0478-479f-8655-88af9ac6cd37" providerId="ADAL" clId="{CA5FABD1-9EC7-41D3-B5DB-F8E60BB4F457}" dt="2024-03-19T22:48:17.001" v="5585" actId="26606"/>
          <ac:picMkLst>
            <pc:docMk/>
            <pc:sldMk cId="982911840" sldId="279"/>
            <ac:picMk id="4100" creationId="{F1B8F9CB-890B-4CB8-B503-188A763E2FC1}"/>
          </ac:picMkLst>
        </pc:picChg>
        <pc:picChg chg="add">
          <ac:chgData name="Jenna M Evans" userId="6c9f55aa-0478-479f-8655-88af9ac6cd37" providerId="ADAL" clId="{CA5FABD1-9EC7-41D3-B5DB-F8E60BB4F457}" dt="2024-03-19T22:48:17.001" v="5585" actId="26606"/>
          <ac:picMkLst>
            <pc:docMk/>
            <pc:sldMk cId="982911840" sldId="279"/>
            <ac:picMk id="4101" creationId="{AA632AB4-3837-4FD0-8B62-0A18B573F46D}"/>
          </ac:picMkLst>
        </pc:picChg>
        <pc:picChg chg="add del">
          <ac:chgData name="Jenna M Evans" userId="6c9f55aa-0478-479f-8655-88af9ac6cd37" providerId="ADAL" clId="{CA5FABD1-9EC7-41D3-B5DB-F8E60BB4F457}" dt="2024-03-19T22:36:57.647" v="5030"/>
          <ac:picMkLst>
            <pc:docMk/>
            <pc:sldMk cId="982911840" sldId="279"/>
            <ac:picMk id="4103" creationId="{C715DC6F-052E-4EDE-A74B-047632EA1EC2}"/>
          </ac:picMkLst>
        </pc:picChg>
        <pc:picChg chg="add">
          <ac:chgData name="Jenna M Evans" userId="6c9f55aa-0478-479f-8655-88af9ac6cd37" providerId="ADAL" clId="{CA5FABD1-9EC7-41D3-B5DB-F8E60BB4F457}" dt="2024-03-19T22:48:17.001" v="5585" actId="26606"/>
          <ac:picMkLst>
            <pc:docMk/>
            <pc:sldMk cId="982911840" sldId="279"/>
            <ac:picMk id="4104" creationId="{9CD2319A-6FA9-4EFB-9EDF-7304467425E8}"/>
          </ac:picMkLst>
        </pc:picChg>
        <pc:picChg chg="add del">
          <ac:chgData name="Jenna M Evans" userId="6c9f55aa-0478-479f-8655-88af9ac6cd37" providerId="ADAL" clId="{CA5FABD1-9EC7-41D3-B5DB-F8E60BB4F457}" dt="2024-03-19T22:36:57.647" v="5030"/>
          <ac:picMkLst>
            <pc:docMk/>
            <pc:sldMk cId="982911840" sldId="279"/>
            <ac:picMk id="4105" creationId="{515B249B-C1B9-4C06-93BC-5B0FE82FC834}"/>
          </ac:picMkLst>
        </pc:picChg>
        <pc:picChg chg="add">
          <ac:chgData name="Jenna M Evans" userId="6c9f55aa-0478-479f-8655-88af9ac6cd37" providerId="ADAL" clId="{CA5FABD1-9EC7-41D3-B5DB-F8E60BB4F457}" dt="2024-03-19T22:48:17.001" v="5585" actId="26606"/>
          <ac:picMkLst>
            <pc:docMk/>
            <pc:sldMk cId="982911840" sldId="279"/>
            <ac:picMk id="4106" creationId="{D1692A93-3514-4486-8B67-CCA4E0259BCB}"/>
          </ac:picMkLst>
        </pc:picChg>
        <pc:picChg chg="add del">
          <ac:chgData name="Jenna M Evans" userId="6c9f55aa-0478-479f-8655-88af9ac6cd37" providerId="ADAL" clId="{CA5FABD1-9EC7-41D3-B5DB-F8E60BB4F457}" dt="2024-03-19T22:36:57.647" v="5030"/>
          <ac:picMkLst>
            <pc:docMk/>
            <pc:sldMk cId="982911840" sldId="279"/>
            <ac:picMk id="4109" creationId="{063669BB-B593-41AA-88AF-DF4F5E26B3EB}"/>
          </ac:picMkLst>
        </pc:picChg>
        <pc:picChg chg="add del">
          <ac:chgData name="Jenna M Evans" userId="6c9f55aa-0478-479f-8655-88af9ac6cd37" providerId="ADAL" clId="{CA5FABD1-9EC7-41D3-B5DB-F8E60BB4F457}" dt="2024-03-19T22:36:57.647" v="5030"/>
          <ac:picMkLst>
            <pc:docMk/>
            <pc:sldMk cId="982911840" sldId="279"/>
            <ac:picMk id="4111" creationId="{2A95CA20-A5B7-4232-9498-E1325736C58B}"/>
          </ac:picMkLst>
        </pc:picChg>
      </pc:sldChg>
      <pc:sldChg chg="addSp delSp modSp mod setBg delDesignElem">
        <pc:chgData name="Jenna M Evans" userId="6c9f55aa-0478-479f-8655-88af9ac6cd37" providerId="ADAL" clId="{CA5FABD1-9EC7-41D3-B5DB-F8E60BB4F457}" dt="2024-03-19T22:36:57.647" v="5030"/>
        <pc:sldMkLst>
          <pc:docMk/>
          <pc:sldMk cId="537286455" sldId="280"/>
        </pc:sldMkLst>
        <pc:spChg chg="mod">
          <ac:chgData name="Jenna M Evans" userId="6c9f55aa-0478-479f-8655-88af9ac6cd37" providerId="ADAL" clId="{CA5FABD1-9EC7-41D3-B5DB-F8E60BB4F457}" dt="2024-03-19T14:20:32.741" v="3154" actId="26606"/>
          <ac:spMkLst>
            <pc:docMk/>
            <pc:sldMk cId="537286455" sldId="280"/>
            <ac:spMk id="2" creationId="{B0BE1638-3466-49EE-A59E-00EB8766D2CE}"/>
          </ac:spMkLst>
        </pc:spChg>
        <pc:spChg chg="mod">
          <ac:chgData name="Jenna M Evans" userId="6c9f55aa-0478-479f-8655-88af9ac6cd37" providerId="ADAL" clId="{CA5FABD1-9EC7-41D3-B5DB-F8E60BB4F457}" dt="2024-03-19T14:20:55.932" v="3166" actId="5793"/>
          <ac:spMkLst>
            <pc:docMk/>
            <pc:sldMk cId="537286455" sldId="280"/>
            <ac:spMk id="3" creationId="{FF28D552-3806-4A41-946B-A762904A75EF}"/>
          </ac:spMkLst>
        </pc:spChg>
        <pc:spChg chg="del">
          <ac:chgData name="Jenna M Evans" userId="6c9f55aa-0478-479f-8655-88af9ac6cd37" providerId="ADAL" clId="{CA5FABD1-9EC7-41D3-B5DB-F8E60BB4F457}" dt="2024-03-19T14:20:32.741" v="3154" actId="26606"/>
          <ac:spMkLst>
            <pc:docMk/>
            <pc:sldMk cId="537286455" sldId="280"/>
            <ac:spMk id="13" creationId="{4C6C9A81-EBD8-4A7D-BE1B-7520E2A46FCD}"/>
          </ac:spMkLst>
        </pc:spChg>
        <pc:spChg chg="del">
          <ac:chgData name="Jenna M Evans" userId="6c9f55aa-0478-479f-8655-88af9ac6cd37" providerId="ADAL" clId="{CA5FABD1-9EC7-41D3-B5DB-F8E60BB4F457}" dt="2024-03-19T14:20:32.741" v="3154" actId="26606"/>
          <ac:spMkLst>
            <pc:docMk/>
            <pc:sldMk cId="537286455" sldId="280"/>
            <ac:spMk id="19" creationId="{1CFBC036-F1E2-42B1-B205-11560583B5BB}"/>
          </ac:spMkLst>
        </pc:spChg>
        <pc:spChg chg="del">
          <ac:chgData name="Jenna M Evans" userId="6c9f55aa-0478-479f-8655-88af9ac6cd37" providerId="ADAL" clId="{CA5FABD1-9EC7-41D3-B5DB-F8E60BB4F457}" dt="2024-03-19T14:20:32.741" v="3154" actId="26606"/>
          <ac:spMkLst>
            <pc:docMk/>
            <pc:sldMk cId="537286455" sldId="280"/>
            <ac:spMk id="21" creationId="{8DB9BC10-DABC-48C4-BF24-E621264B0A19}"/>
          </ac:spMkLst>
        </pc:spChg>
        <pc:spChg chg="del">
          <ac:chgData name="Jenna M Evans" userId="6c9f55aa-0478-479f-8655-88af9ac6cd37" providerId="ADAL" clId="{CA5FABD1-9EC7-41D3-B5DB-F8E60BB4F457}" dt="2024-03-19T14:20:32.741" v="3154" actId="26606"/>
          <ac:spMkLst>
            <pc:docMk/>
            <pc:sldMk cId="537286455" sldId="280"/>
            <ac:spMk id="23" creationId="{38348FA2-1392-4EC3-AF8B-6A64B797C7A9}"/>
          </ac:spMkLst>
        </pc:spChg>
        <pc:spChg chg="del">
          <ac:chgData name="Jenna M Evans" userId="6c9f55aa-0478-479f-8655-88af9ac6cd37" providerId="ADAL" clId="{CA5FABD1-9EC7-41D3-B5DB-F8E60BB4F457}" dt="2024-03-19T14:20:32.741" v="3154" actId="26606"/>
          <ac:spMkLst>
            <pc:docMk/>
            <pc:sldMk cId="537286455" sldId="280"/>
            <ac:spMk id="25" creationId="{93CB2C36-347C-4705-BC75-94EAB8FF83B9}"/>
          </ac:spMkLst>
        </pc:spChg>
        <pc:spChg chg="del">
          <ac:chgData name="Jenna M Evans" userId="6c9f55aa-0478-479f-8655-88af9ac6cd37" providerId="ADAL" clId="{CA5FABD1-9EC7-41D3-B5DB-F8E60BB4F457}" dt="2024-03-19T14:20:32.741" v="3154" actId="26606"/>
          <ac:spMkLst>
            <pc:docMk/>
            <pc:sldMk cId="537286455" sldId="280"/>
            <ac:spMk id="27" creationId="{4437D23E-7DA0-4020-B991-9734AB977433}"/>
          </ac:spMkLst>
        </pc:spChg>
        <pc:spChg chg="add del">
          <ac:chgData name="Jenna M Evans" userId="6c9f55aa-0478-479f-8655-88af9ac6cd37" providerId="ADAL" clId="{CA5FABD1-9EC7-41D3-B5DB-F8E60BB4F457}" dt="2024-03-19T22:36:57.647" v="5030"/>
          <ac:spMkLst>
            <pc:docMk/>
            <pc:sldMk cId="537286455" sldId="280"/>
            <ac:spMk id="5131" creationId="{FE5ECD52-6A23-4FF4-8C32-7B5DE9973ADA}"/>
          </ac:spMkLst>
        </pc:spChg>
        <pc:spChg chg="add del">
          <ac:chgData name="Jenna M Evans" userId="6c9f55aa-0478-479f-8655-88af9ac6cd37" providerId="ADAL" clId="{CA5FABD1-9EC7-41D3-B5DB-F8E60BB4F457}" dt="2024-03-19T22:36:57.647" v="5030"/>
          <ac:spMkLst>
            <pc:docMk/>
            <pc:sldMk cId="537286455" sldId="280"/>
            <ac:spMk id="5137" creationId="{45624C63-3CCA-4EA6-B822-6E710A82062B}"/>
          </ac:spMkLst>
        </pc:spChg>
        <pc:spChg chg="add del">
          <ac:chgData name="Jenna M Evans" userId="6c9f55aa-0478-479f-8655-88af9ac6cd37" providerId="ADAL" clId="{CA5FABD1-9EC7-41D3-B5DB-F8E60BB4F457}" dt="2024-03-19T22:36:57.647" v="5030"/>
          <ac:spMkLst>
            <pc:docMk/>
            <pc:sldMk cId="537286455" sldId="280"/>
            <ac:spMk id="5139" creationId="{0D187C4E-14B9-4504-B200-5127823FA78C}"/>
          </ac:spMkLst>
        </pc:spChg>
        <pc:picChg chg="del">
          <ac:chgData name="Jenna M Evans" userId="6c9f55aa-0478-479f-8655-88af9ac6cd37" providerId="ADAL" clId="{CA5FABD1-9EC7-41D3-B5DB-F8E60BB4F457}" dt="2024-03-19T14:20:05.453" v="3152" actId="478"/>
          <ac:picMkLst>
            <pc:docMk/>
            <pc:sldMk cId="537286455" sldId="280"/>
            <ac:picMk id="4" creationId="{B705F353-4BC4-4657-A290-079FEF083D74}"/>
          </ac:picMkLst>
        </pc:picChg>
        <pc:picChg chg="del">
          <ac:chgData name="Jenna M Evans" userId="6c9f55aa-0478-479f-8655-88af9ac6cd37" providerId="ADAL" clId="{CA5FABD1-9EC7-41D3-B5DB-F8E60BB4F457}" dt="2024-03-19T14:20:32.741" v="3154" actId="26606"/>
          <ac:picMkLst>
            <pc:docMk/>
            <pc:sldMk cId="537286455" sldId="280"/>
            <ac:picMk id="9" creationId="{BED40652-2041-40A8-BD19-217432266812}"/>
          </ac:picMkLst>
        </pc:picChg>
        <pc:picChg chg="del">
          <ac:chgData name="Jenna M Evans" userId="6c9f55aa-0478-479f-8655-88af9ac6cd37" providerId="ADAL" clId="{CA5FABD1-9EC7-41D3-B5DB-F8E60BB4F457}" dt="2024-03-19T14:20:32.741" v="3154" actId="26606"/>
          <ac:picMkLst>
            <pc:docMk/>
            <pc:sldMk cId="537286455" sldId="280"/>
            <ac:picMk id="11" creationId="{3F9E3962-D4A6-4AE1-88E9-74BCE5EB88F5}"/>
          </ac:picMkLst>
        </pc:picChg>
        <pc:picChg chg="del">
          <ac:chgData name="Jenna M Evans" userId="6c9f55aa-0478-479f-8655-88af9ac6cd37" providerId="ADAL" clId="{CA5FABD1-9EC7-41D3-B5DB-F8E60BB4F457}" dt="2024-03-19T14:20:32.741" v="3154" actId="26606"/>
          <ac:picMkLst>
            <pc:docMk/>
            <pc:sldMk cId="537286455" sldId="280"/>
            <ac:picMk id="15" creationId="{79C71F41-5AA1-428C-A1E3-0BD5A769116D}"/>
          </ac:picMkLst>
        </pc:picChg>
        <pc:picChg chg="del">
          <ac:chgData name="Jenna M Evans" userId="6c9f55aa-0478-479f-8655-88af9ac6cd37" providerId="ADAL" clId="{CA5FABD1-9EC7-41D3-B5DB-F8E60BB4F457}" dt="2024-03-19T14:20:32.741" v="3154" actId="26606"/>
          <ac:picMkLst>
            <pc:docMk/>
            <pc:sldMk cId="537286455" sldId="280"/>
            <ac:picMk id="17" creationId="{8AA17048-7FB7-46CB-B99B-8D9D66ECA5B6}"/>
          </ac:picMkLst>
        </pc:picChg>
        <pc:picChg chg="add mod ord">
          <ac:chgData name="Jenna M Evans" userId="6c9f55aa-0478-479f-8655-88af9ac6cd37" providerId="ADAL" clId="{CA5FABD1-9EC7-41D3-B5DB-F8E60BB4F457}" dt="2024-03-19T14:20:32.741" v="3154" actId="26606"/>
          <ac:picMkLst>
            <pc:docMk/>
            <pc:sldMk cId="537286455" sldId="280"/>
            <ac:picMk id="5122" creationId="{3E898C23-0C81-4C77-BFAA-9F7B043635CF}"/>
          </ac:picMkLst>
        </pc:picChg>
        <pc:picChg chg="add del">
          <ac:chgData name="Jenna M Evans" userId="6c9f55aa-0478-479f-8655-88af9ac6cd37" providerId="ADAL" clId="{CA5FABD1-9EC7-41D3-B5DB-F8E60BB4F457}" dt="2024-03-19T22:36:57.647" v="5030"/>
          <ac:picMkLst>
            <pc:docMk/>
            <pc:sldMk cId="537286455" sldId="280"/>
            <ac:picMk id="5127" creationId="{26E32CE1-D113-412E-9933-113646E21F53}"/>
          </ac:picMkLst>
        </pc:picChg>
        <pc:picChg chg="add del">
          <ac:chgData name="Jenna M Evans" userId="6c9f55aa-0478-479f-8655-88af9ac6cd37" providerId="ADAL" clId="{CA5FABD1-9EC7-41D3-B5DB-F8E60BB4F457}" dt="2024-03-19T22:36:57.647" v="5030"/>
          <ac:picMkLst>
            <pc:docMk/>
            <pc:sldMk cId="537286455" sldId="280"/>
            <ac:picMk id="5129" creationId="{117B7C8B-175B-4009-808B-9F66FD108AB3}"/>
          </ac:picMkLst>
        </pc:picChg>
        <pc:picChg chg="add del">
          <ac:chgData name="Jenna M Evans" userId="6c9f55aa-0478-479f-8655-88af9ac6cd37" providerId="ADAL" clId="{CA5FABD1-9EC7-41D3-B5DB-F8E60BB4F457}" dt="2024-03-19T22:36:57.647" v="5030"/>
          <ac:picMkLst>
            <pc:docMk/>
            <pc:sldMk cId="537286455" sldId="280"/>
            <ac:picMk id="5133" creationId="{5C3F2B96-5F34-41C9-8E37-A9CD279A4270}"/>
          </ac:picMkLst>
        </pc:picChg>
        <pc:picChg chg="add del">
          <ac:chgData name="Jenna M Evans" userId="6c9f55aa-0478-479f-8655-88af9ac6cd37" providerId="ADAL" clId="{CA5FABD1-9EC7-41D3-B5DB-F8E60BB4F457}" dt="2024-03-19T22:36:57.647" v="5030"/>
          <ac:picMkLst>
            <pc:docMk/>
            <pc:sldMk cId="537286455" sldId="280"/>
            <ac:picMk id="5135" creationId="{9A4E02BF-4F0E-44E2-A489-075900B7866C}"/>
          </ac:picMkLst>
        </pc:picChg>
      </pc:sldChg>
      <pc:sldChg chg="addSp delSp modSp mod ord setBg delDesignElem">
        <pc:chgData name="Jenna M Evans" userId="6c9f55aa-0478-479f-8655-88af9ac6cd37" providerId="ADAL" clId="{CA5FABD1-9EC7-41D3-B5DB-F8E60BB4F457}" dt="2024-03-19T22:36:57.647" v="5030"/>
        <pc:sldMkLst>
          <pc:docMk/>
          <pc:sldMk cId="3427725524" sldId="281"/>
        </pc:sldMkLst>
        <pc:spChg chg="mod">
          <ac:chgData name="Jenna M Evans" userId="6c9f55aa-0478-479f-8655-88af9ac6cd37" providerId="ADAL" clId="{CA5FABD1-9EC7-41D3-B5DB-F8E60BB4F457}" dt="2024-03-19T22:36:51.453" v="5003" actId="255"/>
          <ac:spMkLst>
            <pc:docMk/>
            <pc:sldMk cId="3427725524" sldId="281"/>
            <ac:spMk id="2" creationId="{8D20D857-9CC2-4CEA-8A5A-F4F279F1C695}"/>
          </ac:spMkLst>
        </pc:spChg>
        <pc:spChg chg="add del">
          <ac:chgData name="Jenna M Evans" userId="6c9f55aa-0478-479f-8655-88af9ac6cd37" providerId="ADAL" clId="{CA5FABD1-9EC7-41D3-B5DB-F8E60BB4F457}" dt="2024-03-19T22:36:57.647" v="5030"/>
          <ac:spMkLst>
            <pc:docMk/>
            <pc:sldMk cId="3427725524" sldId="281"/>
            <ac:spMk id="13" creationId="{B9C04DC5-313B-4FE4-B868-5672A376419F}"/>
          </ac:spMkLst>
        </pc:spChg>
        <pc:spChg chg="add del">
          <ac:chgData name="Jenna M Evans" userId="6c9f55aa-0478-479f-8655-88af9ac6cd37" providerId="ADAL" clId="{CA5FABD1-9EC7-41D3-B5DB-F8E60BB4F457}" dt="2024-03-19T22:36:57.647" v="5030"/>
          <ac:spMkLst>
            <pc:docMk/>
            <pc:sldMk cId="3427725524" sldId="281"/>
            <ac:spMk id="19" creationId="{329FDD08-42D8-4AFF-90E5-5DAA5BC4CBD8}"/>
          </ac:spMkLst>
        </pc:spChg>
        <pc:spChg chg="add del">
          <ac:chgData name="Jenna M Evans" userId="6c9f55aa-0478-479f-8655-88af9ac6cd37" providerId="ADAL" clId="{CA5FABD1-9EC7-41D3-B5DB-F8E60BB4F457}" dt="2024-03-19T22:36:57.647" v="5030"/>
          <ac:spMkLst>
            <pc:docMk/>
            <pc:sldMk cId="3427725524" sldId="281"/>
            <ac:spMk id="21" creationId="{2FEA51AE-2D18-46BE-B2CA-B90B13168980}"/>
          </ac:spMkLst>
        </pc:spChg>
        <pc:spChg chg="add del">
          <ac:chgData name="Jenna M Evans" userId="6c9f55aa-0478-479f-8655-88af9ac6cd37" providerId="ADAL" clId="{CA5FABD1-9EC7-41D3-B5DB-F8E60BB4F457}" dt="2024-03-19T22:36:57.647" v="5030"/>
          <ac:spMkLst>
            <pc:docMk/>
            <pc:sldMk cId="3427725524" sldId="281"/>
            <ac:spMk id="23" creationId="{5E6A537E-C106-45AE-9BBB-3CE559441813}"/>
          </ac:spMkLst>
        </pc:spChg>
        <pc:spChg chg="add del">
          <ac:chgData name="Jenna M Evans" userId="6c9f55aa-0478-479f-8655-88af9ac6cd37" providerId="ADAL" clId="{CA5FABD1-9EC7-41D3-B5DB-F8E60BB4F457}" dt="2024-03-19T22:36:57.647" v="5030"/>
          <ac:spMkLst>
            <pc:docMk/>
            <pc:sldMk cId="3427725524" sldId="281"/>
            <ac:spMk id="25" creationId="{F918BA52-E4A7-4EEC-898E-C49023767C63}"/>
          </ac:spMkLst>
        </pc:spChg>
        <pc:spChg chg="add del">
          <ac:chgData name="Jenna M Evans" userId="6c9f55aa-0478-479f-8655-88af9ac6cd37" providerId="ADAL" clId="{CA5FABD1-9EC7-41D3-B5DB-F8E60BB4F457}" dt="2024-03-19T22:36:57.647" v="5030"/>
          <ac:spMkLst>
            <pc:docMk/>
            <pc:sldMk cId="3427725524" sldId="281"/>
            <ac:spMk id="27" creationId="{86D3F3B7-282C-4DDC-AD1B-C497F2942BA6}"/>
          </ac:spMkLst>
        </pc:spChg>
        <pc:picChg chg="mod">
          <ac:chgData name="Jenna M Evans" userId="6c9f55aa-0478-479f-8655-88af9ac6cd37" providerId="ADAL" clId="{CA5FABD1-9EC7-41D3-B5DB-F8E60BB4F457}" dt="2024-03-19T22:35:40.973" v="4972" actId="26606"/>
          <ac:picMkLst>
            <pc:docMk/>
            <pc:sldMk cId="3427725524" sldId="281"/>
            <ac:picMk id="4" creationId="{A6241AF8-CC83-49C6-9903-7214678ED1D8}"/>
          </ac:picMkLst>
        </pc:picChg>
        <pc:picChg chg="del">
          <ac:chgData name="Jenna M Evans" userId="6c9f55aa-0478-479f-8655-88af9ac6cd37" providerId="ADAL" clId="{CA5FABD1-9EC7-41D3-B5DB-F8E60BB4F457}" dt="2024-03-19T22:35:22.925" v="4971" actId="478"/>
          <ac:picMkLst>
            <pc:docMk/>
            <pc:sldMk cId="3427725524" sldId="281"/>
            <ac:picMk id="5" creationId="{DCDC798A-620D-4D56-9A92-7D31BDE42715}"/>
          </ac:picMkLst>
        </pc:picChg>
        <pc:picChg chg="add del">
          <ac:chgData name="Jenna M Evans" userId="6c9f55aa-0478-479f-8655-88af9ac6cd37" providerId="ADAL" clId="{CA5FABD1-9EC7-41D3-B5DB-F8E60BB4F457}" dt="2024-03-19T22:36:57.647" v="5030"/>
          <ac:picMkLst>
            <pc:docMk/>
            <pc:sldMk cId="3427725524" sldId="281"/>
            <ac:picMk id="9" creationId="{7594FC8B-8CD2-407F-94F1-9C71F5AEC2B6}"/>
          </ac:picMkLst>
        </pc:picChg>
        <pc:picChg chg="add del">
          <ac:chgData name="Jenna M Evans" userId="6c9f55aa-0478-479f-8655-88af9ac6cd37" providerId="ADAL" clId="{CA5FABD1-9EC7-41D3-B5DB-F8E60BB4F457}" dt="2024-03-19T22:36:57.647" v="5030"/>
          <ac:picMkLst>
            <pc:docMk/>
            <pc:sldMk cId="3427725524" sldId="281"/>
            <ac:picMk id="11" creationId="{DBABC971-8D40-4A4F-AC60-28B9172789B9}"/>
          </ac:picMkLst>
        </pc:picChg>
        <pc:picChg chg="add del">
          <ac:chgData name="Jenna M Evans" userId="6c9f55aa-0478-479f-8655-88af9ac6cd37" providerId="ADAL" clId="{CA5FABD1-9EC7-41D3-B5DB-F8E60BB4F457}" dt="2024-03-19T22:36:57.647" v="5030"/>
          <ac:picMkLst>
            <pc:docMk/>
            <pc:sldMk cId="3427725524" sldId="281"/>
            <ac:picMk id="15" creationId="{791AE23E-90C9-4963-96E2-8DADBFC3BC09}"/>
          </ac:picMkLst>
        </pc:picChg>
        <pc:picChg chg="add del">
          <ac:chgData name="Jenna M Evans" userId="6c9f55aa-0478-479f-8655-88af9ac6cd37" providerId="ADAL" clId="{CA5FABD1-9EC7-41D3-B5DB-F8E60BB4F457}" dt="2024-03-19T22:36:57.647" v="5030"/>
          <ac:picMkLst>
            <pc:docMk/>
            <pc:sldMk cId="3427725524" sldId="281"/>
            <ac:picMk id="17" creationId="{C5F93E90-4379-4AAC-B021-E5FA6D974AED}"/>
          </ac:picMkLst>
        </pc:picChg>
      </pc:sldChg>
      <pc:sldChg chg="addSp delSp modSp mod">
        <pc:chgData name="Jenna M Evans" userId="6c9f55aa-0478-479f-8655-88af9ac6cd37" providerId="ADAL" clId="{CA5FABD1-9EC7-41D3-B5DB-F8E60BB4F457}" dt="2024-03-19T22:48:51.830" v="5592" actId="1076"/>
        <pc:sldMkLst>
          <pc:docMk/>
          <pc:sldMk cId="1536990984" sldId="282"/>
        </pc:sldMkLst>
        <pc:spChg chg="mod">
          <ac:chgData name="Jenna M Evans" userId="6c9f55aa-0478-479f-8655-88af9ac6cd37" providerId="ADAL" clId="{CA5FABD1-9EC7-41D3-B5DB-F8E60BB4F457}" dt="2024-03-19T22:40:06.928" v="5058"/>
          <ac:spMkLst>
            <pc:docMk/>
            <pc:sldMk cId="1536990984" sldId="282"/>
            <ac:spMk id="2" creationId="{15523D17-0CCA-44E5-BD08-474770F1E151}"/>
          </ac:spMkLst>
        </pc:spChg>
        <pc:spChg chg="mod">
          <ac:chgData name="Jenna M Evans" userId="6c9f55aa-0478-479f-8655-88af9ac6cd37" providerId="ADAL" clId="{CA5FABD1-9EC7-41D3-B5DB-F8E60BB4F457}" dt="2024-03-19T22:48:51.830" v="5592" actId="1076"/>
          <ac:spMkLst>
            <pc:docMk/>
            <pc:sldMk cId="1536990984" sldId="282"/>
            <ac:spMk id="3" creationId="{82581A01-0299-436D-AEAA-3E0B68E8999B}"/>
          </ac:spMkLst>
        </pc:spChg>
        <pc:spChg chg="del mod">
          <ac:chgData name="Jenna M Evans" userId="6c9f55aa-0478-479f-8655-88af9ac6cd37" providerId="ADAL" clId="{CA5FABD1-9EC7-41D3-B5DB-F8E60BB4F457}" dt="2024-03-19T15:28:52.602" v="3571" actId="478"/>
          <ac:spMkLst>
            <pc:docMk/>
            <pc:sldMk cId="1536990984" sldId="282"/>
            <ac:spMk id="5" creationId="{076C8C0A-06B9-40B4-80A9-3150B39D1952}"/>
          </ac:spMkLst>
        </pc:spChg>
        <pc:spChg chg="add mod">
          <ac:chgData name="Jenna M Evans" userId="6c9f55aa-0478-479f-8655-88af9ac6cd37" providerId="ADAL" clId="{CA5FABD1-9EC7-41D3-B5DB-F8E60BB4F457}" dt="2024-03-19T20:45:54.030" v="3602" actId="20577"/>
          <ac:spMkLst>
            <pc:docMk/>
            <pc:sldMk cId="1536990984" sldId="282"/>
            <ac:spMk id="8" creationId="{9F7D6D60-345B-721C-7181-AC7BE5D08487}"/>
          </ac:spMkLst>
        </pc:spChg>
        <pc:picChg chg="del">
          <ac:chgData name="Jenna M Evans" userId="6c9f55aa-0478-479f-8655-88af9ac6cd37" providerId="ADAL" clId="{CA5FABD1-9EC7-41D3-B5DB-F8E60BB4F457}" dt="2024-03-19T15:25:30.717" v="3529" actId="478"/>
          <ac:picMkLst>
            <pc:docMk/>
            <pc:sldMk cId="1536990984" sldId="282"/>
            <ac:picMk id="4" creationId="{9C5896D7-810E-4395-9E01-E33EEEEDBF4C}"/>
          </ac:picMkLst>
        </pc:picChg>
        <pc:picChg chg="del">
          <ac:chgData name="Jenna M Evans" userId="6c9f55aa-0478-479f-8655-88af9ac6cd37" providerId="ADAL" clId="{CA5FABD1-9EC7-41D3-B5DB-F8E60BB4F457}" dt="2024-03-19T15:25:32.671" v="3530" actId="478"/>
          <ac:picMkLst>
            <pc:docMk/>
            <pc:sldMk cId="1536990984" sldId="282"/>
            <ac:picMk id="6" creationId="{361E935C-298E-48AD-9E61-AFC64330886D}"/>
          </ac:picMkLst>
        </pc:picChg>
        <pc:picChg chg="add mod">
          <ac:chgData name="Jenna M Evans" userId="6c9f55aa-0478-479f-8655-88af9ac6cd37" providerId="ADAL" clId="{CA5FABD1-9EC7-41D3-B5DB-F8E60BB4F457}" dt="2024-03-19T15:28:41.632" v="3568" actId="1076"/>
          <ac:picMkLst>
            <pc:docMk/>
            <pc:sldMk cId="1536990984" sldId="282"/>
            <ac:picMk id="6146" creationId="{40982EE9-D3DB-BEF1-7CED-2D32DFD8BE4C}"/>
          </ac:picMkLst>
        </pc:picChg>
      </pc:sldChg>
      <pc:sldChg chg="modSp mod">
        <pc:chgData name="Jenna M Evans" userId="6c9f55aa-0478-479f-8655-88af9ac6cd37" providerId="ADAL" clId="{CA5FABD1-9EC7-41D3-B5DB-F8E60BB4F457}" dt="2024-03-19T22:59:21.534" v="5721" actId="20577"/>
        <pc:sldMkLst>
          <pc:docMk/>
          <pc:sldMk cId="2665253761" sldId="283"/>
        </pc:sldMkLst>
        <pc:spChg chg="mod">
          <ac:chgData name="Jenna M Evans" userId="6c9f55aa-0478-479f-8655-88af9ac6cd37" providerId="ADAL" clId="{CA5FABD1-9EC7-41D3-B5DB-F8E60BB4F457}" dt="2024-03-19T22:59:21.534" v="5721" actId="20577"/>
          <ac:spMkLst>
            <pc:docMk/>
            <pc:sldMk cId="2665253761" sldId="283"/>
            <ac:spMk id="6" creationId="{75F52F8D-C405-401F-BAA6-37672505DB35}"/>
          </ac:spMkLst>
        </pc:spChg>
      </pc:sldChg>
      <pc:sldChg chg="addSp delSp modSp mod delDesignElem">
        <pc:chgData name="Jenna M Evans" userId="6c9f55aa-0478-479f-8655-88af9ac6cd37" providerId="ADAL" clId="{CA5FABD1-9EC7-41D3-B5DB-F8E60BB4F457}" dt="2024-03-19T22:36:57.647" v="5030"/>
        <pc:sldMkLst>
          <pc:docMk/>
          <pc:sldMk cId="2476247332" sldId="284"/>
        </pc:sldMkLst>
        <pc:spChg chg="mod">
          <ac:chgData name="Jenna M Evans" userId="6c9f55aa-0478-479f-8655-88af9ac6cd37" providerId="ADAL" clId="{CA5FABD1-9EC7-41D3-B5DB-F8E60BB4F457}" dt="2024-03-19T22:34:13.649" v="4969" actId="13926"/>
          <ac:spMkLst>
            <pc:docMk/>
            <pc:sldMk cId="2476247332" sldId="284"/>
            <ac:spMk id="2" creationId="{9F15414A-36A3-45C0-85B2-C8D7B4B183D7}"/>
          </ac:spMkLst>
        </pc:spChg>
        <pc:spChg chg="mod">
          <ac:chgData name="Jenna M Evans" userId="6c9f55aa-0478-479f-8655-88af9ac6cd37" providerId="ADAL" clId="{CA5FABD1-9EC7-41D3-B5DB-F8E60BB4F457}" dt="2024-03-19T22:34:24.930" v="4970" actId="255"/>
          <ac:spMkLst>
            <pc:docMk/>
            <pc:sldMk cId="2476247332" sldId="284"/>
            <ac:spMk id="3" creationId="{19E68373-FB79-4748-B34C-78563836DA13}"/>
          </ac:spMkLst>
        </pc:spChg>
        <pc:spChg chg="mod">
          <ac:chgData name="Jenna M Evans" userId="6c9f55aa-0478-479f-8655-88af9ac6cd37" providerId="ADAL" clId="{CA5FABD1-9EC7-41D3-B5DB-F8E60BB4F457}" dt="2024-03-19T22:33:50.663" v="4966" actId="1076"/>
          <ac:spMkLst>
            <pc:docMk/>
            <pc:sldMk cId="2476247332" sldId="284"/>
            <ac:spMk id="6" creationId="{4D64455D-1F1A-47C1-8174-F57CECE4DDD6}"/>
          </ac:spMkLst>
        </pc:spChg>
        <pc:spChg chg="del">
          <ac:chgData name="Jenna M Evans" userId="6c9f55aa-0478-479f-8655-88af9ac6cd37" providerId="ADAL" clId="{CA5FABD1-9EC7-41D3-B5DB-F8E60BB4F457}" dt="2024-03-19T22:36:57.647" v="5030"/>
          <ac:spMkLst>
            <pc:docMk/>
            <pc:sldMk cId="2476247332" sldId="284"/>
            <ac:spMk id="53" creationId="{845D3C1D-A85C-44EE-A21E-2DAAEC79F14E}"/>
          </ac:spMkLst>
        </pc:spChg>
        <pc:spChg chg="del">
          <ac:chgData name="Jenna M Evans" userId="6c9f55aa-0478-479f-8655-88af9ac6cd37" providerId="ADAL" clId="{CA5FABD1-9EC7-41D3-B5DB-F8E60BB4F457}" dt="2024-03-19T22:36:57.647" v="5030"/>
          <ac:spMkLst>
            <pc:docMk/>
            <pc:sldMk cId="2476247332" sldId="284"/>
            <ac:spMk id="59" creationId="{D987E165-75F1-443C-9A05-ADC511C3375C}"/>
          </ac:spMkLst>
        </pc:spChg>
        <pc:spChg chg="del">
          <ac:chgData name="Jenna M Evans" userId="6c9f55aa-0478-479f-8655-88af9ac6cd37" providerId="ADAL" clId="{CA5FABD1-9EC7-41D3-B5DB-F8E60BB4F457}" dt="2024-03-19T22:36:57.647" v="5030"/>
          <ac:spMkLst>
            <pc:docMk/>
            <pc:sldMk cId="2476247332" sldId="284"/>
            <ac:spMk id="61" creationId="{56321EC2-5A6E-45AF-B09C-189218AFEFA7}"/>
          </ac:spMkLst>
        </pc:spChg>
        <pc:picChg chg="mod">
          <ac:chgData name="Jenna M Evans" userId="6c9f55aa-0478-479f-8655-88af9ac6cd37" providerId="ADAL" clId="{CA5FABD1-9EC7-41D3-B5DB-F8E60BB4F457}" dt="2024-03-19T22:33:52.833" v="4967" actId="1076"/>
          <ac:picMkLst>
            <pc:docMk/>
            <pc:sldMk cId="2476247332" sldId="284"/>
            <ac:picMk id="4" creationId="{BE203638-70A9-4188-BB15-DA53AF453F39}"/>
          </ac:picMkLst>
        </pc:picChg>
        <pc:picChg chg="del">
          <ac:chgData name="Jenna M Evans" userId="6c9f55aa-0478-479f-8655-88af9ac6cd37" providerId="ADAL" clId="{CA5FABD1-9EC7-41D3-B5DB-F8E60BB4F457}" dt="2024-03-19T22:36:57.647" v="5030"/>
          <ac:picMkLst>
            <pc:docMk/>
            <pc:sldMk cId="2476247332" sldId="284"/>
            <ac:picMk id="49" creationId="{C0F4014E-6BAF-4F6C-B8CE-81A4D8F8801E}"/>
          </ac:picMkLst>
        </pc:picChg>
        <pc:picChg chg="del">
          <ac:chgData name="Jenna M Evans" userId="6c9f55aa-0478-479f-8655-88af9ac6cd37" providerId="ADAL" clId="{CA5FABD1-9EC7-41D3-B5DB-F8E60BB4F457}" dt="2024-03-19T22:36:57.647" v="5030"/>
          <ac:picMkLst>
            <pc:docMk/>
            <pc:sldMk cId="2476247332" sldId="284"/>
            <ac:picMk id="51" creationId="{B891C919-1CCE-4DE8-BCB6-6D4A823ABA63}"/>
          </ac:picMkLst>
        </pc:picChg>
        <pc:picChg chg="del">
          <ac:chgData name="Jenna M Evans" userId="6c9f55aa-0478-479f-8655-88af9ac6cd37" providerId="ADAL" clId="{CA5FABD1-9EC7-41D3-B5DB-F8E60BB4F457}" dt="2024-03-19T22:36:57.647" v="5030"/>
          <ac:picMkLst>
            <pc:docMk/>
            <pc:sldMk cId="2476247332" sldId="284"/>
            <ac:picMk id="55" creationId="{1272C03D-FF5F-4787-9923-252D8F950C24}"/>
          </ac:picMkLst>
        </pc:picChg>
        <pc:picChg chg="del">
          <ac:chgData name="Jenna M Evans" userId="6c9f55aa-0478-479f-8655-88af9ac6cd37" providerId="ADAL" clId="{CA5FABD1-9EC7-41D3-B5DB-F8E60BB4F457}" dt="2024-03-19T22:36:57.647" v="5030"/>
          <ac:picMkLst>
            <pc:docMk/>
            <pc:sldMk cId="2476247332" sldId="284"/>
            <ac:picMk id="57" creationId="{809E94B5-14C4-4FFC-A641-4DD9C0733BEC}"/>
          </ac:picMkLst>
        </pc:picChg>
        <pc:picChg chg="add mod">
          <ac:chgData name="Jenna M Evans" userId="6c9f55aa-0478-479f-8655-88af9ac6cd37" providerId="ADAL" clId="{CA5FABD1-9EC7-41D3-B5DB-F8E60BB4F457}" dt="2024-03-19T22:33:55.577" v="4968" actId="1076"/>
          <ac:picMkLst>
            <pc:docMk/>
            <pc:sldMk cId="2476247332" sldId="284"/>
            <ac:picMk id="8194" creationId="{52E263D4-CC6C-6F31-08D4-0D1294D9C671}"/>
          </ac:picMkLst>
        </pc:picChg>
      </pc:sldChg>
      <pc:sldChg chg="addSp modSp mod setBg addAnim">
        <pc:chgData name="Jenna M Evans" userId="6c9f55aa-0478-479f-8655-88af9ac6cd37" providerId="ADAL" clId="{CA5FABD1-9EC7-41D3-B5DB-F8E60BB4F457}" dt="2024-03-19T22:49:15.635" v="5594"/>
        <pc:sldMkLst>
          <pc:docMk/>
          <pc:sldMk cId="784694107" sldId="285"/>
        </pc:sldMkLst>
        <pc:spChg chg="mod">
          <ac:chgData name="Jenna M Evans" userId="6c9f55aa-0478-479f-8655-88af9ac6cd37" providerId="ADAL" clId="{CA5FABD1-9EC7-41D3-B5DB-F8E60BB4F457}" dt="2024-03-19T22:49:15.635" v="5593" actId="26606"/>
          <ac:spMkLst>
            <pc:docMk/>
            <pc:sldMk cId="784694107" sldId="285"/>
            <ac:spMk id="2" creationId="{144F41C1-1C32-41B8-93E2-7D8143169EC4}"/>
          </ac:spMkLst>
        </pc:spChg>
        <pc:spChg chg="add">
          <ac:chgData name="Jenna M Evans" userId="6c9f55aa-0478-479f-8655-88af9ac6cd37" providerId="ADAL" clId="{CA5FABD1-9EC7-41D3-B5DB-F8E60BB4F457}" dt="2024-03-19T22:49:15.635" v="5593" actId="26606"/>
          <ac:spMkLst>
            <pc:docMk/>
            <pc:sldMk cId="784694107" sldId="285"/>
            <ac:spMk id="12" creationId="{989BE678-777B-482A-A616-FEDC47B162E5}"/>
          </ac:spMkLst>
        </pc:spChg>
        <pc:spChg chg="add">
          <ac:chgData name="Jenna M Evans" userId="6c9f55aa-0478-479f-8655-88af9ac6cd37" providerId="ADAL" clId="{CA5FABD1-9EC7-41D3-B5DB-F8E60BB4F457}" dt="2024-03-19T22:49:15.635" v="5593" actId="26606"/>
          <ac:spMkLst>
            <pc:docMk/>
            <pc:sldMk cId="784694107" sldId="285"/>
            <ac:spMk id="18" creationId="{D28BE0C3-2102-4820-B88B-A448B1840D14}"/>
          </ac:spMkLst>
        </pc:spChg>
        <pc:spChg chg="add">
          <ac:chgData name="Jenna M Evans" userId="6c9f55aa-0478-479f-8655-88af9ac6cd37" providerId="ADAL" clId="{CA5FABD1-9EC7-41D3-B5DB-F8E60BB4F457}" dt="2024-03-19T22:49:15.635" v="5593" actId="26606"/>
          <ac:spMkLst>
            <pc:docMk/>
            <pc:sldMk cId="784694107" sldId="285"/>
            <ac:spMk id="20" creationId="{C885E190-58DD-42DD-A4A8-401E15C92A52}"/>
          </ac:spMkLst>
        </pc:spChg>
        <pc:picChg chg="add">
          <ac:chgData name="Jenna M Evans" userId="6c9f55aa-0478-479f-8655-88af9ac6cd37" providerId="ADAL" clId="{CA5FABD1-9EC7-41D3-B5DB-F8E60BB4F457}" dt="2024-03-19T22:49:15.635" v="5593" actId="26606"/>
          <ac:picMkLst>
            <pc:docMk/>
            <pc:sldMk cId="784694107" sldId="285"/>
            <ac:picMk id="4" creationId="{7EAE8A48-ECCE-35A9-8AE9-E3C9EF8EBC26}"/>
          </ac:picMkLst>
        </pc:picChg>
        <pc:picChg chg="add">
          <ac:chgData name="Jenna M Evans" userId="6c9f55aa-0478-479f-8655-88af9ac6cd37" providerId="ADAL" clId="{CA5FABD1-9EC7-41D3-B5DB-F8E60BB4F457}" dt="2024-03-19T22:49:15.635" v="5593" actId="26606"/>
          <ac:picMkLst>
            <pc:docMk/>
            <pc:sldMk cId="784694107" sldId="285"/>
            <ac:picMk id="8" creationId="{DF19BAF3-7E20-4B9D-B544-BABAEEA1FA75}"/>
          </ac:picMkLst>
        </pc:picChg>
        <pc:picChg chg="add">
          <ac:chgData name="Jenna M Evans" userId="6c9f55aa-0478-479f-8655-88af9ac6cd37" providerId="ADAL" clId="{CA5FABD1-9EC7-41D3-B5DB-F8E60BB4F457}" dt="2024-03-19T22:49:15.635" v="5593" actId="26606"/>
          <ac:picMkLst>
            <pc:docMk/>
            <pc:sldMk cId="784694107" sldId="285"/>
            <ac:picMk id="10" creationId="{950648F4-ABCD-4DF0-8641-76CFB2354721}"/>
          </ac:picMkLst>
        </pc:picChg>
        <pc:picChg chg="add">
          <ac:chgData name="Jenna M Evans" userId="6c9f55aa-0478-479f-8655-88af9ac6cd37" providerId="ADAL" clId="{CA5FABD1-9EC7-41D3-B5DB-F8E60BB4F457}" dt="2024-03-19T22:49:15.635" v="5593" actId="26606"/>
          <ac:picMkLst>
            <pc:docMk/>
            <pc:sldMk cId="784694107" sldId="285"/>
            <ac:picMk id="14" creationId="{CF1EB4BD-9C7E-4AA3-9681-C7EB0DA6250B}"/>
          </ac:picMkLst>
        </pc:picChg>
        <pc:picChg chg="add">
          <ac:chgData name="Jenna M Evans" userId="6c9f55aa-0478-479f-8655-88af9ac6cd37" providerId="ADAL" clId="{CA5FABD1-9EC7-41D3-B5DB-F8E60BB4F457}" dt="2024-03-19T22:49:15.635" v="5593" actId="26606"/>
          <ac:picMkLst>
            <pc:docMk/>
            <pc:sldMk cId="784694107" sldId="285"/>
            <ac:picMk id="16" creationId="{94AAE3AA-3759-4D28-B0EF-575F25A5146C}"/>
          </ac:picMkLst>
        </pc:picChg>
      </pc:sldChg>
      <pc:sldChg chg="addSp delSp modSp new mod setBg setClrOvrMap delDesignElem">
        <pc:chgData name="Jenna M Evans" userId="6c9f55aa-0478-479f-8655-88af9ac6cd37" providerId="ADAL" clId="{CA5FABD1-9EC7-41D3-B5DB-F8E60BB4F457}" dt="2024-03-19T22:52:26.111" v="5679" actId="26606"/>
        <pc:sldMkLst>
          <pc:docMk/>
          <pc:sldMk cId="2335261100" sldId="286"/>
        </pc:sldMkLst>
        <pc:spChg chg="mod">
          <ac:chgData name="Jenna M Evans" userId="6c9f55aa-0478-479f-8655-88af9ac6cd37" providerId="ADAL" clId="{CA5FABD1-9EC7-41D3-B5DB-F8E60BB4F457}" dt="2024-03-19T22:52:26.111" v="5679" actId="26606"/>
          <ac:spMkLst>
            <pc:docMk/>
            <pc:sldMk cId="2335261100" sldId="286"/>
            <ac:spMk id="2" creationId="{598BAB43-BF41-AED2-5388-808D9575D0DE}"/>
          </ac:spMkLst>
        </pc:spChg>
        <pc:spChg chg="del mod">
          <ac:chgData name="Jenna M Evans" userId="6c9f55aa-0478-479f-8655-88af9ac6cd37" providerId="ADAL" clId="{CA5FABD1-9EC7-41D3-B5DB-F8E60BB4F457}" dt="2024-03-19T21:15:21.104" v="4034" actId="26606"/>
          <ac:spMkLst>
            <pc:docMk/>
            <pc:sldMk cId="2335261100" sldId="286"/>
            <ac:spMk id="3" creationId="{6A9D9145-756D-C395-E7AD-4345DCD228B8}"/>
          </ac:spMkLst>
        </pc:spChg>
        <pc:spChg chg="add del">
          <ac:chgData name="Jenna M Evans" userId="6c9f55aa-0478-479f-8655-88af9ac6cd37" providerId="ADAL" clId="{CA5FABD1-9EC7-41D3-B5DB-F8E60BB4F457}" dt="2024-03-19T22:36:57.647" v="5030"/>
          <ac:spMkLst>
            <pc:docMk/>
            <pc:sldMk cId="2335261100" sldId="286"/>
            <ac:spMk id="9" creationId="{81E3F4E1-B084-4FFF-9627-13782BE0BE4A}"/>
          </ac:spMkLst>
        </pc:spChg>
        <pc:spChg chg="add del">
          <ac:chgData name="Jenna M Evans" userId="6c9f55aa-0478-479f-8655-88af9ac6cd37" providerId="ADAL" clId="{CA5FABD1-9EC7-41D3-B5DB-F8E60BB4F457}" dt="2024-03-19T22:38:30.461" v="5050"/>
          <ac:spMkLst>
            <pc:docMk/>
            <pc:sldMk cId="2335261100" sldId="286"/>
            <ac:spMk id="10" creationId="{4E78424C-6FD0-41F8-9CAA-5DC19C42359F}"/>
          </ac:spMkLst>
        </pc:spChg>
        <pc:spChg chg="add del">
          <ac:chgData name="Jenna M Evans" userId="6c9f55aa-0478-479f-8655-88af9ac6cd37" providerId="ADAL" clId="{CA5FABD1-9EC7-41D3-B5DB-F8E60BB4F457}" dt="2024-03-19T22:36:57.647" v="5030"/>
          <ac:spMkLst>
            <pc:docMk/>
            <pc:sldMk cId="2335261100" sldId="286"/>
            <ac:spMk id="11" creationId="{1F8051AB-C2F8-461F-812A-3E58862141B3}"/>
          </ac:spMkLst>
        </pc:spChg>
        <pc:spChg chg="add del">
          <ac:chgData name="Jenna M Evans" userId="6c9f55aa-0478-479f-8655-88af9ac6cd37" providerId="ADAL" clId="{CA5FABD1-9EC7-41D3-B5DB-F8E60BB4F457}" dt="2024-03-19T22:38:30.461" v="5050"/>
          <ac:spMkLst>
            <pc:docMk/>
            <pc:sldMk cId="2335261100" sldId="286"/>
            <ac:spMk id="12" creationId="{DD136760-57DC-4301-8BEA-B71AD2D13905}"/>
          </ac:spMkLst>
        </pc:spChg>
        <pc:spChg chg="add del">
          <ac:chgData name="Jenna M Evans" userId="6c9f55aa-0478-479f-8655-88af9ac6cd37" providerId="ADAL" clId="{CA5FABD1-9EC7-41D3-B5DB-F8E60BB4F457}" dt="2024-03-19T22:36:57.647" v="5030"/>
          <ac:spMkLst>
            <pc:docMk/>
            <pc:sldMk cId="2335261100" sldId="286"/>
            <ac:spMk id="13" creationId="{481E0C28-CB2F-425F-98C5-AF23B9B704DF}"/>
          </ac:spMkLst>
        </pc:spChg>
        <pc:spChg chg="add del">
          <ac:chgData name="Jenna M Evans" userId="6c9f55aa-0478-479f-8655-88af9ac6cd37" providerId="ADAL" clId="{CA5FABD1-9EC7-41D3-B5DB-F8E60BB4F457}" dt="2024-03-19T22:38:30.461" v="5050"/>
          <ac:spMkLst>
            <pc:docMk/>
            <pc:sldMk cId="2335261100" sldId="286"/>
            <ac:spMk id="14" creationId="{BDC58DEA-1307-4F44-AD47-E613D8B76A89}"/>
          </ac:spMkLst>
        </pc:spChg>
        <pc:spChg chg="add del">
          <ac:chgData name="Jenna M Evans" userId="6c9f55aa-0478-479f-8655-88af9ac6cd37" providerId="ADAL" clId="{CA5FABD1-9EC7-41D3-B5DB-F8E60BB4F457}" dt="2024-03-19T22:36:57.647" v="5030"/>
          <ac:spMkLst>
            <pc:docMk/>
            <pc:sldMk cId="2335261100" sldId="286"/>
            <ac:spMk id="15" creationId="{2DB2879C-F0B1-4195-A323-E97B6065A78E}"/>
          </ac:spMkLst>
        </pc:spChg>
        <pc:spChg chg="add del">
          <ac:chgData name="Jenna M Evans" userId="6c9f55aa-0478-479f-8655-88af9ac6cd37" providerId="ADAL" clId="{CA5FABD1-9EC7-41D3-B5DB-F8E60BB4F457}" dt="2024-03-19T22:38:30.461" v="5050"/>
          <ac:spMkLst>
            <pc:docMk/>
            <pc:sldMk cId="2335261100" sldId="286"/>
            <ac:spMk id="16" creationId="{C99B912D-1E4B-42AF-A2BE-CFEFEC916EE7}"/>
          </ac:spMkLst>
        </pc:spChg>
        <pc:graphicFrameChg chg="add mod modGraphic">
          <ac:chgData name="Jenna M Evans" userId="6c9f55aa-0478-479f-8655-88af9ac6cd37" providerId="ADAL" clId="{CA5FABD1-9EC7-41D3-B5DB-F8E60BB4F457}" dt="2024-03-19T22:52:26.111" v="5679" actId="26606"/>
          <ac:graphicFrameMkLst>
            <pc:docMk/>
            <pc:sldMk cId="2335261100" sldId="286"/>
            <ac:graphicFrameMk id="5" creationId="{E5C7847E-9F31-7FEF-BD62-E07EF876DE73}"/>
          </ac:graphicFrameMkLst>
        </pc:graphicFrameChg>
      </pc:sldChg>
      <pc:sldChg chg="addSp delSp modSp new mod setBg setClrOvrMap delDesignElem">
        <pc:chgData name="Jenna M Evans" userId="6c9f55aa-0478-479f-8655-88af9ac6cd37" providerId="ADAL" clId="{CA5FABD1-9EC7-41D3-B5DB-F8E60BB4F457}" dt="2024-03-19T22:52:45.177" v="5681" actId="26606"/>
        <pc:sldMkLst>
          <pc:docMk/>
          <pc:sldMk cId="2483310129" sldId="287"/>
        </pc:sldMkLst>
        <pc:spChg chg="mod">
          <ac:chgData name="Jenna M Evans" userId="6c9f55aa-0478-479f-8655-88af9ac6cd37" providerId="ADAL" clId="{CA5FABD1-9EC7-41D3-B5DB-F8E60BB4F457}" dt="2024-03-19T22:52:45.177" v="5681" actId="26606"/>
          <ac:spMkLst>
            <pc:docMk/>
            <pc:sldMk cId="2483310129" sldId="287"/>
            <ac:spMk id="2" creationId="{6E64C1FD-68BA-E1C0-B82B-61F070294BA5}"/>
          </ac:spMkLst>
        </pc:spChg>
        <pc:spChg chg="del mod">
          <ac:chgData name="Jenna M Evans" userId="6c9f55aa-0478-479f-8655-88af9ac6cd37" providerId="ADAL" clId="{CA5FABD1-9EC7-41D3-B5DB-F8E60BB4F457}" dt="2024-03-19T21:15:30.583" v="4035" actId="26606"/>
          <ac:spMkLst>
            <pc:docMk/>
            <pc:sldMk cId="2483310129" sldId="287"/>
            <ac:spMk id="3" creationId="{1FE46811-1F8C-577A-43DC-83A73B221F09}"/>
          </ac:spMkLst>
        </pc:spChg>
        <pc:spChg chg="add del">
          <ac:chgData name="Jenna M Evans" userId="6c9f55aa-0478-479f-8655-88af9ac6cd37" providerId="ADAL" clId="{CA5FABD1-9EC7-41D3-B5DB-F8E60BB4F457}" dt="2024-03-19T22:36:57.647" v="5030"/>
          <ac:spMkLst>
            <pc:docMk/>
            <pc:sldMk cId="2483310129" sldId="287"/>
            <ac:spMk id="9" creationId="{81E3F4E1-B084-4FFF-9627-13782BE0BE4A}"/>
          </ac:spMkLst>
        </pc:spChg>
        <pc:spChg chg="add del">
          <ac:chgData name="Jenna M Evans" userId="6c9f55aa-0478-479f-8655-88af9ac6cd37" providerId="ADAL" clId="{CA5FABD1-9EC7-41D3-B5DB-F8E60BB4F457}" dt="2024-03-19T22:38:30.461" v="5050"/>
          <ac:spMkLst>
            <pc:docMk/>
            <pc:sldMk cId="2483310129" sldId="287"/>
            <ac:spMk id="10" creationId="{F747F1B4-B831-4277-8AB0-32767F7EB7BF}"/>
          </ac:spMkLst>
        </pc:spChg>
        <pc:spChg chg="add del">
          <ac:chgData name="Jenna M Evans" userId="6c9f55aa-0478-479f-8655-88af9ac6cd37" providerId="ADAL" clId="{CA5FABD1-9EC7-41D3-B5DB-F8E60BB4F457}" dt="2024-03-19T22:36:57.647" v="5030"/>
          <ac:spMkLst>
            <pc:docMk/>
            <pc:sldMk cId="2483310129" sldId="287"/>
            <ac:spMk id="11" creationId="{1F8051AB-C2F8-461F-812A-3E58862141B3}"/>
          </ac:spMkLst>
        </pc:spChg>
        <pc:spChg chg="add del">
          <ac:chgData name="Jenna M Evans" userId="6c9f55aa-0478-479f-8655-88af9ac6cd37" providerId="ADAL" clId="{CA5FABD1-9EC7-41D3-B5DB-F8E60BB4F457}" dt="2024-03-19T22:38:30.461" v="5050"/>
          <ac:spMkLst>
            <pc:docMk/>
            <pc:sldMk cId="2483310129" sldId="287"/>
            <ac:spMk id="12" creationId="{D80CFA21-AB7C-4BEB-9BFF-05764FBBF3C6}"/>
          </ac:spMkLst>
        </pc:spChg>
        <pc:spChg chg="add del">
          <ac:chgData name="Jenna M Evans" userId="6c9f55aa-0478-479f-8655-88af9ac6cd37" providerId="ADAL" clId="{CA5FABD1-9EC7-41D3-B5DB-F8E60BB4F457}" dt="2024-03-19T22:36:57.647" v="5030"/>
          <ac:spMkLst>
            <pc:docMk/>
            <pc:sldMk cId="2483310129" sldId="287"/>
            <ac:spMk id="13" creationId="{481E0C28-CB2F-425F-98C5-AF23B9B704DF}"/>
          </ac:spMkLst>
        </pc:spChg>
        <pc:spChg chg="add del">
          <ac:chgData name="Jenna M Evans" userId="6c9f55aa-0478-479f-8655-88af9ac6cd37" providerId="ADAL" clId="{CA5FABD1-9EC7-41D3-B5DB-F8E60BB4F457}" dt="2024-03-19T22:38:30.461" v="5050"/>
          <ac:spMkLst>
            <pc:docMk/>
            <pc:sldMk cId="2483310129" sldId="287"/>
            <ac:spMk id="14" creationId="{12F7E335-851A-4CAE-B09F-E657819D4600}"/>
          </ac:spMkLst>
        </pc:spChg>
        <pc:spChg chg="add del">
          <ac:chgData name="Jenna M Evans" userId="6c9f55aa-0478-479f-8655-88af9ac6cd37" providerId="ADAL" clId="{CA5FABD1-9EC7-41D3-B5DB-F8E60BB4F457}" dt="2024-03-19T22:36:57.647" v="5030"/>
          <ac:spMkLst>
            <pc:docMk/>
            <pc:sldMk cId="2483310129" sldId="287"/>
            <ac:spMk id="15" creationId="{2DB2879C-F0B1-4195-A323-E97B6065A78E}"/>
          </ac:spMkLst>
        </pc:spChg>
        <pc:spChg chg="add del">
          <ac:chgData name="Jenna M Evans" userId="6c9f55aa-0478-479f-8655-88af9ac6cd37" providerId="ADAL" clId="{CA5FABD1-9EC7-41D3-B5DB-F8E60BB4F457}" dt="2024-03-19T22:38:30.461" v="5050"/>
          <ac:spMkLst>
            <pc:docMk/>
            <pc:sldMk cId="2483310129" sldId="287"/>
            <ac:spMk id="16" creationId="{10B541F0-7F6E-402E-84D8-CF96EACA5FBC}"/>
          </ac:spMkLst>
        </pc:spChg>
        <pc:graphicFrameChg chg="add mod modGraphic">
          <ac:chgData name="Jenna M Evans" userId="6c9f55aa-0478-479f-8655-88af9ac6cd37" providerId="ADAL" clId="{CA5FABD1-9EC7-41D3-B5DB-F8E60BB4F457}" dt="2024-03-19T22:52:45.177" v="5681" actId="26606"/>
          <ac:graphicFrameMkLst>
            <pc:docMk/>
            <pc:sldMk cId="2483310129" sldId="287"/>
            <ac:graphicFrameMk id="5" creationId="{F828D416-425D-FDAC-E49E-0E6249AB0C32}"/>
          </ac:graphicFrameMkLst>
        </pc:graphicFrameChg>
      </pc:sldChg>
      <pc:sldChg chg="addSp delSp modSp new mod setBg setClrOvrMap delDesignElem">
        <pc:chgData name="Jenna M Evans" userId="6c9f55aa-0478-479f-8655-88af9ac6cd37" providerId="ADAL" clId="{CA5FABD1-9EC7-41D3-B5DB-F8E60BB4F457}" dt="2024-03-19T22:38:30.461" v="5050"/>
        <pc:sldMkLst>
          <pc:docMk/>
          <pc:sldMk cId="4250816624" sldId="288"/>
        </pc:sldMkLst>
        <pc:spChg chg="mod">
          <ac:chgData name="Jenna M Evans" userId="6c9f55aa-0478-479f-8655-88af9ac6cd37" providerId="ADAL" clId="{CA5FABD1-9EC7-41D3-B5DB-F8E60BB4F457}" dt="2024-03-19T22:37:24.370" v="5039" actId="26606"/>
          <ac:spMkLst>
            <pc:docMk/>
            <pc:sldMk cId="4250816624" sldId="288"/>
            <ac:spMk id="2" creationId="{EF772EC5-7447-4600-5FB8-97046B471D57}"/>
          </ac:spMkLst>
        </pc:spChg>
        <pc:spChg chg="mod">
          <ac:chgData name="Jenna M Evans" userId="6c9f55aa-0478-479f-8655-88af9ac6cd37" providerId="ADAL" clId="{CA5FABD1-9EC7-41D3-B5DB-F8E60BB4F457}" dt="2024-03-19T22:37:24.370" v="5039" actId="26606"/>
          <ac:spMkLst>
            <pc:docMk/>
            <pc:sldMk cId="4250816624" sldId="288"/>
            <ac:spMk id="3" creationId="{DED59D4C-15A9-8E47-7809-05F9EE23824A}"/>
          </ac:spMkLst>
        </pc:spChg>
        <pc:spChg chg="add del">
          <ac:chgData name="Jenna M Evans" userId="6c9f55aa-0478-479f-8655-88af9ac6cd37" providerId="ADAL" clId="{CA5FABD1-9EC7-41D3-B5DB-F8E60BB4F457}" dt="2024-03-19T22:37:24.351" v="5038" actId="26606"/>
          <ac:spMkLst>
            <pc:docMk/>
            <pc:sldMk cId="4250816624" sldId="288"/>
            <ac:spMk id="5" creationId="{052BEFF1-896C-45B1-B02C-96A6A1BC389A}"/>
          </ac:spMkLst>
        </pc:spChg>
        <pc:spChg chg="add del">
          <ac:chgData name="Jenna M Evans" userId="6c9f55aa-0478-479f-8655-88af9ac6cd37" providerId="ADAL" clId="{CA5FABD1-9EC7-41D3-B5DB-F8E60BB4F457}" dt="2024-03-19T22:37:24.351" v="5038" actId="26606"/>
          <ac:spMkLst>
            <pc:docMk/>
            <pc:sldMk cId="4250816624" sldId="288"/>
            <ac:spMk id="6" creationId="{BB237A14-61B1-4C00-A670-5D8D68A8668E}"/>
          </ac:spMkLst>
        </pc:spChg>
        <pc:spChg chg="add del">
          <ac:chgData name="Jenna M Evans" userId="6c9f55aa-0478-479f-8655-88af9ac6cd37" providerId="ADAL" clId="{CA5FABD1-9EC7-41D3-B5DB-F8E60BB4F457}" dt="2024-03-19T22:37:24.351" v="5038" actId="26606"/>
          <ac:spMkLst>
            <pc:docMk/>
            <pc:sldMk cId="4250816624" sldId="288"/>
            <ac:spMk id="7" creationId="{8598F259-6F54-47A3-8D13-1603D786A328}"/>
          </ac:spMkLst>
        </pc:spChg>
        <pc:spChg chg="add del">
          <ac:chgData name="Jenna M Evans" userId="6c9f55aa-0478-479f-8655-88af9ac6cd37" providerId="ADAL" clId="{CA5FABD1-9EC7-41D3-B5DB-F8E60BB4F457}" dt="2024-03-19T22:36:57.647" v="5030"/>
          <ac:spMkLst>
            <pc:docMk/>
            <pc:sldMk cId="4250816624" sldId="288"/>
            <ac:spMk id="8" creationId="{0D9B8FD4-CDEB-4EB4-B4DE-C89E11938958}"/>
          </ac:spMkLst>
        </pc:spChg>
        <pc:spChg chg="add del">
          <ac:chgData name="Jenna M Evans" userId="6c9f55aa-0478-479f-8655-88af9ac6cd37" providerId="ADAL" clId="{CA5FABD1-9EC7-41D3-B5DB-F8E60BB4F457}" dt="2024-03-19T22:37:24.351" v="5038" actId="26606"/>
          <ac:spMkLst>
            <pc:docMk/>
            <pc:sldMk cId="4250816624" sldId="288"/>
            <ac:spMk id="9" creationId="{0BA768A8-4FED-4ED8-9E46-6BE72188ECD2}"/>
          </ac:spMkLst>
        </pc:spChg>
        <pc:spChg chg="add del">
          <ac:chgData name="Jenna M Evans" userId="6c9f55aa-0478-479f-8655-88af9ac6cd37" providerId="ADAL" clId="{CA5FABD1-9EC7-41D3-B5DB-F8E60BB4F457}" dt="2024-03-19T22:36:57.647" v="5030"/>
          <ac:spMkLst>
            <pc:docMk/>
            <pc:sldMk cId="4250816624" sldId="288"/>
            <ac:spMk id="10" creationId="{5A2E3D1D-9E9F-4739-BA14-D4D7FA9FBDD1}"/>
          </ac:spMkLst>
        </pc:spChg>
        <pc:spChg chg="add del">
          <ac:chgData name="Jenna M Evans" userId="6c9f55aa-0478-479f-8655-88af9ac6cd37" providerId="ADAL" clId="{CA5FABD1-9EC7-41D3-B5DB-F8E60BB4F457}" dt="2024-03-19T22:38:30.461" v="5050"/>
          <ac:spMkLst>
            <pc:docMk/>
            <pc:sldMk cId="4250816624" sldId="288"/>
            <ac:spMk id="11" creationId="{923E8915-D2AA-4327-A45A-972C3CA9574B}"/>
          </ac:spMkLst>
        </pc:spChg>
        <pc:spChg chg="add del">
          <ac:chgData name="Jenna M Evans" userId="6c9f55aa-0478-479f-8655-88af9ac6cd37" providerId="ADAL" clId="{CA5FABD1-9EC7-41D3-B5DB-F8E60BB4F457}" dt="2024-03-19T22:36:57.647" v="5030"/>
          <ac:spMkLst>
            <pc:docMk/>
            <pc:sldMk cId="4250816624" sldId="288"/>
            <ac:spMk id="12" creationId="{1FFB365B-E9DC-4859-B8AB-CB83EEBE4E28}"/>
          </ac:spMkLst>
        </pc:spChg>
        <pc:spChg chg="add del">
          <ac:chgData name="Jenna M Evans" userId="6c9f55aa-0478-479f-8655-88af9ac6cd37" providerId="ADAL" clId="{CA5FABD1-9EC7-41D3-B5DB-F8E60BB4F457}" dt="2024-03-19T22:38:30.461" v="5050"/>
          <ac:spMkLst>
            <pc:docMk/>
            <pc:sldMk cId="4250816624" sldId="288"/>
            <ac:spMk id="13" creationId="{8302FC3C-9804-4950-B721-5FD704BA6065}"/>
          </ac:spMkLst>
        </pc:spChg>
        <pc:spChg chg="add del">
          <ac:chgData name="Jenna M Evans" userId="6c9f55aa-0478-479f-8655-88af9ac6cd37" providerId="ADAL" clId="{CA5FABD1-9EC7-41D3-B5DB-F8E60BB4F457}" dt="2024-03-19T22:36:57.647" v="5030"/>
          <ac:spMkLst>
            <pc:docMk/>
            <pc:sldMk cId="4250816624" sldId="288"/>
            <ac:spMk id="14" creationId="{8ADAB9C8-EB37-4914-A699-C716FC8FE4FE}"/>
          </ac:spMkLst>
        </pc:spChg>
        <pc:spChg chg="add del">
          <ac:chgData name="Jenna M Evans" userId="6c9f55aa-0478-479f-8655-88af9ac6cd37" providerId="ADAL" clId="{CA5FABD1-9EC7-41D3-B5DB-F8E60BB4F457}" dt="2024-03-19T22:38:30.461" v="5050"/>
          <ac:spMkLst>
            <pc:docMk/>
            <pc:sldMk cId="4250816624" sldId="288"/>
            <ac:spMk id="16" creationId="{F3798573-F27B-47EB-8EA4-7EE34954C2D6}"/>
          </ac:spMkLst>
        </pc:spChg>
        <pc:picChg chg="add del">
          <ac:chgData name="Jenna M Evans" userId="6c9f55aa-0478-479f-8655-88af9ac6cd37" providerId="ADAL" clId="{CA5FABD1-9EC7-41D3-B5DB-F8E60BB4F457}" dt="2024-03-19T22:38:30.461" v="5050"/>
          <ac:picMkLst>
            <pc:docMk/>
            <pc:sldMk cId="4250816624" sldId="288"/>
            <ac:picMk id="17" creationId="{3BC6EBB2-9BDC-4075-BA6B-43A9FBF9C86C}"/>
          </ac:picMkLst>
        </pc:picChg>
        <pc:cxnChg chg="add del">
          <ac:chgData name="Jenna M Evans" userId="6c9f55aa-0478-479f-8655-88af9ac6cd37" providerId="ADAL" clId="{CA5FABD1-9EC7-41D3-B5DB-F8E60BB4F457}" dt="2024-03-19T22:38:30.461" v="5050"/>
          <ac:cxnSpMkLst>
            <pc:docMk/>
            <pc:sldMk cId="4250816624" sldId="288"/>
            <ac:cxnSpMk id="15" creationId="{6B9695BD-ECF6-49CA-8877-8C493193C65D}"/>
          </ac:cxnSpMkLst>
        </pc:cxnChg>
      </pc:sldChg>
      <pc:sldChg chg="addSp delSp modSp new mod setBg setClrOvrMap delDesignElem">
        <pc:chgData name="Jenna M Evans" userId="6c9f55aa-0478-479f-8655-88af9ac6cd37" providerId="ADAL" clId="{CA5FABD1-9EC7-41D3-B5DB-F8E60BB4F457}" dt="2024-03-19T22:52:34.136" v="5680" actId="26606"/>
        <pc:sldMkLst>
          <pc:docMk/>
          <pc:sldMk cId="4274541853" sldId="289"/>
        </pc:sldMkLst>
        <pc:spChg chg="mod">
          <ac:chgData name="Jenna M Evans" userId="6c9f55aa-0478-479f-8655-88af9ac6cd37" providerId="ADAL" clId="{CA5FABD1-9EC7-41D3-B5DB-F8E60BB4F457}" dt="2024-03-19T22:52:34.136" v="5680" actId="26606"/>
          <ac:spMkLst>
            <pc:docMk/>
            <pc:sldMk cId="4274541853" sldId="289"/>
            <ac:spMk id="2" creationId="{52089856-0FCA-9261-3C95-30F7A0B30B1C}"/>
          </ac:spMkLst>
        </pc:spChg>
        <pc:spChg chg="mod">
          <ac:chgData name="Jenna M Evans" userId="6c9f55aa-0478-479f-8655-88af9ac6cd37" providerId="ADAL" clId="{CA5FABD1-9EC7-41D3-B5DB-F8E60BB4F457}" dt="2024-03-19T22:52:34.136" v="5680" actId="26606"/>
          <ac:spMkLst>
            <pc:docMk/>
            <pc:sldMk cId="4274541853" sldId="289"/>
            <ac:spMk id="3" creationId="{925EF2D9-607D-6D0B-A3E4-D9CD721C58D3}"/>
          </ac:spMkLst>
        </pc:spChg>
        <pc:spChg chg="add del">
          <ac:chgData name="Jenna M Evans" userId="6c9f55aa-0478-479f-8655-88af9ac6cd37" providerId="ADAL" clId="{CA5FABD1-9EC7-41D3-B5DB-F8E60BB4F457}" dt="2024-03-19T22:38:30.461" v="5050"/>
          <ac:spMkLst>
            <pc:docMk/>
            <pc:sldMk cId="4274541853" sldId="289"/>
            <ac:spMk id="5" creationId="{052BEFF1-896C-45B1-B02C-96A6A1BC389A}"/>
          </ac:spMkLst>
        </pc:spChg>
        <pc:spChg chg="add del">
          <ac:chgData name="Jenna M Evans" userId="6c9f55aa-0478-479f-8655-88af9ac6cd37" providerId="ADAL" clId="{CA5FABD1-9EC7-41D3-B5DB-F8E60BB4F457}" dt="2024-03-19T22:38:30.461" v="5050"/>
          <ac:spMkLst>
            <pc:docMk/>
            <pc:sldMk cId="4274541853" sldId="289"/>
            <ac:spMk id="6" creationId="{BB237A14-61B1-4C00-A670-5D8D68A8668E}"/>
          </ac:spMkLst>
        </pc:spChg>
        <pc:spChg chg="add del">
          <ac:chgData name="Jenna M Evans" userId="6c9f55aa-0478-479f-8655-88af9ac6cd37" providerId="ADAL" clId="{CA5FABD1-9EC7-41D3-B5DB-F8E60BB4F457}" dt="2024-03-19T22:38:30.461" v="5050"/>
          <ac:spMkLst>
            <pc:docMk/>
            <pc:sldMk cId="4274541853" sldId="289"/>
            <ac:spMk id="7" creationId="{8598F259-6F54-47A3-8D13-1603D786A328}"/>
          </ac:spMkLst>
        </pc:spChg>
        <pc:spChg chg="add del">
          <ac:chgData name="Jenna M Evans" userId="6c9f55aa-0478-479f-8655-88af9ac6cd37" providerId="ADAL" clId="{CA5FABD1-9EC7-41D3-B5DB-F8E60BB4F457}" dt="2024-03-19T21:30:26.245" v="4143" actId="26606"/>
          <ac:spMkLst>
            <pc:docMk/>
            <pc:sldMk cId="4274541853" sldId="289"/>
            <ac:spMk id="8" creationId="{923E8915-D2AA-4327-A45A-972C3CA9574B}"/>
          </ac:spMkLst>
        </pc:spChg>
        <pc:spChg chg="add del">
          <ac:chgData name="Jenna M Evans" userId="6c9f55aa-0478-479f-8655-88af9ac6cd37" providerId="ADAL" clId="{CA5FABD1-9EC7-41D3-B5DB-F8E60BB4F457}" dt="2024-03-19T22:38:30.461" v="5050"/>
          <ac:spMkLst>
            <pc:docMk/>
            <pc:sldMk cId="4274541853" sldId="289"/>
            <ac:spMk id="9" creationId="{0BA768A8-4FED-4ED8-9E46-6BE72188ECD2}"/>
          </ac:spMkLst>
        </pc:spChg>
        <pc:spChg chg="add del">
          <ac:chgData name="Jenna M Evans" userId="6c9f55aa-0478-479f-8655-88af9ac6cd37" providerId="ADAL" clId="{CA5FABD1-9EC7-41D3-B5DB-F8E60BB4F457}" dt="2024-03-19T21:30:26.245" v="4143" actId="26606"/>
          <ac:spMkLst>
            <pc:docMk/>
            <pc:sldMk cId="4274541853" sldId="289"/>
            <ac:spMk id="10" creationId="{8302FC3C-9804-4950-B721-5FD704BA6065}"/>
          </ac:spMkLst>
        </pc:spChg>
        <pc:spChg chg="add">
          <ac:chgData name="Jenna M Evans" userId="6c9f55aa-0478-479f-8655-88af9ac6cd37" providerId="ADAL" clId="{CA5FABD1-9EC7-41D3-B5DB-F8E60BB4F457}" dt="2024-03-19T22:52:34.136" v="5680" actId="26606"/>
          <ac:spMkLst>
            <pc:docMk/>
            <pc:sldMk cId="4274541853" sldId="289"/>
            <ac:spMk id="11" creationId="{923E8915-D2AA-4327-A45A-972C3CA9574B}"/>
          </ac:spMkLst>
        </pc:spChg>
        <pc:spChg chg="add">
          <ac:chgData name="Jenna M Evans" userId="6c9f55aa-0478-479f-8655-88af9ac6cd37" providerId="ADAL" clId="{CA5FABD1-9EC7-41D3-B5DB-F8E60BB4F457}" dt="2024-03-19T22:52:34.136" v="5680" actId="26606"/>
          <ac:spMkLst>
            <pc:docMk/>
            <pc:sldMk cId="4274541853" sldId="289"/>
            <ac:spMk id="13" creationId="{8302FC3C-9804-4950-B721-5FD704BA6065}"/>
          </ac:spMkLst>
        </pc:spChg>
        <pc:spChg chg="add del">
          <ac:chgData name="Jenna M Evans" userId="6c9f55aa-0478-479f-8655-88af9ac6cd37" providerId="ADAL" clId="{CA5FABD1-9EC7-41D3-B5DB-F8E60BB4F457}" dt="2024-03-19T21:30:26.245" v="4143" actId="26606"/>
          <ac:spMkLst>
            <pc:docMk/>
            <pc:sldMk cId="4274541853" sldId="289"/>
            <ac:spMk id="16" creationId="{F3798573-F27B-47EB-8EA4-7EE34954C2D6}"/>
          </ac:spMkLst>
        </pc:spChg>
        <pc:spChg chg="add">
          <ac:chgData name="Jenna M Evans" userId="6c9f55aa-0478-479f-8655-88af9ac6cd37" providerId="ADAL" clId="{CA5FABD1-9EC7-41D3-B5DB-F8E60BB4F457}" dt="2024-03-19T22:52:34.136" v="5680" actId="26606"/>
          <ac:spMkLst>
            <pc:docMk/>
            <pc:sldMk cId="4274541853" sldId="289"/>
            <ac:spMk id="18" creationId="{F3798573-F27B-47EB-8EA4-7EE34954C2D6}"/>
          </ac:spMkLst>
        </pc:spChg>
        <pc:spChg chg="add del">
          <ac:chgData name="Jenna M Evans" userId="6c9f55aa-0478-479f-8655-88af9ac6cd37" providerId="ADAL" clId="{CA5FABD1-9EC7-41D3-B5DB-F8E60BB4F457}" dt="2024-03-19T22:36:57.647" v="5030"/>
          <ac:spMkLst>
            <pc:docMk/>
            <pc:sldMk cId="4274541853" sldId="289"/>
            <ac:spMk id="21" creationId="{74171A0C-99A8-498E-9F1F-86C734DB8FD8}"/>
          </ac:spMkLst>
        </pc:spChg>
        <pc:spChg chg="add del">
          <ac:chgData name="Jenna M Evans" userId="6c9f55aa-0478-479f-8655-88af9ac6cd37" providerId="ADAL" clId="{CA5FABD1-9EC7-41D3-B5DB-F8E60BB4F457}" dt="2024-03-19T22:36:57.647" v="5030"/>
          <ac:spMkLst>
            <pc:docMk/>
            <pc:sldMk cId="4274541853" sldId="289"/>
            <ac:spMk id="23" creationId="{270BDA80-627C-422A-AFFD-B7F1DC0F7734}"/>
          </ac:spMkLst>
        </pc:spChg>
        <pc:picChg chg="add del">
          <ac:chgData name="Jenna M Evans" userId="6c9f55aa-0478-479f-8655-88af9ac6cd37" providerId="ADAL" clId="{CA5FABD1-9EC7-41D3-B5DB-F8E60BB4F457}" dt="2024-03-19T21:30:26.245" v="4143" actId="26606"/>
          <ac:picMkLst>
            <pc:docMk/>
            <pc:sldMk cId="4274541853" sldId="289"/>
            <ac:picMk id="14" creationId="{3BC6EBB2-9BDC-4075-BA6B-43A9FBF9C86C}"/>
          </ac:picMkLst>
        </pc:picChg>
        <pc:picChg chg="add">
          <ac:chgData name="Jenna M Evans" userId="6c9f55aa-0478-479f-8655-88af9ac6cd37" providerId="ADAL" clId="{CA5FABD1-9EC7-41D3-B5DB-F8E60BB4F457}" dt="2024-03-19T22:52:34.136" v="5680" actId="26606"/>
          <ac:picMkLst>
            <pc:docMk/>
            <pc:sldMk cId="4274541853" sldId="289"/>
            <ac:picMk id="17" creationId="{3BC6EBB2-9BDC-4075-BA6B-43A9FBF9C86C}"/>
          </ac:picMkLst>
        </pc:picChg>
        <pc:cxnChg chg="add del">
          <ac:chgData name="Jenna M Evans" userId="6c9f55aa-0478-479f-8655-88af9ac6cd37" providerId="ADAL" clId="{CA5FABD1-9EC7-41D3-B5DB-F8E60BB4F457}" dt="2024-03-19T21:30:26.245" v="4143" actId="26606"/>
          <ac:cxnSpMkLst>
            <pc:docMk/>
            <pc:sldMk cId="4274541853" sldId="289"/>
            <ac:cxnSpMk id="12" creationId="{6B9695BD-ECF6-49CA-8877-8C493193C65D}"/>
          </ac:cxnSpMkLst>
        </pc:cxnChg>
        <pc:cxnChg chg="add">
          <ac:chgData name="Jenna M Evans" userId="6c9f55aa-0478-479f-8655-88af9ac6cd37" providerId="ADAL" clId="{CA5FABD1-9EC7-41D3-B5DB-F8E60BB4F457}" dt="2024-03-19T22:52:34.136" v="5680" actId="26606"/>
          <ac:cxnSpMkLst>
            <pc:docMk/>
            <pc:sldMk cId="4274541853" sldId="289"/>
            <ac:cxnSpMk id="15" creationId="{6B9695BD-ECF6-49CA-8877-8C493193C65D}"/>
          </ac:cxnSpMkLst>
        </pc:cxnChg>
      </pc:sldChg>
      <pc:sldChg chg="addSp delSp modSp new mod setBg delDesignElem">
        <pc:chgData name="Jenna M Evans" userId="6c9f55aa-0478-479f-8655-88af9ac6cd37" providerId="ADAL" clId="{CA5FABD1-9EC7-41D3-B5DB-F8E60BB4F457}" dt="2024-03-19T22:36:57.647" v="5030"/>
        <pc:sldMkLst>
          <pc:docMk/>
          <pc:sldMk cId="1161345613" sldId="290"/>
        </pc:sldMkLst>
        <pc:spChg chg="mod">
          <ac:chgData name="Jenna M Evans" userId="6c9f55aa-0478-479f-8655-88af9ac6cd37" providerId="ADAL" clId="{CA5FABD1-9EC7-41D3-B5DB-F8E60BB4F457}" dt="2024-03-19T21:51:18.061" v="4172" actId="26606"/>
          <ac:spMkLst>
            <pc:docMk/>
            <pc:sldMk cId="1161345613" sldId="290"/>
            <ac:spMk id="2" creationId="{EFFB1B3F-0397-FF1C-A6FD-E1A5A88D6FF6}"/>
          </ac:spMkLst>
        </pc:spChg>
        <pc:spChg chg="mod ord">
          <ac:chgData name="Jenna M Evans" userId="6c9f55aa-0478-479f-8655-88af9ac6cd37" providerId="ADAL" clId="{CA5FABD1-9EC7-41D3-B5DB-F8E60BB4F457}" dt="2024-03-19T21:52:55.757" v="4218" actId="20577"/>
          <ac:spMkLst>
            <pc:docMk/>
            <pc:sldMk cId="1161345613" sldId="290"/>
            <ac:spMk id="3" creationId="{B32A437F-6BA5-3C40-5DB7-0C404C628177}"/>
          </ac:spMkLst>
        </pc:spChg>
        <pc:spChg chg="add del">
          <ac:chgData name="Jenna M Evans" userId="6c9f55aa-0478-479f-8655-88af9ac6cd37" providerId="ADAL" clId="{CA5FABD1-9EC7-41D3-B5DB-F8E60BB4F457}" dt="2024-03-19T22:36:57.647" v="5030"/>
          <ac:spMkLst>
            <pc:docMk/>
            <pc:sldMk cId="1161345613" sldId="290"/>
            <ac:spMk id="7177" creationId="{A1F20134-8670-48FF-9998-F16C28219BC5}"/>
          </ac:spMkLst>
        </pc:spChg>
        <pc:picChg chg="add mod">
          <ac:chgData name="Jenna M Evans" userId="6c9f55aa-0478-479f-8655-88af9ac6cd37" providerId="ADAL" clId="{CA5FABD1-9EC7-41D3-B5DB-F8E60BB4F457}" dt="2024-03-19T21:51:18.061" v="4172" actId="26606"/>
          <ac:picMkLst>
            <pc:docMk/>
            <pc:sldMk cId="1161345613" sldId="290"/>
            <ac:picMk id="7170" creationId="{84BA4907-9A8B-33B8-A637-E33D9206147A}"/>
          </ac:picMkLst>
        </pc:picChg>
        <pc:picChg chg="add mod">
          <ac:chgData name="Jenna M Evans" userId="6c9f55aa-0478-479f-8655-88af9ac6cd37" providerId="ADAL" clId="{CA5FABD1-9EC7-41D3-B5DB-F8E60BB4F457}" dt="2024-03-19T21:51:18.061" v="4172" actId="26606"/>
          <ac:picMkLst>
            <pc:docMk/>
            <pc:sldMk cId="1161345613" sldId="290"/>
            <ac:picMk id="7172" creationId="{65850D3E-DBBE-F13D-E2C9-1D0CAB5F355A}"/>
          </ac:picMkLst>
        </pc:picChg>
      </pc:sldChg>
      <pc:sldChg chg="modSp new mod">
        <pc:chgData name="Jenna M Evans" userId="6c9f55aa-0478-479f-8655-88af9ac6cd37" providerId="ADAL" clId="{CA5FABD1-9EC7-41D3-B5DB-F8E60BB4F457}" dt="2024-03-19T22:46:21.522" v="5574" actId="20577"/>
        <pc:sldMkLst>
          <pc:docMk/>
          <pc:sldMk cId="2043780543" sldId="291"/>
        </pc:sldMkLst>
        <pc:spChg chg="mod">
          <ac:chgData name="Jenna M Evans" userId="6c9f55aa-0478-479f-8655-88af9ac6cd37" providerId="ADAL" clId="{CA5FABD1-9EC7-41D3-B5DB-F8E60BB4F457}" dt="2024-03-19T22:45:05.032" v="5371" actId="20577"/>
          <ac:spMkLst>
            <pc:docMk/>
            <pc:sldMk cId="2043780543" sldId="291"/>
            <ac:spMk id="2" creationId="{8A6C1139-7561-E139-32BF-E8D673D85709}"/>
          </ac:spMkLst>
        </pc:spChg>
        <pc:spChg chg="mod">
          <ac:chgData name="Jenna M Evans" userId="6c9f55aa-0478-479f-8655-88af9ac6cd37" providerId="ADAL" clId="{CA5FABD1-9EC7-41D3-B5DB-F8E60BB4F457}" dt="2024-03-19T22:44:01.970" v="5247" actId="20577"/>
          <ac:spMkLst>
            <pc:docMk/>
            <pc:sldMk cId="2043780543" sldId="291"/>
            <ac:spMk id="3" creationId="{D5E366EF-879D-7E84-01DC-81803AC8CB62}"/>
          </ac:spMkLst>
        </pc:spChg>
        <pc:spChg chg="mod">
          <ac:chgData name="Jenna M Evans" userId="6c9f55aa-0478-479f-8655-88af9ac6cd37" providerId="ADAL" clId="{CA5FABD1-9EC7-41D3-B5DB-F8E60BB4F457}" dt="2024-03-19T22:44:49.360" v="5345" actId="20577"/>
          <ac:spMkLst>
            <pc:docMk/>
            <pc:sldMk cId="2043780543" sldId="291"/>
            <ac:spMk id="4" creationId="{4389076A-B3D5-EC1C-21D9-4F1F390B053F}"/>
          </ac:spMkLst>
        </pc:spChg>
        <pc:spChg chg="mod">
          <ac:chgData name="Jenna M Evans" userId="6c9f55aa-0478-479f-8655-88af9ac6cd37" providerId="ADAL" clId="{CA5FABD1-9EC7-41D3-B5DB-F8E60BB4F457}" dt="2024-03-19T22:44:09.261" v="5262" actId="20577"/>
          <ac:spMkLst>
            <pc:docMk/>
            <pc:sldMk cId="2043780543" sldId="291"/>
            <ac:spMk id="5" creationId="{5C732B23-4F78-EC21-77A8-623280148E50}"/>
          </ac:spMkLst>
        </pc:spChg>
        <pc:spChg chg="mod">
          <ac:chgData name="Jenna M Evans" userId="6c9f55aa-0478-479f-8655-88af9ac6cd37" providerId="ADAL" clId="{CA5FABD1-9EC7-41D3-B5DB-F8E60BB4F457}" dt="2024-03-19T22:46:21.522" v="5574" actId="20577"/>
          <ac:spMkLst>
            <pc:docMk/>
            <pc:sldMk cId="2043780543" sldId="291"/>
            <ac:spMk id="6" creationId="{FA0AFAB7-4102-3DF9-D42E-1B3071E86155}"/>
          </ac:spMkLst>
        </pc:spChg>
      </pc:sldChg>
      <pc:sldChg chg="addSp modSp new mod setBg setClrOvrMap">
        <pc:chgData name="Jenna M Evans" userId="6c9f55aa-0478-479f-8655-88af9ac6cd37" providerId="ADAL" clId="{CA5FABD1-9EC7-41D3-B5DB-F8E60BB4F457}" dt="2024-03-19T22:50:54.485" v="5600" actId="26606"/>
        <pc:sldMkLst>
          <pc:docMk/>
          <pc:sldMk cId="3007660982" sldId="292"/>
        </pc:sldMkLst>
        <pc:spChg chg="mod">
          <ac:chgData name="Jenna M Evans" userId="6c9f55aa-0478-479f-8655-88af9ac6cd37" providerId="ADAL" clId="{CA5FABD1-9EC7-41D3-B5DB-F8E60BB4F457}" dt="2024-03-19T22:50:54.485" v="5600" actId="26606"/>
          <ac:spMkLst>
            <pc:docMk/>
            <pc:sldMk cId="3007660982" sldId="292"/>
            <ac:spMk id="2" creationId="{96357642-8EFE-78B6-8B0E-90D485A51188}"/>
          </ac:spMkLst>
        </pc:spChg>
        <pc:spChg chg="add">
          <ac:chgData name="Jenna M Evans" userId="6c9f55aa-0478-479f-8655-88af9ac6cd37" providerId="ADAL" clId="{CA5FABD1-9EC7-41D3-B5DB-F8E60BB4F457}" dt="2024-03-19T22:50:54.485" v="5600" actId="26606"/>
          <ac:spMkLst>
            <pc:docMk/>
            <pc:sldMk cId="3007660982" sldId="292"/>
            <ac:spMk id="11" creationId="{4FA533C5-33E3-4611-AF9F-72811D8B26A6}"/>
          </ac:spMkLst>
        </pc:spChg>
        <pc:spChg chg="add">
          <ac:chgData name="Jenna M Evans" userId="6c9f55aa-0478-479f-8655-88af9ac6cd37" providerId="ADAL" clId="{CA5FABD1-9EC7-41D3-B5DB-F8E60BB4F457}" dt="2024-03-19T22:50:54.485" v="5600" actId="26606"/>
          <ac:spMkLst>
            <pc:docMk/>
            <pc:sldMk cId="3007660982" sldId="292"/>
            <ac:spMk id="17" creationId="{87F0FDC4-AD8C-47D9-9131-623C98ADB0AE}"/>
          </ac:spMkLst>
        </pc:spChg>
        <pc:spChg chg="add">
          <ac:chgData name="Jenna M Evans" userId="6c9f55aa-0478-479f-8655-88af9ac6cd37" providerId="ADAL" clId="{CA5FABD1-9EC7-41D3-B5DB-F8E60BB4F457}" dt="2024-03-19T22:50:54.485" v="5600" actId="26606"/>
          <ac:spMkLst>
            <pc:docMk/>
            <pc:sldMk cId="3007660982" sldId="292"/>
            <ac:spMk id="19" creationId="{C28D0172-F2E0-4763-9C35-F022664959D8}"/>
          </ac:spMkLst>
        </pc:spChg>
        <pc:spChg chg="add">
          <ac:chgData name="Jenna M Evans" userId="6c9f55aa-0478-479f-8655-88af9ac6cd37" providerId="ADAL" clId="{CA5FABD1-9EC7-41D3-B5DB-F8E60BB4F457}" dt="2024-03-19T22:50:54.485" v="5600" actId="26606"/>
          <ac:spMkLst>
            <pc:docMk/>
            <pc:sldMk cId="3007660982" sldId="292"/>
            <ac:spMk id="21" creationId="{9F2851FB-E841-4509-8A6D-A416376EA380}"/>
          </ac:spMkLst>
        </pc:spChg>
        <pc:spChg chg="add">
          <ac:chgData name="Jenna M Evans" userId="6c9f55aa-0478-479f-8655-88af9ac6cd37" providerId="ADAL" clId="{CA5FABD1-9EC7-41D3-B5DB-F8E60BB4F457}" dt="2024-03-19T22:50:54.485" v="5600" actId="26606"/>
          <ac:spMkLst>
            <pc:docMk/>
            <pc:sldMk cId="3007660982" sldId="292"/>
            <ac:spMk id="23" creationId="{DF6FB2B2-CE21-407F-B22E-302DADC2C3D3}"/>
          </ac:spMkLst>
        </pc:spChg>
        <pc:picChg chg="add">
          <ac:chgData name="Jenna M Evans" userId="6c9f55aa-0478-479f-8655-88af9ac6cd37" providerId="ADAL" clId="{CA5FABD1-9EC7-41D3-B5DB-F8E60BB4F457}" dt="2024-03-19T22:50:54.485" v="5600" actId="26606"/>
          <ac:picMkLst>
            <pc:docMk/>
            <pc:sldMk cId="3007660982" sldId="292"/>
            <ac:picMk id="7" creationId="{91B28F63-CF00-448F-B141-FE33C33B1891}"/>
          </ac:picMkLst>
        </pc:picChg>
        <pc:picChg chg="add">
          <ac:chgData name="Jenna M Evans" userId="6c9f55aa-0478-479f-8655-88af9ac6cd37" providerId="ADAL" clId="{CA5FABD1-9EC7-41D3-B5DB-F8E60BB4F457}" dt="2024-03-19T22:50:54.485" v="5600" actId="26606"/>
          <ac:picMkLst>
            <pc:docMk/>
            <pc:sldMk cId="3007660982" sldId="292"/>
            <ac:picMk id="9" creationId="{2AE609E2-8522-44E4-9077-980E5BCF3E14}"/>
          </ac:picMkLst>
        </pc:picChg>
        <pc:picChg chg="add">
          <ac:chgData name="Jenna M Evans" userId="6c9f55aa-0478-479f-8655-88af9ac6cd37" providerId="ADAL" clId="{CA5FABD1-9EC7-41D3-B5DB-F8E60BB4F457}" dt="2024-03-19T22:50:54.485" v="5600" actId="26606"/>
          <ac:picMkLst>
            <pc:docMk/>
            <pc:sldMk cId="3007660982" sldId="292"/>
            <ac:picMk id="13" creationId="{8949AD42-25FD-4C3D-9EEE-B7FEC5809988}"/>
          </ac:picMkLst>
        </pc:picChg>
        <pc:picChg chg="add">
          <ac:chgData name="Jenna M Evans" userId="6c9f55aa-0478-479f-8655-88af9ac6cd37" providerId="ADAL" clId="{CA5FABD1-9EC7-41D3-B5DB-F8E60BB4F457}" dt="2024-03-19T22:50:54.485" v="5600" actId="26606"/>
          <ac:picMkLst>
            <pc:docMk/>
            <pc:sldMk cId="3007660982" sldId="292"/>
            <ac:picMk id="15" creationId="{6AC7D913-60B7-4603-881B-831DA5D3A94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3BBDF7-2429-40A9-9819-5A6E2A1540C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FC03C028-66FF-43F9-827A-84C058577551}">
      <dgm:prSet/>
      <dgm:spPr/>
      <dgm:t>
        <a:bodyPr/>
        <a:lstStyle/>
        <a:p>
          <a:r>
            <a:rPr lang="en-US"/>
            <a:t>In a BBC article Roger Harriaban states that sixty percent young people feel more anxious and worried, and forty five percent said feeling about climate change affected their daily lives and three quarters of them say they are frightened about the future and humanity is doomed. Two thirds of the young people state they feel fear, anger, afraid and anxious, grief and shame. </a:t>
          </a:r>
        </a:p>
      </dgm:t>
    </dgm:pt>
    <dgm:pt modelId="{2D69A2EF-E865-4EED-A9C4-3881381240BF}" type="parTrans" cxnId="{CC48602D-04D4-4470-9D14-40C37FD6834F}">
      <dgm:prSet/>
      <dgm:spPr/>
      <dgm:t>
        <a:bodyPr/>
        <a:lstStyle/>
        <a:p>
          <a:endParaRPr lang="en-US"/>
        </a:p>
      </dgm:t>
    </dgm:pt>
    <dgm:pt modelId="{0F6D0E19-5FAF-4237-B5EE-E26A80B99EC2}" type="sibTrans" cxnId="{CC48602D-04D4-4470-9D14-40C37FD6834F}">
      <dgm:prSet/>
      <dgm:spPr/>
      <dgm:t>
        <a:bodyPr/>
        <a:lstStyle/>
        <a:p>
          <a:endParaRPr lang="en-US"/>
        </a:p>
      </dgm:t>
    </dgm:pt>
    <dgm:pt modelId="{E9BDFBFD-B5F4-41B9-9932-E49F5A020EDA}">
      <dgm:prSet/>
      <dgm:spPr/>
      <dgm:t>
        <a:bodyPr/>
        <a:lstStyle/>
        <a:p>
          <a:r>
            <a:rPr lang="en-US"/>
            <a:t>The chronic stress of climate change for young people is resulting increasing mental and physical problems and severe weather worsens mental health will decrease. (Harraban, 2021)</a:t>
          </a:r>
        </a:p>
      </dgm:t>
    </dgm:pt>
    <dgm:pt modelId="{91A129BB-93AB-4001-876F-BBB2E2073BB1}" type="parTrans" cxnId="{D8030063-83F3-433A-ADBA-3A670186B5C5}">
      <dgm:prSet/>
      <dgm:spPr/>
      <dgm:t>
        <a:bodyPr/>
        <a:lstStyle/>
        <a:p>
          <a:endParaRPr lang="en-US"/>
        </a:p>
      </dgm:t>
    </dgm:pt>
    <dgm:pt modelId="{FAF6298D-846B-4FC9-A0BE-941AD3803155}" type="sibTrans" cxnId="{D8030063-83F3-433A-ADBA-3A670186B5C5}">
      <dgm:prSet/>
      <dgm:spPr/>
      <dgm:t>
        <a:bodyPr/>
        <a:lstStyle/>
        <a:p>
          <a:endParaRPr lang="en-US"/>
        </a:p>
      </dgm:t>
    </dgm:pt>
    <dgm:pt modelId="{13BF81B2-08DF-4C44-A311-FE7E4450864A}" type="pres">
      <dgm:prSet presAssocID="{923BBDF7-2429-40A9-9819-5A6E2A1540C8}" presName="hierChild1" presStyleCnt="0">
        <dgm:presLayoutVars>
          <dgm:chPref val="1"/>
          <dgm:dir/>
          <dgm:animOne val="branch"/>
          <dgm:animLvl val="lvl"/>
          <dgm:resizeHandles/>
        </dgm:presLayoutVars>
      </dgm:prSet>
      <dgm:spPr/>
    </dgm:pt>
    <dgm:pt modelId="{E68EB033-520F-4768-B653-4440F828D6D2}" type="pres">
      <dgm:prSet presAssocID="{FC03C028-66FF-43F9-827A-84C058577551}" presName="hierRoot1" presStyleCnt="0"/>
      <dgm:spPr/>
    </dgm:pt>
    <dgm:pt modelId="{0A87358B-E66A-4107-B0AE-DAE7BF0B2484}" type="pres">
      <dgm:prSet presAssocID="{FC03C028-66FF-43F9-827A-84C058577551}" presName="composite" presStyleCnt="0"/>
      <dgm:spPr/>
    </dgm:pt>
    <dgm:pt modelId="{10A5A318-E5EF-4FA5-8E65-6C0AD1E909E2}" type="pres">
      <dgm:prSet presAssocID="{FC03C028-66FF-43F9-827A-84C058577551}" presName="background" presStyleLbl="node0" presStyleIdx="0" presStyleCnt="2"/>
      <dgm:spPr/>
    </dgm:pt>
    <dgm:pt modelId="{05A012E2-D211-46A6-A704-228696425F4A}" type="pres">
      <dgm:prSet presAssocID="{FC03C028-66FF-43F9-827A-84C058577551}" presName="text" presStyleLbl="fgAcc0" presStyleIdx="0" presStyleCnt="2">
        <dgm:presLayoutVars>
          <dgm:chPref val="3"/>
        </dgm:presLayoutVars>
      </dgm:prSet>
      <dgm:spPr/>
    </dgm:pt>
    <dgm:pt modelId="{111BCBD7-635F-4FC1-9AEC-8CD6B82E4EA9}" type="pres">
      <dgm:prSet presAssocID="{FC03C028-66FF-43F9-827A-84C058577551}" presName="hierChild2" presStyleCnt="0"/>
      <dgm:spPr/>
    </dgm:pt>
    <dgm:pt modelId="{A02B99FD-2727-4A57-9B99-3672C750CE32}" type="pres">
      <dgm:prSet presAssocID="{E9BDFBFD-B5F4-41B9-9932-E49F5A020EDA}" presName="hierRoot1" presStyleCnt="0"/>
      <dgm:spPr/>
    </dgm:pt>
    <dgm:pt modelId="{1386FCEA-F2CF-4A30-A2C1-18018396666B}" type="pres">
      <dgm:prSet presAssocID="{E9BDFBFD-B5F4-41B9-9932-E49F5A020EDA}" presName="composite" presStyleCnt="0"/>
      <dgm:spPr/>
    </dgm:pt>
    <dgm:pt modelId="{087F9AF4-82F5-4862-AE93-05B67907609C}" type="pres">
      <dgm:prSet presAssocID="{E9BDFBFD-B5F4-41B9-9932-E49F5A020EDA}" presName="background" presStyleLbl="node0" presStyleIdx="1" presStyleCnt="2"/>
      <dgm:spPr/>
    </dgm:pt>
    <dgm:pt modelId="{67F230A6-4E89-4D6B-893C-4BF2F7F7BD97}" type="pres">
      <dgm:prSet presAssocID="{E9BDFBFD-B5F4-41B9-9932-E49F5A020EDA}" presName="text" presStyleLbl="fgAcc0" presStyleIdx="1" presStyleCnt="2">
        <dgm:presLayoutVars>
          <dgm:chPref val="3"/>
        </dgm:presLayoutVars>
      </dgm:prSet>
      <dgm:spPr/>
    </dgm:pt>
    <dgm:pt modelId="{FA29210F-76E4-4C32-86A6-7FE44F3177CD}" type="pres">
      <dgm:prSet presAssocID="{E9BDFBFD-B5F4-41B9-9932-E49F5A020EDA}" presName="hierChild2" presStyleCnt="0"/>
      <dgm:spPr/>
    </dgm:pt>
  </dgm:ptLst>
  <dgm:cxnLst>
    <dgm:cxn modelId="{CC48602D-04D4-4470-9D14-40C37FD6834F}" srcId="{923BBDF7-2429-40A9-9819-5A6E2A1540C8}" destId="{FC03C028-66FF-43F9-827A-84C058577551}" srcOrd="0" destOrd="0" parTransId="{2D69A2EF-E865-4EED-A9C4-3881381240BF}" sibTransId="{0F6D0E19-5FAF-4237-B5EE-E26A80B99EC2}"/>
    <dgm:cxn modelId="{FECA3041-6DA9-425A-BBA9-66B93C91C0BC}" type="presOf" srcId="{FC03C028-66FF-43F9-827A-84C058577551}" destId="{05A012E2-D211-46A6-A704-228696425F4A}" srcOrd="0" destOrd="0" presId="urn:microsoft.com/office/officeart/2005/8/layout/hierarchy1"/>
    <dgm:cxn modelId="{D8030063-83F3-433A-ADBA-3A670186B5C5}" srcId="{923BBDF7-2429-40A9-9819-5A6E2A1540C8}" destId="{E9BDFBFD-B5F4-41B9-9932-E49F5A020EDA}" srcOrd="1" destOrd="0" parTransId="{91A129BB-93AB-4001-876F-BBB2E2073BB1}" sibTransId="{FAF6298D-846B-4FC9-A0BE-941AD3803155}"/>
    <dgm:cxn modelId="{F6AECBAC-A11C-4CD2-8837-9D5EA121D199}" type="presOf" srcId="{923BBDF7-2429-40A9-9819-5A6E2A1540C8}" destId="{13BF81B2-08DF-4C44-A311-FE7E4450864A}" srcOrd="0" destOrd="0" presId="urn:microsoft.com/office/officeart/2005/8/layout/hierarchy1"/>
    <dgm:cxn modelId="{F7C517E9-DC02-48A9-8A89-29D244AC2220}" type="presOf" srcId="{E9BDFBFD-B5F4-41B9-9932-E49F5A020EDA}" destId="{67F230A6-4E89-4D6B-893C-4BF2F7F7BD97}" srcOrd="0" destOrd="0" presId="urn:microsoft.com/office/officeart/2005/8/layout/hierarchy1"/>
    <dgm:cxn modelId="{E212F50D-F1F5-4DCC-AE40-CB5D571225C5}" type="presParOf" srcId="{13BF81B2-08DF-4C44-A311-FE7E4450864A}" destId="{E68EB033-520F-4768-B653-4440F828D6D2}" srcOrd="0" destOrd="0" presId="urn:microsoft.com/office/officeart/2005/8/layout/hierarchy1"/>
    <dgm:cxn modelId="{30A3FB01-CD9D-4D71-8298-754626870FAA}" type="presParOf" srcId="{E68EB033-520F-4768-B653-4440F828D6D2}" destId="{0A87358B-E66A-4107-B0AE-DAE7BF0B2484}" srcOrd="0" destOrd="0" presId="urn:microsoft.com/office/officeart/2005/8/layout/hierarchy1"/>
    <dgm:cxn modelId="{908B2237-EFDB-48DF-B37A-C6B80A2D5663}" type="presParOf" srcId="{0A87358B-E66A-4107-B0AE-DAE7BF0B2484}" destId="{10A5A318-E5EF-4FA5-8E65-6C0AD1E909E2}" srcOrd="0" destOrd="0" presId="urn:microsoft.com/office/officeart/2005/8/layout/hierarchy1"/>
    <dgm:cxn modelId="{F174166E-9690-4F28-9294-E0FF9CD6CC2C}" type="presParOf" srcId="{0A87358B-E66A-4107-B0AE-DAE7BF0B2484}" destId="{05A012E2-D211-46A6-A704-228696425F4A}" srcOrd="1" destOrd="0" presId="urn:microsoft.com/office/officeart/2005/8/layout/hierarchy1"/>
    <dgm:cxn modelId="{4913726B-4B6F-49A5-9CF2-66028A6A1474}" type="presParOf" srcId="{E68EB033-520F-4768-B653-4440F828D6D2}" destId="{111BCBD7-635F-4FC1-9AEC-8CD6B82E4EA9}" srcOrd="1" destOrd="0" presId="urn:microsoft.com/office/officeart/2005/8/layout/hierarchy1"/>
    <dgm:cxn modelId="{C325B49F-E619-4B18-9C9B-36513E4F3643}" type="presParOf" srcId="{13BF81B2-08DF-4C44-A311-FE7E4450864A}" destId="{A02B99FD-2727-4A57-9B99-3672C750CE32}" srcOrd="1" destOrd="0" presId="urn:microsoft.com/office/officeart/2005/8/layout/hierarchy1"/>
    <dgm:cxn modelId="{4072F8AB-CB51-4E29-895A-A544333B6B4B}" type="presParOf" srcId="{A02B99FD-2727-4A57-9B99-3672C750CE32}" destId="{1386FCEA-F2CF-4A30-A2C1-18018396666B}" srcOrd="0" destOrd="0" presId="urn:microsoft.com/office/officeart/2005/8/layout/hierarchy1"/>
    <dgm:cxn modelId="{C6F3D5EA-983B-40CB-B386-7B441223A6EE}" type="presParOf" srcId="{1386FCEA-F2CF-4A30-A2C1-18018396666B}" destId="{087F9AF4-82F5-4862-AE93-05B67907609C}" srcOrd="0" destOrd="0" presId="urn:microsoft.com/office/officeart/2005/8/layout/hierarchy1"/>
    <dgm:cxn modelId="{963EC254-7DE7-4821-A6E8-D92880246A9F}" type="presParOf" srcId="{1386FCEA-F2CF-4A30-A2C1-18018396666B}" destId="{67F230A6-4E89-4D6B-893C-4BF2F7F7BD97}" srcOrd="1" destOrd="0" presId="urn:microsoft.com/office/officeart/2005/8/layout/hierarchy1"/>
    <dgm:cxn modelId="{DA9D6B5A-D875-44AF-AA6F-683090A7C660}" type="presParOf" srcId="{A02B99FD-2727-4A57-9B99-3672C750CE32}" destId="{FA29210F-76E4-4C32-86A6-7FE44F3177C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802986-6596-4060-BF48-050831E73C65}"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F8952857-8506-4D97-BA90-584317C28072}">
      <dgm:prSet/>
      <dgm:spPr/>
      <dgm:t>
        <a:bodyPr/>
        <a:lstStyle/>
        <a:p>
          <a:r>
            <a:rPr lang="en-GB"/>
            <a:t>Globalization is affecting young people due to having increased access to information and opinions from different perspectives which this is led by internet and media. </a:t>
          </a:r>
          <a:endParaRPr lang="en-US"/>
        </a:p>
      </dgm:t>
    </dgm:pt>
    <dgm:pt modelId="{C3CBD135-7FE5-4676-A14D-D17745AFCB88}" type="parTrans" cxnId="{468F7AD8-FF14-4240-98A8-93E8F3AE2889}">
      <dgm:prSet/>
      <dgm:spPr/>
      <dgm:t>
        <a:bodyPr/>
        <a:lstStyle/>
        <a:p>
          <a:endParaRPr lang="en-US"/>
        </a:p>
      </dgm:t>
    </dgm:pt>
    <dgm:pt modelId="{BAF9A34D-5118-4152-A8FA-BC727429F1D2}" type="sibTrans" cxnId="{468F7AD8-FF14-4240-98A8-93E8F3AE2889}">
      <dgm:prSet/>
      <dgm:spPr/>
      <dgm:t>
        <a:bodyPr/>
        <a:lstStyle/>
        <a:p>
          <a:endParaRPr lang="en-US"/>
        </a:p>
      </dgm:t>
    </dgm:pt>
    <dgm:pt modelId="{CD61FBEC-8768-4A20-A58D-5ABA58A6D7E8}">
      <dgm:prSet/>
      <dgm:spPr/>
      <dgm:t>
        <a:bodyPr/>
        <a:lstStyle/>
        <a:p>
          <a:r>
            <a:rPr lang="en-GB"/>
            <a:t>The opportunities for education opens international and allowing young people to engage with broader academic resources and experiences as well as employment options as some companies are globally expanded however, we do receive disruptions within employment opportunities </a:t>
          </a:r>
          <a:endParaRPr lang="en-US"/>
        </a:p>
      </dgm:t>
    </dgm:pt>
    <dgm:pt modelId="{6F0CEC61-22CE-4C2F-85B3-F0F47195F391}" type="parTrans" cxnId="{03FE0DEE-12CA-4AF6-9264-866E104A09EC}">
      <dgm:prSet/>
      <dgm:spPr/>
      <dgm:t>
        <a:bodyPr/>
        <a:lstStyle/>
        <a:p>
          <a:endParaRPr lang="en-US"/>
        </a:p>
      </dgm:t>
    </dgm:pt>
    <dgm:pt modelId="{DE7D0064-66BC-4267-A9DA-594FB1B17921}" type="sibTrans" cxnId="{03FE0DEE-12CA-4AF6-9264-866E104A09EC}">
      <dgm:prSet/>
      <dgm:spPr/>
      <dgm:t>
        <a:bodyPr/>
        <a:lstStyle/>
        <a:p>
          <a:endParaRPr lang="en-US"/>
        </a:p>
      </dgm:t>
    </dgm:pt>
    <dgm:pt modelId="{CA472FD4-08B2-4406-B443-6CB80C97083C}">
      <dgm:prSet/>
      <dgm:spPr/>
      <dgm:t>
        <a:bodyPr/>
        <a:lstStyle/>
        <a:p>
          <a:r>
            <a:rPr lang="en-GB"/>
            <a:t>Increased cultural exchange allows young people to experience and appreciate diverse cultures as well as migration and global citizenship and activism. </a:t>
          </a:r>
          <a:endParaRPr lang="en-US"/>
        </a:p>
      </dgm:t>
    </dgm:pt>
    <dgm:pt modelId="{1CA42306-4A5B-44D8-BFC6-1C06FA127DFE}" type="parTrans" cxnId="{A23750CE-13F4-4B0C-B729-21CA947F460B}">
      <dgm:prSet/>
      <dgm:spPr/>
      <dgm:t>
        <a:bodyPr/>
        <a:lstStyle/>
        <a:p>
          <a:endParaRPr lang="en-US"/>
        </a:p>
      </dgm:t>
    </dgm:pt>
    <dgm:pt modelId="{79943599-8EE3-4221-8766-DAC3AEF98DB2}" type="sibTrans" cxnId="{A23750CE-13F4-4B0C-B729-21CA947F460B}">
      <dgm:prSet/>
      <dgm:spPr/>
      <dgm:t>
        <a:bodyPr/>
        <a:lstStyle/>
        <a:p>
          <a:endParaRPr lang="en-US"/>
        </a:p>
      </dgm:t>
    </dgm:pt>
    <dgm:pt modelId="{8787B56A-A286-41DA-B5D5-5B351E5183F9}" type="pres">
      <dgm:prSet presAssocID="{6F802986-6596-4060-BF48-050831E73C65}" presName="Name0" presStyleCnt="0">
        <dgm:presLayoutVars>
          <dgm:dir/>
          <dgm:resizeHandles val="exact"/>
        </dgm:presLayoutVars>
      </dgm:prSet>
      <dgm:spPr/>
    </dgm:pt>
    <dgm:pt modelId="{83ED90E9-D5EC-456E-AE78-575C8DBACA31}" type="pres">
      <dgm:prSet presAssocID="{F8952857-8506-4D97-BA90-584317C28072}" presName="node" presStyleLbl="node1" presStyleIdx="0" presStyleCnt="3">
        <dgm:presLayoutVars>
          <dgm:bulletEnabled val="1"/>
        </dgm:presLayoutVars>
      </dgm:prSet>
      <dgm:spPr/>
    </dgm:pt>
    <dgm:pt modelId="{4214846D-B281-4E44-8884-9EDDA50D38F8}" type="pres">
      <dgm:prSet presAssocID="{BAF9A34D-5118-4152-A8FA-BC727429F1D2}" presName="sibTrans" presStyleLbl="sibTrans2D1" presStyleIdx="0" presStyleCnt="2"/>
      <dgm:spPr/>
    </dgm:pt>
    <dgm:pt modelId="{D4447521-9E7B-490E-AE62-1E75455EC9B6}" type="pres">
      <dgm:prSet presAssocID="{BAF9A34D-5118-4152-A8FA-BC727429F1D2}" presName="connectorText" presStyleLbl="sibTrans2D1" presStyleIdx="0" presStyleCnt="2"/>
      <dgm:spPr/>
    </dgm:pt>
    <dgm:pt modelId="{1BA97661-E471-49D2-8BD9-E06DDF05AA76}" type="pres">
      <dgm:prSet presAssocID="{CD61FBEC-8768-4A20-A58D-5ABA58A6D7E8}" presName="node" presStyleLbl="node1" presStyleIdx="1" presStyleCnt="3">
        <dgm:presLayoutVars>
          <dgm:bulletEnabled val="1"/>
        </dgm:presLayoutVars>
      </dgm:prSet>
      <dgm:spPr/>
    </dgm:pt>
    <dgm:pt modelId="{C8587300-1BF3-421E-9BF1-A2D928AA0A9B}" type="pres">
      <dgm:prSet presAssocID="{DE7D0064-66BC-4267-A9DA-594FB1B17921}" presName="sibTrans" presStyleLbl="sibTrans2D1" presStyleIdx="1" presStyleCnt="2"/>
      <dgm:spPr/>
    </dgm:pt>
    <dgm:pt modelId="{7AD826B5-D136-434F-BA99-A83191C93CF0}" type="pres">
      <dgm:prSet presAssocID="{DE7D0064-66BC-4267-A9DA-594FB1B17921}" presName="connectorText" presStyleLbl="sibTrans2D1" presStyleIdx="1" presStyleCnt="2"/>
      <dgm:spPr/>
    </dgm:pt>
    <dgm:pt modelId="{4847EAC4-2ACE-41B8-B419-8A7F69A0D75F}" type="pres">
      <dgm:prSet presAssocID="{CA472FD4-08B2-4406-B443-6CB80C97083C}" presName="node" presStyleLbl="node1" presStyleIdx="2" presStyleCnt="3">
        <dgm:presLayoutVars>
          <dgm:bulletEnabled val="1"/>
        </dgm:presLayoutVars>
      </dgm:prSet>
      <dgm:spPr/>
    </dgm:pt>
  </dgm:ptLst>
  <dgm:cxnLst>
    <dgm:cxn modelId="{8CB91706-8FFD-4CCA-A1D8-E94D4B14B030}" type="presOf" srcId="{DE7D0064-66BC-4267-A9DA-594FB1B17921}" destId="{C8587300-1BF3-421E-9BF1-A2D928AA0A9B}" srcOrd="0" destOrd="0" presId="urn:microsoft.com/office/officeart/2005/8/layout/process1"/>
    <dgm:cxn modelId="{F54DDA3A-0528-463D-BBA6-4678D51A8886}" type="presOf" srcId="{BAF9A34D-5118-4152-A8FA-BC727429F1D2}" destId="{D4447521-9E7B-490E-AE62-1E75455EC9B6}" srcOrd="1" destOrd="0" presId="urn:microsoft.com/office/officeart/2005/8/layout/process1"/>
    <dgm:cxn modelId="{32EDA064-57C5-4242-8B9E-374A1224A05F}" type="presOf" srcId="{BAF9A34D-5118-4152-A8FA-BC727429F1D2}" destId="{4214846D-B281-4E44-8884-9EDDA50D38F8}" srcOrd="0" destOrd="0" presId="urn:microsoft.com/office/officeart/2005/8/layout/process1"/>
    <dgm:cxn modelId="{07BEAD7A-8DE1-4F8D-A700-681CF6F2F7BF}" type="presOf" srcId="{CD61FBEC-8768-4A20-A58D-5ABA58A6D7E8}" destId="{1BA97661-E471-49D2-8BD9-E06DDF05AA76}" srcOrd="0" destOrd="0" presId="urn:microsoft.com/office/officeart/2005/8/layout/process1"/>
    <dgm:cxn modelId="{254BCA84-2F28-4CC5-8094-9595BA5A670A}" type="presOf" srcId="{CA472FD4-08B2-4406-B443-6CB80C97083C}" destId="{4847EAC4-2ACE-41B8-B419-8A7F69A0D75F}" srcOrd="0" destOrd="0" presId="urn:microsoft.com/office/officeart/2005/8/layout/process1"/>
    <dgm:cxn modelId="{117D0486-BAA4-4FCB-97CD-597996E7D904}" type="presOf" srcId="{F8952857-8506-4D97-BA90-584317C28072}" destId="{83ED90E9-D5EC-456E-AE78-575C8DBACA31}" srcOrd="0" destOrd="0" presId="urn:microsoft.com/office/officeart/2005/8/layout/process1"/>
    <dgm:cxn modelId="{BD2B5BA3-B7AD-4C3C-8E85-5AA5BA2CE956}" type="presOf" srcId="{6F802986-6596-4060-BF48-050831E73C65}" destId="{8787B56A-A286-41DA-B5D5-5B351E5183F9}" srcOrd="0" destOrd="0" presId="urn:microsoft.com/office/officeart/2005/8/layout/process1"/>
    <dgm:cxn modelId="{A23750CE-13F4-4B0C-B729-21CA947F460B}" srcId="{6F802986-6596-4060-BF48-050831E73C65}" destId="{CA472FD4-08B2-4406-B443-6CB80C97083C}" srcOrd="2" destOrd="0" parTransId="{1CA42306-4A5B-44D8-BFC6-1C06FA127DFE}" sibTransId="{79943599-8EE3-4221-8766-DAC3AEF98DB2}"/>
    <dgm:cxn modelId="{468F7AD8-FF14-4240-98A8-93E8F3AE2889}" srcId="{6F802986-6596-4060-BF48-050831E73C65}" destId="{F8952857-8506-4D97-BA90-584317C28072}" srcOrd="0" destOrd="0" parTransId="{C3CBD135-7FE5-4676-A14D-D17745AFCB88}" sibTransId="{BAF9A34D-5118-4152-A8FA-BC727429F1D2}"/>
    <dgm:cxn modelId="{03FE0DEE-12CA-4AF6-9264-866E104A09EC}" srcId="{6F802986-6596-4060-BF48-050831E73C65}" destId="{CD61FBEC-8768-4A20-A58D-5ABA58A6D7E8}" srcOrd="1" destOrd="0" parTransId="{6F0CEC61-22CE-4C2F-85B3-F0F47195F391}" sibTransId="{DE7D0064-66BC-4267-A9DA-594FB1B17921}"/>
    <dgm:cxn modelId="{704689EF-F234-4199-B528-EB3B44782554}" type="presOf" srcId="{DE7D0064-66BC-4267-A9DA-594FB1B17921}" destId="{7AD826B5-D136-434F-BA99-A83191C93CF0}" srcOrd="1" destOrd="0" presId="urn:microsoft.com/office/officeart/2005/8/layout/process1"/>
    <dgm:cxn modelId="{AA0B1380-8D9F-43A9-9861-8E63FB730C35}" type="presParOf" srcId="{8787B56A-A286-41DA-B5D5-5B351E5183F9}" destId="{83ED90E9-D5EC-456E-AE78-575C8DBACA31}" srcOrd="0" destOrd="0" presId="urn:microsoft.com/office/officeart/2005/8/layout/process1"/>
    <dgm:cxn modelId="{2EC7763B-C8D8-43FE-9935-82117C93A967}" type="presParOf" srcId="{8787B56A-A286-41DA-B5D5-5B351E5183F9}" destId="{4214846D-B281-4E44-8884-9EDDA50D38F8}" srcOrd="1" destOrd="0" presId="urn:microsoft.com/office/officeart/2005/8/layout/process1"/>
    <dgm:cxn modelId="{6361DE3E-9B17-4C34-8AE2-EDF756B8559A}" type="presParOf" srcId="{4214846D-B281-4E44-8884-9EDDA50D38F8}" destId="{D4447521-9E7B-490E-AE62-1E75455EC9B6}" srcOrd="0" destOrd="0" presId="urn:microsoft.com/office/officeart/2005/8/layout/process1"/>
    <dgm:cxn modelId="{E33DD743-95A7-486F-B5A2-56427C7D8ADF}" type="presParOf" srcId="{8787B56A-A286-41DA-B5D5-5B351E5183F9}" destId="{1BA97661-E471-49D2-8BD9-E06DDF05AA76}" srcOrd="2" destOrd="0" presId="urn:microsoft.com/office/officeart/2005/8/layout/process1"/>
    <dgm:cxn modelId="{6F3E826F-CDA8-445A-8AFB-8D84AD7BD3BB}" type="presParOf" srcId="{8787B56A-A286-41DA-B5D5-5B351E5183F9}" destId="{C8587300-1BF3-421E-9BF1-A2D928AA0A9B}" srcOrd="3" destOrd="0" presId="urn:microsoft.com/office/officeart/2005/8/layout/process1"/>
    <dgm:cxn modelId="{99E795D4-6B18-492F-9E7C-FDBD7327B8A2}" type="presParOf" srcId="{C8587300-1BF3-421E-9BF1-A2D928AA0A9B}" destId="{7AD826B5-D136-434F-BA99-A83191C93CF0}" srcOrd="0" destOrd="0" presId="urn:microsoft.com/office/officeart/2005/8/layout/process1"/>
    <dgm:cxn modelId="{C6915C2F-A1BB-41E6-9A09-EEC11C7EB58A}" type="presParOf" srcId="{8787B56A-A286-41DA-B5D5-5B351E5183F9}" destId="{4847EAC4-2ACE-41B8-B419-8A7F69A0D75F}"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B7D688-C47C-419B-8739-DDECDB4206C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9AFB657-858C-4A78-97A7-E740EBF0C754}">
      <dgm:prSet/>
      <dgm:spPr/>
      <dgm:t>
        <a:bodyPr/>
        <a:lstStyle/>
        <a:p>
          <a:pPr>
            <a:lnSpc>
              <a:spcPct val="100000"/>
            </a:lnSpc>
          </a:pPr>
          <a:r>
            <a:rPr lang="en-US"/>
            <a:t>“Promote and ensure the welfare and safety of young people Practice principles would include: </a:t>
          </a:r>
        </a:p>
      </dgm:t>
    </dgm:pt>
    <dgm:pt modelId="{CD540860-8803-40E2-8275-3A7B7ADC21D3}" type="parTrans" cxnId="{EDD73DAE-E781-42F6-A346-280E33247FB4}">
      <dgm:prSet/>
      <dgm:spPr/>
      <dgm:t>
        <a:bodyPr/>
        <a:lstStyle/>
        <a:p>
          <a:endParaRPr lang="en-US"/>
        </a:p>
      </dgm:t>
    </dgm:pt>
    <dgm:pt modelId="{8EE1D321-6722-4A03-A744-C918E5DF716E}" type="sibTrans" cxnId="{EDD73DAE-E781-42F6-A346-280E33247FB4}">
      <dgm:prSet/>
      <dgm:spPr/>
      <dgm:t>
        <a:bodyPr/>
        <a:lstStyle/>
        <a:p>
          <a:endParaRPr lang="en-US"/>
        </a:p>
      </dgm:t>
    </dgm:pt>
    <dgm:pt modelId="{6CD3C6C1-3582-488D-9EA5-039E81B40791}">
      <dgm:prSet/>
      <dgm:spPr/>
      <dgm:t>
        <a:bodyPr/>
        <a:lstStyle/>
        <a:p>
          <a:pPr>
            <a:lnSpc>
              <a:spcPct val="100000"/>
            </a:lnSpc>
          </a:pPr>
          <a:r>
            <a:rPr lang="en-US"/>
            <a:t>• taking responsibility for assessing risk and managing the safety of work and activities involving young people; </a:t>
          </a:r>
        </a:p>
      </dgm:t>
    </dgm:pt>
    <dgm:pt modelId="{48550D18-9D99-4442-BD18-A0710271D331}" type="parTrans" cxnId="{CB82D0D5-BAB6-429B-8A1A-CB433D46A9F2}">
      <dgm:prSet/>
      <dgm:spPr/>
      <dgm:t>
        <a:bodyPr/>
        <a:lstStyle/>
        <a:p>
          <a:endParaRPr lang="en-US"/>
        </a:p>
      </dgm:t>
    </dgm:pt>
    <dgm:pt modelId="{4FABC7D7-4616-45D2-B3C7-E3DD42BDE97E}" type="sibTrans" cxnId="{CB82D0D5-BAB6-429B-8A1A-CB433D46A9F2}">
      <dgm:prSet/>
      <dgm:spPr/>
      <dgm:t>
        <a:bodyPr/>
        <a:lstStyle/>
        <a:p>
          <a:endParaRPr lang="en-US"/>
        </a:p>
      </dgm:t>
    </dgm:pt>
    <dgm:pt modelId="{2770BC19-3AC5-493F-8A37-3983D220BAB9}">
      <dgm:prSet/>
      <dgm:spPr/>
      <dgm:t>
        <a:bodyPr/>
        <a:lstStyle/>
        <a:p>
          <a:pPr>
            <a:lnSpc>
              <a:spcPct val="100000"/>
            </a:lnSpc>
          </a:pPr>
          <a:r>
            <a:rPr lang="en-US"/>
            <a:t>• ensuring their own ability, and that of employees and volunteers for whom they are responsible, to undertake areas of work and activities; </a:t>
          </a:r>
        </a:p>
      </dgm:t>
    </dgm:pt>
    <dgm:pt modelId="{1150FAFD-B132-41CC-B305-84C6B1C88F89}" type="parTrans" cxnId="{1456228E-794D-4B5F-B663-497338778477}">
      <dgm:prSet/>
      <dgm:spPr/>
      <dgm:t>
        <a:bodyPr/>
        <a:lstStyle/>
        <a:p>
          <a:endParaRPr lang="en-US"/>
        </a:p>
      </dgm:t>
    </dgm:pt>
    <dgm:pt modelId="{72DB04D1-559F-43F2-8E38-5D3EB708F118}" type="sibTrans" cxnId="{1456228E-794D-4B5F-B663-497338778477}">
      <dgm:prSet/>
      <dgm:spPr/>
      <dgm:t>
        <a:bodyPr/>
        <a:lstStyle/>
        <a:p>
          <a:endParaRPr lang="en-US"/>
        </a:p>
      </dgm:t>
    </dgm:pt>
    <dgm:pt modelId="{CFF74BEB-4E80-4429-AE63-0F696B670E48}">
      <dgm:prSet/>
      <dgm:spPr/>
      <dgm:t>
        <a:bodyPr/>
        <a:lstStyle/>
        <a:p>
          <a:pPr>
            <a:lnSpc>
              <a:spcPct val="100000"/>
            </a:lnSpc>
          </a:pPr>
          <a:r>
            <a:rPr lang="en-US"/>
            <a:t>• warning the appropriate authority, and taking action, if there are thought to be risks or dangers attached to the work; </a:t>
          </a:r>
        </a:p>
      </dgm:t>
    </dgm:pt>
    <dgm:pt modelId="{88F31011-D2BD-44AB-AB60-82EA3C2EEAF2}" type="parTrans" cxnId="{68512700-EC6E-414A-B7FC-B91ADA85D134}">
      <dgm:prSet/>
      <dgm:spPr/>
      <dgm:t>
        <a:bodyPr/>
        <a:lstStyle/>
        <a:p>
          <a:endParaRPr lang="en-US"/>
        </a:p>
      </dgm:t>
    </dgm:pt>
    <dgm:pt modelId="{87D02A1F-3DD0-4803-A3D9-81AAE8624AEA}" type="sibTrans" cxnId="{68512700-EC6E-414A-B7FC-B91ADA85D134}">
      <dgm:prSet/>
      <dgm:spPr/>
      <dgm:t>
        <a:bodyPr/>
        <a:lstStyle/>
        <a:p>
          <a:endParaRPr lang="en-US"/>
        </a:p>
      </dgm:t>
    </dgm:pt>
    <dgm:pt modelId="{3BA76DB4-325C-4E81-985F-94C1684DCE66}">
      <dgm:prSet/>
      <dgm:spPr/>
      <dgm:t>
        <a:bodyPr/>
        <a:lstStyle/>
        <a:p>
          <a:pPr>
            <a:lnSpc>
              <a:spcPct val="100000"/>
            </a:lnSpc>
          </a:pPr>
          <a:r>
            <a:rPr lang="en-US" dirty="0"/>
            <a:t>• being aware of the need to strike a balance between avoiding unnecessary risk and permitting and encouraging young people to partake in challenging educational activities”.</a:t>
          </a:r>
        </a:p>
      </dgm:t>
    </dgm:pt>
    <dgm:pt modelId="{CBC7798F-562D-4277-A108-DAA304FC29FA}" type="parTrans" cxnId="{C31B9C86-18FF-469F-8BA6-D7D836776463}">
      <dgm:prSet/>
      <dgm:spPr/>
      <dgm:t>
        <a:bodyPr/>
        <a:lstStyle/>
        <a:p>
          <a:endParaRPr lang="en-US"/>
        </a:p>
      </dgm:t>
    </dgm:pt>
    <dgm:pt modelId="{4A66CD13-EC24-4376-8CA7-1AE5016D626A}" type="sibTrans" cxnId="{C31B9C86-18FF-469F-8BA6-D7D836776463}">
      <dgm:prSet/>
      <dgm:spPr/>
      <dgm:t>
        <a:bodyPr/>
        <a:lstStyle/>
        <a:p>
          <a:endParaRPr lang="en-US"/>
        </a:p>
      </dgm:t>
    </dgm:pt>
    <dgm:pt modelId="{CBDE7114-F13E-4EDC-BBA7-19DF8BDF1F34}" type="pres">
      <dgm:prSet presAssocID="{D0B7D688-C47C-419B-8739-DDECDB4206CC}" presName="diagram" presStyleCnt="0">
        <dgm:presLayoutVars>
          <dgm:dir/>
          <dgm:resizeHandles val="exact"/>
        </dgm:presLayoutVars>
      </dgm:prSet>
      <dgm:spPr/>
    </dgm:pt>
    <dgm:pt modelId="{1003EB82-0858-48B7-8844-FF9B9D5CD0E1}" type="pres">
      <dgm:prSet presAssocID="{79AFB657-858C-4A78-97A7-E740EBF0C754}" presName="node" presStyleLbl="node1" presStyleIdx="0" presStyleCnt="5">
        <dgm:presLayoutVars>
          <dgm:bulletEnabled val="1"/>
        </dgm:presLayoutVars>
      </dgm:prSet>
      <dgm:spPr/>
    </dgm:pt>
    <dgm:pt modelId="{B0E90132-AF14-4DA3-9F1C-231CB8FA852F}" type="pres">
      <dgm:prSet presAssocID="{8EE1D321-6722-4A03-A744-C918E5DF716E}" presName="sibTrans" presStyleCnt="0"/>
      <dgm:spPr/>
    </dgm:pt>
    <dgm:pt modelId="{F9FDDA5D-7804-4190-A58A-CE5F9A1D0235}" type="pres">
      <dgm:prSet presAssocID="{6CD3C6C1-3582-488D-9EA5-039E81B40791}" presName="node" presStyleLbl="node1" presStyleIdx="1" presStyleCnt="5">
        <dgm:presLayoutVars>
          <dgm:bulletEnabled val="1"/>
        </dgm:presLayoutVars>
      </dgm:prSet>
      <dgm:spPr/>
    </dgm:pt>
    <dgm:pt modelId="{CDABB357-FAA6-486F-B653-2F98F84ACD5B}" type="pres">
      <dgm:prSet presAssocID="{4FABC7D7-4616-45D2-B3C7-E3DD42BDE97E}" presName="sibTrans" presStyleCnt="0"/>
      <dgm:spPr/>
    </dgm:pt>
    <dgm:pt modelId="{F78BEAD2-240A-4AB3-945A-3FAAA8005EA8}" type="pres">
      <dgm:prSet presAssocID="{2770BC19-3AC5-493F-8A37-3983D220BAB9}" presName="node" presStyleLbl="node1" presStyleIdx="2" presStyleCnt="5">
        <dgm:presLayoutVars>
          <dgm:bulletEnabled val="1"/>
        </dgm:presLayoutVars>
      </dgm:prSet>
      <dgm:spPr/>
    </dgm:pt>
    <dgm:pt modelId="{F8EEA8A4-731C-496D-9842-04CBAE62B1C8}" type="pres">
      <dgm:prSet presAssocID="{72DB04D1-559F-43F2-8E38-5D3EB708F118}" presName="sibTrans" presStyleCnt="0"/>
      <dgm:spPr/>
    </dgm:pt>
    <dgm:pt modelId="{BBC37647-99B5-482E-A59D-57811A19CA5B}" type="pres">
      <dgm:prSet presAssocID="{CFF74BEB-4E80-4429-AE63-0F696B670E48}" presName="node" presStyleLbl="node1" presStyleIdx="3" presStyleCnt="5">
        <dgm:presLayoutVars>
          <dgm:bulletEnabled val="1"/>
        </dgm:presLayoutVars>
      </dgm:prSet>
      <dgm:spPr/>
    </dgm:pt>
    <dgm:pt modelId="{22A31494-5526-4B3B-BA89-81C561FFF4D3}" type="pres">
      <dgm:prSet presAssocID="{87D02A1F-3DD0-4803-A3D9-81AAE8624AEA}" presName="sibTrans" presStyleCnt="0"/>
      <dgm:spPr/>
    </dgm:pt>
    <dgm:pt modelId="{BB0B6C99-C9EF-488B-A642-B6C2EF208511}" type="pres">
      <dgm:prSet presAssocID="{3BA76DB4-325C-4E81-985F-94C1684DCE66}" presName="node" presStyleLbl="node1" presStyleIdx="4" presStyleCnt="5">
        <dgm:presLayoutVars>
          <dgm:bulletEnabled val="1"/>
        </dgm:presLayoutVars>
      </dgm:prSet>
      <dgm:spPr/>
    </dgm:pt>
  </dgm:ptLst>
  <dgm:cxnLst>
    <dgm:cxn modelId="{68512700-EC6E-414A-B7FC-B91ADA85D134}" srcId="{D0B7D688-C47C-419B-8739-DDECDB4206CC}" destId="{CFF74BEB-4E80-4429-AE63-0F696B670E48}" srcOrd="3" destOrd="0" parTransId="{88F31011-D2BD-44AB-AB60-82EA3C2EEAF2}" sibTransId="{87D02A1F-3DD0-4803-A3D9-81AAE8624AEA}"/>
    <dgm:cxn modelId="{5162FC0A-1334-4BA5-8E0E-F5228B7E4359}" type="presOf" srcId="{CFF74BEB-4E80-4429-AE63-0F696B670E48}" destId="{BBC37647-99B5-482E-A59D-57811A19CA5B}" srcOrd="0" destOrd="0" presId="urn:microsoft.com/office/officeart/2005/8/layout/default"/>
    <dgm:cxn modelId="{2FBBB10D-6262-4DE7-AAAE-FC8095BE5FA6}" type="presOf" srcId="{6CD3C6C1-3582-488D-9EA5-039E81B40791}" destId="{F9FDDA5D-7804-4190-A58A-CE5F9A1D0235}" srcOrd="0" destOrd="0" presId="urn:microsoft.com/office/officeart/2005/8/layout/default"/>
    <dgm:cxn modelId="{042E821F-DD59-4FC5-85B0-677E474365B9}" type="presOf" srcId="{D0B7D688-C47C-419B-8739-DDECDB4206CC}" destId="{CBDE7114-F13E-4EDC-BBA7-19DF8BDF1F34}" srcOrd="0" destOrd="0" presId="urn:microsoft.com/office/officeart/2005/8/layout/default"/>
    <dgm:cxn modelId="{67089A67-272C-4068-BAB3-33825FBBB38B}" type="presOf" srcId="{3BA76DB4-325C-4E81-985F-94C1684DCE66}" destId="{BB0B6C99-C9EF-488B-A642-B6C2EF208511}" srcOrd="0" destOrd="0" presId="urn:microsoft.com/office/officeart/2005/8/layout/default"/>
    <dgm:cxn modelId="{AC34036E-2146-433B-BA15-818726963F58}" type="presOf" srcId="{2770BC19-3AC5-493F-8A37-3983D220BAB9}" destId="{F78BEAD2-240A-4AB3-945A-3FAAA8005EA8}" srcOrd="0" destOrd="0" presId="urn:microsoft.com/office/officeart/2005/8/layout/default"/>
    <dgm:cxn modelId="{C31B9C86-18FF-469F-8BA6-D7D836776463}" srcId="{D0B7D688-C47C-419B-8739-DDECDB4206CC}" destId="{3BA76DB4-325C-4E81-985F-94C1684DCE66}" srcOrd="4" destOrd="0" parTransId="{CBC7798F-562D-4277-A108-DAA304FC29FA}" sibTransId="{4A66CD13-EC24-4376-8CA7-1AE5016D626A}"/>
    <dgm:cxn modelId="{1456228E-794D-4B5F-B663-497338778477}" srcId="{D0B7D688-C47C-419B-8739-DDECDB4206CC}" destId="{2770BC19-3AC5-493F-8A37-3983D220BAB9}" srcOrd="2" destOrd="0" parTransId="{1150FAFD-B132-41CC-B305-84C6B1C88F89}" sibTransId="{72DB04D1-559F-43F2-8E38-5D3EB708F118}"/>
    <dgm:cxn modelId="{263658AD-F297-4871-B2F1-1E04B691C5FC}" type="presOf" srcId="{79AFB657-858C-4A78-97A7-E740EBF0C754}" destId="{1003EB82-0858-48B7-8844-FF9B9D5CD0E1}" srcOrd="0" destOrd="0" presId="urn:microsoft.com/office/officeart/2005/8/layout/default"/>
    <dgm:cxn modelId="{EDD73DAE-E781-42F6-A346-280E33247FB4}" srcId="{D0B7D688-C47C-419B-8739-DDECDB4206CC}" destId="{79AFB657-858C-4A78-97A7-E740EBF0C754}" srcOrd="0" destOrd="0" parTransId="{CD540860-8803-40E2-8275-3A7B7ADC21D3}" sibTransId="{8EE1D321-6722-4A03-A744-C918E5DF716E}"/>
    <dgm:cxn modelId="{CB82D0D5-BAB6-429B-8A1A-CB433D46A9F2}" srcId="{D0B7D688-C47C-419B-8739-DDECDB4206CC}" destId="{6CD3C6C1-3582-488D-9EA5-039E81B40791}" srcOrd="1" destOrd="0" parTransId="{48550D18-9D99-4442-BD18-A0710271D331}" sibTransId="{4FABC7D7-4616-45D2-B3C7-E3DD42BDE97E}"/>
    <dgm:cxn modelId="{77B42C19-CE92-4C1D-8908-4E542C451952}" type="presParOf" srcId="{CBDE7114-F13E-4EDC-BBA7-19DF8BDF1F34}" destId="{1003EB82-0858-48B7-8844-FF9B9D5CD0E1}" srcOrd="0" destOrd="0" presId="urn:microsoft.com/office/officeart/2005/8/layout/default"/>
    <dgm:cxn modelId="{61830E12-7B9F-4410-BBC9-B16D1075D684}" type="presParOf" srcId="{CBDE7114-F13E-4EDC-BBA7-19DF8BDF1F34}" destId="{B0E90132-AF14-4DA3-9F1C-231CB8FA852F}" srcOrd="1" destOrd="0" presId="urn:microsoft.com/office/officeart/2005/8/layout/default"/>
    <dgm:cxn modelId="{69BA2A72-5334-4522-A66B-404D8B7C3B54}" type="presParOf" srcId="{CBDE7114-F13E-4EDC-BBA7-19DF8BDF1F34}" destId="{F9FDDA5D-7804-4190-A58A-CE5F9A1D0235}" srcOrd="2" destOrd="0" presId="urn:microsoft.com/office/officeart/2005/8/layout/default"/>
    <dgm:cxn modelId="{9681B084-C3F2-4A51-AD21-6A5867A7EA4B}" type="presParOf" srcId="{CBDE7114-F13E-4EDC-BBA7-19DF8BDF1F34}" destId="{CDABB357-FAA6-486F-B653-2F98F84ACD5B}" srcOrd="3" destOrd="0" presId="urn:microsoft.com/office/officeart/2005/8/layout/default"/>
    <dgm:cxn modelId="{752B46C4-9F78-4323-8537-5E4734B2BE8A}" type="presParOf" srcId="{CBDE7114-F13E-4EDC-BBA7-19DF8BDF1F34}" destId="{F78BEAD2-240A-4AB3-945A-3FAAA8005EA8}" srcOrd="4" destOrd="0" presId="urn:microsoft.com/office/officeart/2005/8/layout/default"/>
    <dgm:cxn modelId="{B6507F99-F0F4-4E76-BAF2-01705FC184B8}" type="presParOf" srcId="{CBDE7114-F13E-4EDC-BBA7-19DF8BDF1F34}" destId="{F8EEA8A4-731C-496D-9842-04CBAE62B1C8}" srcOrd="5" destOrd="0" presId="urn:microsoft.com/office/officeart/2005/8/layout/default"/>
    <dgm:cxn modelId="{0D16982D-96D0-45F7-9717-41C2A3E95F75}" type="presParOf" srcId="{CBDE7114-F13E-4EDC-BBA7-19DF8BDF1F34}" destId="{BBC37647-99B5-482E-A59D-57811A19CA5B}" srcOrd="6" destOrd="0" presId="urn:microsoft.com/office/officeart/2005/8/layout/default"/>
    <dgm:cxn modelId="{E1FDA886-06ED-4442-BAED-2C0C6854036B}" type="presParOf" srcId="{CBDE7114-F13E-4EDC-BBA7-19DF8BDF1F34}" destId="{22A31494-5526-4B3B-BA89-81C561FFF4D3}" srcOrd="7" destOrd="0" presId="urn:microsoft.com/office/officeart/2005/8/layout/default"/>
    <dgm:cxn modelId="{CD55E74C-23F1-4859-88DB-17755B4E1DED}" type="presParOf" srcId="{CBDE7114-F13E-4EDC-BBA7-19DF8BDF1F34}" destId="{BB0B6C99-C9EF-488B-A642-B6C2EF208511}"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A5A318-E5EF-4FA5-8E65-6C0AD1E909E2}">
      <dsp:nvSpPr>
        <dsp:cNvPr id="0" name=""/>
        <dsp:cNvSpPr/>
      </dsp:nvSpPr>
      <dsp:spPr>
        <a:xfrm>
          <a:off x="1147" y="536200"/>
          <a:ext cx="4029452" cy="25587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A012E2-D211-46A6-A704-228696425F4A}">
      <dsp:nvSpPr>
        <dsp:cNvPr id="0" name=""/>
        <dsp:cNvSpPr/>
      </dsp:nvSpPr>
      <dsp:spPr>
        <a:xfrm>
          <a:off x="448864" y="961531"/>
          <a:ext cx="4029452" cy="25587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In a BBC article Roger Harriaban states that sixty percent young people feel more anxious and worried, and forty five percent said feeling about climate change affected their daily lives and three quarters of them say they are frightened about the future and humanity is doomed. Two thirds of the young people state they feel fear, anger, afraid and anxious, grief and shame. </a:t>
          </a:r>
        </a:p>
      </dsp:txBody>
      <dsp:txXfrm>
        <a:off x="523806" y="1036473"/>
        <a:ext cx="3879568" cy="2408818"/>
      </dsp:txXfrm>
    </dsp:sp>
    <dsp:sp modelId="{087F9AF4-82F5-4862-AE93-05B67907609C}">
      <dsp:nvSpPr>
        <dsp:cNvPr id="0" name=""/>
        <dsp:cNvSpPr/>
      </dsp:nvSpPr>
      <dsp:spPr>
        <a:xfrm>
          <a:off x="4926034" y="536200"/>
          <a:ext cx="4029452" cy="25587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F230A6-4E89-4D6B-893C-4BF2F7F7BD97}">
      <dsp:nvSpPr>
        <dsp:cNvPr id="0" name=""/>
        <dsp:cNvSpPr/>
      </dsp:nvSpPr>
      <dsp:spPr>
        <a:xfrm>
          <a:off x="5373751" y="961531"/>
          <a:ext cx="4029452" cy="25587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chronic stress of climate change for young people is resulting increasing mental and physical problems and severe weather worsens mental health will decrease. (Harraban, 2021)</a:t>
          </a:r>
        </a:p>
      </dsp:txBody>
      <dsp:txXfrm>
        <a:off x="5448693" y="1036473"/>
        <a:ext cx="3879568" cy="24088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ED90E9-D5EC-456E-AE78-575C8DBACA31}">
      <dsp:nvSpPr>
        <dsp:cNvPr id="0" name=""/>
        <dsp:cNvSpPr/>
      </dsp:nvSpPr>
      <dsp:spPr>
        <a:xfrm>
          <a:off x="8265" y="318664"/>
          <a:ext cx="2470479" cy="3419104"/>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Globalization is affecting young people due to having increased access to information and opinions from different perspectives which this is led by internet and media. </a:t>
          </a:r>
          <a:endParaRPr lang="en-US" sz="1500" kern="1200"/>
        </a:p>
      </dsp:txBody>
      <dsp:txXfrm>
        <a:off x="80623" y="391022"/>
        <a:ext cx="2325763" cy="3274388"/>
      </dsp:txXfrm>
    </dsp:sp>
    <dsp:sp modelId="{4214846D-B281-4E44-8884-9EDDA50D38F8}">
      <dsp:nvSpPr>
        <dsp:cNvPr id="0" name=""/>
        <dsp:cNvSpPr/>
      </dsp:nvSpPr>
      <dsp:spPr>
        <a:xfrm>
          <a:off x="2725792" y="1721877"/>
          <a:ext cx="523741" cy="61267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25792" y="1844413"/>
        <a:ext cx="366619" cy="367606"/>
      </dsp:txXfrm>
    </dsp:sp>
    <dsp:sp modelId="{1BA97661-E471-49D2-8BD9-E06DDF05AA76}">
      <dsp:nvSpPr>
        <dsp:cNvPr id="0" name=""/>
        <dsp:cNvSpPr/>
      </dsp:nvSpPr>
      <dsp:spPr>
        <a:xfrm>
          <a:off x="3466936" y="318664"/>
          <a:ext cx="2470479" cy="3419104"/>
        </a:xfrm>
        <a:prstGeom prst="roundRect">
          <a:avLst>
            <a:gd name="adj" fmla="val 10000"/>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opportunities for education opens international and allowing young people to engage with broader academic resources and experiences as well as employment options as some companies are globally expanded however, we do receive disruptions within employment opportunities </a:t>
          </a:r>
          <a:endParaRPr lang="en-US" sz="1500" kern="1200"/>
        </a:p>
      </dsp:txBody>
      <dsp:txXfrm>
        <a:off x="3539294" y="391022"/>
        <a:ext cx="2325763" cy="3274388"/>
      </dsp:txXfrm>
    </dsp:sp>
    <dsp:sp modelId="{C8587300-1BF3-421E-9BF1-A2D928AA0A9B}">
      <dsp:nvSpPr>
        <dsp:cNvPr id="0" name=""/>
        <dsp:cNvSpPr/>
      </dsp:nvSpPr>
      <dsp:spPr>
        <a:xfrm>
          <a:off x="6184463" y="1721877"/>
          <a:ext cx="523741" cy="612678"/>
        </a:xfrm>
        <a:prstGeom prst="rightArrow">
          <a:avLst>
            <a:gd name="adj1" fmla="val 60000"/>
            <a:gd name="adj2" fmla="val 50000"/>
          </a:avLst>
        </a:prstGeom>
        <a:solidFill>
          <a:schemeClr val="accent5">
            <a:hueOff val="6237238"/>
            <a:satOff val="-4013"/>
            <a:lumOff val="274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6184463" y="1844413"/>
        <a:ext cx="366619" cy="367606"/>
      </dsp:txXfrm>
    </dsp:sp>
    <dsp:sp modelId="{4847EAC4-2ACE-41B8-B419-8A7F69A0D75F}">
      <dsp:nvSpPr>
        <dsp:cNvPr id="0" name=""/>
        <dsp:cNvSpPr/>
      </dsp:nvSpPr>
      <dsp:spPr>
        <a:xfrm>
          <a:off x="6925607" y="318664"/>
          <a:ext cx="2470479" cy="3419104"/>
        </a:xfrm>
        <a:prstGeom prst="roundRect">
          <a:avLst>
            <a:gd name="adj" fmla="val 10000"/>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Increased cultural exchange allows young people to experience and appreciate diverse cultures as well as migration and global citizenship and activism. </a:t>
          </a:r>
          <a:endParaRPr lang="en-US" sz="1500" kern="1200"/>
        </a:p>
      </dsp:txBody>
      <dsp:txXfrm>
        <a:off x="6997965" y="391022"/>
        <a:ext cx="2325763" cy="3274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3EB82-0858-48B7-8844-FF9B9D5CD0E1}">
      <dsp:nvSpPr>
        <dsp:cNvPr id="0" name=""/>
        <dsp:cNvSpPr/>
      </dsp:nvSpPr>
      <dsp:spPr>
        <a:xfrm>
          <a:off x="1086591" y="2719"/>
          <a:ext cx="2371950" cy="142317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00000"/>
            </a:lnSpc>
            <a:spcBef>
              <a:spcPct val="0"/>
            </a:spcBef>
            <a:spcAft>
              <a:spcPct val="35000"/>
            </a:spcAft>
            <a:buNone/>
          </a:pPr>
          <a:r>
            <a:rPr lang="en-US" sz="1200" kern="1200"/>
            <a:t>“Promote and ensure the welfare and safety of young people Practice principles would include: </a:t>
          </a:r>
        </a:p>
      </dsp:txBody>
      <dsp:txXfrm>
        <a:off x="1086591" y="2719"/>
        <a:ext cx="2371950" cy="1423170"/>
      </dsp:txXfrm>
    </dsp:sp>
    <dsp:sp modelId="{F9FDDA5D-7804-4190-A58A-CE5F9A1D0235}">
      <dsp:nvSpPr>
        <dsp:cNvPr id="0" name=""/>
        <dsp:cNvSpPr/>
      </dsp:nvSpPr>
      <dsp:spPr>
        <a:xfrm>
          <a:off x="3695737" y="2719"/>
          <a:ext cx="2371950" cy="142317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00000"/>
            </a:lnSpc>
            <a:spcBef>
              <a:spcPct val="0"/>
            </a:spcBef>
            <a:spcAft>
              <a:spcPct val="35000"/>
            </a:spcAft>
            <a:buNone/>
          </a:pPr>
          <a:r>
            <a:rPr lang="en-US" sz="1200" kern="1200"/>
            <a:t>• taking responsibility for assessing risk and managing the safety of work and activities involving young people; </a:t>
          </a:r>
        </a:p>
      </dsp:txBody>
      <dsp:txXfrm>
        <a:off x="3695737" y="2719"/>
        <a:ext cx="2371950" cy="1423170"/>
      </dsp:txXfrm>
    </dsp:sp>
    <dsp:sp modelId="{F78BEAD2-240A-4AB3-945A-3FAAA8005EA8}">
      <dsp:nvSpPr>
        <dsp:cNvPr id="0" name=""/>
        <dsp:cNvSpPr/>
      </dsp:nvSpPr>
      <dsp:spPr>
        <a:xfrm>
          <a:off x="1086591" y="1663085"/>
          <a:ext cx="2371950" cy="142317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00000"/>
            </a:lnSpc>
            <a:spcBef>
              <a:spcPct val="0"/>
            </a:spcBef>
            <a:spcAft>
              <a:spcPct val="35000"/>
            </a:spcAft>
            <a:buNone/>
          </a:pPr>
          <a:r>
            <a:rPr lang="en-US" sz="1200" kern="1200"/>
            <a:t>• ensuring their own ability, and that of employees and volunteers for whom they are responsible, to undertake areas of work and activities; </a:t>
          </a:r>
        </a:p>
      </dsp:txBody>
      <dsp:txXfrm>
        <a:off x="1086591" y="1663085"/>
        <a:ext cx="2371950" cy="1423170"/>
      </dsp:txXfrm>
    </dsp:sp>
    <dsp:sp modelId="{BBC37647-99B5-482E-A59D-57811A19CA5B}">
      <dsp:nvSpPr>
        <dsp:cNvPr id="0" name=""/>
        <dsp:cNvSpPr/>
      </dsp:nvSpPr>
      <dsp:spPr>
        <a:xfrm>
          <a:off x="3695737" y="1663085"/>
          <a:ext cx="2371950" cy="142317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00000"/>
            </a:lnSpc>
            <a:spcBef>
              <a:spcPct val="0"/>
            </a:spcBef>
            <a:spcAft>
              <a:spcPct val="35000"/>
            </a:spcAft>
            <a:buNone/>
          </a:pPr>
          <a:r>
            <a:rPr lang="en-US" sz="1200" kern="1200"/>
            <a:t>• warning the appropriate authority, and taking action, if there are thought to be risks or dangers attached to the work; </a:t>
          </a:r>
        </a:p>
      </dsp:txBody>
      <dsp:txXfrm>
        <a:off x="3695737" y="1663085"/>
        <a:ext cx="2371950" cy="1423170"/>
      </dsp:txXfrm>
    </dsp:sp>
    <dsp:sp modelId="{BB0B6C99-C9EF-488B-A642-B6C2EF208511}">
      <dsp:nvSpPr>
        <dsp:cNvPr id="0" name=""/>
        <dsp:cNvSpPr/>
      </dsp:nvSpPr>
      <dsp:spPr>
        <a:xfrm>
          <a:off x="2391164" y="3323450"/>
          <a:ext cx="2371950" cy="142317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00000"/>
            </a:lnSpc>
            <a:spcBef>
              <a:spcPct val="0"/>
            </a:spcBef>
            <a:spcAft>
              <a:spcPct val="35000"/>
            </a:spcAft>
            <a:buNone/>
          </a:pPr>
          <a:r>
            <a:rPr lang="en-US" sz="1200" kern="1200" dirty="0"/>
            <a:t>• being aware of the need to strike a balance between avoiding unnecessary risk and permitting and encouraging young people to partake in challenging educational activities”.</a:t>
          </a:r>
        </a:p>
      </dsp:txBody>
      <dsp:txXfrm>
        <a:off x="2391164" y="3323450"/>
        <a:ext cx="2371950" cy="142317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1508765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2AC24A9-CCB6-4F8D-B8DB-C2F3692CFA5A}" type="datetimeFigureOut">
              <a:rPr lang="en-US" smtClean="0"/>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28032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21532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3/20/2024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93357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3/20/2024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8149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2AC24A9-CCB6-4F8D-B8DB-C2F3692CFA5A}" type="datetimeFigureOut">
              <a:rPr lang="en-US" smtClean="0"/>
              <a:t>3/20/2024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93409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2AC24A9-CCB6-4F8D-B8DB-C2F3692CFA5A}" type="datetimeFigureOut">
              <a:rPr lang="en-US" smtClean="0"/>
              <a:t>3/20/2024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50390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2AC24A9-CCB6-4F8D-B8DB-C2F3692CFA5A}" type="datetimeFigureOut">
              <a:rPr lang="en-US" smtClean="0"/>
              <a:t>3/20/2024</a:t>
            </a:fld>
            <a:endParaRPr lang="en-US" dirty="0"/>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42903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87773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2577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230010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872782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183757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2AC24A9-CCB6-4F8D-B8DB-C2F3692CFA5A}" type="datetimeFigureOut">
              <a:rPr lang="en-US" smtClean="0"/>
              <a:t>3/20/2024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37967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2AC24A9-CCB6-4F8D-B8DB-C2F3692CFA5A}" type="datetimeFigureOut">
              <a:rPr lang="en-US" smtClean="0"/>
              <a:t>3/20/2024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793690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94924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012316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5E3A2-8516-4DAA-9A4B-DF426F6415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AB01488-E3F5-427E-A07C-4C382E7EEA57}"/>
              </a:ext>
            </a:extLst>
          </p:cNvPr>
          <p:cNvSpPr>
            <a:spLocks noGrp="1"/>
          </p:cNvSpPr>
          <p:nvPr>
            <p:ph type="dt" sz="half" idx="10"/>
          </p:nvPr>
        </p:nvSpPr>
        <p:spPr/>
        <p:txBody>
          <a:bodyPr/>
          <a:lstStyle/>
          <a:p>
            <a:fld id="{02AC24A9-CCB6-4F8D-B8DB-C2F3692CFA5A}" type="datetimeFigureOut">
              <a:rPr lang="en-US" smtClean="0"/>
              <a:t>3/20/2024</a:t>
            </a:fld>
            <a:endParaRPr lang="en-US"/>
          </a:p>
        </p:txBody>
      </p:sp>
      <p:sp>
        <p:nvSpPr>
          <p:cNvPr id="4" name="Footer Placeholder 3">
            <a:extLst>
              <a:ext uri="{FF2B5EF4-FFF2-40B4-BE49-F238E27FC236}">
                <a16:creationId xmlns:a16="http://schemas.microsoft.com/office/drawing/2014/main" id="{D5AEC276-3B90-4781-8A14-0892435A379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F3BA6CA-3440-4FD1-911D-69469719698D}"/>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927224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6075B-CE23-4A60-8FAC-662C2E66EE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C65B817-1126-404B-A316-5F931CC41BFE}"/>
              </a:ext>
            </a:extLst>
          </p:cNvPr>
          <p:cNvSpPr>
            <a:spLocks noGrp="1"/>
          </p:cNvSpPr>
          <p:nvPr>
            <p:ph type="dt" sz="half" idx="10"/>
          </p:nvPr>
        </p:nvSpPr>
        <p:spPr/>
        <p:txBody>
          <a:bodyPr/>
          <a:lstStyle/>
          <a:p>
            <a:fld id="{02AC24A9-CCB6-4F8D-B8DB-C2F3692CFA5A}" type="datetimeFigureOut">
              <a:rPr lang="en-US" smtClean="0"/>
              <a:t>3/20/2024</a:t>
            </a:fld>
            <a:endParaRPr lang="en-US"/>
          </a:p>
        </p:txBody>
      </p:sp>
      <p:sp>
        <p:nvSpPr>
          <p:cNvPr id="4" name="Footer Placeholder 3">
            <a:extLst>
              <a:ext uri="{FF2B5EF4-FFF2-40B4-BE49-F238E27FC236}">
                <a16:creationId xmlns:a16="http://schemas.microsoft.com/office/drawing/2014/main" id="{8D8531B5-9FEE-4810-AE30-B139DB7E711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A9E9ACE-8ED2-4555-8813-DDC0241DD25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66908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2AC24A9-CCB6-4F8D-B8DB-C2F3692CFA5A}" type="datetimeFigureOut">
              <a:rPr lang="en-US" smtClean="0"/>
              <a:t>3/20/2024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59077510"/>
      </p:ext>
    </p:extLst>
  </p:cSld>
  <p:clrMap bg1="dk1" tx1="lt1" bg2="dk2" tx2="lt2" accent1="accent1" accent2="accent2" accent3="accent3" accent4="accent4" accent5="accent5" accent6="accent6" hlink="hlink" folHlink="folHlink"/>
  <p:sldLayoutIdLst>
    <p:sldLayoutId id="2147483944" r:id="rId1"/>
    <p:sldLayoutId id="2147483945" r:id="rId2"/>
    <p:sldLayoutId id="2147483946" r:id="rId3"/>
    <p:sldLayoutId id="2147483947" r:id="rId4"/>
    <p:sldLayoutId id="2147483948" r:id="rId5"/>
    <p:sldLayoutId id="2147483949" r:id="rId6"/>
    <p:sldLayoutId id="2147483950" r:id="rId7"/>
    <p:sldLayoutId id="2147483951" r:id="rId8"/>
    <p:sldLayoutId id="2147483952" r:id="rId9"/>
    <p:sldLayoutId id="2147483953" r:id="rId10"/>
    <p:sldLayoutId id="2147483954" r:id="rId11"/>
    <p:sldLayoutId id="2147483955" r:id="rId12"/>
    <p:sldLayoutId id="2147483956" r:id="rId13"/>
    <p:sldLayoutId id="2147483957" r:id="rId14"/>
    <p:sldLayoutId id="2147483958" r:id="rId15"/>
    <p:sldLayoutId id="2147483959" r:id="rId16"/>
    <p:sldLayoutId id="2147483960" r:id="rId17"/>
    <p:sldLayoutId id="2147483941" r:id="rId18"/>
    <p:sldLayoutId id="2147483942"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11.xml"/><Relationship Id="rId5" Type="http://schemas.openxmlformats.org/officeDocument/2006/relationships/image" Target="../media/image14.png"/><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3.png"/><Relationship Id="rId7"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11.xml"/><Relationship Id="rId6" Type="http://schemas.openxmlformats.org/officeDocument/2006/relationships/image" Target="../media/image15.png"/><Relationship Id="rId5" Type="http://schemas.openxmlformats.org/officeDocument/2006/relationships/image" Target="../media/image5.png"/><Relationship Id="rId10" Type="http://schemas.openxmlformats.org/officeDocument/2006/relationships/image" Target="../media/image19.jpeg"/><Relationship Id="rId4" Type="http://schemas.openxmlformats.org/officeDocument/2006/relationships/image" Target="../media/image4.png"/><Relationship Id="rId9"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11.xml"/><Relationship Id="rId4" Type="http://schemas.openxmlformats.org/officeDocument/2006/relationships/image" Target="../media/image21.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1.xml"/><Relationship Id="rId4" Type="http://schemas.openxmlformats.org/officeDocument/2006/relationships/image" Target="../media/image25.jpeg"/></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alA4-olp7-g" TargetMode="External"/><Relationship Id="rId2" Type="http://schemas.openxmlformats.org/officeDocument/2006/relationships/slideLayout" Target="../slideLayouts/slideLayout11.xml"/><Relationship Id="rId1" Type="http://schemas.openxmlformats.org/officeDocument/2006/relationships/video" Target="https://www.youtube.com/embed/alA4-olp7-g?feature=oembed" TargetMode="External"/><Relationship Id="rId4" Type="http://schemas.openxmlformats.org/officeDocument/2006/relationships/image" Target="../media/image26.jpeg"/></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1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1.pn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6.xml"/><Relationship Id="rId4" Type="http://schemas.openxmlformats.org/officeDocument/2006/relationships/image" Target="../media/image35.jpeg"/></Relationships>
</file>

<file path=ppt/slides/_rels/slide21.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png"/><Relationship Id="rId7" Type="http://schemas.openxmlformats.org/officeDocument/2006/relationships/image" Target="../media/image37.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3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39.jpeg"/></Relationships>
</file>

<file path=ppt/slides/_rels/slide2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41.jpeg"/></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43.jpeg"/><Relationship Id="rId5" Type="http://schemas.openxmlformats.org/officeDocument/2006/relationships/image" Target="../media/image5.pn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45.jpeg"/><Relationship Id="rId5" Type="http://schemas.openxmlformats.org/officeDocument/2006/relationships/image" Target="../media/image5.png"/><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47.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51.jpeg"/><Relationship Id="rId4" Type="http://schemas.openxmlformats.org/officeDocument/2006/relationships/hyperlink" Target="https://sites.manchester.ac.uk/global-social-challenges/author/mfnxgek2/"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3.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hyperlink" Target="https://www.unicef.org/environment-and-climate-change/youth-action" TargetMode="External"/><Relationship Id="rId2" Type="http://schemas.openxmlformats.org/officeDocument/2006/relationships/hyperlink" Target="https://www.un.org/development/desa/youth/globalization-wpay.html#:~:text=Four%20effects%20of%20globalization%20on%20the%20lives%20of,culture%20and%20consumerism%2C%20and%20global%20citizenship%20and%20activism." TargetMode="Externa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8" Type="http://schemas.openxmlformats.org/officeDocument/2006/relationships/hyperlink" Target="https://www.simplypsychology.org/maslow.html#:~:text=Key%20Takeaways%201%20Maslow%E2%80%99s%20hierarchy%20of%20needs%20is,before%20higher%20needs%20can%20be%20fulfilled.%20More%20items" TargetMode="External"/><Relationship Id="rId3" Type="http://schemas.openxmlformats.org/officeDocument/2006/relationships/hyperlink" Target="https://www.youtube.com/watch?v=b2Ums2kIpDs" TargetMode="External"/><Relationship Id="rId7" Type="http://schemas.openxmlformats.org/officeDocument/2006/relationships/hyperlink" Target="https://www.bbc.co.uk/news/science-environment-46398057" TargetMode="External"/><Relationship Id="rId2" Type="http://schemas.openxmlformats.org/officeDocument/2006/relationships/hyperlink" Target="https://moodle.uwtsd.ac.uk/pluginfile.php/470703/mod_resource/content/1/Ethical_conduct_in_Youth-Work.pdf" TargetMode="External"/><Relationship Id="rId1" Type="http://schemas.openxmlformats.org/officeDocument/2006/relationships/slideLayout" Target="../slideLayouts/slideLayout6.xml"/><Relationship Id="rId6" Type="http://schemas.openxmlformats.org/officeDocument/2006/relationships/hyperlink" Target="https://hwb.gov.wales/api/storage/eaf467e6-30fe-45c9-93ef-cb30f31f1c90/common-understanding-for-school.pdf" TargetMode="External"/><Relationship Id="rId5" Type="http://schemas.openxmlformats.org/officeDocument/2006/relationships/hyperlink" Target="https://www.futuregenerations.wales/about-us/future-generations-act/" TargetMode="External"/><Relationship Id="rId4" Type="http://schemas.openxmlformats.org/officeDocument/2006/relationships/hyperlink" Target="https://www.youtube.com/watch?v=RpqVmvMCmp0&amp;t=45s"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sites.manchester.ac.uk/global-social-challenges/2018/04/17/overcoming-social-problems-inequality-vs-poverty/" TargetMode="External"/><Relationship Id="rId2" Type="http://schemas.openxmlformats.org/officeDocument/2006/relationships/hyperlink" Target="https://sustainabledevelopment.un.org/topics/povertyeradication" TargetMode="External"/><Relationship Id="rId1" Type="http://schemas.openxmlformats.org/officeDocument/2006/relationships/slideLayout" Target="../slideLayouts/slideLayout6.xml"/><Relationship Id="rId5" Type="http://schemas.openxmlformats.org/officeDocument/2006/relationships/hyperlink" Target="https://www.soma-sara.com/" TargetMode="External"/><Relationship Id="rId4" Type="http://schemas.openxmlformats.org/officeDocument/2006/relationships/hyperlink" Target="https://www.bbc.co.uk/newsround/4981218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028" name="Picture 4" descr="Image result for young people climate change">
            <a:extLst>
              <a:ext uri="{FF2B5EF4-FFF2-40B4-BE49-F238E27FC236}">
                <a16:creationId xmlns:a16="http://schemas.microsoft.com/office/drawing/2014/main" id="{EB3562FA-5F6A-C997-DD22-EBBE8359DB73}"/>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9176" r="17672"/>
          <a:stretch/>
        </p:blipFill>
        <p:spPr bwMode="auto">
          <a:xfrm>
            <a:off x="1" y="10"/>
            <a:ext cx="609441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young people climate change">
            <a:extLst>
              <a:ext uri="{FF2B5EF4-FFF2-40B4-BE49-F238E27FC236}">
                <a16:creationId xmlns:a16="http://schemas.microsoft.com/office/drawing/2014/main" id="{70D727B8-CC72-30CE-34D0-AC8C052CADFB}"/>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14602" r="7070" b="-1"/>
          <a:stretch/>
        </p:blipFill>
        <p:spPr bwMode="auto">
          <a:xfrm>
            <a:off x="4053081" y="10"/>
            <a:ext cx="8138918" cy="6857990"/>
          </a:xfrm>
          <a:custGeom>
            <a:avLst/>
            <a:gdLst/>
            <a:ahLst/>
            <a:cxnLst/>
            <a:rect l="l" t="t" r="r" b="b"/>
            <a:pathLst>
              <a:path w="8138918" h="6858000">
                <a:moveTo>
                  <a:pt x="2038180" y="0"/>
                </a:moveTo>
                <a:lnTo>
                  <a:pt x="8138918" y="0"/>
                </a:lnTo>
                <a:lnTo>
                  <a:pt x="8138918" y="6858000"/>
                </a:lnTo>
                <a:lnTo>
                  <a:pt x="2038180" y="6858000"/>
                </a:lnTo>
                <a:close/>
                <a:moveTo>
                  <a:pt x="1501126" y="0"/>
                </a:moveTo>
                <a:lnTo>
                  <a:pt x="1727373" y="0"/>
                </a:lnTo>
                <a:lnTo>
                  <a:pt x="1727373" y="6858000"/>
                </a:lnTo>
                <a:lnTo>
                  <a:pt x="1501126" y="6858000"/>
                </a:lnTo>
                <a:close/>
                <a:moveTo>
                  <a:pt x="1074563" y="0"/>
                </a:moveTo>
                <a:lnTo>
                  <a:pt x="1151640" y="0"/>
                </a:lnTo>
                <a:lnTo>
                  <a:pt x="1151640" y="6858000"/>
                </a:lnTo>
                <a:lnTo>
                  <a:pt x="1074563" y="6858000"/>
                </a:lnTo>
                <a:close/>
                <a:moveTo>
                  <a:pt x="756244" y="0"/>
                </a:moveTo>
                <a:lnTo>
                  <a:pt x="940901" y="0"/>
                </a:lnTo>
                <a:lnTo>
                  <a:pt x="940901" y="6858000"/>
                </a:lnTo>
                <a:lnTo>
                  <a:pt x="756244" y="6858000"/>
                </a:lnTo>
                <a:close/>
                <a:moveTo>
                  <a:pt x="0" y="0"/>
                </a:moveTo>
                <a:lnTo>
                  <a:pt x="575732" y="0"/>
                </a:lnTo>
                <a:lnTo>
                  <a:pt x="575732"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1FC769C-E60E-4894-86A1-54DEFA404631}"/>
              </a:ext>
            </a:extLst>
          </p:cNvPr>
          <p:cNvSpPr>
            <a:spLocks noGrp="1"/>
          </p:cNvSpPr>
          <p:nvPr>
            <p:ph type="title"/>
          </p:nvPr>
        </p:nvSpPr>
        <p:spPr>
          <a:xfrm>
            <a:off x="6254956" y="1446708"/>
            <a:ext cx="3795878" cy="1041766"/>
          </a:xfrm>
        </p:spPr>
        <p:txBody>
          <a:bodyPr vert="horz" lIns="91440" tIns="45720" rIns="91440" bIns="45720" rtlCol="0" anchor="b">
            <a:normAutofit/>
          </a:bodyPr>
          <a:lstStyle/>
          <a:p>
            <a:r>
              <a:rPr lang="en-US" sz="2800">
                <a:highlight>
                  <a:srgbClr val="800080"/>
                </a:highlight>
              </a:rPr>
              <a:t>Jenna Evans - 2219820</a:t>
            </a:r>
          </a:p>
        </p:txBody>
      </p:sp>
      <p:sp>
        <p:nvSpPr>
          <p:cNvPr id="4" name="TextBox 3">
            <a:extLst>
              <a:ext uri="{FF2B5EF4-FFF2-40B4-BE49-F238E27FC236}">
                <a16:creationId xmlns:a16="http://schemas.microsoft.com/office/drawing/2014/main" id="{5680B7BE-CD01-414E-ADC5-169A28341BD6}"/>
              </a:ext>
            </a:extLst>
          </p:cNvPr>
          <p:cNvSpPr txBox="1"/>
          <p:nvPr/>
        </p:nvSpPr>
        <p:spPr>
          <a:xfrm>
            <a:off x="6254545" y="2639782"/>
            <a:ext cx="3795308" cy="3608618"/>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a:latin typeface="+mj-lt"/>
                <a:ea typeface="+mj-ea"/>
                <a:cs typeface="+mj-cs"/>
              </a:rPr>
              <a:t>Module ECYW5003</a:t>
            </a:r>
          </a:p>
          <a:p>
            <a:pPr>
              <a:spcBef>
                <a:spcPts val="1000"/>
              </a:spcBef>
              <a:buClr>
                <a:schemeClr val="accent1"/>
              </a:buClr>
              <a:buSzPct val="80000"/>
              <a:buFont typeface="Wingdings 3" charset="2"/>
              <a:buChar char=""/>
            </a:pPr>
            <a:r>
              <a:rPr lang="en-US">
                <a:latin typeface="+mj-lt"/>
                <a:ea typeface="+mj-ea"/>
                <a:cs typeface="+mj-cs"/>
              </a:rPr>
              <a:t>No one is too small to make a difference: Working with young people to create a climate of change.</a:t>
            </a:r>
          </a:p>
        </p:txBody>
      </p:sp>
    </p:spTree>
    <p:extLst>
      <p:ext uri="{BB962C8B-B14F-4D97-AF65-F5344CB8AC3E}">
        <p14:creationId xmlns:p14="http://schemas.microsoft.com/office/powerpoint/2010/main" val="1380291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mage result for young people climate change">
            <a:extLst>
              <a:ext uri="{FF2B5EF4-FFF2-40B4-BE49-F238E27FC236}">
                <a16:creationId xmlns:a16="http://schemas.microsoft.com/office/drawing/2014/main" id="{479867E4-FC25-CBCF-F64A-9D6FE9B1EF95}"/>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t="1000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12AAE00-F55D-48D6-937E-CCDA0880EB7C}"/>
              </a:ext>
            </a:extLst>
          </p:cNvPr>
          <p:cNvSpPr>
            <a:spLocks noGrp="1"/>
          </p:cNvSpPr>
          <p:nvPr>
            <p:ph type="ctrTitle"/>
          </p:nvPr>
        </p:nvSpPr>
        <p:spPr/>
        <p:txBody>
          <a:bodyPr>
            <a:normAutofit/>
          </a:bodyPr>
          <a:lstStyle/>
          <a:p>
            <a:pPr>
              <a:lnSpc>
                <a:spcPct val="90000"/>
              </a:lnSpc>
            </a:pPr>
            <a:br>
              <a:rPr lang="en-GB" sz="2300" dirty="0">
                <a:solidFill>
                  <a:schemeClr val="tx1"/>
                </a:solidFill>
                <a:latin typeface="Arial" panose="020B0604020202020204" pitchFamily="34" charset="0"/>
                <a:cs typeface="Arial" panose="020B0604020202020204" pitchFamily="34" charset="0"/>
              </a:rPr>
            </a:br>
            <a:br>
              <a:rPr lang="en-GB" sz="2300" dirty="0">
                <a:solidFill>
                  <a:schemeClr val="tx1"/>
                </a:solidFill>
                <a:latin typeface="Arial" panose="020B0604020202020204" pitchFamily="34" charset="0"/>
                <a:cs typeface="Arial" panose="020B0604020202020204" pitchFamily="34" charset="0"/>
              </a:rPr>
            </a:br>
            <a:br>
              <a:rPr lang="en-GB" sz="2300" dirty="0">
                <a:solidFill>
                  <a:schemeClr val="tx1"/>
                </a:solidFill>
                <a:latin typeface="Arial" panose="020B0604020202020204" pitchFamily="34" charset="0"/>
                <a:cs typeface="Arial" panose="020B0604020202020204" pitchFamily="34" charset="0"/>
              </a:rPr>
            </a:br>
            <a:br>
              <a:rPr lang="en-GB" sz="2300" dirty="0">
                <a:solidFill>
                  <a:schemeClr val="tx1"/>
                </a:solidFill>
                <a:latin typeface="Arial" panose="020B0604020202020204" pitchFamily="34" charset="0"/>
                <a:cs typeface="Arial" panose="020B0604020202020204" pitchFamily="34" charset="0"/>
              </a:rPr>
            </a:br>
            <a:br>
              <a:rPr lang="en-GB" sz="2300" dirty="0">
                <a:solidFill>
                  <a:schemeClr val="tx1"/>
                </a:solidFill>
                <a:latin typeface="Arial" panose="020B0604020202020204" pitchFamily="34" charset="0"/>
                <a:cs typeface="Arial" panose="020B0604020202020204" pitchFamily="34" charset="0"/>
              </a:rPr>
            </a:br>
            <a:br>
              <a:rPr lang="en-GB" sz="2300" dirty="0">
                <a:solidFill>
                  <a:schemeClr val="tx1"/>
                </a:solidFill>
                <a:latin typeface="Arial" panose="020B0604020202020204" pitchFamily="34" charset="0"/>
                <a:cs typeface="Arial" panose="020B0604020202020204" pitchFamily="34" charset="0"/>
              </a:rPr>
            </a:br>
            <a:r>
              <a:rPr lang="en-GB" sz="2300" dirty="0">
                <a:solidFill>
                  <a:schemeClr val="tx1"/>
                </a:solidFill>
                <a:latin typeface="Arial" panose="020B0604020202020204" pitchFamily="34" charset="0"/>
                <a:cs typeface="Arial" panose="020B0604020202020204" pitchFamily="34" charset="0"/>
              </a:rPr>
              <a:t>Consider the role of a youth worker in developing an understanding and commitment to sustainable development and climate change in a youth work context.</a:t>
            </a:r>
          </a:p>
        </p:txBody>
      </p:sp>
    </p:spTree>
    <p:extLst>
      <p:ext uri="{BB962C8B-B14F-4D97-AF65-F5344CB8AC3E}">
        <p14:creationId xmlns:p14="http://schemas.microsoft.com/office/powerpoint/2010/main" val="41752495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9" name="Picture 8">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 name="Oval 10">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5" name="Picture 14">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7" name="Rectangle 16">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useBgFill="1">
        <p:nvSpPr>
          <p:cNvPr id="23" name="Freeform: Shape 22">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357642-8EFE-78B6-8B0E-90D485A51188}"/>
              </a:ext>
            </a:extLst>
          </p:cNvPr>
          <p:cNvSpPr>
            <a:spLocks noGrp="1"/>
          </p:cNvSpPr>
          <p:nvPr>
            <p:ph type="title"/>
          </p:nvPr>
        </p:nvSpPr>
        <p:spPr>
          <a:xfrm>
            <a:off x="965505" y="623571"/>
            <a:ext cx="10260990" cy="3523885"/>
          </a:xfrm>
        </p:spPr>
        <p:txBody>
          <a:bodyPr vert="horz" lIns="91440" tIns="45720" rIns="91440" bIns="45720" rtlCol="0" anchor="b">
            <a:normAutofit/>
          </a:bodyPr>
          <a:lstStyle/>
          <a:p>
            <a:pPr algn="ctr">
              <a:lnSpc>
                <a:spcPct val="90000"/>
              </a:lnSpc>
            </a:pPr>
            <a:r>
              <a:rPr lang="en-US" sz="2000" b="0" i="0" kern="1200">
                <a:solidFill>
                  <a:srgbClr val="FFFFFF"/>
                </a:solidFill>
                <a:latin typeface="+mj-lt"/>
                <a:ea typeface="+mj-ea"/>
                <a:cs typeface="+mj-cs"/>
              </a:rPr>
              <a:t>This Presentation will touch upon Climate change and how long-term alterations in temperature, precipitation and atmospheric conditions on earth and how climate change can affect young people and how youth worker’s help with these issues. I will also speak about global youth work, Principle and purpose and ESDGC and how areas  Wellbeing, Poverty, Wealth and choices and decisions come into play with Climate change and what I’ve done in my practice to contribute to climate change. </a:t>
            </a:r>
            <a:br>
              <a:rPr lang="en-US" sz="2000" b="0" i="0" kern="1200">
                <a:solidFill>
                  <a:srgbClr val="FFFFFF"/>
                </a:solidFill>
                <a:latin typeface="+mj-lt"/>
                <a:ea typeface="+mj-ea"/>
                <a:cs typeface="+mj-cs"/>
              </a:rPr>
            </a:br>
            <a:endParaRPr lang="en-US" sz="2000" b="0" i="0" kern="1200">
              <a:solidFill>
                <a:srgbClr val="FFFFFF"/>
              </a:solidFill>
              <a:latin typeface="+mj-lt"/>
              <a:ea typeface="+mj-ea"/>
              <a:cs typeface="+mj-cs"/>
            </a:endParaRPr>
          </a:p>
        </p:txBody>
      </p:sp>
    </p:spTree>
    <p:extLst>
      <p:ext uri="{BB962C8B-B14F-4D97-AF65-F5344CB8AC3E}">
        <p14:creationId xmlns:p14="http://schemas.microsoft.com/office/powerpoint/2010/main" val="300766098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Image result for Young People Background">
            <a:extLst>
              <a:ext uri="{FF2B5EF4-FFF2-40B4-BE49-F238E27FC236}">
                <a16:creationId xmlns:a16="http://schemas.microsoft.com/office/drawing/2014/main" id="{67D2C377-F467-FBC1-A318-A1BB251B0A54}"/>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t="9639"/>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12924CD-02B1-4F54-8872-79122237D988}"/>
              </a:ext>
            </a:extLst>
          </p:cNvPr>
          <p:cNvSpPr>
            <a:spLocks noGrp="1"/>
          </p:cNvSpPr>
          <p:nvPr>
            <p:ph type="title"/>
          </p:nvPr>
        </p:nvSpPr>
        <p:spPr>
          <a:xfrm>
            <a:off x="1154955" y="1447800"/>
            <a:ext cx="8825658" cy="3329581"/>
          </a:xfrm>
        </p:spPr>
        <p:txBody>
          <a:bodyPr vert="horz" lIns="91440" tIns="45720" rIns="91440" bIns="45720" rtlCol="0" anchor="b">
            <a:normAutofit fontScale="90000"/>
          </a:bodyPr>
          <a:lstStyle/>
          <a:p>
            <a:pPr>
              <a:lnSpc>
                <a:spcPct val="90000"/>
              </a:lnSpc>
            </a:pP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r>
              <a:rPr lang="en-US" sz="1800" dirty="0">
                <a:solidFill>
                  <a:schemeClr val="tx1"/>
                </a:solidFill>
                <a:highlight>
                  <a:srgbClr val="800080"/>
                </a:highlight>
              </a:rPr>
              <a:t>What is Youth Work and what does a youth worker do to support young people?</a:t>
            </a:r>
            <a:br>
              <a:rPr lang="en-US" sz="1800" dirty="0">
                <a:solidFill>
                  <a:schemeClr val="tx1"/>
                </a:solidFill>
                <a:highlight>
                  <a:srgbClr val="008080"/>
                </a:highlight>
              </a:rPr>
            </a:br>
            <a:br>
              <a:rPr lang="en-US" sz="1800" dirty="0">
                <a:solidFill>
                  <a:schemeClr val="tx1"/>
                </a:solidFill>
              </a:rPr>
            </a:br>
            <a:r>
              <a:rPr lang="en-US" sz="1800" dirty="0">
                <a:solidFill>
                  <a:schemeClr val="tx1"/>
                </a:solidFill>
              </a:rPr>
              <a:t>Youth work in Wales principles and purposes define it as to:</a:t>
            </a:r>
            <a:br>
              <a:rPr lang="en-US" sz="1800" dirty="0">
                <a:solidFill>
                  <a:schemeClr val="tx1"/>
                </a:solidFill>
              </a:rPr>
            </a:br>
            <a:br>
              <a:rPr lang="en-US" sz="1800" dirty="0">
                <a:solidFill>
                  <a:schemeClr val="tx1"/>
                </a:solidFill>
              </a:rPr>
            </a:br>
            <a:r>
              <a:rPr lang="en-US" sz="1800" dirty="0">
                <a:solidFill>
                  <a:schemeClr val="tx1"/>
                </a:solidFill>
              </a:rPr>
              <a:t>‘Enable’s young people to voluntary engage and develop holistically between the ages of eleven to twenty-five, working with them to enable their personal, social and educational development, to enable them to develop their voice, influence and place in society and to reach their full potential.</a:t>
            </a:r>
            <a:br>
              <a:rPr lang="en-US" sz="1800" dirty="0">
                <a:solidFill>
                  <a:schemeClr val="tx1"/>
                </a:solidFill>
              </a:rPr>
            </a:br>
            <a:r>
              <a:rPr lang="en-US" sz="1800" dirty="0">
                <a:solidFill>
                  <a:schemeClr val="tx1"/>
                </a:solidFill>
              </a:rPr>
              <a:t>                                                                                                                              </a:t>
            </a:r>
            <a:br>
              <a:rPr lang="en-US" sz="1800" dirty="0">
                <a:solidFill>
                  <a:schemeClr val="tx1"/>
                </a:solidFill>
              </a:rPr>
            </a:br>
            <a:r>
              <a:rPr lang="en-US" sz="1800" dirty="0">
                <a:solidFill>
                  <a:schemeClr val="tx1"/>
                </a:solidFill>
              </a:rPr>
              <a:t>                                            (Youth work in Wales, Principles and purposes, 2018 Pg2)</a:t>
            </a:r>
          </a:p>
        </p:txBody>
      </p:sp>
    </p:spTree>
    <p:extLst>
      <p:ext uri="{BB962C8B-B14F-4D97-AF65-F5344CB8AC3E}">
        <p14:creationId xmlns:p14="http://schemas.microsoft.com/office/powerpoint/2010/main" val="1187879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BAB43-BF41-AED2-5388-808D9575D0DE}"/>
              </a:ext>
            </a:extLst>
          </p:cNvPr>
          <p:cNvSpPr>
            <a:spLocks noGrp="1"/>
          </p:cNvSpPr>
          <p:nvPr>
            <p:ph type="title"/>
          </p:nvPr>
        </p:nvSpPr>
        <p:spPr>
          <a:xfrm>
            <a:off x="646111" y="452718"/>
            <a:ext cx="9404723" cy="1400530"/>
          </a:xfrm>
        </p:spPr>
        <p:txBody>
          <a:bodyPr>
            <a:normAutofit/>
          </a:bodyPr>
          <a:lstStyle/>
          <a:p>
            <a:r>
              <a:rPr lang="en-US" sz="3900"/>
              <a:t>Issues that young people face in society in relation to climate change </a:t>
            </a:r>
            <a:endParaRPr lang="en-GB" sz="3900"/>
          </a:p>
        </p:txBody>
      </p:sp>
      <p:graphicFrame>
        <p:nvGraphicFramePr>
          <p:cNvPr id="5" name="Content Placeholder 2">
            <a:extLst>
              <a:ext uri="{FF2B5EF4-FFF2-40B4-BE49-F238E27FC236}">
                <a16:creationId xmlns:a16="http://schemas.microsoft.com/office/drawing/2014/main" id="{E5C7847E-9F31-7FEF-BD62-E07EF876DE73}"/>
              </a:ext>
            </a:extLst>
          </p:cNvPr>
          <p:cNvGraphicFramePr>
            <a:graphicFrameLocks noGrp="1"/>
          </p:cNvGraphicFramePr>
          <p:nvPr>
            <p:ph idx="1"/>
            <p:extLst>
              <p:ext uri="{D42A27DB-BD31-4B8C-83A1-F6EECF244321}">
                <p14:modId xmlns:p14="http://schemas.microsoft.com/office/powerpoint/2010/main" val="1975388889"/>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5261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72EC5-7447-4600-5FB8-97046B471D57}"/>
              </a:ext>
            </a:extLst>
          </p:cNvPr>
          <p:cNvSpPr>
            <a:spLocks noGrp="1"/>
          </p:cNvSpPr>
          <p:nvPr>
            <p:ph type="title"/>
          </p:nvPr>
        </p:nvSpPr>
        <p:spPr>
          <a:xfrm>
            <a:off x="806195" y="804672"/>
            <a:ext cx="3521359" cy="5248656"/>
          </a:xfrm>
        </p:spPr>
        <p:txBody>
          <a:bodyPr anchor="ctr">
            <a:normAutofit/>
          </a:bodyPr>
          <a:lstStyle/>
          <a:p>
            <a:pPr algn="ctr"/>
            <a:r>
              <a:rPr lang="en-GB"/>
              <a:t>Issues that Young people face in climate change today</a:t>
            </a:r>
          </a:p>
        </p:txBody>
      </p:sp>
      <p:sp>
        <p:nvSpPr>
          <p:cNvPr id="3" name="Content Placeholder 2">
            <a:extLst>
              <a:ext uri="{FF2B5EF4-FFF2-40B4-BE49-F238E27FC236}">
                <a16:creationId xmlns:a16="http://schemas.microsoft.com/office/drawing/2014/main" id="{DED59D4C-15A9-8E47-7809-05F9EE23824A}"/>
              </a:ext>
            </a:extLst>
          </p:cNvPr>
          <p:cNvSpPr>
            <a:spLocks noGrp="1"/>
          </p:cNvSpPr>
          <p:nvPr>
            <p:ph idx="1"/>
          </p:nvPr>
        </p:nvSpPr>
        <p:spPr>
          <a:xfrm>
            <a:off x="4975861" y="804671"/>
            <a:ext cx="6399930" cy="5248657"/>
          </a:xfrm>
        </p:spPr>
        <p:txBody>
          <a:bodyPr anchor="ctr">
            <a:normAutofit/>
          </a:bodyPr>
          <a:lstStyle/>
          <a:p>
            <a:pPr marL="342900" indent="-342900">
              <a:lnSpc>
                <a:spcPct val="90000"/>
              </a:lnSpc>
              <a:buFont typeface="Arial" panose="020B0604020202020204" pitchFamily="34" charset="0"/>
              <a:buChar char="•"/>
            </a:pPr>
            <a:r>
              <a:rPr lang="en-GB" sz="1600" dirty="0"/>
              <a:t>Heath risks which can pose health risks to young people with changing patterns of diseases and health issues.</a:t>
            </a:r>
          </a:p>
          <a:p>
            <a:pPr marL="342900" indent="-342900">
              <a:lnSpc>
                <a:spcPct val="90000"/>
              </a:lnSpc>
              <a:buFont typeface="Arial" panose="020B0604020202020204" pitchFamily="34" charset="0"/>
              <a:buChar char="•"/>
            </a:pPr>
            <a:r>
              <a:rPr lang="en-GB" sz="1600" dirty="0"/>
              <a:t>Education disruptions such as schooling can be affected due to weather conditions or lack of staff due to health and wellbeing issues. </a:t>
            </a:r>
          </a:p>
          <a:p>
            <a:pPr marL="342900" indent="-342900">
              <a:lnSpc>
                <a:spcPct val="90000"/>
              </a:lnSpc>
              <a:buFont typeface="Arial" panose="020B0604020202020204" pitchFamily="34" charset="0"/>
              <a:buChar char="•"/>
            </a:pPr>
            <a:r>
              <a:rPr lang="en-GB" sz="1600" dirty="0"/>
              <a:t>Environmental justices such as vulnerable communities and some with younger communities which can lead to environmental in justices </a:t>
            </a:r>
          </a:p>
          <a:p>
            <a:pPr marL="342900" indent="-342900">
              <a:lnSpc>
                <a:spcPct val="90000"/>
              </a:lnSpc>
              <a:buFont typeface="Arial" panose="020B0604020202020204" pitchFamily="34" charset="0"/>
              <a:buChar char="•"/>
            </a:pPr>
            <a:r>
              <a:rPr lang="en-GB" sz="1600" dirty="0"/>
              <a:t>Uncertain futures of the long-term effects of sea-level rises and habitat loss which will be uncertain for the future for young people. </a:t>
            </a:r>
          </a:p>
          <a:p>
            <a:pPr marL="342900" indent="-342900">
              <a:lnSpc>
                <a:spcPct val="90000"/>
              </a:lnSpc>
              <a:buFont typeface="Arial" panose="020B0604020202020204" pitchFamily="34" charset="0"/>
              <a:buChar char="•"/>
            </a:pPr>
            <a:r>
              <a:rPr lang="en-GB" sz="1600" dirty="0"/>
              <a:t>Young people start on low incomes and no experience in work</a:t>
            </a:r>
          </a:p>
          <a:p>
            <a:pPr marL="342900" indent="-342900">
              <a:lnSpc>
                <a:spcPct val="90000"/>
              </a:lnSpc>
              <a:buFont typeface="Arial" panose="020B0604020202020204" pitchFamily="34" charset="0"/>
              <a:buChar char="•"/>
            </a:pPr>
            <a:r>
              <a:rPr lang="en-GB" sz="1600" dirty="0"/>
              <a:t>Early marriages </a:t>
            </a:r>
          </a:p>
          <a:p>
            <a:pPr marL="342900" indent="-342900">
              <a:lnSpc>
                <a:spcPct val="90000"/>
              </a:lnSpc>
              <a:buFont typeface="Arial" panose="020B0604020202020204" pitchFamily="34" charset="0"/>
              <a:buChar char="•"/>
            </a:pPr>
            <a:r>
              <a:rPr lang="en-GB" sz="1600" dirty="0"/>
              <a:t>Migration</a:t>
            </a:r>
          </a:p>
          <a:p>
            <a:pPr marL="342900" indent="-342900">
              <a:lnSpc>
                <a:spcPct val="90000"/>
              </a:lnSpc>
              <a:buFont typeface="Arial" panose="020B0604020202020204" pitchFamily="34" charset="0"/>
              <a:buChar char="•"/>
            </a:pPr>
            <a:r>
              <a:rPr lang="en-GB" sz="1600" dirty="0"/>
              <a:t>Emotional impacts</a:t>
            </a:r>
          </a:p>
          <a:p>
            <a:pPr marL="0" indent="0">
              <a:lnSpc>
                <a:spcPct val="90000"/>
              </a:lnSpc>
            </a:pPr>
            <a:r>
              <a:rPr lang="en-GB" sz="1600" dirty="0"/>
              <a:t>We should be addressing these issues and securing sustainable futures for our young people. </a:t>
            </a:r>
          </a:p>
          <a:p>
            <a:pPr marL="0" indent="0">
              <a:lnSpc>
                <a:spcPct val="90000"/>
              </a:lnSpc>
              <a:buNone/>
            </a:pPr>
            <a:endParaRPr lang="en-GB" sz="1600" dirty="0"/>
          </a:p>
        </p:txBody>
      </p:sp>
    </p:spTree>
    <p:extLst>
      <p:ext uri="{BB962C8B-B14F-4D97-AF65-F5344CB8AC3E}">
        <p14:creationId xmlns:p14="http://schemas.microsoft.com/office/powerpoint/2010/main" val="4250816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52089856-0FCA-9261-3C95-30F7A0B30B1C}"/>
              </a:ext>
            </a:extLst>
          </p:cNvPr>
          <p:cNvSpPr>
            <a:spLocks noGrp="1"/>
          </p:cNvSpPr>
          <p:nvPr>
            <p:ph type="title"/>
          </p:nvPr>
        </p:nvSpPr>
        <p:spPr>
          <a:xfrm>
            <a:off x="806195" y="804672"/>
            <a:ext cx="3521359" cy="5248656"/>
          </a:xfrm>
        </p:spPr>
        <p:txBody>
          <a:bodyPr anchor="ctr">
            <a:normAutofit/>
          </a:bodyPr>
          <a:lstStyle/>
          <a:p>
            <a:pPr algn="ctr">
              <a:lnSpc>
                <a:spcPct val="90000"/>
              </a:lnSpc>
            </a:pPr>
            <a:r>
              <a:rPr lang="en-GB" sz="3900"/>
              <a:t>Why is it important for young people to understand and take action on climate change </a:t>
            </a:r>
          </a:p>
        </p:txBody>
      </p:sp>
      <p:sp>
        <p:nvSpPr>
          <p:cNvPr id="3" name="Content Placeholder 2">
            <a:extLst>
              <a:ext uri="{FF2B5EF4-FFF2-40B4-BE49-F238E27FC236}">
                <a16:creationId xmlns:a16="http://schemas.microsoft.com/office/drawing/2014/main" id="{925EF2D9-607D-6D0B-A3E4-D9CD721C58D3}"/>
              </a:ext>
            </a:extLst>
          </p:cNvPr>
          <p:cNvSpPr>
            <a:spLocks noGrp="1"/>
          </p:cNvSpPr>
          <p:nvPr>
            <p:ph idx="1"/>
          </p:nvPr>
        </p:nvSpPr>
        <p:spPr>
          <a:xfrm>
            <a:off x="4975861" y="804671"/>
            <a:ext cx="6399930" cy="5248657"/>
          </a:xfrm>
        </p:spPr>
        <p:txBody>
          <a:bodyPr anchor="ctr">
            <a:normAutofit/>
          </a:bodyPr>
          <a:lstStyle/>
          <a:p>
            <a:r>
              <a:rPr lang="en-GB" b="0" i="0" dirty="0">
                <a:effectLst/>
                <a:latin typeface="open sans" panose="020B0606030504020204" pitchFamily="34" charset="0"/>
              </a:rPr>
              <a:t>Today, it is vital that young people have opportunities to engage in reflection and action in relation to sustainability. Future generations will increasingly see the consequences of climate change – and other problems. Young people need to understand this and take the lead both in adopting more sustainable lifestyles and in creating solutions.</a:t>
            </a:r>
          </a:p>
          <a:p>
            <a:pPr marL="0" indent="0">
              <a:buNone/>
            </a:pPr>
            <a:r>
              <a:rPr lang="en-GB" dirty="0">
                <a:latin typeface="open sans" panose="020B0606030504020204" pitchFamily="34" charset="0"/>
              </a:rPr>
              <a:t>  (</a:t>
            </a:r>
            <a:r>
              <a:rPr lang="en-GB" dirty="0" err="1">
                <a:latin typeface="open sans" panose="020B0606030504020204" pitchFamily="34" charset="0"/>
              </a:rPr>
              <a:t>Youthpartnership</a:t>
            </a:r>
            <a:r>
              <a:rPr lang="en-GB" dirty="0">
                <a:latin typeface="open sans" panose="020B0606030504020204" pitchFamily="34" charset="0"/>
              </a:rPr>
              <a:t>, 2018)</a:t>
            </a:r>
          </a:p>
        </p:txBody>
      </p:sp>
    </p:spTree>
    <p:extLst>
      <p:ext uri="{BB962C8B-B14F-4D97-AF65-F5344CB8AC3E}">
        <p14:creationId xmlns:p14="http://schemas.microsoft.com/office/powerpoint/2010/main" val="4274541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4C1FD-68BA-E1C0-B82B-61F070294BA5}"/>
              </a:ext>
            </a:extLst>
          </p:cNvPr>
          <p:cNvSpPr>
            <a:spLocks noGrp="1"/>
          </p:cNvSpPr>
          <p:nvPr>
            <p:ph type="title"/>
          </p:nvPr>
        </p:nvSpPr>
        <p:spPr>
          <a:xfrm>
            <a:off x="646111" y="452718"/>
            <a:ext cx="9404723" cy="1400530"/>
          </a:xfrm>
        </p:spPr>
        <p:txBody>
          <a:bodyPr>
            <a:normAutofit/>
          </a:bodyPr>
          <a:lstStyle/>
          <a:p>
            <a:r>
              <a:rPr lang="en-GB"/>
              <a:t>Effects of globalisation on young people</a:t>
            </a:r>
          </a:p>
        </p:txBody>
      </p:sp>
      <p:graphicFrame>
        <p:nvGraphicFramePr>
          <p:cNvPr id="5" name="Content Placeholder 2">
            <a:extLst>
              <a:ext uri="{FF2B5EF4-FFF2-40B4-BE49-F238E27FC236}">
                <a16:creationId xmlns:a16="http://schemas.microsoft.com/office/drawing/2014/main" id="{F828D416-425D-FDAC-E49E-0E6249AB0C32}"/>
              </a:ext>
            </a:extLst>
          </p:cNvPr>
          <p:cNvGraphicFramePr>
            <a:graphicFrameLocks noGrp="1"/>
          </p:cNvGraphicFramePr>
          <p:nvPr>
            <p:ph idx="1"/>
            <p:extLst>
              <p:ext uri="{D42A27DB-BD31-4B8C-83A1-F6EECF244321}">
                <p14:modId xmlns:p14="http://schemas.microsoft.com/office/powerpoint/2010/main" val="3474306011"/>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3310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B1B3F-0397-FF1C-A6FD-E1A5A88D6FF6}"/>
              </a:ext>
            </a:extLst>
          </p:cNvPr>
          <p:cNvSpPr>
            <a:spLocks noGrp="1"/>
          </p:cNvSpPr>
          <p:nvPr>
            <p:ph type="title"/>
          </p:nvPr>
        </p:nvSpPr>
        <p:spPr>
          <a:xfrm>
            <a:off x="646111" y="609601"/>
            <a:ext cx="6246093" cy="1675975"/>
          </a:xfrm>
        </p:spPr>
        <p:txBody>
          <a:bodyPr>
            <a:normAutofit/>
          </a:bodyPr>
          <a:lstStyle/>
          <a:p>
            <a:r>
              <a:rPr lang="en-GB" dirty="0"/>
              <a:t>Global youth work</a:t>
            </a:r>
          </a:p>
        </p:txBody>
      </p:sp>
      <p:sp>
        <p:nvSpPr>
          <p:cNvPr id="3" name="Content Placeholder 2">
            <a:extLst>
              <a:ext uri="{FF2B5EF4-FFF2-40B4-BE49-F238E27FC236}">
                <a16:creationId xmlns:a16="http://schemas.microsoft.com/office/drawing/2014/main" id="{B32A437F-6BA5-3C40-5DB7-0C404C628177}"/>
              </a:ext>
            </a:extLst>
          </p:cNvPr>
          <p:cNvSpPr>
            <a:spLocks noGrp="1"/>
          </p:cNvSpPr>
          <p:nvPr>
            <p:ph idx="1"/>
          </p:nvPr>
        </p:nvSpPr>
        <p:spPr>
          <a:xfrm>
            <a:off x="642175" y="1502230"/>
            <a:ext cx="6253484" cy="4746170"/>
          </a:xfrm>
        </p:spPr>
        <p:txBody>
          <a:bodyPr>
            <a:normAutofit lnSpcReduction="10000"/>
          </a:bodyPr>
          <a:lstStyle/>
          <a:p>
            <a:pPr>
              <a:lnSpc>
                <a:spcPct val="90000"/>
              </a:lnSpc>
            </a:pPr>
            <a:r>
              <a:rPr lang="en-GB" sz="1700" dirty="0"/>
              <a:t>A Global Youth Work approach recognises that globalisation and global justice issues impact on young people’s learning, needs and interests in a variety of ways. </a:t>
            </a:r>
          </a:p>
          <a:p>
            <a:pPr>
              <a:lnSpc>
                <a:spcPct val="90000"/>
              </a:lnSpc>
            </a:pPr>
            <a:r>
              <a:rPr lang="en-GB" sz="1700" dirty="0"/>
              <a:t>Global youth work seeks to help young people to understand and take action on the global issues which impact on their lives by: Starting from young people’s everyday experiences.  </a:t>
            </a:r>
          </a:p>
          <a:p>
            <a:pPr>
              <a:lnSpc>
                <a:spcPct val="90000"/>
              </a:lnSpc>
            </a:pPr>
            <a:r>
              <a:rPr lang="en-GB" sz="1700" dirty="0"/>
              <a:t>Engaging them in critical analysis of local and global influences on their lives and communities. Raising awareness of globalisation, the world’s history and rich diversity of peoples, particularly in relation to issues of justice and equity.  </a:t>
            </a:r>
          </a:p>
          <a:p>
            <a:pPr>
              <a:lnSpc>
                <a:spcPct val="90000"/>
              </a:lnSpc>
            </a:pPr>
            <a:r>
              <a:rPr lang="en-GB" sz="1700" dirty="0"/>
              <a:t>Encouraging young people to explore the relationships and links between their personal lives and the local and global communities. • Seeking young people’s active participation to build alliances and create change, locally and globally. </a:t>
            </a:r>
          </a:p>
          <a:p>
            <a:pPr marL="0" indent="0">
              <a:lnSpc>
                <a:spcPct val="90000"/>
              </a:lnSpc>
              <a:buNone/>
            </a:pPr>
            <a:r>
              <a:rPr lang="en-GB" sz="1700" dirty="0"/>
              <a:t>(youthworkandyou,2023)</a:t>
            </a:r>
          </a:p>
        </p:txBody>
      </p:sp>
      <p:pic>
        <p:nvPicPr>
          <p:cNvPr id="7170" name="Picture 2" descr="Image result for global youth work">
            <a:extLst>
              <a:ext uri="{FF2B5EF4-FFF2-40B4-BE49-F238E27FC236}">
                <a16:creationId xmlns:a16="http://schemas.microsoft.com/office/drawing/2014/main" id="{84BA4907-9A8B-33B8-A637-E33D920614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9488"/>
          <a:stretch/>
        </p:blipFill>
        <p:spPr bwMode="auto">
          <a:xfrm>
            <a:off x="7554138" y="609137"/>
            <a:ext cx="3990161"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pic>
        <p:nvPicPr>
          <p:cNvPr id="7172" name="Picture 4" descr="Image result for global youth work">
            <a:extLst>
              <a:ext uri="{FF2B5EF4-FFF2-40B4-BE49-F238E27FC236}">
                <a16:creationId xmlns:a16="http://schemas.microsoft.com/office/drawing/2014/main" id="{65850D3E-DBBE-F13D-E2C9-1D0CAB5F355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5141" r="2" b="36960"/>
          <a:stretch/>
        </p:blipFill>
        <p:spPr bwMode="auto">
          <a:xfrm>
            <a:off x="7554138" y="3482108"/>
            <a:ext cx="3990161"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1345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9C6EE-81F7-4404-9031-FBFAAFEB0CED}"/>
              </a:ext>
            </a:extLst>
          </p:cNvPr>
          <p:cNvSpPr>
            <a:spLocks noGrp="1"/>
          </p:cNvSpPr>
          <p:nvPr>
            <p:ph type="title"/>
          </p:nvPr>
        </p:nvSpPr>
        <p:spPr>
          <a:xfrm>
            <a:off x="646111" y="609601"/>
            <a:ext cx="3325731" cy="1675975"/>
          </a:xfrm>
        </p:spPr>
        <p:txBody>
          <a:bodyPr vert="horz" lIns="91440" tIns="45720" rIns="91440" bIns="45720" rtlCol="0" anchor="t">
            <a:normAutofit/>
          </a:bodyPr>
          <a:lstStyle/>
          <a:p>
            <a:pPr>
              <a:lnSpc>
                <a:spcPct val="90000"/>
              </a:lnSpc>
            </a:pPr>
            <a:r>
              <a:rPr lang="en-US" sz="2300">
                <a:highlight>
                  <a:srgbClr val="800080"/>
                </a:highlight>
              </a:rPr>
              <a:t>What is sustainability</a:t>
            </a:r>
            <a:br>
              <a:rPr lang="en-US" sz="2300">
                <a:highlight>
                  <a:srgbClr val="800080"/>
                </a:highlight>
              </a:rPr>
            </a:br>
            <a:r>
              <a:rPr lang="en-US" sz="2300">
                <a:highlight>
                  <a:srgbClr val="800080"/>
                </a:highlight>
              </a:rPr>
              <a:t>and how does it affect</a:t>
            </a:r>
            <a:br>
              <a:rPr lang="en-US" sz="2300">
                <a:highlight>
                  <a:srgbClr val="800080"/>
                </a:highlight>
              </a:rPr>
            </a:br>
            <a:r>
              <a:rPr lang="en-US" sz="2300">
                <a:highlight>
                  <a:srgbClr val="800080"/>
                </a:highlight>
              </a:rPr>
              <a:t>us?</a:t>
            </a:r>
          </a:p>
        </p:txBody>
      </p:sp>
      <p:pic>
        <p:nvPicPr>
          <p:cNvPr id="4098" name="Picture 2" descr="Image result for sustainbility">
            <a:extLst>
              <a:ext uri="{FF2B5EF4-FFF2-40B4-BE49-F238E27FC236}">
                <a16:creationId xmlns:a16="http://schemas.microsoft.com/office/drawing/2014/main" id="{C635D76A-7C75-2716-A3BD-B388028608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582" r="50238" b="-2"/>
          <a:stretch/>
        </p:blipFill>
        <p:spPr bwMode="auto">
          <a:xfrm>
            <a:off x="4613644" y="609368"/>
            <a:ext cx="3409037"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pic>
        <p:nvPicPr>
          <p:cNvPr id="4100" name="Picture 4" descr="Image result for sustainbility">
            <a:extLst>
              <a:ext uri="{FF2B5EF4-FFF2-40B4-BE49-F238E27FC236}">
                <a16:creationId xmlns:a16="http://schemas.microsoft.com/office/drawing/2014/main" id="{0E3D389F-7473-92EC-8120-B4FAA608E2B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746" r="-4" b="-4"/>
          <a:stretch/>
        </p:blipFill>
        <p:spPr bwMode="auto">
          <a:xfrm>
            <a:off x="8135262" y="609602"/>
            <a:ext cx="3409037" cy="2766058"/>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358BCAA-863E-9343-AE4B-F9FC4B21C43C}"/>
              </a:ext>
            </a:extLst>
          </p:cNvPr>
          <p:cNvSpPr txBox="1"/>
          <p:nvPr/>
        </p:nvSpPr>
        <p:spPr>
          <a:xfrm>
            <a:off x="642176" y="2484544"/>
            <a:ext cx="3329666" cy="3763855"/>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500" dirty="0">
                <a:effectLst/>
                <a:latin typeface="+mj-lt"/>
                <a:ea typeface="+mj-ea"/>
                <a:cs typeface="+mj-cs"/>
              </a:rPr>
              <a:t>Sustainability is concerned with protecting the planet, halting </a:t>
            </a:r>
            <a:r>
              <a:rPr lang="en-US" sz="1500" dirty="0">
                <a:latin typeface="+mj-lt"/>
                <a:ea typeface="+mj-ea"/>
                <a:cs typeface="+mj-cs"/>
              </a:rPr>
              <a:t>climate change</a:t>
            </a:r>
            <a:r>
              <a:rPr lang="en-US" sz="1500" dirty="0">
                <a:effectLst/>
                <a:latin typeface="+mj-lt"/>
                <a:ea typeface="+mj-ea"/>
                <a:cs typeface="+mj-cs"/>
              </a:rPr>
              <a:t> and promoting social development, without endangering life on Earth or leaving anyone behind. This concept seeks to cover our present needs without compromising resources for future generations.</a:t>
            </a:r>
          </a:p>
          <a:p>
            <a:pPr>
              <a:lnSpc>
                <a:spcPct val="90000"/>
              </a:lnSpc>
              <a:spcBef>
                <a:spcPts val="1000"/>
              </a:spcBef>
              <a:buClr>
                <a:schemeClr val="bg2">
                  <a:lumMod val="40000"/>
                  <a:lumOff val="60000"/>
                </a:schemeClr>
              </a:buClr>
              <a:buSzPct val="80000"/>
              <a:buFont typeface="Wingdings 3" charset="2"/>
              <a:buChar char=""/>
            </a:pPr>
            <a:r>
              <a:rPr lang="en-US" sz="1500" dirty="0">
                <a:latin typeface="+mj-lt"/>
                <a:ea typeface="+mj-ea"/>
                <a:cs typeface="+mj-cs"/>
              </a:rPr>
              <a:t>The three pillars of sustainability are:</a:t>
            </a:r>
            <a:endParaRPr lang="en-US" sz="1500" dirty="0">
              <a:effectLst/>
              <a:latin typeface="+mj-lt"/>
              <a:ea typeface="+mj-ea"/>
              <a:cs typeface="+mj-cs"/>
            </a:endParaRPr>
          </a:p>
          <a:p>
            <a:pPr>
              <a:lnSpc>
                <a:spcPct val="90000"/>
              </a:lnSpc>
              <a:spcBef>
                <a:spcPts val="1000"/>
              </a:spcBef>
              <a:buClr>
                <a:schemeClr val="bg2">
                  <a:lumMod val="40000"/>
                  <a:lumOff val="60000"/>
                </a:schemeClr>
              </a:buClr>
              <a:buSzPct val="80000"/>
            </a:pPr>
            <a:r>
              <a:rPr lang="en-US" sz="1500" dirty="0">
                <a:latin typeface="+mj-lt"/>
                <a:ea typeface="+mj-ea"/>
                <a:cs typeface="+mj-cs"/>
              </a:rPr>
              <a:t>(</a:t>
            </a:r>
            <a:r>
              <a:rPr lang="en-US" sz="1500" dirty="0" err="1">
                <a:latin typeface="+mj-lt"/>
                <a:ea typeface="+mj-ea"/>
                <a:cs typeface="+mj-cs"/>
              </a:rPr>
              <a:t>activesustainbility</a:t>
            </a:r>
            <a:r>
              <a:rPr lang="en-US" sz="1500" dirty="0">
                <a:latin typeface="+mj-lt"/>
                <a:ea typeface="+mj-ea"/>
                <a:cs typeface="+mj-cs"/>
              </a:rPr>
              <a:t>, 2019)</a:t>
            </a:r>
          </a:p>
        </p:txBody>
      </p:sp>
      <p:pic>
        <p:nvPicPr>
          <p:cNvPr id="4102" name="Picture 6" descr="Sustainability — Caribbean Green Technology Center">
            <a:extLst>
              <a:ext uri="{FF2B5EF4-FFF2-40B4-BE49-F238E27FC236}">
                <a16:creationId xmlns:a16="http://schemas.microsoft.com/office/drawing/2014/main" id="{8529F458-40B7-5FB4-CCF6-D5A91724BE7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674" r="5" b="3600"/>
          <a:stretch/>
        </p:blipFill>
        <p:spPr bwMode="auto">
          <a:xfrm>
            <a:off x="8135262" y="3482340"/>
            <a:ext cx="3409037" cy="2766058"/>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3662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38" name="Picture 5137">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140" name="Picture 5139">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142" name="Oval 5141">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144" name="Picture 5143">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146" name="Picture 5145">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148" name="Rectangle 5147">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5149" name="Rectangle 5148">
            <a:extLst>
              <a:ext uri="{FF2B5EF4-FFF2-40B4-BE49-F238E27FC236}">
                <a16:creationId xmlns:a16="http://schemas.microsoft.com/office/drawing/2014/main" id="{B5541CD5-D7AC-4686-8783-CF5D1D4FC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12191695" cy="685800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50" name="Freeform 16">
            <a:extLst>
              <a:ext uri="{FF2B5EF4-FFF2-40B4-BE49-F238E27FC236}">
                <a16:creationId xmlns:a16="http://schemas.microsoft.com/office/drawing/2014/main" id="{0420923D-0C6E-4656-9A01-EE9FB6345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87058"/>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5151" name="Freeform 5">
            <a:extLst>
              <a:ext uri="{FF2B5EF4-FFF2-40B4-BE49-F238E27FC236}">
                <a16:creationId xmlns:a16="http://schemas.microsoft.com/office/drawing/2014/main" id="{904D0A95-DEAA-4B8D-A340-BEC3A5DBC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305" y="4065581"/>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txBody>
          <a:bodyPr/>
          <a:lstStyle/>
          <a:p>
            <a:endParaRPr lang="en-GB"/>
          </a:p>
        </p:txBody>
      </p:sp>
      <p:sp>
        <p:nvSpPr>
          <p:cNvPr id="2" name="Title 1">
            <a:extLst>
              <a:ext uri="{FF2B5EF4-FFF2-40B4-BE49-F238E27FC236}">
                <a16:creationId xmlns:a16="http://schemas.microsoft.com/office/drawing/2014/main" id="{00309F26-D609-4813-85B0-10C747CFB0BD}"/>
              </a:ext>
            </a:extLst>
          </p:cNvPr>
          <p:cNvSpPr>
            <a:spLocks noGrp="1"/>
          </p:cNvSpPr>
          <p:nvPr>
            <p:ph type="title"/>
          </p:nvPr>
        </p:nvSpPr>
        <p:spPr>
          <a:xfrm>
            <a:off x="611853" y="4885339"/>
            <a:ext cx="10968294" cy="1237087"/>
          </a:xfrm>
        </p:spPr>
        <p:txBody>
          <a:bodyPr vert="horz" lIns="91440" tIns="45720" rIns="91440" bIns="45720" rtlCol="0" anchor="t">
            <a:normAutofit/>
          </a:bodyPr>
          <a:lstStyle/>
          <a:p>
            <a:pPr>
              <a:lnSpc>
                <a:spcPct val="90000"/>
              </a:lnSpc>
            </a:pPr>
            <a:r>
              <a:rPr lang="en-US" sz="3900">
                <a:solidFill>
                  <a:srgbClr val="EBEBEB"/>
                </a:solidFill>
                <a:highlight>
                  <a:srgbClr val="800080"/>
                </a:highlight>
              </a:rPr>
              <a:t>How does an unsustainable world look like if we don’t take action?</a:t>
            </a:r>
          </a:p>
        </p:txBody>
      </p:sp>
      <p:sp>
        <p:nvSpPr>
          <p:cNvPr id="5" name="AutoShape 6" descr="When Will Fossil Fuels Run Out? | Project Solar UK">
            <a:extLst>
              <a:ext uri="{FF2B5EF4-FFF2-40B4-BE49-F238E27FC236}">
                <a16:creationId xmlns:a16="http://schemas.microsoft.com/office/drawing/2014/main" id="{C4D8B72A-EDFB-49D5-9B51-392DF743EBD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B12A2A60-0CB1-4FCD-8237-74E8BDEE6409}"/>
              </a:ext>
            </a:extLst>
          </p:cNvPr>
          <p:cNvPicPr>
            <a:picLocks noChangeAspect="1"/>
          </p:cNvPicPr>
          <p:nvPr/>
        </p:nvPicPr>
        <p:blipFill>
          <a:blip r:embed="rId6"/>
          <a:stretch>
            <a:fillRect/>
          </a:stretch>
        </p:blipFill>
        <p:spPr>
          <a:xfrm>
            <a:off x="620007" y="855495"/>
            <a:ext cx="1507589" cy="1454979"/>
          </a:xfrm>
          <a:prstGeom prst="rect">
            <a:avLst/>
          </a:prstGeom>
        </p:spPr>
      </p:pic>
      <p:pic>
        <p:nvPicPr>
          <p:cNvPr id="6" name="Picture 5">
            <a:extLst>
              <a:ext uri="{FF2B5EF4-FFF2-40B4-BE49-F238E27FC236}">
                <a16:creationId xmlns:a16="http://schemas.microsoft.com/office/drawing/2014/main" id="{401DFC20-C08B-4763-82FF-04F40BE00095}"/>
              </a:ext>
            </a:extLst>
          </p:cNvPr>
          <p:cNvPicPr>
            <a:picLocks noChangeAspect="1"/>
          </p:cNvPicPr>
          <p:nvPr/>
        </p:nvPicPr>
        <p:blipFill>
          <a:blip r:embed="rId7"/>
          <a:stretch>
            <a:fillRect/>
          </a:stretch>
        </p:blipFill>
        <p:spPr>
          <a:xfrm>
            <a:off x="435275" y="2731654"/>
            <a:ext cx="1858771" cy="1139157"/>
          </a:xfrm>
          <a:prstGeom prst="rect">
            <a:avLst/>
          </a:prstGeom>
        </p:spPr>
      </p:pic>
      <p:sp>
        <p:nvSpPr>
          <p:cNvPr id="10" name="TextBox 9">
            <a:extLst>
              <a:ext uri="{FF2B5EF4-FFF2-40B4-BE49-F238E27FC236}">
                <a16:creationId xmlns:a16="http://schemas.microsoft.com/office/drawing/2014/main" id="{9F398FC9-02D7-4AB9-AE0C-0023846E55EA}"/>
              </a:ext>
            </a:extLst>
          </p:cNvPr>
          <p:cNvSpPr txBox="1"/>
          <p:nvPr/>
        </p:nvSpPr>
        <p:spPr>
          <a:xfrm>
            <a:off x="8609012" y="183802"/>
            <a:ext cx="2836288" cy="4562275"/>
          </a:xfrm>
          <a:prstGeom prst="rect">
            <a:avLst/>
          </a:prstGeom>
          <a:noFill/>
        </p:spPr>
        <p:txBody>
          <a:bodyPr wrap="square" rtlCol="0">
            <a:spAutoFit/>
          </a:bodyPr>
          <a:lstStyle/>
          <a:p>
            <a:pPr marL="126016" indent="-126016" defTabSz="201625">
              <a:spcAft>
                <a:spcPts val="420"/>
              </a:spcAft>
              <a:buFont typeface="Arial" panose="020B0604020202020204" pitchFamily="34" charset="0"/>
              <a:buChar char="•"/>
            </a:pPr>
            <a:r>
              <a:rPr lang="en-GB" kern="1200" dirty="0">
                <a:solidFill>
                  <a:schemeClr val="tx1"/>
                </a:solidFill>
                <a:latin typeface="Arial" panose="020B0604020202020204" pitchFamily="34" charset="0"/>
                <a:cs typeface="Arial" panose="020B0604020202020204" pitchFamily="34" charset="0"/>
              </a:rPr>
              <a:t>Deforestation</a:t>
            </a:r>
          </a:p>
          <a:p>
            <a:pPr marL="126016" indent="-126016" defTabSz="201625">
              <a:spcAft>
                <a:spcPts val="420"/>
              </a:spcAft>
              <a:buFont typeface="Arial" panose="020B0604020202020204" pitchFamily="34" charset="0"/>
              <a:buChar char="•"/>
            </a:pPr>
            <a:r>
              <a:rPr lang="en-GB" kern="1200" dirty="0">
                <a:solidFill>
                  <a:schemeClr val="tx1"/>
                </a:solidFill>
                <a:latin typeface="Arial" panose="020B0604020202020204" pitchFamily="34" charset="0"/>
                <a:cs typeface="Arial" panose="020B0604020202020204" pitchFamily="34" charset="0"/>
              </a:rPr>
              <a:t>Overfishing the seas.</a:t>
            </a:r>
          </a:p>
          <a:p>
            <a:pPr marL="126016" indent="-126016" defTabSz="201625">
              <a:spcAft>
                <a:spcPts val="420"/>
              </a:spcAft>
              <a:buFont typeface="Arial" panose="020B0604020202020204" pitchFamily="34" charset="0"/>
              <a:buChar char="•"/>
            </a:pPr>
            <a:r>
              <a:rPr lang="en-GB" kern="1200" dirty="0">
                <a:solidFill>
                  <a:schemeClr val="tx1"/>
                </a:solidFill>
                <a:latin typeface="Arial" panose="020B0604020202020204" pitchFamily="34" charset="0"/>
                <a:cs typeface="Arial" panose="020B0604020202020204" pitchFamily="34" charset="0"/>
              </a:rPr>
              <a:t>Higher use of fossil fuels.</a:t>
            </a:r>
          </a:p>
          <a:p>
            <a:pPr marL="126016" indent="-126016" defTabSz="201625">
              <a:spcAft>
                <a:spcPts val="420"/>
              </a:spcAft>
              <a:buFont typeface="Arial" panose="020B0604020202020204" pitchFamily="34" charset="0"/>
              <a:buChar char="•"/>
            </a:pPr>
            <a:r>
              <a:rPr lang="en-GB" kern="1200" dirty="0">
                <a:solidFill>
                  <a:schemeClr val="tx1"/>
                </a:solidFill>
                <a:latin typeface="Arial" panose="020B0604020202020204" pitchFamily="34" charset="0"/>
                <a:cs typeface="Arial" panose="020B0604020202020204" pitchFamily="34" charset="0"/>
              </a:rPr>
              <a:t>Releasing pollutants into the air.</a:t>
            </a:r>
          </a:p>
          <a:p>
            <a:pPr marL="126016" indent="-126016" defTabSz="201625">
              <a:spcAft>
                <a:spcPts val="420"/>
              </a:spcAft>
              <a:buFont typeface="Arial" panose="020B0604020202020204" pitchFamily="34" charset="0"/>
              <a:buChar char="•"/>
            </a:pPr>
            <a:r>
              <a:rPr lang="en-GB" kern="1200" dirty="0">
                <a:solidFill>
                  <a:schemeClr val="tx1"/>
                </a:solidFill>
                <a:latin typeface="Arial" panose="020B0604020202020204" pitchFamily="34" charset="0"/>
                <a:cs typeface="Arial" panose="020B0604020202020204" pitchFamily="34" charset="0"/>
              </a:rPr>
              <a:t>Ice melting affecting the worlds eco systems.</a:t>
            </a:r>
          </a:p>
          <a:p>
            <a:pPr marL="126016" indent="-126016" defTabSz="201625">
              <a:spcAft>
                <a:spcPts val="420"/>
              </a:spcAft>
              <a:buFont typeface="Arial" panose="020B0604020202020204" pitchFamily="34" charset="0"/>
              <a:buChar char="•"/>
            </a:pPr>
            <a:r>
              <a:rPr lang="en-GB" kern="1200" dirty="0">
                <a:solidFill>
                  <a:schemeClr val="tx1"/>
                </a:solidFill>
                <a:latin typeface="Arial" panose="020B0604020202020204" pitchFamily="34" charset="0"/>
                <a:cs typeface="Arial" panose="020B0604020202020204" pitchFamily="34" charset="0"/>
              </a:rPr>
              <a:t>Ozone layer will decrease in size resulting in extreme weather conditions.</a:t>
            </a:r>
          </a:p>
          <a:p>
            <a:pPr marL="126016" indent="-126016" defTabSz="201625">
              <a:spcAft>
                <a:spcPts val="420"/>
              </a:spcAft>
              <a:buFont typeface="Arial" panose="020B0604020202020204" pitchFamily="34" charset="0"/>
              <a:buChar char="•"/>
            </a:pPr>
            <a:r>
              <a:rPr lang="en-GB" kern="1200" dirty="0">
                <a:solidFill>
                  <a:schemeClr val="tx1"/>
                </a:solidFill>
                <a:latin typeface="Arial" panose="020B0604020202020204" pitchFamily="34" charset="0"/>
                <a:cs typeface="Arial" panose="020B0604020202020204" pitchFamily="34" charset="0"/>
              </a:rPr>
              <a:t>Damage to natural world</a:t>
            </a:r>
          </a:p>
          <a:p>
            <a:pPr marL="126016" indent="-126016" defTabSz="201625">
              <a:spcAft>
                <a:spcPts val="420"/>
              </a:spcAft>
              <a:buFont typeface="Arial" panose="020B0604020202020204" pitchFamily="34" charset="0"/>
              <a:buChar char="•"/>
            </a:pPr>
            <a:endParaRPr lang="en-GB" sz="980" kern="1200" dirty="0">
              <a:solidFill>
                <a:schemeClr val="tx1"/>
              </a:solidFill>
              <a:latin typeface="+mn-lt"/>
              <a:ea typeface="+mn-ea"/>
              <a:cs typeface="+mn-cs"/>
            </a:endParaRPr>
          </a:p>
          <a:p>
            <a:pPr marL="285750" indent="-285750">
              <a:spcAft>
                <a:spcPts val="600"/>
              </a:spcAft>
              <a:buFont typeface="Arial" panose="020B0604020202020204" pitchFamily="34" charset="0"/>
              <a:buChar char="•"/>
            </a:pPr>
            <a:endParaRPr lang="en-GB" sz="2000" dirty="0"/>
          </a:p>
        </p:txBody>
      </p:sp>
      <p:sp>
        <p:nvSpPr>
          <p:cNvPr id="3" name="TextBox 2">
            <a:extLst>
              <a:ext uri="{FF2B5EF4-FFF2-40B4-BE49-F238E27FC236}">
                <a16:creationId xmlns:a16="http://schemas.microsoft.com/office/drawing/2014/main" id="{2385D56C-CFB6-4C07-BAEE-7AD15A136DC1}"/>
              </a:ext>
            </a:extLst>
          </p:cNvPr>
          <p:cNvSpPr txBox="1"/>
          <p:nvPr/>
        </p:nvSpPr>
        <p:spPr>
          <a:xfrm>
            <a:off x="5039832" y="136004"/>
            <a:ext cx="3395699" cy="2082621"/>
          </a:xfrm>
          <a:prstGeom prst="rect">
            <a:avLst/>
          </a:prstGeom>
          <a:noFill/>
        </p:spPr>
        <p:txBody>
          <a:bodyPr wrap="square" rtlCol="0">
            <a:spAutoFit/>
          </a:bodyPr>
          <a:lstStyle/>
          <a:p>
            <a:pPr defTabSz="201625">
              <a:spcAft>
                <a:spcPts val="420"/>
              </a:spcAft>
            </a:pPr>
            <a:r>
              <a:rPr lang="en-GB" kern="1200" dirty="0">
                <a:solidFill>
                  <a:schemeClr val="tx1"/>
                </a:solidFill>
                <a:latin typeface="ReithSans"/>
                <a:ea typeface="+mn-ea"/>
                <a:cs typeface="+mn-cs"/>
              </a:rPr>
              <a:t>"</a:t>
            </a:r>
            <a:r>
              <a:rPr lang="en-GB" kern="1200" dirty="0">
                <a:solidFill>
                  <a:schemeClr val="tx1"/>
                </a:solidFill>
                <a:latin typeface="Arial" panose="020B0604020202020204" pitchFamily="34" charset="0"/>
                <a:ea typeface="+mn-ea"/>
                <a:cs typeface="Arial" panose="020B0604020202020204" pitchFamily="34" charset="0"/>
              </a:rPr>
              <a:t>Right now, we are facing a man-made disaster of a global scale. Our greatest threat in thousands of years. Climate change.</a:t>
            </a:r>
          </a:p>
          <a:p>
            <a:pPr defTabSz="201625">
              <a:spcAft>
                <a:spcPts val="420"/>
              </a:spcAft>
            </a:pPr>
            <a:r>
              <a:rPr lang="en-GB" kern="1200" dirty="0">
                <a:solidFill>
                  <a:schemeClr val="tx1"/>
                </a:solidFill>
                <a:latin typeface="Arial" panose="020B0604020202020204" pitchFamily="34" charset="0"/>
                <a:ea typeface="+mn-ea"/>
                <a:cs typeface="Arial" panose="020B0604020202020204" pitchFamily="34" charset="0"/>
              </a:rPr>
              <a:t>                                                                                                                            (Sir David Attenborough. 2019)</a:t>
            </a:r>
            <a:endParaRPr lang="en-GB" dirty="0">
              <a:latin typeface="Arial" panose="020B0604020202020204" pitchFamily="34" charset="0"/>
              <a:cs typeface="Arial" panose="020B0604020202020204" pitchFamily="34" charset="0"/>
            </a:endParaRPr>
          </a:p>
        </p:txBody>
      </p:sp>
      <p:pic>
        <p:nvPicPr>
          <p:cNvPr id="5122" name="Picture 2" descr="Image result for how does an unsustainable world look like">
            <a:extLst>
              <a:ext uri="{FF2B5EF4-FFF2-40B4-BE49-F238E27FC236}">
                <a16:creationId xmlns:a16="http://schemas.microsoft.com/office/drawing/2014/main" id="{1A9DF40C-2697-BD49-CFA7-88BB8E3B7CD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21014" y="3017039"/>
            <a:ext cx="2008513" cy="1199113"/>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how does an unsustainable world look like">
            <a:extLst>
              <a:ext uri="{FF2B5EF4-FFF2-40B4-BE49-F238E27FC236}">
                <a16:creationId xmlns:a16="http://schemas.microsoft.com/office/drawing/2014/main" id="{72BF3E8B-A950-C201-0A8C-7E5C822B319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531450" y="1075674"/>
            <a:ext cx="2029926" cy="139924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Image result for how does an unsustainable world look like animals">
            <a:extLst>
              <a:ext uri="{FF2B5EF4-FFF2-40B4-BE49-F238E27FC236}">
                <a16:creationId xmlns:a16="http://schemas.microsoft.com/office/drawing/2014/main" id="{8DD5E1F8-976C-B93D-BE09-A0E4C6C2E71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03646" y="2873629"/>
            <a:ext cx="1604118" cy="1276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9209465"/>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B3C25-73C1-450B-A769-910CA060FB1B}"/>
              </a:ext>
            </a:extLst>
          </p:cNvPr>
          <p:cNvSpPr>
            <a:spLocks noGrp="1"/>
          </p:cNvSpPr>
          <p:nvPr>
            <p:ph type="title"/>
          </p:nvPr>
        </p:nvSpPr>
        <p:spPr>
          <a:xfrm>
            <a:off x="647701" y="452718"/>
            <a:ext cx="4765226" cy="1400530"/>
          </a:xfrm>
        </p:spPr>
        <p:txBody>
          <a:bodyPr vert="horz" lIns="91440" tIns="45720" rIns="91440" bIns="45720" rtlCol="0" anchor="t">
            <a:normAutofit fontScale="90000"/>
          </a:bodyPr>
          <a:lstStyle/>
          <a:p>
            <a:pPr>
              <a:lnSpc>
                <a:spcPct val="90000"/>
              </a:lnSpc>
            </a:pPr>
            <a:r>
              <a:rPr lang="en-US" sz="3300" dirty="0">
                <a:highlight>
                  <a:srgbClr val="800080"/>
                </a:highlight>
              </a:rPr>
              <a:t>Why is sustainability important in youth work?</a:t>
            </a:r>
          </a:p>
        </p:txBody>
      </p:sp>
      <p:pic>
        <p:nvPicPr>
          <p:cNvPr id="6146" name="Picture 2" descr="Image result for youth work voices heard">
            <a:extLst>
              <a:ext uri="{FF2B5EF4-FFF2-40B4-BE49-F238E27FC236}">
                <a16:creationId xmlns:a16="http://schemas.microsoft.com/office/drawing/2014/main" id="{0756690B-AE82-A2B1-AF88-41EB07ACF7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863"/>
          <a:stretch/>
        </p:blipFill>
        <p:spPr bwMode="auto">
          <a:xfrm>
            <a:off x="6103423" y="-1"/>
            <a:ext cx="6087038" cy="342899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95878E7-2352-4BDB-92DD-5B867DEB06A2}"/>
              </a:ext>
            </a:extLst>
          </p:cNvPr>
          <p:cNvSpPr txBox="1"/>
          <p:nvPr/>
        </p:nvSpPr>
        <p:spPr>
          <a:xfrm>
            <a:off x="647701" y="2052918"/>
            <a:ext cx="4764245" cy="4195481"/>
          </a:xfrm>
          <a:prstGeom prst="rect">
            <a:avLst/>
          </a:prstGeom>
        </p:spPr>
        <p:txBody>
          <a:bodyPr vert="horz" lIns="91440" tIns="45720" rIns="91440" bIns="45720" rtlCol="0">
            <a:normAutofit fontScale="92500"/>
          </a:bodyPr>
          <a:lstStyle/>
          <a:p>
            <a:pPr>
              <a:spcBef>
                <a:spcPts val="1000"/>
              </a:spcBef>
              <a:buClr>
                <a:schemeClr val="accent1"/>
              </a:buClr>
              <a:buSzPct val="80000"/>
              <a:buFont typeface="Wingdings 3" charset="2"/>
              <a:buChar char=""/>
            </a:pPr>
            <a:endParaRPr lang="en-US" dirty="0">
              <a:latin typeface="+mj-lt"/>
              <a:ea typeface="+mj-ea"/>
              <a:cs typeface="+mj-cs"/>
            </a:endParaRPr>
          </a:p>
          <a:p>
            <a:pPr>
              <a:spcBef>
                <a:spcPts val="1000"/>
              </a:spcBef>
              <a:buClr>
                <a:schemeClr val="accent1"/>
              </a:buClr>
              <a:buSzPct val="80000"/>
              <a:buFont typeface="Wingdings 3" charset="2"/>
              <a:buChar char=""/>
            </a:pPr>
            <a:r>
              <a:rPr lang="en-US" dirty="0">
                <a:latin typeface="+mj-lt"/>
                <a:ea typeface="+mj-ea"/>
                <a:cs typeface="+mj-cs"/>
              </a:rPr>
              <a:t>Using non-formal education to deliver the importance of sustainability within the world they live in for young people is important.</a:t>
            </a:r>
          </a:p>
          <a:p>
            <a:pPr>
              <a:spcBef>
                <a:spcPts val="1000"/>
              </a:spcBef>
              <a:buClr>
                <a:schemeClr val="accent1"/>
              </a:buClr>
              <a:buSzPct val="80000"/>
              <a:buFont typeface="Wingdings 3" charset="2"/>
              <a:buChar char=""/>
            </a:pPr>
            <a:endParaRPr lang="en-US" dirty="0">
              <a:latin typeface="+mj-lt"/>
              <a:ea typeface="+mj-ea"/>
              <a:cs typeface="+mj-cs"/>
            </a:endParaRPr>
          </a:p>
          <a:p>
            <a:pPr>
              <a:spcBef>
                <a:spcPts val="1000"/>
              </a:spcBef>
              <a:buClr>
                <a:schemeClr val="accent1"/>
              </a:buClr>
              <a:buSzPct val="80000"/>
              <a:buFont typeface="Wingdings 3" charset="2"/>
              <a:buChar char=""/>
            </a:pPr>
            <a:r>
              <a:rPr lang="en-US" dirty="0">
                <a:latin typeface="+mj-lt"/>
                <a:ea typeface="+mj-ea"/>
                <a:cs typeface="+mj-cs"/>
              </a:rPr>
              <a:t>Youth workers help young people in their transition from adolescences into adulthood.</a:t>
            </a:r>
          </a:p>
          <a:p>
            <a:pPr>
              <a:spcBef>
                <a:spcPts val="1000"/>
              </a:spcBef>
              <a:buClr>
                <a:schemeClr val="accent1"/>
              </a:buClr>
              <a:buSzPct val="80000"/>
              <a:buFont typeface="Wingdings 3" charset="2"/>
              <a:buChar char=""/>
            </a:pPr>
            <a:endParaRPr lang="en-US" dirty="0">
              <a:latin typeface="+mj-lt"/>
              <a:ea typeface="+mj-ea"/>
              <a:cs typeface="+mj-cs"/>
            </a:endParaRPr>
          </a:p>
          <a:p>
            <a:pPr>
              <a:spcBef>
                <a:spcPts val="1000"/>
              </a:spcBef>
              <a:buClr>
                <a:schemeClr val="accent1"/>
              </a:buClr>
              <a:buSzPct val="80000"/>
              <a:buFont typeface="Wingdings 3" charset="2"/>
              <a:buChar char=""/>
            </a:pPr>
            <a:r>
              <a:rPr lang="en-US" dirty="0">
                <a:latin typeface="+mj-lt"/>
                <a:ea typeface="+mj-ea"/>
                <a:cs typeface="+mj-cs"/>
              </a:rPr>
              <a:t>Enabling young people’s voices to be heard and promoting their rights, especially in the decision making processes that effect them. UNICEF (2021).</a:t>
            </a:r>
          </a:p>
          <a:p>
            <a:pPr>
              <a:spcBef>
                <a:spcPts val="1000"/>
              </a:spcBef>
              <a:buClr>
                <a:schemeClr val="accent1"/>
              </a:buClr>
              <a:buSzPct val="80000"/>
              <a:buFont typeface="Wingdings 3" charset="2"/>
              <a:buChar char=""/>
            </a:pPr>
            <a:endParaRPr lang="en-US" dirty="0">
              <a:latin typeface="+mj-lt"/>
              <a:ea typeface="+mj-ea"/>
              <a:cs typeface="+mj-cs"/>
            </a:endParaRPr>
          </a:p>
          <a:p>
            <a:pPr>
              <a:spcBef>
                <a:spcPts val="1000"/>
              </a:spcBef>
              <a:buClr>
                <a:schemeClr val="accent1"/>
              </a:buClr>
              <a:buSzPct val="80000"/>
              <a:buFont typeface="Wingdings 3" charset="2"/>
              <a:buChar char=""/>
            </a:pPr>
            <a:endParaRPr lang="en-US" dirty="0">
              <a:latin typeface="+mj-lt"/>
              <a:ea typeface="+mj-ea"/>
              <a:cs typeface="+mj-cs"/>
            </a:endParaRPr>
          </a:p>
        </p:txBody>
      </p:sp>
      <p:pic>
        <p:nvPicPr>
          <p:cNvPr id="6148" name="Picture 4" descr="Image result for youth worker ">
            <a:extLst>
              <a:ext uri="{FF2B5EF4-FFF2-40B4-BE49-F238E27FC236}">
                <a16:creationId xmlns:a16="http://schemas.microsoft.com/office/drawing/2014/main" id="{98AA8991-6129-251D-E5AC-0CC90C8F1FE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957" r="1" b="7311"/>
          <a:stretch/>
        </p:blipFill>
        <p:spPr bwMode="auto">
          <a:xfrm>
            <a:off x="6103423" y="3428999"/>
            <a:ext cx="6087038" cy="34285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2030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C7D045-1BC6-9F08-C31C-C24BFBC803F8}"/>
              </a:ext>
            </a:extLst>
          </p:cNvPr>
          <p:cNvSpPr txBox="1"/>
          <p:nvPr/>
        </p:nvSpPr>
        <p:spPr>
          <a:xfrm>
            <a:off x="1412240" y="2818676"/>
            <a:ext cx="9702800" cy="2062103"/>
          </a:xfrm>
          <a:prstGeom prst="rect">
            <a:avLst/>
          </a:prstGeom>
          <a:noFill/>
        </p:spPr>
        <p:txBody>
          <a:bodyPr wrap="square">
            <a:spAutoFit/>
          </a:bodyPr>
          <a:lstStyle/>
          <a:p>
            <a:pPr algn="ctr"/>
            <a:r>
              <a:rPr lang="en-GB" sz="3200" b="0" i="1" dirty="0">
                <a:solidFill>
                  <a:schemeClr val="bg1"/>
                </a:solidFill>
                <a:effectLst/>
                <a:latin typeface="Arial" panose="020B0604020202020204" pitchFamily="34" charset="0"/>
                <a:cs typeface="Arial" panose="020B0604020202020204" pitchFamily="34" charset="0"/>
              </a:rPr>
              <a:t>You might think that we are too young to know about the risks and realities of climate change. But we see its effects in our daily lives.</a:t>
            </a:r>
          </a:p>
          <a:p>
            <a:r>
              <a:rPr lang="en-GB" sz="3200" dirty="0">
                <a:solidFill>
                  <a:schemeClr val="bg1"/>
                </a:solidFill>
                <a:latin typeface="Arial" panose="020B0604020202020204" pitchFamily="34" charset="0"/>
                <a:cs typeface="Arial" panose="020B0604020202020204" pitchFamily="34" charset="0"/>
              </a:rPr>
              <a:t>(Gertrude, 16, Tanzania, </a:t>
            </a:r>
            <a:r>
              <a:rPr lang="en-GB" sz="3200" dirty="0" err="1">
                <a:solidFill>
                  <a:schemeClr val="bg1"/>
                </a:solidFill>
                <a:latin typeface="Arial" panose="020B0604020202020204" pitchFamily="34" charset="0"/>
                <a:cs typeface="Arial" panose="020B0604020202020204" pitchFamily="34" charset="0"/>
              </a:rPr>
              <a:t>Uncef</a:t>
            </a:r>
            <a:r>
              <a:rPr lang="en-GB" sz="3200" dirty="0">
                <a:solidFill>
                  <a:schemeClr val="bg1"/>
                </a:solidFill>
                <a:latin typeface="Arial" panose="020B0604020202020204" pitchFamily="34" charset="0"/>
                <a:cs typeface="Arial" panose="020B0604020202020204" pitchFamily="34" charset="0"/>
              </a:rPr>
              <a:t>, 2021)</a:t>
            </a:r>
          </a:p>
        </p:txBody>
      </p:sp>
    </p:spTree>
    <p:extLst>
      <p:ext uri="{BB962C8B-B14F-4D97-AF65-F5344CB8AC3E}">
        <p14:creationId xmlns:p14="http://schemas.microsoft.com/office/powerpoint/2010/main" val="4244966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greta thunberg">
            <a:extLst>
              <a:ext uri="{FF2B5EF4-FFF2-40B4-BE49-F238E27FC236}">
                <a16:creationId xmlns:a16="http://schemas.microsoft.com/office/drawing/2014/main" id="{0B1AEC04-4753-1F6A-80A8-D079E521CA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9457" y="1286284"/>
            <a:ext cx="3642632" cy="405724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5CE8CFD-DA67-C8A2-FD67-E8E5C047E3EB}"/>
              </a:ext>
            </a:extLst>
          </p:cNvPr>
          <p:cNvSpPr txBox="1"/>
          <p:nvPr/>
        </p:nvSpPr>
        <p:spPr>
          <a:xfrm>
            <a:off x="5366657" y="2391574"/>
            <a:ext cx="6096000" cy="3416320"/>
          </a:xfrm>
          <a:prstGeom prst="rect">
            <a:avLst/>
          </a:prstGeom>
          <a:noFill/>
        </p:spPr>
        <p:txBody>
          <a:bodyPr wrap="square">
            <a:spAutoFit/>
          </a:bodyPr>
          <a:lstStyle/>
          <a:p>
            <a:pPr algn="l" fontAlgn="base"/>
            <a:r>
              <a:rPr lang="en-GB" sz="3600" b="1" i="0" dirty="0">
                <a:solidFill>
                  <a:srgbClr val="141414"/>
                </a:solidFill>
                <a:effectLst/>
                <a:latin typeface="ReithSans"/>
              </a:rPr>
              <a:t>"The eyes of all future generations are upon you. And if you choose to fail us, I say - we will never forgive you." – (UN Climate Summit, New York, 23 September 2019)</a:t>
            </a:r>
          </a:p>
        </p:txBody>
      </p:sp>
    </p:spTree>
    <p:extLst>
      <p:ext uri="{BB962C8B-B14F-4D97-AF65-F5344CB8AC3E}">
        <p14:creationId xmlns:p14="http://schemas.microsoft.com/office/powerpoint/2010/main" val="3958288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5C107A4-C6EF-4ECF-997C-CF07E6A58EB5}"/>
              </a:ext>
            </a:extLst>
          </p:cNvPr>
          <p:cNvPicPr>
            <a:picLocks noChangeAspect="1"/>
          </p:cNvPicPr>
          <p:nvPr/>
        </p:nvPicPr>
        <p:blipFill rotWithShape="1">
          <a:blip r:embed="rId2"/>
          <a:srcRect l="12953"/>
          <a:stretch/>
        </p:blipFill>
        <p:spPr>
          <a:xfrm>
            <a:off x="5100950" y="699187"/>
            <a:ext cx="5241930" cy="5247202"/>
          </a:xfrm>
          <a:prstGeom prst="rect">
            <a:avLst/>
          </a:prstGeom>
        </p:spPr>
      </p:pic>
      <p:pic>
        <p:nvPicPr>
          <p:cNvPr id="8" name="Picture 7">
            <a:extLst>
              <a:ext uri="{FF2B5EF4-FFF2-40B4-BE49-F238E27FC236}">
                <a16:creationId xmlns:a16="http://schemas.microsoft.com/office/drawing/2014/main" id="{0F729A50-EBC1-4A60-A860-91C1BF70B782}"/>
              </a:ext>
            </a:extLst>
          </p:cNvPr>
          <p:cNvPicPr>
            <a:picLocks noChangeAspect="1"/>
          </p:cNvPicPr>
          <p:nvPr/>
        </p:nvPicPr>
        <p:blipFill>
          <a:blip r:embed="rId3"/>
          <a:stretch>
            <a:fillRect/>
          </a:stretch>
        </p:blipFill>
        <p:spPr>
          <a:xfrm>
            <a:off x="1738655" y="3445926"/>
            <a:ext cx="2336753" cy="1921565"/>
          </a:xfrm>
          <a:prstGeom prst="rect">
            <a:avLst/>
          </a:prstGeom>
        </p:spPr>
      </p:pic>
      <p:pic>
        <p:nvPicPr>
          <p:cNvPr id="7170" name="Picture 2" descr="Image result for uncrc">
            <a:extLst>
              <a:ext uri="{FF2B5EF4-FFF2-40B4-BE49-F238E27FC236}">
                <a16:creationId xmlns:a16="http://schemas.microsoft.com/office/drawing/2014/main" id="{8458AEEA-3BFB-3484-0F8F-D309706FC9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01424" y="1141407"/>
            <a:ext cx="2522418" cy="1690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49000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A63EBE0-E7A5-47EF-A6D4-3026874445D1}"/>
              </a:ext>
            </a:extLst>
          </p:cNvPr>
          <p:cNvSpPr>
            <a:spLocks noGrp="1"/>
          </p:cNvSpPr>
          <p:nvPr>
            <p:ph type="body" sz="half" idx="2"/>
          </p:nvPr>
        </p:nvSpPr>
        <p:spPr>
          <a:xfrm>
            <a:off x="128794" y="294640"/>
            <a:ext cx="8825659" cy="1442720"/>
          </a:xfrm>
        </p:spPr>
        <p:txBody>
          <a:bodyPr>
            <a:normAutofit lnSpcReduction="10000"/>
          </a:bodyPr>
          <a:lstStyle/>
          <a:p>
            <a:r>
              <a:rPr lang="en-GB" sz="3200" dirty="0">
                <a:highlight>
                  <a:srgbClr val="008080"/>
                </a:highlight>
              </a:rPr>
              <a:t>Young people have ranked climate change as the most serious issue facing the world today.</a:t>
            </a:r>
          </a:p>
        </p:txBody>
      </p:sp>
      <p:pic>
        <p:nvPicPr>
          <p:cNvPr id="2" name="Online Media 1" title="Young people have ranked climate change as the most serious issue facing the world today">
            <a:hlinkClick r:id="rId3"/>
            <a:extLst>
              <a:ext uri="{FF2B5EF4-FFF2-40B4-BE49-F238E27FC236}">
                <a16:creationId xmlns:a16="http://schemas.microsoft.com/office/drawing/2014/main" id="{F8C42D58-E65C-551C-2754-E5E350F05E2A}"/>
              </a:ext>
            </a:extLst>
          </p:cNvPr>
          <p:cNvPicPr>
            <a:picLocks noRot="1" noChangeAspect="1"/>
          </p:cNvPicPr>
          <p:nvPr>
            <a:videoFile r:link="rId1"/>
          </p:nvPr>
        </p:nvPicPr>
        <p:blipFill>
          <a:blip r:embed="rId4"/>
          <a:stretch>
            <a:fillRect/>
          </a:stretch>
        </p:blipFill>
        <p:spPr>
          <a:xfrm>
            <a:off x="479647" y="1915839"/>
            <a:ext cx="5912763" cy="3026322"/>
          </a:xfrm>
          <a:prstGeom prst="rect">
            <a:avLst/>
          </a:prstGeom>
        </p:spPr>
      </p:pic>
      <p:sp>
        <p:nvSpPr>
          <p:cNvPr id="4" name="TextBox 3">
            <a:extLst>
              <a:ext uri="{FF2B5EF4-FFF2-40B4-BE49-F238E27FC236}">
                <a16:creationId xmlns:a16="http://schemas.microsoft.com/office/drawing/2014/main" id="{1DBD8091-7CBE-CDDC-2E45-E29838322E66}"/>
              </a:ext>
            </a:extLst>
          </p:cNvPr>
          <p:cNvSpPr txBox="1"/>
          <p:nvPr/>
        </p:nvSpPr>
        <p:spPr>
          <a:xfrm>
            <a:off x="8335926" y="5993042"/>
            <a:ext cx="3604437" cy="369332"/>
          </a:xfrm>
          <a:prstGeom prst="rect">
            <a:avLst/>
          </a:prstGeom>
          <a:noFill/>
        </p:spPr>
        <p:txBody>
          <a:bodyPr wrap="square" rtlCol="0">
            <a:spAutoFit/>
          </a:bodyPr>
          <a:lstStyle/>
          <a:p>
            <a:r>
              <a:rPr lang="en-GB" dirty="0"/>
              <a:t>(World economic forum)</a:t>
            </a:r>
          </a:p>
        </p:txBody>
      </p:sp>
      <p:sp>
        <p:nvSpPr>
          <p:cNvPr id="5" name="TextBox 4">
            <a:extLst>
              <a:ext uri="{FF2B5EF4-FFF2-40B4-BE49-F238E27FC236}">
                <a16:creationId xmlns:a16="http://schemas.microsoft.com/office/drawing/2014/main" id="{83620E1D-0A78-EC4D-6B8F-70BEC4D3BB5B}"/>
              </a:ext>
            </a:extLst>
          </p:cNvPr>
          <p:cNvSpPr txBox="1"/>
          <p:nvPr/>
        </p:nvSpPr>
        <p:spPr>
          <a:xfrm>
            <a:off x="7081520" y="2092960"/>
            <a:ext cx="4630833" cy="2585323"/>
          </a:xfrm>
          <a:prstGeom prst="rect">
            <a:avLst/>
          </a:prstGeom>
          <a:noFill/>
        </p:spPr>
        <p:txBody>
          <a:bodyPr wrap="square" rtlCol="0">
            <a:spAutoFit/>
          </a:bodyPr>
          <a:lstStyle/>
          <a:p>
            <a:r>
              <a:rPr lang="en-GB" dirty="0">
                <a:hlinkClick r:id="rId3"/>
              </a:rPr>
              <a:t>Young people have ranked climate change as the most serious issue facing the world today (youtube.com)</a:t>
            </a:r>
            <a:endParaRPr lang="en-GB" dirty="0"/>
          </a:p>
          <a:p>
            <a:endParaRPr lang="en-GB" dirty="0"/>
          </a:p>
          <a:p>
            <a:r>
              <a:rPr lang="en-GB" dirty="0">
                <a:hlinkClick r:id="rId3"/>
              </a:rPr>
              <a:t>https://www.youtube.com/watch?v=alA4-olp7-g</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130464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67F9F0AB-304B-49FD-B58B-23AD1A80841B}"/>
              </a:ext>
            </a:extLst>
          </p:cNvPr>
          <p:cNvSpPr txBox="1"/>
          <p:nvPr/>
        </p:nvSpPr>
        <p:spPr>
          <a:xfrm>
            <a:off x="646111" y="452718"/>
            <a:ext cx="9404723" cy="1180711"/>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4800" dirty="0">
                <a:solidFill>
                  <a:schemeClr val="tx2"/>
                </a:solidFill>
                <a:latin typeface="+mj-lt"/>
                <a:ea typeface="+mj-ea"/>
                <a:cs typeface="+mj-cs"/>
              </a:rPr>
              <a:t>Youth Activism</a:t>
            </a:r>
          </a:p>
        </p:txBody>
      </p:sp>
      <p:sp>
        <p:nvSpPr>
          <p:cNvPr id="11" name="TextBox 10">
            <a:extLst>
              <a:ext uri="{FF2B5EF4-FFF2-40B4-BE49-F238E27FC236}">
                <a16:creationId xmlns:a16="http://schemas.microsoft.com/office/drawing/2014/main" id="{4DBE8E45-A7B1-4EE6-9D8B-E828C1A1DBD7}"/>
              </a:ext>
            </a:extLst>
          </p:cNvPr>
          <p:cNvSpPr txBox="1"/>
          <p:nvPr/>
        </p:nvSpPr>
        <p:spPr>
          <a:xfrm>
            <a:off x="643855" y="2548281"/>
            <a:ext cx="5114093" cy="3654389"/>
          </a:xfrm>
          <a:prstGeom prst="rect">
            <a:avLst/>
          </a:prstGeom>
        </p:spPr>
        <p:txBody>
          <a:bodyPr vert="horz" lIns="91440" tIns="45720" rIns="91440" bIns="45720" rtlCol="0">
            <a:normAutofit/>
          </a:bodyPr>
          <a:lstStyle/>
          <a:p>
            <a:pPr>
              <a:spcBef>
                <a:spcPts val="1000"/>
              </a:spcBef>
              <a:buClr>
                <a:schemeClr val="accent1"/>
              </a:buClr>
              <a:buSzPct val="80000"/>
            </a:pPr>
            <a:r>
              <a:rPr lang="en-US" dirty="0">
                <a:solidFill>
                  <a:schemeClr val="bg1"/>
                </a:solidFill>
                <a:latin typeface="+mj-lt"/>
                <a:ea typeface="+mj-ea"/>
                <a:cs typeface="+mj-cs"/>
              </a:rPr>
              <a:t>“Addressing barriers between young people and those in position of power can involve youth workers in a variety of roles. Acting as a advocate, youth workers can create links between young people and the decision makers”                                                                                                                                               (Sapin, 2013).</a:t>
            </a:r>
          </a:p>
        </p:txBody>
      </p:sp>
      <p:pic>
        <p:nvPicPr>
          <p:cNvPr id="9" name="Picture 8" descr="A screenshot of a website&#10;&#10;Description automatically generated">
            <a:extLst>
              <a:ext uri="{FF2B5EF4-FFF2-40B4-BE49-F238E27FC236}">
                <a16:creationId xmlns:a16="http://schemas.microsoft.com/office/drawing/2014/main" id="{6815DE07-43DF-4ADC-93EE-37D0AD0E5CAD}"/>
              </a:ext>
            </a:extLst>
          </p:cNvPr>
          <p:cNvPicPr>
            <a:picLocks noChangeAspect="1"/>
          </p:cNvPicPr>
          <p:nvPr/>
        </p:nvPicPr>
        <p:blipFill rotWithShape="1">
          <a:blip r:embed="rId3"/>
          <a:srcRect t="32740" r="2824" b="18667"/>
          <a:stretch/>
        </p:blipFill>
        <p:spPr>
          <a:xfrm>
            <a:off x="8904960" y="2897662"/>
            <a:ext cx="2638583" cy="1048944"/>
          </a:xfrm>
          <a:prstGeom prst="rect">
            <a:avLst/>
          </a:prstGeom>
          <a:effectLst/>
        </p:spPr>
      </p:pic>
      <p:pic>
        <p:nvPicPr>
          <p:cNvPr id="8196" name="Picture 4" descr="19-year-old Swedish activist Greta Thunberg is one of the most high-profile Gen Z voices, whom experts believe has inspired other young people to take action (Credit: Alamy)">
            <a:extLst>
              <a:ext uri="{FF2B5EF4-FFF2-40B4-BE49-F238E27FC236}">
                <a16:creationId xmlns:a16="http://schemas.microsoft.com/office/drawing/2014/main" id="{AB5E4EC2-E836-C7E6-AEFA-BB090C0E10F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91916" y="4582124"/>
            <a:ext cx="2654905" cy="1493384"/>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8194" name="Picture 2" descr="Elijah McKenzie-Jackson began his activist journey at age 10 (Credit: Pamela Elizarraras Acitores)">
            <a:extLst>
              <a:ext uri="{FF2B5EF4-FFF2-40B4-BE49-F238E27FC236}">
                <a16:creationId xmlns:a16="http://schemas.microsoft.com/office/drawing/2014/main" id="{5D1E82DC-5551-3B36-E654-D78B7C490B3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904960" y="4586715"/>
            <a:ext cx="2638583" cy="1484202"/>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0EE8893-1E5B-CD98-D3E4-2CCEF3F569F7}"/>
              </a:ext>
            </a:extLst>
          </p:cNvPr>
          <p:cNvSpPr txBox="1"/>
          <p:nvPr/>
        </p:nvSpPr>
        <p:spPr>
          <a:xfrm>
            <a:off x="447040" y="4775200"/>
            <a:ext cx="5114093" cy="590931"/>
          </a:xfrm>
          <a:prstGeom prst="rect">
            <a:avLst/>
          </a:prstGeom>
          <a:noFill/>
        </p:spPr>
        <p:txBody>
          <a:bodyPr wrap="square" rtlCol="0">
            <a:spAutoFit/>
          </a:bodyPr>
          <a:lstStyle/>
          <a:p>
            <a:pPr>
              <a:lnSpc>
                <a:spcPct val="90000"/>
              </a:lnSpc>
              <a:spcBef>
                <a:spcPct val="0"/>
              </a:spcBef>
              <a:spcAft>
                <a:spcPts val="600"/>
              </a:spcAft>
            </a:pPr>
            <a:r>
              <a:rPr lang="en-US" sz="1800" dirty="0">
                <a:solidFill>
                  <a:schemeClr val="bg1"/>
                </a:solidFill>
                <a:latin typeface="+mj-lt"/>
                <a:ea typeface="+mj-ea"/>
                <a:cs typeface="+mj-cs"/>
              </a:rPr>
              <a:t>(Gen Z – How young people are changing Activism, BBC, 2022)</a:t>
            </a:r>
          </a:p>
        </p:txBody>
      </p:sp>
      <p:pic>
        <p:nvPicPr>
          <p:cNvPr id="2050" name="Picture 2" descr="Image result for racial justice black lives matter">
            <a:extLst>
              <a:ext uri="{FF2B5EF4-FFF2-40B4-BE49-F238E27FC236}">
                <a16:creationId xmlns:a16="http://schemas.microsoft.com/office/drawing/2014/main" id="{42EE29BF-2D87-E0E7-58AA-1A0AC05E771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54763" y="1374856"/>
            <a:ext cx="2752725" cy="257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77398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CB3A0-498B-41C1-BE57-24D8FCB73B28}"/>
              </a:ext>
            </a:extLst>
          </p:cNvPr>
          <p:cNvSpPr>
            <a:spLocks noGrp="1"/>
          </p:cNvSpPr>
          <p:nvPr>
            <p:ph type="title"/>
          </p:nvPr>
        </p:nvSpPr>
        <p:spPr>
          <a:xfrm>
            <a:off x="648930" y="629267"/>
            <a:ext cx="9252154" cy="1016654"/>
          </a:xfrm>
        </p:spPr>
        <p:txBody>
          <a:bodyPr vert="horz" lIns="91440" tIns="45720" rIns="91440" bIns="45720" rtlCol="0" anchor="t">
            <a:normAutofit/>
          </a:bodyPr>
          <a:lstStyle/>
          <a:p>
            <a:r>
              <a:rPr lang="en-US" sz="4200" dirty="0">
                <a:highlight>
                  <a:srgbClr val="800080"/>
                </a:highlight>
              </a:rPr>
              <a:t>Ethical Considerations.</a:t>
            </a:r>
          </a:p>
        </p:txBody>
      </p:sp>
      <p:pic>
        <p:nvPicPr>
          <p:cNvPr id="6" name="Picture 5" descr="A word cloud with colorful text&#10;&#10;Description automatically generated">
            <a:extLst>
              <a:ext uri="{FF2B5EF4-FFF2-40B4-BE49-F238E27FC236}">
                <a16:creationId xmlns:a16="http://schemas.microsoft.com/office/drawing/2014/main" id="{34577262-DED7-46EA-B723-9FA7D0971A69}"/>
              </a:ext>
            </a:extLst>
          </p:cNvPr>
          <p:cNvPicPr>
            <a:picLocks noChangeAspect="1"/>
          </p:cNvPicPr>
          <p:nvPr/>
        </p:nvPicPr>
        <p:blipFill>
          <a:blip r:embed="rId3"/>
          <a:stretch>
            <a:fillRect/>
          </a:stretch>
        </p:blipFill>
        <p:spPr>
          <a:xfrm>
            <a:off x="653484" y="2458721"/>
            <a:ext cx="3413845" cy="3796088"/>
          </a:xfrm>
          <a:prstGeom prst="rect">
            <a:avLst/>
          </a:prstGeom>
          <a:effectLst/>
        </p:spPr>
      </p:pic>
      <p:sp>
        <p:nvSpPr>
          <p:cNvPr id="5" name="TextBox 4">
            <a:extLst>
              <a:ext uri="{FF2B5EF4-FFF2-40B4-BE49-F238E27FC236}">
                <a16:creationId xmlns:a16="http://schemas.microsoft.com/office/drawing/2014/main" id="{78A578DF-D2FD-48B6-886C-16932E7353E8}"/>
              </a:ext>
            </a:extLst>
          </p:cNvPr>
          <p:cNvSpPr txBox="1"/>
          <p:nvPr/>
        </p:nvSpPr>
        <p:spPr>
          <a:xfrm>
            <a:off x="1381760" y="6138140"/>
            <a:ext cx="4145280" cy="369332"/>
          </a:xfrm>
          <a:prstGeom prst="rect">
            <a:avLst/>
          </a:prstGeom>
          <a:noFill/>
        </p:spPr>
        <p:txBody>
          <a:bodyPr wrap="square" rtlCol="0">
            <a:spAutoFit/>
          </a:bodyPr>
          <a:lstStyle/>
          <a:p>
            <a:pPr>
              <a:spcAft>
                <a:spcPts val="600"/>
              </a:spcAft>
            </a:pPr>
            <a:r>
              <a:rPr lang="en-GB" dirty="0"/>
              <a:t>(National Youth Agency. 2004)</a:t>
            </a:r>
          </a:p>
        </p:txBody>
      </p:sp>
      <p:sp>
        <p:nvSpPr>
          <p:cNvPr id="7" name="TextBox 6">
            <a:extLst>
              <a:ext uri="{FF2B5EF4-FFF2-40B4-BE49-F238E27FC236}">
                <a16:creationId xmlns:a16="http://schemas.microsoft.com/office/drawing/2014/main" id="{5DE017B1-AF66-4E60-A63E-F70422F73FC2}"/>
              </a:ext>
            </a:extLst>
          </p:cNvPr>
          <p:cNvSpPr txBox="1"/>
          <p:nvPr/>
        </p:nvSpPr>
        <p:spPr>
          <a:xfrm>
            <a:off x="8709478" y="6254809"/>
            <a:ext cx="3563489" cy="369332"/>
          </a:xfrm>
          <a:prstGeom prst="rect">
            <a:avLst/>
          </a:prstGeom>
          <a:noFill/>
        </p:spPr>
        <p:txBody>
          <a:bodyPr wrap="square" rtlCol="0">
            <a:spAutoFit/>
          </a:bodyPr>
          <a:lstStyle/>
          <a:p>
            <a:r>
              <a:rPr lang="en-GB" dirty="0">
                <a:solidFill>
                  <a:schemeClr val="bg1"/>
                </a:solidFill>
              </a:rPr>
              <a:t>(National Youth Agency. 2004)</a:t>
            </a:r>
          </a:p>
        </p:txBody>
      </p:sp>
      <p:graphicFrame>
        <p:nvGraphicFramePr>
          <p:cNvPr id="81" name="TextBox 3">
            <a:extLst>
              <a:ext uri="{FF2B5EF4-FFF2-40B4-BE49-F238E27FC236}">
                <a16:creationId xmlns:a16="http://schemas.microsoft.com/office/drawing/2014/main" id="{046489FC-C884-3DCF-7967-E90B14E835B3}"/>
              </a:ext>
            </a:extLst>
          </p:cNvPr>
          <p:cNvGraphicFramePr/>
          <p:nvPr>
            <p:extLst>
              <p:ext uri="{D42A27DB-BD31-4B8C-83A1-F6EECF244321}">
                <p14:modId xmlns:p14="http://schemas.microsoft.com/office/powerpoint/2010/main" val="2395853294"/>
              </p:ext>
            </p:extLst>
          </p:nvPr>
        </p:nvGraphicFramePr>
        <p:xfrm>
          <a:off x="4577850" y="1908690"/>
          <a:ext cx="7154279" cy="47493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532410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A87C7-78A6-4E32-9503-24560D09D7BF}"/>
              </a:ext>
            </a:extLst>
          </p:cNvPr>
          <p:cNvSpPr>
            <a:spLocks noGrp="1"/>
          </p:cNvSpPr>
          <p:nvPr>
            <p:ph type="title"/>
          </p:nvPr>
        </p:nvSpPr>
        <p:spPr>
          <a:xfrm>
            <a:off x="5497377" y="1067342"/>
            <a:ext cx="5938065" cy="3066507"/>
          </a:xfrm>
        </p:spPr>
        <p:txBody>
          <a:bodyPr vert="horz" lIns="91440" tIns="45720" rIns="91440" bIns="45720" rtlCol="0" anchor="b">
            <a:normAutofit/>
          </a:bodyPr>
          <a:lstStyle/>
          <a:p>
            <a:pPr>
              <a:lnSpc>
                <a:spcPct val="90000"/>
              </a:lnSpc>
            </a:pPr>
            <a:r>
              <a:rPr lang="en-US" sz="2200" dirty="0">
                <a:effectLst/>
              </a:rPr>
              <a:t>The power of education extends beyond the development of skills we need for economic success. It can contribute to nation-building and reconciliation. We are steadily but surely introducing education that enables our children to exploit their similarities and common goals, while appreciating the strength in their diversity.</a:t>
            </a:r>
            <a:endParaRPr lang="en-US" sz="2200" dirty="0">
              <a:highlight>
                <a:srgbClr val="008080"/>
              </a:highlight>
            </a:endParaRPr>
          </a:p>
        </p:txBody>
      </p:sp>
      <p:sp>
        <p:nvSpPr>
          <p:cNvPr id="5" name="TextBox 4">
            <a:extLst>
              <a:ext uri="{FF2B5EF4-FFF2-40B4-BE49-F238E27FC236}">
                <a16:creationId xmlns:a16="http://schemas.microsoft.com/office/drawing/2014/main" id="{D94953F0-98B4-434D-A88F-4D236369C014}"/>
              </a:ext>
            </a:extLst>
          </p:cNvPr>
          <p:cNvSpPr txBox="1"/>
          <p:nvPr/>
        </p:nvSpPr>
        <p:spPr>
          <a:xfrm>
            <a:off x="5606234" y="4588329"/>
            <a:ext cx="5938065" cy="1621970"/>
          </a:xfrm>
          <a:prstGeom prst="rect">
            <a:avLst/>
          </a:prstGeom>
        </p:spPr>
        <p:txBody>
          <a:bodyPr vert="horz" lIns="91440" tIns="45720" rIns="91440" bIns="45720" rtlCol="0" anchor="t">
            <a:normAutofit/>
          </a:bodyPr>
          <a:lstStyle/>
          <a:p>
            <a:pPr>
              <a:spcBef>
                <a:spcPts val="1000"/>
              </a:spcBef>
              <a:buClr>
                <a:schemeClr val="accent1"/>
              </a:buClr>
              <a:buSzPct val="80000"/>
            </a:pPr>
            <a:r>
              <a:rPr kumimoji="0" lang="en-US" u="none" strike="noStrike" cap="all" spc="0" normalizeH="0" baseline="0" noProof="0">
                <a:ln>
                  <a:noFill/>
                </a:ln>
                <a:solidFill>
                  <a:schemeClr val="accent1"/>
                </a:solidFill>
                <a:effectLst/>
                <a:uLnTx/>
                <a:uFillTx/>
                <a:latin typeface="+mj-lt"/>
                <a:ea typeface="+mj-ea"/>
                <a:cs typeface="+mj-cs"/>
              </a:rPr>
              <a:t>(Valerie Strauss, The Washington post)</a:t>
            </a:r>
            <a:endParaRPr lang="en-US" cap="all">
              <a:solidFill>
                <a:schemeClr val="accent1"/>
              </a:solidFill>
              <a:latin typeface="+mj-lt"/>
              <a:ea typeface="+mj-ea"/>
              <a:cs typeface="+mj-cs"/>
            </a:endParaRPr>
          </a:p>
        </p:txBody>
      </p:sp>
      <p:pic>
        <p:nvPicPr>
          <p:cNvPr id="9218" name="Picture 2" descr="Image result for nelson mandela on the power of education">
            <a:extLst>
              <a:ext uri="{FF2B5EF4-FFF2-40B4-BE49-F238E27FC236}">
                <a16:creationId xmlns:a16="http://schemas.microsoft.com/office/drawing/2014/main" id="{6957B8C5-3AC5-BD56-BE0D-D10883111F6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5392" y="1067342"/>
            <a:ext cx="3677729" cy="4728508"/>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FCD1FE0-6BF3-405D-BF0A-2F3BDD07F91C}"/>
              </a:ext>
            </a:extLst>
          </p:cNvPr>
          <p:cNvSpPr txBox="1"/>
          <p:nvPr/>
        </p:nvSpPr>
        <p:spPr>
          <a:xfrm>
            <a:off x="5577574" y="1605280"/>
            <a:ext cx="4767471" cy="4623454"/>
          </a:xfrm>
          <a:prstGeom prst="rect">
            <a:avLst/>
          </a:prstGeom>
        </p:spPr>
        <p:txBody>
          <a:bodyPr vert="horz" lIns="91440" tIns="45720" rIns="91440" bIns="45720" rtlCol="0">
            <a:normAutofit/>
          </a:bodyPr>
          <a:lstStyle/>
          <a:p>
            <a:pPr fontAlgn="base">
              <a:lnSpc>
                <a:spcPct val="90000"/>
              </a:lnSpc>
              <a:spcBef>
                <a:spcPts val="1000"/>
              </a:spcBef>
              <a:buClr>
                <a:schemeClr val="accent1"/>
              </a:buClr>
              <a:buSzPct val="80000"/>
            </a:pPr>
            <a:endParaRPr lang="en-US" sz="2000" dirty="0">
              <a:effectLst/>
              <a:latin typeface="+mj-lt"/>
              <a:ea typeface="+mj-ea"/>
              <a:cs typeface="+mj-cs"/>
            </a:endParaRPr>
          </a:p>
        </p:txBody>
      </p:sp>
    </p:spTree>
    <p:extLst>
      <p:ext uri="{BB962C8B-B14F-4D97-AF65-F5344CB8AC3E}">
        <p14:creationId xmlns:p14="http://schemas.microsoft.com/office/powerpoint/2010/main" val="36967374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49E66-CB93-4F89-8713-B37B2719F1D8}"/>
              </a:ext>
            </a:extLst>
          </p:cNvPr>
          <p:cNvSpPr>
            <a:spLocks noGrp="1"/>
          </p:cNvSpPr>
          <p:nvPr>
            <p:ph type="title"/>
          </p:nvPr>
        </p:nvSpPr>
        <p:spPr>
          <a:xfrm>
            <a:off x="355600" y="279998"/>
            <a:ext cx="5234994" cy="1400530"/>
          </a:xfrm>
        </p:spPr>
        <p:txBody>
          <a:bodyPr/>
          <a:lstStyle/>
          <a:p>
            <a:pPr algn="ctr"/>
            <a:r>
              <a:rPr lang="en-GB" dirty="0">
                <a:highlight>
                  <a:srgbClr val="800080"/>
                </a:highlight>
              </a:rPr>
              <a:t>The 5 Pillars of Youth </a:t>
            </a:r>
            <a:br>
              <a:rPr lang="en-GB" dirty="0">
                <a:highlight>
                  <a:srgbClr val="800080"/>
                </a:highlight>
              </a:rPr>
            </a:br>
            <a:r>
              <a:rPr lang="en-GB" dirty="0">
                <a:highlight>
                  <a:srgbClr val="800080"/>
                </a:highlight>
              </a:rPr>
              <a:t>Work.</a:t>
            </a:r>
            <a:br>
              <a:rPr lang="en-GB" dirty="0"/>
            </a:br>
            <a:br>
              <a:rPr lang="en-GB" dirty="0"/>
            </a:br>
            <a:endParaRPr lang="en-GB" dirty="0"/>
          </a:p>
        </p:txBody>
      </p:sp>
      <p:pic>
        <p:nvPicPr>
          <p:cNvPr id="4" name="Picture 3">
            <a:extLst>
              <a:ext uri="{FF2B5EF4-FFF2-40B4-BE49-F238E27FC236}">
                <a16:creationId xmlns:a16="http://schemas.microsoft.com/office/drawing/2014/main" id="{015781BE-9F3D-42A2-8234-F999CD9DF601}"/>
              </a:ext>
            </a:extLst>
          </p:cNvPr>
          <p:cNvPicPr>
            <a:picLocks noChangeAspect="1"/>
          </p:cNvPicPr>
          <p:nvPr/>
        </p:nvPicPr>
        <p:blipFill rotWithShape="1">
          <a:blip r:embed="rId2"/>
          <a:srcRect l="43167" t="46039" r="22917" b="19786"/>
          <a:stretch/>
        </p:blipFill>
        <p:spPr>
          <a:xfrm>
            <a:off x="5826642" y="202248"/>
            <a:ext cx="6365358" cy="3302000"/>
          </a:xfrm>
          <a:prstGeom prst="rect">
            <a:avLst/>
          </a:prstGeom>
        </p:spPr>
      </p:pic>
      <p:pic>
        <p:nvPicPr>
          <p:cNvPr id="6" name="Picture 5">
            <a:extLst>
              <a:ext uri="{FF2B5EF4-FFF2-40B4-BE49-F238E27FC236}">
                <a16:creationId xmlns:a16="http://schemas.microsoft.com/office/drawing/2014/main" id="{A9EFE1AB-4821-4925-BA66-F461D39EF0A7}"/>
              </a:ext>
            </a:extLst>
          </p:cNvPr>
          <p:cNvPicPr>
            <a:picLocks noChangeAspect="1"/>
          </p:cNvPicPr>
          <p:nvPr/>
        </p:nvPicPr>
        <p:blipFill rotWithShape="1">
          <a:blip r:embed="rId3"/>
          <a:srcRect l="41167" t="30350" r="24917" b="29572"/>
          <a:stretch/>
        </p:blipFill>
        <p:spPr>
          <a:xfrm>
            <a:off x="5826642" y="3504248"/>
            <a:ext cx="6365358" cy="3231832"/>
          </a:xfrm>
          <a:prstGeom prst="rect">
            <a:avLst/>
          </a:prstGeom>
        </p:spPr>
      </p:pic>
      <p:sp>
        <p:nvSpPr>
          <p:cNvPr id="7" name="TextBox 6">
            <a:extLst>
              <a:ext uri="{FF2B5EF4-FFF2-40B4-BE49-F238E27FC236}">
                <a16:creationId xmlns:a16="http://schemas.microsoft.com/office/drawing/2014/main" id="{AA649951-0E90-4108-BA28-1671A528372D}"/>
              </a:ext>
            </a:extLst>
          </p:cNvPr>
          <p:cNvSpPr txBox="1"/>
          <p:nvPr/>
        </p:nvSpPr>
        <p:spPr>
          <a:xfrm>
            <a:off x="3358825" y="6208670"/>
            <a:ext cx="3545840" cy="369332"/>
          </a:xfrm>
          <a:prstGeom prst="rect">
            <a:avLst/>
          </a:prstGeom>
          <a:noFill/>
        </p:spPr>
        <p:txBody>
          <a:bodyPr wrap="square" rtlCol="0">
            <a:spAutoFit/>
          </a:bodyPr>
          <a:lstStyle/>
          <a:p>
            <a:r>
              <a:rPr lang="en-GB" dirty="0"/>
              <a:t>(CWVYS. 2018) </a:t>
            </a:r>
          </a:p>
        </p:txBody>
      </p:sp>
      <p:pic>
        <p:nvPicPr>
          <p:cNvPr id="10242" name="Picture 2" descr="Image result for youth work">
            <a:extLst>
              <a:ext uri="{FF2B5EF4-FFF2-40B4-BE49-F238E27FC236}">
                <a16:creationId xmlns:a16="http://schemas.microsoft.com/office/drawing/2014/main" id="{26A3D2A6-2B42-8B2A-EAD0-C7190F6DD0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6132" y="2616196"/>
            <a:ext cx="5314462" cy="26912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0329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8" name="Picture 17">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 name="Oval 19">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2" name="Picture 21">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4" name="Picture 23">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6" name="Rectangle 25">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477283E-8823-49D8-8455-17086999771B}"/>
              </a:ext>
            </a:extLst>
          </p:cNvPr>
          <p:cNvSpPr>
            <a:spLocks noGrp="1"/>
          </p:cNvSpPr>
          <p:nvPr>
            <p:ph type="title"/>
          </p:nvPr>
        </p:nvSpPr>
        <p:spPr>
          <a:xfrm>
            <a:off x="648930" y="629267"/>
            <a:ext cx="9252154" cy="1016654"/>
          </a:xfrm>
        </p:spPr>
        <p:style>
          <a:lnRef idx="2">
            <a:schemeClr val="accent6">
              <a:shade val="50000"/>
            </a:schemeClr>
          </a:lnRef>
          <a:fillRef idx="1">
            <a:schemeClr val="accent6"/>
          </a:fillRef>
          <a:effectRef idx="0">
            <a:schemeClr val="accent6"/>
          </a:effectRef>
          <a:fontRef idx="minor">
            <a:schemeClr val="lt1"/>
          </a:fontRef>
        </p:style>
        <p:txBody>
          <a:bodyPr vert="horz" lIns="91440" tIns="45720" rIns="91440" bIns="45720" rtlCol="0" anchor="t">
            <a:normAutofit/>
          </a:bodyPr>
          <a:lstStyle/>
          <a:p>
            <a:r>
              <a:rPr lang="en-US" sz="3900">
                <a:solidFill>
                  <a:srgbClr val="EBEBEB"/>
                </a:solidFill>
                <a:highlight>
                  <a:srgbClr val="008080"/>
                </a:highlight>
                <a:latin typeface="+mj-lt"/>
                <a:ea typeface="+mj-ea"/>
                <a:cs typeface="+mj-cs"/>
              </a:rPr>
              <a:t>Policy and Youth Work shared values.</a:t>
            </a:r>
          </a:p>
        </p:txBody>
      </p:sp>
      <p:sp>
        <p:nvSpPr>
          <p:cNvPr id="32" name="Rectangle 31">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Freeform: Shape 33">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pic>
        <p:nvPicPr>
          <p:cNvPr id="4" name="Picture 3">
            <a:extLst>
              <a:ext uri="{FF2B5EF4-FFF2-40B4-BE49-F238E27FC236}">
                <a16:creationId xmlns:a16="http://schemas.microsoft.com/office/drawing/2014/main" id="{CBBC23B5-0A38-42DA-8554-A7C4176C7C5D}"/>
              </a:ext>
            </a:extLst>
          </p:cNvPr>
          <p:cNvPicPr>
            <a:picLocks noChangeAspect="1"/>
          </p:cNvPicPr>
          <p:nvPr/>
        </p:nvPicPr>
        <p:blipFill rotWithShape="1">
          <a:blip r:embed="rId6"/>
          <a:srcRect l="1295" t="25521" r="3474" b="13428"/>
          <a:stretch/>
        </p:blipFill>
        <p:spPr>
          <a:xfrm>
            <a:off x="3722914" y="2518510"/>
            <a:ext cx="2920513" cy="2824991"/>
          </a:xfrm>
          <a:prstGeom prst="rect">
            <a:avLst/>
          </a:prstGeom>
        </p:spPr>
      </p:pic>
      <p:pic>
        <p:nvPicPr>
          <p:cNvPr id="6" name="Picture 5">
            <a:extLst>
              <a:ext uri="{FF2B5EF4-FFF2-40B4-BE49-F238E27FC236}">
                <a16:creationId xmlns:a16="http://schemas.microsoft.com/office/drawing/2014/main" id="{857E6005-971B-49A9-B0EC-C93BBC4320C9}"/>
              </a:ext>
            </a:extLst>
          </p:cNvPr>
          <p:cNvPicPr>
            <a:picLocks noChangeAspect="1"/>
          </p:cNvPicPr>
          <p:nvPr/>
        </p:nvPicPr>
        <p:blipFill rotWithShape="1">
          <a:blip r:embed="rId7"/>
          <a:srcRect l="35028" t="25907" r="14368"/>
          <a:stretch/>
        </p:blipFill>
        <p:spPr>
          <a:xfrm>
            <a:off x="375472" y="2446951"/>
            <a:ext cx="3207517" cy="2950859"/>
          </a:xfrm>
          <a:prstGeom prst="rect">
            <a:avLst/>
          </a:prstGeom>
        </p:spPr>
      </p:pic>
      <p:sp>
        <p:nvSpPr>
          <p:cNvPr id="8" name="TextBox 7">
            <a:extLst>
              <a:ext uri="{FF2B5EF4-FFF2-40B4-BE49-F238E27FC236}">
                <a16:creationId xmlns:a16="http://schemas.microsoft.com/office/drawing/2014/main" id="{F4800ECB-A82B-4EC8-9B7D-DE706EB96651}"/>
              </a:ext>
            </a:extLst>
          </p:cNvPr>
          <p:cNvSpPr txBox="1"/>
          <p:nvPr/>
        </p:nvSpPr>
        <p:spPr>
          <a:xfrm>
            <a:off x="375472" y="5426000"/>
            <a:ext cx="1846861" cy="424732"/>
          </a:xfrm>
          <a:prstGeom prst="rect">
            <a:avLst/>
          </a:prstGeom>
          <a:noFill/>
        </p:spPr>
        <p:txBody>
          <a:bodyPr wrap="square" rtlCol="0">
            <a:spAutoFit/>
          </a:bodyPr>
          <a:lstStyle/>
          <a:p>
            <a:pPr defTabSz="205740">
              <a:spcAft>
                <a:spcPts val="540"/>
              </a:spcAft>
            </a:pPr>
            <a:r>
              <a:rPr lang="en-GB" sz="1080" kern="1200">
                <a:solidFill>
                  <a:schemeClr val="tx1"/>
                </a:solidFill>
                <a:latin typeface="+mn-lt"/>
                <a:ea typeface="+mn-ea"/>
                <a:cs typeface="+mn-cs"/>
              </a:rPr>
              <a:t>(CLD Standards Council Scotland. 2019)</a:t>
            </a:r>
            <a:endParaRPr lang="en-GB" sz="1200"/>
          </a:p>
        </p:txBody>
      </p:sp>
      <p:sp>
        <p:nvSpPr>
          <p:cNvPr id="10" name="TextBox 9">
            <a:extLst>
              <a:ext uri="{FF2B5EF4-FFF2-40B4-BE49-F238E27FC236}">
                <a16:creationId xmlns:a16="http://schemas.microsoft.com/office/drawing/2014/main" id="{BAF90397-87AC-45C6-A404-89302C878BAF}"/>
              </a:ext>
            </a:extLst>
          </p:cNvPr>
          <p:cNvSpPr txBox="1"/>
          <p:nvPr/>
        </p:nvSpPr>
        <p:spPr>
          <a:xfrm>
            <a:off x="3983357" y="5621482"/>
            <a:ext cx="2786527" cy="424732"/>
          </a:xfrm>
          <a:prstGeom prst="rect">
            <a:avLst/>
          </a:prstGeom>
          <a:noFill/>
        </p:spPr>
        <p:txBody>
          <a:bodyPr wrap="square">
            <a:spAutoFit/>
          </a:bodyPr>
          <a:lstStyle/>
          <a:p>
            <a:pPr defTabSz="205740">
              <a:spcAft>
                <a:spcPts val="540"/>
              </a:spcAft>
            </a:pPr>
            <a:r>
              <a:rPr lang="en-GB" sz="1080" kern="1200">
                <a:solidFill>
                  <a:schemeClr val="tx1"/>
                </a:solidFill>
                <a:latin typeface="+mn-lt"/>
                <a:ea typeface="+mn-ea"/>
                <a:cs typeface="+mn-cs"/>
              </a:rPr>
              <a:t>Well-being of Future Generations (Wales) Act 2015</a:t>
            </a:r>
            <a:endParaRPr lang="en-GB" sz="1200"/>
          </a:p>
        </p:txBody>
      </p:sp>
      <p:pic>
        <p:nvPicPr>
          <p:cNvPr id="11" name="Picture 10">
            <a:extLst>
              <a:ext uri="{FF2B5EF4-FFF2-40B4-BE49-F238E27FC236}">
                <a16:creationId xmlns:a16="http://schemas.microsoft.com/office/drawing/2014/main" id="{953F79B4-E354-4942-91BF-F572C7F36AE0}"/>
              </a:ext>
            </a:extLst>
          </p:cNvPr>
          <p:cNvPicPr>
            <a:picLocks noChangeAspect="1"/>
          </p:cNvPicPr>
          <p:nvPr/>
        </p:nvPicPr>
        <p:blipFill>
          <a:blip r:embed="rId8"/>
          <a:stretch>
            <a:fillRect/>
          </a:stretch>
        </p:blipFill>
        <p:spPr>
          <a:xfrm>
            <a:off x="9276353" y="2752343"/>
            <a:ext cx="2786526" cy="2886023"/>
          </a:xfrm>
          <a:prstGeom prst="rect">
            <a:avLst/>
          </a:prstGeom>
        </p:spPr>
      </p:pic>
      <p:sp>
        <p:nvSpPr>
          <p:cNvPr id="3" name="TextBox 2">
            <a:extLst>
              <a:ext uri="{FF2B5EF4-FFF2-40B4-BE49-F238E27FC236}">
                <a16:creationId xmlns:a16="http://schemas.microsoft.com/office/drawing/2014/main" id="{07B47C49-3418-F055-B629-90CC52A92D39}"/>
              </a:ext>
            </a:extLst>
          </p:cNvPr>
          <p:cNvSpPr txBox="1"/>
          <p:nvPr/>
        </p:nvSpPr>
        <p:spPr>
          <a:xfrm>
            <a:off x="8208644" y="5916948"/>
            <a:ext cx="2292489" cy="258532"/>
          </a:xfrm>
          <a:prstGeom prst="rect">
            <a:avLst/>
          </a:prstGeom>
          <a:noFill/>
        </p:spPr>
        <p:txBody>
          <a:bodyPr wrap="square" rtlCol="0">
            <a:spAutoFit/>
          </a:bodyPr>
          <a:lstStyle/>
          <a:p>
            <a:pPr defTabSz="411480">
              <a:spcAft>
                <a:spcPts val="600"/>
              </a:spcAft>
            </a:pPr>
            <a:r>
              <a:rPr lang="en-GB" sz="1080" kern="1200">
                <a:solidFill>
                  <a:schemeClr val="tx1"/>
                </a:solidFill>
                <a:latin typeface="+mn-lt"/>
                <a:ea typeface="+mn-ea"/>
                <a:cs typeface="+mn-cs"/>
              </a:rPr>
              <a:t>Population matters, 2020</a:t>
            </a:r>
            <a:endParaRPr lang="en-GB" sz="1200"/>
          </a:p>
        </p:txBody>
      </p:sp>
      <p:pic>
        <p:nvPicPr>
          <p:cNvPr id="3074" name="Picture 2" descr="Image result for nos national occupational standards">
            <a:extLst>
              <a:ext uri="{FF2B5EF4-FFF2-40B4-BE49-F238E27FC236}">
                <a16:creationId xmlns:a16="http://schemas.microsoft.com/office/drawing/2014/main" id="{38F0956A-3652-362A-F609-911B33FE226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29418" y="2435599"/>
            <a:ext cx="2546518" cy="257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105266"/>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266" name="Picture 2" descr="Image result for education for sustainable development and global citizenship">
            <a:extLst>
              <a:ext uri="{FF2B5EF4-FFF2-40B4-BE49-F238E27FC236}">
                <a16:creationId xmlns:a16="http://schemas.microsoft.com/office/drawing/2014/main" id="{0351ADBE-639C-CD94-9ECB-2FFE5F1D8EB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85703" y="636083"/>
            <a:ext cx="3681257" cy="3291844"/>
          </a:xfrm>
          <a:prstGeom prst="rect">
            <a:avLst/>
          </a:prstGeom>
          <a:noFill/>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3811ABA-0E33-4A69-B5C6-4B9BE38CD9EB}"/>
              </a:ext>
            </a:extLst>
          </p:cNvPr>
          <p:cNvSpPr>
            <a:spLocks noGrp="1"/>
          </p:cNvSpPr>
          <p:nvPr>
            <p:ph type="title"/>
          </p:nvPr>
        </p:nvSpPr>
        <p:spPr>
          <a:xfrm>
            <a:off x="635458" y="4854343"/>
            <a:ext cx="9802354" cy="1317861"/>
          </a:xfrm>
        </p:spPr>
        <p:txBody>
          <a:bodyPr vert="horz" lIns="91440" tIns="45720" rIns="91440" bIns="45720" rtlCol="0" anchor="b">
            <a:normAutofit/>
          </a:bodyPr>
          <a:lstStyle/>
          <a:p>
            <a:pPr>
              <a:lnSpc>
                <a:spcPct val="90000"/>
              </a:lnSpc>
              <a:spcAft>
                <a:spcPts val="800"/>
              </a:spcAft>
            </a:pPr>
            <a:r>
              <a:rPr lang="en-US" sz="2800" dirty="0">
                <a:highlight>
                  <a:srgbClr val="008080"/>
                </a:highlight>
              </a:rPr>
              <a:t>E</a:t>
            </a:r>
            <a:r>
              <a:rPr lang="en-US" sz="2800" dirty="0">
                <a:effectLst/>
                <a:highlight>
                  <a:srgbClr val="008080"/>
                </a:highlight>
              </a:rPr>
              <a:t>ducation for Sustainable </a:t>
            </a:r>
            <a:r>
              <a:rPr lang="en-US" sz="2800" dirty="0">
                <a:highlight>
                  <a:srgbClr val="008080"/>
                </a:highlight>
              </a:rPr>
              <a:t>D</a:t>
            </a:r>
            <a:r>
              <a:rPr lang="en-US" sz="2800" dirty="0">
                <a:effectLst/>
                <a:highlight>
                  <a:srgbClr val="008080"/>
                </a:highlight>
              </a:rPr>
              <a:t>evelopment and Global Citizenship (ESDGC).</a:t>
            </a:r>
            <a:br>
              <a:rPr lang="en-US" sz="2800" dirty="0">
                <a:effectLst/>
              </a:rPr>
            </a:br>
            <a:endParaRPr lang="en-US" sz="2800" dirty="0"/>
          </a:p>
        </p:txBody>
      </p:sp>
      <p:pic>
        <p:nvPicPr>
          <p:cNvPr id="11268" name="Picture 4" descr="Image result for education for sustainable development and global citizenship">
            <a:extLst>
              <a:ext uri="{FF2B5EF4-FFF2-40B4-BE49-F238E27FC236}">
                <a16:creationId xmlns:a16="http://schemas.microsoft.com/office/drawing/2014/main" id="{248E1902-90A6-F462-2FAD-79BABCF0FB7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3855" y="636083"/>
            <a:ext cx="5352591" cy="3291844"/>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97169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ABF8A-8AC9-4B27-B754-8E037EE98781}"/>
              </a:ext>
            </a:extLst>
          </p:cNvPr>
          <p:cNvSpPr>
            <a:spLocks noGrp="1"/>
          </p:cNvSpPr>
          <p:nvPr>
            <p:ph type="title"/>
          </p:nvPr>
        </p:nvSpPr>
        <p:spPr>
          <a:xfrm>
            <a:off x="8191925" y="1325880"/>
            <a:ext cx="3352375" cy="3066507"/>
          </a:xfrm>
        </p:spPr>
        <p:txBody>
          <a:bodyPr vert="horz" lIns="91440" tIns="45720" rIns="91440" bIns="45720" rtlCol="0" anchor="b">
            <a:normAutofit/>
          </a:bodyPr>
          <a:lstStyle/>
          <a:p>
            <a:pPr>
              <a:lnSpc>
                <a:spcPct val="90000"/>
              </a:lnSpc>
            </a:pPr>
            <a:r>
              <a:rPr lang="en-US" sz="5400">
                <a:highlight>
                  <a:srgbClr val="800080"/>
                </a:highlight>
              </a:rPr>
              <a:t>Key Themes of</a:t>
            </a:r>
            <a:br>
              <a:rPr lang="en-US" sz="5400">
                <a:highlight>
                  <a:srgbClr val="800080"/>
                </a:highlight>
              </a:rPr>
            </a:br>
            <a:r>
              <a:rPr lang="en-US" sz="5400">
                <a:highlight>
                  <a:srgbClr val="800080"/>
                </a:highlight>
              </a:rPr>
              <a:t>ESDCG</a:t>
            </a:r>
            <a:r>
              <a:rPr lang="en-US" sz="5400">
                <a:highlight>
                  <a:srgbClr val="008080"/>
                </a:highlight>
              </a:rPr>
              <a:t>.</a:t>
            </a:r>
          </a:p>
        </p:txBody>
      </p:sp>
      <p:sp>
        <p:nvSpPr>
          <p:cNvPr id="6" name="TextBox 5">
            <a:extLst>
              <a:ext uri="{FF2B5EF4-FFF2-40B4-BE49-F238E27FC236}">
                <a16:creationId xmlns:a16="http://schemas.microsoft.com/office/drawing/2014/main" id="{E8C219E0-5A2E-4FFA-9396-F51F0BF4358D}"/>
              </a:ext>
            </a:extLst>
          </p:cNvPr>
          <p:cNvSpPr txBox="1"/>
          <p:nvPr/>
        </p:nvSpPr>
        <p:spPr>
          <a:xfrm>
            <a:off x="8191925" y="4588329"/>
            <a:ext cx="3352375" cy="1621508"/>
          </a:xfrm>
          <a:prstGeom prst="rect">
            <a:avLst/>
          </a:prstGeom>
        </p:spPr>
        <p:txBody>
          <a:bodyPr vert="horz" lIns="91440" tIns="45720" rIns="91440" bIns="45720" rtlCol="0" anchor="t">
            <a:normAutofit/>
          </a:bodyPr>
          <a:lstStyle/>
          <a:p>
            <a:pPr>
              <a:spcBef>
                <a:spcPts val="1000"/>
              </a:spcBef>
              <a:buClr>
                <a:schemeClr val="accent1"/>
              </a:buClr>
              <a:buSzPct val="80000"/>
            </a:pPr>
            <a:r>
              <a:rPr lang="en-US" cap="all">
                <a:solidFill>
                  <a:schemeClr val="accent1"/>
                </a:solidFill>
                <a:highlight>
                  <a:srgbClr val="800080"/>
                </a:highlight>
                <a:latin typeface="+mj-lt"/>
                <a:ea typeface="+mj-ea"/>
                <a:cs typeface="+mj-cs"/>
              </a:rPr>
              <a:t>Welsh Assembly Government (2008).</a:t>
            </a:r>
          </a:p>
        </p:txBody>
      </p:sp>
      <p:pic>
        <p:nvPicPr>
          <p:cNvPr id="4" name="Picture 3">
            <a:extLst>
              <a:ext uri="{FF2B5EF4-FFF2-40B4-BE49-F238E27FC236}">
                <a16:creationId xmlns:a16="http://schemas.microsoft.com/office/drawing/2014/main" id="{AF6C7772-12ED-49EA-A2EF-E8312AC7AA95}"/>
              </a:ext>
            </a:extLst>
          </p:cNvPr>
          <p:cNvPicPr>
            <a:picLocks noChangeAspect="1"/>
          </p:cNvPicPr>
          <p:nvPr/>
        </p:nvPicPr>
        <p:blipFill rotWithShape="1">
          <a:blip r:embed="rId3"/>
          <a:srcRect l="35357" t="18774" r="17562" b="13934"/>
          <a:stretch/>
        </p:blipFill>
        <p:spPr>
          <a:xfrm>
            <a:off x="643854" y="1020084"/>
            <a:ext cx="6270662" cy="4817366"/>
          </a:xfrm>
          <a:prstGeom prst="rect">
            <a:avLst/>
          </a:prstGeom>
          <a:effectLst/>
        </p:spPr>
      </p:pic>
    </p:spTree>
    <p:extLst>
      <p:ext uri="{BB962C8B-B14F-4D97-AF65-F5344CB8AC3E}">
        <p14:creationId xmlns:p14="http://schemas.microsoft.com/office/powerpoint/2010/main" val="38250871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1" name="Picture 1030">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33" name="Picture 1032">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35" name="Oval 1034">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37" name="Picture 1036">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39" name="Picture 1038">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041" name="Rectangle 1040">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1042">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59611-1994-46B2-8460-769A013FB8F1}"/>
              </a:ext>
            </a:extLst>
          </p:cNvPr>
          <p:cNvSpPr>
            <a:spLocks noGrp="1"/>
          </p:cNvSpPr>
          <p:nvPr>
            <p:ph type="title"/>
          </p:nvPr>
        </p:nvSpPr>
        <p:spPr>
          <a:xfrm>
            <a:off x="643855" y="1447800"/>
            <a:ext cx="3108626" cy="4572000"/>
          </a:xfrm>
        </p:spPr>
        <p:txBody>
          <a:bodyPr vert="horz" lIns="91440" tIns="45720" rIns="91440" bIns="45720" rtlCol="0" anchor="ctr">
            <a:normAutofit/>
          </a:bodyPr>
          <a:lstStyle/>
          <a:p>
            <a:r>
              <a:rPr lang="en-US" sz="3200">
                <a:solidFill>
                  <a:srgbClr val="F2F2F2"/>
                </a:solidFill>
              </a:rPr>
              <a:t>“Youth Workers Will Work Wherever Young People Are”                                (Ingram &amp; Harris. 2009)</a:t>
            </a:r>
          </a:p>
        </p:txBody>
      </p:sp>
      <p:sp>
        <p:nvSpPr>
          <p:cNvPr id="1045" name="Freeform: Shape 1044">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7"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049" name="Rectangle 1048">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5DC76EC4-010C-4F62-B66A-7E4EBDAC69B1}"/>
              </a:ext>
            </a:extLst>
          </p:cNvPr>
          <p:cNvSpPr txBox="1"/>
          <p:nvPr/>
        </p:nvSpPr>
        <p:spPr>
          <a:xfrm>
            <a:off x="5048250" y="3183110"/>
            <a:ext cx="1866361" cy="2515047"/>
          </a:xfrm>
          <a:prstGeom prst="rect">
            <a:avLst/>
          </a:prstGeom>
        </p:spPr>
        <p:txBody>
          <a:bodyPr vert="horz" lIns="91440" tIns="45720" rIns="91440" bIns="45720" rtlCol="0">
            <a:noAutofit/>
          </a:bodyPr>
          <a:lstStyle/>
          <a:p>
            <a:pPr marL="274320" indent="-274320" defTabSz="274320">
              <a:spcBef>
                <a:spcPts val="600"/>
              </a:spcBef>
              <a:buClr>
                <a:schemeClr val="accent1"/>
              </a:buClr>
              <a:buSzPct val="80000"/>
              <a:buFont typeface="Wingdings" panose="05000000000000000000" pitchFamily="2" charset="2"/>
              <a:buChar char="q"/>
            </a:pPr>
            <a:r>
              <a:rPr lang="en-US" sz="1600" kern="1200" dirty="0">
                <a:solidFill>
                  <a:schemeClr val="tx1"/>
                </a:solidFill>
                <a:latin typeface="+mj-lt"/>
                <a:ea typeface="+mj-ea"/>
                <a:cs typeface="+mj-cs"/>
              </a:rPr>
              <a:t>In youth clubs</a:t>
            </a:r>
          </a:p>
          <a:p>
            <a:pPr marL="274320" indent="-274320" defTabSz="274320">
              <a:spcBef>
                <a:spcPts val="600"/>
              </a:spcBef>
              <a:buClr>
                <a:schemeClr val="accent1"/>
              </a:buClr>
              <a:buSzPct val="80000"/>
              <a:buFont typeface="Wingdings" panose="05000000000000000000" pitchFamily="2" charset="2"/>
              <a:buChar char="q"/>
            </a:pPr>
            <a:r>
              <a:rPr lang="en-US" sz="1600" kern="1200" dirty="0">
                <a:solidFill>
                  <a:schemeClr val="tx1"/>
                </a:solidFill>
                <a:latin typeface="+mj-lt"/>
                <a:ea typeface="+mj-ea"/>
                <a:cs typeface="+mj-cs"/>
              </a:rPr>
              <a:t>Detached youth work (streets)</a:t>
            </a:r>
          </a:p>
          <a:p>
            <a:pPr marL="274320" indent="-274320" defTabSz="274320">
              <a:spcBef>
                <a:spcPts val="600"/>
              </a:spcBef>
              <a:buClr>
                <a:schemeClr val="accent1"/>
              </a:buClr>
              <a:buSzPct val="80000"/>
              <a:buFont typeface="Wingdings" panose="05000000000000000000" pitchFamily="2" charset="2"/>
              <a:buChar char="q"/>
            </a:pPr>
            <a:r>
              <a:rPr lang="en-US" sz="1600" kern="1200" dirty="0">
                <a:solidFill>
                  <a:schemeClr val="tx1"/>
                </a:solidFill>
                <a:latin typeface="+mj-lt"/>
                <a:ea typeface="+mj-ea"/>
                <a:cs typeface="+mj-cs"/>
              </a:rPr>
              <a:t>Residential</a:t>
            </a:r>
          </a:p>
          <a:p>
            <a:pPr marL="274320" indent="-274320" defTabSz="274320">
              <a:spcBef>
                <a:spcPts val="600"/>
              </a:spcBef>
              <a:buClr>
                <a:schemeClr val="accent1"/>
              </a:buClr>
              <a:buSzPct val="80000"/>
              <a:buFont typeface="Wingdings" panose="05000000000000000000" pitchFamily="2" charset="2"/>
              <a:buChar char="q"/>
            </a:pPr>
            <a:r>
              <a:rPr lang="en-US" sz="1600" kern="1200" dirty="0">
                <a:solidFill>
                  <a:schemeClr val="tx1"/>
                </a:solidFill>
                <a:latin typeface="+mj-lt"/>
                <a:ea typeface="+mj-ea"/>
                <a:cs typeface="+mj-cs"/>
              </a:rPr>
              <a:t>Schools</a:t>
            </a:r>
          </a:p>
          <a:p>
            <a:pPr marL="274320" indent="-274320" defTabSz="274320">
              <a:spcBef>
                <a:spcPts val="600"/>
              </a:spcBef>
              <a:buClr>
                <a:schemeClr val="accent1"/>
              </a:buClr>
              <a:buSzPct val="80000"/>
              <a:buFont typeface="Wingdings" panose="05000000000000000000" pitchFamily="2" charset="2"/>
              <a:buChar char="q"/>
            </a:pPr>
            <a:r>
              <a:rPr lang="en-US" sz="1600" kern="1200" dirty="0">
                <a:solidFill>
                  <a:schemeClr val="tx1"/>
                </a:solidFill>
                <a:latin typeface="+mj-lt"/>
                <a:ea typeface="+mj-ea"/>
                <a:cs typeface="+mj-cs"/>
              </a:rPr>
              <a:t>Colleges </a:t>
            </a:r>
          </a:p>
          <a:p>
            <a:pPr marL="274320" indent="-274320" defTabSz="274320">
              <a:spcBef>
                <a:spcPts val="600"/>
              </a:spcBef>
              <a:buClr>
                <a:schemeClr val="accent1"/>
              </a:buClr>
              <a:buSzPct val="80000"/>
              <a:buFont typeface="Wingdings" panose="05000000000000000000" pitchFamily="2" charset="2"/>
              <a:buChar char="q"/>
            </a:pPr>
            <a:r>
              <a:rPr lang="en-US" sz="1600" kern="1200" dirty="0">
                <a:solidFill>
                  <a:schemeClr val="tx1"/>
                </a:solidFill>
                <a:latin typeface="+mj-lt"/>
                <a:ea typeface="+mj-ea"/>
                <a:cs typeface="+mj-cs"/>
              </a:rPr>
              <a:t>Virtual</a:t>
            </a:r>
          </a:p>
          <a:p>
            <a:pPr marL="274320" indent="-274320" defTabSz="274320">
              <a:spcBef>
                <a:spcPts val="600"/>
              </a:spcBef>
              <a:buClr>
                <a:schemeClr val="accent1"/>
              </a:buClr>
              <a:buSzPct val="80000"/>
              <a:buFont typeface="Wingdings" panose="05000000000000000000" pitchFamily="2" charset="2"/>
              <a:buChar char="q"/>
            </a:pPr>
            <a:r>
              <a:rPr lang="en-US" sz="1600" kern="1200" dirty="0">
                <a:solidFill>
                  <a:schemeClr val="tx1"/>
                </a:solidFill>
                <a:latin typeface="+mj-lt"/>
                <a:ea typeface="+mj-ea"/>
                <a:cs typeface="+mj-cs"/>
              </a:rPr>
              <a:t>Sport Venue’s</a:t>
            </a:r>
            <a:endParaRPr lang="en-US" sz="1600" dirty="0">
              <a:latin typeface="+mj-lt"/>
              <a:ea typeface="+mj-ea"/>
              <a:cs typeface="+mj-cs"/>
            </a:endParaRPr>
          </a:p>
        </p:txBody>
      </p:sp>
      <p:sp>
        <p:nvSpPr>
          <p:cNvPr id="17" name="TextBox 16">
            <a:extLst>
              <a:ext uri="{FF2B5EF4-FFF2-40B4-BE49-F238E27FC236}">
                <a16:creationId xmlns:a16="http://schemas.microsoft.com/office/drawing/2014/main" id="{0FF5DE4F-0FBB-401C-9AA3-286FD6973C93}"/>
              </a:ext>
            </a:extLst>
          </p:cNvPr>
          <p:cNvSpPr txBox="1"/>
          <p:nvPr/>
        </p:nvSpPr>
        <p:spPr>
          <a:xfrm>
            <a:off x="5117598" y="570703"/>
            <a:ext cx="5032241" cy="2760756"/>
          </a:xfrm>
          <a:prstGeom prst="rect">
            <a:avLst/>
          </a:prstGeom>
          <a:noFill/>
        </p:spPr>
        <p:txBody>
          <a:bodyPr wrap="square">
            <a:spAutoFit/>
          </a:bodyPr>
          <a:lstStyle/>
          <a:p>
            <a:pPr defTabSz="274320">
              <a:spcAft>
                <a:spcPts val="600"/>
              </a:spcAft>
            </a:pPr>
            <a:r>
              <a:rPr lang="en-GB" sz="1600" u="sng" kern="1200" dirty="0">
                <a:latin typeface="+mn-lt"/>
                <a:ea typeface="+mn-ea"/>
                <a:cs typeface="+mn-cs"/>
              </a:rPr>
              <a:t>Article 12 </a:t>
            </a:r>
            <a:r>
              <a:rPr lang="en-GB" sz="1600" kern="1200" dirty="0">
                <a:latin typeface="+mn-lt"/>
                <a:ea typeface="+mn-ea"/>
                <a:cs typeface="+mn-cs"/>
              </a:rPr>
              <a:t>(respect for the views of the child) </a:t>
            </a:r>
          </a:p>
          <a:p>
            <a:pPr defTabSz="274320">
              <a:spcAft>
                <a:spcPts val="600"/>
              </a:spcAft>
            </a:pPr>
            <a:r>
              <a:rPr lang="en-GB" sz="1600" kern="1200" dirty="0">
                <a:latin typeface="+mn-lt"/>
                <a:ea typeface="+mn-ea"/>
                <a:cs typeface="+mn-cs"/>
              </a:rPr>
              <a:t>Every child has the right to express their views, feelings and wishes in all difficulties affecting them, and to have their views considered and taken seriously. This right always applies, for example during education, housing decisions or the child’s day-to-day home life”</a:t>
            </a:r>
          </a:p>
          <a:p>
            <a:pPr defTabSz="274320">
              <a:spcAft>
                <a:spcPts val="600"/>
              </a:spcAft>
            </a:pPr>
            <a:r>
              <a:rPr lang="en-GB" sz="1600" kern="1200" dirty="0">
                <a:latin typeface="+mn-lt"/>
                <a:ea typeface="+mn-ea"/>
                <a:cs typeface="+mn-cs"/>
              </a:rPr>
              <a:t>                                                                          (UNICEF.1989).</a:t>
            </a:r>
          </a:p>
          <a:p>
            <a:pPr defTabSz="274320">
              <a:spcAft>
                <a:spcPts val="600"/>
              </a:spcAft>
            </a:pPr>
            <a:r>
              <a:rPr lang="en-GB" sz="1440" kern="1200" dirty="0">
                <a:solidFill>
                  <a:srgbClr val="829C9F"/>
                </a:solidFill>
                <a:latin typeface="+mn-lt"/>
                <a:ea typeface="+mn-ea"/>
                <a:cs typeface="+mn-cs"/>
              </a:rPr>
              <a:t>                                                                                                               </a:t>
            </a:r>
            <a:endParaRPr lang="en-GB" sz="2400" dirty="0"/>
          </a:p>
        </p:txBody>
      </p:sp>
      <p:pic>
        <p:nvPicPr>
          <p:cNvPr id="1026" name="Picture 2" descr="Image result for uncrc articles">
            <a:extLst>
              <a:ext uri="{FF2B5EF4-FFF2-40B4-BE49-F238E27FC236}">
                <a16:creationId xmlns:a16="http://schemas.microsoft.com/office/drawing/2014/main" id="{7AB9D5B7-C640-E946-0213-1CE44193C18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33920" y="2834353"/>
            <a:ext cx="4310381" cy="3566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13116"/>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D0E82-1A8A-49A0-B60B-A93D260ECDD4}"/>
              </a:ext>
            </a:extLst>
          </p:cNvPr>
          <p:cNvSpPr>
            <a:spLocks noGrp="1"/>
          </p:cNvSpPr>
          <p:nvPr>
            <p:ph type="title"/>
          </p:nvPr>
        </p:nvSpPr>
        <p:spPr>
          <a:xfrm>
            <a:off x="7790541" y="1450259"/>
            <a:ext cx="3753599" cy="1442153"/>
          </a:xfrm>
        </p:spPr>
        <p:txBody>
          <a:bodyPr vert="horz" lIns="91440" tIns="45720" rIns="91440" bIns="45720" rtlCol="0" anchor="t">
            <a:normAutofit/>
          </a:bodyPr>
          <a:lstStyle/>
          <a:p>
            <a:pPr>
              <a:lnSpc>
                <a:spcPct val="90000"/>
              </a:lnSpc>
            </a:pPr>
            <a:r>
              <a:rPr lang="en-US" sz="2300">
                <a:highlight>
                  <a:srgbClr val="800080"/>
                </a:highlight>
              </a:rPr>
              <a:t>Plan of Action Following a Discussion with the Young People at my Placement.</a:t>
            </a:r>
          </a:p>
        </p:txBody>
      </p:sp>
      <p:pic>
        <p:nvPicPr>
          <p:cNvPr id="2050" name="Picture 2" descr="Image result for action plan with young people naomie">
            <a:extLst>
              <a:ext uri="{FF2B5EF4-FFF2-40B4-BE49-F238E27FC236}">
                <a16:creationId xmlns:a16="http://schemas.microsoft.com/office/drawing/2014/main" id="{18EFD22B-2593-82CE-3283-AE5AED676A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01" r="1" b="1"/>
          <a:stretch/>
        </p:blipFill>
        <p:spPr bwMode="auto">
          <a:xfrm>
            <a:off x="646532" y="1447799"/>
            <a:ext cx="6493910" cy="4572001"/>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AE86FC7-1F08-46C8-9C7C-0E1F8750267D}"/>
              </a:ext>
            </a:extLst>
          </p:cNvPr>
          <p:cNvSpPr txBox="1"/>
          <p:nvPr/>
        </p:nvSpPr>
        <p:spPr>
          <a:xfrm>
            <a:off x="7789312" y="3072385"/>
            <a:ext cx="3754987" cy="2947415"/>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a:latin typeface="+mj-lt"/>
                <a:ea typeface="+mj-ea"/>
                <a:cs typeface="+mj-cs"/>
              </a:rPr>
              <a:t>Completed a NAOMIE based on the needs of the young people that I work with and implement an activity based on the theme poverty and wealth- linking it to education.</a:t>
            </a:r>
          </a:p>
        </p:txBody>
      </p:sp>
    </p:spTree>
    <p:extLst>
      <p:ext uri="{BB962C8B-B14F-4D97-AF65-F5344CB8AC3E}">
        <p14:creationId xmlns:p14="http://schemas.microsoft.com/office/powerpoint/2010/main" val="1635783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72CFEA0D-C94C-45FD-957B-C1B9C2E4F194}"/>
              </a:ext>
            </a:extLst>
          </p:cNvPr>
          <p:cNvGraphicFramePr>
            <a:graphicFrameLocks noGrp="1"/>
          </p:cNvGraphicFramePr>
          <p:nvPr>
            <p:extLst>
              <p:ext uri="{D42A27DB-BD31-4B8C-83A1-F6EECF244321}">
                <p14:modId xmlns:p14="http://schemas.microsoft.com/office/powerpoint/2010/main" val="4177875759"/>
              </p:ext>
            </p:extLst>
          </p:nvPr>
        </p:nvGraphicFramePr>
        <p:xfrm>
          <a:off x="514905" y="215523"/>
          <a:ext cx="10786369" cy="6530711"/>
        </p:xfrm>
        <a:graphic>
          <a:graphicData uri="http://schemas.openxmlformats.org/drawingml/2006/table">
            <a:tbl>
              <a:tblPr firstRow="1" bandRow="1">
                <a:tableStyleId>{5C22544A-7EE6-4342-B048-85BDC9FD1C3A}</a:tableStyleId>
              </a:tblPr>
              <a:tblGrid>
                <a:gridCol w="1934554">
                  <a:extLst>
                    <a:ext uri="{9D8B030D-6E8A-4147-A177-3AD203B41FA5}">
                      <a16:colId xmlns:a16="http://schemas.microsoft.com/office/drawing/2014/main" val="2814319311"/>
                    </a:ext>
                  </a:extLst>
                </a:gridCol>
                <a:gridCol w="8851815">
                  <a:extLst>
                    <a:ext uri="{9D8B030D-6E8A-4147-A177-3AD203B41FA5}">
                      <a16:colId xmlns:a16="http://schemas.microsoft.com/office/drawing/2014/main" val="1726817589"/>
                    </a:ext>
                  </a:extLst>
                </a:gridCol>
              </a:tblGrid>
              <a:tr h="613693">
                <a:tc>
                  <a:txBody>
                    <a:bodyPr/>
                    <a:lstStyle/>
                    <a:p>
                      <a:endParaRPr lang="en-GB" dirty="0"/>
                    </a:p>
                  </a:txBody>
                  <a:tcPr/>
                </a:tc>
                <a:tc>
                  <a:txBody>
                    <a:bodyPr/>
                    <a:lstStyle/>
                    <a:p>
                      <a:pPr algn="ctr"/>
                      <a:r>
                        <a:rPr lang="en-GB" sz="3600" dirty="0"/>
                        <a:t>NAOMIE</a:t>
                      </a:r>
                    </a:p>
                  </a:txBody>
                  <a:tcPr/>
                </a:tc>
                <a:extLst>
                  <a:ext uri="{0D108BD9-81ED-4DB2-BD59-A6C34878D82A}">
                    <a16:rowId xmlns:a16="http://schemas.microsoft.com/office/drawing/2014/main" val="143922198"/>
                  </a:ext>
                </a:extLst>
              </a:tr>
              <a:tr h="864705">
                <a:tc>
                  <a:txBody>
                    <a:bodyPr/>
                    <a:lstStyle/>
                    <a:p>
                      <a:r>
                        <a:rPr lang="en-GB" sz="1200" dirty="0"/>
                        <a:t>Needs</a:t>
                      </a:r>
                    </a:p>
                  </a:txBody>
                  <a:tcPr/>
                </a:tc>
                <a:tc>
                  <a:txBody>
                    <a:bodyPr/>
                    <a:lstStyle/>
                    <a:p>
                      <a:r>
                        <a:rPr lang="en-GB" sz="1200" dirty="0"/>
                        <a:t>After a discussion with the young people at my placement setting about climate change and sustainability, it was identified that they felt they had links to the ESDCG theme: wealth and poverty. It was highlighted that they did not feel they could get out of the </a:t>
                      </a:r>
                      <a:r>
                        <a:rPr lang="en-GB" sz="1200" dirty="0" err="1"/>
                        <a:t>the</a:t>
                      </a:r>
                      <a:r>
                        <a:rPr lang="en-GB" sz="1200" dirty="0"/>
                        <a:t> head space they were in and needed some support to get where they wanted to be. </a:t>
                      </a:r>
                    </a:p>
                  </a:txBody>
                  <a:tcPr/>
                </a:tc>
                <a:extLst>
                  <a:ext uri="{0D108BD9-81ED-4DB2-BD59-A6C34878D82A}">
                    <a16:rowId xmlns:a16="http://schemas.microsoft.com/office/drawing/2014/main" val="1503072467"/>
                  </a:ext>
                </a:extLst>
              </a:tr>
              <a:tr h="968463">
                <a:tc>
                  <a:txBody>
                    <a:bodyPr/>
                    <a:lstStyle/>
                    <a:p>
                      <a:r>
                        <a:rPr lang="en-GB" sz="1200" dirty="0"/>
                        <a:t>Aims</a:t>
                      </a:r>
                    </a:p>
                  </a:txBody>
                  <a:tcPr/>
                </a:tc>
                <a:tc>
                  <a:txBody>
                    <a:bodyPr/>
                    <a:lstStyle/>
                    <a:p>
                      <a:r>
                        <a:rPr lang="en-GB" sz="1200" dirty="0"/>
                        <a:t>To empower the young people to see their </a:t>
                      </a:r>
                      <a:r>
                        <a:rPr lang="en-GB" sz="1200" dirty="0" err="1"/>
                        <a:t>selfworth</a:t>
                      </a:r>
                      <a:r>
                        <a:rPr lang="en-GB" sz="1200" dirty="0"/>
                        <a:t>.  because they are in this scenario now, but it won't be for long term and with the right support, they can achieve what they want. To encourage them that they have the ability to change their future with support and advice from myself (youth worker).</a:t>
                      </a:r>
                    </a:p>
                  </a:txBody>
                  <a:tcPr/>
                </a:tc>
                <a:extLst>
                  <a:ext uri="{0D108BD9-81ED-4DB2-BD59-A6C34878D82A}">
                    <a16:rowId xmlns:a16="http://schemas.microsoft.com/office/drawing/2014/main" val="2988291048"/>
                  </a:ext>
                </a:extLst>
              </a:tr>
              <a:tr h="1064253">
                <a:tc>
                  <a:txBody>
                    <a:bodyPr/>
                    <a:lstStyle/>
                    <a:p>
                      <a:r>
                        <a:rPr lang="en-GB" sz="1200" dirty="0"/>
                        <a:t>Objectives</a:t>
                      </a:r>
                    </a:p>
                  </a:txBody>
                  <a:tcPr/>
                </a:tc>
                <a:tc>
                  <a:txBody>
                    <a:bodyPr/>
                    <a:lstStyle/>
                    <a:p>
                      <a:r>
                        <a:rPr lang="en-GB" sz="1200" dirty="0"/>
                        <a:t>Check in with the young people to find out how their lives are affected by poverty and investigate why they are in the position they are in this situation. Discuss with my manager to see if there any ongoing activities within the project to help young people overcome such hardships and services we can access. Explain to the young people the value of education and training in order to improve their outcomes and goals in longevity.</a:t>
                      </a:r>
                    </a:p>
                  </a:txBody>
                  <a:tcPr/>
                </a:tc>
                <a:extLst>
                  <a:ext uri="{0D108BD9-81ED-4DB2-BD59-A6C34878D82A}">
                    <a16:rowId xmlns:a16="http://schemas.microsoft.com/office/drawing/2014/main" val="2522474329"/>
                  </a:ext>
                </a:extLst>
              </a:tr>
              <a:tr h="864705">
                <a:tc>
                  <a:txBody>
                    <a:bodyPr/>
                    <a:lstStyle/>
                    <a:p>
                      <a:r>
                        <a:rPr lang="en-GB" sz="1200" dirty="0"/>
                        <a:t>Method</a:t>
                      </a:r>
                    </a:p>
                  </a:txBody>
                  <a:tcPr/>
                </a:tc>
                <a:tc>
                  <a:txBody>
                    <a:bodyPr/>
                    <a:lstStyle/>
                    <a:p>
                      <a:r>
                        <a:rPr lang="en-GB" sz="1200" dirty="0"/>
                        <a:t>Identify how myself and other services can meet the young people’s goals and outcomes. Agree with staff and the young people on an activity to highlight key strengths and weaknesses. Work out a time and place that is suitable to carry out the activity.</a:t>
                      </a:r>
                    </a:p>
                  </a:txBody>
                  <a:tcPr/>
                </a:tc>
                <a:extLst>
                  <a:ext uri="{0D108BD9-81ED-4DB2-BD59-A6C34878D82A}">
                    <a16:rowId xmlns:a16="http://schemas.microsoft.com/office/drawing/2014/main" val="2062882632"/>
                  </a:ext>
                </a:extLst>
              </a:tr>
              <a:tr h="1263800">
                <a:tc>
                  <a:txBody>
                    <a:bodyPr/>
                    <a:lstStyle/>
                    <a:p>
                      <a:r>
                        <a:rPr lang="en-GB" sz="1200" dirty="0"/>
                        <a:t>Implementation</a:t>
                      </a:r>
                    </a:p>
                  </a:txBody>
                  <a:tcPr/>
                </a:tc>
                <a:tc>
                  <a:txBody>
                    <a:bodyPr/>
                    <a:lstStyle/>
                    <a:p>
                      <a:r>
                        <a:rPr lang="en-GB" sz="1200" dirty="0"/>
                        <a:t>The use of a SWOT analysis to highlight their personal strengths, weaknesses, opportunities and threats. Build on the evidence given in the SWOT analysis and use the connections youth workers have with the community, for example: training courses, colleges and job opportunities. Ask the young people what they want to learn from it and how to go forward with their goals. Carry out Pre-tenancy workshops to help gain independent living skills to promote poverty and sustainably, to work with the young people on a survival challenge technique </a:t>
                      </a:r>
                    </a:p>
                  </a:txBody>
                  <a:tcPr/>
                </a:tc>
                <a:extLst>
                  <a:ext uri="{0D108BD9-81ED-4DB2-BD59-A6C34878D82A}">
                    <a16:rowId xmlns:a16="http://schemas.microsoft.com/office/drawing/2014/main" val="1320653839"/>
                  </a:ext>
                </a:extLst>
              </a:tr>
              <a:tr h="864705">
                <a:tc>
                  <a:txBody>
                    <a:bodyPr/>
                    <a:lstStyle/>
                    <a:p>
                      <a:r>
                        <a:rPr lang="en-GB" sz="1200" dirty="0"/>
                        <a:t>Evaluation</a:t>
                      </a:r>
                    </a:p>
                  </a:txBody>
                  <a:tcPr/>
                </a:tc>
                <a:tc>
                  <a:txBody>
                    <a:bodyPr/>
                    <a:lstStyle/>
                    <a:p>
                      <a:r>
                        <a:rPr lang="en-GB" sz="1200" dirty="0"/>
                        <a:t>Ask the young people how they feel about their SWOT outcomes. Regular updates. Keep a profile of the work carried out with each young person and monitor their progress, intervening where necessary. Liaise with external agencies involved regarding progress.</a:t>
                      </a:r>
                    </a:p>
                  </a:txBody>
                  <a:tcPr/>
                </a:tc>
                <a:extLst>
                  <a:ext uri="{0D108BD9-81ED-4DB2-BD59-A6C34878D82A}">
                    <a16:rowId xmlns:a16="http://schemas.microsoft.com/office/drawing/2014/main" val="325241070"/>
                  </a:ext>
                </a:extLst>
              </a:tr>
            </a:tbl>
          </a:graphicData>
        </a:graphic>
      </p:graphicFrame>
    </p:spTree>
    <p:extLst>
      <p:ext uri="{BB962C8B-B14F-4D97-AF65-F5344CB8AC3E}">
        <p14:creationId xmlns:p14="http://schemas.microsoft.com/office/powerpoint/2010/main" val="8785646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8" name="Picture 7">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F3F4807A-5068-4492-8025-D75F320E9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0F69BA3-E4FC-40C8-9FFC-B46304274DC6}"/>
              </a:ext>
            </a:extLst>
          </p:cNvPr>
          <p:cNvSpPr txBox="1"/>
          <p:nvPr/>
        </p:nvSpPr>
        <p:spPr>
          <a:xfrm>
            <a:off x="7385967" y="1325880"/>
            <a:ext cx="4158334" cy="3066507"/>
          </a:xfrm>
          <a:prstGeom prst="rect">
            <a:avLst/>
          </a:prstGeom>
        </p:spPr>
        <p:txBody>
          <a:bodyPr vert="horz" lIns="91440" tIns="45720" rIns="91440" bIns="45720" rtlCol="0" anchor="b">
            <a:normAutofit/>
          </a:bodyPr>
          <a:lstStyle/>
          <a:p>
            <a:pPr>
              <a:spcBef>
                <a:spcPct val="0"/>
              </a:spcBef>
              <a:spcAft>
                <a:spcPts val="600"/>
              </a:spcAft>
              <a:buClr>
                <a:schemeClr val="accent1"/>
              </a:buClr>
              <a:buSzPct val="80000"/>
            </a:pPr>
            <a:r>
              <a:rPr lang="en-US" sz="5400" b="0" i="0" kern="1200">
                <a:solidFill>
                  <a:srgbClr val="EBEBEB"/>
                </a:solidFill>
                <a:highlight>
                  <a:srgbClr val="800080"/>
                </a:highlight>
                <a:latin typeface="+mj-lt"/>
                <a:ea typeface="+mj-ea"/>
                <a:cs typeface="+mj-cs"/>
              </a:rPr>
              <a:t>SWOT</a:t>
            </a:r>
          </a:p>
        </p:txBody>
      </p:sp>
      <p:sp>
        <p:nvSpPr>
          <p:cNvPr id="24" name="Freeform 36">
            <a:extLst>
              <a:ext uri="{FF2B5EF4-FFF2-40B4-BE49-F238E27FC236}">
                <a16:creationId xmlns:a16="http://schemas.microsoft.com/office/drawing/2014/main" id="{B24996F8-180C-4DCB-8A26-DFA336CDE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9646"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6" name="Freeform: Shape 25">
            <a:extLst>
              <a:ext uri="{FF2B5EF4-FFF2-40B4-BE49-F238E27FC236}">
                <a16:creationId xmlns:a16="http://schemas.microsoft.com/office/drawing/2014/main" id="{D8B22DE2-C518-4F77-BE90-E1B6B1909D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68960" y="-68960"/>
            <a:ext cx="6858001" cy="6995918"/>
          </a:xfrm>
          <a:custGeom>
            <a:avLst/>
            <a:gdLst>
              <a:gd name="connsiteX0" fmla="*/ 6858001 w 6858001"/>
              <a:gd name="connsiteY0" fmla="*/ 1344715 h 6995918"/>
              <a:gd name="connsiteX1" fmla="*/ 6858001 w 6858001"/>
              <a:gd name="connsiteY1" fmla="*/ 1177 h 6995918"/>
              <a:gd name="connsiteX2" fmla="*/ 6702324 w 6858001"/>
              <a:gd name="connsiteY2" fmla="*/ 26222 h 6995918"/>
              <a:gd name="connsiteX3" fmla="*/ 6547333 w 6858001"/>
              <a:gd name="connsiteY3" fmla="*/ 50091 h 6995918"/>
              <a:gd name="connsiteX4" fmla="*/ 6391657 w 6858001"/>
              <a:gd name="connsiteY4" fmla="*/ 73455 h 6995918"/>
              <a:gd name="connsiteX5" fmla="*/ 6235294 w 6858001"/>
              <a:gd name="connsiteY5" fmla="*/ 93458 h 6995918"/>
              <a:gd name="connsiteX6" fmla="*/ 6079618 w 6858001"/>
              <a:gd name="connsiteY6" fmla="*/ 113629 h 6995918"/>
              <a:gd name="connsiteX7" fmla="*/ 5923255 w 6858001"/>
              <a:gd name="connsiteY7" fmla="*/ 132455 h 6995918"/>
              <a:gd name="connsiteX8" fmla="*/ 5768950 w 6858001"/>
              <a:gd name="connsiteY8" fmla="*/ 148591 h 6995918"/>
              <a:gd name="connsiteX9" fmla="*/ 5612588 w 6858001"/>
              <a:gd name="connsiteY9" fmla="*/ 163887 h 6995918"/>
              <a:gd name="connsiteX10" fmla="*/ 5456911 w 6858001"/>
              <a:gd name="connsiteY10" fmla="*/ 177839 h 6995918"/>
              <a:gd name="connsiteX11" fmla="*/ 5303978 w 6858001"/>
              <a:gd name="connsiteY11" fmla="*/ 189941 h 6995918"/>
              <a:gd name="connsiteX12" fmla="*/ 5148987 w 6858001"/>
              <a:gd name="connsiteY12" fmla="*/ 202044 h 6995918"/>
              <a:gd name="connsiteX13" fmla="*/ 4996054 w 6858001"/>
              <a:gd name="connsiteY13" fmla="*/ 212129 h 6995918"/>
              <a:gd name="connsiteX14" fmla="*/ 4843120 w 6858001"/>
              <a:gd name="connsiteY14" fmla="*/ 220029 h 6995918"/>
              <a:gd name="connsiteX15" fmla="*/ 4690873 w 6858001"/>
              <a:gd name="connsiteY15" fmla="*/ 228266 h 6995918"/>
              <a:gd name="connsiteX16" fmla="*/ 4539997 w 6858001"/>
              <a:gd name="connsiteY16" fmla="*/ 235157 h 6995918"/>
              <a:gd name="connsiteX17" fmla="*/ 4390492 w 6858001"/>
              <a:gd name="connsiteY17" fmla="*/ 240032 h 6995918"/>
              <a:gd name="connsiteX18" fmla="*/ 4240988 w 6858001"/>
              <a:gd name="connsiteY18" fmla="*/ 244234 h 6995918"/>
              <a:gd name="connsiteX19" fmla="*/ 4092855 w 6858001"/>
              <a:gd name="connsiteY19" fmla="*/ 248268 h 6995918"/>
              <a:gd name="connsiteX20" fmla="*/ 3946780 w 6858001"/>
              <a:gd name="connsiteY20" fmla="*/ 250117 h 6995918"/>
              <a:gd name="connsiteX21" fmla="*/ 3800704 w 6858001"/>
              <a:gd name="connsiteY21" fmla="*/ 252134 h 6995918"/>
              <a:gd name="connsiteX22" fmla="*/ 3656686 w 6858001"/>
              <a:gd name="connsiteY22" fmla="*/ 253143 h 6995918"/>
              <a:gd name="connsiteX23" fmla="*/ 3514040 w 6858001"/>
              <a:gd name="connsiteY23" fmla="*/ 252134 h 6995918"/>
              <a:gd name="connsiteX24" fmla="*/ 3372765 w 6858001"/>
              <a:gd name="connsiteY24" fmla="*/ 252134 h 6995918"/>
              <a:gd name="connsiteX25" fmla="*/ 3232862 w 6858001"/>
              <a:gd name="connsiteY25" fmla="*/ 250117 h 6995918"/>
              <a:gd name="connsiteX26" fmla="*/ 3095702 w 6858001"/>
              <a:gd name="connsiteY26" fmla="*/ 247092 h 6995918"/>
              <a:gd name="connsiteX27" fmla="*/ 2959914 w 6858001"/>
              <a:gd name="connsiteY27" fmla="*/ 244234 h 6995918"/>
              <a:gd name="connsiteX28" fmla="*/ 2826868 w 6858001"/>
              <a:gd name="connsiteY28" fmla="*/ 241040 h 6995918"/>
              <a:gd name="connsiteX29" fmla="*/ 2694509 w 6858001"/>
              <a:gd name="connsiteY29" fmla="*/ 236166 h 6995918"/>
              <a:gd name="connsiteX30" fmla="*/ 2564208 w 6858001"/>
              <a:gd name="connsiteY30" fmla="*/ 230955 h 6995918"/>
              <a:gd name="connsiteX31" fmla="*/ 2436649 w 6858001"/>
              <a:gd name="connsiteY31" fmla="*/ 226249 h 6995918"/>
              <a:gd name="connsiteX32" fmla="*/ 2187703 w 6858001"/>
              <a:gd name="connsiteY32" fmla="*/ 212969 h 6995918"/>
              <a:gd name="connsiteX33" fmla="*/ 1949045 w 6858001"/>
              <a:gd name="connsiteY33" fmla="*/ 198850 h 6995918"/>
              <a:gd name="connsiteX34" fmla="*/ 1719988 w 6858001"/>
              <a:gd name="connsiteY34" fmla="*/ 184058 h 6995918"/>
              <a:gd name="connsiteX35" fmla="*/ 1503275 w 6858001"/>
              <a:gd name="connsiteY35" fmla="*/ 167753 h 6995918"/>
              <a:gd name="connsiteX36" fmla="*/ 1296163 w 6858001"/>
              <a:gd name="connsiteY36" fmla="*/ 150776 h 6995918"/>
              <a:gd name="connsiteX37" fmla="*/ 1104139 w 6858001"/>
              <a:gd name="connsiteY37" fmla="*/ 132455 h 6995918"/>
              <a:gd name="connsiteX38" fmla="*/ 923774 w 6858001"/>
              <a:gd name="connsiteY38" fmla="*/ 114469 h 6995918"/>
              <a:gd name="connsiteX39" fmla="*/ 757810 w 6858001"/>
              <a:gd name="connsiteY39" fmla="*/ 96484 h 6995918"/>
              <a:gd name="connsiteX40" fmla="*/ 605563 w 6858001"/>
              <a:gd name="connsiteY40" fmla="*/ 79507 h 6995918"/>
              <a:gd name="connsiteX41" fmla="*/ 470460 w 6858001"/>
              <a:gd name="connsiteY41" fmla="*/ 63370 h 6995918"/>
              <a:gd name="connsiteX42" fmla="*/ 348388 w 6858001"/>
              <a:gd name="connsiteY42" fmla="*/ 48074 h 6995918"/>
              <a:gd name="connsiteX43" fmla="*/ 245518 w 6858001"/>
              <a:gd name="connsiteY43" fmla="*/ 35299 h 6995918"/>
              <a:gd name="connsiteX44" fmla="*/ 159107 w 6858001"/>
              <a:gd name="connsiteY44" fmla="*/ 23197 h 6995918"/>
              <a:gd name="connsiteX45" fmla="*/ 40463 w 6858001"/>
              <a:gd name="connsiteY45" fmla="*/ 5883 h 6995918"/>
              <a:gd name="connsiteX46" fmla="*/ 1 w 6858001"/>
              <a:gd name="connsiteY46" fmla="*/ 0 h 6995918"/>
              <a:gd name="connsiteX47" fmla="*/ 1 w 6858001"/>
              <a:gd name="connsiteY47" fmla="*/ 905354 h 6995918"/>
              <a:gd name="connsiteX48" fmla="*/ 0 w 6858001"/>
              <a:gd name="connsiteY48" fmla="*/ 905354 h 6995918"/>
              <a:gd name="connsiteX49" fmla="*/ 0 w 6858001"/>
              <a:gd name="connsiteY49" fmla="*/ 6995918 h 6995918"/>
              <a:gd name="connsiteX50" fmla="*/ 6858000 w 6858001"/>
              <a:gd name="connsiteY50" fmla="*/ 6995918 h 6995918"/>
              <a:gd name="connsiteX51" fmla="*/ 6858000 w 6858001"/>
              <a:gd name="connsiteY51" fmla="*/ 1344715 h 6995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95918">
                <a:moveTo>
                  <a:pt x="6858001" y="1344715"/>
                </a:moveTo>
                <a:lnTo>
                  <a:pt x="6858001" y="1177"/>
                </a:lnTo>
                <a:lnTo>
                  <a:pt x="6702324" y="26222"/>
                </a:lnTo>
                <a:lnTo>
                  <a:pt x="6547333" y="50091"/>
                </a:lnTo>
                <a:lnTo>
                  <a:pt x="6391657" y="73455"/>
                </a:lnTo>
                <a:lnTo>
                  <a:pt x="6235294" y="93458"/>
                </a:lnTo>
                <a:lnTo>
                  <a:pt x="6079618" y="113629"/>
                </a:lnTo>
                <a:lnTo>
                  <a:pt x="5923255" y="132455"/>
                </a:lnTo>
                <a:lnTo>
                  <a:pt x="5768950" y="148591"/>
                </a:lnTo>
                <a:lnTo>
                  <a:pt x="5612588" y="163887"/>
                </a:lnTo>
                <a:lnTo>
                  <a:pt x="5456911" y="177839"/>
                </a:lnTo>
                <a:lnTo>
                  <a:pt x="5303978" y="189941"/>
                </a:lnTo>
                <a:lnTo>
                  <a:pt x="5148987" y="202044"/>
                </a:lnTo>
                <a:lnTo>
                  <a:pt x="4996054" y="212129"/>
                </a:lnTo>
                <a:lnTo>
                  <a:pt x="4843120" y="220029"/>
                </a:lnTo>
                <a:lnTo>
                  <a:pt x="4690873" y="228266"/>
                </a:lnTo>
                <a:lnTo>
                  <a:pt x="4539997" y="235157"/>
                </a:lnTo>
                <a:lnTo>
                  <a:pt x="4390492" y="240032"/>
                </a:lnTo>
                <a:lnTo>
                  <a:pt x="4240988" y="244234"/>
                </a:lnTo>
                <a:lnTo>
                  <a:pt x="4092855" y="248268"/>
                </a:lnTo>
                <a:lnTo>
                  <a:pt x="3946780" y="250117"/>
                </a:lnTo>
                <a:lnTo>
                  <a:pt x="3800704" y="252134"/>
                </a:lnTo>
                <a:lnTo>
                  <a:pt x="3656686" y="253143"/>
                </a:lnTo>
                <a:lnTo>
                  <a:pt x="3514040" y="252134"/>
                </a:lnTo>
                <a:lnTo>
                  <a:pt x="3372765" y="252134"/>
                </a:lnTo>
                <a:lnTo>
                  <a:pt x="3232862" y="250117"/>
                </a:lnTo>
                <a:lnTo>
                  <a:pt x="3095702" y="247092"/>
                </a:lnTo>
                <a:lnTo>
                  <a:pt x="2959914" y="244234"/>
                </a:lnTo>
                <a:lnTo>
                  <a:pt x="2826868" y="241040"/>
                </a:lnTo>
                <a:lnTo>
                  <a:pt x="2694509" y="236166"/>
                </a:lnTo>
                <a:lnTo>
                  <a:pt x="2564208" y="230955"/>
                </a:lnTo>
                <a:lnTo>
                  <a:pt x="2436649" y="226249"/>
                </a:lnTo>
                <a:lnTo>
                  <a:pt x="2187703" y="212969"/>
                </a:lnTo>
                <a:lnTo>
                  <a:pt x="1949045" y="198850"/>
                </a:lnTo>
                <a:lnTo>
                  <a:pt x="1719988" y="184058"/>
                </a:lnTo>
                <a:lnTo>
                  <a:pt x="1503275" y="167753"/>
                </a:lnTo>
                <a:lnTo>
                  <a:pt x="1296163" y="150776"/>
                </a:lnTo>
                <a:lnTo>
                  <a:pt x="1104139" y="132455"/>
                </a:lnTo>
                <a:lnTo>
                  <a:pt x="923774" y="114469"/>
                </a:lnTo>
                <a:lnTo>
                  <a:pt x="757810" y="96484"/>
                </a:lnTo>
                <a:lnTo>
                  <a:pt x="605563" y="79507"/>
                </a:lnTo>
                <a:lnTo>
                  <a:pt x="470460" y="63370"/>
                </a:lnTo>
                <a:lnTo>
                  <a:pt x="348388" y="48074"/>
                </a:lnTo>
                <a:lnTo>
                  <a:pt x="245518" y="35299"/>
                </a:lnTo>
                <a:lnTo>
                  <a:pt x="159107" y="23197"/>
                </a:lnTo>
                <a:lnTo>
                  <a:pt x="40463" y="5883"/>
                </a:lnTo>
                <a:lnTo>
                  <a:pt x="1" y="0"/>
                </a:lnTo>
                <a:lnTo>
                  <a:pt x="1" y="905354"/>
                </a:lnTo>
                <a:lnTo>
                  <a:pt x="0" y="905354"/>
                </a:lnTo>
                <a:lnTo>
                  <a:pt x="0" y="6995918"/>
                </a:lnTo>
                <a:lnTo>
                  <a:pt x="6858000" y="6995918"/>
                </a:lnTo>
                <a:lnTo>
                  <a:pt x="6858000" y="1344715"/>
                </a:lnTo>
                <a:close/>
              </a:path>
            </a:pathLst>
          </a:custGeom>
          <a:ln>
            <a:noFill/>
          </a:ln>
        </p:spPr>
        <p:txBody>
          <a:bodyPr/>
          <a:lstStyle/>
          <a:p>
            <a:endParaRPr lang="en-GB"/>
          </a:p>
        </p:txBody>
      </p:sp>
      <p:sp>
        <p:nvSpPr>
          <p:cNvPr id="28" name="Rectangle 27">
            <a:extLst>
              <a:ext uri="{FF2B5EF4-FFF2-40B4-BE49-F238E27FC236}">
                <a16:creationId xmlns:a16="http://schemas.microsoft.com/office/drawing/2014/main" id="{630182B0-3559-41D5-9EBC-0BD86BEDA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 name="Table 2">
            <a:extLst>
              <a:ext uri="{FF2B5EF4-FFF2-40B4-BE49-F238E27FC236}">
                <a16:creationId xmlns:a16="http://schemas.microsoft.com/office/drawing/2014/main" id="{728A1D01-1314-47FD-A51E-3F67FC071DB4}"/>
              </a:ext>
            </a:extLst>
          </p:cNvPr>
          <p:cNvGraphicFramePr>
            <a:graphicFrameLocks noGrp="1"/>
          </p:cNvGraphicFramePr>
          <p:nvPr>
            <p:extLst>
              <p:ext uri="{D42A27DB-BD31-4B8C-83A1-F6EECF244321}">
                <p14:modId xmlns:p14="http://schemas.microsoft.com/office/powerpoint/2010/main" val="2125000381"/>
              </p:ext>
            </p:extLst>
          </p:nvPr>
        </p:nvGraphicFramePr>
        <p:xfrm>
          <a:off x="643854" y="904430"/>
          <a:ext cx="5450558" cy="5481344"/>
        </p:xfrm>
        <a:graphic>
          <a:graphicData uri="http://schemas.openxmlformats.org/drawingml/2006/table">
            <a:tbl>
              <a:tblPr firstRow="1" bandRow="1">
                <a:tableStyleId>{8EC20E35-A176-4012-BC5E-935CFFF8708E}</a:tableStyleId>
              </a:tblPr>
              <a:tblGrid>
                <a:gridCol w="2730325">
                  <a:extLst>
                    <a:ext uri="{9D8B030D-6E8A-4147-A177-3AD203B41FA5}">
                      <a16:colId xmlns:a16="http://schemas.microsoft.com/office/drawing/2014/main" val="3894724801"/>
                    </a:ext>
                  </a:extLst>
                </a:gridCol>
                <a:gridCol w="2720233">
                  <a:extLst>
                    <a:ext uri="{9D8B030D-6E8A-4147-A177-3AD203B41FA5}">
                      <a16:colId xmlns:a16="http://schemas.microsoft.com/office/drawing/2014/main" val="991617617"/>
                    </a:ext>
                  </a:extLst>
                </a:gridCol>
              </a:tblGrid>
              <a:tr h="2839220">
                <a:tc>
                  <a:txBody>
                    <a:bodyPr/>
                    <a:lstStyle/>
                    <a:p>
                      <a:pPr algn="ctr"/>
                      <a:r>
                        <a:rPr lang="en-GB" sz="1400" b="1" u="sng" dirty="0">
                          <a:solidFill>
                            <a:srgbClr val="0070C0"/>
                          </a:solidFill>
                        </a:rPr>
                        <a:t>Strengths</a:t>
                      </a:r>
                      <a:r>
                        <a:rPr lang="en-GB" sz="1400" b="1" dirty="0">
                          <a:solidFill>
                            <a:srgbClr val="0070C0"/>
                          </a:solidFill>
                        </a:rPr>
                        <a:t> </a:t>
                      </a:r>
                    </a:p>
                    <a:p>
                      <a:endParaRPr lang="en-GB" sz="1400" b="1" dirty="0"/>
                    </a:p>
                    <a:p>
                      <a:r>
                        <a:rPr lang="en-GB" sz="1400" b="0" dirty="0"/>
                        <a:t>Sociable</a:t>
                      </a:r>
                    </a:p>
                    <a:p>
                      <a:r>
                        <a:rPr lang="en-GB" sz="1400" b="0" dirty="0"/>
                        <a:t>Interested in achieving qualifications in trades work. </a:t>
                      </a:r>
                    </a:p>
                    <a:p>
                      <a:r>
                        <a:rPr lang="en-GB" sz="1400" b="0" dirty="0"/>
                        <a:t>Motivated and determined</a:t>
                      </a:r>
                    </a:p>
                    <a:p>
                      <a:r>
                        <a:rPr lang="en-GB" sz="1400" b="0" dirty="0"/>
                        <a:t>Resilient</a:t>
                      </a:r>
                    </a:p>
                    <a:p>
                      <a:r>
                        <a:rPr lang="en-GB" sz="1400" b="0" dirty="0"/>
                        <a:t>Open to feedback and ideas.</a:t>
                      </a:r>
                    </a:p>
                    <a:p>
                      <a:endParaRPr lang="en-GB" sz="1400" dirty="0"/>
                    </a:p>
                  </a:txBody>
                  <a:tcPr marL="71489" marR="71489" marT="35744" marB="35744"/>
                </a:tc>
                <a:tc>
                  <a:txBody>
                    <a:bodyPr/>
                    <a:lstStyle/>
                    <a:p>
                      <a:pPr algn="ctr"/>
                      <a:r>
                        <a:rPr lang="en-GB" sz="1400" u="sng" dirty="0">
                          <a:solidFill>
                            <a:srgbClr val="0070C0"/>
                          </a:solidFill>
                        </a:rPr>
                        <a:t>Weaknesses</a:t>
                      </a:r>
                    </a:p>
                    <a:p>
                      <a:endParaRPr lang="en-GB" sz="1400" u="none" dirty="0"/>
                    </a:p>
                    <a:p>
                      <a:pPr algn="l"/>
                      <a:endParaRPr lang="en-GB" sz="1400" b="0" u="none" dirty="0"/>
                    </a:p>
                    <a:p>
                      <a:pPr algn="l"/>
                      <a:r>
                        <a:rPr lang="en-GB" sz="1400" b="0" u="none" dirty="0"/>
                        <a:t>Poor GSCE results</a:t>
                      </a:r>
                    </a:p>
                    <a:p>
                      <a:pPr algn="l"/>
                      <a:r>
                        <a:rPr lang="en-GB" sz="1400" b="0" u="none" dirty="0"/>
                        <a:t>No qualifications of experience</a:t>
                      </a:r>
                    </a:p>
                    <a:p>
                      <a:pPr algn="l"/>
                      <a:r>
                        <a:rPr lang="en-GB" sz="1400" b="0" u="none" dirty="0"/>
                        <a:t>Not knowing where to start to progress into what they want to do </a:t>
                      </a:r>
                    </a:p>
                    <a:p>
                      <a:pPr algn="l"/>
                      <a:r>
                        <a:rPr lang="en-GB" sz="1400" b="0" u="none" dirty="0"/>
                        <a:t>Lack of options and competitive trade</a:t>
                      </a:r>
                    </a:p>
                    <a:p>
                      <a:pPr algn="l"/>
                      <a:r>
                        <a:rPr lang="en-GB" sz="1400" b="0" u="none" dirty="0"/>
                        <a:t>Fear of failure when knocked back</a:t>
                      </a:r>
                    </a:p>
                    <a:p>
                      <a:pPr algn="l"/>
                      <a:r>
                        <a:rPr lang="en-GB" sz="1400" b="0" u="none" dirty="0"/>
                        <a:t>Lack of affordable housing</a:t>
                      </a:r>
                    </a:p>
                    <a:p>
                      <a:endParaRPr lang="en-GB" sz="1400" u="none" dirty="0"/>
                    </a:p>
                  </a:txBody>
                  <a:tcPr marL="71489" marR="71489" marT="35744" marB="35744"/>
                </a:tc>
                <a:extLst>
                  <a:ext uri="{0D108BD9-81ED-4DB2-BD59-A6C34878D82A}">
                    <a16:rowId xmlns:a16="http://schemas.microsoft.com/office/drawing/2014/main" val="2351540449"/>
                  </a:ext>
                </a:extLst>
              </a:tr>
              <a:tr h="2209456">
                <a:tc>
                  <a:txBody>
                    <a:bodyPr/>
                    <a:lstStyle/>
                    <a:p>
                      <a:pPr algn="ctr"/>
                      <a:r>
                        <a:rPr lang="en-GB" sz="1400" u="sng" dirty="0">
                          <a:solidFill>
                            <a:srgbClr val="0070C0"/>
                          </a:solidFill>
                        </a:rPr>
                        <a:t>Opportunities</a:t>
                      </a:r>
                    </a:p>
                    <a:p>
                      <a:endParaRPr lang="en-GB" sz="1400" u="sng" dirty="0"/>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u="none" strike="noStrike" kern="1200" cap="none" spc="0" normalizeH="0" baseline="0" noProof="0" dirty="0">
                          <a:ln>
                            <a:noFill/>
                          </a:ln>
                          <a:solidFill>
                            <a:schemeClr val="tx1"/>
                          </a:solidFill>
                          <a:effectLst/>
                          <a:uLnTx/>
                          <a:uFillTx/>
                        </a:rPr>
                        <a:t>Support from Youth service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u="none" strike="noStrike" kern="1200" cap="none" spc="0" normalizeH="0" baseline="0" noProof="0" dirty="0">
                          <a:ln>
                            <a:noFill/>
                          </a:ln>
                          <a:solidFill>
                            <a:schemeClr val="tx1"/>
                          </a:solidFill>
                          <a:effectLst/>
                          <a:uLnTx/>
                          <a:uFillTx/>
                        </a:rPr>
                        <a:t>Llanelli has on-going renovations for new leisure centre which is opportunities for tradesmen</a:t>
                      </a:r>
                    </a:p>
                    <a:p>
                      <a:r>
                        <a:rPr lang="en-GB" sz="1400" b="0" u="none" dirty="0">
                          <a:solidFill>
                            <a:schemeClr val="tx1"/>
                          </a:solidFill>
                        </a:rPr>
                        <a:t>CW+ free access to courses and CSCS</a:t>
                      </a:r>
                    </a:p>
                  </a:txBody>
                  <a:tcPr marL="71489" marR="71489" marT="35744" marB="35744"/>
                </a:tc>
                <a:tc>
                  <a:txBody>
                    <a:bodyPr/>
                    <a:lstStyle/>
                    <a:p>
                      <a:pPr algn="ctr"/>
                      <a:r>
                        <a:rPr lang="en-GB" sz="1400" b="1" u="sng" dirty="0">
                          <a:solidFill>
                            <a:srgbClr val="0070C0"/>
                          </a:solidFill>
                        </a:rPr>
                        <a:t>Threats</a:t>
                      </a:r>
                    </a:p>
                    <a:p>
                      <a:pPr algn="r"/>
                      <a:endParaRPr lang="en-GB" sz="1400" u="sng" dirty="0"/>
                    </a:p>
                    <a:p>
                      <a:pPr algn="l"/>
                      <a:r>
                        <a:rPr lang="en-GB" sz="1400" b="0" u="none" dirty="0"/>
                        <a:t>No family support.</a:t>
                      </a:r>
                    </a:p>
                    <a:p>
                      <a:pPr algn="l"/>
                      <a:r>
                        <a:rPr lang="en-GB" sz="1400" b="0" u="none" dirty="0"/>
                        <a:t>Sofa surfing </a:t>
                      </a:r>
                    </a:p>
                    <a:p>
                      <a:pPr algn="l"/>
                      <a:r>
                        <a:rPr lang="en-GB" sz="1400" b="0" u="none" dirty="0"/>
                        <a:t>No affordable housing for young people who are not in employment</a:t>
                      </a:r>
                    </a:p>
                    <a:p>
                      <a:pPr algn="l"/>
                      <a:r>
                        <a:rPr lang="en-GB" sz="1400" b="0" u="none" dirty="0"/>
                        <a:t>Lack of qualifications. </a:t>
                      </a:r>
                    </a:p>
                    <a:p>
                      <a:pPr algn="l"/>
                      <a:r>
                        <a:rPr lang="en-GB" sz="1400" b="0" u="none" dirty="0"/>
                        <a:t>No secure address </a:t>
                      </a:r>
                    </a:p>
                    <a:p>
                      <a:pPr algn="l"/>
                      <a:endParaRPr lang="en-GB" sz="1400" b="0" u="none" dirty="0"/>
                    </a:p>
                  </a:txBody>
                  <a:tcPr marL="71489" marR="71489" marT="35744" marB="35744"/>
                </a:tc>
                <a:extLst>
                  <a:ext uri="{0D108BD9-81ED-4DB2-BD59-A6C34878D82A}">
                    <a16:rowId xmlns:a16="http://schemas.microsoft.com/office/drawing/2014/main" val="3090069656"/>
                  </a:ext>
                </a:extLst>
              </a:tr>
            </a:tbl>
          </a:graphicData>
        </a:graphic>
      </p:graphicFrame>
    </p:spTree>
    <p:extLst>
      <p:ext uri="{BB962C8B-B14F-4D97-AF65-F5344CB8AC3E}">
        <p14:creationId xmlns:p14="http://schemas.microsoft.com/office/powerpoint/2010/main" val="3710215758"/>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0" name="Picture 4099">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101" name="Picture 410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102" name="Oval 4101">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104" name="Picture 4103">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106" name="Picture 4105">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108" name="Rectangle 4107">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0" name="Rectangle 4109">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B7338CA-2F14-4B39-966E-AE65997F4225}"/>
              </a:ext>
            </a:extLst>
          </p:cNvPr>
          <p:cNvSpPr txBox="1"/>
          <p:nvPr/>
        </p:nvSpPr>
        <p:spPr>
          <a:xfrm>
            <a:off x="643855" y="1447800"/>
            <a:ext cx="3108626" cy="4572000"/>
          </a:xfrm>
          <a:prstGeom prst="rect">
            <a:avLst/>
          </a:prstGeom>
        </p:spPr>
        <p:txBody>
          <a:bodyPr vert="horz" lIns="91440" tIns="45720" rIns="91440" bIns="45720" rtlCol="0" anchor="ctr">
            <a:normAutofit/>
          </a:bodyPr>
          <a:lstStyle/>
          <a:p>
            <a:pPr>
              <a:spcBef>
                <a:spcPct val="0"/>
              </a:spcBef>
              <a:spcAft>
                <a:spcPts val="600"/>
              </a:spcAft>
            </a:pPr>
            <a:r>
              <a:rPr lang="en-US" sz="3200">
                <a:solidFill>
                  <a:srgbClr val="F2F2F2"/>
                </a:solidFill>
                <a:highlight>
                  <a:srgbClr val="800080"/>
                </a:highlight>
                <a:latin typeface="+mj-lt"/>
                <a:ea typeface="+mj-ea"/>
                <a:cs typeface="+mj-cs"/>
              </a:rPr>
              <a:t>Actions From the Swot Analysis</a:t>
            </a:r>
          </a:p>
        </p:txBody>
      </p:sp>
      <p:sp>
        <p:nvSpPr>
          <p:cNvPr id="4112" name="Freeform: Shape 4111">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14"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4121" name="Rectangle 4120">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 name="Table 3">
            <a:extLst>
              <a:ext uri="{FF2B5EF4-FFF2-40B4-BE49-F238E27FC236}">
                <a16:creationId xmlns:a16="http://schemas.microsoft.com/office/drawing/2014/main" id="{EE42232B-F243-4CB3-9BFE-B2AADC65E5D4}"/>
              </a:ext>
            </a:extLst>
          </p:cNvPr>
          <p:cNvGraphicFramePr>
            <a:graphicFrameLocks noGrp="1"/>
          </p:cNvGraphicFramePr>
          <p:nvPr>
            <p:extLst>
              <p:ext uri="{D42A27DB-BD31-4B8C-83A1-F6EECF244321}">
                <p14:modId xmlns:p14="http://schemas.microsoft.com/office/powerpoint/2010/main" val="3772502469"/>
              </p:ext>
            </p:extLst>
          </p:nvPr>
        </p:nvGraphicFramePr>
        <p:xfrm>
          <a:off x="4507582" y="1557189"/>
          <a:ext cx="7602398" cy="5283040"/>
        </p:xfrm>
        <a:graphic>
          <a:graphicData uri="http://schemas.openxmlformats.org/drawingml/2006/table">
            <a:tbl>
              <a:tblPr firstRow="1" bandRow="1">
                <a:tableStyleId>{5C22544A-7EE6-4342-B048-85BDC9FD1C3A}</a:tableStyleId>
              </a:tblPr>
              <a:tblGrid>
                <a:gridCol w="1087888">
                  <a:extLst>
                    <a:ext uri="{9D8B030D-6E8A-4147-A177-3AD203B41FA5}">
                      <a16:colId xmlns:a16="http://schemas.microsoft.com/office/drawing/2014/main" val="458601518"/>
                    </a:ext>
                  </a:extLst>
                </a:gridCol>
                <a:gridCol w="6514510">
                  <a:extLst>
                    <a:ext uri="{9D8B030D-6E8A-4147-A177-3AD203B41FA5}">
                      <a16:colId xmlns:a16="http://schemas.microsoft.com/office/drawing/2014/main" val="2004117786"/>
                    </a:ext>
                  </a:extLst>
                </a:gridCol>
              </a:tblGrid>
              <a:tr h="480276">
                <a:tc>
                  <a:txBody>
                    <a:bodyPr/>
                    <a:lstStyle/>
                    <a:p>
                      <a:pPr algn="ctr"/>
                      <a:r>
                        <a:rPr lang="en-GB" dirty="0"/>
                        <a:t>Theme</a:t>
                      </a:r>
                    </a:p>
                  </a:txBody>
                  <a:tcPr>
                    <a:solidFill>
                      <a:schemeClr val="tx1"/>
                    </a:solidFill>
                  </a:tcPr>
                </a:tc>
                <a:tc>
                  <a:txBody>
                    <a:bodyPr/>
                    <a:lstStyle/>
                    <a:p>
                      <a:pPr algn="ctr"/>
                      <a:r>
                        <a:rPr lang="en-GB" dirty="0"/>
                        <a:t>Actions</a:t>
                      </a:r>
                    </a:p>
                  </a:txBody>
                  <a:tcPr>
                    <a:solidFill>
                      <a:schemeClr val="tx1"/>
                    </a:solidFill>
                  </a:tcPr>
                </a:tc>
                <a:extLst>
                  <a:ext uri="{0D108BD9-81ED-4DB2-BD59-A6C34878D82A}">
                    <a16:rowId xmlns:a16="http://schemas.microsoft.com/office/drawing/2014/main" val="513688634"/>
                  </a:ext>
                </a:extLst>
              </a:tr>
              <a:tr h="1080622">
                <a:tc>
                  <a:txBody>
                    <a:bodyPr/>
                    <a:lstStyle/>
                    <a:p>
                      <a:r>
                        <a:rPr lang="en-GB" sz="1200" dirty="0"/>
                        <a:t>Strengths</a:t>
                      </a:r>
                    </a:p>
                  </a:txBody>
                  <a:tcPr>
                    <a:solidFill>
                      <a:schemeClr val="bg1">
                        <a:lumMod val="85000"/>
                      </a:schemeClr>
                    </a:solidFill>
                  </a:tcPr>
                </a:tc>
                <a:tc>
                  <a:txBody>
                    <a:bodyPr/>
                    <a:lstStyle/>
                    <a:p>
                      <a:pPr marL="285750" indent="-285750">
                        <a:buFont typeface="Arial" panose="020B0604020202020204" pitchFamily="34" charset="0"/>
                        <a:buChar char="•"/>
                      </a:pPr>
                      <a:r>
                        <a:rPr lang="en-GB" sz="1200" dirty="0"/>
                        <a:t>Speak with the young person to see if they want to enrol on CSCS course and any other trade’s courses available.</a:t>
                      </a:r>
                    </a:p>
                    <a:p>
                      <a:pPr marL="285750" indent="-285750">
                        <a:buFont typeface="Arial" panose="020B0604020202020204" pitchFamily="34" charset="0"/>
                        <a:buChar char="•"/>
                      </a:pPr>
                      <a:r>
                        <a:rPr lang="en-GB" sz="1200" dirty="0"/>
                        <a:t>Apply for ID to access these courses and possible driving further down the line</a:t>
                      </a:r>
                    </a:p>
                    <a:p>
                      <a:pPr marL="285750" indent="-285750">
                        <a:buFont typeface="Arial" panose="020B0604020202020204" pitchFamily="34" charset="0"/>
                        <a:buChar char="•"/>
                      </a:pPr>
                      <a:r>
                        <a:rPr lang="en-GB" sz="1200" dirty="0"/>
                        <a:t>Gain experience from possible apprentices or workshops within the youth service</a:t>
                      </a:r>
                    </a:p>
                  </a:txBody>
                  <a:tcPr>
                    <a:solidFill>
                      <a:schemeClr val="bg1">
                        <a:lumMod val="85000"/>
                      </a:schemeClr>
                    </a:solidFill>
                  </a:tcPr>
                </a:tc>
                <a:extLst>
                  <a:ext uri="{0D108BD9-81ED-4DB2-BD59-A6C34878D82A}">
                    <a16:rowId xmlns:a16="http://schemas.microsoft.com/office/drawing/2014/main" val="231834140"/>
                  </a:ext>
                </a:extLst>
              </a:tr>
              <a:tr h="1320760">
                <a:tc>
                  <a:txBody>
                    <a:bodyPr/>
                    <a:lstStyle/>
                    <a:p>
                      <a:r>
                        <a:rPr lang="en-GB" sz="1200" dirty="0"/>
                        <a:t>Weaknesses </a:t>
                      </a:r>
                    </a:p>
                  </a:txBody>
                  <a:tcPr>
                    <a:solidFill>
                      <a:schemeClr val="bg1">
                        <a:lumMod val="95000"/>
                      </a:schemeClr>
                    </a:solidFill>
                  </a:tcPr>
                </a:tc>
                <a:tc>
                  <a:txBody>
                    <a:bodyPr/>
                    <a:lstStyle/>
                    <a:p>
                      <a:pPr marL="285750" indent="-285750">
                        <a:buFont typeface="Arial" panose="020B0604020202020204" pitchFamily="34" charset="0"/>
                        <a:buChar char="•"/>
                      </a:pPr>
                      <a:r>
                        <a:rPr lang="en-GB" sz="1200" dirty="0"/>
                        <a:t>Discuss if they wish to enrol Maths and English equivalent GCSE in college</a:t>
                      </a:r>
                    </a:p>
                    <a:p>
                      <a:pPr marL="285750" indent="-285750">
                        <a:buFont typeface="Arial" panose="020B0604020202020204" pitchFamily="34" charset="0"/>
                        <a:buChar char="•"/>
                      </a:pPr>
                      <a:r>
                        <a:rPr lang="en-GB" sz="1200" dirty="0"/>
                        <a:t>Discuss options at career Wales on how to get where they want to be</a:t>
                      </a:r>
                    </a:p>
                    <a:p>
                      <a:pPr marL="285750" indent="-285750">
                        <a:buFont typeface="Arial" panose="020B0604020202020204" pitchFamily="34" charset="0"/>
                        <a:buChar char="•"/>
                      </a:pPr>
                      <a:r>
                        <a:rPr lang="en-GB" sz="1200" dirty="0"/>
                        <a:t>Empower the young person to become resilient and they are not a failure.</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a:txBody>
                  <a:tcPr>
                    <a:solidFill>
                      <a:schemeClr val="bg1">
                        <a:lumMod val="95000"/>
                      </a:schemeClr>
                    </a:solidFill>
                  </a:tcPr>
                </a:tc>
                <a:extLst>
                  <a:ext uri="{0D108BD9-81ED-4DB2-BD59-A6C34878D82A}">
                    <a16:rowId xmlns:a16="http://schemas.microsoft.com/office/drawing/2014/main" val="1915383069"/>
                  </a:ext>
                </a:extLst>
              </a:tr>
              <a:tr h="1080622">
                <a:tc>
                  <a:txBody>
                    <a:bodyPr/>
                    <a:lstStyle/>
                    <a:p>
                      <a:r>
                        <a:rPr lang="en-GB" sz="1200" dirty="0"/>
                        <a:t>Opportunities</a:t>
                      </a:r>
                    </a:p>
                  </a:txBody>
                  <a:tcPr>
                    <a:solidFill>
                      <a:schemeClr val="bg1">
                        <a:lumMod val="85000"/>
                      </a:schemeClr>
                    </a:solidFill>
                  </a:tcPr>
                </a:tc>
                <a:tc>
                  <a:txBody>
                    <a:bodyPr/>
                    <a:lstStyle/>
                    <a:p>
                      <a:pPr marL="285750" indent="-285750">
                        <a:buFont typeface="Arial" panose="020B0604020202020204" pitchFamily="34" charset="0"/>
                        <a:buChar char="•"/>
                      </a:pPr>
                      <a:r>
                        <a:rPr lang="en-GB" sz="1200" dirty="0"/>
                        <a:t>To use the support at the youth service to access activities and workshops</a:t>
                      </a:r>
                    </a:p>
                    <a:p>
                      <a:pPr marL="285750" indent="-285750">
                        <a:buFont typeface="Arial" panose="020B0604020202020204" pitchFamily="34" charset="0"/>
                        <a:buChar char="•"/>
                      </a:pPr>
                      <a:r>
                        <a:rPr lang="en-GB" sz="1200" dirty="0"/>
                        <a:t>Help them build a CV</a:t>
                      </a:r>
                    </a:p>
                    <a:p>
                      <a:pPr marL="285750" indent="-285750">
                        <a:buFont typeface="Arial" panose="020B0604020202020204" pitchFamily="34" charset="0"/>
                        <a:buChar char="•"/>
                      </a:pPr>
                      <a:r>
                        <a:rPr lang="en-GB" sz="1200" dirty="0"/>
                        <a:t>To enrol with CW+ to do a CSCS course and other relevant options</a:t>
                      </a:r>
                    </a:p>
                    <a:p>
                      <a:pPr marL="285750" indent="-285750">
                        <a:buFont typeface="Arial" panose="020B0604020202020204" pitchFamily="34" charset="0"/>
                        <a:buChar char="•"/>
                      </a:pPr>
                      <a:r>
                        <a:rPr lang="en-GB" sz="1200" dirty="0"/>
                        <a:t>To drop in on open days with the recruitment on the leisure centre</a:t>
                      </a:r>
                    </a:p>
                  </a:txBody>
                  <a:tcPr>
                    <a:solidFill>
                      <a:schemeClr val="bg1">
                        <a:lumMod val="85000"/>
                      </a:schemeClr>
                    </a:solidFill>
                  </a:tcPr>
                </a:tc>
                <a:extLst>
                  <a:ext uri="{0D108BD9-81ED-4DB2-BD59-A6C34878D82A}">
                    <a16:rowId xmlns:a16="http://schemas.microsoft.com/office/drawing/2014/main" val="127004567"/>
                  </a:ext>
                </a:extLst>
              </a:tr>
              <a:tr h="1320760">
                <a:tc>
                  <a:txBody>
                    <a:bodyPr/>
                    <a:lstStyle/>
                    <a:p>
                      <a:r>
                        <a:rPr lang="en-GB" sz="1200" dirty="0"/>
                        <a:t>Threats</a:t>
                      </a:r>
                    </a:p>
                  </a:txBody>
                  <a:tcPr>
                    <a:solidFill>
                      <a:schemeClr val="bg1">
                        <a:lumMod val="95000"/>
                      </a:schemeClr>
                    </a:solidFill>
                  </a:tcPr>
                </a:tc>
                <a:tc>
                  <a:txBody>
                    <a:bodyPr/>
                    <a:lstStyle/>
                    <a:p>
                      <a:pPr marL="171450" indent="-171450">
                        <a:buFont typeface="Arial" panose="020B0604020202020204" pitchFamily="34" charset="0"/>
                        <a:buChar char="•"/>
                      </a:pPr>
                      <a:r>
                        <a:rPr lang="en-GB" sz="1200" dirty="0"/>
                        <a:t>Speak to the young person about mediation between them and their family and if there are options where they can stay with family</a:t>
                      </a:r>
                    </a:p>
                    <a:p>
                      <a:pPr marL="171450" indent="-171450">
                        <a:buFont typeface="Arial" panose="020B0604020202020204" pitchFamily="34" charset="0"/>
                        <a:buChar char="•"/>
                      </a:pPr>
                      <a:r>
                        <a:rPr lang="en-GB" sz="1200" dirty="0"/>
                        <a:t>Speak to housing on possible temporary accommodation </a:t>
                      </a:r>
                    </a:p>
                    <a:p>
                      <a:pPr marL="171450" indent="-171450">
                        <a:buFont typeface="Arial" panose="020B0604020202020204" pitchFamily="34" charset="0"/>
                        <a:buChar char="•"/>
                      </a:pPr>
                      <a:r>
                        <a:rPr lang="en-GB" sz="1200" dirty="0"/>
                        <a:t>Explain the possible outcomes should they not follow through with the opportunities given to them.</a:t>
                      </a:r>
                    </a:p>
                    <a:p>
                      <a:pPr marL="171450" indent="-171450">
                        <a:buFont typeface="Arial" panose="020B0604020202020204" pitchFamily="34" charset="0"/>
                        <a:buChar char="•"/>
                      </a:pPr>
                      <a:endParaRPr lang="en-GB" sz="1200" dirty="0"/>
                    </a:p>
                  </a:txBody>
                  <a:tcPr>
                    <a:solidFill>
                      <a:schemeClr val="bg1">
                        <a:lumMod val="95000"/>
                      </a:schemeClr>
                    </a:solidFill>
                  </a:tcPr>
                </a:tc>
                <a:extLst>
                  <a:ext uri="{0D108BD9-81ED-4DB2-BD59-A6C34878D82A}">
                    <a16:rowId xmlns:a16="http://schemas.microsoft.com/office/drawing/2014/main" val="801244845"/>
                  </a:ext>
                </a:extLst>
              </a:tr>
            </a:tbl>
          </a:graphicData>
        </a:graphic>
      </p:graphicFrame>
      <p:pic>
        <p:nvPicPr>
          <p:cNvPr id="4098" name="Picture 2" descr="Image result for success">
            <a:extLst>
              <a:ext uri="{FF2B5EF4-FFF2-40B4-BE49-F238E27FC236}">
                <a16:creationId xmlns:a16="http://schemas.microsoft.com/office/drawing/2014/main" id="{0F6BED1A-CA72-3CBF-0FF2-5C942126BB5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51209" y="324818"/>
            <a:ext cx="1407087" cy="107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2911840"/>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E72703-37CA-4FE9-AD7F-66EA6AD842FB}"/>
              </a:ext>
            </a:extLst>
          </p:cNvPr>
          <p:cNvSpPr txBox="1"/>
          <p:nvPr/>
        </p:nvSpPr>
        <p:spPr>
          <a:xfrm>
            <a:off x="6222937" y="2231437"/>
            <a:ext cx="4549087" cy="1304106"/>
          </a:xfrm>
          <a:prstGeom prst="rect">
            <a:avLst/>
          </a:prstGeom>
        </p:spPr>
        <p:txBody>
          <a:bodyPr vert="horz" lIns="91440" tIns="45720" rIns="91440" bIns="45720" rtlCol="0" anchor="b">
            <a:normAutofit fontScale="92500"/>
          </a:bodyPr>
          <a:lstStyle/>
          <a:p>
            <a:pPr defTabSz="370332">
              <a:lnSpc>
                <a:spcPct val="90000"/>
              </a:lnSpc>
              <a:spcBef>
                <a:spcPct val="0"/>
              </a:spcBef>
              <a:spcAft>
                <a:spcPts val="486"/>
              </a:spcAft>
            </a:pPr>
            <a:r>
              <a:rPr lang="en-US" sz="3888" kern="1200" dirty="0">
                <a:solidFill>
                  <a:schemeClr val="tx2"/>
                </a:solidFill>
                <a:highlight>
                  <a:srgbClr val="800080"/>
                </a:highlight>
                <a:latin typeface="+mj-lt"/>
                <a:ea typeface="+mj-ea"/>
                <a:cs typeface="+mj-cs"/>
              </a:rPr>
              <a:t>Survival Challenge to success. </a:t>
            </a:r>
            <a:endParaRPr lang="en-US" sz="4800" dirty="0">
              <a:solidFill>
                <a:schemeClr val="tx2"/>
              </a:solidFill>
              <a:highlight>
                <a:srgbClr val="800080"/>
              </a:highlight>
              <a:latin typeface="+mj-lt"/>
              <a:ea typeface="+mj-ea"/>
              <a:cs typeface="+mj-cs"/>
            </a:endParaRPr>
          </a:p>
        </p:txBody>
      </p:sp>
      <p:sp>
        <p:nvSpPr>
          <p:cNvPr id="5" name="TextBox 4">
            <a:extLst>
              <a:ext uri="{FF2B5EF4-FFF2-40B4-BE49-F238E27FC236}">
                <a16:creationId xmlns:a16="http://schemas.microsoft.com/office/drawing/2014/main" id="{F15097EA-3D67-4EEB-B043-A6ABE3053652}"/>
              </a:ext>
            </a:extLst>
          </p:cNvPr>
          <p:cNvSpPr txBox="1"/>
          <p:nvPr/>
        </p:nvSpPr>
        <p:spPr>
          <a:xfrm>
            <a:off x="3642265" y="5651241"/>
            <a:ext cx="2561869" cy="241926"/>
          </a:xfrm>
          <a:prstGeom prst="rect">
            <a:avLst/>
          </a:prstGeom>
          <a:noFill/>
        </p:spPr>
        <p:txBody>
          <a:bodyPr wrap="square" rtlCol="0">
            <a:spAutoFit/>
          </a:bodyPr>
          <a:lstStyle/>
          <a:p>
            <a:pPr defTabSz="370332">
              <a:spcAft>
                <a:spcPts val="600"/>
              </a:spcAft>
            </a:pPr>
            <a:r>
              <a:rPr lang="en-GB" sz="972" kern="1200">
                <a:solidFill>
                  <a:schemeClr val="bg1"/>
                </a:solidFill>
                <a:latin typeface="+mn-lt"/>
                <a:ea typeface="+mn-ea"/>
                <a:cs typeface="+mn-cs"/>
              </a:rPr>
              <a:t>(</a:t>
            </a:r>
            <a:r>
              <a:rPr lang="en-GB" sz="972" kern="1200" err="1">
                <a:solidFill>
                  <a:schemeClr val="bg1"/>
                </a:solidFill>
                <a:latin typeface="+mn-lt"/>
                <a:ea typeface="+mn-ea"/>
                <a:cs typeface="+mn-cs"/>
              </a:rPr>
              <a:t>wisefamousquotes</a:t>
            </a:r>
            <a:r>
              <a:rPr lang="en-GB" sz="972" kern="1200">
                <a:solidFill>
                  <a:schemeClr val="bg1"/>
                </a:solidFill>
                <a:latin typeface="+mn-lt"/>
                <a:ea typeface="+mn-ea"/>
                <a:cs typeface="+mn-cs"/>
              </a:rPr>
              <a:t>. No Date)</a:t>
            </a:r>
            <a:endParaRPr lang="en-GB" sz="1200">
              <a:solidFill>
                <a:schemeClr val="bg1"/>
              </a:solidFill>
            </a:endParaRPr>
          </a:p>
        </p:txBody>
      </p:sp>
      <p:sp>
        <p:nvSpPr>
          <p:cNvPr id="6" name="TextBox 5">
            <a:extLst>
              <a:ext uri="{FF2B5EF4-FFF2-40B4-BE49-F238E27FC236}">
                <a16:creationId xmlns:a16="http://schemas.microsoft.com/office/drawing/2014/main" id="{34C731B1-2D1F-4BCB-818A-0A3287F66C63}"/>
              </a:ext>
            </a:extLst>
          </p:cNvPr>
          <p:cNvSpPr txBox="1"/>
          <p:nvPr/>
        </p:nvSpPr>
        <p:spPr>
          <a:xfrm>
            <a:off x="3977742" y="3031299"/>
            <a:ext cx="2655470" cy="241926"/>
          </a:xfrm>
          <a:prstGeom prst="rect">
            <a:avLst/>
          </a:prstGeom>
          <a:noFill/>
        </p:spPr>
        <p:txBody>
          <a:bodyPr wrap="square" rtlCol="0">
            <a:spAutoFit/>
          </a:bodyPr>
          <a:lstStyle/>
          <a:p>
            <a:pPr defTabSz="370332">
              <a:spcAft>
                <a:spcPts val="600"/>
              </a:spcAft>
            </a:pPr>
            <a:r>
              <a:rPr lang="en-GB" sz="972" kern="1200">
                <a:solidFill>
                  <a:schemeClr val="bg1"/>
                </a:solidFill>
                <a:latin typeface="+mn-lt"/>
                <a:ea typeface="+mn-ea"/>
                <a:cs typeface="+mn-cs"/>
              </a:rPr>
              <a:t>(quote </a:t>
            </a:r>
            <a:r>
              <a:rPr lang="en-GB" sz="972" kern="1200" err="1">
                <a:solidFill>
                  <a:schemeClr val="bg1"/>
                </a:solidFill>
                <a:latin typeface="+mn-lt"/>
                <a:ea typeface="+mn-ea"/>
                <a:cs typeface="+mn-cs"/>
              </a:rPr>
              <a:t>fancy,no</a:t>
            </a:r>
            <a:r>
              <a:rPr lang="en-GB" sz="972" kern="1200">
                <a:solidFill>
                  <a:schemeClr val="bg1"/>
                </a:solidFill>
                <a:latin typeface="+mn-lt"/>
                <a:ea typeface="+mn-ea"/>
                <a:cs typeface="+mn-cs"/>
              </a:rPr>
              <a:t> date) </a:t>
            </a:r>
            <a:endParaRPr lang="en-GB" sz="1200">
              <a:solidFill>
                <a:schemeClr val="bg1"/>
              </a:solidFill>
            </a:endParaRPr>
          </a:p>
        </p:txBody>
      </p:sp>
      <p:pic>
        <p:nvPicPr>
          <p:cNvPr id="3074" name="Picture 2" descr="Image result for quotes from poverty to empowerment and sucess">
            <a:extLst>
              <a:ext uri="{FF2B5EF4-FFF2-40B4-BE49-F238E27FC236}">
                <a16:creationId xmlns:a16="http://schemas.microsoft.com/office/drawing/2014/main" id="{59D3D05B-4AAD-6F04-26DB-A622815829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721" y="825292"/>
            <a:ext cx="4964714" cy="205819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building to wealth quotes">
            <a:extLst>
              <a:ext uri="{FF2B5EF4-FFF2-40B4-BE49-F238E27FC236}">
                <a16:creationId xmlns:a16="http://schemas.microsoft.com/office/drawing/2014/main" id="{19C41E22-9F20-EDA5-CD5F-3BCCFE742A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4583" y="3404884"/>
            <a:ext cx="4549086" cy="2089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31456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1139-7561-E139-32BF-E8D673D85709}"/>
              </a:ext>
            </a:extLst>
          </p:cNvPr>
          <p:cNvSpPr>
            <a:spLocks noGrp="1"/>
          </p:cNvSpPr>
          <p:nvPr>
            <p:ph type="title"/>
          </p:nvPr>
        </p:nvSpPr>
        <p:spPr/>
        <p:txBody>
          <a:bodyPr/>
          <a:lstStyle/>
          <a:p>
            <a:r>
              <a:rPr lang="en-GB" sz="2400" dirty="0"/>
              <a:t>Survival challenge –</a:t>
            </a:r>
            <a:br>
              <a:rPr lang="en-GB" sz="2400" dirty="0"/>
            </a:br>
            <a:r>
              <a:rPr lang="en-GB" sz="2400" dirty="0"/>
              <a:t>You are stranded on the street’s homeless and what are the most important items and steps to take to achieve success.</a:t>
            </a:r>
          </a:p>
        </p:txBody>
      </p:sp>
      <p:sp>
        <p:nvSpPr>
          <p:cNvPr id="3" name="Text Placeholder 2">
            <a:extLst>
              <a:ext uri="{FF2B5EF4-FFF2-40B4-BE49-F238E27FC236}">
                <a16:creationId xmlns:a16="http://schemas.microsoft.com/office/drawing/2014/main" id="{D5E366EF-879D-7E84-01DC-81803AC8CB62}"/>
              </a:ext>
            </a:extLst>
          </p:cNvPr>
          <p:cNvSpPr>
            <a:spLocks noGrp="1"/>
          </p:cNvSpPr>
          <p:nvPr>
            <p:ph type="body" idx="1"/>
          </p:nvPr>
        </p:nvSpPr>
        <p:spPr/>
        <p:txBody>
          <a:bodyPr/>
          <a:lstStyle/>
          <a:p>
            <a:r>
              <a:rPr lang="en-GB" dirty="0"/>
              <a:t>Important items </a:t>
            </a:r>
          </a:p>
        </p:txBody>
      </p:sp>
      <p:sp>
        <p:nvSpPr>
          <p:cNvPr id="4" name="Content Placeholder 3">
            <a:extLst>
              <a:ext uri="{FF2B5EF4-FFF2-40B4-BE49-F238E27FC236}">
                <a16:creationId xmlns:a16="http://schemas.microsoft.com/office/drawing/2014/main" id="{4389076A-B3D5-EC1C-21D9-4F1F390B053F}"/>
              </a:ext>
            </a:extLst>
          </p:cNvPr>
          <p:cNvSpPr>
            <a:spLocks noGrp="1"/>
          </p:cNvSpPr>
          <p:nvPr>
            <p:ph sz="half" idx="2"/>
          </p:nvPr>
        </p:nvSpPr>
        <p:spPr>
          <a:xfrm>
            <a:off x="1103312" y="2514599"/>
            <a:ext cx="4396339" cy="4071257"/>
          </a:xfrm>
        </p:spPr>
        <p:txBody>
          <a:bodyPr/>
          <a:lstStyle/>
          <a:p>
            <a:r>
              <a:rPr lang="en-GB" dirty="0"/>
              <a:t>Warm clothes</a:t>
            </a:r>
          </a:p>
          <a:p>
            <a:r>
              <a:rPr lang="en-GB" dirty="0"/>
              <a:t>Food</a:t>
            </a:r>
          </a:p>
          <a:p>
            <a:r>
              <a:rPr lang="en-GB" dirty="0"/>
              <a:t>Water</a:t>
            </a:r>
          </a:p>
          <a:p>
            <a:r>
              <a:rPr lang="en-GB" dirty="0"/>
              <a:t>Sleeping equipment</a:t>
            </a:r>
          </a:p>
          <a:p>
            <a:r>
              <a:rPr lang="en-GB" dirty="0"/>
              <a:t>Torch</a:t>
            </a:r>
          </a:p>
          <a:p>
            <a:r>
              <a:rPr lang="en-GB" dirty="0"/>
              <a:t>Hand warmers</a:t>
            </a:r>
          </a:p>
          <a:p>
            <a:r>
              <a:rPr lang="en-GB" dirty="0"/>
              <a:t>Tent</a:t>
            </a:r>
          </a:p>
          <a:p>
            <a:r>
              <a:rPr lang="en-GB" dirty="0"/>
              <a:t>Blankets</a:t>
            </a:r>
          </a:p>
          <a:p>
            <a:r>
              <a:rPr lang="en-GB" dirty="0"/>
              <a:t>Flask</a:t>
            </a:r>
          </a:p>
          <a:p>
            <a:r>
              <a:rPr lang="en-GB" dirty="0"/>
              <a:t>phone</a:t>
            </a:r>
          </a:p>
          <a:p>
            <a:endParaRPr lang="en-GB" dirty="0"/>
          </a:p>
        </p:txBody>
      </p:sp>
      <p:sp>
        <p:nvSpPr>
          <p:cNvPr id="5" name="Text Placeholder 4">
            <a:extLst>
              <a:ext uri="{FF2B5EF4-FFF2-40B4-BE49-F238E27FC236}">
                <a16:creationId xmlns:a16="http://schemas.microsoft.com/office/drawing/2014/main" id="{5C732B23-4F78-EC21-77A8-623280148E50}"/>
              </a:ext>
            </a:extLst>
          </p:cNvPr>
          <p:cNvSpPr>
            <a:spLocks noGrp="1"/>
          </p:cNvSpPr>
          <p:nvPr>
            <p:ph type="body" sz="quarter" idx="3"/>
          </p:nvPr>
        </p:nvSpPr>
        <p:spPr/>
        <p:txBody>
          <a:bodyPr/>
          <a:lstStyle/>
          <a:p>
            <a:r>
              <a:rPr lang="en-GB" dirty="0"/>
              <a:t>Important steps</a:t>
            </a:r>
          </a:p>
        </p:txBody>
      </p:sp>
      <p:sp>
        <p:nvSpPr>
          <p:cNvPr id="6" name="Content Placeholder 5">
            <a:extLst>
              <a:ext uri="{FF2B5EF4-FFF2-40B4-BE49-F238E27FC236}">
                <a16:creationId xmlns:a16="http://schemas.microsoft.com/office/drawing/2014/main" id="{FA0AFAB7-4102-3DF9-D42E-1B3071E86155}"/>
              </a:ext>
            </a:extLst>
          </p:cNvPr>
          <p:cNvSpPr>
            <a:spLocks noGrp="1"/>
          </p:cNvSpPr>
          <p:nvPr>
            <p:ph sz="quarter" idx="4"/>
          </p:nvPr>
        </p:nvSpPr>
        <p:spPr>
          <a:xfrm>
            <a:off x="5654495" y="2666999"/>
            <a:ext cx="4396339" cy="4147457"/>
          </a:xfrm>
        </p:spPr>
        <p:txBody>
          <a:bodyPr/>
          <a:lstStyle/>
          <a:p>
            <a:r>
              <a:rPr lang="en-GB" dirty="0"/>
              <a:t>Access Support and what support</a:t>
            </a:r>
          </a:p>
          <a:p>
            <a:r>
              <a:rPr lang="en-GB" dirty="0"/>
              <a:t>Access temporary accommodation</a:t>
            </a:r>
          </a:p>
          <a:p>
            <a:r>
              <a:rPr lang="en-GB" dirty="0"/>
              <a:t>Access Employment or Education options</a:t>
            </a:r>
          </a:p>
          <a:p>
            <a:r>
              <a:rPr lang="en-GB" dirty="0"/>
              <a:t>Gain employment</a:t>
            </a:r>
          </a:p>
          <a:p>
            <a:r>
              <a:rPr lang="en-GB" dirty="0"/>
              <a:t>Gain independent accommodation</a:t>
            </a:r>
          </a:p>
          <a:p>
            <a:r>
              <a:rPr lang="en-GB" dirty="0"/>
              <a:t>Gain essential living skills</a:t>
            </a:r>
          </a:p>
          <a:p>
            <a:r>
              <a:rPr lang="en-GB" dirty="0"/>
              <a:t>Access Benefits</a:t>
            </a:r>
          </a:p>
          <a:p>
            <a:r>
              <a:rPr lang="en-GB" dirty="0"/>
              <a:t>Access food bank</a:t>
            </a:r>
          </a:p>
          <a:p>
            <a:endParaRPr lang="en-GB" dirty="0"/>
          </a:p>
          <a:p>
            <a:endParaRPr lang="en-GB" dirty="0"/>
          </a:p>
        </p:txBody>
      </p:sp>
    </p:spTree>
    <p:extLst>
      <p:ext uri="{BB962C8B-B14F-4D97-AF65-F5344CB8AC3E}">
        <p14:creationId xmlns:p14="http://schemas.microsoft.com/office/powerpoint/2010/main" val="20437805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124000"/>
                <a:satMod val="148000"/>
                <a:lumMod val="124000"/>
              </a:schemeClr>
            </a:gs>
            <a:gs pos="100000">
              <a:schemeClr val="bg1">
                <a:shade val="76000"/>
                <a:hueMod val="89000"/>
                <a:satMod val="164000"/>
                <a:lumMod val="5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5122" name="Picture 2" descr="Image result for transformative learning">
            <a:extLst>
              <a:ext uri="{FF2B5EF4-FFF2-40B4-BE49-F238E27FC236}">
                <a16:creationId xmlns:a16="http://schemas.microsoft.com/office/drawing/2014/main" id="{3E898C23-0C81-4C77-BFAA-9F7B043635CF}"/>
              </a:ext>
            </a:extLst>
          </p:cNvPr>
          <p:cNvPicPr>
            <a:picLocks noChangeAspect="1" noChangeArrowheads="1"/>
          </p:cNvPicPr>
          <p:nvPr/>
        </p:nvPicPr>
        <p:blipFill rotWithShape="1">
          <a:blip r:embed="rId2">
            <a:alphaModFix amt="25000"/>
            <a:grayscl/>
            <a:extLst>
              <a:ext uri="{28A0092B-C50C-407E-A947-70E740481C1C}">
                <a14:useLocalDpi xmlns:a14="http://schemas.microsoft.com/office/drawing/2010/main" val="0"/>
              </a:ext>
            </a:extLst>
          </a:blip>
          <a:srcRect r="3112" b="1"/>
          <a:stretch/>
        </p:blipFill>
        <p:spPr bwMode="auto">
          <a:xfrm>
            <a:off x="20" y="-1"/>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0BE1638-3466-49EE-A59E-00EB8766D2CE}"/>
              </a:ext>
            </a:extLst>
          </p:cNvPr>
          <p:cNvSpPr txBox="1"/>
          <p:nvPr/>
        </p:nvSpPr>
        <p:spPr>
          <a:xfrm>
            <a:off x="646111" y="452718"/>
            <a:ext cx="9404723" cy="1400530"/>
          </a:xfrm>
          <a:prstGeom prst="rect">
            <a:avLst/>
          </a:prstGeom>
        </p:spPr>
        <p:txBody>
          <a:bodyPr vert="horz" lIns="91440" tIns="45720" rIns="91440" bIns="45720" rtlCol="0" anchor="t">
            <a:normAutofit/>
          </a:bodyPr>
          <a:lstStyle/>
          <a:p>
            <a:pPr>
              <a:spcBef>
                <a:spcPct val="0"/>
              </a:spcBef>
              <a:spcAft>
                <a:spcPts val="600"/>
              </a:spcAft>
            </a:pPr>
            <a:r>
              <a:rPr lang="en-US" sz="4200">
                <a:solidFill>
                  <a:schemeClr val="tx2"/>
                </a:solidFill>
                <a:latin typeface="+mj-lt"/>
                <a:ea typeface="+mj-ea"/>
                <a:cs typeface="+mj-cs"/>
              </a:rPr>
              <a:t>Transformative Learning</a:t>
            </a:r>
          </a:p>
        </p:txBody>
      </p:sp>
      <p:sp>
        <p:nvSpPr>
          <p:cNvPr id="3" name="TextBox 2">
            <a:extLst>
              <a:ext uri="{FF2B5EF4-FFF2-40B4-BE49-F238E27FC236}">
                <a16:creationId xmlns:a16="http://schemas.microsoft.com/office/drawing/2014/main" id="{FF28D552-3806-4A41-946B-A762904A75EF}"/>
              </a:ext>
            </a:extLst>
          </p:cNvPr>
          <p:cNvSpPr txBox="1"/>
          <p:nvPr/>
        </p:nvSpPr>
        <p:spPr>
          <a:xfrm>
            <a:off x="1103312" y="2052918"/>
            <a:ext cx="8946541" cy="4195481"/>
          </a:xfrm>
          <a:prstGeom prst="rect">
            <a:avLst/>
          </a:prstGeom>
        </p:spPr>
        <p:txBody>
          <a:bodyPr vert="horz" lIns="91440" tIns="45720" rIns="91440" bIns="45720" rtlCol="0">
            <a:normAutofit/>
          </a:bodyPr>
          <a:lstStyle/>
          <a:p>
            <a:pPr>
              <a:spcBef>
                <a:spcPts val="1000"/>
              </a:spcBef>
              <a:buClr>
                <a:schemeClr val="accent1">
                  <a:lumMod val="60000"/>
                  <a:lumOff val="40000"/>
                </a:schemeClr>
              </a:buClr>
              <a:buSzPct val="80000"/>
            </a:pPr>
            <a:r>
              <a:rPr lang="en-US" dirty="0">
                <a:effectLst/>
                <a:latin typeface="+mj-lt"/>
                <a:ea typeface="+mj-ea"/>
                <a:cs typeface="+mj-cs"/>
              </a:rPr>
              <a:t>Transformative learning is the growth of awareness through which an individual can question themselves about their own feelings, beliefs, expectations, and perspective on their purpose.</a:t>
            </a:r>
          </a:p>
          <a:p>
            <a:pPr>
              <a:spcBef>
                <a:spcPts val="1000"/>
              </a:spcBef>
              <a:buClr>
                <a:schemeClr val="accent1">
                  <a:lumMod val="60000"/>
                  <a:lumOff val="40000"/>
                </a:schemeClr>
              </a:buClr>
              <a:buSzPct val="80000"/>
            </a:pPr>
            <a:r>
              <a:rPr lang="en-US" dirty="0">
                <a:effectLst/>
                <a:latin typeface="+mj-lt"/>
                <a:ea typeface="+mj-ea"/>
                <a:cs typeface="+mj-cs"/>
              </a:rPr>
              <a:t>Individuals who are going through  a transformative process are believed to completely change and transform their beliefs, expectations and experiences into brand new expressive perspectives.</a:t>
            </a:r>
          </a:p>
          <a:p>
            <a:pPr>
              <a:spcBef>
                <a:spcPts val="1000"/>
              </a:spcBef>
              <a:buClr>
                <a:schemeClr val="accent1">
                  <a:lumMod val="60000"/>
                  <a:lumOff val="40000"/>
                </a:schemeClr>
              </a:buClr>
              <a:buSzPct val="80000"/>
            </a:pPr>
            <a:r>
              <a:rPr lang="en-US" dirty="0">
                <a:effectLst/>
                <a:latin typeface="+mj-lt"/>
                <a:ea typeface="+mj-ea"/>
                <a:cs typeface="+mj-cs"/>
              </a:rPr>
              <a:t>As a theory, transformative learning is an act that individuals conduct to be more motivated, independent, coherent, collaborative, and empathetic.</a:t>
            </a:r>
          </a:p>
          <a:p>
            <a:pPr>
              <a:spcBef>
                <a:spcPts val="1000"/>
              </a:spcBef>
              <a:buClr>
                <a:schemeClr val="accent1">
                  <a:lumMod val="60000"/>
                  <a:lumOff val="40000"/>
                </a:schemeClr>
              </a:buClr>
              <a:buSzPct val="80000"/>
            </a:pPr>
            <a:r>
              <a:rPr lang="en-US" dirty="0">
                <a:effectLst/>
                <a:latin typeface="+mj-lt"/>
                <a:ea typeface="+mj-ea"/>
                <a:cs typeface="+mj-cs"/>
              </a:rPr>
              <a:t>Essentially, individuals often develop the ability to reflect on things that they may have taken for granted or were not quite aware of in the past, and have made conscious decisions about it and have reflected on it. </a:t>
            </a:r>
          </a:p>
          <a:p>
            <a:pPr>
              <a:spcBef>
                <a:spcPts val="1000"/>
              </a:spcBef>
              <a:buClr>
                <a:schemeClr val="accent1">
                  <a:lumMod val="60000"/>
                  <a:lumOff val="40000"/>
                </a:schemeClr>
              </a:buClr>
              <a:buSzPct val="80000"/>
            </a:pPr>
            <a:r>
              <a:rPr lang="en-US" dirty="0">
                <a:latin typeface="+mj-lt"/>
                <a:ea typeface="+mj-ea"/>
                <a:cs typeface="+mj-cs"/>
              </a:rPr>
              <a:t>                                                                                                 (Mezirow. 2009)</a:t>
            </a:r>
          </a:p>
          <a:p>
            <a:pPr>
              <a:spcBef>
                <a:spcPts val="1000"/>
              </a:spcBef>
              <a:buClr>
                <a:schemeClr val="accent1">
                  <a:lumMod val="60000"/>
                  <a:lumOff val="40000"/>
                </a:schemeClr>
              </a:buClr>
              <a:buSzPct val="80000"/>
              <a:buFont typeface="Wingdings 3" charset="2"/>
              <a:buChar char=""/>
            </a:pPr>
            <a:endParaRPr lang="en-US" dirty="0">
              <a:latin typeface="+mj-lt"/>
              <a:ea typeface="+mj-ea"/>
              <a:cs typeface="+mj-cs"/>
            </a:endParaRPr>
          </a:p>
        </p:txBody>
      </p:sp>
    </p:spTree>
    <p:extLst>
      <p:ext uri="{BB962C8B-B14F-4D97-AF65-F5344CB8AC3E}">
        <p14:creationId xmlns:p14="http://schemas.microsoft.com/office/powerpoint/2010/main" val="5372864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23D17-0CCA-44E5-BD08-474770F1E151}"/>
              </a:ext>
            </a:extLst>
          </p:cNvPr>
          <p:cNvSpPr>
            <a:spLocks noGrp="1"/>
          </p:cNvSpPr>
          <p:nvPr>
            <p:ph type="title"/>
          </p:nvPr>
        </p:nvSpPr>
        <p:spPr/>
        <p:txBody>
          <a:bodyPr/>
          <a:lstStyle/>
          <a:p>
            <a:r>
              <a:rPr lang="en-GB" u="sng" dirty="0"/>
              <a:t>Importance of young people reaching their full potential within youth work</a:t>
            </a:r>
          </a:p>
        </p:txBody>
      </p:sp>
      <p:sp>
        <p:nvSpPr>
          <p:cNvPr id="3" name="Content Placeholder 2">
            <a:extLst>
              <a:ext uri="{FF2B5EF4-FFF2-40B4-BE49-F238E27FC236}">
                <a16:creationId xmlns:a16="http://schemas.microsoft.com/office/drawing/2014/main" id="{82581A01-0299-436D-AEAA-3E0B68E8999B}"/>
              </a:ext>
            </a:extLst>
          </p:cNvPr>
          <p:cNvSpPr>
            <a:spLocks noGrp="1"/>
          </p:cNvSpPr>
          <p:nvPr>
            <p:ph idx="1"/>
          </p:nvPr>
        </p:nvSpPr>
        <p:spPr>
          <a:xfrm>
            <a:off x="375470" y="2680999"/>
            <a:ext cx="4883342" cy="3773453"/>
          </a:xfrm>
        </p:spPr>
        <p:txBody>
          <a:bodyPr>
            <a:normAutofit fontScale="85000" lnSpcReduction="20000"/>
          </a:bodyPr>
          <a:lstStyle/>
          <a:p>
            <a:pPr marL="0" indent="0">
              <a:buNone/>
            </a:pPr>
            <a:r>
              <a:rPr lang="en-GB" sz="3600" dirty="0"/>
              <a:t>Youth work is to equip young people with the knowledge and right skills and their basic needs, so they reach their full potential to be able to thrive.</a:t>
            </a:r>
          </a:p>
          <a:p>
            <a:pPr marL="0" indent="0">
              <a:buNone/>
            </a:pPr>
            <a:r>
              <a:rPr lang="en-GB" sz="3600" dirty="0"/>
              <a:t>(Unison: A future at risk, 2016)</a:t>
            </a:r>
          </a:p>
        </p:txBody>
      </p:sp>
      <p:pic>
        <p:nvPicPr>
          <p:cNvPr id="6146" name="Picture 2" descr="Image result for what is maslow hierarchy of needs">
            <a:extLst>
              <a:ext uri="{FF2B5EF4-FFF2-40B4-BE49-F238E27FC236}">
                <a16:creationId xmlns:a16="http://schemas.microsoft.com/office/drawing/2014/main" id="{40982EE9-D3DB-BEF1-7CED-2D32DFD8BE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2468" y="1853248"/>
            <a:ext cx="3638550" cy="257175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F7D6D60-345B-721C-7181-AC7BE5D08487}"/>
              </a:ext>
            </a:extLst>
          </p:cNvPr>
          <p:cNvSpPr txBox="1"/>
          <p:nvPr/>
        </p:nvSpPr>
        <p:spPr>
          <a:xfrm>
            <a:off x="5534287" y="4567726"/>
            <a:ext cx="6096000" cy="1754326"/>
          </a:xfrm>
          <a:prstGeom prst="rect">
            <a:avLst/>
          </a:prstGeom>
          <a:noFill/>
        </p:spPr>
        <p:txBody>
          <a:bodyPr wrap="square">
            <a:spAutoFit/>
          </a:bodyPr>
          <a:lstStyle/>
          <a:p>
            <a:pPr algn="l">
              <a:buFont typeface="Arial" panose="020B0604020202020204" pitchFamily="34" charset="0"/>
              <a:buChar char="•"/>
            </a:pPr>
            <a:r>
              <a:rPr lang="en-GB" b="0" i="0" dirty="0">
                <a:solidFill>
                  <a:srgbClr val="111111"/>
                </a:solidFill>
                <a:effectLst/>
                <a:latin typeface="Roboto" panose="02000000000000000000" pitchFamily="2" charset="0"/>
              </a:rPr>
              <a:t>Maslow’s hierarchy of needs is a motivational theory in psychology comprising a five-tier model of human needs, often depicted as hierarchical levels within a pyramid.</a:t>
            </a:r>
          </a:p>
          <a:p>
            <a:pPr algn="l">
              <a:buFont typeface="Arial" panose="020B0604020202020204" pitchFamily="34" charset="0"/>
              <a:buChar char="•"/>
            </a:pPr>
            <a:r>
              <a:rPr lang="en-GB" b="0" i="0" dirty="0">
                <a:solidFill>
                  <a:srgbClr val="111111"/>
                </a:solidFill>
                <a:effectLst/>
                <a:latin typeface="Roboto" panose="02000000000000000000" pitchFamily="2" charset="0"/>
              </a:rPr>
              <a:t>The five levels of the hierarchy are physiological, safety, love/belonging, esteem, and self-actualization.</a:t>
            </a:r>
          </a:p>
          <a:p>
            <a:pPr algn="l"/>
            <a:r>
              <a:rPr lang="en-GB" dirty="0">
                <a:solidFill>
                  <a:srgbClr val="111111"/>
                </a:solidFill>
                <a:latin typeface="Roboto" panose="02000000000000000000" pitchFamily="2" charset="0"/>
              </a:rPr>
              <a:t>(Saul </a:t>
            </a:r>
            <a:r>
              <a:rPr lang="en-GB" dirty="0" err="1">
                <a:solidFill>
                  <a:srgbClr val="111111"/>
                </a:solidFill>
                <a:latin typeface="Roboto" panose="02000000000000000000" pitchFamily="2" charset="0"/>
              </a:rPr>
              <a:t>Mcleod</a:t>
            </a:r>
            <a:r>
              <a:rPr lang="en-GB" dirty="0">
                <a:solidFill>
                  <a:srgbClr val="111111"/>
                </a:solidFill>
                <a:latin typeface="Roboto" panose="02000000000000000000" pitchFamily="2" charset="0"/>
              </a:rPr>
              <a:t>, 2024)</a:t>
            </a:r>
            <a:endParaRPr lang="en-GB" b="0" i="0" dirty="0">
              <a:solidFill>
                <a:srgbClr val="111111"/>
              </a:solidFill>
              <a:effectLst/>
              <a:latin typeface="Roboto" panose="02000000000000000000" pitchFamily="2" charset="0"/>
            </a:endParaRPr>
          </a:p>
        </p:txBody>
      </p:sp>
    </p:spTree>
    <p:extLst>
      <p:ext uri="{BB962C8B-B14F-4D97-AF65-F5344CB8AC3E}">
        <p14:creationId xmlns:p14="http://schemas.microsoft.com/office/powerpoint/2010/main" val="15369909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5414A-36A3-45C0-85B2-C8D7B4B183D7}"/>
              </a:ext>
            </a:extLst>
          </p:cNvPr>
          <p:cNvSpPr>
            <a:spLocks noGrp="1"/>
          </p:cNvSpPr>
          <p:nvPr>
            <p:ph type="title"/>
          </p:nvPr>
        </p:nvSpPr>
        <p:spPr>
          <a:xfrm>
            <a:off x="3932707" y="322006"/>
            <a:ext cx="4795482" cy="1641987"/>
          </a:xfrm>
        </p:spPr>
        <p:txBody>
          <a:bodyPr vert="horz" lIns="91440" tIns="45720" rIns="91440" bIns="45720" rtlCol="0" anchor="t">
            <a:normAutofit/>
          </a:bodyPr>
          <a:lstStyle/>
          <a:p>
            <a:pPr>
              <a:lnSpc>
                <a:spcPct val="90000"/>
              </a:lnSpc>
            </a:pPr>
            <a:r>
              <a:rPr lang="en-US" sz="3600" u="sng" dirty="0">
                <a:highlight>
                  <a:srgbClr val="800080"/>
                </a:highlight>
              </a:rPr>
              <a:t>How Does this Affect Climate Change and Sustainability?</a:t>
            </a:r>
          </a:p>
        </p:txBody>
      </p:sp>
      <p:pic>
        <p:nvPicPr>
          <p:cNvPr id="4" name="Picture 3">
            <a:extLst>
              <a:ext uri="{FF2B5EF4-FFF2-40B4-BE49-F238E27FC236}">
                <a16:creationId xmlns:a16="http://schemas.microsoft.com/office/drawing/2014/main" id="{BE203638-70A9-4188-BB15-DA53AF453F39}"/>
              </a:ext>
            </a:extLst>
          </p:cNvPr>
          <p:cNvPicPr>
            <a:picLocks noChangeAspect="1"/>
          </p:cNvPicPr>
          <p:nvPr/>
        </p:nvPicPr>
        <p:blipFill rotWithShape="1">
          <a:blip r:embed="rId3"/>
          <a:srcRect t="2777" r="-2" b="-2"/>
          <a:stretch/>
        </p:blipFill>
        <p:spPr>
          <a:xfrm>
            <a:off x="415881" y="2705245"/>
            <a:ext cx="2513698" cy="2600830"/>
          </a:xfrm>
          <a:prstGeom prst="rect">
            <a:avLst/>
          </a:prstGeom>
          <a:effectLst>
            <a:outerShdw blurRad="50800" dist="38100" dir="5400000" algn="t" rotWithShape="0">
              <a:prstClr val="black">
                <a:alpha val="43000"/>
              </a:prstClr>
            </a:outerShdw>
          </a:effectLst>
        </p:spPr>
      </p:pic>
      <p:sp>
        <p:nvSpPr>
          <p:cNvPr id="3" name="TextBox 2">
            <a:extLst>
              <a:ext uri="{FF2B5EF4-FFF2-40B4-BE49-F238E27FC236}">
                <a16:creationId xmlns:a16="http://schemas.microsoft.com/office/drawing/2014/main" id="{19E68373-FB79-4748-B34C-78563836DA13}"/>
              </a:ext>
            </a:extLst>
          </p:cNvPr>
          <p:cNvSpPr txBox="1"/>
          <p:nvPr/>
        </p:nvSpPr>
        <p:spPr>
          <a:xfrm>
            <a:off x="3357734" y="2142543"/>
            <a:ext cx="4797256" cy="3809998"/>
          </a:xfrm>
          <a:prstGeom prst="rect">
            <a:avLst/>
          </a:prstGeom>
        </p:spPr>
        <p:txBody>
          <a:bodyPr vert="horz" lIns="91440" tIns="45720" rIns="91440" bIns="45720" rtlCol="0">
            <a:normAutofit/>
          </a:bodyPr>
          <a:lstStyle/>
          <a:p>
            <a:pPr lvl="1">
              <a:spcBef>
                <a:spcPts val="1000"/>
              </a:spcBef>
              <a:buClr>
                <a:schemeClr val="accent1"/>
              </a:buClr>
              <a:buSzPct val="80000"/>
            </a:pPr>
            <a:r>
              <a:rPr lang="en-US" sz="2400" dirty="0">
                <a:effectLst/>
                <a:latin typeface="+mj-lt"/>
                <a:ea typeface="+mj-ea"/>
                <a:cs typeface="+mj-cs"/>
              </a:rPr>
              <a:t>“The 2030 Agenda acknowledges that eradicating poverty in all its forms and dimensions, including extreme poverty, is the greatest global challenge and a crucial requirement for sustainable development” (United Nations. 1992).</a:t>
            </a:r>
            <a:endParaRPr lang="en-US" sz="2400" dirty="0">
              <a:latin typeface="+mj-lt"/>
              <a:ea typeface="+mj-ea"/>
              <a:cs typeface="+mj-cs"/>
            </a:endParaRPr>
          </a:p>
        </p:txBody>
      </p:sp>
      <p:sp>
        <p:nvSpPr>
          <p:cNvPr id="6" name="TextBox 5">
            <a:extLst>
              <a:ext uri="{FF2B5EF4-FFF2-40B4-BE49-F238E27FC236}">
                <a16:creationId xmlns:a16="http://schemas.microsoft.com/office/drawing/2014/main" id="{4D64455D-1F1A-47C1-8174-F57CECE4DDD6}"/>
              </a:ext>
            </a:extLst>
          </p:cNvPr>
          <p:cNvSpPr txBox="1"/>
          <p:nvPr/>
        </p:nvSpPr>
        <p:spPr>
          <a:xfrm>
            <a:off x="380513" y="5574674"/>
            <a:ext cx="3568823" cy="377867"/>
          </a:xfrm>
          <a:prstGeom prst="rect">
            <a:avLst/>
          </a:prstGeom>
          <a:noFill/>
        </p:spPr>
        <p:txBody>
          <a:bodyPr wrap="square" rtlCol="0">
            <a:spAutoFit/>
          </a:bodyPr>
          <a:lstStyle/>
          <a:p>
            <a:r>
              <a:rPr lang="en-GB" b="0" i="0" u="none" strike="noStrike" dirty="0">
                <a:effectLst/>
                <a:latin typeface="Open Sans"/>
                <a:hlinkClick r:id="rId4" tooltip="Posts by Edgar Klusener">
                  <a:extLst>
                    <a:ext uri="{A12FA001-AC4F-418D-AE19-62706E023703}">
                      <ahyp:hlinkClr xmlns:ahyp="http://schemas.microsoft.com/office/drawing/2018/hyperlinkcolor" val="tx"/>
                    </a:ext>
                  </a:extLst>
                </a:hlinkClick>
              </a:rPr>
              <a:t>(</a:t>
            </a:r>
            <a:r>
              <a:rPr lang="en-GB" b="0" i="0" u="none" strike="noStrike" dirty="0" err="1">
                <a:effectLst/>
                <a:latin typeface="Open Sans"/>
                <a:hlinkClick r:id="rId4" tooltip="Posts by Edgar Klusener">
                  <a:extLst>
                    <a:ext uri="{A12FA001-AC4F-418D-AE19-62706E023703}">
                      <ahyp:hlinkClr xmlns:ahyp="http://schemas.microsoft.com/office/drawing/2018/hyperlinkcolor" val="tx"/>
                    </a:ext>
                  </a:extLst>
                </a:hlinkClick>
              </a:rPr>
              <a:t>Klusener</a:t>
            </a:r>
            <a:r>
              <a:rPr lang="en-GB" b="0" i="0" u="none" strike="noStrike" dirty="0">
                <a:effectLst/>
                <a:latin typeface="Open Sans"/>
              </a:rPr>
              <a:t>. 2018) </a:t>
            </a:r>
            <a:endParaRPr lang="en-GB" dirty="0"/>
          </a:p>
        </p:txBody>
      </p:sp>
      <p:pic>
        <p:nvPicPr>
          <p:cNvPr id="8194" name="Picture 2" descr="Image result for world ">
            <a:extLst>
              <a:ext uri="{FF2B5EF4-FFF2-40B4-BE49-F238E27FC236}">
                <a16:creationId xmlns:a16="http://schemas.microsoft.com/office/drawing/2014/main" id="{52E263D4-CC6C-6F31-08D4-0D1294D9C67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01890" y="2457450"/>
            <a:ext cx="3143250" cy="257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62473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20D857-9CC2-4CEA-8A5A-F4F279F1C695}"/>
              </a:ext>
            </a:extLst>
          </p:cNvPr>
          <p:cNvSpPr txBox="1"/>
          <p:nvPr/>
        </p:nvSpPr>
        <p:spPr>
          <a:xfrm>
            <a:off x="587776" y="786384"/>
            <a:ext cx="3108057" cy="4893257"/>
          </a:xfrm>
          <a:prstGeom prst="rect">
            <a:avLst/>
          </a:prstGeom>
        </p:spPr>
        <p:txBody>
          <a:bodyPr vert="horz" lIns="91440" tIns="45720" rIns="91440" bIns="45720" rtlCol="0">
            <a:normAutofit fontScale="25000" lnSpcReduction="20000"/>
          </a:bodyPr>
          <a:lstStyle/>
          <a:p>
            <a:pPr>
              <a:lnSpc>
                <a:spcPct val="90000"/>
              </a:lnSpc>
              <a:spcBef>
                <a:spcPts val="1000"/>
              </a:spcBef>
              <a:buClr>
                <a:schemeClr val="accent1"/>
              </a:buClr>
              <a:buSzPct val="80000"/>
            </a:pPr>
            <a:r>
              <a:rPr lang="en-US" sz="9600" dirty="0">
                <a:latin typeface="+mj-lt"/>
                <a:ea typeface="+mj-ea"/>
                <a:cs typeface="+mj-cs"/>
              </a:rPr>
              <a:t>The Child Poverty Strategy for Wales (2015)</a:t>
            </a:r>
          </a:p>
          <a:p>
            <a:pPr>
              <a:lnSpc>
                <a:spcPct val="90000"/>
              </a:lnSpc>
              <a:spcBef>
                <a:spcPts val="1000"/>
              </a:spcBef>
              <a:buClr>
                <a:schemeClr val="accent1"/>
              </a:buClr>
              <a:buSzPct val="80000"/>
            </a:pPr>
            <a:r>
              <a:rPr lang="en-US" sz="9600" dirty="0">
                <a:latin typeface="+mj-lt"/>
                <a:ea typeface="+mj-ea"/>
                <a:cs typeface="+mj-cs"/>
              </a:rPr>
              <a:t>Highlights that:</a:t>
            </a:r>
          </a:p>
          <a:p>
            <a:pPr>
              <a:lnSpc>
                <a:spcPct val="90000"/>
              </a:lnSpc>
              <a:spcBef>
                <a:spcPts val="1000"/>
              </a:spcBef>
              <a:buClr>
                <a:schemeClr val="accent1"/>
              </a:buClr>
              <a:buSzPct val="80000"/>
            </a:pPr>
            <a:r>
              <a:rPr lang="en-US" sz="9600" dirty="0">
                <a:latin typeface="+mj-lt"/>
                <a:ea typeface="+mj-ea"/>
                <a:cs typeface="+mj-cs"/>
              </a:rPr>
              <a:t>“No child should be living in poverty by 2020”</a:t>
            </a:r>
          </a:p>
          <a:p>
            <a:pPr>
              <a:lnSpc>
                <a:spcPct val="90000"/>
              </a:lnSpc>
              <a:spcBef>
                <a:spcPts val="1000"/>
              </a:spcBef>
              <a:buClr>
                <a:schemeClr val="accent1"/>
              </a:buClr>
              <a:buSzPct val="80000"/>
            </a:pPr>
            <a:r>
              <a:rPr lang="en-US" sz="9600" dirty="0">
                <a:latin typeface="+mj-lt"/>
                <a:ea typeface="+mj-ea"/>
                <a:cs typeface="+mj-cs"/>
              </a:rPr>
              <a:t> </a:t>
            </a:r>
          </a:p>
          <a:p>
            <a:pPr>
              <a:lnSpc>
                <a:spcPct val="90000"/>
              </a:lnSpc>
              <a:spcBef>
                <a:spcPts val="1000"/>
              </a:spcBef>
              <a:buClr>
                <a:schemeClr val="accent1"/>
              </a:buClr>
              <a:buSzPct val="80000"/>
            </a:pPr>
            <a:r>
              <a:rPr lang="en-US" sz="9600" dirty="0">
                <a:latin typeface="+mj-lt"/>
                <a:ea typeface="+mj-ea"/>
                <a:cs typeface="+mj-cs"/>
              </a:rPr>
              <a:t>“Young people should not be held back because of poverty. It is important that we do more to support people to have better health and educational outcomes”</a:t>
            </a:r>
          </a:p>
          <a:p>
            <a:pPr>
              <a:lnSpc>
                <a:spcPct val="90000"/>
              </a:lnSpc>
              <a:spcBef>
                <a:spcPts val="1000"/>
              </a:spcBef>
              <a:buClr>
                <a:schemeClr val="accent1"/>
              </a:buClr>
              <a:buSzPct val="80000"/>
              <a:buFont typeface="Wingdings 3" charset="2"/>
              <a:buChar char=""/>
            </a:pPr>
            <a:endParaRPr lang="en-US" sz="700" dirty="0">
              <a:latin typeface="+mj-lt"/>
              <a:ea typeface="+mj-ea"/>
              <a:cs typeface="+mj-cs"/>
            </a:endParaRPr>
          </a:p>
          <a:p>
            <a:pPr>
              <a:lnSpc>
                <a:spcPct val="90000"/>
              </a:lnSpc>
              <a:spcBef>
                <a:spcPts val="1000"/>
              </a:spcBef>
              <a:buClr>
                <a:schemeClr val="accent1"/>
              </a:buClr>
              <a:buSzPct val="80000"/>
              <a:buFont typeface="Wingdings 3" charset="2"/>
              <a:buChar char=""/>
            </a:pPr>
            <a:r>
              <a:rPr lang="en-US" sz="700" dirty="0">
                <a:latin typeface="+mj-lt"/>
                <a:ea typeface="+mj-ea"/>
                <a:cs typeface="+mj-cs"/>
              </a:rPr>
              <a:t>                                                      </a:t>
            </a:r>
          </a:p>
          <a:p>
            <a:pPr>
              <a:lnSpc>
                <a:spcPct val="90000"/>
              </a:lnSpc>
              <a:spcBef>
                <a:spcPts val="1000"/>
              </a:spcBef>
              <a:buClr>
                <a:schemeClr val="accent1"/>
              </a:buClr>
              <a:buSzPct val="80000"/>
              <a:buFont typeface="Wingdings 3" charset="2"/>
              <a:buChar char=""/>
            </a:pPr>
            <a:endParaRPr lang="en-US" sz="700" dirty="0">
              <a:latin typeface="+mj-lt"/>
              <a:ea typeface="+mj-ea"/>
              <a:cs typeface="+mj-cs"/>
            </a:endParaRPr>
          </a:p>
          <a:p>
            <a:pPr>
              <a:lnSpc>
                <a:spcPct val="90000"/>
              </a:lnSpc>
              <a:spcBef>
                <a:spcPts val="1000"/>
              </a:spcBef>
              <a:buClr>
                <a:schemeClr val="accent1"/>
              </a:buClr>
              <a:buSzPct val="80000"/>
              <a:buFont typeface="Wingdings 3" charset="2"/>
              <a:buChar char=""/>
            </a:pPr>
            <a:r>
              <a:rPr lang="en-US" sz="700" dirty="0">
                <a:latin typeface="+mj-lt"/>
                <a:ea typeface="+mj-ea"/>
                <a:cs typeface="+mj-cs"/>
              </a:rPr>
              <a:t>                                                                                                  (Welsh Government. 2015)</a:t>
            </a:r>
          </a:p>
        </p:txBody>
      </p:sp>
      <p:pic>
        <p:nvPicPr>
          <p:cNvPr id="4" name="Picture 3">
            <a:extLst>
              <a:ext uri="{FF2B5EF4-FFF2-40B4-BE49-F238E27FC236}">
                <a16:creationId xmlns:a16="http://schemas.microsoft.com/office/drawing/2014/main" id="{A6241AF8-CC83-49C6-9903-7214678ED1D8}"/>
              </a:ext>
            </a:extLst>
          </p:cNvPr>
          <p:cNvPicPr>
            <a:picLocks noChangeAspect="1"/>
          </p:cNvPicPr>
          <p:nvPr/>
        </p:nvPicPr>
        <p:blipFill rotWithShape="1">
          <a:blip r:embed="rId3"/>
          <a:srcRect l="25541" t="18472" r="4370" b="3406"/>
          <a:stretch/>
        </p:blipFill>
        <p:spPr>
          <a:xfrm>
            <a:off x="5048451" y="1787957"/>
            <a:ext cx="6495847" cy="3891684"/>
          </a:xfrm>
          <a:prstGeom prst="rect">
            <a:avLst/>
          </a:prstGeom>
          <a:effectLst/>
        </p:spPr>
      </p:pic>
    </p:spTree>
    <p:extLst>
      <p:ext uri="{BB962C8B-B14F-4D97-AF65-F5344CB8AC3E}">
        <p14:creationId xmlns:p14="http://schemas.microsoft.com/office/powerpoint/2010/main" val="34277255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Complex maths formulae on a blackboard">
            <a:extLst>
              <a:ext uri="{FF2B5EF4-FFF2-40B4-BE49-F238E27FC236}">
                <a16:creationId xmlns:a16="http://schemas.microsoft.com/office/drawing/2014/main" id="{7EAE8A48-ECCE-35A9-8AE9-E3C9EF8EBC26}"/>
              </a:ext>
            </a:extLst>
          </p:cNvPr>
          <p:cNvPicPr>
            <a:picLocks noChangeAspect="1"/>
          </p:cNvPicPr>
          <p:nvPr/>
        </p:nvPicPr>
        <p:blipFill rotWithShape="1">
          <a:blip r:embed="rId7">
            <a:duotone>
              <a:prstClr val="black"/>
              <a:schemeClr val="accent5">
                <a:tint val="45000"/>
                <a:satMod val="400000"/>
              </a:schemeClr>
            </a:duotone>
            <a:alphaModFix amt="25000"/>
          </a:blip>
          <a:srcRect t="22945"/>
          <a:stretch/>
        </p:blipFill>
        <p:spPr>
          <a:xfrm>
            <a:off x="20" y="10"/>
            <a:ext cx="12191980" cy="6857990"/>
          </a:xfrm>
          <a:prstGeom prst="rect">
            <a:avLst/>
          </a:prstGeom>
        </p:spPr>
      </p:pic>
      <p:sp>
        <p:nvSpPr>
          <p:cNvPr id="2" name="Title 1">
            <a:extLst>
              <a:ext uri="{FF2B5EF4-FFF2-40B4-BE49-F238E27FC236}">
                <a16:creationId xmlns:a16="http://schemas.microsoft.com/office/drawing/2014/main" id="{144F41C1-1C32-41B8-93E2-7D8143169EC4}"/>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u="sng"/>
              <a:t>To Conclude.</a:t>
            </a:r>
          </a:p>
        </p:txBody>
      </p:sp>
      <p:sp>
        <p:nvSpPr>
          <p:cNvPr id="20" name="Rectangle 19">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84694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DA0B6-D4DB-4B67-89E1-A498A2B5A436}"/>
              </a:ext>
            </a:extLst>
          </p:cNvPr>
          <p:cNvSpPr>
            <a:spLocks noGrp="1"/>
          </p:cNvSpPr>
          <p:nvPr>
            <p:ph type="title"/>
          </p:nvPr>
        </p:nvSpPr>
        <p:spPr/>
        <p:txBody>
          <a:bodyPr/>
          <a:lstStyle/>
          <a:p>
            <a:pPr algn="ctr"/>
            <a:r>
              <a:rPr lang="en-GB" dirty="0"/>
              <a:t>REFERENCE LIST</a:t>
            </a:r>
          </a:p>
        </p:txBody>
      </p:sp>
      <p:sp>
        <p:nvSpPr>
          <p:cNvPr id="4" name="TextBox 3">
            <a:extLst>
              <a:ext uri="{FF2B5EF4-FFF2-40B4-BE49-F238E27FC236}">
                <a16:creationId xmlns:a16="http://schemas.microsoft.com/office/drawing/2014/main" id="{CC8580D1-4026-469D-8CE0-FDA52455632B}"/>
              </a:ext>
            </a:extLst>
          </p:cNvPr>
          <p:cNvSpPr txBox="1"/>
          <p:nvPr/>
        </p:nvSpPr>
        <p:spPr>
          <a:xfrm>
            <a:off x="538578" y="1152983"/>
            <a:ext cx="11114843" cy="6338017"/>
          </a:xfrm>
          <a:prstGeom prst="rect">
            <a:avLst/>
          </a:prstGeom>
          <a:noFill/>
        </p:spPr>
        <p:txBody>
          <a:bodyPr wrap="square" rtlCol="0">
            <a:spAutoFit/>
          </a:bodyPr>
          <a:lstStyle/>
          <a:p>
            <a:r>
              <a:rPr lang="en-GB" sz="1200" dirty="0"/>
              <a:t>Youth Work in Wales: Principles and Purpose (Youth Work Wales Review Group, 2018) Available at: http://www.cwvys.org.uk/1835-2/ (Accessed on: 11</a:t>
            </a:r>
            <a:r>
              <a:rPr lang="en-GB" sz="1200" baseline="30000" dirty="0"/>
              <a:t>TH</a:t>
            </a:r>
            <a:r>
              <a:rPr lang="en-GB" sz="1200" dirty="0"/>
              <a:t> March 2024).</a:t>
            </a:r>
          </a:p>
          <a:p>
            <a:r>
              <a:rPr kumimoji="0" lang="en-GB" sz="1200" b="0" i="0" u="none" strike="noStrike" kern="1200" cap="none" spc="0" normalizeH="0" baseline="0" noProof="0" dirty="0">
                <a:ln>
                  <a:noFill/>
                </a:ln>
                <a:solidFill>
                  <a:prstClr val="white"/>
                </a:solidFill>
                <a:effectLst/>
                <a:uLnTx/>
                <a:uFillTx/>
                <a:latin typeface="Arial" panose="020B0604020202020204"/>
                <a:ea typeface="+mn-ea"/>
                <a:cs typeface="+mn-cs"/>
              </a:rPr>
              <a:t> </a:t>
            </a:r>
          </a:p>
          <a:p>
            <a:r>
              <a:rPr lang="en-GB" sz="1200" dirty="0">
                <a:effectLst/>
              </a:rPr>
              <a:t>(2023) </a:t>
            </a:r>
            <a:r>
              <a:rPr lang="en-GB" sz="1200" i="1" dirty="0">
                <a:effectLst/>
              </a:rPr>
              <a:t>Module 7 - global youth work - youthworkandyou.org</a:t>
            </a:r>
            <a:r>
              <a:rPr lang="en-GB" sz="1200" dirty="0">
                <a:effectLst/>
              </a:rPr>
              <a:t>. Available at: https://www.youthworkandyou.org/ (Accessed: 08th March 2024). </a:t>
            </a:r>
          </a:p>
          <a:p>
            <a:endParaRPr lang="en-GB" sz="1200" dirty="0">
              <a:effectLst/>
            </a:endParaRPr>
          </a:p>
          <a:p>
            <a:pPr>
              <a:lnSpc>
                <a:spcPct val="107000"/>
              </a:lnSpc>
              <a:spcAft>
                <a:spcPts val="800"/>
              </a:spcAft>
            </a:pPr>
            <a:r>
              <a:rPr lang="en-GB" sz="1200" dirty="0">
                <a:effectLst/>
              </a:rPr>
              <a:t>Harrabin, R. (2021) </a:t>
            </a:r>
            <a:r>
              <a:rPr lang="en-GB" sz="1200" i="1" dirty="0">
                <a:effectLst/>
              </a:rPr>
              <a:t>Climate change: Young people very worried - survey</a:t>
            </a:r>
            <a:r>
              <a:rPr lang="en-GB" sz="1200" dirty="0">
                <a:effectLst/>
              </a:rPr>
              <a:t>, </a:t>
            </a:r>
            <a:r>
              <a:rPr lang="en-GB" sz="1200" i="1" dirty="0">
                <a:effectLst/>
              </a:rPr>
              <a:t>BBC News</a:t>
            </a:r>
            <a:r>
              <a:rPr lang="en-GB" sz="1200" dirty="0">
                <a:effectLst/>
              </a:rPr>
              <a:t>. Available at: https://www.bbc.co.uk/news/world-58549373 (Accessed: 08th March 2024). </a:t>
            </a:r>
          </a:p>
          <a:p>
            <a:pPr>
              <a:lnSpc>
                <a:spcPct val="107000"/>
              </a:lnSpc>
              <a:spcAft>
                <a:spcPts val="800"/>
              </a:spcAft>
            </a:pPr>
            <a:r>
              <a:rPr lang="en-GB" sz="1200" i="1" dirty="0">
                <a:effectLst/>
              </a:rPr>
              <a:t>Globalization WPAY for Youth</a:t>
            </a:r>
            <a:r>
              <a:rPr lang="en-GB" sz="1200" dirty="0">
                <a:effectLst/>
              </a:rPr>
              <a:t> (no date) </a:t>
            </a:r>
            <a:r>
              <a:rPr lang="en-GB" sz="1200" i="1" dirty="0">
                <a:effectLst/>
              </a:rPr>
              <a:t>United Nations</a:t>
            </a:r>
            <a:r>
              <a:rPr lang="en-GB" sz="1200" dirty="0">
                <a:effectLst/>
              </a:rPr>
              <a:t>. Available at: </a:t>
            </a:r>
            <a:r>
              <a:rPr lang="en-GB" sz="1200" dirty="0">
                <a:hlinkClick r:id="rId2"/>
              </a:rPr>
              <a:t>Globalization WPAY | United Nations For Youth</a:t>
            </a:r>
            <a:r>
              <a:rPr lang="en-GB" sz="1200" dirty="0"/>
              <a:t> </a:t>
            </a:r>
            <a:r>
              <a:rPr lang="en-GB" sz="1200" dirty="0">
                <a:effectLst/>
              </a:rPr>
              <a:t>(Accessed: 08th March 2024).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i="1" dirty="0">
                <a:effectLst/>
              </a:rPr>
              <a:t>What is sustainability?</a:t>
            </a:r>
            <a:r>
              <a:rPr lang="en-GB" sz="1200" dirty="0">
                <a:effectLst/>
              </a:rPr>
              <a:t> (no date) </a:t>
            </a:r>
            <a:r>
              <a:rPr lang="en-GB" sz="1200" i="1" dirty="0">
                <a:effectLst/>
              </a:rPr>
              <a:t>Sustainability for all</a:t>
            </a:r>
            <a:r>
              <a:rPr lang="en-GB" sz="1200" dirty="0">
                <a:effectLst/>
              </a:rPr>
              <a:t>. Available at: https://www.activesustainability.com/sustainable-development/what-is-sustainability/?_adin=01833301559 (Accessed: 09th March 2024). </a:t>
            </a:r>
          </a:p>
          <a:p>
            <a:endParaRPr lang="en-GB" sz="1200" dirty="0"/>
          </a:p>
          <a:p>
            <a:r>
              <a:rPr lang="en-GB" sz="1200" i="1" dirty="0">
                <a:effectLst/>
              </a:rPr>
              <a:t>Young people have ranked climate change as the most serious issue facing the world today</a:t>
            </a:r>
            <a:r>
              <a:rPr lang="en-GB" sz="1200" dirty="0">
                <a:effectLst/>
              </a:rPr>
              <a:t> (2016) </a:t>
            </a:r>
            <a:r>
              <a:rPr lang="en-GB" sz="1200" i="1" dirty="0">
                <a:effectLst/>
              </a:rPr>
              <a:t>YouTube</a:t>
            </a:r>
            <a:r>
              <a:rPr lang="en-GB" sz="1200" dirty="0">
                <a:effectLst/>
              </a:rPr>
              <a:t>. Available at: https://www.youtube.com/watch?v=alA4-olp7-g (Accessed: 19 March 2024). </a:t>
            </a:r>
          </a:p>
          <a:p>
            <a:endParaRPr lang="en-GB" sz="1200" dirty="0"/>
          </a:p>
          <a:p>
            <a:endParaRPr lang="en-GB" sz="1200" dirty="0"/>
          </a:p>
          <a:p>
            <a:r>
              <a:rPr lang="en-GB" sz="1200" dirty="0">
                <a:effectLst/>
              </a:rPr>
              <a:t>(No date) </a:t>
            </a:r>
            <a:r>
              <a:rPr lang="en-GB" sz="1200" i="1" dirty="0">
                <a:effectLst/>
              </a:rPr>
              <a:t>Young People and Climate Change - British Academy</a:t>
            </a:r>
            <a:r>
              <a:rPr lang="en-GB" sz="1200" dirty="0">
                <a:effectLst/>
              </a:rPr>
              <a:t>. Available at: https://www.thebritishacademy.ac.uk/documents/3285/Young-people-and-climate-change.pdf (Accessed: 09th March 2024). </a:t>
            </a:r>
          </a:p>
          <a:p>
            <a:endParaRPr lang="en-GB" sz="1200" dirty="0"/>
          </a:p>
          <a:p>
            <a:r>
              <a:rPr lang="en-GB" sz="1200" i="1" dirty="0">
                <a:effectLst/>
              </a:rPr>
              <a:t>Climate change - the facts</a:t>
            </a:r>
            <a:r>
              <a:rPr lang="en-GB" sz="1200" dirty="0">
                <a:effectLst/>
              </a:rPr>
              <a:t> (2019) </a:t>
            </a:r>
            <a:r>
              <a:rPr lang="en-GB" sz="1200" i="1" dirty="0">
                <a:effectLst/>
              </a:rPr>
              <a:t>BBC One</a:t>
            </a:r>
            <a:r>
              <a:rPr lang="en-GB" sz="1200" dirty="0">
                <a:effectLst/>
              </a:rPr>
              <a:t>. Available at: https://www.bbc.co.uk/programmes/m00049b1 (Accessed: 09th March 2024). </a:t>
            </a:r>
          </a:p>
          <a:p>
            <a:endParaRPr lang="en-GB" sz="1200" dirty="0">
              <a:effectLst/>
              <a:latin typeface="Arial" panose="020B0604020202020204" pitchFamily="34" charset="0"/>
              <a:ea typeface="Calibri" panose="020F0502020204030204" pitchFamily="34" charset="0"/>
            </a:endParaRPr>
          </a:p>
          <a:p>
            <a:r>
              <a:rPr lang="en-GB" sz="1200" dirty="0"/>
              <a:t>UNICEF. (No Date). </a:t>
            </a:r>
            <a:r>
              <a:rPr lang="en-GB" sz="1200" i="1" dirty="0">
                <a:latin typeface="Arial" panose="020B0604020202020204" pitchFamily="34" charset="0"/>
                <a:cs typeface="Arial" panose="020B0604020202020204" pitchFamily="34" charset="0"/>
              </a:rPr>
              <a:t>Youth for climate action Elevating the voices of young people to protect the future of our planet.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3"/>
              </a:rPr>
              <a:t>https://www.unicef.org/environment-and-climate-change/youth-action</a:t>
            </a:r>
            <a:r>
              <a:rPr lang="en-GB" sz="1200" dirty="0">
                <a:latin typeface="Arial" panose="020B0604020202020204" pitchFamily="34" charset="0"/>
                <a:cs typeface="Arial" panose="020B0604020202020204" pitchFamily="34" charset="0"/>
              </a:rPr>
              <a:t> (Accessed on 10th March 2024).</a:t>
            </a:r>
          </a:p>
          <a:p>
            <a:endParaRPr lang="en-GB" sz="1200" dirty="0">
              <a:latin typeface="Arial" panose="020B0604020202020204" pitchFamily="34" charset="0"/>
              <a:cs typeface="Arial" panose="020B0604020202020204" pitchFamily="34" charset="0"/>
            </a:endParaRPr>
          </a:p>
          <a:p>
            <a:pPr algn="l"/>
            <a:r>
              <a:rPr lang="en-GB" sz="1200" dirty="0">
                <a:latin typeface="FinancierDisplayWeb"/>
              </a:rPr>
              <a:t>Sapin. K. </a:t>
            </a:r>
            <a:r>
              <a:rPr lang="en-GB" sz="1200" i="1" dirty="0">
                <a:latin typeface="FinancierDisplayWeb"/>
              </a:rPr>
              <a:t>Enhancing Young People’s Participation. </a:t>
            </a:r>
            <a:r>
              <a:rPr lang="en-GB" sz="1200" i="1" dirty="0" err="1">
                <a:latin typeface="FinancierDisplayWeb"/>
              </a:rPr>
              <a:t>Sapin</a:t>
            </a:r>
            <a:r>
              <a:rPr lang="en-GB" sz="1200" i="1" dirty="0">
                <a:latin typeface="FinancierDisplayWeb"/>
              </a:rPr>
              <a:t>, K. (2013) </a:t>
            </a:r>
            <a:r>
              <a:rPr lang="en-GB" sz="1200" dirty="0">
                <a:latin typeface="FinancierDisplayWeb"/>
              </a:rPr>
              <a:t>Essential Skills for Youth Work Practice</a:t>
            </a:r>
            <a:r>
              <a:rPr lang="en-GB" sz="1200" i="1" dirty="0">
                <a:latin typeface="FinancierDisplayWeb"/>
              </a:rPr>
              <a:t>. London: SAGE. </a:t>
            </a:r>
          </a:p>
          <a:p>
            <a:pPr algn="l"/>
            <a:r>
              <a:rPr lang="en-GB" sz="1100" i="1" dirty="0">
                <a:latin typeface="FinancierDisplayWeb"/>
              </a:rPr>
              <a:t> </a:t>
            </a:r>
          </a:p>
          <a:p>
            <a:r>
              <a:rPr lang="en-GB" sz="1100" dirty="0">
                <a:effectLst/>
              </a:rPr>
              <a:t>Carnegie, M. (2022) </a:t>
            </a:r>
            <a:r>
              <a:rPr lang="en-GB" sz="1100" i="1" dirty="0">
                <a:effectLst/>
              </a:rPr>
              <a:t>Gen Z: How young people are changing activism</a:t>
            </a:r>
            <a:r>
              <a:rPr lang="en-GB" sz="1100" dirty="0">
                <a:effectLst/>
              </a:rPr>
              <a:t>, </a:t>
            </a:r>
            <a:r>
              <a:rPr lang="en-GB" sz="1100" i="1" dirty="0">
                <a:effectLst/>
              </a:rPr>
              <a:t>BBC News</a:t>
            </a:r>
            <a:r>
              <a:rPr lang="en-GB" sz="1100" dirty="0">
                <a:effectLst/>
              </a:rPr>
              <a:t>. Available at: https://www.bbc.com/worklife/article/20220803-gen-z-how-young-people-are-changing-activism (Accessed: 10th March 2024). </a:t>
            </a:r>
          </a:p>
          <a:p>
            <a:endParaRPr lang="en-GB" sz="1100" dirty="0">
              <a:latin typeface="+mj-lt"/>
            </a:endParaRPr>
          </a:p>
          <a:p>
            <a:pPr algn="l"/>
            <a:endParaRPr lang="en-GB" sz="1100" i="1" dirty="0">
              <a:latin typeface="+mj-lt"/>
              <a:cs typeface="Arial" panose="020B0604020202020204" pitchFamily="34" charset="0"/>
            </a:endParaRPr>
          </a:p>
          <a:p>
            <a:pPr algn="l"/>
            <a:endParaRPr lang="en-GB" sz="1100" i="1" dirty="0">
              <a:latin typeface="+mj-lt"/>
              <a:cs typeface="Arial" panose="020B0604020202020204" pitchFamily="34" charset="0"/>
            </a:endParaRPr>
          </a:p>
          <a:p>
            <a:endParaRPr lang="en-GB" i="1" dirty="0">
              <a:latin typeface="Arial" panose="020B0604020202020204" pitchFamily="34" charset="0"/>
              <a:cs typeface="Arial" panose="020B0604020202020204" pitchFamily="34" charset="0"/>
            </a:endParaRPr>
          </a:p>
          <a:p>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13388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65D99-2B40-4EBE-82D7-2801A822BD5D}"/>
              </a:ext>
            </a:extLst>
          </p:cNvPr>
          <p:cNvSpPr>
            <a:spLocks noGrp="1"/>
          </p:cNvSpPr>
          <p:nvPr>
            <p:ph type="title"/>
          </p:nvPr>
        </p:nvSpPr>
        <p:spPr>
          <a:xfrm>
            <a:off x="646111" y="452718"/>
            <a:ext cx="9404723" cy="746162"/>
          </a:xfrm>
        </p:spPr>
        <p:txBody>
          <a:bodyPr/>
          <a:lstStyle/>
          <a:p>
            <a:pPr algn="ctr"/>
            <a:r>
              <a:rPr lang="en-GB" dirty="0"/>
              <a:t>Reference List Continued</a:t>
            </a:r>
          </a:p>
        </p:txBody>
      </p:sp>
      <p:sp>
        <p:nvSpPr>
          <p:cNvPr id="3" name="TextBox 2">
            <a:extLst>
              <a:ext uri="{FF2B5EF4-FFF2-40B4-BE49-F238E27FC236}">
                <a16:creationId xmlns:a16="http://schemas.microsoft.com/office/drawing/2014/main" id="{2D3EA605-4662-4B1D-9677-553682E290C5}"/>
              </a:ext>
            </a:extLst>
          </p:cNvPr>
          <p:cNvSpPr txBox="1"/>
          <p:nvPr/>
        </p:nvSpPr>
        <p:spPr>
          <a:xfrm>
            <a:off x="422591" y="1425261"/>
            <a:ext cx="10702609" cy="5186035"/>
          </a:xfrm>
          <a:prstGeom prst="rect">
            <a:avLst/>
          </a:prstGeom>
          <a:noFill/>
        </p:spPr>
        <p:txBody>
          <a:bodyPr wrap="square" rtlCol="0">
            <a:spAutoFit/>
          </a:bodyPr>
          <a:lstStyle/>
          <a:p>
            <a:r>
              <a:rPr lang="en-GB" sz="1100" dirty="0">
                <a:latin typeface="+mj-lt"/>
              </a:rPr>
              <a:t>National Youth Agency. (2004).</a:t>
            </a:r>
            <a:r>
              <a:rPr lang="en-GB" sz="1100" i="1" dirty="0">
                <a:latin typeface="+mj-lt"/>
              </a:rPr>
              <a:t>Ethical Conduct in Youth Work.</a:t>
            </a:r>
            <a:r>
              <a:rPr lang="en-GB" sz="1100" dirty="0">
                <a:latin typeface="+mj-lt"/>
              </a:rPr>
              <a:t> Available at </a:t>
            </a:r>
            <a:r>
              <a:rPr lang="en-GB" sz="1100" dirty="0">
                <a:latin typeface="+mj-lt"/>
                <a:hlinkClick r:id="rId2"/>
              </a:rPr>
              <a:t>https://moodle.uwtsd.ac.uk/pluginfile.php/470703/mod_resource/content/1/Ethical_conduct_in_Youth-Work.pdf</a:t>
            </a:r>
            <a:r>
              <a:rPr lang="en-GB" sz="1100" dirty="0">
                <a:latin typeface="+mj-lt"/>
              </a:rPr>
              <a:t> (Accessed on 10th March 2024).</a:t>
            </a:r>
          </a:p>
          <a:p>
            <a:endParaRPr lang="en-GB" sz="1100" dirty="0">
              <a:effectLst/>
            </a:endParaRPr>
          </a:p>
          <a:p>
            <a:r>
              <a:rPr lang="en-GB" sz="1100" dirty="0">
                <a:effectLst/>
              </a:rPr>
              <a:t>(No date a) </a:t>
            </a:r>
            <a:r>
              <a:rPr lang="en-GB" sz="1100" i="1" dirty="0">
                <a:effectLst/>
              </a:rPr>
              <a:t>Nelson Mandela on the power of education - The Washington Post</a:t>
            </a:r>
            <a:r>
              <a:rPr lang="en-GB" sz="1100" dirty="0">
                <a:effectLst/>
              </a:rPr>
              <a:t>. Available at: https://www.washingtonpost.com/news/answer-sheet/wp/2013/12/05/nelson-mandelas-famous-quote-on-education/ (Accessed: 19 March 2024). </a:t>
            </a:r>
          </a:p>
          <a:p>
            <a:pPr algn="l"/>
            <a:endParaRPr kumimoji="0" lang="en-GB" sz="1100" b="0" i="0" u="none" strike="noStrike" kern="1200" cap="none" spc="0" normalizeH="0" baseline="0" noProof="0" dirty="0">
              <a:ln>
                <a:noFill/>
              </a:ln>
              <a:solidFill>
                <a:prstClr val="white"/>
              </a:solidFill>
              <a:effectLst/>
              <a:uLnTx/>
              <a:uFillTx/>
              <a:latin typeface="Arial" panose="020B0604020202020204"/>
              <a:ea typeface="+mn-ea"/>
              <a:cs typeface="+mn-cs"/>
            </a:endParaRPr>
          </a:p>
          <a:p>
            <a:pPr algn="l"/>
            <a:r>
              <a:rPr kumimoji="0" lang="en-GB" sz="1100" b="0" i="0" u="none" strike="noStrike" kern="1200" cap="none" spc="0" normalizeH="0" baseline="0" noProof="0" dirty="0">
                <a:ln>
                  <a:noFill/>
                </a:ln>
                <a:solidFill>
                  <a:prstClr val="white"/>
                </a:solidFill>
                <a:effectLst/>
                <a:uLnTx/>
                <a:uFillTx/>
                <a:latin typeface="Arial" panose="020B0604020202020204"/>
                <a:ea typeface="+mn-ea"/>
                <a:cs typeface="+mn-cs"/>
              </a:rPr>
              <a:t>Population Matters. (2020</a:t>
            </a:r>
            <a:r>
              <a:rPr lang="en-GB" sz="1100" dirty="0"/>
              <a:t>). </a:t>
            </a:r>
            <a:r>
              <a:rPr lang="en-GB" sz="1100" b="0" i="1" dirty="0">
                <a:effectLst/>
                <a:latin typeface="Roboto"/>
              </a:rPr>
              <a:t>Population and the Sustainable Development Goals. </a:t>
            </a:r>
            <a:r>
              <a:rPr lang="en-GB" sz="1100" b="0" dirty="0">
                <a:effectLst/>
                <a:latin typeface="Roboto"/>
              </a:rPr>
              <a:t>Available at: </a:t>
            </a:r>
            <a:r>
              <a:rPr lang="en-GB" sz="1100" b="0" dirty="0">
                <a:effectLst/>
                <a:latin typeface="Roboto"/>
                <a:hlinkClick r:id="rId3"/>
              </a:rPr>
              <a:t>https://www.youtube.com/watch?v=b2Ums2kIpDs</a:t>
            </a:r>
            <a:r>
              <a:rPr lang="en-GB" sz="1100" b="0" dirty="0">
                <a:effectLst/>
                <a:latin typeface="Roboto"/>
              </a:rPr>
              <a:t> (Accessed on </a:t>
            </a:r>
            <a:r>
              <a:rPr lang="en-GB" sz="1100" dirty="0">
                <a:latin typeface="Roboto"/>
              </a:rPr>
              <a:t>10</a:t>
            </a:r>
            <a:r>
              <a:rPr lang="en-GB" sz="1100" baseline="30000" dirty="0">
                <a:latin typeface="Roboto"/>
              </a:rPr>
              <a:t>th</a:t>
            </a:r>
            <a:r>
              <a:rPr lang="en-GB" sz="1100" dirty="0">
                <a:latin typeface="Roboto"/>
              </a:rPr>
              <a:t> March</a:t>
            </a:r>
            <a:r>
              <a:rPr lang="en-GB" sz="1100" b="0" dirty="0">
                <a:effectLst/>
                <a:latin typeface="Roboto"/>
              </a:rPr>
              <a:t> 2024).</a:t>
            </a:r>
            <a:endParaRPr lang="en-GB" sz="1100" b="0" i="1" dirty="0">
              <a:effectLst/>
              <a:latin typeface="Roboto"/>
            </a:endParaRPr>
          </a:p>
          <a:p>
            <a:pPr algn="l"/>
            <a:endParaRPr lang="en-GB" sz="1100" dirty="0"/>
          </a:p>
          <a:p>
            <a:pPr algn="l"/>
            <a:r>
              <a:rPr lang="en-GB" sz="1100" dirty="0"/>
              <a:t>Global Goals. (2015). </a:t>
            </a:r>
            <a:r>
              <a:rPr lang="en-GB" sz="1100" b="0" dirty="0">
                <a:effectLst/>
                <a:latin typeface="Roboto"/>
              </a:rPr>
              <a:t>We The People' for The Global Goals </a:t>
            </a:r>
            <a:r>
              <a:rPr lang="en-GB" sz="1100" b="0" i="1" dirty="0">
                <a:effectLst/>
                <a:latin typeface="Roboto"/>
              </a:rPr>
              <a:t>| Global Goals. </a:t>
            </a:r>
            <a:r>
              <a:rPr lang="en-GB" sz="1100" b="0" dirty="0">
                <a:effectLst/>
                <a:latin typeface="Roboto"/>
              </a:rPr>
              <a:t>Available at: </a:t>
            </a:r>
            <a:r>
              <a:rPr lang="en-GB" sz="1100" b="0" dirty="0">
                <a:effectLst/>
                <a:latin typeface="Roboto"/>
                <a:hlinkClick r:id="rId4"/>
              </a:rPr>
              <a:t>https://www.youtube.com/watch?v=RpqVmvMCmp0&amp;t=45s</a:t>
            </a:r>
            <a:r>
              <a:rPr lang="en-GB" sz="1100" b="0" dirty="0">
                <a:effectLst/>
                <a:latin typeface="Roboto"/>
              </a:rPr>
              <a:t> (Accessed on 10</a:t>
            </a:r>
            <a:r>
              <a:rPr lang="en-GB" sz="1100" b="0" baseline="30000" dirty="0">
                <a:effectLst/>
                <a:latin typeface="Roboto"/>
              </a:rPr>
              <a:t>th</a:t>
            </a:r>
            <a:r>
              <a:rPr lang="en-GB" sz="1100" b="0" dirty="0">
                <a:effectLst/>
                <a:latin typeface="Roboto"/>
              </a:rPr>
              <a:t> March </a:t>
            </a:r>
            <a:r>
              <a:rPr lang="en-GB" sz="1100" b="0" i="1" dirty="0">
                <a:effectLst/>
                <a:latin typeface="Roboto"/>
              </a:rPr>
              <a:t>2024). </a:t>
            </a:r>
          </a:p>
          <a:p>
            <a:pPr algn="l"/>
            <a:endParaRPr lang="en-GB" sz="1100" dirty="0">
              <a:effectLst/>
              <a:latin typeface="Messina"/>
            </a:endParaRPr>
          </a:p>
          <a:p>
            <a:pPr algn="l"/>
            <a:r>
              <a:rPr lang="en-GB" sz="1100" dirty="0">
                <a:effectLst/>
                <a:latin typeface="+mj-lt"/>
              </a:rPr>
              <a:t>Future Generations Commissioner for Wales (2015</a:t>
            </a:r>
            <a:r>
              <a:rPr lang="en-GB" sz="1100" b="1" dirty="0">
                <a:effectLst/>
                <a:latin typeface="+mj-lt"/>
              </a:rPr>
              <a:t>) </a:t>
            </a:r>
            <a:r>
              <a:rPr lang="en-GB" sz="1100" b="1" i="1" dirty="0">
                <a:solidFill>
                  <a:srgbClr val="FEFEFE"/>
                </a:solidFill>
                <a:effectLst/>
                <a:latin typeface="+mj-lt"/>
              </a:rPr>
              <a:t>Well-being of Future Generations (Wales) Act 2015. </a:t>
            </a:r>
            <a:r>
              <a:rPr kumimoji="0" lang="en-GB" sz="1100" b="0" i="0" u="none" strike="noStrike" kern="1200" cap="none" spc="0" normalizeH="0" baseline="0" noProof="0" dirty="0">
                <a:ln>
                  <a:noFill/>
                </a:ln>
                <a:solidFill>
                  <a:prstClr val="white"/>
                </a:solidFill>
                <a:effectLst/>
                <a:uLnTx/>
                <a:uFillTx/>
                <a:latin typeface="+mj-lt"/>
                <a:ea typeface="+mn-ea"/>
                <a:cs typeface="+mn-cs"/>
              </a:rPr>
              <a:t>Available at: </a:t>
            </a:r>
            <a:r>
              <a:rPr kumimoji="0" lang="en-GB" sz="1100" b="0" i="0" u="none" strike="noStrike" kern="1200" cap="none" spc="0" normalizeH="0" baseline="0" noProof="0" dirty="0">
                <a:ln>
                  <a:noFill/>
                </a:ln>
                <a:solidFill>
                  <a:prstClr val="white"/>
                </a:solidFill>
                <a:effectLst/>
                <a:uLnTx/>
                <a:uFillTx/>
                <a:latin typeface="+mj-lt"/>
                <a:ea typeface="+mn-ea"/>
                <a:cs typeface="+mn-cs"/>
                <a:hlinkClick r:id="rId5"/>
              </a:rPr>
              <a:t>https://www.futuregenerations.wales/about-us/future-generations-act/</a:t>
            </a:r>
            <a:r>
              <a:rPr kumimoji="0" lang="en-GB" sz="1100" b="0" i="0" u="none" strike="noStrike" kern="1200" cap="none" spc="0" normalizeH="0" baseline="0" noProof="0" dirty="0">
                <a:ln>
                  <a:noFill/>
                </a:ln>
                <a:solidFill>
                  <a:prstClr val="white"/>
                </a:solidFill>
                <a:effectLst/>
                <a:uLnTx/>
                <a:uFillTx/>
                <a:latin typeface="+mj-lt"/>
                <a:ea typeface="+mn-ea"/>
                <a:cs typeface="+mn-cs"/>
              </a:rPr>
              <a:t> (Accessed on: </a:t>
            </a:r>
            <a:r>
              <a:rPr lang="en-GB" sz="1100" dirty="0">
                <a:solidFill>
                  <a:prstClr val="white"/>
                </a:solidFill>
                <a:latin typeface="+mj-lt"/>
              </a:rPr>
              <a:t>11</a:t>
            </a:r>
            <a:r>
              <a:rPr lang="en-GB" sz="1100" baseline="30000" dirty="0">
                <a:solidFill>
                  <a:prstClr val="white"/>
                </a:solidFill>
                <a:latin typeface="+mj-lt"/>
              </a:rPr>
              <a:t>th</a:t>
            </a:r>
            <a:r>
              <a:rPr lang="en-GB" sz="1100" dirty="0">
                <a:solidFill>
                  <a:prstClr val="white"/>
                </a:solidFill>
                <a:latin typeface="+mj-lt"/>
              </a:rPr>
              <a:t> March 2024)</a:t>
            </a:r>
          </a:p>
          <a:p>
            <a:pPr algn="l"/>
            <a:endParaRPr lang="en-GB" sz="1100" b="0" i="0" dirty="0">
              <a:solidFill>
                <a:srgbClr val="FEFEFE"/>
              </a:solidFill>
              <a:latin typeface="+mj-lt"/>
            </a:endParaRPr>
          </a:p>
          <a:p>
            <a:pPr algn="l"/>
            <a:r>
              <a:rPr lang="en-GB" sz="1100" b="0" i="0" dirty="0">
                <a:effectLst/>
                <a:latin typeface="Open Sans"/>
              </a:rPr>
              <a:t>Ingram. G. Harris. J. in Harrison, R. and Wise, C., 2009. Defining Good Youth Work. </a:t>
            </a:r>
            <a:r>
              <a:rPr lang="en-GB" sz="1100" b="0" i="1" dirty="0">
                <a:effectLst/>
                <a:latin typeface="Open Sans"/>
              </a:rPr>
              <a:t>Working with young people</a:t>
            </a:r>
            <a:r>
              <a:rPr lang="en-GB" sz="1100" b="0" i="0" dirty="0">
                <a:effectLst/>
                <a:latin typeface="Open Sans"/>
              </a:rPr>
              <a:t>.  Los Angeles: Sage.</a:t>
            </a:r>
          </a:p>
          <a:p>
            <a:pPr algn="l"/>
            <a:endParaRPr lang="en-GB" sz="1100" dirty="0">
              <a:latin typeface="Open Sans"/>
            </a:endParaRPr>
          </a:p>
          <a:p>
            <a:pPr algn="l"/>
            <a:r>
              <a:rPr lang="en-GB" sz="1100" dirty="0">
                <a:effectLst/>
                <a:latin typeface="+mj-lt"/>
              </a:rPr>
              <a:t>Welsh Assembly Wales. (2008). </a:t>
            </a:r>
            <a:r>
              <a:rPr lang="en-GB" sz="1100" dirty="0">
                <a:latin typeface="+mj-lt"/>
              </a:rPr>
              <a:t>Education for Sustainable Development and Global Citizenship A Common Understanding for Schools. Available at: </a:t>
            </a:r>
            <a:r>
              <a:rPr lang="en-GB" sz="1100" dirty="0">
                <a:latin typeface="+mj-lt"/>
                <a:hlinkClick r:id="rId6"/>
              </a:rPr>
              <a:t>https://hwb.gov.wales/api/storage/eaf467e6-30fe-45c9-93ef-cb30f31f1c90/common-understanding-for-school.pdf</a:t>
            </a:r>
            <a:r>
              <a:rPr lang="en-GB" sz="1100" dirty="0">
                <a:latin typeface="+mj-lt"/>
              </a:rPr>
              <a:t> (Accessed on 12th March 2024).</a:t>
            </a:r>
          </a:p>
          <a:p>
            <a:pPr algn="l"/>
            <a:endParaRPr lang="en-GB" sz="1100" dirty="0">
              <a:effectLst/>
              <a:latin typeface="+mj-lt"/>
            </a:endParaRPr>
          </a:p>
          <a:p>
            <a:pPr algn="l" fontAlgn="base"/>
            <a:r>
              <a:rPr lang="en-GB" sz="1100" dirty="0">
                <a:effectLst/>
                <a:latin typeface="+mj-lt"/>
              </a:rPr>
              <a:t>BBC News. (2018).</a:t>
            </a:r>
            <a:r>
              <a:rPr lang="en-GB" sz="1100" b="0" i="0" dirty="0">
                <a:solidFill>
                  <a:srgbClr val="3F3F42"/>
                </a:solidFill>
                <a:effectLst/>
                <a:latin typeface="+mj-lt"/>
              </a:rPr>
              <a:t> </a:t>
            </a:r>
            <a:r>
              <a:rPr lang="en-GB" sz="1100" b="0" i="0" dirty="0">
                <a:effectLst/>
                <a:latin typeface="+mj-lt"/>
              </a:rPr>
              <a:t>Sir David Attenborough: Climate change 'our greatest threat</a:t>
            </a:r>
            <a:r>
              <a:rPr lang="en-GB" sz="1100" dirty="0">
                <a:solidFill>
                  <a:srgbClr val="3F3F42"/>
                </a:solidFill>
                <a:latin typeface="+mj-lt"/>
              </a:rPr>
              <a:t>. </a:t>
            </a:r>
            <a:r>
              <a:rPr lang="en-GB" sz="1100" dirty="0">
                <a:latin typeface="+mj-lt"/>
              </a:rPr>
              <a:t>Available at: </a:t>
            </a:r>
            <a:r>
              <a:rPr lang="en-GB" sz="1100" dirty="0">
                <a:latin typeface="+mj-lt"/>
                <a:hlinkClick r:id="rId7"/>
              </a:rPr>
              <a:t>https://www.bbc.co.uk/news/science-environment-46398057</a:t>
            </a:r>
            <a:r>
              <a:rPr lang="en-GB" sz="1100" dirty="0">
                <a:latin typeface="+mj-lt"/>
              </a:rPr>
              <a:t> (Accessed on 8th April 2021).</a:t>
            </a:r>
          </a:p>
          <a:p>
            <a:pPr algn="l" fontAlgn="base"/>
            <a:endParaRPr lang="en-GB" sz="1100" dirty="0"/>
          </a:p>
          <a:p>
            <a:pPr algn="l"/>
            <a:r>
              <a:rPr lang="en-GB" sz="1100" dirty="0"/>
              <a:t> </a:t>
            </a:r>
            <a:r>
              <a:rPr kumimoji="0" lang="en-GB" sz="1200" b="0" i="0" u="none" strike="noStrike" kern="1200" cap="none" spc="0" normalizeH="0" baseline="0" noProof="0" dirty="0">
                <a:ln>
                  <a:noFill/>
                </a:ln>
                <a:solidFill>
                  <a:prstClr val="white"/>
                </a:solidFill>
                <a:effectLst/>
                <a:uLnTx/>
                <a:uFillTx/>
                <a:latin typeface="Arial" panose="020B0604020202020204"/>
                <a:ea typeface="+mn-ea"/>
                <a:cs typeface="+mn-cs"/>
              </a:rPr>
              <a:t>Mezirow. J. in</a:t>
            </a:r>
            <a:r>
              <a:rPr lang="en-GB" sz="1100" dirty="0"/>
              <a:t> </a:t>
            </a:r>
            <a:r>
              <a:rPr lang="en-GB" sz="1100" dirty="0" err="1"/>
              <a:t>Illeris</a:t>
            </a:r>
            <a:r>
              <a:rPr lang="en-GB" sz="1100" dirty="0"/>
              <a:t>, K., 2009. An overview of Transformative Learning. </a:t>
            </a:r>
            <a:r>
              <a:rPr lang="en-GB" sz="1100" i="1" dirty="0"/>
              <a:t>Contemporary theories of learning</a:t>
            </a:r>
            <a:r>
              <a:rPr lang="en-GB" sz="1100" dirty="0"/>
              <a:t>. London, New York: Routledge, p.92.</a:t>
            </a:r>
          </a:p>
          <a:p>
            <a:endParaRPr lang="en-GB" sz="1100" dirty="0">
              <a:effectLst/>
            </a:endParaRPr>
          </a:p>
          <a:p>
            <a:r>
              <a:rPr lang="en-GB" sz="1100" dirty="0">
                <a:effectLst/>
              </a:rPr>
              <a:t>By </a:t>
            </a:r>
            <a:r>
              <a:rPr lang="en-GB" sz="1100" i="1" dirty="0">
                <a:effectLst/>
              </a:rPr>
              <a:t>et al.</a:t>
            </a:r>
            <a:r>
              <a:rPr lang="en-GB" sz="1100" dirty="0">
                <a:effectLst/>
              </a:rPr>
              <a:t> (2024) </a:t>
            </a:r>
            <a:r>
              <a:rPr lang="en-GB" sz="1100" i="1" dirty="0">
                <a:effectLst/>
              </a:rPr>
              <a:t>Maslow’s hierarchy of needs</a:t>
            </a:r>
            <a:r>
              <a:rPr lang="en-GB" sz="1100" dirty="0">
                <a:effectLst/>
              </a:rPr>
              <a:t>, </a:t>
            </a:r>
            <a:r>
              <a:rPr lang="en-GB" sz="1100" i="1" dirty="0">
                <a:effectLst/>
              </a:rPr>
              <a:t>Simply Psychology</a:t>
            </a:r>
            <a:r>
              <a:rPr lang="en-GB" sz="1100" dirty="0">
                <a:effectLst/>
              </a:rPr>
              <a:t>. Available at:</a:t>
            </a:r>
            <a:r>
              <a:rPr lang="en-GB" sz="1100" dirty="0">
                <a:hlinkClick r:id="rId8"/>
              </a:rPr>
              <a:t> Maslow's Hierarchy of Needs (simplypsychology.org)</a:t>
            </a:r>
            <a:r>
              <a:rPr lang="en-GB" sz="1100" dirty="0">
                <a:effectLst/>
              </a:rPr>
              <a:t> (Accessed: 14 March 2024). </a:t>
            </a:r>
          </a:p>
          <a:p>
            <a:pPr algn="l"/>
            <a:endParaRPr lang="en-GB" sz="1100" dirty="0"/>
          </a:p>
          <a:p>
            <a:r>
              <a:rPr lang="en-GB" sz="1100" i="1" dirty="0">
                <a:effectLst/>
              </a:rPr>
              <a:t>Why is youth work so important?</a:t>
            </a:r>
            <a:r>
              <a:rPr lang="en-GB" sz="1100" dirty="0">
                <a:effectLst/>
              </a:rPr>
              <a:t> (no date) </a:t>
            </a:r>
            <a:r>
              <a:rPr lang="en-GB" sz="1100" i="1" dirty="0">
                <a:effectLst/>
              </a:rPr>
              <a:t>Projects4Change</a:t>
            </a:r>
            <a:r>
              <a:rPr lang="en-GB" sz="1100" dirty="0">
                <a:effectLst/>
              </a:rPr>
              <a:t>. Available at: https://www.projects4change.org/why-is-youth-work-so-important/ (Accessed: 12 March 2024). </a:t>
            </a:r>
          </a:p>
        </p:txBody>
      </p:sp>
    </p:spTree>
    <p:extLst>
      <p:ext uri="{BB962C8B-B14F-4D97-AF65-F5344CB8AC3E}">
        <p14:creationId xmlns:p14="http://schemas.microsoft.com/office/powerpoint/2010/main" val="20038337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17CC811-BD0A-41A6-9DF4-A4A4E5ECAFF8}"/>
              </a:ext>
            </a:extLst>
          </p:cNvPr>
          <p:cNvSpPr>
            <a:spLocks noGrp="1"/>
          </p:cNvSpPr>
          <p:nvPr>
            <p:ph type="title"/>
          </p:nvPr>
        </p:nvSpPr>
        <p:spPr>
          <a:xfrm>
            <a:off x="646111" y="452718"/>
            <a:ext cx="9404723" cy="896688"/>
          </a:xfrm>
        </p:spPr>
        <p:txBody>
          <a:bodyPr/>
          <a:lstStyle/>
          <a:p>
            <a:pPr algn="ctr"/>
            <a:r>
              <a:rPr lang="en-GB" dirty="0"/>
              <a:t>Reference List Continued.</a:t>
            </a:r>
            <a:br>
              <a:rPr lang="en-GB" dirty="0"/>
            </a:br>
            <a:br>
              <a:rPr lang="en-GB" dirty="0"/>
            </a:br>
            <a:br>
              <a:rPr lang="en-GB" dirty="0"/>
            </a:br>
            <a:endParaRPr lang="en-GB" dirty="0"/>
          </a:p>
        </p:txBody>
      </p:sp>
      <p:sp>
        <p:nvSpPr>
          <p:cNvPr id="6" name="TextBox 5">
            <a:extLst>
              <a:ext uri="{FF2B5EF4-FFF2-40B4-BE49-F238E27FC236}">
                <a16:creationId xmlns:a16="http://schemas.microsoft.com/office/drawing/2014/main" id="{75F52F8D-C405-401F-BAA6-37672505DB35}"/>
              </a:ext>
            </a:extLst>
          </p:cNvPr>
          <p:cNvSpPr txBox="1"/>
          <p:nvPr/>
        </p:nvSpPr>
        <p:spPr>
          <a:xfrm>
            <a:off x="363984" y="1775534"/>
            <a:ext cx="9756560" cy="1708160"/>
          </a:xfrm>
          <a:prstGeom prst="rect">
            <a:avLst/>
          </a:prstGeom>
          <a:noFill/>
        </p:spPr>
        <p:txBody>
          <a:bodyPr wrap="square" rtlCol="0">
            <a:spAutoFit/>
          </a:bodyPr>
          <a:lstStyle/>
          <a:p>
            <a:pPr algn="l"/>
            <a:endParaRPr lang="en-GB" sz="1050" dirty="0">
              <a:latin typeface="+mj-lt"/>
            </a:endParaRPr>
          </a:p>
          <a:p>
            <a:pPr algn="l"/>
            <a:r>
              <a:rPr lang="en-GB" sz="1050" dirty="0">
                <a:latin typeface="+mj-lt"/>
              </a:rPr>
              <a:t>United Nations (1992). Sustainable Development Goals: Poverty Eradication. Available at: </a:t>
            </a:r>
            <a:r>
              <a:rPr lang="en-GB" sz="1050" dirty="0">
                <a:latin typeface="+mj-lt"/>
                <a:hlinkClick r:id="rId2"/>
              </a:rPr>
              <a:t>https://sustainabledevelopment.un.org/topics/povertyeradication</a:t>
            </a:r>
            <a:r>
              <a:rPr lang="en-GB" sz="1050" dirty="0">
                <a:latin typeface="+mj-lt"/>
              </a:rPr>
              <a:t> (Accessed on 14th March 2024)</a:t>
            </a:r>
          </a:p>
          <a:p>
            <a:pPr algn="l"/>
            <a:endParaRPr lang="en-GB" sz="1050" i="0" dirty="0">
              <a:effectLst/>
              <a:latin typeface="+mj-lt"/>
            </a:endParaRPr>
          </a:p>
          <a:p>
            <a:pPr algn="l"/>
            <a:r>
              <a:rPr lang="en-GB" sz="1050" i="0" dirty="0" err="1">
                <a:effectLst/>
                <a:latin typeface="+mj-lt"/>
              </a:rPr>
              <a:t>Klusener</a:t>
            </a:r>
            <a:r>
              <a:rPr lang="en-GB" sz="1050" i="0" dirty="0">
                <a:effectLst/>
                <a:latin typeface="+mj-lt"/>
              </a:rPr>
              <a:t>. E. (2018). </a:t>
            </a:r>
            <a:r>
              <a:rPr lang="en-GB" sz="1050" dirty="0">
                <a:latin typeface="+mj-lt"/>
              </a:rPr>
              <a:t>Overcoming Social Poverty. Inequality vs Poverty. Available at: </a:t>
            </a:r>
            <a:r>
              <a:rPr lang="en-GB" sz="1050" dirty="0">
                <a:latin typeface="+mj-lt"/>
                <a:hlinkClick r:id="rId3"/>
              </a:rPr>
              <a:t>https://sites.manchester.ac.uk/global-social-challenges/2018/04/17/overcoming-social-problems-inequality-vs-poverty/</a:t>
            </a:r>
            <a:r>
              <a:rPr lang="en-GB" sz="1050" dirty="0">
                <a:latin typeface="+mj-lt"/>
              </a:rPr>
              <a:t> (Assessed on 14</a:t>
            </a:r>
            <a:r>
              <a:rPr lang="en-GB" sz="1050" baseline="30000" dirty="0">
                <a:latin typeface="+mj-lt"/>
              </a:rPr>
              <a:t>th</a:t>
            </a:r>
            <a:r>
              <a:rPr lang="en-GB" sz="1050" dirty="0">
                <a:latin typeface="+mj-lt"/>
              </a:rPr>
              <a:t> March 2024)</a:t>
            </a:r>
          </a:p>
          <a:p>
            <a:pPr algn="l"/>
            <a:endParaRPr lang="en-GB" sz="1050" i="0" dirty="0">
              <a:effectLst/>
              <a:latin typeface="+mj-lt"/>
            </a:endParaRPr>
          </a:p>
          <a:p>
            <a:pPr algn="l"/>
            <a:r>
              <a:rPr lang="en-GB" sz="1050" dirty="0">
                <a:hlinkClick r:id="rId4"/>
              </a:rPr>
              <a:t>Greta Thunberg quotes: 10 famous lines from teen activist - BBC Newsround</a:t>
            </a:r>
            <a:endParaRPr lang="en-GB" sz="1050" dirty="0"/>
          </a:p>
          <a:p>
            <a:pPr algn="l"/>
            <a:endParaRPr lang="en-GB" sz="1050" i="0" dirty="0">
              <a:effectLst/>
              <a:latin typeface="+mj-lt"/>
            </a:endParaRPr>
          </a:p>
          <a:p>
            <a:pPr algn="l"/>
            <a:r>
              <a:rPr lang="en-GB" sz="1050" dirty="0">
                <a:hlinkClick r:id="rId5"/>
              </a:rPr>
              <a:t>Soma Sara (soma-sara.com)</a:t>
            </a:r>
            <a:endParaRPr lang="en-GB" sz="1050" i="0" dirty="0">
              <a:effectLst/>
              <a:latin typeface="+mj-lt"/>
            </a:endParaRPr>
          </a:p>
        </p:txBody>
      </p:sp>
    </p:spTree>
    <p:extLst>
      <p:ext uri="{BB962C8B-B14F-4D97-AF65-F5344CB8AC3E}">
        <p14:creationId xmlns:p14="http://schemas.microsoft.com/office/powerpoint/2010/main" val="26652537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11397</TotalTime>
  <Words>3723</Words>
  <Application>Microsoft Office PowerPoint</Application>
  <PresentationFormat>Widescreen</PresentationFormat>
  <Paragraphs>264</Paragraphs>
  <Slides>38</Slides>
  <Notes>0</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38</vt:i4>
      </vt:variant>
    </vt:vector>
  </HeadingPairs>
  <TitlesOfParts>
    <vt:vector size="50" baseType="lpstr">
      <vt:lpstr>Arial</vt:lpstr>
      <vt:lpstr>Calibri</vt:lpstr>
      <vt:lpstr>Century Gothic</vt:lpstr>
      <vt:lpstr>FinancierDisplayWeb</vt:lpstr>
      <vt:lpstr>Messina</vt:lpstr>
      <vt:lpstr>Open Sans</vt:lpstr>
      <vt:lpstr>Open Sans</vt:lpstr>
      <vt:lpstr>ReithSans</vt:lpstr>
      <vt:lpstr>Roboto</vt:lpstr>
      <vt:lpstr>Wingdings</vt:lpstr>
      <vt:lpstr>Wingdings 3</vt:lpstr>
      <vt:lpstr>Ion</vt:lpstr>
      <vt:lpstr>Jenna Evans - 2219820</vt:lpstr>
      <vt:lpstr>      Consider the role of a youth worker in developing an understanding and commitment to sustainable development and climate change in a youth work context.</vt:lpstr>
      <vt:lpstr>This Presentation will touch upon Climate change and how long-term alterations in temperature, precipitation and atmospheric conditions on earth and how climate change can affect young people and how youth worker’s help with these issues. I will also speak about global youth work, Principle and purpose and ESDGC and how areas  Wellbeing, Poverty, Wealth and choices and decisions come into play with Climate change and what I’ve done in my practice to contribute to climate change.  </vt:lpstr>
      <vt:lpstr>                  What is Youth Work and what does a youth worker do to support young people?  Youth work in Wales principles and purposes define it as to:  ‘Enable’s young people to voluntary engage and develop holistically between the ages of eleven to twenty-five, working with them to enable their personal, social and educational development, to enable them to develop their voice, influence and place in society and to reach their full potential.                                                                                                                                                                            (Youth work in Wales, Principles and purposes, 2018 Pg2)</vt:lpstr>
      <vt:lpstr>Issues that young people face in society in relation to climate change </vt:lpstr>
      <vt:lpstr>Issues that Young people face in climate change today</vt:lpstr>
      <vt:lpstr>Why is it important for young people to understand and take action on climate change </vt:lpstr>
      <vt:lpstr>Effects of globalisation on young people</vt:lpstr>
      <vt:lpstr>Global youth work</vt:lpstr>
      <vt:lpstr>What is sustainability and how does it affect us?</vt:lpstr>
      <vt:lpstr>How does an unsustainable world look like if we don’t take action?</vt:lpstr>
      <vt:lpstr>Why is sustainability important in youth work?</vt:lpstr>
      <vt:lpstr>PowerPoint Presentation</vt:lpstr>
      <vt:lpstr>PowerPoint Presentation</vt:lpstr>
      <vt:lpstr>PowerPoint Presentation</vt:lpstr>
      <vt:lpstr>PowerPoint Presentation</vt:lpstr>
      <vt:lpstr>PowerPoint Presentation</vt:lpstr>
      <vt:lpstr>Ethical Considerations.</vt:lpstr>
      <vt:lpstr>The power of education extends beyond the development of skills we need for economic success. It can contribute to nation-building and reconciliation. We are steadily but surely introducing education that enables our children to exploit their similarities and common goals, while appreciating the strength in their diversity.</vt:lpstr>
      <vt:lpstr>The 5 Pillars of Youth  Work.  </vt:lpstr>
      <vt:lpstr>Policy and Youth Work shared values.</vt:lpstr>
      <vt:lpstr>Education for Sustainable Development and Global Citizenship (ESDGC). </vt:lpstr>
      <vt:lpstr>Key Themes of ESDCG.</vt:lpstr>
      <vt:lpstr>“Youth Workers Will Work Wherever Young People Are”                                (Ingram &amp; Harris. 2009)</vt:lpstr>
      <vt:lpstr>Plan of Action Following a Discussion with the Young People at my Placement.</vt:lpstr>
      <vt:lpstr>PowerPoint Presentation</vt:lpstr>
      <vt:lpstr>PowerPoint Presentation</vt:lpstr>
      <vt:lpstr>PowerPoint Presentation</vt:lpstr>
      <vt:lpstr>PowerPoint Presentation</vt:lpstr>
      <vt:lpstr>Survival challenge – You are stranded on the street’s homeless and what are the most important items and steps to take to achieve success.</vt:lpstr>
      <vt:lpstr>PowerPoint Presentation</vt:lpstr>
      <vt:lpstr>Importance of young people reaching their full potential within youth work</vt:lpstr>
      <vt:lpstr>How Does this Affect Climate Change and Sustainability?</vt:lpstr>
      <vt:lpstr>PowerPoint Presentation</vt:lpstr>
      <vt:lpstr>To Conclude.</vt:lpstr>
      <vt:lpstr>REFERENCE LIST</vt:lpstr>
      <vt:lpstr>Reference List Continued</vt:lpstr>
      <vt:lpstr>Reference List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Consider the role of a youth worker in developing an understanding and commitment to sustainable development and climate change in a youth work context</dc:title>
  <dc:creator>Ruth James</dc:creator>
  <cp:lastModifiedBy>Jenna M Evans</cp:lastModifiedBy>
  <cp:revision>12</cp:revision>
  <dcterms:created xsi:type="dcterms:W3CDTF">2021-03-31T09:18:34Z</dcterms:created>
  <dcterms:modified xsi:type="dcterms:W3CDTF">2024-03-20T21:39:15Z</dcterms:modified>
</cp:coreProperties>
</file>