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4" r:id="rId3"/>
    <p:sldId id="265" r:id="rId4"/>
    <p:sldId id="266" r:id="rId5"/>
    <p:sldId id="268" r:id="rId6"/>
    <p:sldId id="267" r:id="rId7"/>
    <p:sldId id="269" r:id="rId8"/>
    <p:sldId id="275" r:id="rId9"/>
    <p:sldId id="277" r:id="rId10"/>
    <p:sldId id="270" r:id="rId11"/>
    <p:sldId id="271" r:id="rId12"/>
    <p:sldId id="272" r:id="rId13"/>
    <p:sldId id="273" r:id="rId14"/>
    <p:sldId id="257" r:id="rId15"/>
    <p:sldId id="258" r:id="rId16"/>
    <p:sldId id="259" r:id="rId17"/>
    <p:sldId id="263" r:id="rId18"/>
    <p:sldId id="260" r:id="rId19"/>
    <p:sldId id="261" r:id="rId20"/>
    <p:sldId id="26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9BD68C-7F9F-4D84-89D3-EFA837D66C3F}" v="369" dt="2024-03-10T20:02:51.032"/>
    <p1510:client id="{30F19FBF-DC1D-4F98-A68F-E5EF43C84F2E}" v="421" dt="2024-03-10T19:06:22.7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4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aa 7" userId="6f34ea3310932206" providerId="LiveId" clId="{109BD68C-7F9F-4D84-89D3-EFA837D66C3F}"/>
    <pc:docChg chg="undo custSel addSld delSld modSld sldOrd">
      <pc:chgData name="Ioanaaa 7" userId="6f34ea3310932206" providerId="LiveId" clId="{109BD68C-7F9F-4D84-89D3-EFA837D66C3F}" dt="2024-03-10T20:39:24.322" v="391" actId="47"/>
      <pc:docMkLst>
        <pc:docMk/>
      </pc:docMkLst>
      <pc:sldChg chg="addSp modSp mod ord">
        <pc:chgData name="Ioanaaa 7" userId="6f34ea3310932206" providerId="LiveId" clId="{109BD68C-7F9F-4D84-89D3-EFA837D66C3F}" dt="2024-03-10T19:19:07.315" v="34" actId="1076"/>
        <pc:sldMkLst>
          <pc:docMk/>
          <pc:sldMk cId="1836604945" sldId="256"/>
        </pc:sldMkLst>
        <pc:spChg chg="mod">
          <ac:chgData name="Ioanaaa 7" userId="6f34ea3310932206" providerId="LiveId" clId="{109BD68C-7F9F-4D84-89D3-EFA837D66C3F}" dt="2024-03-10T19:04:30.677" v="22" actId="20577"/>
          <ac:spMkLst>
            <pc:docMk/>
            <pc:sldMk cId="1836604945" sldId="256"/>
            <ac:spMk id="2" creationId="{2A3E6D60-FDF5-9DEC-9832-DEF0C07615D6}"/>
          </ac:spMkLst>
        </pc:spChg>
        <pc:spChg chg="add mod">
          <ac:chgData name="Ioanaaa 7" userId="6f34ea3310932206" providerId="LiveId" clId="{109BD68C-7F9F-4D84-89D3-EFA837D66C3F}" dt="2024-03-10T19:19:07.315" v="34" actId="1076"/>
          <ac:spMkLst>
            <pc:docMk/>
            <pc:sldMk cId="1836604945" sldId="256"/>
            <ac:spMk id="3" creationId="{C6E155A0-8B33-5978-D391-B1B27F59DF34}"/>
          </ac:spMkLst>
        </pc:spChg>
      </pc:sldChg>
      <pc:sldChg chg="addSp delSp modSp new mod setBg">
        <pc:chgData name="Ioanaaa 7" userId="6f34ea3310932206" providerId="LiveId" clId="{109BD68C-7F9F-4D84-89D3-EFA837D66C3F}" dt="2024-03-10T19:27:44.568" v="180" actId="1076"/>
        <pc:sldMkLst>
          <pc:docMk/>
          <pc:sldMk cId="1526614377" sldId="264"/>
        </pc:sldMkLst>
        <pc:spChg chg="mod">
          <ac:chgData name="Ioanaaa 7" userId="6f34ea3310932206" providerId="LiveId" clId="{109BD68C-7F9F-4D84-89D3-EFA837D66C3F}" dt="2024-03-10T19:20:55.733" v="42" actId="26606"/>
          <ac:spMkLst>
            <pc:docMk/>
            <pc:sldMk cId="1526614377" sldId="264"/>
            <ac:spMk id="2" creationId="{14447693-B16D-4DC2-9833-494128ACDED5}"/>
          </ac:spMkLst>
        </pc:spChg>
        <pc:spChg chg="del">
          <ac:chgData name="Ioanaaa 7" userId="6f34ea3310932206" providerId="LiveId" clId="{109BD68C-7F9F-4D84-89D3-EFA837D66C3F}" dt="2024-03-10T19:20:04.623" v="37"/>
          <ac:spMkLst>
            <pc:docMk/>
            <pc:sldMk cId="1526614377" sldId="264"/>
            <ac:spMk id="3" creationId="{C10DCAF2-1548-416C-9E04-322DF60C451A}"/>
          </ac:spMkLst>
        </pc:spChg>
        <pc:spChg chg="add mod">
          <ac:chgData name="Ioanaaa 7" userId="6f34ea3310932206" providerId="LiveId" clId="{109BD68C-7F9F-4D84-89D3-EFA837D66C3F}" dt="2024-03-10T19:27:44.568" v="180" actId="1076"/>
          <ac:spMkLst>
            <pc:docMk/>
            <pc:sldMk cId="1526614377" sldId="264"/>
            <ac:spMk id="5" creationId="{365B7002-191F-50C1-AC53-E55D9734FE68}"/>
          </ac:spMkLst>
        </pc:spChg>
        <pc:spChg chg="add del">
          <ac:chgData name="Ioanaaa 7" userId="6f34ea3310932206" providerId="LiveId" clId="{109BD68C-7F9F-4D84-89D3-EFA837D66C3F}" dt="2024-03-10T19:20:31.784" v="39" actId="26606"/>
          <ac:spMkLst>
            <pc:docMk/>
            <pc:sldMk cId="1526614377" sldId="264"/>
            <ac:spMk id="8" creationId="{EB6BF559-8C3F-3E22-FFD5-B611E990A07C}"/>
          </ac:spMkLst>
        </pc:spChg>
        <pc:spChg chg="add del">
          <ac:chgData name="Ioanaaa 7" userId="6f34ea3310932206" providerId="LiveId" clId="{109BD68C-7F9F-4D84-89D3-EFA837D66C3F}" dt="2024-03-10T19:20:31.784" v="39" actId="26606"/>
          <ac:spMkLst>
            <pc:docMk/>
            <pc:sldMk cId="1526614377" sldId="264"/>
            <ac:spMk id="11" creationId="{22AC0F86-9A78-4E84-A4B4-ADB8B2629A0C}"/>
          </ac:spMkLst>
        </pc:spChg>
        <pc:spChg chg="add del">
          <ac:chgData name="Ioanaaa 7" userId="6f34ea3310932206" providerId="LiveId" clId="{109BD68C-7F9F-4D84-89D3-EFA837D66C3F}" dt="2024-03-10T19:20:31.784" v="39" actId="26606"/>
          <ac:spMkLst>
            <pc:docMk/>
            <pc:sldMk cId="1526614377" sldId="264"/>
            <ac:spMk id="19" creationId="{69A54E25-1C05-48E5-A5CC-3778C1D3632D}"/>
          </ac:spMkLst>
        </pc:spChg>
        <pc:spChg chg="add del">
          <ac:chgData name="Ioanaaa 7" userId="6f34ea3310932206" providerId="LiveId" clId="{109BD68C-7F9F-4D84-89D3-EFA837D66C3F}" dt="2024-03-10T19:20:55.671" v="41" actId="26606"/>
          <ac:spMkLst>
            <pc:docMk/>
            <pc:sldMk cId="1526614377" sldId="264"/>
            <ac:spMk id="23" creationId="{7E61F402-3445-458A-9A2B-D28FD288390C}"/>
          </ac:spMkLst>
        </pc:spChg>
        <pc:spChg chg="add del">
          <ac:chgData name="Ioanaaa 7" userId="6f34ea3310932206" providerId="LiveId" clId="{109BD68C-7F9F-4D84-89D3-EFA837D66C3F}" dt="2024-03-10T19:20:55.671" v="41" actId="26606"/>
          <ac:spMkLst>
            <pc:docMk/>
            <pc:sldMk cId="1526614377" sldId="264"/>
            <ac:spMk id="27" creationId="{7EFAD9E3-DB06-542F-CDFC-BB594296AC5A}"/>
          </ac:spMkLst>
        </pc:spChg>
        <pc:spChg chg="add">
          <ac:chgData name="Ioanaaa 7" userId="6f34ea3310932206" providerId="LiveId" clId="{109BD68C-7F9F-4D84-89D3-EFA837D66C3F}" dt="2024-03-10T19:20:55.733" v="42" actId="26606"/>
          <ac:spMkLst>
            <pc:docMk/>
            <pc:sldMk cId="1526614377" sldId="264"/>
            <ac:spMk id="29" creationId="{22AC0F86-9A78-4E84-A4B4-ADB8B2629A0C}"/>
          </ac:spMkLst>
        </pc:spChg>
        <pc:spChg chg="add">
          <ac:chgData name="Ioanaaa 7" userId="6f34ea3310932206" providerId="LiveId" clId="{109BD68C-7F9F-4D84-89D3-EFA837D66C3F}" dt="2024-03-10T19:20:55.733" v="42" actId="26606"/>
          <ac:spMkLst>
            <pc:docMk/>
            <pc:sldMk cId="1526614377" sldId="264"/>
            <ac:spMk id="31" creationId="{69A54E25-1C05-48E5-A5CC-3778C1D3632D}"/>
          </ac:spMkLst>
        </pc:spChg>
        <pc:spChg chg="add del mod">
          <ac:chgData name="Ioanaaa 7" userId="6f34ea3310932206" providerId="LiveId" clId="{109BD68C-7F9F-4D84-89D3-EFA837D66C3F}" dt="2024-03-10T19:21:01.220" v="44" actId="478"/>
          <ac:spMkLst>
            <pc:docMk/>
            <pc:sldMk cId="1526614377" sldId="264"/>
            <ac:spMk id="33" creationId="{EB6BF559-8C3F-3E22-FFD5-B611E990A07C}"/>
          </ac:spMkLst>
        </pc:spChg>
        <pc:grpChg chg="add del">
          <ac:chgData name="Ioanaaa 7" userId="6f34ea3310932206" providerId="LiveId" clId="{109BD68C-7F9F-4D84-89D3-EFA837D66C3F}" dt="2024-03-10T19:20:31.784" v="39" actId="26606"/>
          <ac:grpSpMkLst>
            <pc:docMk/>
            <pc:sldMk cId="1526614377" sldId="264"/>
            <ac:grpSpMk id="13" creationId="{4AF78B9E-8BE2-4706-9377-A05FA25ABABF}"/>
          </ac:grpSpMkLst>
        </pc:grpChg>
        <pc:grpChg chg="add del">
          <ac:chgData name="Ioanaaa 7" userId="6f34ea3310932206" providerId="LiveId" clId="{109BD68C-7F9F-4D84-89D3-EFA837D66C3F}" dt="2024-03-10T19:20:55.671" v="41" actId="26606"/>
          <ac:grpSpMkLst>
            <pc:docMk/>
            <pc:sldMk cId="1526614377" sldId="264"/>
            <ac:grpSpMk id="24" creationId="{A673C096-95AE-4644-B76C-1DF1B667DC44}"/>
          </ac:grpSpMkLst>
        </pc:grpChg>
        <pc:grpChg chg="add">
          <ac:chgData name="Ioanaaa 7" userId="6f34ea3310932206" providerId="LiveId" clId="{109BD68C-7F9F-4D84-89D3-EFA837D66C3F}" dt="2024-03-10T19:20:55.733" v="42" actId="26606"/>
          <ac:grpSpMkLst>
            <pc:docMk/>
            <pc:sldMk cId="1526614377" sldId="264"/>
            <ac:grpSpMk id="30" creationId="{4AF78B9E-8BE2-4706-9377-A05FA25ABABF}"/>
          </ac:grpSpMkLst>
        </pc:grpChg>
        <pc:picChg chg="add mod">
          <ac:chgData name="Ioanaaa 7" userId="6f34ea3310932206" providerId="LiveId" clId="{109BD68C-7F9F-4D84-89D3-EFA837D66C3F}" dt="2024-03-10T19:21:08.210" v="45" actId="14100"/>
          <ac:picMkLst>
            <pc:docMk/>
            <pc:sldMk cId="1526614377" sldId="264"/>
            <ac:picMk id="4" creationId="{F15B64F7-CFA6-6BAF-51EC-906BB7C5A277}"/>
          </ac:picMkLst>
        </pc:picChg>
        <pc:cxnChg chg="add del">
          <ac:chgData name="Ioanaaa 7" userId="6f34ea3310932206" providerId="LiveId" clId="{109BD68C-7F9F-4D84-89D3-EFA837D66C3F}" dt="2024-03-10T19:20:31.784" v="39" actId="26606"/>
          <ac:cxnSpMkLst>
            <pc:docMk/>
            <pc:sldMk cId="1526614377" sldId="264"/>
            <ac:cxnSpMk id="21" creationId="{0E5D0023-B23E-4823-8D72-B07FFF8CAE96}"/>
          </ac:cxnSpMkLst>
        </pc:cxnChg>
        <pc:cxnChg chg="add del">
          <ac:chgData name="Ioanaaa 7" userId="6f34ea3310932206" providerId="LiveId" clId="{109BD68C-7F9F-4D84-89D3-EFA837D66C3F}" dt="2024-03-10T19:20:55.671" v="41" actId="26606"/>
          <ac:cxnSpMkLst>
            <pc:docMk/>
            <pc:sldMk cId="1526614377" sldId="264"/>
            <ac:cxnSpMk id="26" creationId="{2BE880E9-2B86-4CDB-B5B7-308745CDD19D}"/>
          </ac:cxnSpMkLst>
        </pc:cxnChg>
        <pc:cxnChg chg="add">
          <ac:chgData name="Ioanaaa 7" userId="6f34ea3310932206" providerId="LiveId" clId="{109BD68C-7F9F-4D84-89D3-EFA837D66C3F}" dt="2024-03-10T19:20:55.733" v="42" actId="26606"/>
          <ac:cxnSpMkLst>
            <pc:docMk/>
            <pc:sldMk cId="1526614377" sldId="264"/>
            <ac:cxnSpMk id="32" creationId="{0E5D0023-B23E-4823-8D72-B07FFF8CAE96}"/>
          </ac:cxnSpMkLst>
        </pc:cxnChg>
      </pc:sldChg>
      <pc:sldChg chg="addSp modSp new mod setBg">
        <pc:chgData name="Ioanaaa 7" userId="6f34ea3310932206" providerId="LiveId" clId="{109BD68C-7F9F-4D84-89D3-EFA837D66C3F}" dt="2024-03-10T19:22:53.451" v="87" actId="26606"/>
        <pc:sldMkLst>
          <pc:docMk/>
          <pc:sldMk cId="3930208761" sldId="265"/>
        </pc:sldMkLst>
        <pc:spChg chg="mod">
          <ac:chgData name="Ioanaaa 7" userId="6f34ea3310932206" providerId="LiveId" clId="{109BD68C-7F9F-4D84-89D3-EFA837D66C3F}" dt="2024-03-10T19:22:53.451" v="87" actId="26606"/>
          <ac:spMkLst>
            <pc:docMk/>
            <pc:sldMk cId="3930208761" sldId="265"/>
            <ac:spMk id="2" creationId="{74D02F65-12FC-5B95-6050-9034FCB377A6}"/>
          </ac:spMkLst>
        </pc:spChg>
        <pc:spChg chg="mod ord">
          <ac:chgData name="Ioanaaa 7" userId="6f34ea3310932206" providerId="LiveId" clId="{109BD68C-7F9F-4D84-89D3-EFA837D66C3F}" dt="2024-03-10T19:22:53.451" v="87" actId="26606"/>
          <ac:spMkLst>
            <pc:docMk/>
            <pc:sldMk cId="3930208761" sldId="265"/>
            <ac:spMk id="3" creationId="{DF201BBD-D98D-6E01-B77A-9879EACDD8EE}"/>
          </ac:spMkLst>
        </pc:spChg>
        <pc:spChg chg="add">
          <ac:chgData name="Ioanaaa 7" userId="6f34ea3310932206" providerId="LiveId" clId="{109BD68C-7F9F-4D84-89D3-EFA837D66C3F}" dt="2024-03-10T19:22:53.451" v="87" actId="26606"/>
          <ac:spMkLst>
            <pc:docMk/>
            <pc:sldMk cId="3930208761" sldId="265"/>
            <ac:spMk id="9" creationId="{22AC0F86-9A78-4E84-A4B4-ADB8B2629A0C}"/>
          </ac:spMkLst>
        </pc:spChg>
        <pc:spChg chg="add">
          <ac:chgData name="Ioanaaa 7" userId="6f34ea3310932206" providerId="LiveId" clId="{109BD68C-7F9F-4D84-89D3-EFA837D66C3F}" dt="2024-03-10T19:22:53.451" v="87" actId="26606"/>
          <ac:spMkLst>
            <pc:docMk/>
            <pc:sldMk cId="3930208761" sldId="265"/>
            <ac:spMk id="17" creationId="{69A54E25-1C05-48E5-A5CC-3778C1D3632D}"/>
          </ac:spMkLst>
        </pc:spChg>
        <pc:grpChg chg="add">
          <ac:chgData name="Ioanaaa 7" userId="6f34ea3310932206" providerId="LiveId" clId="{109BD68C-7F9F-4D84-89D3-EFA837D66C3F}" dt="2024-03-10T19:22:53.451" v="87" actId="26606"/>
          <ac:grpSpMkLst>
            <pc:docMk/>
            <pc:sldMk cId="3930208761" sldId="265"/>
            <ac:grpSpMk id="11" creationId="{4AF78B9E-8BE2-4706-9377-A05FA25ABABF}"/>
          </ac:grpSpMkLst>
        </pc:grpChg>
        <pc:picChg chg="add mod">
          <ac:chgData name="Ioanaaa 7" userId="6f34ea3310932206" providerId="LiveId" clId="{109BD68C-7F9F-4D84-89D3-EFA837D66C3F}" dt="2024-03-10T19:22:53.451" v="87" actId="26606"/>
          <ac:picMkLst>
            <pc:docMk/>
            <pc:sldMk cId="3930208761" sldId="265"/>
            <ac:picMk id="4" creationId="{FEA3A0D2-5F40-404E-29A6-B1D4BECC56F0}"/>
          </ac:picMkLst>
        </pc:picChg>
        <pc:cxnChg chg="add">
          <ac:chgData name="Ioanaaa 7" userId="6f34ea3310932206" providerId="LiveId" clId="{109BD68C-7F9F-4D84-89D3-EFA837D66C3F}" dt="2024-03-10T19:22:53.451" v="87" actId="26606"/>
          <ac:cxnSpMkLst>
            <pc:docMk/>
            <pc:sldMk cId="3930208761" sldId="265"/>
            <ac:cxnSpMk id="19" creationId="{0E5D0023-B23E-4823-8D72-B07FFF8CAE96}"/>
          </ac:cxnSpMkLst>
        </pc:cxnChg>
      </pc:sldChg>
      <pc:sldChg chg="addSp delSp modSp new mod">
        <pc:chgData name="Ioanaaa 7" userId="6f34ea3310932206" providerId="LiveId" clId="{109BD68C-7F9F-4D84-89D3-EFA837D66C3F}" dt="2024-03-10T19:24:56.651" v="119" actId="26606"/>
        <pc:sldMkLst>
          <pc:docMk/>
          <pc:sldMk cId="16296165" sldId="266"/>
        </pc:sldMkLst>
        <pc:spChg chg="mod">
          <ac:chgData name="Ioanaaa 7" userId="6f34ea3310932206" providerId="LiveId" clId="{109BD68C-7F9F-4D84-89D3-EFA837D66C3F}" dt="2024-03-10T19:24:31.806" v="118" actId="20577"/>
          <ac:spMkLst>
            <pc:docMk/>
            <pc:sldMk cId="16296165" sldId="266"/>
            <ac:spMk id="2" creationId="{6A60052C-17DA-24C6-C735-B81841406447}"/>
          </ac:spMkLst>
        </pc:spChg>
        <pc:spChg chg="del mod">
          <ac:chgData name="Ioanaaa 7" userId="6f34ea3310932206" providerId="LiveId" clId="{109BD68C-7F9F-4D84-89D3-EFA837D66C3F}" dt="2024-03-10T19:24:56.651" v="119" actId="26606"/>
          <ac:spMkLst>
            <pc:docMk/>
            <pc:sldMk cId="16296165" sldId="266"/>
            <ac:spMk id="3" creationId="{F7DB4591-F257-14D8-B2EC-D6D8020C90C8}"/>
          </ac:spMkLst>
        </pc:spChg>
        <pc:graphicFrameChg chg="add">
          <ac:chgData name="Ioanaaa 7" userId="6f34ea3310932206" providerId="LiveId" clId="{109BD68C-7F9F-4D84-89D3-EFA837D66C3F}" dt="2024-03-10T19:24:56.651" v="119" actId="26606"/>
          <ac:graphicFrameMkLst>
            <pc:docMk/>
            <pc:sldMk cId="16296165" sldId="266"/>
            <ac:graphicFrameMk id="5" creationId="{8D53DD15-7F9B-90EA-1CC4-ECF89AFD278F}"/>
          </ac:graphicFrameMkLst>
        </pc:graphicFrameChg>
      </pc:sldChg>
      <pc:sldChg chg="addSp delSp modSp new mod ord setBg">
        <pc:chgData name="Ioanaaa 7" userId="6f34ea3310932206" providerId="LiveId" clId="{109BD68C-7F9F-4D84-89D3-EFA837D66C3F}" dt="2024-03-10T19:28:51.584" v="185" actId="26606"/>
        <pc:sldMkLst>
          <pc:docMk/>
          <pc:sldMk cId="1597616236" sldId="267"/>
        </pc:sldMkLst>
        <pc:spChg chg="mod">
          <ac:chgData name="Ioanaaa 7" userId="6f34ea3310932206" providerId="LiveId" clId="{109BD68C-7F9F-4D84-89D3-EFA837D66C3F}" dt="2024-03-10T19:28:51.584" v="185" actId="26606"/>
          <ac:spMkLst>
            <pc:docMk/>
            <pc:sldMk cId="1597616236" sldId="267"/>
            <ac:spMk id="2" creationId="{16C7B92E-F53E-415F-A530-F0397C0B70B1}"/>
          </ac:spMkLst>
        </pc:spChg>
        <pc:spChg chg="mod">
          <ac:chgData name="Ioanaaa 7" userId="6f34ea3310932206" providerId="LiveId" clId="{109BD68C-7F9F-4D84-89D3-EFA837D66C3F}" dt="2024-03-10T19:28:51.584" v="185" actId="26606"/>
          <ac:spMkLst>
            <pc:docMk/>
            <pc:sldMk cId="1597616236" sldId="267"/>
            <ac:spMk id="3" creationId="{CF53A7B1-2C8F-2675-66F7-703320E451E8}"/>
          </ac:spMkLst>
        </pc:spChg>
        <pc:spChg chg="add del">
          <ac:chgData name="Ioanaaa 7" userId="6f34ea3310932206" providerId="LiveId" clId="{109BD68C-7F9F-4D84-89D3-EFA837D66C3F}" dt="2024-03-10T19:28:51.584" v="185" actId="26606"/>
          <ac:spMkLst>
            <pc:docMk/>
            <pc:sldMk cId="1597616236" sldId="267"/>
            <ac:spMk id="8" creationId="{EE002732-CBB5-405C-BDDC-37C39BF6E9E0}"/>
          </ac:spMkLst>
        </pc:spChg>
        <pc:spChg chg="add del">
          <ac:chgData name="Ioanaaa 7" userId="6f34ea3310932206" providerId="LiveId" clId="{109BD68C-7F9F-4D84-89D3-EFA837D66C3F}" dt="2024-03-10T19:28:51.584" v="185" actId="26606"/>
          <ac:spMkLst>
            <pc:docMk/>
            <pc:sldMk cId="1597616236" sldId="267"/>
            <ac:spMk id="10" creationId="{3AA492AF-9B08-416A-9BEC-1EC284C5B2B6}"/>
          </ac:spMkLst>
        </pc:spChg>
        <pc:spChg chg="add del">
          <ac:chgData name="Ioanaaa 7" userId="6f34ea3310932206" providerId="LiveId" clId="{109BD68C-7F9F-4D84-89D3-EFA837D66C3F}" dt="2024-03-10T19:28:51.584" v="185" actId="26606"/>
          <ac:spMkLst>
            <pc:docMk/>
            <pc:sldMk cId="1597616236" sldId="267"/>
            <ac:spMk id="12" creationId="{CBAE770C-2B15-4943-A508-EA2408AB98E4}"/>
          </ac:spMkLst>
        </pc:spChg>
        <pc:spChg chg="add del">
          <ac:chgData name="Ioanaaa 7" userId="6f34ea3310932206" providerId="LiveId" clId="{109BD68C-7F9F-4D84-89D3-EFA837D66C3F}" dt="2024-03-10T19:28:51.576" v="184" actId="26606"/>
          <ac:spMkLst>
            <pc:docMk/>
            <pc:sldMk cId="1597616236" sldId="267"/>
            <ac:spMk id="19" creationId="{EE002732-CBB5-405C-BDDC-37C39BF6E9E0}"/>
          </ac:spMkLst>
        </pc:spChg>
        <pc:spChg chg="add del">
          <ac:chgData name="Ioanaaa 7" userId="6f34ea3310932206" providerId="LiveId" clId="{109BD68C-7F9F-4D84-89D3-EFA837D66C3F}" dt="2024-03-10T19:28:51.576" v="184" actId="26606"/>
          <ac:spMkLst>
            <pc:docMk/>
            <pc:sldMk cId="1597616236" sldId="267"/>
            <ac:spMk id="21" creationId="{3AA492AF-9B08-416A-9BEC-1EC284C5B2B6}"/>
          </ac:spMkLst>
        </pc:spChg>
        <pc:spChg chg="add del">
          <ac:chgData name="Ioanaaa 7" userId="6f34ea3310932206" providerId="LiveId" clId="{109BD68C-7F9F-4D84-89D3-EFA837D66C3F}" dt="2024-03-10T19:28:51.576" v="184" actId="26606"/>
          <ac:spMkLst>
            <pc:docMk/>
            <pc:sldMk cId="1597616236" sldId="267"/>
            <ac:spMk id="23" creationId="{CBAE770C-2B15-4943-A508-EA2408AB98E4}"/>
          </ac:spMkLst>
        </pc:spChg>
        <pc:picChg chg="add">
          <ac:chgData name="Ioanaaa 7" userId="6f34ea3310932206" providerId="LiveId" clId="{109BD68C-7F9F-4D84-89D3-EFA837D66C3F}" dt="2024-03-10T19:28:51.584" v="185" actId="26606"/>
          <ac:picMkLst>
            <pc:docMk/>
            <pc:sldMk cId="1597616236" sldId="267"/>
            <ac:picMk id="18" creationId="{030773E2-FA1C-40F0-F11A-C38FD81E05CD}"/>
          </ac:picMkLst>
        </pc:picChg>
        <pc:cxnChg chg="add del">
          <ac:chgData name="Ioanaaa 7" userId="6f34ea3310932206" providerId="LiveId" clId="{109BD68C-7F9F-4D84-89D3-EFA837D66C3F}" dt="2024-03-10T19:28:51.584" v="185" actId="26606"/>
          <ac:cxnSpMkLst>
            <pc:docMk/>
            <pc:sldMk cId="1597616236" sldId="267"/>
            <ac:cxnSpMk id="14" creationId="{7955E33A-07BE-426F-B937-739F88BFB02F}"/>
          </ac:cxnSpMkLst>
        </pc:cxnChg>
        <pc:cxnChg chg="add del">
          <ac:chgData name="Ioanaaa 7" userId="6f34ea3310932206" providerId="LiveId" clId="{109BD68C-7F9F-4D84-89D3-EFA837D66C3F}" dt="2024-03-10T19:28:51.576" v="184" actId="26606"/>
          <ac:cxnSpMkLst>
            <pc:docMk/>
            <pc:sldMk cId="1597616236" sldId="267"/>
            <ac:cxnSpMk id="25" creationId="{7955E33A-07BE-426F-B937-739F88BFB02F}"/>
          </ac:cxnSpMkLst>
        </pc:cxnChg>
      </pc:sldChg>
      <pc:sldChg chg="addSp delSp modSp new mod">
        <pc:chgData name="Ioanaaa 7" userId="6f34ea3310932206" providerId="LiveId" clId="{109BD68C-7F9F-4D84-89D3-EFA837D66C3F}" dt="2024-03-10T19:26:25.138" v="148" actId="26606"/>
        <pc:sldMkLst>
          <pc:docMk/>
          <pc:sldMk cId="3992094344" sldId="268"/>
        </pc:sldMkLst>
        <pc:spChg chg="mod">
          <ac:chgData name="Ioanaaa 7" userId="6f34ea3310932206" providerId="LiveId" clId="{109BD68C-7F9F-4D84-89D3-EFA837D66C3F}" dt="2024-03-10T19:25:59.966" v="147" actId="20577"/>
          <ac:spMkLst>
            <pc:docMk/>
            <pc:sldMk cId="3992094344" sldId="268"/>
            <ac:spMk id="2" creationId="{2BD920BF-328A-73FA-F37F-92119AE7000E}"/>
          </ac:spMkLst>
        </pc:spChg>
        <pc:spChg chg="del mod">
          <ac:chgData name="Ioanaaa 7" userId="6f34ea3310932206" providerId="LiveId" clId="{109BD68C-7F9F-4D84-89D3-EFA837D66C3F}" dt="2024-03-10T19:26:25.138" v="148" actId="26606"/>
          <ac:spMkLst>
            <pc:docMk/>
            <pc:sldMk cId="3992094344" sldId="268"/>
            <ac:spMk id="3" creationId="{28110942-4D79-0186-2997-73EEB1CE75FD}"/>
          </ac:spMkLst>
        </pc:spChg>
        <pc:graphicFrameChg chg="add">
          <ac:chgData name="Ioanaaa 7" userId="6f34ea3310932206" providerId="LiveId" clId="{109BD68C-7F9F-4D84-89D3-EFA837D66C3F}" dt="2024-03-10T19:26:25.138" v="148" actId="26606"/>
          <ac:graphicFrameMkLst>
            <pc:docMk/>
            <pc:sldMk cId="3992094344" sldId="268"/>
            <ac:graphicFrameMk id="5" creationId="{5C279445-85C9-19FF-1B95-1C64F44C5EB3}"/>
          </ac:graphicFrameMkLst>
        </pc:graphicFrameChg>
      </pc:sldChg>
      <pc:sldChg chg="addSp modSp new mod">
        <pc:chgData name="Ioanaaa 7" userId="6f34ea3310932206" providerId="LiveId" clId="{109BD68C-7F9F-4D84-89D3-EFA837D66C3F}" dt="2024-03-10T19:56:03.794" v="303" actId="1076"/>
        <pc:sldMkLst>
          <pc:docMk/>
          <pc:sldMk cId="1785582308" sldId="269"/>
        </pc:sldMkLst>
        <pc:spChg chg="mod">
          <ac:chgData name="Ioanaaa 7" userId="6f34ea3310932206" providerId="LiveId" clId="{109BD68C-7F9F-4D84-89D3-EFA837D66C3F}" dt="2024-03-10T19:39:11.547" v="202" actId="27636"/>
          <ac:spMkLst>
            <pc:docMk/>
            <pc:sldMk cId="1785582308" sldId="269"/>
            <ac:spMk id="2" creationId="{53982311-E88D-4302-9423-4AB502A9040F}"/>
          </ac:spMkLst>
        </pc:spChg>
        <pc:spChg chg="mod">
          <ac:chgData name="Ioanaaa 7" userId="6f34ea3310932206" providerId="LiveId" clId="{109BD68C-7F9F-4D84-89D3-EFA837D66C3F}" dt="2024-03-10T19:39:30.203" v="204" actId="27636"/>
          <ac:spMkLst>
            <pc:docMk/>
            <pc:sldMk cId="1785582308" sldId="269"/>
            <ac:spMk id="3" creationId="{CA020955-58DF-E02E-7F71-1CB23F34D92B}"/>
          </ac:spMkLst>
        </pc:spChg>
        <pc:spChg chg="add mod">
          <ac:chgData name="Ioanaaa 7" userId="6f34ea3310932206" providerId="LiveId" clId="{109BD68C-7F9F-4D84-89D3-EFA837D66C3F}" dt="2024-03-10T19:56:03.794" v="303" actId="1076"/>
          <ac:spMkLst>
            <pc:docMk/>
            <pc:sldMk cId="1785582308" sldId="269"/>
            <ac:spMk id="4" creationId="{66E46E11-4B65-6CF8-76E3-1F16A17B638E}"/>
          </ac:spMkLst>
        </pc:spChg>
      </pc:sldChg>
      <pc:sldChg chg="addSp delSp modSp new mod setBg">
        <pc:chgData name="Ioanaaa 7" userId="6f34ea3310932206" providerId="LiveId" clId="{109BD68C-7F9F-4D84-89D3-EFA837D66C3F}" dt="2024-03-10T19:58:50.134" v="353" actId="1076"/>
        <pc:sldMkLst>
          <pc:docMk/>
          <pc:sldMk cId="4164620105" sldId="270"/>
        </pc:sldMkLst>
        <pc:spChg chg="mod">
          <ac:chgData name="Ioanaaa 7" userId="6f34ea3310932206" providerId="LiveId" clId="{109BD68C-7F9F-4D84-89D3-EFA837D66C3F}" dt="2024-03-10T19:50:30.494" v="269" actId="26606"/>
          <ac:spMkLst>
            <pc:docMk/>
            <pc:sldMk cId="4164620105" sldId="270"/>
            <ac:spMk id="2" creationId="{E39CCC17-4E58-4DF8-88EC-E983FBDB6923}"/>
          </ac:spMkLst>
        </pc:spChg>
        <pc:spChg chg="mod ord">
          <ac:chgData name="Ioanaaa 7" userId="6f34ea3310932206" providerId="LiveId" clId="{109BD68C-7F9F-4D84-89D3-EFA837D66C3F}" dt="2024-03-10T19:50:58.389" v="275" actId="1076"/>
          <ac:spMkLst>
            <pc:docMk/>
            <pc:sldMk cId="4164620105" sldId="270"/>
            <ac:spMk id="3" creationId="{8BE1A942-0DF5-1529-C142-B4BC79E06849}"/>
          </ac:spMkLst>
        </pc:spChg>
        <pc:spChg chg="add mod">
          <ac:chgData name="Ioanaaa 7" userId="6f34ea3310932206" providerId="LiveId" clId="{109BD68C-7F9F-4D84-89D3-EFA837D66C3F}" dt="2024-03-10T19:58:50.134" v="353" actId="1076"/>
          <ac:spMkLst>
            <pc:docMk/>
            <pc:sldMk cId="4164620105" sldId="270"/>
            <ac:spMk id="4" creationId="{019529BC-7624-69C5-8EA8-D8E10E0CF972}"/>
          </ac:spMkLst>
        </pc:spChg>
        <pc:spChg chg="add del">
          <ac:chgData name="Ioanaaa 7" userId="6f34ea3310932206" providerId="LiveId" clId="{109BD68C-7F9F-4D84-89D3-EFA837D66C3F}" dt="2024-03-10T19:50:30.494" v="269" actId="26606"/>
          <ac:spMkLst>
            <pc:docMk/>
            <pc:sldMk cId="4164620105" sldId="270"/>
            <ac:spMk id="2055" creationId="{22AC0F86-9A78-4E84-A4B4-ADB8B2629A0C}"/>
          </ac:spMkLst>
        </pc:spChg>
        <pc:spChg chg="add del">
          <ac:chgData name="Ioanaaa 7" userId="6f34ea3310932206" providerId="LiveId" clId="{109BD68C-7F9F-4D84-89D3-EFA837D66C3F}" dt="2024-03-10T19:50:30.494" v="269" actId="26606"/>
          <ac:spMkLst>
            <pc:docMk/>
            <pc:sldMk cId="4164620105" sldId="270"/>
            <ac:spMk id="2063" creationId="{69A54E25-1C05-48E5-A5CC-3778C1D3632D}"/>
          </ac:spMkLst>
        </pc:spChg>
        <pc:spChg chg="add del">
          <ac:chgData name="Ioanaaa 7" userId="6f34ea3310932206" providerId="LiveId" clId="{109BD68C-7F9F-4D84-89D3-EFA837D66C3F}" dt="2024-03-10T19:50:24.521" v="266" actId="26606"/>
          <ac:spMkLst>
            <pc:docMk/>
            <pc:sldMk cId="4164620105" sldId="270"/>
            <ac:spMk id="2070" creationId="{A440FBE6-72B7-43D4-A8EB-FDBC35FE56C6}"/>
          </ac:spMkLst>
        </pc:spChg>
        <pc:spChg chg="add del">
          <ac:chgData name="Ioanaaa 7" userId="6f34ea3310932206" providerId="LiveId" clId="{109BD68C-7F9F-4D84-89D3-EFA837D66C3F}" dt="2024-03-10T19:50:30.494" v="268" actId="26606"/>
          <ac:spMkLst>
            <pc:docMk/>
            <pc:sldMk cId="4164620105" sldId="270"/>
            <ac:spMk id="2081" creationId="{F5F01BD1-E3CB-4562-A77C-00A3ED24624B}"/>
          </ac:spMkLst>
        </pc:spChg>
        <pc:spChg chg="add del">
          <ac:chgData name="Ioanaaa 7" userId="6f34ea3310932206" providerId="LiveId" clId="{109BD68C-7F9F-4D84-89D3-EFA837D66C3F}" dt="2024-03-10T19:50:30.494" v="268" actId="26606"/>
          <ac:spMkLst>
            <pc:docMk/>
            <pc:sldMk cId="4164620105" sldId="270"/>
            <ac:spMk id="2084" creationId="{75325209-1BB3-4A1C-97C2-17DCDC1659EE}"/>
          </ac:spMkLst>
        </pc:spChg>
        <pc:grpChg chg="add del">
          <ac:chgData name="Ioanaaa 7" userId="6f34ea3310932206" providerId="LiveId" clId="{109BD68C-7F9F-4D84-89D3-EFA837D66C3F}" dt="2024-03-10T19:50:30.494" v="269" actId="26606"/>
          <ac:grpSpMkLst>
            <pc:docMk/>
            <pc:sldMk cId="4164620105" sldId="270"/>
            <ac:grpSpMk id="2057" creationId="{4AF78B9E-8BE2-4706-9377-A05FA25ABABF}"/>
          </ac:grpSpMkLst>
        </pc:grpChg>
        <pc:grpChg chg="add del">
          <ac:chgData name="Ioanaaa 7" userId="6f34ea3310932206" providerId="LiveId" clId="{109BD68C-7F9F-4D84-89D3-EFA837D66C3F}" dt="2024-03-10T19:50:24.521" v="266" actId="26606"/>
          <ac:grpSpMkLst>
            <pc:docMk/>
            <pc:sldMk cId="4164620105" sldId="270"/>
            <ac:grpSpMk id="2072" creationId="{647B8492-BC4D-4046-B35A-C38E03494068}"/>
          </ac:grpSpMkLst>
        </pc:grpChg>
        <pc:grpChg chg="add del">
          <ac:chgData name="Ioanaaa 7" userId="6f34ea3310932206" providerId="LiveId" clId="{109BD68C-7F9F-4D84-89D3-EFA837D66C3F}" dt="2024-03-10T19:50:30.494" v="268" actId="26606"/>
          <ac:grpSpMkLst>
            <pc:docMk/>
            <pc:sldMk cId="4164620105" sldId="270"/>
            <ac:grpSpMk id="2082" creationId="{492030E9-8BC2-4840-8C6B-991B68C51E4B}"/>
          </ac:grpSpMkLst>
        </pc:grpChg>
        <pc:picChg chg="add mod ord">
          <ac:chgData name="Ioanaaa 7" userId="6f34ea3310932206" providerId="LiveId" clId="{109BD68C-7F9F-4D84-89D3-EFA837D66C3F}" dt="2024-03-10T19:50:30.494" v="269" actId="26606"/>
          <ac:picMkLst>
            <pc:docMk/>
            <pc:sldMk cId="4164620105" sldId="270"/>
            <ac:picMk id="2050" creationId="{D5C7DD08-88F2-B2E5-40DF-5FB194780795}"/>
          </ac:picMkLst>
        </pc:picChg>
        <pc:cxnChg chg="add del">
          <ac:chgData name="Ioanaaa 7" userId="6f34ea3310932206" providerId="LiveId" clId="{109BD68C-7F9F-4D84-89D3-EFA837D66C3F}" dt="2024-03-10T19:50:30.494" v="269" actId="26606"/>
          <ac:cxnSpMkLst>
            <pc:docMk/>
            <pc:sldMk cId="4164620105" sldId="270"/>
            <ac:cxnSpMk id="2065" creationId="{0E5D0023-B23E-4823-8D72-B07FFF8CAE96}"/>
          </ac:cxnSpMkLst>
        </pc:cxnChg>
        <pc:cxnChg chg="add del">
          <ac:chgData name="Ioanaaa 7" userId="6f34ea3310932206" providerId="LiveId" clId="{109BD68C-7F9F-4D84-89D3-EFA837D66C3F}" dt="2024-03-10T19:50:24.521" v="266" actId="26606"/>
          <ac:cxnSpMkLst>
            <pc:docMk/>
            <pc:sldMk cId="4164620105" sldId="270"/>
            <ac:cxnSpMk id="2078" creationId="{16652DC1-CA18-4263-AC06-BAB0B05EC783}"/>
          </ac:cxnSpMkLst>
        </pc:cxnChg>
        <pc:cxnChg chg="add del">
          <ac:chgData name="Ioanaaa 7" userId="6f34ea3310932206" providerId="LiveId" clId="{109BD68C-7F9F-4D84-89D3-EFA837D66C3F}" dt="2024-03-10T19:50:30.494" v="268" actId="26606"/>
          <ac:cxnSpMkLst>
            <pc:docMk/>
            <pc:sldMk cId="4164620105" sldId="270"/>
            <ac:cxnSpMk id="2080" creationId="{043EE5F5-AF73-46E3-90B6-27EEFDAC3591}"/>
          </ac:cxnSpMkLst>
        </pc:cxnChg>
      </pc:sldChg>
      <pc:sldChg chg="addSp delSp modSp new mod">
        <pc:chgData name="Ioanaaa 7" userId="6f34ea3310932206" providerId="LiveId" clId="{109BD68C-7F9F-4D84-89D3-EFA837D66C3F}" dt="2024-03-10T19:59:57.255" v="368"/>
        <pc:sldMkLst>
          <pc:docMk/>
          <pc:sldMk cId="3230968404" sldId="271"/>
        </pc:sldMkLst>
        <pc:spChg chg="mod">
          <ac:chgData name="Ioanaaa 7" userId="6f34ea3310932206" providerId="LiveId" clId="{109BD68C-7F9F-4D84-89D3-EFA837D66C3F}" dt="2024-03-10T19:52:49.625" v="282" actId="113"/>
          <ac:spMkLst>
            <pc:docMk/>
            <pc:sldMk cId="3230968404" sldId="271"/>
            <ac:spMk id="2" creationId="{5BB85918-AC91-52EC-46F3-3E34D710422A}"/>
          </ac:spMkLst>
        </pc:spChg>
        <pc:spChg chg="mod">
          <ac:chgData name="Ioanaaa 7" userId="6f34ea3310932206" providerId="LiveId" clId="{109BD68C-7F9F-4D84-89D3-EFA837D66C3F}" dt="2024-03-10T19:51:41.161" v="278" actId="27636"/>
          <ac:spMkLst>
            <pc:docMk/>
            <pc:sldMk cId="3230968404" sldId="271"/>
            <ac:spMk id="3" creationId="{CBEFEABB-ABE9-2102-394A-97253370DB1C}"/>
          </ac:spMkLst>
        </pc:spChg>
        <pc:spChg chg="add del mod">
          <ac:chgData name="Ioanaaa 7" userId="6f34ea3310932206" providerId="LiveId" clId="{109BD68C-7F9F-4D84-89D3-EFA837D66C3F}" dt="2024-03-10T19:59:57.255" v="366"/>
          <ac:spMkLst>
            <pc:docMk/>
            <pc:sldMk cId="3230968404" sldId="271"/>
            <ac:spMk id="4" creationId="{65447A5C-7892-D72A-34E2-C48A1A008A72}"/>
          </ac:spMkLst>
        </pc:spChg>
        <pc:spChg chg="add del mod">
          <ac:chgData name="Ioanaaa 7" userId="6f34ea3310932206" providerId="LiveId" clId="{109BD68C-7F9F-4D84-89D3-EFA837D66C3F}" dt="2024-03-10T19:59:57.255" v="368"/>
          <ac:spMkLst>
            <pc:docMk/>
            <pc:sldMk cId="3230968404" sldId="271"/>
            <ac:spMk id="5" creationId="{D4BC81A3-7552-43B5-5AE9-C000EC1EC063}"/>
          </ac:spMkLst>
        </pc:spChg>
        <pc:spChg chg="add mod">
          <ac:chgData name="Ioanaaa 7" userId="6f34ea3310932206" providerId="LiveId" clId="{109BD68C-7F9F-4D84-89D3-EFA837D66C3F}" dt="2024-03-10T19:59:54.680" v="364" actId="1076"/>
          <ac:spMkLst>
            <pc:docMk/>
            <pc:sldMk cId="3230968404" sldId="271"/>
            <ac:spMk id="6" creationId="{E8578124-F980-C5FE-BEAE-979022A44AE2}"/>
          </ac:spMkLst>
        </pc:spChg>
      </pc:sldChg>
      <pc:sldChg chg="addSp modSp new mod">
        <pc:chgData name="Ioanaaa 7" userId="6f34ea3310932206" providerId="LiveId" clId="{109BD68C-7F9F-4D84-89D3-EFA837D66C3F}" dt="2024-03-10T20:00:34.477" v="380" actId="1076"/>
        <pc:sldMkLst>
          <pc:docMk/>
          <pc:sldMk cId="676586621" sldId="272"/>
        </pc:sldMkLst>
        <pc:spChg chg="mod">
          <ac:chgData name="Ioanaaa 7" userId="6f34ea3310932206" providerId="LiveId" clId="{109BD68C-7F9F-4D84-89D3-EFA837D66C3F}" dt="2024-03-10T19:52:05.028" v="280" actId="27636"/>
          <ac:spMkLst>
            <pc:docMk/>
            <pc:sldMk cId="676586621" sldId="272"/>
            <ac:spMk id="2" creationId="{41CB3AEC-CBA9-66CA-E2A7-0871AE42A693}"/>
          </ac:spMkLst>
        </pc:spChg>
        <pc:spChg chg="mod">
          <ac:chgData name="Ioanaaa 7" userId="6f34ea3310932206" providerId="LiveId" clId="{109BD68C-7F9F-4D84-89D3-EFA837D66C3F}" dt="2024-03-10T19:53:12.669" v="283"/>
          <ac:spMkLst>
            <pc:docMk/>
            <pc:sldMk cId="676586621" sldId="272"/>
            <ac:spMk id="3" creationId="{FC14778D-C35E-952E-126F-F278177565AE}"/>
          </ac:spMkLst>
        </pc:spChg>
        <pc:spChg chg="add mod">
          <ac:chgData name="Ioanaaa 7" userId="6f34ea3310932206" providerId="LiveId" clId="{109BD68C-7F9F-4D84-89D3-EFA837D66C3F}" dt="2024-03-10T20:00:34.477" v="380" actId="1076"/>
          <ac:spMkLst>
            <pc:docMk/>
            <pc:sldMk cId="676586621" sldId="272"/>
            <ac:spMk id="4" creationId="{8EFD07B7-1FDA-10F5-6F34-7FC9E0026B3C}"/>
          </ac:spMkLst>
        </pc:spChg>
      </pc:sldChg>
      <pc:sldChg chg="addSp modSp new mod">
        <pc:chgData name="Ioanaaa 7" userId="6f34ea3310932206" providerId="LiveId" clId="{109BD68C-7F9F-4D84-89D3-EFA837D66C3F}" dt="2024-03-10T20:01:06.733" v="389" actId="1076"/>
        <pc:sldMkLst>
          <pc:docMk/>
          <pc:sldMk cId="2282917355" sldId="273"/>
        </pc:sldMkLst>
        <pc:spChg chg="mod">
          <ac:chgData name="Ioanaaa 7" userId="6f34ea3310932206" providerId="LiveId" clId="{109BD68C-7F9F-4D84-89D3-EFA837D66C3F}" dt="2024-03-10T19:53:43.128" v="285" actId="27636"/>
          <ac:spMkLst>
            <pc:docMk/>
            <pc:sldMk cId="2282917355" sldId="273"/>
            <ac:spMk id="2" creationId="{0D459DCF-DAF1-C589-F005-A3E5DAF01DD7}"/>
          </ac:spMkLst>
        </pc:spChg>
        <pc:spChg chg="mod">
          <ac:chgData name="Ioanaaa 7" userId="6f34ea3310932206" providerId="LiveId" clId="{109BD68C-7F9F-4D84-89D3-EFA837D66C3F}" dt="2024-03-10T19:54:16.850" v="292" actId="1076"/>
          <ac:spMkLst>
            <pc:docMk/>
            <pc:sldMk cId="2282917355" sldId="273"/>
            <ac:spMk id="3" creationId="{32ED8F2C-B983-717F-00BD-164B3F75A91A}"/>
          </ac:spMkLst>
        </pc:spChg>
        <pc:spChg chg="add mod">
          <ac:chgData name="Ioanaaa 7" userId="6f34ea3310932206" providerId="LiveId" clId="{109BD68C-7F9F-4D84-89D3-EFA837D66C3F}" dt="2024-03-10T20:01:06.733" v="389" actId="1076"/>
          <ac:spMkLst>
            <pc:docMk/>
            <pc:sldMk cId="2282917355" sldId="273"/>
            <ac:spMk id="4" creationId="{7EDCA54A-2395-5138-A220-36E58A8B3546}"/>
          </ac:spMkLst>
        </pc:spChg>
      </pc:sldChg>
      <pc:sldChg chg="new del">
        <pc:chgData name="Ioanaaa 7" userId="6f34ea3310932206" providerId="LiveId" clId="{109BD68C-7F9F-4D84-89D3-EFA837D66C3F}" dt="2024-03-10T20:39:24.322" v="391" actId="47"/>
        <pc:sldMkLst>
          <pc:docMk/>
          <pc:sldMk cId="2886783253" sldId="274"/>
        </pc:sldMkLst>
      </pc:sldChg>
      <pc:sldChg chg="addSp modSp new mod">
        <pc:chgData name="Ioanaaa 7" userId="6f34ea3310932206" providerId="LiveId" clId="{109BD68C-7F9F-4D84-89D3-EFA837D66C3F}" dt="2024-03-10T20:02:51.032" v="390" actId="1076"/>
        <pc:sldMkLst>
          <pc:docMk/>
          <pc:sldMk cId="1178664424" sldId="275"/>
        </pc:sldMkLst>
        <pc:spChg chg="mod">
          <ac:chgData name="Ioanaaa 7" userId="6f34ea3310932206" providerId="LiveId" clId="{109BD68C-7F9F-4D84-89D3-EFA837D66C3F}" dt="2024-03-10T20:02:51.032" v="390" actId="1076"/>
          <ac:spMkLst>
            <pc:docMk/>
            <pc:sldMk cId="1178664424" sldId="275"/>
            <ac:spMk id="2" creationId="{2AF868AA-EB85-39E0-5036-4FDEEAFAF0C3}"/>
          </ac:spMkLst>
        </pc:spChg>
        <pc:spChg chg="mod">
          <ac:chgData name="Ioanaaa 7" userId="6f34ea3310932206" providerId="LiveId" clId="{109BD68C-7F9F-4D84-89D3-EFA837D66C3F}" dt="2024-03-10T19:40:55.843" v="210" actId="27636"/>
          <ac:spMkLst>
            <pc:docMk/>
            <pc:sldMk cId="1178664424" sldId="275"/>
            <ac:spMk id="3" creationId="{E2CF5A08-D3B0-36BD-325A-E0CBD9D63511}"/>
          </ac:spMkLst>
        </pc:spChg>
        <pc:spChg chg="add mod">
          <ac:chgData name="Ioanaaa 7" userId="6f34ea3310932206" providerId="LiveId" clId="{109BD68C-7F9F-4D84-89D3-EFA837D66C3F}" dt="2024-03-10T19:56:43.251" v="322" actId="1076"/>
          <ac:spMkLst>
            <pc:docMk/>
            <pc:sldMk cId="1178664424" sldId="275"/>
            <ac:spMk id="4" creationId="{56D0C8CA-5CA0-64B0-1135-0A64427CB30F}"/>
          </ac:spMkLst>
        </pc:spChg>
      </pc:sldChg>
      <pc:sldChg chg="add del">
        <pc:chgData name="Ioanaaa 7" userId="6f34ea3310932206" providerId="LiveId" clId="{109BD68C-7F9F-4D84-89D3-EFA837D66C3F}" dt="2024-03-10T19:54:30.357" v="293" actId="2696"/>
        <pc:sldMkLst>
          <pc:docMk/>
          <pc:sldMk cId="2893145455" sldId="276"/>
        </pc:sldMkLst>
      </pc:sldChg>
      <pc:sldChg chg="addSp modSp new del mod">
        <pc:chgData name="Ioanaaa 7" userId="6f34ea3310932206" providerId="LiveId" clId="{109BD68C-7F9F-4D84-89D3-EFA837D66C3F}" dt="2024-03-10T19:41:42.265" v="212" actId="2696"/>
        <pc:sldMkLst>
          <pc:docMk/>
          <pc:sldMk cId="3459151468" sldId="276"/>
        </pc:sldMkLst>
        <pc:spChg chg="add">
          <ac:chgData name="Ioanaaa 7" userId="6f34ea3310932206" providerId="LiveId" clId="{109BD68C-7F9F-4D84-89D3-EFA837D66C3F}" dt="2024-03-10T19:36:59.010" v="195" actId="22"/>
          <ac:spMkLst>
            <pc:docMk/>
            <pc:sldMk cId="3459151468" sldId="276"/>
            <ac:spMk id="3" creationId="{1CF03D4E-F23C-9455-A2BE-DA3B25FE97D5}"/>
          </ac:spMkLst>
        </pc:spChg>
        <pc:spChg chg="add mod">
          <ac:chgData name="Ioanaaa 7" userId="6f34ea3310932206" providerId="LiveId" clId="{109BD68C-7F9F-4D84-89D3-EFA837D66C3F}" dt="2024-03-10T19:37:35.674" v="197"/>
          <ac:spMkLst>
            <pc:docMk/>
            <pc:sldMk cId="3459151468" sldId="276"/>
            <ac:spMk id="5" creationId="{13C6B0BB-2671-2E6B-ACFF-718DBD21E4BB}"/>
          </ac:spMkLst>
        </pc:spChg>
        <pc:spChg chg="add">
          <ac:chgData name="Ioanaaa 7" userId="6f34ea3310932206" providerId="LiveId" clId="{109BD68C-7F9F-4D84-89D3-EFA837D66C3F}" dt="2024-03-10T19:37:41.211" v="198" actId="22"/>
          <ac:spMkLst>
            <pc:docMk/>
            <pc:sldMk cId="3459151468" sldId="276"/>
            <ac:spMk id="7" creationId="{DAD16EA0-6E78-67F7-2B63-0EC582D3CC38}"/>
          </ac:spMkLst>
        </pc:spChg>
        <pc:spChg chg="add">
          <ac:chgData name="Ioanaaa 7" userId="6f34ea3310932206" providerId="LiveId" clId="{109BD68C-7F9F-4D84-89D3-EFA837D66C3F}" dt="2024-03-10T19:37:43.819" v="199" actId="22"/>
          <ac:spMkLst>
            <pc:docMk/>
            <pc:sldMk cId="3459151468" sldId="276"/>
            <ac:spMk id="9" creationId="{2DAC28D6-B986-200D-80D6-A2B11BA50663}"/>
          </ac:spMkLst>
        </pc:spChg>
        <pc:spChg chg="add">
          <ac:chgData name="Ioanaaa 7" userId="6f34ea3310932206" providerId="LiveId" clId="{109BD68C-7F9F-4D84-89D3-EFA837D66C3F}" dt="2024-03-10T19:37:46.642" v="200" actId="22"/>
          <ac:spMkLst>
            <pc:docMk/>
            <pc:sldMk cId="3459151468" sldId="276"/>
            <ac:spMk id="11" creationId="{DD39CF5C-630C-BF53-C43A-36F23F38F029}"/>
          </ac:spMkLst>
        </pc:spChg>
      </pc:sldChg>
      <pc:sldChg chg="new del">
        <pc:chgData name="Ioanaaa 7" userId="6f34ea3310932206" providerId="LiveId" clId="{109BD68C-7F9F-4D84-89D3-EFA837D66C3F}" dt="2024-03-10T19:41:49.750" v="214" actId="2696"/>
        <pc:sldMkLst>
          <pc:docMk/>
          <pc:sldMk cId="147410705" sldId="277"/>
        </pc:sldMkLst>
      </pc:sldChg>
      <pc:sldChg chg="addSp delSp modSp new mod ord setBg">
        <pc:chgData name="Ioanaaa 7" userId="6f34ea3310932206" providerId="LiveId" clId="{109BD68C-7F9F-4D84-89D3-EFA837D66C3F}" dt="2024-03-10T19:58:12.907" v="341" actId="1076"/>
        <pc:sldMkLst>
          <pc:docMk/>
          <pc:sldMk cId="1958687217" sldId="277"/>
        </pc:sldMkLst>
        <pc:spChg chg="mod">
          <ac:chgData name="Ioanaaa 7" userId="6f34ea3310932206" providerId="LiveId" clId="{109BD68C-7F9F-4D84-89D3-EFA837D66C3F}" dt="2024-03-10T19:47:50.375" v="253" actId="26606"/>
          <ac:spMkLst>
            <pc:docMk/>
            <pc:sldMk cId="1958687217" sldId="277"/>
            <ac:spMk id="2" creationId="{68ADD18B-4204-F2A3-F455-706D19EF46BF}"/>
          </ac:spMkLst>
        </pc:spChg>
        <pc:spChg chg="mod ord">
          <ac:chgData name="Ioanaaa 7" userId="6f34ea3310932206" providerId="LiveId" clId="{109BD68C-7F9F-4D84-89D3-EFA837D66C3F}" dt="2024-03-10T19:47:50.375" v="253" actId="26606"/>
          <ac:spMkLst>
            <pc:docMk/>
            <pc:sldMk cId="1958687217" sldId="277"/>
            <ac:spMk id="3" creationId="{A7EFF0DE-332A-73BB-9D01-C63F61F0165F}"/>
          </ac:spMkLst>
        </pc:spChg>
        <pc:spChg chg="add del mod">
          <ac:chgData name="Ioanaaa 7" userId="6f34ea3310932206" providerId="LiveId" clId="{109BD68C-7F9F-4D84-89D3-EFA837D66C3F}" dt="2024-03-10T19:46:56.777" v="250" actId="21"/>
          <ac:spMkLst>
            <pc:docMk/>
            <pc:sldMk cId="1958687217" sldId="277"/>
            <ac:spMk id="4" creationId="{5ECC9AAE-954D-801B-A10D-64870035DE93}"/>
          </ac:spMkLst>
        </pc:spChg>
        <pc:spChg chg="add mod">
          <ac:chgData name="Ioanaaa 7" userId="6f34ea3310932206" providerId="LiveId" clId="{109BD68C-7F9F-4D84-89D3-EFA837D66C3F}" dt="2024-03-10T19:58:12.907" v="341" actId="1076"/>
          <ac:spMkLst>
            <pc:docMk/>
            <pc:sldMk cId="1958687217" sldId="277"/>
            <ac:spMk id="5" creationId="{DF78D139-338D-4790-9AF2-D79EE8E4DF39}"/>
          </ac:spMkLst>
        </pc:spChg>
        <pc:spChg chg="add del">
          <ac:chgData name="Ioanaaa 7" userId="6f34ea3310932206" providerId="LiveId" clId="{109BD68C-7F9F-4D84-89D3-EFA837D66C3F}" dt="2024-03-10T19:45:46.134" v="244" actId="26606"/>
          <ac:spMkLst>
            <pc:docMk/>
            <pc:sldMk cId="1958687217" sldId="277"/>
            <ac:spMk id="1028" creationId="{333F0879-3DA0-4CB8-B35E-A0AD42558191}"/>
          </ac:spMkLst>
        </pc:spChg>
        <pc:spChg chg="add del">
          <ac:chgData name="Ioanaaa 7" userId="6f34ea3310932206" providerId="LiveId" clId="{109BD68C-7F9F-4D84-89D3-EFA837D66C3F}" dt="2024-03-10T19:45:46.134" v="244" actId="26606"/>
          <ac:spMkLst>
            <pc:docMk/>
            <pc:sldMk cId="1958687217" sldId="277"/>
            <ac:spMk id="1029" creationId="{324D2183-F388-476E-92A9-D6639D698580}"/>
          </ac:spMkLst>
        </pc:spChg>
        <pc:spChg chg="add del">
          <ac:chgData name="Ioanaaa 7" userId="6f34ea3310932206" providerId="LiveId" clId="{109BD68C-7F9F-4D84-89D3-EFA837D66C3F}" dt="2024-03-10T19:43:39.943" v="224" actId="26606"/>
          <ac:spMkLst>
            <pc:docMk/>
            <pc:sldMk cId="1958687217" sldId="277"/>
            <ac:spMk id="1031" creationId="{E0837993-CF68-4B71-B30D-9FF2DBDC69D1}"/>
          </ac:spMkLst>
        </pc:spChg>
        <pc:spChg chg="add del">
          <ac:chgData name="Ioanaaa 7" userId="6f34ea3310932206" providerId="LiveId" clId="{109BD68C-7F9F-4D84-89D3-EFA837D66C3F}" dt="2024-03-10T19:45:46.134" v="244" actId="26606"/>
          <ac:spMkLst>
            <pc:docMk/>
            <pc:sldMk cId="1958687217" sldId="277"/>
            <ac:spMk id="1035" creationId="{243462E7-1698-4B21-BE89-AEFAC7C2FEFA}"/>
          </ac:spMkLst>
        </pc:spChg>
        <pc:spChg chg="add del">
          <ac:chgData name="Ioanaaa 7" userId="6f34ea3310932206" providerId="LiveId" clId="{109BD68C-7F9F-4D84-89D3-EFA837D66C3F}" dt="2024-03-10T19:45:46.134" v="244" actId="26606"/>
          <ac:spMkLst>
            <pc:docMk/>
            <pc:sldMk cId="1958687217" sldId="277"/>
            <ac:spMk id="1037" creationId="{6C22FCAC-D7EC-4A52-B153-FF761E2235B3}"/>
          </ac:spMkLst>
        </pc:spChg>
        <pc:spChg chg="add del">
          <ac:chgData name="Ioanaaa 7" userId="6f34ea3310932206" providerId="LiveId" clId="{109BD68C-7F9F-4D84-89D3-EFA837D66C3F}" dt="2024-03-10T19:45:01.664" v="238" actId="26606"/>
          <ac:spMkLst>
            <pc:docMk/>
            <pc:sldMk cId="1958687217" sldId="277"/>
            <ac:spMk id="1039" creationId="{23E937B9-07EE-456A-A31C-41A8866E28A2}"/>
          </ac:spMkLst>
        </pc:spChg>
        <pc:spChg chg="add del">
          <ac:chgData name="Ioanaaa 7" userId="6f34ea3310932206" providerId="LiveId" clId="{109BD68C-7F9F-4D84-89D3-EFA837D66C3F}" dt="2024-03-10T19:45:01.664" v="238" actId="26606"/>
          <ac:spMkLst>
            <pc:docMk/>
            <pc:sldMk cId="1958687217" sldId="277"/>
            <ac:spMk id="1040" creationId="{ED56E41F-B8E0-4D18-B554-FD40260DE0E3}"/>
          </ac:spMkLst>
        </pc:spChg>
        <pc:spChg chg="add del">
          <ac:chgData name="Ioanaaa 7" userId="6f34ea3310932206" providerId="LiveId" clId="{109BD68C-7F9F-4D84-89D3-EFA837D66C3F}" dt="2024-03-10T19:47:50.375" v="253" actId="26606"/>
          <ac:spMkLst>
            <pc:docMk/>
            <pc:sldMk cId="1958687217" sldId="277"/>
            <ac:spMk id="1044" creationId="{E0837993-CF68-4B71-B30D-9FF2DBDC69D1}"/>
          </ac:spMkLst>
        </pc:spChg>
        <pc:spChg chg="add del">
          <ac:chgData name="Ioanaaa 7" userId="6f34ea3310932206" providerId="LiveId" clId="{109BD68C-7F9F-4D84-89D3-EFA837D66C3F}" dt="2024-03-10T19:44:41.200" v="233" actId="26606"/>
          <ac:spMkLst>
            <pc:docMk/>
            <pc:sldMk cId="1958687217" sldId="277"/>
            <ac:spMk id="1045" creationId="{7E61F402-3445-458A-9A2B-D28FD288390C}"/>
          </ac:spMkLst>
        </pc:spChg>
        <pc:spChg chg="add del">
          <ac:chgData name="Ioanaaa 7" userId="6f34ea3310932206" providerId="LiveId" clId="{109BD68C-7F9F-4D84-89D3-EFA837D66C3F}" dt="2024-03-10T19:44:07.431" v="227" actId="26606"/>
          <ac:spMkLst>
            <pc:docMk/>
            <pc:sldMk cId="1958687217" sldId="277"/>
            <ac:spMk id="1048" creationId="{7E61F402-3445-458A-9A2B-D28FD288390C}"/>
          </ac:spMkLst>
        </pc:spChg>
        <pc:spChg chg="add del">
          <ac:chgData name="Ioanaaa 7" userId="6f34ea3310932206" providerId="LiveId" clId="{109BD68C-7F9F-4D84-89D3-EFA837D66C3F}" dt="2024-03-10T19:44:17.313" v="229" actId="26606"/>
          <ac:spMkLst>
            <pc:docMk/>
            <pc:sldMk cId="1958687217" sldId="277"/>
            <ac:spMk id="1054" creationId="{6C22FCAC-D7EC-4A52-B153-FF761E2235B3}"/>
          </ac:spMkLst>
        </pc:spChg>
        <pc:spChg chg="add del">
          <ac:chgData name="Ioanaaa 7" userId="6f34ea3310932206" providerId="LiveId" clId="{109BD68C-7F9F-4D84-89D3-EFA837D66C3F}" dt="2024-03-10T19:44:49.077" v="235" actId="26606"/>
          <ac:spMkLst>
            <pc:docMk/>
            <pc:sldMk cId="1958687217" sldId="277"/>
            <ac:spMk id="1055" creationId="{E0837993-CF68-4B71-B30D-9FF2DBDC69D1}"/>
          </ac:spMkLst>
        </pc:spChg>
        <pc:spChg chg="add del">
          <ac:chgData name="Ioanaaa 7" userId="6f34ea3310932206" providerId="LiveId" clId="{109BD68C-7F9F-4D84-89D3-EFA837D66C3F}" dt="2024-03-10T19:44:17.313" v="229" actId="26606"/>
          <ac:spMkLst>
            <pc:docMk/>
            <pc:sldMk cId="1958687217" sldId="277"/>
            <ac:spMk id="1058" creationId="{333F0879-3DA0-4CB8-B35E-A0AD42558191}"/>
          </ac:spMkLst>
        </pc:spChg>
        <pc:spChg chg="add del">
          <ac:chgData name="Ioanaaa 7" userId="6f34ea3310932206" providerId="LiveId" clId="{109BD68C-7F9F-4D84-89D3-EFA837D66C3F}" dt="2024-03-10T19:44:17.313" v="229" actId="26606"/>
          <ac:spMkLst>
            <pc:docMk/>
            <pc:sldMk cId="1958687217" sldId="277"/>
            <ac:spMk id="1059" creationId="{324D2183-F388-476E-92A9-D6639D698580}"/>
          </ac:spMkLst>
        </pc:spChg>
        <pc:spChg chg="add del">
          <ac:chgData name="Ioanaaa 7" userId="6f34ea3310932206" providerId="LiveId" clId="{109BD68C-7F9F-4D84-89D3-EFA837D66C3F}" dt="2024-03-10T19:44:17.313" v="229" actId="26606"/>
          <ac:spMkLst>
            <pc:docMk/>
            <pc:sldMk cId="1958687217" sldId="277"/>
            <ac:spMk id="1060" creationId="{243462E7-1698-4B21-BE89-AEFAC7C2FEFA}"/>
          </ac:spMkLst>
        </pc:spChg>
        <pc:spChg chg="add">
          <ac:chgData name="Ioanaaa 7" userId="6f34ea3310932206" providerId="LiveId" clId="{109BD68C-7F9F-4D84-89D3-EFA837D66C3F}" dt="2024-03-10T19:47:50.375" v="253" actId="26606"/>
          <ac:spMkLst>
            <pc:docMk/>
            <pc:sldMk cId="1958687217" sldId="277"/>
            <ac:spMk id="1061" creationId="{243462E7-1698-4B21-BE89-AEFAC7C2FEFA}"/>
          </ac:spMkLst>
        </pc:spChg>
        <pc:spChg chg="add">
          <ac:chgData name="Ioanaaa 7" userId="6f34ea3310932206" providerId="LiveId" clId="{109BD68C-7F9F-4D84-89D3-EFA837D66C3F}" dt="2024-03-10T19:47:50.375" v="253" actId="26606"/>
          <ac:spMkLst>
            <pc:docMk/>
            <pc:sldMk cId="1958687217" sldId="277"/>
            <ac:spMk id="1062" creationId="{333F0879-3DA0-4CB8-B35E-A0AD42558191}"/>
          </ac:spMkLst>
        </pc:spChg>
        <pc:spChg chg="add">
          <ac:chgData name="Ioanaaa 7" userId="6f34ea3310932206" providerId="LiveId" clId="{109BD68C-7F9F-4D84-89D3-EFA837D66C3F}" dt="2024-03-10T19:47:50.375" v="253" actId="26606"/>
          <ac:spMkLst>
            <pc:docMk/>
            <pc:sldMk cId="1958687217" sldId="277"/>
            <ac:spMk id="1063" creationId="{6C22FCAC-D7EC-4A52-B153-FF761E2235B3}"/>
          </ac:spMkLst>
        </pc:spChg>
        <pc:spChg chg="add">
          <ac:chgData name="Ioanaaa 7" userId="6f34ea3310932206" providerId="LiveId" clId="{109BD68C-7F9F-4D84-89D3-EFA837D66C3F}" dt="2024-03-10T19:47:50.375" v="253" actId="26606"/>
          <ac:spMkLst>
            <pc:docMk/>
            <pc:sldMk cId="1958687217" sldId="277"/>
            <ac:spMk id="1064" creationId="{324D2183-F388-476E-92A9-D6639D698580}"/>
          </ac:spMkLst>
        </pc:spChg>
        <pc:grpChg chg="add del">
          <ac:chgData name="Ioanaaa 7" userId="6f34ea3310932206" providerId="LiveId" clId="{109BD68C-7F9F-4D84-89D3-EFA837D66C3F}" dt="2024-03-10T19:43:39.943" v="224" actId="26606"/>
          <ac:grpSpMkLst>
            <pc:docMk/>
            <pc:sldMk cId="1958687217" sldId="277"/>
            <ac:grpSpMk id="1033" creationId="{5BC1EB0E-C682-4477-94FF-E3696ACD5A6A}"/>
          </ac:grpSpMkLst>
        </pc:grpChg>
        <pc:grpChg chg="add del">
          <ac:chgData name="Ioanaaa 7" userId="6f34ea3310932206" providerId="LiveId" clId="{109BD68C-7F9F-4D84-89D3-EFA837D66C3F}" dt="2024-03-10T19:45:01.664" v="238" actId="26606"/>
          <ac:grpSpMkLst>
            <pc:docMk/>
            <pc:sldMk cId="1958687217" sldId="277"/>
            <ac:grpSpMk id="1042" creationId="{2DB31E17-E562-4F82-98D0-858C84120F34}"/>
          </ac:grpSpMkLst>
        </pc:grpChg>
        <pc:grpChg chg="add del">
          <ac:chgData name="Ioanaaa 7" userId="6f34ea3310932206" providerId="LiveId" clId="{109BD68C-7F9F-4D84-89D3-EFA837D66C3F}" dt="2024-03-10T19:44:41.200" v="233" actId="26606"/>
          <ac:grpSpMkLst>
            <pc:docMk/>
            <pc:sldMk cId="1958687217" sldId="277"/>
            <ac:grpSpMk id="1046" creationId="{A673C096-95AE-4644-B76C-1DF1B667DC44}"/>
          </ac:grpSpMkLst>
        </pc:grpChg>
        <pc:grpChg chg="add del">
          <ac:chgData name="Ioanaaa 7" userId="6f34ea3310932206" providerId="LiveId" clId="{109BD68C-7F9F-4D84-89D3-EFA837D66C3F}" dt="2024-03-10T19:47:50.375" v="253" actId="26606"/>
          <ac:grpSpMkLst>
            <pc:docMk/>
            <pc:sldMk cId="1958687217" sldId="277"/>
            <ac:grpSpMk id="1047" creationId="{5BC1EB0E-C682-4477-94FF-E3696ACD5A6A}"/>
          </ac:grpSpMkLst>
        </pc:grpChg>
        <pc:grpChg chg="add del">
          <ac:chgData name="Ioanaaa 7" userId="6f34ea3310932206" providerId="LiveId" clId="{109BD68C-7F9F-4D84-89D3-EFA837D66C3F}" dt="2024-03-10T19:44:07.431" v="227" actId="26606"/>
          <ac:grpSpMkLst>
            <pc:docMk/>
            <pc:sldMk cId="1958687217" sldId="277"/>
            <ac:grpSpMk id="1050" creationId="{A673C096-95AE-4644-B76C-1DF1B667DC44}"/>
          </ac:grpSpMkLst>
        </pc:grpChg>
        <pc:grpChg chg="add del">
          <ac:chgData name="Ioanaaa 7" userId="6f34ea3310932206" providerId="LiveId" clId="{109BD68C-7F9F-4D84-89D3-EFA837D66C3F}" dt="2024-03-10T19:44:49.077" v="235" actId="26606"/>
          <ac:grpSpMkLst>
            <pc:docMk/>
            <pc:sldMk cId="1958687217" sldId="277"/>
            <ac:grpSpMk id="1057" creationId="{5BC1EB0E-C682-4477-94FF-E3696ACD5A6A}"/>
          </ac:grpSpMkLst>
        </pc:grpChg>
        <pc:picChg chg="add mod ord">
          <ac:chgData name="Ioanaaa 7" userId="6f34ea3310932206" providerId="LiveId" clId="{109BD68C-7F9F-4D84-89D3-EFA837D66C3F}" dt="2024-03-10T19:47:53.886" v="254" actId="1076"/>
          <ac:picMkLst>
            <pc:docMk/>
            <pc:sldMk cId="1958687217" sldId="277"/>
            <ac:picMk id="1026" creationId="{7D1D9072-CB2D-939B-CEBA-F4088E71ADD4}"/>
          </ac:picMkLst>
        </pc:picChg>
        <pc:cxnChg chg="add del">
          <ac:chgData name="Ioanaaa 7" userId="6f34ea3310932206" providerId="LiveId" clId="{109BD68C-7F9F-4D84-89D3-EFA837D66C3F}" dt="2024-03-10T19:45:01.664" v="238" actId="26606"/>
          <ac:cxnSpMkLst>
            <pc:docMk/>
            <pc:sldMk cId="1958687217" sldId="277"/>
            <ac:cxnSpMk id="1041" creationId="{FD2308B7-2829-44DD-B213-27EEBDED1411}"/>
          </ac:cxnSpMkLst>
        </pc:cxnChg>
        <pc:cxnChg chg="add del">
          <ac:chgData name="Ioanaaa 7" userId="6f34ea3310932206" providerId="LiveId" clId="{109BD68C-7F9F-4D84-89D3-EFA837D66C3F}" dt="2024-03-10T19:44:41.200" v="233" actId="26606"/>
          <ac:cxnSpMkLst>
            <pc:docMk/>
            <pc:sldMk cId="1958687217" sldId="277"/>
            <ac:cxnSpMk id="1049" creationId="{2BE880E9-2B86-4CDB-B5B7-308745CDD19D}"/>
          </ac:cxnSpMkLst>
        </pc:cxnChg>
        <pc:cxnChg chg="add del">
          <ac:chgData name="Ioanaaa 7" userId="6f34ea3310932206" providerId="LiveId" clId="{109BD68C-7F9F-4D84-89D3-EFA837D66C3F}" dt="2024-03-10T19:44:07.431" v="227" actId="26606"/>
          <ac:cxnSpMkLst>
            <pc:docMk/>
            <pc:sldMk cId="1958687217" sldId="277"/>
            <ac:cxnSpMk id="1056" creationId="{2BE880E9-2B86-4CDB-B5B7-308745CDD19D}"/>
          </ac:cxnSpMkLst>
        </pc:cxnChg>
      </pc:sldChg>
    </pc:docChg>
  </pc:docChgLst>
  <pc:docChgLst>
    <pc:chgData name="Guest User" providerId="Windows Live" clId="Web-{30F19FBF-DC1D-4F98-A68F-E5EF43C84F2E}"/>
    <pc:docChg chg="addSld modSld addMainMaster delMainMaster">
      <pc:chgData name="Guest User" userId="" providerId="Windows Live" clId="Web-{30F19FBF-DC1D-4F98-A68F-E5EF43C84F2E}" dt="2024-03-10T19:06:22.729" v="417" actId="14100"/>
      <pc:docMkLst>
        <pc:docMk/>
      </pc:docMkLst>
      <pc:sldChg chg="modSp mod modClrScheme chgLayout">
        <pc:chgData name="Guest User" userId="" providerId="Windows Live" clId="Web-{30F19FBF-DC1D-4F98-A68F-E5EF43C84F2E}" dt="2024-03-10T18:27:27.229" v="3"/>
        <pc:sldMkLst>
          <pc:docMk/>
          <pc:sldMk cId="1836604945" sldId="256"/>
        </pc:sldMkLst>
        <pc:spChg chg="mod ord">
          <ac:chgData name="Guest User" userId="" providerId="Windows Live" clId="Web-{30F19FBF-DC1D-4F98-A68F-E5EF43C84F2E}" dt="2024-03-10T18:27:27.229" v="3"/>
          <ac:spMkLst>
            <pc:docMk/>
            <pc:sldMk cId="1836604945" sldId="256"/>
            <ac:spMk id="2" creationId="{2A3E6D60-FDF5-9DEC-9832-DEF0C07615D6}"/>
          </ac:spMkLst>
        </pc:spChg>
      </pc:sldChg>
      <pc:sldChg chg="modSp mod modClrScheme chgLayout">
        <pc:chgData name="Guest User" userId="" providerId="Windows Live" clId="Web-{30F19FBF-DC1D-4F98-A68F-E5EF43C84F2E}" dt="2024-03-10T19:06:22.729" v="417" actId="14100"/>
        <pc:sldMkLst>
          <pc:docMk/>
          <pc:sldMk cId="184042359" sldId="257"/>
        </pc:sldMkLst>
        <pc:spChg chg="mod ord">
          <ac:chgData name="Guest User" userId="" providerId="Windows Live" clId="Web-{30F19FBF-DC1D-4F98-A68F-E5EF43C84F2E}" dt="2024-03-10T19:05:52.540" v="405" actId="20577"/>
          <ac:spMkLst>
            <pc:docMk/>
            <pc:sldMk cId="184042359" sldId="257"/>
            <ac:spMk id="2" creationId="{29F518B6-5CC8-5552-4711-ED6C954CCA45}"/>
          </ac:spMkLst>
        </pc:spChg>
        <pc:spChg chg="mod ord">
          <ac:chgData name="Guest User" userId="" providerId="Windows Live" clId="Web-{30F19FBF-DC1D-4F98-A68F-E5EF43C84F2E}" dt="2024-03-10T19:06:22.729" v="417" actId="14100"/>
          <ac:spMkLst>
            <pc:docMk/>
            <pc:sldMk cId="184042359" sldId="257"/>
            <ac:spMk id="3" creationId="{8627C3E6-26F7-DAEA-E38E-678AC41004EF}"/>
          </ac:spMkLst>
        </pc:spChg>
      </pc:sldChg>
      <pc:sldChg chg="modSp mod modClrScheme chgLayout">
        <pc:chgData name="Guest User" userId="" providerId="Windows Live" clId="Web-{30F19FBF-DC1D-4F98-A68F-E5EF43C84F2E}" dt="2024-03-10T18:48:44.705" v="135" actId="20577"/>
        <pc:sldMkLst>
          <pc:docMk/>
          <pc:sldMk cId="664683984" sldId="258"/>
        </pc:sldMkLst>
        <pc:spChg chg="mod ord">
          <ac:chgData name="Guest User" userId="" providerId="Windows Live" clId="Web-{30F19FBF-DC1D-4F98-A68F-E5EF43C84F2E}" dt="2024-03-10T18:45:10.284" v="129" actId="20577"/>
          <ac:spMkLst>
            <pc:docMk/>
            <pc:sldMk cId="664683984" sldId="258"/>
            <ac:spMk id="2" creationId="{3224919E-B4E8-16E0-A678-8F543A185EB0}"/>
          </ac:spMkLst>
        </pc:spChg>
        <pc:spChg chg="mod ord">
          <ac:chgData name="Guest User" userId="" providerId="Windows Live" clId="Web-{30F19FBF-DC1D-4F98-A68F-E5EF43C84F2E}" dt="2024-03-10T18:48:44.705" v="135" actId="20577"/>
          <ac:spMkLst>
            <pc:docMk/>
            <pc:sldMk cId="664683984" sldId="258"/>
            <ac:spMk id="3" creationId="{F43C55B9-FE94-B742-32FB-29C0B4A270BC}"/>
          </ac:spMkLst>
        </pc:spChg>
      </pc:sldChg>
      <pc:sldChg chg="modSp mod modClrScheme chgLayout">
        <pc:chgData name="Guest User" userId="" providerId="Windows Live" clId="Web-{30F19FBF-DC1D-4F98-A68F-E5EF43C84F2E}" dt="2024-03-10T18:52:34.205" v="177" actId="14100"/>
        <pc:sldMkLst>
          <pc:docMk/>
          <pc:sldMk cId="185097312" sldId="259"/>
        </pc:sldMkLst>
        <pc:spChg chg="mod ord">
          <ac:chgData name="Guest User" userId="" providerId="Windows Live" clId="Web-{30F19FBF-DC1D-4F98-A68F-E5EF43C84F2E}" dt="2024-03-10T18:52:23.032" v="176" actId="1076"/>
          <ac:spMkLst>
            <pc:docMk/>
            <pc:sldMk cId="185097312" sldId="259"/>
            <ac:spMk id="2" creationId="{64E2B332-B8DD-5456-B4D2-BFEBAAE0FFB1}"/>
          </ac:spMkLst>
        </pc:spChg>
        <pc:spChg chg="mod ord">
          <ac:chgData name="Guest User" userId="" providerId="Windows Live" clId="Web-{30F19FBF-DC1D-4F98-A68F-E5EF43C84F2E}" dt="2024-03-10T18:52:34.205" v="177" actId="14100"/>
          <ac:spMkLst>
            <pc:docMk/>
            <pc:sldMk cId="185097312" sldId="259"/>
            <ac:spMk id="3" creationId="{A228FEF0-1DEF-677B-0A0B-BC8C31E6E8EF}"/>
          </ac:spMkLst>
        </pc:spChg>
      </pc:sldChg>
      <pc:sldChg chg="modSp mod modClrScheme chgLayout">
        <pc:chgData name="Guest User" userId="" providerId="Windows Live" clId="Web-{30F19FBF-DC1D-4F98-A68F-E5EF43C84F2E}" dt="2024-03-10T18:57:01.973" v="230" actId="20577"/>
        <pc:sldMkLst>
          <pc:docMk/>
          <pc:sldMk cId="2305750835" sldId="260"/>
        </pc:sldMkLst>
        <pc:spChg chg="mod ord">
          <ac:chgData name="Guest User" userId="" providerId="Windows Live" clId="Web-{30F19FBF-DC1D-4F98-A68F-E5EF43C84F2E}" dt="2024-03-10T18:53:58.445" v="182" actId="20577"/>
          <ac:spMkLst>
            <pc:docMk/>
            <pc:sldMk cId="2305750835" sldId="260"/>
            <ac:spMk id="2" creationId="{FEA38644-0709-8B20-871B-108DE89BF6A5}"/>
          </ac:spMkLst>
        </pc:spChg>
        <pc:spChg chg="mod ord">
          <ac:chgData name="Guest User" userId="" providerId="Windows Live" clId="Web-{30F19FBF-DC1D-4F98-A68F-E5EF43C84F2E}" dt="2024-03-10T18:57:01.973" v="230" actId="20577"/>
          <ac:spMkLst>
            <pc:docMk/>
            <pc:sldMk cId="2305750835" sldId="260"/>
            <ac:spMk id="3" creationId="{E4B499CD-050B-3D20-7815-023320EAEADD}"/>
          </ac:spMkLst>
        </pc:spChg>
      </pc:sldChg>
      <pc:sldChg chg="modSp mod modClrScheme chgLayout">
        <pc:chgData name="Guest User" userId="" providerId="Windows Live" clId="Web-{30F19FBF-DC1D-4F98-A68F-E5EF43C84F2E}" dt="2024-03-10T18:58:32.510" v="247" actId="1076"/>
        <pc:sldMkLst>
          <pc:docMk/>
          <pc:sldMk cId="4128194039" sldId="261"/>
        </pc:sldMkLst>
        <pc:spChg chg="mod ord">
          <ac:chgData name="Guest User" userId="" providerId="Windows Live" clId="Web-{30F19FBF-DC1D-4F98-A68F-E5EF43C84F2E}" dt="2024-03-10T18:58:32.510" v="247" actId="1076"/>
          <ac:spMkLst>
            <pc:docMk/>
            <pc:sldMk cId="4128194039" sldId="261"/>
            <ac:spMk id="2" creationId="{C33C8BD9-5EFC-49D0-A686-07489D521F3B}"/>
          </ac:spMkLst>
        </pc:spChg>
        <pc:spChg chg="mod ord">
          <ac:chgData name="Guest User" userId="" providerId="Windows Live" clId="Web-{30F19FBF-DC1D-4F98-A68F-E5EF43C84F2E}" dt="2024-03-10T18:58:25.603" v="246" actId="14100"/>
          <ac:spMkLst>
            <pc:docMk/>
            <pc:sldMk cId="4128194039" sldId="261"/>
            <ac:spMk id="3" creationId="{4ADED6FB-E770-9F0B-FD09-3419B4732E52}"/>
          </ac:spMkLst>
        </pc:spChg>
      </pc:sldChg>
      <pc:sldChg chg="modSp mod modClrScheme chgLayout">
        <pc:chgData name="Guest User" userId="" providerId="Windows Live" clId="Web-{30F19FBF-DC1D-4F98-A68F-E5EF43C84F2E}" dt="2024-03-10T19:00:43.316" v="359" actId="20577"/>
        <pc:sldMkLst>
          <pc:docMk/>
          <pc:sldMk cId="220879885" sldId="262"/>
        </pc:sldMkLst>
        <pc:spChg chg="mod ord">
          <ac:chgData name="Guest User" userId="" providerId="Windows Live" clId="Web-{30F19FBF-DC1D-4F98-A68F-E5EF43C84F2E}" dt="2024-03-10T18:58:48.277" v="254" actId="20577"/>
          <ac:spMkLst>
            <pc:docMk/>
            <pc:sldMk cId="220879885" sldId="262"/>
            <ac:spMk id="2" creationId="{54C837DD-A432-2C2A-3B04-D1A464759B84}"/>
          </ac:spMkLst>
        </pc:spChg>
        <pc:spChg chg="mod ord">
          <ac:chgData name="Guest User" userId="" providerId="Windows Live" clId="Web-{30F19FBF-DC1D-4F98-A68F-E5EF43C84F2E}" dt="2024-03-10T19:00:43.316" v="359" actId="20577"/>
          <ac:spMkLst>
            <pc:docMk/>
            <pc:sldMk cId="220879885" sldId="262"/>
            <ac:spMk id="3" creationId="{3A0F8410-3C3D-68D1-88DA-DB0A02A46B0D}"/>
          </ac:spMkLst>
        </pc:spChg>
      </pc:sldChg>
      <pc:sldChg chg="modSp new">
        <pc:chgData name="Guest User" userId="" providerId="Windows Live" clId="Web-{30F19FBF-DC1D-4F98-A68F-E5EF43C84F2E}" dt="2024-03-10T19:05:09.740" v="395" actId="20577"/>
        <pc:sldMkLst>
          <pc:docMk/>
          <pc:sldMk cId="3975946365" sldId="263"/>
        </pc:sldMkLst>
        <pc:spChg chg="mod">
          <ac:chgData name="Guest User" userId="" providerId="Windows Live" clId="Web-{30F19FBF-DC1D-4F98-A68F-E5EF43C84F2E}" dt="2024-03-10T19:02:24.510" v="370" actId="20577"/>
          <ac:spMkLst>
            <pc:docMk/>
            <pc:sldMk cId="3975946365" sldId="263"/>
            <ac:spMk id="2" creationId="{9170F748-5FE9-50B1-5D64-A870A27BA6C9}"/>
          </ac:spMkLst>
        </pc:spChg>
        <pc:spChg chg="mod">
          <ac:chgData name="Guest User" userId="" providerId="Windows Live" clId="Web-{30F19FBF-DC1D-4F98-A68F-E5EF43C84F2E}" dt="2024-03-10T19:05:09.740" v="395" actId="20577"/>
          <ac:spMkLst>
            <pc:docMk/>
            <pc:sldMk cId="3975946365" sldId="263"/>
            <ac:spMk id="3" creationId="{626DB0A0-075B-8F1F-45A8-C5AF857F8BBC}"/>
          </ac:spMkLst>
        </pc:spChg>
      </pc:sldChg>
      <pc:sldMasterChg chg="del delSldLayout">
        <pc:chgData name="Guest User" userId="" providerId="Windows Live" clId="Web-{30F19FBF-DC1D-4F98-A68F-E5EF43C84F2E}" dt="2024-03-10T18:27:09.399" v="0"/>
        <pc:sldMasterMkLst>
          <pc:docMk/>
          <pc:sldMasterMk cId="3847498533" sldId="2147483648"/>
        </pc:sldMasterMkLst>
        <pc:sldLayoutChg chg="del">
          <pc:chgData name="Guest User" userId="" providerId="Windows Live" clId="Web-{30F19FBF-DC1D-4F98-A68F-E5EF43C84F2E}" dt="2024-03-10T18:27:09.399" v="0"/>
          <pc:sldLayoutMkLst>
            <pc:docMk/>
            <pc:sldMasterMk cId="3847498533" sldId="2147483648"/>
            <pc:sldLayoutMk cId="3383169625" sldId="2147483649"/>
          </pc:sldLayoutMkLst>
        </pc:sldLayoutChg>
        <pc:sldLayoutChg chg="del">
          <pc:chgData name="Guest User" userId="" providerId="Windows Live" clId="Web-{30F19FBF-DC1D-4F98-A68F-E5EF43C84F2E}" dt="2024-03-10T18:27:09.399" v="0"/>
          <pc:sldLayoutMkLst>
            <pc:docMk/>
            <pc:sldMasterMk cId="3847498533" sldId="2147483648"/>
            <pc:sldLayoutMk cId="4153110705" sldId="2147483650"/>
          </pc:sldLayoutMkLst>
        </pc:sldLayoutChg>
        <pc:sldLayoutChg chg="del">
          <pc:chgData name="Guest User" userId="" providerId="Windows Live" clId="Web-{30F19FBF-DC1D-4F98-A68F-E5EF43C84F2E}" dt="2024-03-10T18:27:09.399" v="0"/>
          <pc:sldLayoutMkLst>
            <pc:docMk/>
            <pc:sldMasterMk cId="3847498533" sldId="2147483648"/>
            <pc:sldLayoutMk cId="233260909" sldId="2147483651"/>
          </pc:sldLayoutMkLst>
        </pc:sldLayoutChg>
        <pc:sldLayoutChg chg="del">
          <pc:chgData name="Guest User" userId="" providerId="Windows Live" clId="Web-{30F19FBF-DC1D-4F98-A68F-E5EF43C84F2E}" dt="2024-03-10T18:27:09.399" v="0"/>
          <pc:sldLayoutMkLst>
            <pc:docMk/>
            <pc:sldMasterMk cId="3847498533" sldId="2147483648"/>
            <pc:sldLayoutMk cId="3192810920" sldId="2147483652"/>
          </pc:sldLayoutMkLst>
        </pc:sldLayoutChg>
        <pc:sldLayoutChg chg="del">
          <pc:chgData name="Guest User" userId="" providerId="Windows Live" clId="Web-{30F19FBF-DC1D-4F98-A68F-E5EF43C84F2E}" dt="2024-03-10T18:27:09.399" v="0"/>
          <pc:sldLayoutMkLst>
            <pc:docMk/>
            <pc:sldMasterMk cId="3847498533" sldId="2147483648"/>
            <pc:sldLayoutMk cId="3714321293" sldId="2147483653"/>
          </pc:sldLayoutMkLst>
        </pc:sldLayoutChg>
        <pc:sldLayoutChg chg="del">
          <pc:chgData name="Guest User" userId="" providerId="Windows Live" clId="Web-{30F19FBF-DC1D-4F98-A68F-E5EF43C84F2E}" dt="2024-03-10T18:27:09.399" v="0"/>
          <pc:sldLayoutMkLst>
            <pc:docMk/>
            <pc:sldMasterMk cId="3847498533" sldId="2147483648"/>
            <pc:sldLayoutMk cId="1985275342" sldId="2147483654"/>
          </pc:sldLayoutMkLst>
        </pc:sldLayoutChg>
        <pc:sldLayoutChg chg="del">
          <pc:chgData name="Guest User" userId="" providerId="Windows Live" clId="Web-{30F19FBF-DC1D-4F98-A68F-E5EF43C84F2E}" dt="2024-03-10T18:27:09.399" v="0"/>
          <pc:sldLayoutMkLst>
            <pc:docMk/>
            <pc:sldMasterMk cId="3847498533" sldId="2147483648"/>
            <pc:sldLayoutMk cId="3043944463" sldId="2147483655"/>
          </pc:sldLayoutMkLst>
        </pc:sldLayoutChg>
        <pc:sldLayoutChg chg="del">
          <pc:chgData name="Guest User" userId="" providerId="Windows Live" clId="Web-{30F19FBF-DC1D-4F98-A68F-E5EF43C84F2E}" dt="2024-03-10T18:27:09.399" v="0"/>
          <pc:sldLayoutMkLst>
            <pc:docMk/>
            <pc:sldMasterMk cId="3847498533" sldId="2147483648"/>
            <pc:sldLayoutMk cId="3188226254" sldId="2147483656"/>
          </pc:sldLayoutMkLst>
        </pc:sldLayoutChg>
        <pc:sldLayoutChg chg="del">
          <pc:chgData name="Guest User" userId="" providerId="Windows Live" clId="Web-{30F19FBF-DC1D-4F98-A68F-E5EF43C84F2E}" dt="2024-03-10T18:27:09.399" v="0"/>
          <pc:sldLayoutMkLst>
            <pc:docMk/>
            <pc:sldMasterMk cId="3847498533" sldId="2147483648"/>
            <pc:sldLayoutMk cId="3311222900" sldId="2147483657"/>
          </pc:sldLayoutMkLst>
        </pc:sldLayoutChg>
        <pc:sldLayoutChg chg="del">
          <pc:chgData name="Guest User" userId="" providerId="Windows Live" clId="Web-{30F19FBF-DC1D-4F98-A68F-E5EF43C84F2E}" dt="2024-03-10T18:27:09.399" v="0"/>
          <pc:sldLayoutMkLst>
            <pc:docMk/>
            <pc:sldMasterMk cId="3847498533" sldId="2147483648"/>
            <pc:sldLayoutMk cId="3398806782" sldId="2147483658"/>
          </pc:sldLayoutMkLst>
        </pc:sldLayoutChg>
        <pc:sldLayoutChg chg="del">
          <pc:chgData name="Guest User" userId="" providerId="Windows Live" clId="Web-{30F19FBF-DC1D-4F98-A68F-E5EF43C84F2E}" dt="2024-03-10T18:27:09.399" v="0"/>
          <pc:sldLayoutMkLst>
            <pc:docMk/>
            <pc:sldMasterMk cId="3847498533" sldId="2147483648"/>
            <pc:sldLayoutMk cId="542662739" sldId="2147483659"/>
          </pc:sldLayoutMkLst>
        </pc:sldLayoutChg>
      </pc:sldMasterChg>
      <pc:sldMasterChg chg="add del addSldLayout delSldLayout modSldLayout">
        <pc:chgData name="Guest User" userId="" providerId="Windows Live" clId="Web-{30F19FBF-DC1D-4F98-A68F-E5EF43C84F2E}" dt="2024-03-10T18:27:15.931" v="1"/>
        <pc:sldMasterMkLst>
          <pc:docMk/>
          <pc:sldMasterMk cId="2668460897" sldId="2147483660"/>
        </pc:sldMasterMkLst>
        <pc:sldLayoutChg chg="add del mod replId">
          <pc:chgData name="Guest User" userId="" providerId="Windows Live" clId="Web-{30F19FBF-DC1D-4F98-A68F-E5EF43C84F2E}" dt="2024-03-10T18:27:15.931" v="1"/>
          <pc:sldLayoutMkLst>
            <pc:docMk/>
            <pc:sldMasterMk cId="2668460897" sldId="2147483660"/>
            <pc:sldLayoutMk cId="39942261" sldId="2147483661"/>
          </pc:sldLayoutMkLst>
        </pc:sldLayoutChg>
        <pc:sldLayoutChg chg="add del mod replId">
          <pc:chgData name="Guest User" userId="" providerId="Windows Live" clId="Web-{30F19FBF-DC1D-4F98-A68F-E5EF43C84F2E}" dt="2024-03-10T18:27:15.931" v="1"/>
          <pc:sldLayoutMkLst>
            <pc:docMk/>
            <pc:sldMasterMk cId="2668460897" sldId="2147483660"/>
            <pc:sldLayoutMk cId="2391046233" sldId="2147483662"/>
          </pc:sldLayoutMkLst>
        </pc:sldLayoutChg>
        <pc:sldLayoutChg chg="add del mod replId">
          <pc:chgData name="Guest User" userId="" providerId="Windows Live" clId="Web-{30F19FBF-DC1D-4F98-A68F-E5EF43C84F2E}" dt="2024-03-10T18:27:15.931" v="1"/>
          <pc:sldLayoutMkLst>
            <pc:docMk/>
            <pc:sldMasterMk cId="2668460897" sldId="2147483660"/>
            <pc:sldLayoutMk cId="600552640" sldId="2147483663"/>
          </pc:sldLayoutMkLst>
        </pc:sldLayoutChg>
        <pc:sldLayoutChg chg="add del mod replId">
          <pc:chgData name="Guest User" userId="" providerId="Windows Live" clId="Web-{30F19FBF-DC1D-4F98-A68F-E5EF43C84F2E}" dt="2024-03-10T18:27:15.931" v="1"/>
          <pc:sldLayoutMkLst>
            <pc:docMk/>
            <pc:sldMasterMk cId="2668460897" sldId="2147483660"/>
            <pc:sldLayoutMk cId="3529999735" sldId="2147483664"/>
          </pc:sldLayoutMkLst>
        </pc:sldLayoutChg>
        <pc:sldLayoutChg chg="add del mod replId">
          <pc:chgData name="Guest User" userId="" providerId="Windows Live" clId="Web-{30F19FBF-DC1D-4F98-A68F-E5EF43C84F2E}" dt="2024-03-10T18:27:15.931" v="1"/>
          <pc:sldLayoutMkLst>
            <pc:docMk/>
            <pc:sldMasterMk cId="2668460897" sldId="2147483660"/>
            <pc:sldLayoutMk cId="732471219" sldId="2147483665"/>
          </pc:sldLayoutMkLst>
        </pc:sldLayoutChg>
        <pc:sldLayoutChg chg="add del mod replId">
          <pc:chgData name="Guest User" userId="" providerId="Windows Live" clId="Web-{30F19FBF-DC1D-4F98-A68F-E5EF43C84F2E}" dt="2024-03-10T18:27:15.931" v="1"/>
          <pc:sldLayoutMkLst>
            <pc:docMk/>
            <pc:sldMasterMk cId="2668460897" sldId="2147483660"/>
            <pc:sldLayoutMk cId="3131834649" sldId="2147483666"/>
          </pc:sldLayoutMkLst>
        </pc:sldLayoutChg>
        <pc:sldLayoutChg chg="add del mod replId">
          <pc:chgData name="Guest User" userId="" providerId="Windows Live" clId="Web-{30F19FBF-DC1D-4F98-A68F-E5EF43C84F2E}" dt="2024-03-10T18:27:15.931" v="1"/>
          <pc:sldLayoutMkLst>
            <pc:docMk/>
            <pc:sldMasterMk cId="2668460897" sldId="2147483660"/>
            <pc:sldLayoutMk cId="997431399" sldId="2147483667"/>
          </pc:sldLayoutMkLst>
        </pc:sldLayoutChg>
        <pc:sldLayoutChg chg="add del mod replId">
          <pc:chgData name="Guest User" userId="" providerId="Windows Live" clId="Web-{30F19FBF-DC1D-4F98-A68F-E5EF43C84F2E}" dt="2024-03-10T18:27:15.931" v="1"/>
          <pc:sldLayoutMkLst>
            <pc:docMk/>
            <pc:sldMasterMk cId="2668460897" sldId="2147483660"/>
            <pc:sldLayoutMk cId="3952945601" sldId="2147483668"/>
          </pc:sldLayoutMkLst>
        </pc:sldLayoutChg>
        <pc:sldLayoutChg chg="add del mod replId">
          <pc:chgData name="Guest User" userId="" providerId="Windows Live" clId="Web-{30F19FBF-DC1D-4F98-A68F-E5EF43C84F2E}" dt="2024-03-10T18:27:15.931" v="1"/>
          <pc:sldLayoutMkLst>
            <pc:docMk/>
            <pc:sldMasterMk cId="2668460897" sldId="2147483660"/>
            <pc:sldLayoutMk cId="2798495488" sldId="2147483669"/>
          </pc:sldLayoutMkLst>
        </pc:sldLayoutChg>
        <pc:sldLayoutChg chg="add del mod replId">
          <pc:chgData name="Guest User" userId="" providerId="Windows Live" clId="Web-{30F19FBF-DC1D-4F98-A68F-E5EF43C84F2E}" dt="2024-03-10T18:27:15.931" v="1"/>
          <pc:sldLayoutMkLst>
            <pc:docMk/>
            <pc:sldMasterMk cId="2668460897" sldId="2147483660"/>
            <pc:sldLayoutMk cId="544040332" sldId="2147483670"/>
          </pc:sldLayoutMkLst>
        </pc:sldLayoutChg>
        <pc:sldLayoutChg chg="add del mod replId">
          <pc:chgData name="Guest User" userId="" providerId="Windows Live" clId="Web-{30F19FBF-DC1D-4F98-A68F-E5EF43C84F2E}" dt="2024-03-10T18:27:15.931" v="1"/>
          <pc:sldLayoutMkLst>
            <pc:docMk/>
            <pc:sldMasterMk cId="2668460897" sldId="2147483660"/>
            <pc:sldLayoutMk cId="1838561396" sldId="2147483671"/>
          </pc:sldLayoutMkLst>
        </pc:sldLayoutChg>
      </pc:sldMasterChg>
      <pc:sldMasterChg chg="add del addSldLayout delSldLayout modSldLayout">
        <pc:chgData name="Guest User" userId="" providerId="Windows Live" clId="Web-{30F19FBF-DC1D-4F98-A68F-E5EF43C84F2E}" dt="2024-03-10T18:27:18.462" v="2"/>
        <pc:sldMasterMkLst>
          <pc:docMk/>
          <pc:sldMasterMk cId="3158985394" sldId="2147483672"/>
        </pc:sldMasterMkLst>
        <pc:sldLayoutChg chg="add del mod replId">
          <pc:chgData name="Guest User" userId="" providerId="Windows Live" clId="Web-{30F19FBF-DC1D-4F98-A68F-E5EF43C84F2E}" dt="2024-03-10T18:27:18.462" v="2"/>
          <pc:sldLayoutMkLst>
            <pc:docMk/>
            <pc:sldMasterMk cId="3158985394" sldId="2147483672"/>
            <pc:sldLayoutMk cId="2067763348" sldId="2147483673"/>
          </pc:sldLayoutMkLst>
        </pc:sldLayoutChg>
        <pc:sldLayoutChg chg="add del mod replId">
          <pc:chgData name="Guest User" userId="" providerId="Windows Live" clId="Web-{30F19FBF-DC1D-4F98-A68F-E5EF43C84F2E}" dt="2024-03-10T18:27:18.462" v="2"/>
          <pc:sldLayoutMkLst>
            <pc:docMk/>
            <pc:sldMasterMk cId="3158985394" sldId="2147483672"/>
            <pc:sldLayoutMk cId="4249787460" sldId="2147483674"/>
          </pc:sldLayoutMkLst>
        </pc:sldLayoutChg>
        <pc:sldLayoutChg chg="add del mod replId">
          <pc:chgData name="Guest User" userId="" providerId="Windows Live" clId="Web-{30F19FBF-DC1D-4F98-A68F-E5EF43C84F2E}" dt="2024-03-10T18:27:18.462" v="2"/>
          <pc:sldLayoutMkLst>
            <pc:docMk/>
            <pc:sldMasterMk cId="3158985394" sldId="2147483672"/>
            <pc:sldLayoutMk cId="1102952747" sldId="2147483675"/>
          </pc:sldLayoutMkLst>
        </pc:sldLayoutChg>
        <pc:sldLayoutChg chg="add del mod replId">
          <pc:chgData name="Guest User" userId="" providerId="Windows Live" clId="Web-{30F19FBF-DC1D-4F98-A68F-E5EF43C84F2E}" dt="2024-03-10T18:27:18.462" v="2"/>
          <pc:sldLayoutMkLst>
            <pc:docMk/>
            <pc:sldMasterMk cId="3158985394" sldId="2147483672"/>
            <pc:sldLayoutMk cId="1975131619" sldId="2147483676"/>
          </pc:sldLayoutMkLst>
        </pc:sldLayoutChg>
        <pc:sldLayoutChg chg="add del mod replId">
          <pc:chgData name="Guest User" userId="" providerId="Windows Live" clId="Web-{30F19FBF-DC1D-4F98-A68F-E5EF43C84F2E}" dt="2024-03-10T18:27:18.462" v="2"/>
          <pc:sldLayoutMkLst>
            <pc:docMk/>
            <pc:sldMasterMk cId="3158985394" sldId="2147483672"/>
            <pc:sldLayoutMk cId="1336951342" sldId="2147483677"/>
          </pc:sldLayoutMkLst>
        </pc:sldLayoutChg>
        <pc:sldLayoutChg chg="add del mod replId">
          <pc:chgData name="Guest User" userId="" providerId="Windows Live" clId="Web-{30F19FBF-DC1D-4F98-A68F-E5EF43C84F2E}" dt="2024-03-10T18:27:18.462" v="2"/>
          <pc:sldLayoutMkLst>
            <pc:docMk/>
            <pc:sldMasterMk cId="3158985394" sldId="2147483672"/>
            <pc:sldLayoutMk cId="134234813" sldId="2147483678"/>
          </pc:sldLayoutMkLst>
        </pc:sldLayoutChg>
        <pc:sldLayoutChg chg="add del mod replId">
          <pc:chgData name="Guest User" userId="" providerId="Windows Live" clId="Web-{30F19FBF-DC1D-4F98-A68F-E5EF43C84F2E}" dt="2024-03-10T18:27:18.462" v="2"/>
          <pc:sldLayoutMkLst>
            <pc:docMk/>
            <pc:sldMasterMk cId="3158985394" sldId="2147483672"/>
            <pc:sldLayoutMk cId="320832431" sldId="2147483679"/>
          </pc:sldLayoutMkLst>
        </pc:sldLayoutChg>
        <pc:sldLayoutChg chg="add del mod replId">
          <pc:chgData name="Guest User" userId="" providerId="Windows Live" clId="Web-{30F19FBF-DC1D-4F98-A68F-E5EF43C84F2E}" dt="2024-03-10T18:27:18.462" v="2"/>
          <pc:sldLayoutMkLst>
            <pc:docMk/>
            <pc:sldMasterMk cId="3158985394" sldId="2147483672"/>
            <pc:sldLayoutMk cId="1915893203" sldId="2147483680"/>
          </pc:sldLayoutMkLst>
        </pc:sldLayoutChg>
        <pc:sldLayoutChg chg="add del mod replId">
          <pc:chgData name="Guest User" userId="" providerId="Windows Live" clId="Web-{30F19FBF-DC1D-4F98-A68F-E5EF43C84F2E}" dt="2024-03-10T18:27:18.462" v="2"/>
          <pc:sldLayoutMkLst>
            <pc:docMk/>
            <pc:sldMasterMk cId="3158985394" sldId="2147483672"/>
            <pc:sldLayoutMk cId="615470667" sldId="2147483681"/>
          </pc:sldLayoutMkLst>
        </pc:sldLayoutChg>
        <pc:sldLayoutChg chg="add del mod replId">
          <pc:chgData name="Guest User" userId="" providerId="Windows Live" clId="Web-{30F19FBF-DC1D-4F98-A68F-E5EF43C84F2E}" dt="2024-03-10T18:27:18.462" v="2"/>
          <pc:sldLayoutMkLst>
            <pc:docMk/>
            <pc:sldMasterMk cId="3158985394" sldId="2147483672"/>
            <pc:sldLayoutMk cId="216523488" sldId="2147483682"/>
          </pc:sldLayoutMkLst>
        </pc:sldLayoutChg>
        <pc:sldLayoutChg chg="add del mod replId">
          <pc:chgData name="Guest User" userId="" providerId="Windows Live" clId="Web-{30F19FBF-DC1D-4F98-A68F-E5EF43C84F2E}" dt="2024-03-10T18:27:18.462" v="2"/>
          <pc:sldLayoutMkLst>
            <pc:docMk/>
            <pc:sldMasterMk cId="3158985394" sldId="2147483672"/>
            <pc:sldLayoutMk cId="556677923" sldId="2147483683"/>
          </pc:sldLayoutMkLst>
        </pc:sldLayoutChg>
      </pc:sldMasterChg>
      <pc:sldMasterChg chg="add del addSldLayout delSldLayout modSldLayout">
        <pc:chgData name="Guest User" userId="" providerId="Windows Live" clId="Web-{30F19FBF-DC1D-4F98-A68F-E5EF43C84F2E}" dt="2024-03-10T18:27:27.229" v="3"/>
        <pc:sldMasterMkLst>
          <pc:docMk/>
          <pc:sldMasterMk cId="2124175772" sldId="2147483684"/>
        </pc:sldMasterMkLst>
        <pc:sldLayoutChg chg="add del mod replId">
          <pc:chgData name="Guest User" userId="" providerId="Windows Live" clId="Web-{30F19FBF-DC1D-4F98-A68F-E5EF43C84F2E}" dt="2024-03-10T18:27:27.229" v="3"/>
          <pc:sldLayoutMkLst>
            <pc:docMk/>
            <pc:sldMasterMk cId="2124175772" sldId="2147483684"/>
            <pc:sldLayoutMk cId="568969143" sldId="2147483685"/>
          </pc:sldLayoutMkLst>
        </pc:sldLayoutChg>
        <pc:sldLayoutChg chg="add del mod replId">
          <pc:chgData name="Guest User" userId="" providerId="Windows Live" clId="Web-{30F19FBF-DC1D-4F98-A68F-E5EF43C84F2E}" dt="2024-03-10T18:27:27.229" v="3"/>
          <pc:sldLayoutMkLst>
            <pc:docMk/>
            <pc:sldMasterMk cId="2124175772" sldId="2147483684"/>
            <pc:sldLayoutMk cId="1689157059" sldId="2147483686"/>
          </pc:sldLayoutMkLst>
        </pc:sldLayoutChg>
        <pc:sldLayoutChg chg="add del mod replId">
          <pc:chgData name="Guest User" userId="" providerId="Windows Live" clId="Web-{30F19FBF-DC1D-4F98-A68F-E5EF43C84F2E}" dt="2024-03-10T18:27:27.229" v="3"/>
          <pc:sldLayoutMkLst>
            <pc:docMk/>
            <pc:sldMasterMk cId="2124175772" sldId="2147483684"/>
            <pc:sldLayoutMk cId="4270677413" sldId="2147483687"/>
          </pc:sldLayoutMkLst>
        </pc:sldLayoutChg>
        <pc:sldLayoutChg chg="add del mod replId">
          <pc:chgData name="Guest User" userId="" providerId="Windows Live" clId="Web-{30F19FBF-DC1D-4F98-A68F-E5EF43C84F2E}" dt="2024-03-10T18:27:27.229" v="3"/>
          <pc:sldLayoutMkLst>
            <pc:docMk/>
            <pc:sldMasterMk cId="2124175772" sldId="2147483684"/>
            <pc:sldLayoutMk cId="2546048806" sldId="2147483688"/>
          </pc:sldLayoutMkLst>
        </pc:sldLayoutChg>
        <pc:sldLayoutChg chg="add del mod replId">
          <pc:chgData name="Guest User" userId="" providerId="Windows Live" clId="Web-{30F19FBF-DC1D-4F98-A68F-E5EF43C84F2E}" dt="2024-03-10T18:27:27.229" v="3"/>
          <pc:sldLayoutMkLst>
            <pc:docMk/>
            <pc:sldMasterMk cId="2124175772" sldId="2147483684"/>
            <pc:sldLayoutMk cId="1218948631" sldId="2147483689"/>
          </pc:sldLayoutMkLst>
        </pc:sldLayoutChg>
        <pc:sldLayoutChg chg="add del mod replId">
          <pc:chgData name="Guest User" userId="" providerId="Windows Live" clId="Web-{30F19FBF-DC1D-4F98-A68F-E5EF43C84F2E}" dt="2024-03-10T18:27:27.229" v="3"/>
          <pc:sldLayoutMkLst>
            <pc:docMk/>
            <pc:sldMasterMk cId="2124175772" sldId="2147483684"/>
            <pc:sldLayoutMk cId="2668017222" sldId="2147483690"/>
          </pc:sldLayoutMkLst>
        </pc:sldLayoutChg>
        <pc:sldLayoutChg chg="add del mod replId">
          <pc:chgData name="Guest User" userId="" providerId="Windows Live" clId="Web-{30F19FBF-DC1D-4F98-A68F-E5EF43C84F2E}" dt="2024-03-10T18:27:27.229" v="3"/>
          <pc:sldLayoutMkLst>
            <pc:docMk/>
            <pc:sldMasterMk cId="2124175772" sldId="2147483684"/>
            <pc:sldLayoutMk cId="1211822658" sldId="2147483691"/>
          </pc:sldLayoutMkLst>
        </pc:sldLayoutChg>
        <pc:sldLayoutChg chg="add del mod replId">
          <pc:chgData name="Guest User" userId="" providerId="Windows Live" clId="Web-{30F19FBF-DC1D-4F98-A68F-E5EF43C84F2E}" dt="2024-03-10T18:27:27.229" v="3"/>
          <pc:sldLayoutMkLst>
            <pc:docMk/>
            <pc:sldMasterMk cId="2124175772" sldId="2147483684"/>
            <pc:sldLayoutMk cId="2300702331" sldId="2147483692"/>
          </pc:sldLayoutMkLst>
        </pc:sldLayoutChg>
        <pc:sldLayoutChg chg="add del mod replId">
          <pc:chgData name="Guest User" userId="" providerId="Windows Live" clId="Web-{30F19FBF-DC1D-4F98-A68F-E5EF43C84F2E}" dt="2024-03-10T18:27:27.229" v="3"/>
          <pc:sldLayoutMkLst>
            <pc:docMk/>
            <pc:sldMasterMk cId="2124175772" sldId="2147483684"/>
            <pc:sldLayoutMk cId="1531893774" sldId="2147483693"/>
          </pc:sldLayoutMkLst>
        </pc:sldLayoutChg>
        <pc:sldLayoutChg chg="add del mod replId">
          <pc:chgData name="Guest User" userId="" providerId="Windows Live" clId="Web-{30F19FBF-DC1D-4F98-A68F-E5EF43C84F2E}" dt="2024-03-10T18:27:27.229" v="3"/>
          <pc:sldLayoutMkLst>
            <pc:docMk/>
            <pc:sldMasterMk cId="2124175772" sldId="2147483684"/>
            <pc:sldLayoutMk cId="970479564" sldId="2147483694"/>
          </pc:sldLayoutMkLst>
        </pc:sldLayoutChg>
        <pc:sldLayoutChg chg="add del mod replId">
          <pc:chgData name="Guest User" userId="" providerId="Windows Live" clId="Web-{30F19FBF-DC1D-4F98-A68F-E5EF43C84F2E}" dt="2024-03-10T18:27:27.229" v="3"/>
          <pc:sldLayoutMkLst>
            <pc:docMk/>
            <pc:sldMasterMk cId="2124175772" sldId="2147483684"/>
            <pc:sldLayoutMk cId="2254825830" sldId="2147483695"/>
          </pc:sldLayoutMkLst>
        </pc:sldLayoutChg>
      </pc:sldMasterChg>
      <pc:sldMasterChg chg="add addSldLayout modSldLayout">
        <pc:chgData name="Guest User" userId="" providerId="Windows Live" clId="Web-{30F19FBF-DC1D-4F98-A68F-E5EF43C84F2E}" dt="2024-03-10T18:27:27.229" v="3"/>
        <pc:sldMasterMkLst>
          <pc:docMk/>
          <pc:sldMasterMk cId="3116810036" sldId="2147483696"/>
        </pc:sldMasterMkLst>
        <pc:sldLayoutChg chg="add mod replId">
          <pc:chgData name="Guest User" userId="" providerId="Windows Live" clId="Web-{30F19FBF-DC1D-4F98-A68F-E5EF43C84F2E}" dt="2024-03-10T18:27:27.229" v="3"/>
          <pc:sldLayoutMkLst>
            <pc:docMk/>
            <pc:sldMasterMk cId="3116810036" sldId="2147483696"/>
            <pc:sldLayoutMk cId="3869176192" sldId="2147483697"/>
          </pc:sldLayoutMkLst>
        </pc:sldLayoutChg>
        <pc:sldLayoutChg chg="add mod replId">
          <pc:chgData name="Guest User" userId="" providerId="Windows Live" clId="Web-{30F19FBF-DC1D-4F98-A68F-E5EF43C84F2E}" dt="2024-03-10T18:27:27.229" v="3"/>
          <pc:sldLayoutMkLst>
            <pc:docMk/>
            <pc:sldMasterMk cId="3116810036" sldId="2147483696"/>
            <pc:sldLayoutMk cId="3284704955" sldId="2147483698"/>
          </pc:sldLayoutMkLst>
        </pc:sldLayoutChg>
        <pc:sldLayoutChg chg="add mod replId">
          <pc:chgData name="Guest User" userId="" providerId="Windows Live" clId="Web-{30F19FBF-DC1D-4F98-A68F-E5EF43C84F2E}" dt="2024-03-10T18:27:27.229" v="3"/>
          <pc:sldLayoutMkLst>
            <pc:docMk/>
            <pc:sldMasterMk cId="3116810036" sldId="2147483696"/>
            <pc:sldLayoutMk cId="3108846338" sldId="2147483699"/>
          </pc:sldLayoutMkLst>
        </pc:sldLayoutChg>
        <pc:sldLayoutChg chg="add mod replId">
          <pc:chgData name="Guest User" userId="" providerId="Windows Live" clId="Web-{30F19FBF-DC1D-4F98-A68F-E5EF43C84F2E}" dt="2024-03-10T18:27:27.229" v="3"/>
          <pc:sldLayoutMkLst>
            <pc:docMk/>
            <pc:sldMasterMk cId="3116810036" sldId="2147483696"/>
            <pc:sldLayoutMk cId="2044940784" sldId="2147483700"/>
          </pc:sldLayoutMkLst>
        </pc:sldLayoutChg>
        <pc:sldLayoutChg chg="add mod replId">
          <pc:chgData name="Guest User" userId="" providerId="Windows Live" clId="Web-{30F19FBF-DC1D-4F98-A68F-E5EF43C84F2E}" dt="2024-03-10T18:27:27.229" v="3"/>
          <pc:sldLayoutMkLst>
            <pc:docMk/>
            <pc:sldMasterMk cId="3116810036" sldId="2147483696"/>
            <pc:sldLayoutMk cId="1387356755" sldId="2147483701"/>
          </pc:sldLayoutMkLst>
        </pc:sldLayoutChg>
        <pc:sldLayoutChg chg="add mod replId">
          <pc:chgData name="Guest User" userId="" providerId="Windows Live" clId="Web-{30F19FBF-DC1D-4F98-A68F-E5EF43C84F2E}" dt="2024-03-10T18:27:27.229" v="3"/>
          <pc:sldLayoutMkLst>
            <pc:docMk/>
            <pc:sldMasterMk cId="3116810036" sldId="2147483696"/>
            <pc:sldLayoutMk cId="1325931282" sldId="2147483702"/>
          </pc:sldLayoutMkLst>
        </pc:sldLayoutChg>
        <pc:sldLayoutChg chg="add mod replId">
          <pc:chgData name="Guest User" userId="" providerId="Windows Live" clId="Web-{30F19FBF-DC1D-4F98-A68F-E5EF43C84F2E}" dt="2024-03-10T18:27:27.229" v="3"/>
          <pc:sldLayoutMkLst>
            <pc:docMk/>
            <pc:sldMasterMk cId="3116810036" sldId="2147483696"/>
            <pc:sldLayoutMk cId="3943543001" sldId="2147483703"/>
          </pc:sldLayoutMkLst>
        </pc:sldLayoutChg>
        <pc:sldLayoutChg chg="add mod replId">
          <pc:chgData name="Guest User" userId="" providerId="Windows Live" clId="Web-{30F19FBF-DC1D-4F98-A68F-E5EF43C84F2E}" dt="2024-03-10T18:27:27.229" v="3"/>
          <pc:sldLayoutMkLst>
            <pc:docMk/>
            <pc:sldMasterMk cId="3116810036" sldId="2147483696"/>
            <pc:sldLayoutMk cId="2248122117" sldId="2147483704"/>
          </pc:sldLayoutMkLst>
        </pc:sldLayoutChg>
        <pc:sldLayoutChg chg="add mod replId">
          <pc:chgData name="Guest User" userId="" providerId="Windows Live" clId="Web-{30F19FBF-DC1D-4F98-A68F-E5EF43C84F2E}" dt="2024-03-10T18:27:27.229" v="3"/>
          <pc:sldLayoutMkLst>
            <pc:docMk/>
            <pc:sldMasterMk cId="3116810036" sldId="2147483696"/>
            <pc:sldLayoutMk cId="2317713016" sldId="2147483705"/>
          </pc:sldLayoutMkLst>
        </pc:sldLayoutChg>
        <pc:sldLayoutChg chg="add mod replId">
          <pc:chgData name="Guest User" userId="" providerId="Windows Live" clId="Web-{30F19FBF-DC1D-4F98-A68F-E5EF43C84F2E}" dt="2024-03-10T18:27:27.229" v="3"/>
          <pc:sldLayoutMkLst>
            <pc:docMk/>
            <pc:sldMasterMk cId="3116810036" sldId="2147483696"/>
            <pc:sldLayoutMk cId="2293187815" sldId="2147483706"/>
          </pc:sldLayoutMkLst>
        </pc:sldLayoutChg>
        <pc:sldLayoutChg chg="add mod replId">
          <pc:chgData name="Guest User" userId="" providerId="Windows Live" clId="Web-{30F19FBF-DC1D-4F98-A68F-E5EF43C84F2E}" dt="2024-03-10T18:27:27.229" v="3"/>
          <pc:sldLayoutMkLst>
            <pc:docMk/>
            <pc:sldMasterMk cId="3116810036" sldId="2147483696"/>
            <pc:sldLayoutMk cId="1637246312" sldId="2147483707"/>
          </pc:sldLayoutMkLst>
        </pc:sldLayoutChg>
        <pc:sldLayoutChg chg="add mod replId">
          <pc:chgData name="Guest User" userId="" providerId="Windows Live" clId="Web-{30F19FBF-DC1D-4F98-A68F-E5EF43C84F2E}" dt="2024-03-10T18:27:27.229" v="3"/>
          <pc:sldLayoutMkLst>
            <pc:docMk/>
            <pc:sldMasterMk cId="3116810036" sldId="2147483696"/>
            <pc:sldLayoutMk cId="1082708368" sldId="2147483708"/>
          </pc:sldLayoutMkLst>
        </pc:sldLayoutChg>
        <pc:sldLayoutChg chg="add mod replId">
          <pc:chgData name="Guest User" userId="" providerId="Windows Live" clId="Web-{30F19FBF-DC1D-4F98-A68F-E5EF43C84F2E}" dt="2024-03-10T18:27:27.229" v="3"/>
          <pc:sldLayoutMkLst>
            <pc:docMk/>
            <pc:sldMasterMk cId="3116810036" sldId="2147483696"/>
            <pc:sldLayoutMk cId="1141162421" sldId="2147483709"/>
          </pc:sldLayoutMkLst>
        </pc:sldLayoutChg>
        <pc:sldLayoutChg chg="add mod replId">
          <pc:chgData name="Guest User" userId="" providerId="Windows Live" clId="Web-{30F19FBF-DC1D-4F98-A68F-E5EF43C84F2E}" dt="2024-03-10T18:27:27.229" v="3"/>
          <pc:sldLayoutMkLst>
            <pc:docMk/>
            <pc:sldMasterMk cId="3116810036" sldId="2147483696"/>
            <pc:sldLayoutMk cId="2901203545" sldId="2147483710"/>
          </pc:sldLayoutMkLst>
        </pc:sldLayoutChg>
        <pc:sldLayoutChg chg="add mod replId">
          <pc:chgData name="Guest User" userId="" providerId="Windows Live" clId="Web-{30F19FBF-DC1D-4F98-A68F-E5EF43C84F2E}" dt="2024-03-10T18:27:27.229" v="3"/>
          <pc:sldLayoutMkLst>
            <pc:docMk/>
            <pc:sldMasterMk cId="3116810036" sldId="2147483696"/>
            <pc:sldLayoutMk cId="1599904836" sldId="2147483711"/>
          </pc:sldLayoutMkLst>
        </pc:sldLayoutChg>
        <pc:sldLayoutChg chg="add mod replId">
          <pc:chgData name="Guest User" userId="" providerId="Windows Live" clId="Web-{30F19FBF-DC1D-4F98-A68F-E5EF43C84F2E}" dt="2024-03-10T18:27:27.229" v="3"/>
          <pc:sldLayoutMkLst>
            <pc:docMk/>
            <pc:sldMasterMk cId="3116810036" sldId="2147483696"/>
            <pc:sldLayoutMk cId="1410383185" sldId="2147483712"/>
          </pc:sldLayoutMkLst>
        </pc:sldLayoutChg>
        <pc:sldLayoutChg chg="add mod replId">
          <pc:chgData name="Guest User" userId="" providerId="Windows Live" clId="Web-{30F19FBF-DC1D-4F98-A68F-E5EF43C84F2E}" dt="2024-03-10T18:27:27.229" v="3"/>
          <pc:sldLayoutMkLst>
            <pc:docMk/>
            <pc:sldMasterMk cId="3116810036" sldId="2147483696"/>
            <pc:sldLayoutMk cId="1906768207" sldId="214748371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D2B8AB-FDA3-4F6A-9F71-E56EBA08D03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E748E2-6D7D-4DCC-95F3-E46B44CBA633}">
      <dgm:prSet/>
      <dgm:spPr/>
      <dgm:t>
        <a:bodyPr/>
        <a:lstStyle/>
        <a:p>
          <a:pPr>
            <a:lnSpc>
              <a:spcPct val="100000"/>
            </a:lnSpc>
          </a:pPr>
          <a:r>
            <a:rPr lang="en-GB"/>
            <a:t>Digital Transformation: Invest in e-commerce to capture online market growth.</a:t>
          </a:r>
          <a:endParaRPr lang="en-US"/>
        </a:p>
      </dgm:t>
    </dgm:pt>
    <dgm:pt modelId="{F27A7E05-27DC-4632-952B-6F5799C9E634}" type="parTrans" cxnId="{DBC601A0-9EE0-4725-A322-59A4239B4892}">
      <dgm:prSet/>
      <dgm:spPr/>
      <dgm:t>
        <a:bodyPr/>
        <a:lstStyle/>
        <a:p>
          <a:endParaRPr lang="en-US"/>
        </a:p>
      </dgm:t>
    </dgm:pt>
    <dgm:pt modelId="{D576A1C1-D31D-499C-9409-27F606D22BC4}" type="sibTrans" cxnId="{DBC601A0-9EE0-4725-A322-59A4239B4892}">
      <dgm:prSet/>
      <dgm:spPr/>
      <dgm:t>
        <a:bodyPr/>
        <a:lstStyle/>
        <a:p>
          <a:endParaRPr lang="en-US"/>
        </a:p>
      </dgm:t>
    </dgm:pt>
    <dgm:pt modelId="{9FC8DA77-5B60-477C-B35F-DCC98BAED09A}">
      <dgm:prSet/>
      <dgm:spPr/>
      <dgm:t>
        <a:bodyPr/>
        <a:lstStyle/>
        <a:p>
          <a:pPr>
            <a:lnSpc>
              <a:spcPct val="100000"/>
            </a:lnSpc>
          </a:pPr>
          <a:r>
            <a:rPr lang="en-GB"/>
            <a:t>Operational Efficiency: Implement cost-cutting and process optimization strategies.</a:t>
          </a:r>
          <a:endParaRPr lang="en-US"/>
        </a:p>
      </dgm:t>
    </dgm:pt>
    <dgm:pt modelId="{167E6C7A-F62D-45F1-9955-1812472932DC}" type="parTrans" cxnId="{5733322B-B942-4B49-892F-3ED548E74D8E}">
      <dgm:prSet/>
      <dgm:spPr/>
      <dgm:t>
        <a:bodyPr/>
        <a:lstStyle/>
        <a:p>
          <a:endParaRPr lang="en-US"/>
        </a:p>
      </dgm:t>
    </dgm:pt>
    <dgm:pt modelId="{FA948C60-7E18-44DD-A6A3-E8644E06759B}" type="sibTrans" cxnId="{5733322B-B942-4B49-892F-3ED548E74D8E}">
      <dgm:prSet/>
      <dgm:spPr/>
      <dgm:t>
        <a:bodyPr/>
        <a:lstStyle/>
        <a:p>
          <a:endParaRPr lang="en-US"/>
        </a:p>
      </dgm:t>
    </dgm:pt>
    <dgm:pt modelId="{8ADE8FEA-1E33-4EC7-99E0-AEFD551A6E25}">
      <dgm:prSet/>
      <dgm:spPr/>
      <dgm:t>
        <a:bodyPr/>
        <a:lstStyle/>
        <a:p>
          <a:pPr>
            <a:lnSpc>
              <a:spcPct val="100000"/>
            </a:lnSpc>
          </a:pPr>
          <a:r>
            <a:rPr lang="en-GB"/>
            <a:t>Market Diversification: Expand product lines to appeal to changing consumer trends(Hart, Doherty, &amp; Ellis‐Chadwick, 2000).</a:t>
          </a:r>
          <a:endParaRPr lang="en-US"/>
        </a:p>
      </dgm:t>
    </dgm:pt>
    <dgm:pt modelId="{8D36F535-105E-4300-93C3-6E4EE6CC4F4F}" type="parTrans" cxnId="{9989FC13-A151-4F72-9AB6-14AB30F330FB}">
      <dgm:prSet/>
      <dgm:spPr/>
      <dgm:t>
        <a:bodyPr/>
        <a:lstStyle/>
        <a:p>
          <a:endParaRPr lang="en-US"/>
        </a:p>
      </dgm:t>
    </dgm:pt>
    <dgm:pt modelId="{9859D9EA-C935-424F-80BB-22BCFB7AE278}" type="sibTrans" cxnId="{9989FC13-A151-4F72-9AB6-14AB30F330FB}">
      <dgm:prSet/>
      <dgm:spPr/>
      <dgm:t>
        <a:bodyPr/>
        <a:lstStyle/>
        <a:p>
          <a:endParaRPr lang="en-US"/>
        </a:p>
      </dgm:t>
    </dgm:pt>
    <dgm:pt modelId="{9D600E99-718B-4901-B323-512BD10463EB}">
      <dgm:prSet/>
      <dgm:spPr/>
      <dgm:t>
        <a:bodyPr/>
        <a:lstStyle/>
        <a:p>
          <a:pPr>
            <a:lnSpc>
              <a:spcPct val="100000"/>
            </a:lnSpc>
          </a:pPr>
          <a:r>
            <a:rPr lang="en-GB"/>
            <a:t>Community Engagement: Strengthen brand loyalty through community involvement and sustainability initiatives.</a:t>
          </a:r>
          <a:endParaRPr lang="en-US"/>
        </a:p>
      </dgm:t>
    </dgm:pt>
    <dgm:pt modelId="{B1929366-B2F0-4D55-A056-7A8F6B49F553}" type="parTrans" cxnId="{79A71102-1691-41A1-833F-67BE72CA070D}">
      <dgm:prSet/>
      <dgm:spPr/>
      <dgm:t>
        <a:bodyPr/>
        <a:lstStyle/>
        <a:p>
          <a:endParaRPr lang="en-US"/>
        </a:p>
      </dgm:t>
    </dgm:pt>
    <dgm:pt modelId="{87195C5A-F1E1-48E4-BAE0-B485CBB8A550}" type="sibTrans" cxnId="{79A71102-1691-41A1-833F-67BE72CA070D}">
      <dgm:prSet/>
      <dgm:spPr/>
      <dgm:t>
        <a:bodyPr/>
        <a:lstStyle/>
        <a:p>
          <a:endParaRPr lang="en-US"/>
        </a:p>
      </dgm:t>
    </dgm:pt>
    <dgm:pt modelId="{E871FC59-2EAF-4829-9140-33E1A9CD1354}" type="pres">
      <dgm:prSet presAssocID="{39D2B8AB-FDA3-4F6A-9F71-E56EBA08D03E}" presName="root" presStyleCnt="0">
        <dgm:presLayoutVars>
          <dgm:dir/>
          <dgm:resizeHandles val="exact"/>
        </dgm:presLayoutVars>
      </dgm:prSet>
      <dgm:spPr/>
    </dgm:pt>
    <dgm:pt modelId="{274558A3-03B5-48E3-96B8-322E2BB276FA}" type="pres">
      <dgm:prSet presAssocID="{C7E748E2-6D7D-4DCC-95F3-E46B44CBA633}" presName="compNode" presStyleCnt="0"/>
      <dgm:spPr/>
    </dgm:pt>
    <dgm:pt modelId="{BB421D48-46FB-47BE-803B-FF3A2F8C575B}" type="pres">
      <dgm:prSet presAssocID="{C7E748E2-6D7D-4DCC-95F3-E46B44CBA633}" presName="bgRect" presStyleLbl="bgShp" presStyleIdx="0" presStyleCnt="4"/>
      <dgm:spPr/>
    </dgm:pt>
    <dgm:pt modelId="{A06A4FF3-5715-48C2-A72F-4A4A5401F363}" type="pres">
      <dgm:prSet presAssocID="{C7E748E2-6D7D-4DCC-95F3-E46B44CBA63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55D53A2D-20C2-48D3-B9CC-2172FEAC2053}" type="pres">
      <dgm:prSet presAssocID="{C7E748E2-6D7D-4DCC-95F3-E46B44CBA633}" presName="spaceRect" presStyleCnt="0"/>
      <dgm:spPr/>
    </dgm:pt>
    <dgm:pt modelId="{CDDAE7ED-3E28-4406-B2EE-028159239A1F}" type="pres">
      <dgm:prSet presAssocID="{C7E748E2-6D7D-4DCC-95F3-E46B44CBA633}" presName="parTx" presStyleLbl="revTx" presStyleIdx="0" presStyleCnt="4">
        <dgm:presLayoutVars>
          <dgm:chMax val="0"/>
          <dgm:chPref val="0"/>
        </dgm:presLayoutVars>
      </dgm:prSet>
      <dgm:spPr/>
    </dgm:pt>
    <dgm:pt modelId="{1DC43A60-758F-4F2F-A2A2-3F68D0936F63}" type="pres">
      <dgm:prSet presAssocID="{D576A1C1-D31D-499C-9409-27F606D22BC4}" presName="sibTrans" presStyleCnt="0"/>
      <dgm:spPr/>
    </dgm:pt>
    <dgm:pt modelId="{94166348-8D2C-4709-9556-BA0B2B2C03CD}" type="pres">
      <dgm:prSet presAssocID="{9FC8DA77-5B60-477C-B35F-DCC98BAED09A}" presName="compNode" presStyleCnt="0"/>
      <dgm:spPr/>
    </dgm:pt>
    <dgm:pt modelId="{C2630561-B31C-4403-812D-225D2FB26B18}" type="pres">
      <dgm:prSet presAssocID="{9FC8DA77-5B60-477C-B35F-DCC98BAED09A}" presName="bgRect" presStyleLbl="bgShp" presStyleIdx="1" presStyleCnt="4"/>
      <dgm:spPr/>
    </dgm:pt>
    <dgm:pt modelId="{1A1F3DC7-8839-4FB3-8137-03D18123A6E2}" type="pres">
      <dgm:prSet presAssocID="{9FC8DA77-5B60-477C-B35F-DCC98BAED0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uzzle"/>
        </a:ext>
      </dgm:extLst>
    </dgm:pt>
    <dgm:pt modelId="{81286276-B1E3-498F-83D9-04A2CE5D6092}" type="pres">
      <dgm:prSet presAssocID="{9FC8DA77-5B60-477C-B35F-DCC98BAED09A}" presName="spaceRect" presStyleCnt="0"/>
      <dgm:spPr/>
    </dgm:pt>
    <dgm:pt modelId="{DA3D448A-8C5F-4B00-98EE-3FB276E18FC9}" type="pres">
      <dgm:prSet presAssocID="{9FC8DA77-5B60-477C-B35F-DCC98BAED09A}" presName="parTx" presStyleLbl="revTx" presStyleIdx="1" presStyleCnt="4">
        <dgm:presLayoutVars>
          <dgm:chMax val="0"/>
          <dgm:chPref val="0"/>
        </dgm:presLayoutVars>
      </dgm:prSet>
      <dgm:spPr/>
    </dgm:pt>
    <dgm:pt modelId="{89698748-C10D-4195-9CF3-FCDAAD0E7B08}" type="pres">
      <dgm:prSet presAssocID="{FA948C60-7E18-44DD-A6A3-E8644E06759B}" presName="sibTrans" presStyleCnt="0"/>
      <dgm:spPr/>
    </dgm:pt>
    <dgm:pt modelId="{780013F2-07C3-4069-9D18-EC2DFA04699F}" type="pres">
      <dgm:prSet presAssocID="{8ADE8FEA-1E33-4EC7-99E0-AEFD551A6E25}" presName="compNode" presStyleCnt="0"/>
      <dgm:spPr/>
    </dgm:pt>
    <dgm:pt modelId="{F8A46AF7-3510-4929-AB98-4634C3C596E7}" type="pres">
      <dgm:prSet presAssocID="{8ADE8FEA-1E33-4EC7-99E0-AEFD551A6E25}" presName="bgRect" presStyleLbl="bgShp" presStyleIdx="2" presStyleCnt="4"/>
      <dgm:spPr/>
    </dgm:pt>
    <dgm:pt modelId="{F92FE712-4AB6-4691-8411-86620CC75947}" type="pres">
      <dgm:prSet presAssocID="{8ADE8FEA-1E33-4EC7-99E0-AEFD551A6E2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D2F8573A-B0A7-4A0E-BD18-29856CA5697D}" type="pres">
      <dgm:prSet presAssocID="{8ADE8FEA-1E33-4EC7-99E0-AEFD551A6E25}" presName="spaceRect" presStyleCnt="0"/>
      <dgm:spPr/>
    </dgm:pt>
    <dgm:pt modelId="{F296D51A-3307-4C51-AFA9-B6FB1656CE93}" type="pres">
      <dgm:prSet presAssocID="{8ADE8FEA-1E33-4EC7-99E0-AEFD551A6E25}" presName="parTx" presStyleLbl="revTx" presStyleIdx="2" presStyleCnt="4">
        <dgm:presLayoutVars>
          <dgm:chMax val="0"/>
          <dgm:chPref val="0"/>
        </dgm:presLayoutVars>
      </dgm:prSet>
      <dgm:spPr/>
    </dgm:pt>
    <dgm:pt modelId="{BC0F8B22-041A-40F8-99FB-77439556C841}" type="pres">
      <dgm:prSet presAssocID="{9859D9EA-C935-424F-80BB-22BCFB7AE278}" presName="sibTrans" presStyleCnt="0"/>
      <dgm:spPr/>
    </dgm:pt>
    <dgm:pt modelId="{C7F96828-7859-434D-A17E-3D18644F87DD}" type="pres">
      <dgm:prSet presAssocID="{9D600E99-718B-4901-B323-512BD10463EB}" presName="compNode" presStyleCnt="0"/>
      <dgm:spPr/>
    </dgm:pt>
    <dgm:pt modelId="{D2EC4A14-AB07-466B-814B-D7F350E9F693}" type="pres">
      <dgm:prSet presAssocID="{9D600E99-718B-4901-B323-512BD10463EB}" presName="bgRect" presStyleLbl="bgShp" presStyleIdx="3" presStyleCnt="4"/>
      <dgm:spPr/>
    </dgm:pt>
    <dgm:pt modelId="{C51628DA-1C93-4B77-8463-9A1A20BCA160}" type="pres">
      <dgm:prSet presAssocID="{9D600E99-718B-4901-B323-512BD10463E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nections"/>
        </a:ext>
      </dgm:extLst>
    </dgm:pt>
    <dgm:pt modelId="{73CEBA6B-AC80-48B9-B77E-E4EAE4D77CC2}" type="pres">
      <dgm:prSet presAssocID="{9D600E99-718B-4901-B323-512BD10463EB}" presName="spaceRect" presStyleCnt="0"/>
      <dgm:spPr/>
    </dgm:pt>
    <dgm:pt modelId="{EDBECC6C-875D-45A7-8C53-7A0C454A5CC0}" type="pres">
      <dgm:prSet presAssocID="{9D600E99-718B-4901-B323-512BD10463EB}" presName="parTx" presStyleLbl="revTx" presStyleIdx="3" presStyleCnt="4">
        <dgm:presLayoutVars>
          <dgm:chMax val="0"/>
          <dgm:chPref val="0"/>
        </dgm:presLayoutVars>
      </dgm:prSet>
      <dgm:spPr/>
    </dgm:pt>
  </dgm:ptLst>
  <dgm:cxnLst>
    <dgm:cxn modelId="{79A71102-1691-41A1-833F-67BE72CA070D}" srcId="{39D2B8AB-FDA3-4F6A-9F71-E56EBA08D03E}" destId="{9D600E99-718B-4901-B323-512BD10463EB}" srcOrd="3" destOrd="0" parTransId="{B1929366-B2F0-4D55-A056-7A8F6B49F553}" sibTransId="{87195C5A-F1E1-48E4-BAE0-B485CBB8A550}"/>
    <dgm:cxn modelId="{CB63CC03-BFD7-48B5-99E2-B01F428EE0D4}" type="presOf" srcId="{39D2B8AB-FDA3-4F6A-9F71-E56EBA08D03E}" destId="{E871FC59-2EAF-4829-9140-33E1A9CD1354}" srcOrd="0" destOrd="0" presId="urn:microsoft.com/office/officeart/2018/2/layout/IconVerticalSolidList"/>
    <dgm:cxn modelId="{9989FC13-A151-4F72-9AB6-14AB30F330FB}" srcId="{39D2B8AB-FDA3-4F6A-9F71-E56EBA08D03E}" destId="{8ADE8FEA-1E33-4EC7-99E0-AEFD551A6E25}" srcOrd="2" destOrd="0" parTransId="{8D36F535-105E-4300-93C3-6E4EE6CC4F4F}" sibTransId="{9859D9EA-C935-424F-80BB-22BCFB7AE278}"/>
    <dgm:cxn modelId="{5733322B-B942-4B49-892F-3ED548E74D8E}" srcId="{39D2B8AB-FDA3-4F6A-9F71-E56EBA08D03E}" destId="{9FC8DA77-5B60-477C-B35F-DCC98BAED09A}" srcOrd="1" destOrd="0" parTransId="{167E6C7A-F62D-45F1-9955-1812472932DC}" sibTransId="{FA948C60-7E18-44DD-A6A3-E8644E06759B}"/>
    <dgm:cxn modelId="{D2CA3B3E-C0D1-4D9A-B048-8AF48C94A7D3}" type="presOf" srcId="{9FC8DA77-5B60-477C-B35F-DCC98BAED09A}" destId="{DA3D448A-8C5F-4B00-98EE-3FB276E18FC9}" srcOrd="0" destOrd="0" presId="urn:microsoft.com/office/officeart/2018/2/layout/IconVerticalSolidList"/>
    <dgm:cxn modelId="{F1524B5A-3A18-47E6-82FF-F5116899ABE5}" type="presOf" srcId="{8ADE8FEA-1E33-4EC7-99E0-AEFD551A6E25}" destId="{F296D51A-3307-4C51-AFA9-B6FB1656CE93}" srcOrd="0" destOrd="0" presId="urn:microsoft.com/office/officeart/2018/2/layout/IconVerticalSolidList"/>
    <dgm:cxn modelId="{DBC601A0-9EE0-4725-A322-59A4239B4892}" srcId="{39D2B8AB-FDA3-4F6A-9F71-E56EBA08D03E}" destId="{C7E748E2-6D7D-4DCC-95F3-E46B44CBA633}" srcOrd="0" destOrd="0" parTransId="{F27A7E05-27DC-4632-952B-6F5799C9E634}" sibTransId="{D576A1C1-D31D-499C-9409-27F606D22BC4}"/>
    <dgm:cxn modelId="{59C03FCF-6563-4C32-920B-91D02757787E}" type="presOf" srcId="{9D600E99-718B-4901-B323-512BD10463EB}" destId="{EDBECC6C-875D-45A7-8C53-7A0C454A5CC0}" srcOrd="0" destOrd="0" presId="urn:microsoft.com/office/officeart/2018/2/layout/IconVerticalSolidList"/>
    <dgm:cxn modelId="{2CEB4BFD-2F44-4FA6-8A25-466C8D26A6CE}" type="presOf" srcId="{C7E748E2-6D7D-4DCC-95F3-E46B44CBA633}" destId="{CDDAE7ED-3E28-4406-B2EE-028159239A1F}" srcOrd="0" destOrd="0" presId="urn:microsoft.com/office/officeart/2018/2/layout/IconVerticalSolidList"/>
    <dgm:cxn modelId="{3B5AB3B3-E279-48BB-88ED-AB4835A90B24}" type="presParOf" srcId="{E871FC59-2EAF-4829-9140-33E1A9CD1354}" destId="{274558A3-03B5-48E3-96B8-322E2BB276FA}" srcOrd="0" destOrd="0" presId="urn:microsoft.com/office/officeart/2018/2/layout/IconVerticalSolidList"/>
    <dgm:cxn modelId="{50CA1301-8B89-4554-B87A-813C1EA49464}" type="presParOf" srcId="{274558A3-03B5-48E3-96B8-322E2BB276FA}" destId="{BB421D48-46FB-47BE-803B-FF3A2F8C575B}" srcOrd="0" destOrd="0" presId="urn:microsoft.com/office/officeart/2018/2/layout/IconVerticalSolidList"/>
    <dgm:cxn modelId="{AF91E86E-69D2-46D3-84E1-468B0B7D85C4}" type="presParOf" srcId="{274558A3-03B5-48E3-96B8-322E2BB276FA}" destId="{A06A4FF3-5715-48C2-A72F-4A4A5401F363}" srcOrd="1" destOrd="0" presId="urn:microsoft.com/office/officeart/2018/2/layout/IconVerticalSolidList"/>
    <dgm:cxn modelId="{F6D57B93-FD01-46AB-84F4-6687CACBF2A7}" type="presParOf" srcId="{274558A3-03B5-48E3-96B8-322E2BB276FA}" destId="{55D53A2D-20C2-48D3-B9CC-2172FEAC2053}" srcOrd="2" destOrd="0" presId="urn:microsoft.com/office/officeart/2018/2/layout/IconVerticalSolidList"/>
    <dgm:cxn modelId="{893A9529-4DB1-44C1-8494-4153C987F379}" type="presParOf" srcId="{274558A3-03B5-48E3-96B8-322E2BB276FA}" destId="{CDDAE7ED-3E28-4406-B2EE-028159239A1F}" srcOrd="3" destOrd="0" presId="urn:microsoft.com/office/officeart/2018/2/layout/IconVerticalSolidList"/>
    <dgm:cxn modelId="{C81BBBCB-3917-4FA3-81E1-3A21DFD31C38}" type="presParOf" srcId="{E871FC59-2EAF-4829-9140-33E1A9CD1354}" destId="{1DC43A60-758F-4F2F-A2A2-3F68D0936F63}" srcOrd="1" destOrd="0" presId="urn:microsoft.com/office/officeart/2018/2/layout/IconVerticalSolidList"/>
    <dgm:cxn modelId="{ED277E06-9637-4C57-917A-60F5A5C81291}" type="presParOf" srcId="{E871FC59-2EAF-4829-9140-33E1A9CD1354}" destId="{94166348-8D2C-4709-9556-BA0B2B2C03CD}" srcOrd="2" destOrd="0" presId="urn:microsoft.com/office/officeart/2018/2/layout/IconVerticalSolidList"/>
    <dgm:cxn modelId="{5BE8F4FA-F749-4BE8-AB04-C7AC48FB7FE1}" type="presParOf" srcId="{94166348-8D2C-4709-9556-BA0B2B2C03CD}" destId="{C2630561-B31C-4403-812D-225D2FB26B18}" srcOrd="0" destOrd="0" presId="urn:microsoft.com/office/officeart/2018/2/layout/IconVerticalSolidList"/>
    <dgm:cxn modelId="{CB41AB34-12BE-482C-B877-111B7FDC47E2}" type="presParOf" srcId="{94166348-8D2C-4709-9556-BA0B2B2C03CD}" destId="{1A1F3DC7-8839-4FB3-8137-03D18123A6E2}" srcOrd="1" destOrd="0" presId="urn:microsoft.com/office/officeart/2018/2/layout/IconVerticalSolidList"/>
    <dgm:cxn modelId="{6A435329-0CB4-411C-BEB0-28513D138D83}" type="presParOf" srcId="{94166348-8D2C-4709-9556-BA0B2B2C03CD}" destId="{81286276-B1E3-498F-83D9-04A2CE5D6092}" srcOrd="2" destOrd="0" presId="urn:microsoft.com/office/officeart/2018/2/layout/IconVerticalSolidList"/>
    <dgm:cxn modelId="{D0385FCC-A0E2-4A7B-A5F5-D49B8D560B49}" type="presParOf" srcId="{94166348-8D2C-4709-9556-BA0B2B2C03CD}" destId="{DA3D448A-8C5F-4B00-98EE-3FB276E18FC9}" srcOrd="3" destOrd="0" presId="urn:microsoft.com/office/officeart/2018/2/layout/IconVerticalSolidList"/>
    <dgm:cxn modelId="{2D86DE5E-C4CA-4BA3-AE1F-EF7C3E7CAD3F}" type="presParOf" srcId="{E871FC59-2EAF-4829-9140-33E1A9CD1354}" destId="{89698748-C10D-4195-9CF3-FCDAAD0E7B08}" srcOrd="3" destOrd="0" presId="urn:microsoft.com/office/officeart/2018/2/layout/IconVerticalSolidList"/>
    <dgm:cxn modelId="{121B1FC6-FBA0-440E-876D-D53FF6C211AC}" type="presParOf" srcId="{E871FC59-2EAF-4829-9140-33E1A9CD1354}" destId="{780013F2-07C3-4069-9D18-EC2DFA04699F}" srcOrd="4" destOrd="0" presId="urn:microsoft.com/office/officeart/2018/2/layout/IconVerticalSolidList"/>
    <dgm:cxn modelId="{6375E617-925D-460C-92FD-7EB651BBA3FB}" type="presParOf" srcId="{780013F2-07C3-4069-9D18-EC2DFA04699F}" destId="{F8A46AF7-3510-4929-AB98-4634C3C596E7}" srcOrd="0" destOrd="0" presId="urn:microsoft.com/office/officeart/2018/2/layout/IconVerticalSolidList"/>
    <dgm:cxn modelId="{B57AD736-EFFE-4B1F-9233-0DE0FB38687C}" type="presParOf" srcId="{780013F2-07C3-4069-9D18-EC2DFA04699F}" destId="{F92FE712-4AB6-4691-8411-86620CC75947}" srcOrd="1" destOrd="0" presId="urn:microsoft.com/office/officeart/2018/2/layout/IconVerticalSolidList"/>
    <dgm:cxn modelId="{34A674B2-D72B-416E-A5D0-92C99582A863}" type="presParOf" srcId="{780013F2-07C3-4069-9D18-EC2DFA04699F}" destId="{D2F8573A-B0A7-4A0E-BD18-29856CA5697D}" srcOrd="2" destOrd="0" presId="urn:microsoft.com/office/officeart/2018/2/layout/IconVerticalSolidList"/>
    <dgm:cxn modelId="{046BCD8A-9A2D-42E0-8D63-284A9A35DC10}" type="presParOf" srcId="{780013F2-07C3-4069-9D18-EC2DFA04699F}" destId="{F296D51A-3307-4C51-AFA9-B6FB1656CE93}" srcOrd="3" destOrd="0" presId="urn:microsoft.com/office/officeart/2018/2/layout/IconVerticalSolidList"/>
    <dgm:cxn modelId="{C499A359-7E74-4037-B532-F1CE170C30C5}" type="presParOf" srcId="{E871FC59-2EAF-4829-9140-33E1A9CD1354}" destId="{BC0F8B22-041A-40F8-99FB-77439556C841}" srcOrd="5" destOrd="0" presId="urn:microsoft.com/office/officeart/2018/2/layout/IconVerticalSolidList"/>
    <dgm:cxn modelId="{C79F862A-4A27-4FD0-B850-05C057B8336E}" type="presParOf" srcId="{E871FC59-2EAF-4829-9140-33E1A9CD1354}" destId="{C7F96828-7859-434D-A17E-3D18644F87DD}" srcOrd="6" destOrd="0" presId="urn:microsoft.com/office/officeart/2018/2/layout/IconVerticalSolidList"/>
    <dgm:cxn modelId="{F8BA7024-B304-4B28-B25D-1E24BEB43BF2}" type="presParOf" srcId="{C7F96828-7859-434D-A17E-3D18644F87DD}" destId="{D2EC4A14-AB07-466B-814B-D7F350E9F693}" srcOrd="0" destOrd="0" presId="urn:microsoft.com/office/officeart/2018/2/layout/IconVerticalSolidList"/>
    <dgm:cxn modelId="{13699C13-7715-4D8D-AC67-26F12B1E9BA8}" type="presParOf" srcId="{C7F96828-7859-434D-A17E-3D18644F87DD}" destId="{C51628DA-1C93-4B77-8463-9A1A20BCA160}" srcOrd="1" destOrd="0" presId="urn:microsoft.com/office/officeart/2018/2/layout/IconVerticalSolidList"/>
    <dgm:cxn modelId="{CDF54B71-0ED3-4E98-B19A-A4D9DA8DF6B2}" type="presParOf" srcId="{C7F96828-7859-434D-A17E-3D18644F87DD}" destId="{73CEBA6B-AC80-48B9-B77E-E4EAE4D77CC2}" srcOrd="2" destOrd="0" presId="urn:microsoft.com/office/officeart/2018/2/layout/IconVerticalSolidList"/>
    <dgm:cxn modelId="{683D3EEB-38CA-4B39-A174-891155375EC4}" type="presParOf" srcId="{C7F96828-7859-434D-A17E-3D18644F87DD}" destId="{EDBECC6C-875D-45A7-8C53-7A0C454A5C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DE8945-21B5-4CCE-8164-520D634F486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12C9FB6-9FFF-47F7-8421-8B68AEC04B01}">
      <dgm:prSet/>
      <dgm:spPr/>
      <dgm:t>
        <a:bodyPr/>
        <a:lstStyle/>
        <a:p>
          <a:pPr>
            <a:lnSpc>
              <a:spcPct val="100000"/>
            </a:lnSpc>
          </a:pPr>
          <a:r>
            <a:rPr lang="en-GB"/>
            <a:t>Implementation: Launch e-commerce platform within 12 months.</a:t>
          </a:r>
          <a:endParaRPr lang="en-US"/>
        </a:p>
      </dgm:t>
    </dgm:pt>
    <dgm:pt modelId="{C91DACAC-53DA-4466-AE11-4F08CF74CB3B}" type="parTrans" cxnId="{6DE9702A-1F26-4EB8-9468-18CB6723A13C}">
      <dgm:prSet/>
      <dgm:spPr/>
      <dgm:t>
        <a:bodyPr/>
        <a:lstStyle/>
        <a:p>
          <a:endParaRPr lang="en-US"/>
        </a:p>
      </dgm:t>
    </dgm:pt>
    <dgm:pt modelId="{50AA95E3-51ED-4310-AB69-F9F86CDAC942}" type="sibTrans" cxnId="{6DE9702A-1F26-4EB8-9468-18CB6723A13C}">
      <dgm:prSet/>
      <dgm:spPr/>
      <dgm:t>
        <a:bodyPr/>
        <a:lstStyle/>
        <a:p>
          <a:endParaRPr lang="en-US"/>
        </a:p>
      </dgm:t>
    </dgm:pt>
    <dgm:pt modelId="{A9FCF4EC-0E31-45BE-91F7-33FCF8D5AD5B}">
      <dgm:prSet/>
      <dgm:spPr/>
      <dgm:t>
        <a:bodyPr/>
        <a:lstStyle/>
        <a:p>
          <a:pPr>
            <a:lnSpc>
              <a:spcPct val="100000"/>
            </a:lnSpc>
          </a:pPr>
          <a:r>
            <a:rPr lang="en-GB"/>
            <a:t>Monitoring: Quarterly performance reviews.</a:t>
          </a:r>
          <a:endParaRPr lang="en-US"/>
        </a:p>
      </dgm:t>
    </dgm:pt>
    <dgm:pt modelId="{83F3C3E9-A3F2-4DFC-9883-13D1215FB4F1}" type="parTrans" cxnId="{73A300B0-40F3-43AF-9386-63E214C6E189}">
      <dgm:prSet/>
      <dgm:spPr/>
      <dgm:t>
        <a:bodyPr/>
        <a:lstStyle/>
        <a:p>
          <a:endParaRPr lang="en-US"/>
        </a:p>
      </dgm:t>
    </dgm:pt>
    <dgm:pt modelId="{885A160C-6E2D-433B-8F47-B20E6D560E90}" type="sibTrans" cxnId="{73A300B0-40F3-43AF-9386-63E214C6E189}">
      <dgm:prSet/>
      <dgm:spPr/>
      <dgm:t>
        <a:bodyPr/>
        <a:lstStyle/>
        <a:p>
          <a:endParaRPr lang="en-US"/>
        </a:p>
      </dgm:t>
    </dgm:pt>
    <dgm:pt modelId="{2D9CDBEA-B5EF-4A30-A65A-D60BEFE602C9}">
      <dgm:prSet/>
      <dgm:spPr/>
      <dgm:t>
        <a:bodyPr/>
        <a:lstStyle/>
        <a:p>
          <a:pPr>
            <a:lnSpc>
              <a:spcPct val="100000"/>
            </a:lnSpc>
          </a:pPr>
          <a:r>
            <a:rPr lang="en-GB"/>
            <a:t>Communication: Stakeholder updates via monthly newsletters and annual meetings.</a:t>
          </a:r>
          <a:endParaRPr lang="en-US"/>
        </a:p>
      </dgm:t>
    </dgm:pt>
    <dgm:pt modelId="{D45EDCFE-F5A3-4569-A293-AD4894FC9C52}" type="parTrans" cxnId="{CB5A32FA-AA6C-4771-870D-CFF1CC024E51}">
      <dgm:prSet/>
      <dgm:spPr/>
      <dgm:t>
        <a:bodyPr/>
        <a:lstStyle/>
        <a:p>
          <a:endParaRPr lang="en-US"/>
        </a:p>
      </dgm:t>
    </dgm:pt>
    <dgm:pt modelId="{EDD7FD69-1A50-4F54-9D41-3909279B7C0B}" type="sibTrans" cxnId="{CB5A32FA-AA6C-4771-870D-CFF1CC024E51}">
      <dgm:prSet/>
      <dgm:spPr/>
      <dgm:t>
        <a:bodyPr/>
        <a:lstStyle/>
        <a:p>
          <a:endParaRPr lang="en-US"/>
        </a:p>
      </dgm:t>
    </dgm:pt>
    <dgm:pt modelId="{1D961D5E-27C7-4D2D-83D1-BA6DA352A74F}" type="pres">
      <dgm:prSet presAssocID="{E9DE8945-21B5-4CCE-8164-520D634F486C}" presName="root" presStyleCnt="0">
        <dgm:presLayoutVars>
          <dgm:dir/>
          <dgm:resizeHandles val="exact"/>
        </dgm:presLayoutVars>
      </dgm:prSet>
      <dgm:spPr/>
    </dgm:pt>
    <dgm:pt modelId="{F6A93EE5-E421-4E78-BA95-707842964899}" type="pres">
      <dgm:prSet presAssocID="{312C9FB6-9FFF-47F7-8421-8B68AEC04B01}" presName="compNode" presStyleCnt="0"/>
      <dgm:spPr/>
    </dgm:pt>
    <dgm:pt modelId="{EA7C372D-4D1F-4CCE-8B15-D72B15A4F130}" type="pres">
      <dgm:prSet presAssocID="{312C9FB6-9FFF-47F7-8421-8B68AEC04B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t Air Balloon"/>
        </a:ext>
      </dgm:extLst>
    </dgm:pt>
    <dgm:pt modelId="{5333ECF5-865F-4B4E-B70D-A0592A6D5EA0}" type="pres">
      <dgm:prSet presAssocID="{312C9FB6-9FFF-47F7-8421-8B68AEC04B01}" presName="spaceRect" presStyleCnt="0"/>
      <dgm:spPr/>
    </dgm:pt>
    <dgm:pt modelId="{56372966-3ED0-4292-BCF2-17F83E4BA70A}" type="pres">
      <dgm:prSet presAssocID="{312C9FB6-9FFF-47F7-8421-8B68AEC04B01}" presName="textRect" presStyleLbl="revTx" presStyleIdx="0" presStyleCnt="3">
        <dgm:presLayoutVars>
          <dgm:chMax val="1"/>
          <dgm:chPref val="1"/>
        </dgm:presLayoutVars>
      </dgm:prSet>
      <dgm:spPr/>
    </dgm:pt>
    <dgm:pt modelId="{E807F879-EC16-4635-8DBF-81EE2BD7E8AE}" type="pres">
      <dgm:prSet presAssocID="{50AA95E3-51ED-4310-AB69-F9F86CDAC942}" presName="sibTrans" presStyleCnt="0"/>
      <dgm:spPr/>
    </dgm:pt>
    <dgm:pt modelId="{12DFB514-0592-49CF-9657-72D1D1D0F5E3}" type="pres">
      <dgm:prSet presAssocID="{A9FCF4EC-0E31-45BE-91F7-33FCF8D5AD5B}" presName="compNode" presStyleCnt="0"/>
      <dgm:spPr/>
    </dgm:pt>
    <dgm:pt modelId="{B48C3840-ECFA-47FC-9C69-6E60B7B78110}" type="pres">
      <dgm:prSet presAssocID="{A9FCF4EC-0E31-45BE-91F7-33FCF8D5AD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beat"/>
        </a:ext>
      </dgm:extLst>
    </dgm:pt>
    <dgm:pt modelId="{565D7545-3D7C-45E8-A801-2BB8E91C01C7}" type="pres">
      <dgm:prSet presAssocID="{A9FCF4EC-0E31-45BE-91F7-33FCF8D5AD5B}" presName="spaceRect" presStyleCnt="0"/>
      <dgm:spPr/>
    </dgm:pt>
    <dgm:pt modelId="{2C4C6D77-4946-4355-B394-40A2A9412E62}" type="pres">
      <dgm:prSet presAssocID="{A9FCF4EC-0E31-45BE-91F7-33FCF8D5AD5B}" presName="textRect" presStyleLbl="revTx" presStyleIdx="1" presStyleCnt="3">
        <dgm:presLayoutVars>
          <dgm:chMax val="1"/>
          <dgm:chPref val="1"/>
        </dgm:presLayoutVars>
      </dgm:prSet>
      <dgm:spPr/>
    </dgm:pt>
    <dgm:pt modelId="{906D6AE5-45D5-45B6-9EFD-A953148EEB19}" type="pres">
      <dgm:prSet presAssocID="{885A160C-6E2D-433B-8F47-B20E6D560E90}" presName="sibTrans" presStyleCnt="0"/>
      <dgm:spPr/>
    </dgm:pt>
    <dgm:pt modelId="{F806AF10-47A6-4DFB-8730-BB78101B215D}" type="pres">
      <dgm:prSet presAssocID="{2D9CDBEA-B5EF-4A30-A65A-D60BEFE602C9}" presName="compNode" presStyleCnt="0"/>
      <dgm:spPr/>
    </dgm:pt>
    <dgm:pt modelId="{2C03AC49-E5DE-4375-961D-8C7A721BD576}" type="pres">
      <dgm:prSet presAssocID="{2D9CDBEA-B5EF-4A30-A65A-D60BEFE602C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7A430C57-73E6-47EE-BC8A-804FE834C567}" type="pres">
      <dgm:prSet presAssocID="{2D9CDBEA-B5EF-4A30-A65A-D60BEFE602C9}" presName="spaceRect" presStyleCnt="0"/>
      <dgm:spPr/>
    </dgm:pt>
    <dgm:pt modelId="{6E48F301-A9F4-4005-89D4-DAE25DA3DE53}" type="pres">
      <dgm:prSet presAssocID="{2D9CDBEA-B5EF-4A30-A65A-D60BEFE602C9}" presName="textRect" presStyleLbl="revTx" presStyleIdx="2" presStyleCnt="3">
        <dgm:presLayoutVars>
          <dgm:chMax val="1"/>
          <dgm:chPref val="1"/>
        </dgm:presLayoutVars>
      </dgm:prSet>
      <dgm:spPr/>
    </dgm:pt>
  </dgm:ptLst>
  <dgm:cxnLst>
    <dgm:cxn modelId="{2BCEDC22-8E46-412C-8308-945F788EEFA0}" type="presOf" srcId="{A9FCF4EC-0E31-45BE-91F7-33FCF8D5AD5B}" destId="{2C4C6D77-4946-4355-B394-40A2A9412E62}" srcOrd="0" destOrd="0" presId="urn:microsoft.com/office/officeart/2018/2/layout/IconLabelList"/>
    <dgm:cxn modelId="{6DE9702A-1F26-4EB8-9468-18CB6723A13C}" srcId="{E9DE8945-21B5-4CCE-8164-520D634F486C}" destId="{312C9FB6-9FFF-47F7-8421-8B68AEC04B01}" srcOrd="0" destOrd="0" parTransId="{C91DACAC-53DA-4466-AE11-4F08CF74CB3B}" sibTransId="{50AA95E3-51ED-4310-AB69-F9F86CDAC942}"/>
    <dgm:cxn modelId="{F7B87C37-B03A-48EE-ABD4-AD76725A70A4}" type="presOf" srcId="{2D9CDBEA-B5EF-4A30-A65A-D60BEFE602C9}" destId="{6E48F301-A9F4-4005-89D4-DAE25DA3DE53}" srcOrd="0" destOrd="0" presId="urn:microsoft.com/office/officeart/2018/2/layout/IconLabelList"/>
    <dgm:cxn modelId="{73A300B0-40F3-43AF-9386-63E214C6E189}" srcId="{E9DE8945-21B5-4CCE-8164-520D634F486C}" destId="{A9FCF4EC-0E31-45BE-91F7-33FCF8D5AD5B}" srcOrd="1" destOrd="0" parTransId="{83F3C3E9-A3F2-4DFC-9883-13D1215FB4F1}" sibTransId="{885A160C-6E2D-433B-8F47-B20E6D560E90}"/>
    <dgm:cxn modelId="{4E9F3BD0-2AA0-429F-A8A4-170DCE3F66C6}" type="presOf" srcId="{312C9FB6-9FFF-47F7-8421-8B68AEC04B01}" destId="{56372966-3ED0-4292-BCF2-17F83E4BA70A}" srcOrd="0" destOrd="0" presId="urn:microsoft.com/office/officeart/2018/2/layout/IconLabelList"/>
    <dgm:cxn modelId="{74F5B9E2-817E-4CC8-BED3-78CEC07B6A0C}" type="presOf" srcId="{E9DE8945-21B5-4CCE-8164-520D634F486C}" destId="{1D961D5E-27C7-4D2D-83D1-BA6DA352A74F}" srcOrd="0" destOrd="0" presId="urn:microsoft.com/office/officeart/2018/2/layout/IconLabelList"/>
    <dgm:cxn modelId="{CB5A32FA-AA6C-4771-870D-CFF1CC024E51}" srcId="{E9DE8945-21B5-4CCE-8164-520D634F486C}" destId="{2D9CDBEA-B5EF-4A30-A65A-D60BEFE602C9}" srcOrd="2" destOrd="0" parTransId="{D45EDCFE-F5A3-4569-A293-AD4894FC9C52}" sibTransId="{EDD7FD69-1A50-4F54-9D41-3909279B7C0B}"/>
    <dgm:cxn modelId="{ADDAEDEF-3865-4A0F-BE56-40B9E4C8AB36}" type="presParOf" srcId="{1D961D5E-27C7-4D2D-83D1-BA6DA352A74F}" destId="{F6A93EE5-E421-4E78-BA95-707842964899}" srcOrd="0" destOrd="0" presId="urn:microsoft.com/office/officeart/2018/2/layout/IconLabelList"/>
    <dgm:cxn modelId="{0C563CBD-9F2A-4761-9A86-948B34C25E62}" type="presParOf" srcId="{F6A93EE5-E421-4E78-BA95-707842964899}" destId="{EA7C372D-4D1F-4CCE-8B15-D72B15A4F130}" srcOrd="0" destOrd="0" presId="urn:microsoft.com/office/officeart/2018/2/layout/IconLabelList"/>
    <dgm:cxn modelId="{327EF503-0EF8-4BB1-B0B4-E2321EAD76FA}" type="presParOf" srcId="{F6A93EE5-E421-4E78-BA95-707842964899}" destId="{5333ECF5-865F-4B4E-B70D-A0592A6D5EA0}" srcOrd="1" destOrd="0" presId="urn:microsoft.com/office/officeart/2018/2/layout/IconLabelList"/>
    <dgm:cxn modelId="{FD525D6F-04EA-4818-8107-B39904A72D3B}" type="presParOf" srcId="{F6A93EE5-E421-4E78-BA95-707842964899}" destId="{56372966-3ED0-4292-BCF2-17F83E4BA70A}" srcOrd="2" destOrd="0" presId="urn:microsoft.com/office/officeart/2018/2/layout/IconLabelList"/>
    <dgm:cxn modelId="{46392623-B85A-45F6-9267-A2B5DBAC8EE0}" type="presParOf" srcId="{1D961D5E-27C7-4D2D-83D1-BA6DA352A74F}" destId="{E807F879-EC16-4635-8DBF-81EE2BD7E8AE}" srcOrd="1" destOrd="0" presId="urn:microsoft.com/office/officeart/2018/2/layout/IconLabelList"/>
    <dgm:cxn modelId="{83C04698-675F-4049-A864-E0FAEF28B67E}" type="presParOf" srcId="{1D961D5E-27C7-4D2D-83D1-BA6DA352A74F}" destId="{12DFB514-0592-49CF-9657-72D1D1D0F5E3}" srcOrd="2" destOrd="0" presId="urn:microsoft.com/office/officeart/2018/2/layout/IconLabelList"/>
    <dgm:cxn modelId="{391CC6F0-58A9-4835-8559-98E50E8BE682}" type="presParOf" srcId="{12DFB514-0592-49CF-9657-72D1D1D0F5E3}" destId="{B48C3840-ECFA-47FC-9C69-6E60B7B78110}" srcOrd="0" destOrd="0" presId="urn:microsoft.com/office/officeart/2018/2/layout/IconLabelList"/>
    <dgm:cxn modelId="{8CAB6A84-79AE-4870-AF50-C0850B230F1E}" type="presParOf" srcId="{12DFB514-0592-49CF-9657-72D1D1D0F5E3}" destId="{565D7545-3D7C-45E8-A801-2BB8E91C01C7}" srcOrd="1" destOrd="0" presId="urn:microsoft.com/office/officeart/2018/2/layout/IconLabelList"/>
    <dgm:cxn modelId="{E98D2838-C8EA-457F-8F5F-4A2F73D4873F}" type="presParOf" srcId="{12DFB514-0592-49CF-9657-72D1D1D0F5E3}" destId="{2C4C6D77-4946-4355-B394-40A2A9412E62}" srcOrd="2" destOrd="0" presId="urn:microsoft.com/office/officeart/2018/2/layout/IconLabelList"/>
    <dgm:cxn modelId="{6C4FAB58-9D5E-4533-AD95-1EF36647B96D}" type="presParOf" srcId="{1D961D5E-27C7-4D2D-83D1-BA6DA352A74F}" destId="{906D6AE5-45D5-45B6-9EFD-A953148EEB19}" srcOrd="3" destOrd="0" presId="urn:microsoft.com/office/officeart/2018/2/layout/IconLabelList"/>
    <dgm:cxn modelId="{288F12FF-A73F-4BD9-A6AF-38AF658F9FE2}" type="presParOf" srcId="{1D961D5E-27C7-4D2D-83D1-BA6DA352A74F}" destId="{F806AF10-47A6-4DFB-8730-BB78101B215D}" srcOrd="4" destOrd="0" presId="urn:microsoft.com/office/officeart/2018/2/layout/IconLabelList"/>
    <dgm:cxn modelId="{D0B92627-7EB9-4B6E-8E38-4B840EBEB32B}" type="presParOf" srcId="{F806AF10-47A6-4DFB-8730-BB78101B215D}" destId="{2C03AC49-E5DE-4375-961D-8C7A721BD576}" srcOrd="0" destOrd="0" presId="urn:microsoft.com/office/officeart/2018/2/layout/IconLabelList"/>
    <dgm:cxn modelId="{365D5373-06BC-49EF-93EF-D90F899F1FBB}" type="presParOf" srcId="{F806AF10-47A6-4DFB-8730-BB78101B215D}" destId="{7A430C57-73E6-47EE-BC8A-804FE834C567}" srcOrd="1" destOrd="0" presId="urn:microsoft.com/office/officeart/2018/2/layout/IconLabelList"/>
    <dgm:cxn modelId="{AB786BAF-5100-47F7-ADF0-DA69310F26A5}" type="presParOf" srcId="{F806AF10-47A6-4DFB-8730-BB78101B215D}" destId="{6E48F301-A9F4-4005-89D4-DAE25DA3DE5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21D48-46FB-47BE-803B-FF3A2F8C575B}">
      <dsp:nvSpPr>
        <dsp:cNvPr id="0" name=""/>
        <dsp:cNvSpPr/>
      </dsp:nvSpPr>
      <dsp:spPr>
        <a:xfrm>
          <a:off x="0" y="1377"/>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A4FF3-5715-48C2-A72F-4A4A5401F363}">
      <dsp:nvSpPr>
        <dsp:cNvPr id="0" name=""/>
        <dsp:cNvSpPr/>
      </dsp:nvSpPr>
      <dsp:spPr>
        <a:xfrm>
          <a:off x="211188" y="158459"/>
          <a:ext cx="383978" cy="3839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DAE7ED-3E28-4406-B2EE-028159239A1F}">
      <dsp:nvSpPr>
        <dsp:cNvPr id="0" name=""/>
        <dsp:cNvSpPr/>
      </dsp:nvSpPr>
      <dsp:spPr>
        <a:xfrm>
          <a:off x="806355" y="1377"/>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Digital Transformation: Invest in e-commerce to capture online market growth.</a:t>
          </a:r>
          <a:endParaRPr lang="en-US" sz="1800" kern="1200"/>
        </a:p>
      </dsp:txBody>
      <dsp:txXfrm>
        <a:off x="806355" y="1377"/>
        <a:ext cx="8794840" cy="698143"/>
      </dsp:txXfrm>
    </dsp:sp>
    <dsp:sp modelId="{C2630561-B31C-4403-812D-225D2FB26B18}">
      <dsp:nvSpPr>
        <dsp:cNvPr id="0" name=""/>
        <dsp:cNvSpPr/>
      </dsp:nvSpPr>
      <dsp:spPr>
        <a:xfrm>
          <a:off x="0" y="874056"/>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1F3DC7-8839-4FB3-8137-03D18123A6E2}">
      <dsp:nvSpPr>
        <dsp:cNvPr id="0" name=""/>
        <dsp:cNvSpPr/>
      </dsp:nvSpPr>
      <dsp:spPr>
        <a:xfrm>
          <a:off x="211188" y="1031138"/>
          <a:ext cx="383978" cy="3839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D448A-8C5F-4B00-98EE-3FB276E18FC9}">
      <dsp:nvSpPr>
        <dsp:cNvPr id="0" name=""/>
        <dsp:cNvSpPr/>
      </dsp:nvSpPr>
      <dsp:spPr>
        <a:xfrm>
          <a:off x="806355" y="874056"/>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Operational Efficiency: Implement cost-cutting and process optimization strategies.</a:t>
          </a:r>
          <a:endParaRPr lang="en-US" sz="1800" kern="1200"/>
        </a:p>
      </dsp:txBody>
      <dsp:txXfrm>
        <a:off x="806355" y="874056"/>
        <a:ext cx="8794840" cy="698143"/>
      </dsp:txXfrm>
    </dsp:sp>
    <dsp:sp modelId="{F8A46AF7-3510-4929-AB98-4634C3C596E7}">
      <dsp:nvSpPr>
        <dsp:cNvPr id="0" name=""/>
        <dsp:cNvSpPr/>
      </dsp:nvSpPr>
      <dsp:spPr>
        <a:xfrm>
          <a:off x="0" y="1746735"/>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2FE712-4AB6-4691-8411-86620CC75947}">
      <dsp:nvSpPr>
        <dsp:cNvPr id="0" name=""/>
        <dsp:cNvSpPr/>
      </dsp:nvSpPr>
      <dsp:spPr>
        <a:xfrm>
          <a:off x="211188" y="1903818"/>
          <a:ext cx="383978" cy="3839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96D51A-3307-4C51-AFA9-B6FB1656CE93}">
      <dsp:nvSpPr>
        <dsp:cNvPr id="0" name=""/>
        <dsp:cNvSpPr/>
      </dsp:nvSpPr>
      <dsp:spPr>
        <a:xfrm>
          <a:off x="806355" y="1746735"/>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Market Diversification: Expand product lines to appeal to changing consumer trends(Hart, Doherty, &amp; Ellis‐Chadwick, 2000).</a:t>
          </a:r>
          <a:endParaRPr lang="en-US" sz="1800" kern="1200"/>
        </a:p>
      </dsp:txBody>
      <dsp:txXfrm>
        <a:off x="806355" y="1746735"/>
        <a:ext cx="8794840" cy="698143"/>
      </dsp:txXfrm>
    </dsp:sp>
    <dsp:sp modelId="{D2EC4A14-AB07-466B-814B-D7F350E9F693}">
      <dsp:nvSpPr>
        <dsp:cNvPr id="0" name=""/>
        <dsp:cNvSpPr/>
      </dsp:nvSpPr>
      <dsp:spPr>
        <a:xfrm>
          <a:off x="0" y="2619415"/>
          <a:ext cx="9601196" cy="6981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628DA-1C93-4B77-8463-9A1A20BCA160}">
      <dsp:nvSpPr>
        <dsp:cNvPr id="0" name=""/>
        <dsp:cNvSpPr/>
      </dsp:nvSpPr>
      <dsp:spPr>
        <a:xfrm>
          <a:off x="211188" y="2776497"/>
          <a:ext cx="383978" cy="3839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BECC6C-875D-45A7-8C53-7A0C454A5CC0}">
      <dsp:nvSpPr>
        <dsp:cNvPr id="0" name=""/>
        <dsp:cNvSpPr/>
      </dsp:nvSpPr>
      <dsp:spPr>
        <a:xfrm>
          <a:off x="806355" y="2619415"/>
          <a:ext cx="8794840" cy="698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87" tIns="73887" rIns="73887" bIns="73887" numCol="1" spcCol="1270" anchor="ctr" anchorCtr="0">
          <a:noAutofit/>
        </a:bodyPr>
        <a:lstStyle/>
        <a:p>
          <a:pPr marL="0" lvl="0" indent="0" algn="l" defTabSz="800100">
            <a:lnSpc>
              <a:spcPct val="100000"/>
            </a:lnSpc>
            <a:spcBef>
              <a:spcPct val="0"/>
            </a:spcBef>
            <a:spcAft>
              <a:spcPct val="35000"/>
            </a:spcAft>
            <a:buNone/>
          </a:pPr>
          <a:r>
            <a:rPr lang="en-GB" sz="1800" kern="1200"/>
            <a:t>Community Engagement: Strengthen brand loyalty through community involvement and sustainability initiatives.</a:t>
          </a:r>
          <a:endParaRPr lang="en-US" sz="1800" kern="1200"/>
        </a:p>
      </dsp:txBody>
      <dsp:txXfrm>
        <a:off x="806355" y="2619415"/>
        <a:ext cx="8794840" cy="698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7C372D-4D1F-4CCE-8B15-D72B15A4F130}">
      <dsp:nvSpPr>
        <dsp:cNvPr id="0" name=""/>
        <dsp:cNvSpPr/>
      </dsp:nvSpPr>
      <dsp:spPr>
        <a:xfrm>
          <a:off x="915388" y="501301"/>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372966-3ED0-4292-BCF2-17F83E4BA70A}">
      <dsp:nvSpPr>
        <dsp:cNvPr id="0" name=""/>
        <dsp:cNvSpPr/>
      </dsp:nvSpPr>
      <dsp:spPr>
        <a:xfrm>
          <a:off x="152222"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Implementation: Launch e-commerce platform within 12 months.</a:t>
          </a:r>
          <a:endParaRPr lang="en-US" sz="1600" kern="1200"/>
        </a:p>
      </dsp:txBody>
      <dsp:txXfrm>
        <a:off x="152222" y="2097634"/>
        <a:ext cx="2775149" cy="720000"/>
      </dsp:txXfrm>
    </dsp:sp>
    <dsp:sp modelId="{B48C3840-ECFA-47FC-9C69-6E60B7B78110}">
      <dsp:nvSpPr>
        <dsp:cNvPr id="0" name=""/>
        <dsp:cNvSpPr/>
      </dsp:nvSpPr>
      <dsp:spPr>
        <a:xfrm>
          <a:off x="4176189" y="501301"/>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4C6D77-4946-4355-B394-40A2A9412E62}">
      <dsp:nvSpPr>
        <dsp:cNvPr id="0" name=""/>
        <dsp:cNvSpPr/>
      </dsp:nvSpPr>
      <dsp:spPr>
        <a:xfrm>
          <a:off x="34130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Monitoring: Quarterly performance reviews.</a:t>
          </a:r>
          <a:endParaRPr lang="en-US" sz="1600" kern="1200"/>
        </a:p>
      </dsp:txBody>
      <dsp:txXfrm>
        <a:off x="3413023" y="2097634"/>
        <a:ext cx="2775149" cy="720000"/>
      </dsp:txXfrm>
    </dsp:sp>
    <dsp:sp modelId="{2C03AC49-E5DE-4375-961D-8C7A721BD576}">
      <dsp:nvSpPr>
        <dsp:cNvPr id="0" name=""/>
        <dsp:cNvSpPr/>
      </dsp:nvSpPr>
      <dsp:spPr>
        <a:xfrm>
          <a:off x="7436990" y="501301"/>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48F301-A9F4-4005-89D4-DAE25DA3DE53}">
      <dsp:nvSpPr>
        <dsp:cNvPr id="0" name=""/>
        <dsp:cNvSpPr/>
      </dsp:nvSpPr>
      <dsp:spPr>
        <a:xfrm>
          <a:off x="6673823" y="2097634"/>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Communication: Stakeholder updates via monthly newsletters and annual meetings.</a:t>
          </a:r>
          <a:endParaRPr lang="en-US" sz="1600" kern="1200"/>
        </a:p>
      </dsp:txBody>
      <dsp:txXfrm>
        <a:off x="6673823" y="2097634"/>
        <a:ext cx="277514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176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284704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8846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2044940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7356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5931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4354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8122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7713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93187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7246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2708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11624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12035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99048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103831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6768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3/10/2024</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11681003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heseus.fi/handle/10024/172488" TargetMode="External"/><Relationship Id="rId2" Type="http://schemas.openxmlformats.org/officeDocument/2006/relationships/hyperlink" Target="http://www.theseus.fi"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E6D60-FDF5-9DEC-9832-DEF0C07615D6}"/>
              </a:ext>
            </a:extLst>
          </p:cNvPr>
          <p:cNvSpPr>
            <a:spLocks noGrp="1"/>
          </p:cNvSpPr>
          <p:nvPr>
            <p:ph type="ctrTitle"/>
          </p:nvPr>
        </p:nvSpPr>
        <p:spPr/>
        <p:txBody>
          <a:bodyPr/>
          <a:lstStyle/>
          <a:p>
            <a:r>
              <a:rPr lang="en-GB"/>
              <a:t>Problem solving and innovation</a:t>
            </a:r>
          </a:p>
        </p:txBody>
      </p:sp>
      <p:sp>
        <p:nvSpPr>
          <p:cNvPr id="3" name="TextBox 2">
            <a:extLst>
              <a:ext uri="{FF2B5EF4-FFF2-40B4-BE49-F238E27FC236}">
                <a16:creationId xmlns:a16="http://schemas.microsoft.com/office/drawing/2014/main" id="{C6E155A0-8B33-5978-D391-B1B27F59DF34}"/>
              </a:ext>
            </a:extLst>
          </p:cNvPr>
          <p:cNvSpPr txBox="1"/>
          <p:nvPr/>
        </p:nvSpPr>
        <p:spPr>
          <a:xfrm>
            <a:off x="4289685" y="3739316"/>
            <a:ext cx="3612630" cy="1477328"/>
          </a:xfrm>
          <a:prstGeom prst="rect">
            <a:avLst/>
          </a:prstGeom>
          <a:noFill/>
        </p:spPr>
        <p:txBody>
          <a:bodyPr wrap="square" rtlCol="0">
            <a:spAutoFit/>
          </a:bodyPr>
          <a:lstStyle/>
          <a:p>
            <a:r>
              <a:rPr lang="en-GB"/>
              <a:t>Problem solving and Innovation</a:t>
            </a:r>
          </a:p>
          <a:p>
            <a:r>
              <a:rPr lang="en-GB"/>
              <a:t>BMSW4014</a:t>
            </a:r>
          </a:p>
          <a:p>
            <a:r>
              <a:rPr lang="en-GB"/>
              <a:t>Petrica Filip 2024879</a:t>
            </a:r>
          </a:p>
          <a:p>
            <a:r>
              <a:rPr lang="en-GB"/>
              <a:t>Elena-Fabiola Feraru 2210489</a:t>
            </a:r>
          </a:p>
          <a:p>
            <a:r>
              <a:rPr lang="en-GB"/>
              <a:t>Raif Ismail 2307864</a:t>
            </a:r>
            <a:endParaRPr lang="en-GB" dirty="0"/>
          </a:p>
        </p:txBody>
      </p:sp>
    </p:spTree>
    <p:extLst>
      <p:ext uri="{BB962C8B-B14F-4D97-AF65-F5344CB8AC3E}">
        <p14:creationId xmlns:p14="http://schemas.microsoft.com/office/powerpoint/2010/main" val="1836604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4447693-B16D-4DC2-9833-494128ACDED5}"/>
              </a:ext>
            </a:extLst>
          </p:cNvPr>
          <p:cNvSpPr>
            <a:spLocks noGrp="1"/>
          </p:cNvSpPr>
          <p:nvPr>
            <p:ph type="title"/>
          </p:nvPr>
        </p:nvSpPr>
        <p:spPr>
          <a:xfrm>
            <a:off x="7535825" y="982132"/>
            <a:ext cx="3360772" cy="1303867"/>
          </a:xfrm>
        </p:spPr>
        <p:txBody>
          <a:bodyPr>
            <a:normAutofit/>
          </a:bodyPr>
          <a:lstStyle/>
          <a:p>
            <a:pPr>
              <a:lnSpc>
                <a:spcPct val="90000"/>
              </a:lnSpc>
            </a:pPr>
            <a:r>
              <a:rPr lang="en-GB" sz="2800"/>
              <a:t>SWOT Analysis and Recommendations for Wilko</a:t>
            </a:r>
          </a:p>
        </p:txBody>
      </p:sp>
      <p:sp>
        <p:nvSpPr>
          <p:cNvPr id="31" name="Rectangle 30">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15B64F7-CFA6-6BAF-51EC-906BB7C5A277}"/>
              </a:ext>
            </a:extLst>
          </p:cNvPr>
          <p:cNvPicPr>
            <a:picLocks noChangeAspect="1"/>
          </p:cNvPicPr>
          <p:nvPr/>
        </p:nvPicPr>
        <p:blipFill rotWithShape="1">
          <a:blip r:embed="rId5"/>
          <a:srcRect t="9681" b="6054"/>
          <a:stretch/>
        </p:blipFill>
        <p:spPr>
          <a:xfrm>
            <a:off x="1412684" y="1410208"/>
            <a:ext cx="5242950" cy="3858780"/>
          </a:xfrm>
          <a:prstGeom prst="rect">
            <a:avLst/>
          </a:prstGeom>
        </p:spPr>
      </p:pic>
      <p:cxnSp>
        <p:nvCxnSpPr>
          <p:cNvPr id="32" name="Straight Connector 31">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365B7002-191F-50C1-AC53-E55D9734FE68}"/>
              </a:ext>
            </a:extLst>
          </p:cNvPr>
          <p:cNvSpPr txBox="1"/>
          <p:nvPr/>
        </p:nvSpPr>
        <p:spPr>
          <a:xfrm>
            <a:off x="8513905" y="2993464"/>
            <a:ext cx="1439056" cy="369332"/>
          </a:xfrm>
          <a:prstGeom prst="rect">
            <a:avLst/>
          </a:prstGeom>
          <a:noFill/>
        </p:spPr>
        <p:txBody>
          <a:bodyPr wrap="square" rtlCol="0">
            <a:spAutoFit/>
          </a:bodyPr>
          <a:lstStyle/>
          <a:p>
            <a:r>
              <a:rPr lang="en-GB" dirty="0" err="1"/>
              <a:t>Petrica</a:t>
            </a:r>
            <a:r>
              <a:rPr lang="en-GB" dirty="0"/>
              <a:t> Filip</a:t>
            </a:r>
          </a:p>
        </p:txBody>
      </p:sp>
    </p:spTree>
    <p:extLst>
      <p:ext uri="{BB962C8B-B14F-4D97-AF65-F5344CB8AC3E}">
        <p14:creationId xmlns:p14="http://schemas.microsoft.com/office/powerpoint/2010/main" val="1526614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74D02F65-12FC-5B95-6050-9034FCB377A6}"/>
              </a:ext>
            </a:extLst>
          </p:cNvPr>
          <p:cNvSpPr>
            <a:spLocks noGrp="1"/>
          </p:cNvSpPr>
          <p:nvPr>
            <p:ph type="title"/>
          </p:nvPr>
        </p:nvSpPr>
        <p:spPr>
          <a:xfrm>
            <a:off x="7535825" y="982132"/>
            <a:ext cx="3360772" cy="1303867"/>
          </a:xfrm>
        </p:spPr>
        <p:txBody>
          <a:bodyPr>
            <a:normAutofit/>
          </a:bodyPr>
          <a:lstStyle/>
          <a:p>
            <a:pPr>
              <a:lnSpc>
                <a:spcPct val="90000"/>
              </a:lnSpc>
            </a:pPr>
            <a:r>
              <a:rPr lang="en-GB" sz="3700"/>
              <a:t>Understanding Wilko’s position</a:t>
            </a:r>
          </a:p>
        </p:txBody>
      </p:sp>
      <p:sp>
        <p:nvSpPr>
          <p:cNvPr id="17" name="Rectangle 16">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EA3A0D2-5F40-404E-29A6-B1D4BECC56F0}"/>
              </a:ext>
            </a:extLst>
          </p:cNvPr>
          <p:cNvPicPr>
            <a:picLocks noChangeAspect="1"/>
          </p:cNvPicPr>
          <p:nvPr/>
        </p:nvPicPr>
        <p:blipFill rotWithShape="1">
          <a:blip r:embed="rId5"/>
          <a:srcRect r="820" b="-1"/>
          <a:stretch/>
        </p:blipFill>
        <p:spPr>
          <a:xfrm>
            <a:off x="1412683" y="1410208"/>
            <a:ext cx="5278777" cy="3858780"/>
          </a:xfrm>
          <a:prstGeom prst="rect">
            <a:avLst/>
          </a:prstGeom>
        </p:spPr>
      </p:pic>
      <p:cxnSp>
        <p:nvCxnSpPr>
          <p:cNvPr id="19" name="Straight Connector 18">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F201BBD-D98D-6E01-B77A-9879EACDD8EE}"/>
              </a:ext>
            </a:extLst>
          </p:cNvPr>
          <p:cNvSpPr>
            <a:spLocks noGrp="1"/>
          </p:cNvSpPr>
          <p:nvPr>
            <p:ph idx="1"/>
          </p:nvPr>
        </p:nvSpPr>
        <p:spPr>
          <a:xfrm>
            <a:off x="7535824" y="2556932"/>
            <a:ext cx="3360771" cy="3318936"/>
          </a:xfrm>
        </p:spPr>
        <p:txBody>
          <a:bodyPr>
            <a:normAutofit/>
          </a:bodyPr>
          <a:lstStyle/>
          <a:p>
            <a:pPr>
              <a:lnSpc>
                <a:spcPct val="90000"/>
              </a:lnSpc>
            </a:pPr>
            <a:r>
              <a:rPr lang="en-GB" sz="1500"/>
              <a:t>Strengths: Established brand, diverse product range, physical presence.</a:t>
            </a:r>
          </a:p>
          <a:p>
            <a:pPr>
              <a:lnSpc>
                <a:spcPct val="90000"/>
              </a:lnSpc>
            </a:pPr>
            <a:r>
              <a:rPr lang="en-GB" sz="1500"/>
              <a:t>Weaknesses: Financial struggles, dependence on physical stores.</a:t>
            </a:r>
          </a:p>
          <a:p>
            <a:pPr>
              <a:lnSpc>
                <a:spcPct val="90000"/>
              </a:lnSpc>
            </a:pPr>
            <a:r>
              <a:rPr lang="en-GB" sz="1500"/>
              <a:t>Opportunities: E-commerce growth, cost management.</a:t>
            </a:r>
          </a:p>
          <a:p>
            <a:pPr>
              <a:lnSpc>
                <a:spcPct val="90000"/>
              </a:lnSpc>
            </a:pPr>
            <a:r>
              <a:rPr lang="en-GB" sz="1500"/>
              <a:t>Threats: Economic challenges, increased competition, and changing consumer behaviour (</a:t>
            </a:r>
            <a:r>
              <a:rPr lang="en-GB" sz="1500" err="1"/>
              <a:t>Pantano</a:t>
            </a:r>
            <a:r>
              <a:rPr lang="en-GB" sz="1500"/>
              <a:t>, </a:t>
            </a:r>
            <a:r>
              <a:rPr lang="en-GB" sz="1500" err="1"/>
              <a:t>Pizzi</a:t>
            </a:r>
            <a:r>
              <a:rPr lang="en-GB" sz="1500"/>
              <a:t>, </a:t>
            </a:r>
            <a:r>
              <a:rPr lang="en-GB" sz="1500" err="1"/>
              <a:t>Scarpi</a:t>
            </a:r>
            <a:r>
              <a:rPr lang="en-GB" sz="1500"/>
              <a:t>, &amp; Dennis, 2020).</a:t>
            </a:r>
          </a:p>
          <a:p>
            <a:pPr>
              <a:lnSpc>
                <a:spcPct val="90000"/>
              </a:lnSpc>
            </a:pPr>
            <a:endParaRPr lang="en-GB" sz="1500"/>
          </a:p>
        </p:txBody>
      </p:sp>
    </p:spTree>
    <p:extLst>
      <p:ext uri="{BB962C8B-B14F-4D97-AF65-F5344CB8AC3E}">
        <p14:creationId xmlns:p14="http://schemas.microsoft.com/office/powerpoint/2010/main" val="3930208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0052C-17DA-24C6-C735-B81841406447}"/>
              </a:ext>
            </a:extLst>
          </p:cNvPr>
          <p:cNvSpPr>
            <a:spLocks noGrp="1"/>
          </p:cNvSpPr>
          <p:nvPr>
            <p:ph type="title"/>
          </p:nvPr>
        </p:nvSpPr>
        <p:spPr/>
        <p:txBody>
          <a:bodyPr/>
          <a:lstStyle/>
          <a:p>
            <a:r>
              <a:rPr lang="en-GB" dirty="0"/>
              <a:t>Pathways to revitalization</a:t>
            </a:r>
          </a:p>
        </p:txBody>
      </p:sp>
      <p:graphicFrame>
        <p:nvGraphicFramePr>
          <p:cNvPr id="5" name="Content Placeholder 2">
            <a:extLst>
              <a:ext uri="{FF2B5EF4-FFF2-40B4-BE49-F238E27FC236}">
                <a16:creationId xmlns:a16="http://schemas.microsoft.com/office/drawing/2014/main" id="{8D53DD15-7F9B-90EA-1CC4-ECF89AFD278F}"/>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96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920BF-328A-73FA-F37F-92119AE7000E}"/>
              </a:ext>
            </a:extLst>
          </p:cNvPr>
          <p:cNvSpPr>
            <a:spLocks noGrp="1"/>
          </p:cNvSpPr>
          <p:nvPr>
            <p:ph type="title"/>
          </p:nvPr>
        </p:nvSpPr>
        <p:spPr/>
        <p:txBody>
          <a:bodyPr/>
          <a:lstStyle/>
          <a:p>
            <a:r>
              <a:rPr lang="en-GB" dirty="0"/>
              <a:t>Realizing strategic goals</a:t>
            </a:r>
          </a:p>
        </p:txBody>
      </p:sp>
      <p:graphicFrame>
        <p:nvGraphicFramePr>
          <p:cNvPr id="5" name="Content Placeholder 2">
            <a:extLst>
              <a:ext uri="{FF2B5EF4-FFF2-40B4-BE49-F238E27FC236}">
                <a16:creationId xmlns:a16="http://schemas.microsoft.com/office/drawing/2014/main" id="{5C279445-85C9-19FF-1B95-1C64F44C5EB3}"/>
              </a:ext>
            </a:extLst>
          </p:cNvPr>
          <p:cNvGraphicFramePr>
            <a:graphicFrameLocks noGrp="1"/>
          </p:cNvGraphicFramePr>
          <p:nvPr>
            <p:ph idx="1"/>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2094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B92E-F53E-415F-A530-F0397C0B70B1}"/>
              </a:ext>
            </a:extLst>
          </p:cNvPr>
          <p:cNvSpPr>
            <a:spLocks noGrp="1"/>
          </p:cNvSpPr>
          <p:nvPr>
            <p:ph type="title"/>
          </p:nvPr>
        </p:nvSpPr>
        <p:spPr>
          <a:xfrm>
            <a:off x="1295402" y="982132"/>
            <a:ext cx="9601196" cy="1303867"/>
          </a:xfrm>
        </p:spPr>
        <p:txBody>
          <a:bodyPr>
            <a:normAutofit/>
          </a:bodyPr>
          <a:lstStyle/>
          <a:p>
            <a:r>
              <a:rPr lang="en-GB">
                <a:solidFill>
                  <a:srgbClr val="262626"/>
                </a:solidFill>
              </a:rPr>
              <a:t>Reference list</a:t>
            </a:r>
          </a:p>
        </p:txBody>
      </p:sp>
      <p:sp>
        <p:nvSpPr>
          <p:cNvPr id="3" name="Content Placeholder 2">
            <a:extLst>
              <a:ext uri="{FF2B5EF4-FFF2-40B4-BE49-F238E27FC236}">
                <a16:creationId xmlns:a16="http://schemas.microsoft.com/office/drawing/2014/main" id="{CF53A7B1-2C8F-2675-66F7-703320E451E8}"/>
              </a:ext>
            </a:extLst>
          </p:cNvPr>
          <p:cNvSpPr>
            <a:spLocks noGrp="1"/>
          </p:cNvSpPr>
          <p:nvPr>
            <p:ph idx="1"/>
          </p:nvPr>
        </p:nvSpPr>
        <p:spPr>
          <a:xfrm>
            <a:off x="1295402" y="2556932"/>
            <a:ext cx="6256866" cy="3318936"/>
          </a:xfrm>
        </p:spPr>
        <p:txBody>
          <a:bodyPr>
            <a:normAutofit/>
          </a:bodyPr>
          <a:lstStyle/>
          <a:p>
            <a:pPr>
              <a:lnSpc>
                <a:spcPct val="90000"/>
              </a:lnSpc>
            </a:pPr>
            <a:r>
              <a:rPr lang="en-GB" sz="800">
                <a:solidFill>
                  <a:srgbClr val="262626"/>
                </a:solidFill>
              </a:rPr>
              <a:t>https://www.eclipsegroup.co.uk/what-exactly-happened-to-wilko/</a:t>
            </a:r>
          </a:p>
          <a:p>
            <a:pPr>
              <a:lnSpc>
                <a:spcPct val="90000"/>
              </a:lnSpc>
            </a:pPr>
            <a:r>
              <a:rPr lang="en-GB" sz="800">
                <a:solidFill>
                  <a:srgbClr val="262626"/>
                </a:solidFill>
              </a:rPr>
              <a:t>https://www.thegrocer.co.uk/discounters/wilko-falls-to-staggering-loss-as-high-streets-struggle/674028.article</a:t>
            </a:r>
          </a:p>
          <a:p>
            <a:pPr>
              <a:lnSpc>
                <a:spcPct val="90000"/>
              </a:lnSpc>
            </a:pPr>
            <a:r>
              <a:rPr lang="en-GB" sz="800">
                <a:solidFill>
                  <a:srgbClr val="262626"/>
                </a:solidFill>
              </a:rPr>
              <a:t>https://www.retail-week.com/companies/wilko</a:t>
            </a:r>
          </a:p>
          <a:p>
            <a:pPr>
              <a:lnSpc>
                <a:spcPct val="90000"/>
              </a:lnSpc>
            </a:pPr>
            <a:r>
              <a:rPr lang="en-GB" sz="800">
                <a:solidFill>
                  <a:srgbClr val="262626"/>
                </a:solidFill>
              </a:rPr>
              <a:t>https://www.accountingweb.co.uk/business/finance-strategy/wilko-enters-administration-amid-cashflow-strain</a:t>
            </a:r>
          </a:p>
          <a:p>
            <a:pPr>
              <a:lnSpc>
                <a:spcPct val="90000"/>
              </a:lnSpc>
            </a:pPr>
            <a:r>
              <a:rPr lang="en-GB" sz="800">
                <a:solidFill>
                  <a:srgbClr val="262626"/>
                </a:solidFill>
              </a:rPr>
              <a:t>https://www.punchline-gloucester.com/articles/aanews/wilko-reports-almost-36-million-pound-loss</a:t>
            </a:r>
          </a:p>
          <a:p>
            <a:pPr>
              <a:lnSpc>
                <a:spcPct val="90000"/>
              </a:lnSpc>
            </a:pPr>
            <a:r>
              <a:rPr lang="en-GB" sz="800">
                <a:solidFill>
                  <a:srgbClr val="262626"/>
                </a:solidFill>
              </a:rPr>
              <a:t>https://www.gov.uk/government/news/wilko-in-administration-information-for-employees-and-creditors</a:t>
            </a:r>
          </a:p>
          <a:p>
            <a:pPr>
              <a:lnSpc>
                <a:spcPct val="90000"/>
              </a:lnSpc>
            </a:pPr>
            <a:r>
              <a:rPr lang="en-GB" sz="800">
                <a:solidFill>
                  <a:srgbClr val="262626"/>
                </a:solidFill>
              </a:rPr>
              <a:t>https://en.wikipedia.org/wiki/Wilko</a:t>
            </a:r>
          </a:p>
          <a:p>
            <a:pPr>
              <a:lnSpc>
                <a:spcPct val="90000"/>
              </a:lnSpc>
            </a:pPr>
            <a:r>
              <a:rPr lang="en-GB" sz="800">
                <a:solidFill>
                  <a:srgbClr val="262626"/>
                </a:solidFill>
              </a:rPr>
              <a:t>Grewal, D., Roggeveen, A.L., Runyan, R.C., Nordfält, J. &amp; Vazquez Lira, M.E. (2017). Retailing in today’s world: Multiple channels and other strategic decisions affecting firm performance. Journal of Retailing and Consumer Services, 34, 261-263. https://doi.org/10.1016/j.jretconser.2016.01.007</a:t>
            </a:r>
          </a:p>
          <a:p>
            <a:pPr>
              <a:lnSpc>
                <a:spcPct val="90000"/>
              </a:lnSpc>
            </a:pPr>
            <a:r>
              <a:rPr lang="en-GB" sz="800">
                <a:solidFill>
                  <a:srgbClr val="262626"/>
                </a:solidFill>
              </a:rPr>
              <a:t>Hart, C., Doherty, N. &amp; Ellis‐Chadwick, F. (2000). Retailer adoption of the Internet – Implications for retail marketing. European Journal of Marketing, 34(8), 954-974. https://doi.org/10.1108/03090560010331441</a:t>
            </a:r>
          </a:p>
          <a:p>
            <a:pPr>
              <a:lnSpc>
                <a:spcPct val="90000"/>
              </a:lnSpc>
            </a:pPr>
            <a:r>
              <a:rPr lang="en-GB" sz="800">
                <a:solidFill>
                  <a:srgbClr val="262626"/>
                </a:solidFill>
              </a:rPr>
              <a:t>Kumar, V. &amp; Reinartz, W. (2016). Creating Enduring Customer Value. Journal of Marketing, 80(6), 36-68. https://doi.org/10.1509/jm.15.0414</a:t>
            </a:r>
          </a:p>
          <a:p>
            <a:pPr>
              <a:lnSpc>
                <a:spcPct val="90000"/>
              </a:lnSpc>
            </a:pPr>
            <a:r>
              <a:rPr lang="en-GB" sz="800">
                <a:solidFill>
                  <a:srgbClr val="262626"/>
                </a:solidFill>
              </a:rPr>
              <a:t>Modig, E. &amp; Rosengren, S. (2014). Can advertising creativity affect product perceptions and retailer evaluations? Journal of Product &amp; Brand Management, 23(6), 452-461. https://doi.org/10.1108/jpbm-06-2014-065</a:t>
            </a:r>
          </a:p>
          <a:p>
            <a:pPr>
              <a:lnSpc>
                <a:spcPct val="90000"/>
              </a:lnSpc>
            </a:pPr>
            <a:r>
              <a:rPr lang="en-GB" sz="800">
                <a:solidFill>
                  <a:srgbClr val="262626"/>
                </a:solidFill>
              </a:rPr>
              <a:t>Pantano, E., Pizzi, G., Scarpi, D. &amp; Dennis, C. (2020). Competing during a pandemic? Retailers’ ups and downs during the COVID-19 outbreak. Journal of Business Research, 116, 209-213. https://doi.org/10.1016/j.jbusres.2020.05.036</a:t>
            </a:r>
          </a:p>
          <a:p>
            <a:pPr>
              <a:lnSpc>
                <a:spcPct val="90000"/>
              </a:lnSpc>
            </a:pPr>
            <a:endParaRPr lang="en-GB" sz="800">
              <a:solidFill>
                <a:srgbClr val="262626"/>
              </a:solidFill>
            </a:endParaRPr>
          </a:p>
        </p:txBody>
      </p:sp>
      <p:pic>
        <p:nvPicPr>
          <p:cNvPr id="18" name="Graphic 17" descr="Arrow: Straight">
            <a:extLst>
              <a:ext uri="{FF2B5EF4-FFF2-40B4-BE49-F238E27FC236}">
                <a16:creationId xmlns:a16="http://schemas.microsoft.com/office/drawing/2014/main" id="{030773E2-FA1C-40F0-F11A-C38FD81E05C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1597616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82311-E88D-4302-9423-4AB502A9040F}"/>
              </a:ext>
            </a:extLst>
          </p:cNvPr>
          <p:cNvSpPr>
            <a:spLocks noGrp="1"/>
          </p:cNvSpPr>
          <p:nvPr>
            <p:ph type="title"/>
          </p:nvPr>
        </p:nvSpPr>
        <p:spPr/>
        <p:txBody>
          <a:bodyPr>
            <a:normAutofit fontScale="90000"/>
          </a:bodyPr>
          <a:lstStyle/>
          <a:p>
            <a:r>
              <a:rPr lang="en-GB" dirty="0"/>
              <a:t>Introduction</a:t>
            </a:r>
            <a:br>
              <a:rPr lang="en-GB" dirty="0"/>
            </a:br>
            <a:endParaRPr lang="en-GB" dirty="0"/>
          </a:p>
        </p:txBody>
      </p:sp>
      <p:sp>
        <p:nvSpPr>
          <p:cNvPr id="3" name="Content Placeholder 2">
            <a:extLst>
              <a:ext uri="{FF2B5EF4-FFF2-40B4-BE49-F238E27FC236}">
                <a16:creationId xmlns:a16="http://schemas.microsoft.com/office/drawing/2014/main" id="{CA020955-58DF-E02E-7F71-1CB23F34D92B}"/>
              </a:ext>
            </a:extLst>
          </p:cNvPr>
          <p:cNvSpPr>
            <a:spLocks noGrp="1"/>
          </p:cNvSpPr>
          <p:nvPr>
            <p:ph idx="1"/>
          </p:nvPr>
        </p:nvSpPr>
        <p:spPr/>
        <p:txBody>
          <a:bodyPr>
            <a:normAutofit fontScale="92500"/>
          </a:bodyPr>
          <a:lstStyle/>
          <a:p>
            <a:r>
              <a:rPr lang="en-GB" b="0" dirty="0">
                <a:effectLst/>
              </a:rPr>
              <a:t> This report intends to cover different aspects of stakeholder management by considering the example of Wilko. </a:t>
            </a:r>
          </a:p>
          <a:p>
            <a:r>
              <a:rPr lang="en-GB" b="0" dirty="0">
                <a:effectLst/>
              </a:rPr>
              <a:t>During the management of the stakeholders, there are certain issues regarding the conflict of interests and aligning multiple stakeholders at a given point in time. </a:t>
            </a:r>
          </a:p>
          <a:p>
            <a:r>
              <a:rPr lang="en-GB" b="0" dirty="0">
                <a:effectLst/>
              </a:rPr>
              <a:t>The information regarding the stakeholders and the issues that are being raised with their constant engagement will be collected and outlined in the project. </a:t>
            </a:r>
          </a:p>
          <a:p>
            <a:r>
              <a:rPr lang="en-GB" b="0" dirty="0">
                <a:effectLst/>
              </a:rPr>
              <a:t>A plan would be proposed to plan and monitor the communication of the decisions.</a:t>
            </a:r>
          </a:p>
          <a:p>
            <a:endParaRPr lang="en-GB" dirty="0"/>
          </a:p>
        </p:txBody>
      </p:sp>
      <p:sp>
        <p:nvSpPr>
          <p:cNvPr id="4" name="TextBox 3">
            <a:extLst>
              <a:ext uri="{FF2B5EF4-FFF2-40B4-BE49-F238E27FC236}">
                <a16:creationId xmlns:a16="http://schemas.microsoft.com/office/drawing/2014/main" id="{66E46E11-4B65-6CF8-76E3-1F16A17B638E}"/>
              </a:ext>
            </a:extLst>
          </p:cNvPr>
          <p:cNvSpPr txBox="1"/>
          <p:nvPr/>
        </p:nvSpPr>
        <p:spPr>
          <a:xfrm>
            <a:off x="10416747" y="5777469"/>
            <a:ext cx="1198605"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1785582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868AA-EB85-39E0-5036-4FDEEAFAF0C3}"/>
              </a:ext>
            </a:extLst>
          </p:cNvPr>
          <p:cNvSpPr>
            <a:spLocks noGrp="1"/>
          </p:cNvSpPr>
          <p:nvPr>
            <p:ph type="title"/>
          </p:nvPr>
        </p:nvSpPr>
        <p:spPr>
          <a:xfrm>
            <a:off x="1295401" y="915510"/>
            <a:ext cx="9601196" cy="1641422"/>
          </a:xfrm>
        </p:spPr>
        <p:txBody>
          <a:bodyPr>
            <a:normAutofit fontScale="90000"/>
          </a:bodyPr>
          <a:lstStyle/>
          <a:p>
            <a:r>
              <a:rPr lang="en-GB" dirty="0"/>
              <a:t>Scope and Impact of </a:t>
            </a:r>
            <a:br>
              <a:rPr lang="en-GB" dirty="0"/>
            </a:br>
            <a:r>
              <a:rPr lang="en-GB" dirty="0"/>
              <a:t>Stakeholder Management</a:t>
            </a:r>
            <a:br>
              <a:rPr lang="en-GB" dirty="0"/>
            </a:br>
            <a:endParaRPr lang="en-GB" dirty="0"/>
          </a:p>
        </p:txBody>
      </p:sp>
      <p:sp>
        <p:nvSpPr>
          <p:cNvPr id="3" name="Content Placeholder 2">
            <a:extLst>
              <a:ext uri="{FF2B5EF4-FFF2-40B4-BE49-F238E27FC236}">
                <a16:creationId xmlns:a16="http://schemas.microsoft.com/office/drawing/2014/main" id="{E2CF5A08-D3B0-36BD-325A-E0CBD9D63511}"/>
              </a:ext>
            </a:extLst>
          </p:cNvPr>
          <p:cNvSpPr>
            <a:spLocks noGrp="1"/>
          </p:cNvSpPr>
          <p:nvPr>
            <p:ph idx="1"/>
          </p:nvPr>
        </p:nvSpPr>
        <p:spPr/>
        <p:txBody>
          <a:bodyPr>
            <a:normAutofit fontScale="92500" lnSpcReduction="20000"/>
          </a:bodyPr>
          <a:lstStyle/>
          <a:p>
            <a:r>
              <a:rPr lang="en-GB" dirty="0"/>
              <a:t>Wilko has a wide range of internal as well as external stakeholders as it is a retail store.</a:t>
            </a:r>
          </a:p>
          <a:p>
            <a:r>
              <a:rPr lang="en-GB" dirty="0"/>
              <a:t>	Internal Stakeholders- Investors, Management, Employees</a:t>
            </a:r>
          </a:p>
          <a:p>
            <a:r>
              <a:rPr lang="en-GB" dirty="0"/>
              <a:t>	External Stakeholders- Suppliers, Government, Customers</a:t>
            </a:r>
          </a:p>
          <a:p>
            <a:r>
              <a:rPr lang="en-GB" dirty="0"/>
              <a:t>Major issues with a wide range of stakeholders are the alignment among them as each of these individuals, institutions, or organizations is important for the business to function (Freeman et al., 2021).</a:t>
            </a:r>
          </a:p>
          <a:p>
            <a:r>
              <a:rPr lang="en-GB" dirty="0"/>
              <a:t>The stakeholders need to be aligned for Wilko to function in a direction as they directly impact the business decisions (Barney and Harrison, 2020). </a:t>
            </a:r>
          </a:p>
          <a:p>
            <a:endParaRPr lang="en-GB" dirty="0"/>
          </a:p>
        </p:txBody>
      </p:sp>
      <p:sp>
        <p:nvSpPr>
          <p:cNvPr id="4" name="TextBox 3">
            <a:extLst>
              <a:ext uri="{FF2B5EF4-FFF2-40B4-BE49-F238E27FC236}">
                <a16:creationId xmlns:a16="http://schemas.microsoft.com/office/drawing/2014/main" id="{56D0C8CA-5CA0-64B0-1135-0A64427CB30F}"/>
              </a:ext>
            </a:extLst>
          </p:cNvPr>
          <p:cNvSpPr txBox="1"/>
          <p:nvPr/>
        </p:nvSpPr>
        <p:spPr>
          <a:xfrm>
            <a:off x="10458964" y="5777468"/>
            <a:ext cx="1309816"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1178664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2" name="Rectangle 1061">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064" name="Rectangle 1063">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1" name="Rectangle 1060">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8ADD18B-4204-F2A3-F455-706D19EF46BF}"/>
              </a:ext>
            </a:extLst>
          </p:cNvPr>
          <p:cNvSpPr>
            <a:spLocks noGrp="1"/>
          </p:cNvSpPr>
          <p:nvPr>
            <p:ph type="title"/>
          </p:nvPr>
        </p:nvSpPr>
        <p:spPr>
          <a:xfrm>
            <a:off x="929140" y="972766"/>
            <a:ext cx="2835464" cy="1254868"/>
          </a:xfrm>
        </p:spPr>
        <p:txBody>
          <a:bodyPr anchor="b">
            <a:normAutofit/>
          </a:bodyPr>
          <a:lstStyle/>
          <a:p>
            <a:r>
              <a:rPr lang="en-GB" sz="2800">
                <a:solidFill>
                  <a:srgbClr val="262626"/>
                </a:solidFill>
              </a:rPr>
              <a:t>Information management</a:t>
            </a:r>
          </a:p>
        </p:txBody>
      </p:sp>
      <p:sp>
        <p:nvSpPr>
          <p:cNvPr id="3" name="Content Placeholder 2">
            <a:extLst>
              <a:ext uri="{FF2B5EF4-FFF2-40B4-BE49-F238E27FC236}">
                <a16:creationId xmlns:a16="http://schemas.microsoft.com/office/drawing/2014/main" id="{A7EFF0DE-332A-73BB-9D01-C63F61F0165F}"/>
              </a:ext>
            </a:extLst>
          </p:cNvPr>
          <p:cNvSpPr>
            <a:spLocks noGrp="1"/>
          </p:cNvSpPr>
          <p:nvPr>
            <p:ph idx="1"/>
          </p:nvPr>
        </p:nvSpPr>
        <p:spPr>
          <a:xfrm>
            <a:off x="929141" y="2430471"/>
            <a:ext cx="2835464" cy="3552039"/>
          </a:xfrm>
        </p:spPr>
        <p:txBody>
          <a:bodyPr>
            <a:normAutofit/>
          </a:bodyPr>
          <a:lstStyle/>
          <a:p>
            <a:pPr>
              <a:lnSpc>
                <a:spcPct val="90000"/>
              </a:lnSpc>
            </a:pPr>
            <a:r>
              <a:rPr lang="en-GB" sz="1300">
                <a:solidFill>
                  <a:srgbClr val="262626"/>
                </a:solidFill>
              </a:rPr>
              <a:t>To manage the stakeholders, the primary requirement is to tackle the business operations efficiently and the information regarding the same should be collected (Kivits et al., 2021).</a:t>
            </a:r>
          </a:p>
          <a:p>
            <a:pPr>
              <a:lnSpc>
                <a:spcPct val="90000"/>
              </a:lnSpc>
            </a:pPr>
            <a:r>
              <a:rPr lang="en-GB" sz="1300">
                <a:solidFill>
                  <a:srgbClr val="262626"/>
                </a:solidFill>
              </a:rPr>
              <a:t>The information system implemented by Wilko has all the information that is required to identify the business requirement as it would lay the foundation for the next step.</a:t>
            </a:r>
          </a:p>
          <a:p>
            <a:pPr>
              <a:lnSpc>
                <a:spcPct val="90000"/>
              </a:lnSpc>
            </a:pPr>
            <a:r>
              <a:rPr lang="en-GB" sz="1300">
                <a:solidFill>
                  <a:srgbClr val="262626"/>
                </a:solidFill>
              </a:rPr>
              <a:t>Business requirements would outline the role of the stakeholders and how they engage with the distinct processes of the business (Lehtinen et al., 2023). </a:t>
            </a:r>
          </a:p>
          <a:p>
            <a:pPr>
              <a:lnSpc>
                <a:spcPct val="90000"/>
              </a:lnSpc>
            </a:pPr>
            <a:endParaRPr lang="en-GB" sz="1300">
              <a:solidFill>
                <a:srgbClr val="262626"/>
              </a:solidFill>
            </a:endParaRPr>
          </a:p>
        </p:txBody>
      </p:sp>
      <p:sp useBgFill="1">
        <p:nvSpPr>
          <p:cNvPr id="1063" name="Rectangle 1062">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Stakeholder Management? - The Ultimate Guide">
            <a:extLst>
              <a:ext uri="{FF2B5EF4-FFF2-40B4-BE49-F238E27FC236}">
                <a16:creationId xmlns:a16="http://schemas.microsoft.com/office/drawing/2014/main" id="{7D1D9072-CB2D-939B-CEBA-F4088E71AD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07821" y="2525705"/>
            <a:ext cx="6098041" cy="24849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F78D139-338D-4790-9AF2-D79EE8E4DF39}"/>
              </a:ext>
            </a:extLst>
          </p:cNvPr>
          <p:cNvSpPr txBox="1"/>
          <p:nvPr/>
        </p:nvSpPr>
        <p:spPr>
          <a:xfrm>
            <a:off x="11002756" y="6379385"/>
            <a:ext cx="1429265"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1958687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CCC17-4E58-4DF8-88EC-E983FBDB6923}"/>
              </a:ext>
            </a:extLst>
          </p:cNvPr>
          <p:cNvSpPr>
            <a:spLocks noGrp="1"/>
          </p:cNvSpPr>
          <p:nvPr>
            <p:ph type="title"/>
          </p:nvPr>
        </p:nvSpPr>
        <p:spPr>
          <a:xfrm>
            <a:off x="1295402" y="982132"/>
            <a:ext cx="9601196" cy="1303867"/>
          </a:xfrm>
        </p:spPr>
        <p:txBody>
          <a:bodyPr>
            <a:normAutofit/>
          </a:bodyPr>
          <a:lstStyle/>
          <a:p>
            <a:pPr>
              <a:lnSpc>
                <a:spcPct val="90000"/>
              </a:lnSpc>
            </a:pPr>
            <a:r>
              <a:rPr lang="en-GB" sz="2800" dirty="0"/>
              <a:t>Critical Evaluation using </a:t>
            </a:r>
            <a:br>
              <a:rPr lang="en-GB" sz="2800" dirty="0"/>
            </a:br>
            <a:r>
              <a:rPr lang="en-GB" sz="2800" dirty="0"/>
              <a:t>PESTEL analysis </a:t>
            </a:r>
            <a:br>
              <a:rPr lang="en-GB" sz="2800" dirty="0"/>
            </a:br>
            <a:endParaRPr lang="en-GB" sz="2800" dirty="0"/>
          </a:p>
        </p:txBody>
      </p:sp>
      <p:sp>
        <p:nvSpPr>
          <p:cNvPr id="3" name="Content Placeholder 2">
            <a:extLst>
              <a:ext uri="{FF2B5EF4-FFF2-40B4-BE49-F238E27FC236}">
                <a16:creationId xmlns:a16="http://schemas.microsoft.com/office/drawing/2014/main" id="{8BE1A942-0DF5-1529-C142-B4BC79E06849}"/>
              </a:ext>
            </a:extLst>
          </p:cNvPr>
          <p:cNvSpPr>
            <a:spLocks noGrp="1"/>
          </p:cNvSpPr>
          <p:nvPr>
            <p:ph idx="1"/>
          </p:nvPr>
        </p:nvSpPr>
        <p:spPr>
          <a:xfrm>
            <a:off x="1111348" y="2574388"/>
            <a:ext cx="6694139" cy="3643533"/>
          </a:xfrm>
        </p:spPr>
        <p:txBody>
          <a:bodyPr>
            <a:normAutofit fontScale="92500" lnSpcReduction="10000"/>
          </a:bodyPr>
          <a:lstStyle/>
          <a:p>
            <a:pPr>
              <a:lnSpc>
                <a:spcPct val="90000"/>
              </a:lnSpc>
            </a:pPr>
            <a:r>
              <a:rPr lang="en-GB" sz="1600" dirty="0"/>
              <a:t>The decisions of the business depend upon various factors related to different stakeholders and can be </a:t>
            </a:r>
            <a:r>
              <a:rPr lang="en-GB" sz="1600" dirty="0" err="1"/>
              <a:t>analyzed</a:t>
            </a:r>
            <a:r>
              <a:rPr lang="en-GB" sz="1600" dirty="0"/>
              <a:t> by the following points:</a:t>
            </a:r>
          </a:p>
          <a:p>
            <a:pPr>
              <a:lnSpc>
                <a:spcPct val="90000"/>
              </a:lnSpc>
            </a:pPr>
            <a:r>
              <a:rPr lang="en-GB" sz="1600" dirty="0"/>
              <a:t>Political: The rules as well as the regulations that are defined by the government should be critically assessed and followed. </a:t>
            </a:r>
          </a:p>
          <a:p>
            <a:pPr>
              <a:lnSpc>
                <a:spcPct val="90000"/>
              </a:lnSpc>
            </a:pPr>
            <a:r>
              <a:rPr lang="en-GB" sz="1600" dirty="0"/>
              <a:t>Economic: The growth of the company and finances should be managed as it is the pharmacy concern of the stakeholders of Wilko.</a:t>
            </a:r>
          </a:p>
          <a:p>
            <a:pPr>
              <a:lnSpc>
                <a:spcPct val="90000"/>
              </a:lnSpc>
            </a:pPr>
            <a:r>
              <a:rPr lang="en-GB" sz="1600" dirty="0"/>
              <a:t>Social: Wilko should </a:t>
            </a:r>
            <a:r>
              <a:rPr lang="en-GB" sz="1600" dirty="0" err="1"/>
              <a:t>analyze</a:t>
            </a:r>
            <a:r>
              <a:rPr lang="en-GB" sz="1600" dirty="0"/>
              <a:t> its business decisions to comply with the social requirements and deal with the cultural barriers for its customers.</a:t>
            </a:r>
          </a:p>
          <a:p>
            <a:pPr>
              <a:lnSpc>
                <a:spcPct val="90000"/>
              </a:lnSpc>
            </a:pPr>
            <a:r>
              <a:rPr lang="en-GB" sz="1600" dirty="0"/>
              <a:t>Technological: Technical advancement should be adopted early to optimize the business processes.</a:t>
            </a:r>
          </a:p>
          <a:p>
            <a:pPr>
              <a:lnSpc>
                <a:spcPct val="90000"/>
              </a:lnSpc>
            </a:pPr>
            <a:r>
              <a:rPr lang="en-GB" sz="1600" dirty="0"/>
              <a:t>Environment: Wilko should align with the SDGs and address the issues of sustainability in the business. </a:t>
            </a:r>
          </a:p>
          <a:p>
            <a:pPr>
              <a:lnSpc>
                <a:spcPct val="90000"/>
              </a:lnSpc>
            </a:pPr>
            <a:r>
              <a:rPr lang="en-GB" sz="1600" dirty="0"/>
              <a:t>Legal: All of the legal considerations should be addressed while dealing with employees and third-party suppliers.</a:t>
            </a:r>
          </a:p>
          <a:p>
            <a:pPr>
              <a:lnSpc>
                <a:spcPct val="90000"/>
              </a:lnSpc>
            </a:pPr>
            <a:endParaRPr lang="en-GB" sz="1600" dirty="0"/>
          </a:p>
          <a:p>
            <a:pPr>
              <a:lnSpc>
                <a:spcPct val="90000"/>
              </a:lnSpc>
            </a:pPr>
            <a:endParaRPr lang="en-GB" sz="1100" dirty="0"/>
          </a:p>
        </p:txBody>
      </p:sp>
      <p:pic>
        <p:nvPicPr>
          <p:cNvPr id="2050" name="Picture 2" descr="What is A PESTEL Analysis with Examples | EdrawMax Online">
            <a:extLst>
              <a:ext uri="{FF2B5EF4-FFF2-40B4-BE49-F238E27FC236}">
                <a16:creationId xmlns:a16="http://schemas.microsoft.com/office/drawing/2014/main" id="{D5C7DD08-88F2-B2E5-40DF-5FB1947807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55" r="19797" b="-2"/>
          <a:stretch/>
        </p:blipFill>
        <p:spPr bwMode="auto">
          <a:xfrm>
            <a:off x="8085026" y="2701180"/>
            <a:ext cx="2739728" cy="2852640"/>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9529BC-7624-69C5-8EA8-D8E10E0CF972}"/>
              </a:ext>
            </a:extLst>
          </p:cNvPr>
          <p:cNvSpPr txBox="1"/>
          <p:nvPr/>
        </p:nvSpPr>
        <p:spPr>
          <a:xfrm>
            <a:off x="10521240" y="5854998"/>
            <a:ext cx="1291820"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4164620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85918-AC91-52EC-46F3-3E34D710422A}"/>
              </a:ext>
            </a:extLst>
          </p:cNvPr>
          <p:cNvSpPr>
            <a:spLocks noGrp="1"/>
          </p:cNvSpPr>
          <p:nvPr>
            <p:ph type="title"/>
          </p:nvPr>
        </p:nvSpPr>
        <p:spPr/>
        <p:txBody>
          <a:bodyPr/>
          <a:lstStyle/>
          <a:p>
            <a:r>
              <a:rPr lang="en-GB" sz="4400" i="0" u="none" strike="noStrike" dirty="0">
                <a:solidFill>
                  <a:srgbClr val="0C0C0C"/>
                </a:solidFill>
                <a:effectLst/>
                <a:latin typeface="Garamond" panose="02020404030301010803" pitchFamily="18" charset="0"/>
              </a:rPr>
              <a:t>Implementation Plan</a:t>
            </a:r>
            <a:endParaRPr lang="en-GB" dirty="0">
              <a:latin typeface="Garamond" panose="02020404030301010803" pitchFamily="18" charset="0"/>
            </a:endParaRPr>
          </a:p>
        </p:txBody>
      </p:sp>
      <p:sp>
        <p:nvSpPr>
          <p:cNvPr id="3" name="Content Placeholder 2">
            <a:extLst>
              <a:ext uri="{FF2B5EF4-FFF2-40B4-BE49-F238E27FC236}">
                <a16:creationId xmlns:a16="http://schemas.microsoft.com/office/drawing/2014/main" id="{CBEFEABB-ABE9-2102-394A-97253370DB1C}"/>
              </a:ext>
            </a:extLst>
          </p:cNvPr>
          <p:cNvSpPr>
            <a:spLocks noGrp="1"/>
          </p:cNvSpPr>
          <p:nvPr>
            <p:ph idx="1"/>
          </p:nvPr>
        </p:nvSpPr>
        <p:spPr/>
        <p:txBody>
          <a:bodyPr>
            <a:normAutofit fontScale="92500" lnSpcReduction="20000"/>
          </a:bodyPr>
          <a:lstStyle/>
          <a:p>
            <a:r>
              <a:rPr lang="en-GB" dirty="0"/>
              <a:t>There is a four-step plan that can be used by Wilko to manage different stakeholders effectively:</a:t>
            </a:r>
          </a:p>
          <a:p>
            <a:r>
              <a:rPr lang="en-GB" dirty="0"/>
              <a:t>Identify the business process and the key stakeholders who would deal with them.</a:t>
            </a:r>
          </a:p>
          <a:p>
            <a:r>
              <a:rPr lang="en-GB" dirty="0" err="1"/>
              <a:t>Analyze</a:t>
            </a:r>
            <a:r>
              <a:rPr lang="en-GB" dirty="0"/>
              <a:t> the key factors that are necessary to address the constantly rising problems.</a:t>
            </a:r>
          </a:p>
          <a:p>
            <a:r>
              <a:rPr lang="en-GB" dirty="0"/>
              <a:t>Constant engagement with the stakeholders should be performed so that the operations </a:t>
            </a:r>
          </a:p>
          <a:p>
            <a:r>
              <a:rPr lang="en-GB" dirty="0"/>
              <a:t>Align all of the stakeholders and the business operations they are associated with and operations can be optimized based on their recommendations (</a:t>
            </a:r>
            <a:r>
              <a:rPr lang="en-GB" dirty="0" err="1"/>
              <a:t>Albats</a:t>
            </a:r>
            <a:r>
              <a:rPr lang="en-GB" dirty="0"/>
              <a:t> et al., 2020).</a:t>
            </a:r>
          </a:p>
          <a:p>
            <a:endParaRPr lang="en-GB" dirty="0"/>
          </a:p>
        </p:txBody>
      </p:sp>
      <p:sp>
        <p:nvSpPr>
          <p:cNvPr id="6" name="TextBox 5">
            <a:extLst>
              <a:ext uri="{FF2B5EF4-FFF2-40B4-BE49-F238E27FC236}">
                <a16:creationId xmlns:a16="http://schemas.microsoft.com/office/drawing/2014/main" id="{E8578124-F980-C5FE-BEAE-979022A44AE2}"/>
              </a:ext>
            </a:extLst>
          </p:cNvPr>
          <p:cNvSpPr txBox="1"/>
          <p:nvPr/>
        </p:nvSpPr>
        <p:spPr>
          <a:xfrm>
            <a:off x="10496034" y="5792346"/>
            <a:ext cx="1322173"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3230968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B3AEC-CBA9-66CA-E2A7-0871AE42A693}"/>
              </a:ext>
            </a:extLst>
          </p:cNvPr>
          <p:cNvSpPr>
            <a:spLocks noGrp="1"/>
          </p:cNvSpPr>
          <p:nvPr>
            <p:ph type="title"/>
          </p:nvPr>
        </p:nvSpPr>
        <p:spPr/>
        <p:txBody>
          <a:bodyPr>
            <a:normAutofit fontScale="90000"/>
          </a:bodyPr>
          <a:lstStyle/>
          <a:p>
            <a:r>
              <a:rPr lang="en-GB" dirty="0"/>
              <a:t>Summary</a:t>
            </a:r>
            <a:br>
              <a:rPr lang="en-GB" dirty="0"/>
            </a:br>
            <a:endParaRPr lang="en-GB" dirty="0"/>
          </a:p>
        </p:txBody>
      </p:sp>
      <p:sp>
        <p:nvSpPr>
          <p:cNvPr id="3" name="Content Placeholder 2">
            <a:extLst>
              <a:ext uri="{FF2B5EF4-FFF2-40B4-BE49-F238E27FC236}">
                <a16:creationId xmlns:a16="http://schemas.microsoft.com/office/drawing/2014/main" id="{FC14778D-C35E-952E-126F-F278177565AE}"/>
              </a:ext>
            </a:extLst>
          </p:cNvPr>
          <p:cNvSpPr>
            <a:spLocks noGrp="1"/>
          </p:cNvSpPr>
          <p:nvPr>
            <p:ph idx="1"/>
          </p:nvPr>
        </p:nvSpPr>
        <p:spPr/>
        <p:txBody>
          <a:bodyPr/>
          <a:lstStyle/>
          <a:p>
            <a:r>
              <a:rPr lang="en-GB" dirty="0"/>
              <a:t>The report has considered the example of Wilko and </a:t>
            </a:r>
            <a:r>
              <a:rPr lang="en-GB" dirty="0" err="1"/>
              <a:t>analyzed</a:t>
            </a:r>
            <a:r>
              <a:rPr lang="en-GB" dirty="0"/>
              <a:t> the role of different stakeholders that are associated with the business. PESTEL analysis is conducted to manage and align the stakeholders as per the requirements of the operational processes of the business. The report has also recommended a four-step plan to implement the strategy that can align the key stakeholders based on the project requirements. The report concludes with the fact that the stakeholders have a significant impact on the decision-making of the business process of Wilko. </a:t>
            </a:r>
          </a:p>
          <a:p>
            <a:endParaRPr lang="en-GB" dirty="0"/>
          </a:p>
        </p:txBody>
      </p:sp>
      <p:sp>
        <p:nvSpPr>
          <p:cNvPr id="4" name="TextBox 3">
            <a:extLst>
              <a:ext uri="{FF2B5EF4-FFF2-40B4-BE49-F238E27FC236}">
                <a16:creationId xmlns:a16="http://schemas.microsoft.com/office/drawing/2014/main" id="{8EFD07B7-1FDA-10F5-6F34-7FC9E0026B3C}"/>
              </a:ext>
            </a:extLst>
          </p:cNvPr>
          <p:cNvSpPr txBox="1"/>
          <p:nvPr/>
        </p:nvSpPr>
        <p:spPr>
          <a:xfrm>
            <a:off x="10478530" y="5833305"/>
            <a:ext cx="1112109"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6765866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59DCF-DAF1-C589-F005-A3E5DAF01DD7}"/>
              </a:ext>
            </a:extLst>
          </p:cNvPr>
          <p:cNvSpPr>
            <a:spLocks noGrp="1"/>
          </p:cNvSpPr>
          <p:nvPr>
            <p:ph type="title"/>
          </p:nvPr>
        </p:nvSpPr>
        <p:spPr/>
        <p:txBody>
          <a:bodyPr>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32ED8F2C-B983-717F-00BD-164B3F75A91A}"/>
              </a:ext>
            </a:extLst>
          </p:cNvPr>
          <p:cNvSpPr>
            <a:spLocks noGrp="1"/>
          </p:cNvSpPr>
          <p:nvPr>
            <p:ph idx="1"/>
          </p:nvPr>
        </p:nvSpPr>
        <p:spPr>
          <a:xfrm>
            <a:off x="988541" y="2631989"/>
            <a:ext cx="10392032" cy="3150974"/>
          </a:xfrm>
        </p:spPr>
        <p:txBody>
          <a:bodyPr>
            <a:normAutofit fontScale="62500" lnSpcReduction="20000"/>
          </a:bodyPr>
          <a:lstStyle/>
          <a:p>
            <a:r>
              <a:rPr lang="en-GB" dirty="0" err="1"/>
              <a:t>Albats</a:t>
            </a:r>
            <a:r>
              <a:rPr lang="en-GB" dirty="0"/>
              <a:t>, E., Alexander, A., </a:t>
            </a:r>
            <a:r>
              <a:rPr lang="en-GB" dirty="0" err="1"/>
              <a:t>Mahdad</a:t>
            </a:r>
            <a:r>
              <a:rPr lang="en-GB" dirty="0"/>
              <a:t>, M., Miller, K. and Post, G. (2020) ‘Stakeholder management in SME open innovation: interdependences and strategic actions’, Journal of Business Research, 119, pp.1-36. http://hdl.handle.net/10871/38123 </a:t>
            </a:r>
          </a:p>
          <a:p>
            <a:r>
              <a:rPr lang="en-GB" dirty="0" err="1"/>
              <a:t>Lehtinen</a:t>
            </a:r>
            <a:r>
              <a:rPr lang="en-GB" dirty="0"/>
              <a:t>, J., Kier, C., </a:t>
            </a:r>
            <a:r>
              <a:rPr lang="en-GB" dirty="0" err="1"/>
              <a:t>Aaltonen</a:t>
            </a:r>
            <a:r>
              <a:rPr lang="en-GB" dirty="0"/>
              <a:t>, K. and </a:t>
            </a:r>
            <a:r>
              <a:rPr lang="en-GB" dirty="0" err="1"/>
              <a:t>Huemann</a:t>
            </a:r>
            <a:r>
              <a:rPr lang="en-GB" dirty="0"/>
              <a:t>, M. (2023) ‘A complexity perspective on project stakeholder management’, Research Handbook on Complex Project Organizing, pp.1-18. https://trepo.tuni.fi/bitstream/handle/10024/150534/2022_Lehtinen_et_al_Organizing_book_chapter_AAM_version.pdf?sequence=1 </a:t>
            </a:r>
          </a:p>
          <a:p>
            <a:r>
              <a:rPr lang="en-GB" dirty="0" err="1"/>
              <a:t>Kivits</a:t>
            </a:r>
            <a:r>
              <a:rPr lang="en-GB" dirty="0"/>
              <a:t>, R., </a:t>
            </a:r>
            <a:r>
              <a:rPr lang="en-GB" dirty="0" err="1"/>
              <a:t>Sawang</a:t>
            </a:r>
            <a:r>
              <a:rPr lang="en-GB" dirty="0"/>
              <a:t>, S., </a:t>
            </a:r>
            <a:r>
              <a:rPr lang="en-GB" dirty="0" err="1"/>
              <a:t>Kivits</a:t>
            </a:r>
            <a:r>
              <a:rPr lang="en-GB" dirty="0"/>
              <a:t>, R. and </a:t>
            </a:r>
            <a:r>
              <a:rPr lang="en-GB" dirty="0" err="1"/>
              <a:t>Sawang</a:t>
            </a:r>
            <a:r>
              <a:rPr lang="en-GB" dirty="0"/>
              <a:t>, S. (2021) ‘Stakeholder theory’, The Dynamism of Stakeholder Engagement,19, pp.1-8. https://scholarship.richmond.edu/cgi/viewcontent.cgi?article=1105&amp;context=management-faculty-publications </a:t>
            </a:r>
          </a:p>
          <a:p>
            <a:r>
              <a:rPr lang="en-GB" dirty="0"/>
              <a:t>Barney, J.B. and Harrison, J.S. (2020) ‘Stakeholder theory at the crossroads’, Business &amp; Society, 59(2), pp.203-212. https://journals.sagepub.com/doi/epub/10.1177/0007650318796792  </a:t>
            </a:r>
          </a:p>
          <a:p>
            <a:r>
              <a:rPr lang="en-GB" dirty="0"/>
              <a:t>Freeman, R.E., </a:t>
            </a:r>
            <a:r>
              <a:rPr lang="en-GB" dirty="0" err="1"/>
              <a:t>Dmytriyev</a:t>
            </a:r>
            <a:r>
              <a:rPr lang="en-GB" dirty="0"/>
              <a:t>, S.D. and Phillips, R.A. (2021) ‘Stakeholder theory and the resource-based view of the firm’, Journal of management, 47(7), pp.1757-1770. https://journals.sagepub.com/doi/pdf/10.1177/0149206321993576 </a:t>
            </a:r>
          </a:p>
          <a:p>
            <a:endParaRPr lang="en-GB" dirty="0"/>
          </a:p>
        </p:txBody>
      </p:sp>
      <p:sp>
        <p:nvSpPr>
          <p:cNvPr id="4" name="TextBox 3">
            <a:extLst>
              <a:ext uri="{FF2B5EF4-FFF2-40B4-BE49-F238E27FC236}">
                <a16:creationId xmlns:a16="http://schemas.microsoft.com/office/drawing/2014/main" id="{7EDCA54A-2395-5138-A220-36E58A8B3546}"/>
              </a:ext>
            </a:extLst>
          </p:cNvPr>
          <p:cNvSpPr txBox="1"/>
          <p:nvPr/>
        </p:nvSpPr>
        <p:spPr>
          <a:xfrm>
            <a:off x="10441459" y="5826442"/>
            <a:ext cx="1371600" cy="369332"/>
          </a:xfrm>
          <a:prstGeom prst="rect">
            <a:avLst/>
          </a:prstGeom>
          <a:noFill/>
        </p:spPr>
        <p:txBody>
          <a:bodyPr wrap="square" rtlCol="0">
            <a:spAutoFit/>
          </a:bodyPr>
          <a:lstStyle/>
          <a:p>
            <a:r>
              <a:rPr lang="en-GB" dirty="0"/>
              <a:t>(ELENA)</a:t>
            </a:r>
          </a:p>
        </p:txBody>
      </p:sp>
    </p:spTree>
    <p:extLst>
      <p:ext uri="{BB962C8B-B14F-4D97-AF65-F5344CB8AC3E}">
        <p14:creationId xmlns:p14="http://schemas.microsoft.com/office/powerpoint/2010/main" val="2282917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518B6-5CC8-5552-4711-ED6C954CCA45}"/>
              </a:ext>
            </a:extLst>
          </p:cNvPr>
          <p:cNvSpPr>
            <a:spLocks noGrp="1"/>
          </p:cNvSpPr>
          <p:nvPr>
            <p:ph type="title"/>
          </p:nvPr>
        </p:nvSpPr>
        <p:spPr>
          <a:xfrm>
            <a:off x="567726" y="487862"/>
            <a:ext cx="9601196" cy="1303867"/>
          </a:xfrm>
        </p:spPr>
        <p:txBody>
          <a:bodyPr>
            <a:normAutofit fontScale="90000"/>
          </a:bodyPr>
          <a:lstStyle/>
          <a:p>
            <a:r>
              <a:rPr lang="en-GB"/>
              <a:t>Possible Recommendation For The Retailer Wilko</a:t>
            </a:r>
          </a:p>
        </p:txBody>
      </p:sp>
      <p:sp>
        <p:nvSpPr>
          <p:cNvPr id="3" name="Content Placeholder 2">
            <a:extLst>
              <a:ext uri="{FF2B5EF4-FFF2-40B4-BE49-F238E27FC236}">
                <a16:creationId xmlns:a16="http://schemas.microsoft.com/office/drawing/2014/main" id="{8627C3E6-26F7-DAEA-E38E-678AC41004EF}"/>
              </a:ext>
            </a:extLst>
          </p:cNvPr>
          <p:cNvSpPr>
            <a:spLocks noGrp="1"/>
          </p:cNvSpPr>
          <p:nvPr>
            <p:ph idx="1"/>
          </p:nvPr>
        </p:nvSpPr>
        <p:spPr>
          <a:xfrm>
            <a:off x="560861" y="1623311"/>
            <a:ext cx="9614925" cy="3936772"/>
          </a:xfrm>
        </p:spPr>
        <p:txBody>
          <a:bodyPr>
            <a:normAutofit/>
          </a:bodyPr>
          <a:lstStyle/>
          <a:p>
            <a:r>
              <a:rPr lang="en-GB" sz="2000">
                <a:latin typeface="Arial"/>
                <a:cs typeface="Arial"/>
              </a:rPr>
              <a:t>Improve customer experience</a:t>
            </a:r>
          </a:p>
          <a:p>
            <a:pPr>
              <a:buSzPct val="114999"/>
            </a:pPr>
            <a:endParaRPr lang="en-GB" sz="2000">
              <a:latin typeface="Arial"/>
              <a:cs typeface="Arial"/>
            </a:endParaRPr>
          </a:p>
          <a:p>
            <a:pPr>
              <a:buSzPct val="114999"/>
            </a:pPr>
            <a:r>
              <a:rPr lang="en-GB" sz="2000">
                <a:latin typeface="Arial"/>
                <a:cs typeface="Arial"/>
              </a:rPr>
              <a:t>Expand Product Range</a:t>
            </a:r>
          </a:p>
          <a:p>
            <a:pPr>
              <a:buSzPct val="114999"/>
            </a:pPr>
            <a:endParaRPr lang="en-GB" sz="2000">
              <a:latin typeface="Arial"/>
              <a:cs typeface="Arial"/>
            </a:endParaRPr>
          </a:p>
          <a:p>
            <a:pPr>
              <a:buSzPct val="114999"/>
            </a:pPr>
            <a:r>
              <a:rPr lang="en-GB" sz="2000">
                <a:latin typeface="Arial"/>
                <a:cs typeface="Arial"/>
              </a:rPr>
              <a:t>Competitive Pricing</a:t>
            </a:r>
          </a:p>
          <a:p>
            <a:pPr>
              <a:buSzPct val="114999"/>
            </a:pPr>
            <a:endParaRPr lang="en-GB" sz="2000">
              <a:latin typeface="Arial"/>
              <a:cs typeface="Arial"/>
            </a:endParaRPr>
          </a:p>
          <a:p>
            <a:pPr>
              <a:buSzPct val="114999"/>
            </a:pPr>
            <a:r>
              <a:rPr lang="en-GB" sz="2000">
                <a:latin typeface="Arial"/>
                <a:cs typeface="Arial"/>
              </a:rPr>
              <a:t>Enhance Online </a:t>
            </a:r>
            <a:r>
              <a:rPr lang="en-GB" sz="2000" err="1">
                <a:latin typeface="Arial"/>
                <a:cs typeface="Arial"/>
              </a:rPr>
              <a:t>Precence</a:t>
            </a:r>
          </a:p>
          <a:p>
            <a:pPr>
              <a:buSzPct val="114999"/>
            </a:pPr>
            <a:r>
              <a:rPr lang="en-GB" sz="2000">
                <a:latin typeface="Arial"/>
                <a:cs typeface="Arial"/>
              </a:rPr>
              <a:t>Emphasize Sustainability   </a:t>
            </a:r>
            <a:endParaRPr lang="en-GB"/>
          </a:p>
          <a:p>
            <a:pPr>
              <a:buSzPct val="114999"/>
            </a:pPr>
            <a:endParaRPr lang="en-GB" sz="2000">
              <a:latin typeface="Arial"/>
              <a:cs typeface="Arial"/>
            </a:endParaRPr>
          </a:p>
          <a:p>
            <a:pPr>
              <a:buSzPct val="114999"/>
            </a:pPr>
            <a:endParaRPr lang="en-GB" sz="2000">
              <a:latin typeface="Arial"/>
              <a:cs typeface="Arial"/>
            </a:endParaRPr>
          </a:p>
          <a:p>
            <a:pPr>
              <a:buSzPct val="114999"/>
            </a:pPr>
            <a:endParaRPr lang="en-GB" sz="2000">
              <a:latin typeface="Arial"/>
              <a:cs typeface="Arial"/>
            </a:endParaRPr>
          </a:p>
        </p:txBody>
      </p:sp>
    </p:spTree>
    <p:extLst>
      <p:ext uri="{BB962C8B-B14F-4D97-AF65-F5344CB8AC3E}">
        <p14:creationId xmlns:p14="http://schemas.microsoft.com/office/powerpoint/2010/main" val="184042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4919E-B4E8-16E0-A678-8F543A185EB0}"/>
              </a:ext>
            </a:extLst>
          </p:cNvPr>
          <p:cNvSpPr>
            <a:spLocks noGrp="1"/>
          </p:cNvSpPr>
          <p:nvPr>
            <p:ph type="title"/>
          </p:nvPr>
        </p:nvSpPr>
        <p:spPr/>
        <p:txBody>
          <a:bodyPr/>
          <a:lstStyle/>
          <a:p>
            <a:r>
              <a:rPr lang="en-GB"/>
              <a:t>Swot Analysis </a:t>
            </a:r>
            <a:r>
              <a:rPr lang="en-GB" err="1"/>
              <a:t>Recomendation</a:t>
            </a:r>
          </a:p>
        </p:txBody>
      </p:sp>
      <p:sp>
        <p:nvSpPr>
          <p:cNvPr id="3" name="Content Placeholder 2">
            <a:extLst>
              <a:ext uri="{FF2B5EF4-FFF2-40B4-BE49-F238E27FC236}">
                <a16:creationId xmlns:a16="http://schemas.microsoft.com/office/drawing/2014/main" id="{F43C55B9-FE94-B742-32FB-29C0B4A270BC}"/>
              </a:ext>
            </a:extLst>
          </p:cNvPr>
          <p:cNvSpPr>
            <a:spLocks noGrp="1"/>
          </p:cNvSpPr>
          <p:nvPr>
            <p:ph idx="1"/>
          </p:nvPr>
        </p:nvSpPr>
        <p:spPr/>
        <p:txBody>
          <a:bodyPr vert="horz" lIns="91440" tIns="45720" rIns="91440" bIns="45720" rtlCol="0" anchor="t">
            <a:noAutofit/>
          </a:bodyPr>
          <a:lstStyle/>
          <a:p>
            <a:pPr algn="just"/>
            <a:r>
              <a:rPr lang="tr-TR" sz="2000">
                <a:latin typeface="Arial"/>
                <a:cs typeface="Arial"/>
              </a:rPr>
              <a:t>1. SWOT </a:t>
            </a:r>
            <a:r>
              <a:rPr lang="tr-TR" sz="2000" err="1">
                <a:latin typeface="Arial"/>
                <a:cs typeface="Arial"/>
              </a:rPr>
              <a:t>analysis</a:t>
            </a:r>
            <a:r>
              <a:rPr lang="tr-TR" sz="2000">
                <a:latin typeface="Arial"/>
                <a:cs typeface="Arial"/>
              </a:rPr>
              <a:t> </a:t>
            </a:r>
            <a:r>
              <a:rPr lang="tr-TR" sz="2000" err="1">
                <a:latin typeface="Arial"/>
                <a:cs typeface="Arial"/>
              </a:rPr>
              <a:t>recommendations</a:t>
            </a:r>
            <a:r>
              <a:rPr lang="tr-TR" sz="2000">
                <a:latin typeface="Arial"/>
                <a:cs typeface="Arial"/>
              </a:rPr>
              <a:t>:</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Use</a:t>
            </a:r>
            <a:r>
              <a:rPr lang="tr-TR" sz="2000">
                <a:latin typeface="Arial"/>
                <a:cs typeface="Arial"/>
              </a:rPr>
              <a:t> </a:t>
            </a:r>
            <a:r>
              <a:rPr lang="tr-TR" sz="2000" err="1">
                <a:latin typeface="Arial"/>
                <a:cs typeface="Arial"/>
              </a:rPr>
              <a:t>their</a:t>
            </a:r>
            <a:r>
              <a:rPr lang="tr-TR" sz="2000">
                <a:latin typeface="Arial"/>
                <a:cs typeface="Arial"/>
              </a:rPr>
              <a:t> </a:t>
            </a:r>
            <a:r>
              <a:rPr lang="tr-TR" sz="2000" err="1">
                <a:latin typeface="Arial"/>
                <a:cs typeface="Arial"/>
              </a:rPr>
              <a:t>strengths</a:t>
            </a:r>
            <a:r>
              <a:rPr lang="tr-TR" sz="2000">
                <a:latin typeface="Arial"/>
                <a:cs typeface="Arial"/>
              </a:rPr>
              <a:t> </a:t>
            </a:r>
            <a:r>
              <a:rPr lang="tr-TR" sz="2000" err="1">
                <a:latin typeface="Arial"/>
                <a:cs typeface="Arial"/>
              </a:rPr>
              <a:t>such</a:t>
            </a:r>
            <a:r>
              <a:rPr lang="tr-TR" sz="2000">
                <a:latin typeface="Arial"/>
                <a:cs typeface="Arial"/>
              </a:rPr>
              <a:t> as a </a:t>
            </a:r>
            <a:r>
              <a:rPr lang="tr-TR" sz="2000" err="1">
                <a:latin typeface="Arial"/>
                <a:cs typeface="Arial"/>
              </a:rPr>
              <a:t>well-established</a:t>
            </a:r>
            <a:r>
              <a:rPr lang="tr-TR" sz="2000">
                <a:latin typeface="Arial"/>
                <a:cs typeface="Arial"/>
              </a:rPr>
              <a:t> </a:t>
            </a:r>
            <a:r>
              <a:rPr lang="tr-TR" sz="2000" err="1">
                <a:latin typeface="Arial"/>
                <a:cs typeface="Arial"/>
              </a:rPr>
              <a:t>brand</a:t>
            </a:r>
            <a:r>
              <a:rPr lang="tr-TR" sz="2000">
                <a:latin typeface="Arial"/>
                <a:cs typeface="Arial"/>
              </a:rPr>
              <a:t> </a:t>
            </a:r>
            <a:r>
              <a:rPr lang="tr-TR" sz="2000" err="1">
                <a:latin typeface="Arial"/>
                <a:cs typeface="Arial"/>
              </a:rPr>
              <a:t>and</a:t>
            </a:r>
            <a:r>
              <a:rPr lang="tr-TR" sz="2000">
                <a:latin typeface="Arial"/>
                <a:cs typeface="Arial"/>
              </a:rPr>
              <a:t> </a:t>
            </a:r>
            <a:r>
              <a:rPr lang="tr-TR" sz="2000" err="1">
                <a:latin typeface="Arial"/>
                <a:cs typeface="Arial"/>
              </a:rPr>
              <a:t>customer</a:t>
            </a:r>
            <a:r>
              <a:rPr lang="tr-TR" sz="2000">
                <a:latin typeface="Arial"/>
                <a:cs typeface="Arial"/>
              </a:rPr>
              <a:t> </a:t>
            </a:r>
            <a:r>
              <a:rPr lang="tr-TR" sz="2000" err="1">
                <a:latin typeface="Arial"/>
                <a:cs typeface="Arial"/>
              </a:rPr>
              <a:t>loyalty</a:t>
            </a:r>
            <a:r>
              <a:rPr lang="tr-TR" sz="2000">
                <a:latin typeface="Arial"/>
                <a:cs typeface="Arial"/>
              </a:rPr>
              <a:t> </a:t>
            </a:r>
            <a:r>
              <a:rPr lang="tr-TR" sz="2000" err="1">
                <a:latin typeface="Arial"/>
                <a:cs typeface="Arial"/>
              </a:rPr>
              <a:t>to</a:t>
            </a:r>
            <a:r>
              <a:rPr lang="tr-TR" sz="2000">
                <a:latin typeface="Arial"/>
                <a:cs typeface="Arial"/>
              </a:rPr>
              <a:t> </a:t>
            </a:r>
            <a:r>
              <a:rPr lang="tr-TR" sz="2000" err="1">
                <a:latin typeface="Arial"/>
                <a:cs typeface="Arial"/>
              </a:rPr>
              <a:t>expand</a:t>
            </a:r>
            <a:r>
              <a:rPr lang="tr-TR" sz="2000">
                <a:latin typeface="Arial"/>
                <a:cs typeface="Arial"/>
              </a:rPr>
              <a:t> </a:t>
            </a:r>
            <a:r>
              <a:rPr lang="tr-TR" sz="2000" err="1">
                <a:latin typeface="Arial"/>
                <a:cs typeface="Arial"/>
              </a:rPr>
              <a:t>their</a:t>
            </a:r>
            <a:r>
              <a:rPr lang="tr-TR" sz="2000">
                <a:latin typeface="Arial"/>
                <a:cs typeface="Arial"/>
              </a:rPr>
              <a:t> market presence.</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Address</a:t>
            </a:r>
            <a:r>
              <a:rPr lang="tr-TR" sz="2000">
                <a:latin typeface="Arial"/>
                <a:cs typeface="Arial"/>
              </a:rPr>
              <a:t> </a:t>
            </a:r>
            <a:r>
              <a:rPr lang="tr-TR" sz="2000" err="1">
                <a:latin typeface="Arial"/>
                <a:cs typeface="Arial"/>
              </a:rPr>
              <a:t>weaknesses</a:t>
            </a:r>
            <a:r>
              <a:rPr lang="tr-TR" sz="2000">
                <a:latin typeface="Arial"/>
                <a:cs typeface="Arial"/>
              </a:rPr>
              <a:t> </a:t>
            </a:r>
            <a:r>
              <a:rPr lang="tr-TR" sz="2000" err="1">
                <a:latin typeface="Arial"/>
                <a:cs typeface="Arial"/>
              </a:rPr>
              <a:t>such</a:t>
            </a:r>
            <a:r>
              <a:rPr lang="tr-TR" sz="2000">
                <a:latin typeface="Arial"/>
                <a:cs typeface="Arial"/>
              </a:rPr>
              <a:t> as </a:t>
            </a:r>
            <a:r>
              <a:rPr lang="tr-TR" sz="2000" err="1">
                <a:latin typeface="Arial"/>
                <a:cs typeface="Arial"/>
              </a:rPr>
              <a:t>limited</a:t>
            </a:r>
            <a:r>
              <a:rPr lang="tr-TR" sz="2000">
                <a:latin typeface="Arial"/>
                <a:cs typeface="Arial"/>
              </a:rPr>
              <a:t> </a:t>
            </a:r>
            <a:r>
              <a:rPr lang="tr-TR" sz="2000" err="1">
                <a:latin typeface="Arial"/>
                <a:cs typeface="Arial"/>
              </a:rPr>
              <a:t>product</a:t>
            </a:r>
            <a:r>
              <a:rPr lang="tr-TR" sz="2000">
                <a:latin typeface="Arial"/>
                <a:cs typeface="Arial"/>
              </a:rPr>
              <a:t> </a:t>
            </a:r>
            <a:r>
              <a:rPr lang="tr-TR" sz="2000" err="1">
                <a:latin typeface="Arial"/>
                <a:cs typeface="Arial"/>
              </a:rPr>
              <a:t>range</a:t>
            </a:r>
            <a:r>
              <a:rPr lang="tr-TR" sz="2000">
                <a:latin typeface="Arial"/>
                <a:cs typeface="Arial"/>
              </a:rPr>
              <a:t> </a:t>
            </a:r>
            <a:r>
              <a:rPr lang="tr-TR" sz="2000" err="1">
                <a:latin typeface="Arial"/>
                <a:cs typeface="Arial"/>
              </a:rPr>
              <a:t>by</a:t>
            </a:r>
            <a:r>
              <a:rPr lang="tr-TR" sz="2000">
                <a:latin typeface="Arial"/>
                <a:cs typeface="Arial"/>
              </a:rPr>
              <a:t> </a:t>
            </a:r>
            <a:r>
              <a:rPr lang="tr-TR" sz="2000" err="1">
                <a:latin typeface="Arial"/>
                <a:cs typeface="Arial"/>
              </a:rPr>
              <a:t>diversifying</a:t>
            </a:r>
            <a:r>
              <a:rPr lang="tr-TR" sz="2000">
                <a:latin typeface="Arial"/>
                <a:cs typeface="Arial"/>
              </a:rPr>
              <a:t> </a:t>
            </a:r>
            <a:r>
              <a:rPr lang="tr-TR" sz="2000" err="1">
                <a:latin typeface="Arial"/>
                <a:cs typeface="Arial"/>
              </a:rPr>
              <a:t>their</a:t>
            </a:r>
            <a:r>
              <a:rPr lang="tr-TR" sz="2000">
                <a:latin typeface="Arial"/>
                <a:cs typeface="Arial"/>
              </a:rPr>
              <a:t> </a:t>
            </a:r>
            <a:r>
              <a:rPr lang="tr-TR" sz="2000" err="1">
                <a:latin typeface="Arial"/>
                <a:cs typeface="Arial"/>
              </a:rPr>
              <a:t>offerings</a:t>
            </a:r>
            <a:r>
              <a:rPr lang="tr-TR" sz="2000">
                <a:latin typeface="Arial"/>
                <a:cs typeface="Arial"/>
              </a:rPr>
              <a:t>.</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Capitalize</a:t>
            </a:r>
            <a:r>
              <a:rPr lang="tr-TR" sz="2000">
                <a:latin typeface="Arial"/>
                <a:cs typeface="Arial"/>
              </a:rPr>
              <a:t> on </a:t>
            </a:r>
            <a:r>
              <a:rPr lang="tr-TR" sz="2000" err="1">
                <a:latin typeface="Arial"/>
                <a:cs typeface="Arial"/>
              </a:rPr>
              <a:t>opportunities</a:t>
            </a:r>
            <a:r>
              <a:rPr lang="tr-TR" sz="2000">
                <a:latin typeface="Arial"/>
                <a:cs typeface="Arial"/>
              </a:rPr>
              <a:t> in </a:t>
            </a:r>
            <a:r>
              <a:rPr lang="tr-TR" sz="2000" err="1">
                <a:latin typeface="Arial"/>
                <a:cs typeface="Arial"/>
              </a:rPr>
              <a:t>the</a:t>
            </a:r>
            <a:r>
              <a:rPr lang="tr-TR" sz="2000">
                <a:latin typeface="Arial"/>
                <a:cs typeface="Arial"/>
              </a:rPr>
              <a:t> market, </a:t>
            </a:r>
            <a:r>
              <a:rPr lang="tr-TR" sz="2000" err="1">
                <a:latin typeface="Arial"/>
                <a:cs typeface="Arial"/>
              </a:rPr>
              <a:t>such</a:t>
            </a:r>
            <a:r>
              <a:rPr lang="tr-TR" sz="2000">
                <a:latin typeface="Arial"/>
                <a:cs typeface="Arial"/>
              </a:rPr>
              <a:t> as </a:t>
            </a:r>
            <a:r>
              <a:rPr lang="tr-TR" sz="2000" err="1">
                <a:latin typeface="Arial"/>
                <a:cs typeface="Arial"/>
              </a:rPr>
              <a:t>growing</a:t>
            </a:r>
            <a:r>
              <a:rPr lang="tr-TR" sz="2000">
                <a:latin typeface="Arial"/>
                <a:cs typeface="Arial"/>
              </a:rPr>
              <a:t> </a:t>
            </a:r>
            <a:r>
              <a:rPr lang="tr-TR" sz="2000" err="1">
                <a:latin typeface="Arial"/>
                <a:cs typeface="Arial"/>
              </a:rPr>
              <a:t>demand</a:t>
            </a:r>
            <a:r>
              <a:rPr lang="tr-TR" sz="2000">
                <a:latin typeface="Arial"/>
                <a:cs typeface="Arial"/>
              </a:rPr>
              <a:t> </a:t>
            </a:r>
            <a:r>
              <a:rPr lang="tr-TR" sz="2000" err="1">
                <a:latin typeface="Arial"/>
                <a:cs typeface="Arial"/>
              </a:rPr>
              <a:t>for</a:t>
            </a:r>
            <a:r>
              <a:rPr lang="tr-TR" sz="2000">
                <a:latin typeface="Arial"/>
                <a:cs typeface="Arial"/>
              </a:rPr>
              <a:t> </a:t>
            </a:r>
            <a:r>
              <a:rPr lang="tr-TR" sz="2000" err="1">
                <a:latin typeface="Arial"/>
                <a:cs typeface="Arial"/>
              </a:rPr>
              <a:t>sustainable</a:t>
            </a:r>
            <a:r>
              <a:rPr lang="tr-TR" sz="2000">
                <a:latin typeface="Arial"/>
                <a:cs typeface="Arial"/>
              </a:rPr>
              <a:t> </a:t>
            </a:r>
            <a:r>
              <a:rPr lang="tr-TR" sz="2000" err="1">
                <a:latin typeface="Arial"/>
                <a:cs typeface="Arial"/>
              </a:rPr>
              <a:t>products</a:t>
            </a:r>
            <a:r>
              <a:rPr lang="tr-TR" sz="2000">
                <a:latin typeface="Arial"/>
                <a:cs typeface="Arial"/>
              </a:rPr>
              <a:t>.</a:t>
            </a:r>
            <a:endParaRPr lang="en-GB" sz="2000">
              <a:latin typeface="Arial"/>
              <a:cs typeface="Arial"/>
            </a:endParaRPr>
          </a:p>
          <a:p>
            <a:pPr algn="just">
              <a:buSzPct val="114999"/>
            </a:pPr>
            <a:r>
              <a:rPr lang="tr-TR" sz="2000">
                <a:latin typeface="Arial"/>
                <a:cs typeface="Arial"/>
              </a:rPr>
              <a:t>   - </a:t>
            </a:r>
            <a:r>
              <a:rPr lang="tr-TR" sz="2000" err="1">
                <a:latin typeface="Arial"/>
                <a:cs typeface="Arial"/>
              </a:rPr>
              <a:t>Mitigate</a:t>
            </a:r>
            <a:r>
              <a:rPr lang="tr-TR" sz="2000">
                <a:latin typeface="Arial"/>
                <a:cs typeface="Arial"/>
              </a:rPr>
              <a:t> </a:t>
            </a:r>
            <a:r>
              <a:rPr lang="tr-TR" sz="2000" err="1">
                <a:latin typeface="Arial"/>
                <a:cs typeface="Arial"/>
              </a:rPr>
              <a:t>threats</a:t>
            </a:r>
            <a:r>
              <a:rPr lang="tr-TR" sz="2000">
                <a:latin typeface="Arial"/>
                <a:cs typeface="Arial"/>
              </a:rPr>
              <a:t> </a:t>
            </a:r>
            <a:r>
              <a:rPr lang="tr-TR" sz="2000" err="1">
                <a:latin typeface="Arial"/>
                <a:cs typeface="Arial"/>
              </a:rPr>
              <a:t>like</a:t>
            </a:r>
            <a:r>
              <a:rPr lang="tr-TR" sz="2000">
                <a:latin typeface="Arial"/>
                <a:cs typeface="Arial"/>
              </a:rPr>
              <a:t> </a:t>
            </a:r>
            <a:r>
              <a:rPr lang="tr-TR" sz="2000" err="1">
                <a:latin typeface="Arial"/>
                <a:cs typeface="Arial"/>
              </a:rPr>
              <a:t>increasing</a:t>
            </a:r>
            <a:r>
              <a:rPr lang="tr-TR" sz="2000">
                <a:latin typeface="Arial"/>
                <a:cs typeface="Arial"/>
              </a:rPr>
              <a:t> </a:t>
            </a:r>
            <a:r>
              <a:rPr lang="tr-TR" sz="2000" err="1">
                <a:latin typeface="Arial"/>
                <a:cs typeface="Arial"/>
              </a:rPr>
              <a:t>competition</a:t>
            </a:r>
            <a:r>
              <a:rPr lang="tr-TR" sz="2000">
                <a:latin typeface="Arial"/>
                <a:cs typeface="Arial"/>
              </a:rPr>
              <a:t> </a:t>
            </a:r>
            <a:r>
              <a:rPr lang="tr-TR" sz="2000" err="1">
                <a:latin typeface="Arial"/>
                <a:cs typeface="Arial"/>
              </a:rPr>
              <a:t>by</a:t>
            </a:r>
            <a:r>
              <a:rPr lang="tr-TR" sz="2000">
                <a:latin typeface="Arial"/>
                <a:cs typeface="Arial"/>
              </a:rPr>
              <a:t> </a:t>
            </a:r>
            <a:r>
              <a:rPr lang="tr-TR" sz="2000" err="1">
                <a:latin typeface="Arial"/>
                <a:cs typeface="Arial"/>
              </a:rPr>
              <a:t>enhancing</a:t>
            </a:r>
            <a:r>
              <a:rPr lang="tr-TR" sz="2000">
                <a:latin typeface="Arial"/>
                <a:cs typeface="Arial"/>
              </a:rPr>
              <a:t> </a:t>
            </a:r>
            <a:r>
              <a:rPr lang="tr-TR" sz="2000" err="1">
                <a:latin typeface="Arial"/>
                <a:cs typeface="Arial"/>
              </a:rPr>
              <a:t>their</a:t>
            </a:r>
            <a:r>
              <a:rPr lang="tr-TR" sz="2000">
                <a:latin typeface="Arial"/>
                <a:cs typeface="Arial"/>
              </a:rPr>
              <a:t> online presence </a:t>
            </a:r>
            <a:r>
              <a:rPr lang="tr-TR" sz="2000" err="1">
                <a:latin typeface="Arial"/>
                <a:cs typeface="Arial"/>
              </a:rPr>
              <a:t>and</a:t>
            </a:r>
            <a:r>
              <a:rPr lang="tr-TR" sz="2000">
                <a:latin typeface="Arial"/>
                <a:cs typeface="Arial"/>
              </a:rPr>
              <a:t> </a:t>
            </a:r>
            <a:r>
              <a:rPr lang="tr-TR" sz="2000" err="1">
                <a:latin typeface="Arial"/>
                <a:cs typeface="Arial"/>
              </a:rPr>
              <a:t>customer</a:t>
            </a:r>
            <a:r>
              <a:rPr lang="tr-TR" sz="2000">
                <a:latin typeface="Arial"/>
                <a:cs typeface="Arial"/>
              </a:rPr>
              <a:t> service.</a:t>
            </a:r>
            <a:endParaRPr lang="en-GB" sz="2000">
              <a:latin typeface="Arial"/>
              <a:cs typeface="Arial"/>
            </a:endParaRPr>
          </a:p>
          <a:p>
            <a:pPr>
              <a:buSzPct val="114999"/>
            </a:pPr>
            <a:endParaRPr lang="en-GB" sz="4000"/>
          </a:p>
        </p:txBody>
      </p:sp>
    </p:spTree>
    <p:extLst>
      <p:ext uri="{BB962C8B-B14F-4D97-AF65-F5344CB8AC3E}">
        <p14:creationId xmlns:p14="http://schemas.microsoft.com/office/powerpoint/2010/main" val="6646839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B332-B8DD-5456-B4D2-BFEBAAE0FFB1}"/>
              </a:ext>
            </a:extLst>
          </p:cNvPr>
          <p:cNvSpPr>
            <a:spLocks noGrp="1"/>
          </p:cNvSpPr>
          <p:nvPr>
            <p:ph type="title"/>
          </p:nvPr>
        </p:nvSpPr>
        <p:spPr>
          <a:xfrm>
            <a:off x="1295402" y="522186"/>
            <a:ext cx="9601196" cy="1303867"/>
          </a:xfrm>
        </p:spPr>
        <p:txBody>
          <a:bodyPr/>
          <a:lstStyle/>
          <a:p>
            <a:r>
              <a:rPr lang="en-GB"/>
              <a:t>Pestle Analysis </a:t>
            </a:r>
            <a:r>
              <a:rPr lang="en-GB" err="1"/>
              <a:t>Recomandations</a:t>
            </a:r>
          </a:p>
        </p:txBody>
      </p:sp>
      <p:sp>
        <p:nvSpPr>
          <p:cNvPr id="3" name="Content Placeholder 2">
            <a:extLst>
              <a:ext uri="{FF2B5EF4-FFF2-40B4-BE49-F238E27FC236}">
                <a16:creationId xmlns:a16="http://schemas.microsoft.com/office/drawing/2014/main" id="{A228FEF0-1DEF-677B-0A0B-BC8C31E6E8EF}"/>
              </a:ext>
            </a:extLst>
          </p:cNvPr>
          <p:cNvSpPr>
            <a:spLocks noGrp="1"/>
          </p:cNvSpPr>
          <p:nvPr>
            <p:ph idx="1"/>
          </p:nvPr>
        </p:nvSpPr>
        <p:spPr>
          <a:xfrm>
            <a:off x="801133" y="2007743"/>
            <a:ext cx="10521085" cy="4204502"/>
          </a:xfrm>
        </p:spPr>
        <p:txBody>
          <a:bodyPr vert="horz" lIns="91440" tIns="45720" rIns="91440" bIns="45720" rtlCol="0" anchor="t">
            <a:noAutofit/>
          </a:bodyPr>
          <a:lstStyle/>
          <a:p>
            <a:pPr algn="just"/>
            <a:r>
              <a:rPr lang="tr-TR" sz="1800">
                <a:latin typeface="Arial"/>
                <a:cs typeface="Arial"/>
              </a:rPr>
              <a:t>2. PESTLE </a:t>
            </a:r>
            <a:r>
              <a:rPr lang="tr-TR" sz="1800" err="1">
                <a:latin typeface="Arial"/>
                <a:cs typeface="Arial"/>
              </a:rPr>
              <a:t>analysis</a:t>
            </a:r>
            <a:r>
              <a:rPr lang="tr-TR" sz="1800">
                <a:latin typeface="Arial"/>
                <a:cs typeface="Arial"/>
              </a:rPr>
              <a:t> </a:t>
            </a:r>
            <a:r>
              <a:rPr lang="tr-TR" sz="1800" err="1">
                <a:latin typeface="Arial"/>
                <a:cs typeface="Arial"/>
              </a:rPr>
              <a:t>recommendations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Political</a:t>
            </a:r>
            <a:r>
              <a:rPr lang="tr-TR" sz="1800">
                <a:latin typeface="Arial"/>
                <a:cs typeface="Arial"/>
              </a:rPr>
              <a:t>: </a:t>
            </a:r>
            <a:r>
              <a:rPr lang="tr-TR" sz="1800" err="1">
                <a:latin typeface="Arial"/>
                <a:cs typeface="Arial"/>
              </a:rPr>
              <a:t>Keep</a:t>
            </a:r>
            <a:r>
              <a:rPr lang="tr-TR" sz="1800">
                <a:latin typeface="Arial"/>
                <a:cs typeface="Arial"/>
              </a:rPr>
              <a:t> </a:t>
            </a:r>
            <a:r>
              <a:rPr lang="tr-TR" sz="1800" err="1">
                <a:latin typeface="Arial"/>
                <a:cs typeface="Arial"/>
              </a:rPr>
              <a:t>abreast</a:t>
            </a:r>
            <a:r>
              <a:rPr lang="tr-TR" sz="1800">
                <a:latin typeface="Arial"/>
                <a:cs typeface="Arial"/>
              </a:rPr>
              <a:t> of </a:t>
            </a:r>
            <a:r>
              <a:rPr lang="tr-TR" sz="1800" err="1">
                <a:latin typeface="Arial"/>
                <a:cs typeface="Arial"/>
              </a:rPr>
              <a:t>any</a:t>
            </a:r>
            <a:r>
              <a:rPr lang="tr-TR" sz="1800">
                <a:latin typeface="Arial"/>
                <a:cs typeface="Arial"/>
              </a:rPr>
              <a:t> </a:t>
            </a:r>
            <a:r>
              <a:rPr lang="tr-TR" sz="1800" err="1">
                <a:latin typeface="Arial"/>
                <a:cs typeface="Arial"/>
              </a:rPr>
              <a:t>changes</a:t>
            </a:r>
            <a:r>
              <a:rPr lang="tr-TR" sz="1800">
                <a:latin typeface="Arial"/>
                <a:cs typeface="Arial"/>
              </a:rPr>
              <a:t> in </a:t>
            </a:r>
            <a:r>
              <a:rPr lang="tr-TR" sz="1800" err="1">
                <a:latin typeface="Arial"/>
                <a:cs typeface="Arial"/>
              </a:rPr>
              <a:t>government</a:t>
            </a:r>
            <a:r>
              <a:rPr lang="tr-TR" sz="1800">
                <a:latin typeface="Arial"/>
                <a:cs typeface="Arial"/>
              </a:rPr>
              <a:t> </a:t>
            </a:r>
            <a:r>
              <a:rPr lang="tr-TR" sz="1800" err="1">
                <a:latin typeface="Arial"/>
                <a:cs typeface="Arial"/>
              </a:rPr>
              <a:t>regulations</a:t>
            </a:r>
            <a:r>
              <a:rPr lang="tr-TR" sz="1800">
                <a:latin typeface="Arial"/>
                <a:cs typeface="Arial"/>
              </a:rPr>
              <a:t> </a:t>
            </a:r>
            <a:r>
              <a:rPr lang="tr-TR" sz="1800" err="1">
                <a:latin typeface="Arial"/>
                <a:cs typeface="Arial"/>
              </a:rPr>
              <a:t>that</a:t>
            </a:r>
            <a:r>
              <a:rPr lang="tr-TR" sz="1800">
                <a:latin typeface="Arial"/>
                <a:cs typeface="Arial"/>
              </a:rPr>
              <a:t> </a:t>
            </a:r>
            <a:r>
              <a:rPr lang="tr-TR" sz="1800" err="1">
                <a:latin typeface="Arial"/>
                <a:cs typeface="Arial"/>
              </a:rPr>
              <a:t>may</a:t>
            </a:r>
            <a:r>
              <a:rPr lang="tr-TR" sz="1800">
                <a:latin typeface="Arial"/>
                <a:cs typeface="Arial"/>
              </a:rPr>
              <a:t> </a:t>
            </a:r>
            <a:r>
              <a:rPr lang="tr-TR" sz="1800" err="1">
                <a:latin typeface="Arial"/>
                <a:cs typeface="Arial"/>
              </a:rPr>
              <a:t>affect</a:t>
            </a:r>
            <a:r>
              <a:rPr lang="tr-TR" sz="1800">
                <a:latin typeface="Arial"/>
                <a:cs typeface="Arial"/>
              </a:rPr>
              <a:t> </a:t>
            </a:r>
            <a:r>
              <a:rPr lang="tr-TR" sz="1800" err="1">
                <a:latin typeface="Arial"/>
                <a:cs typeface="Arial"/>
              </a:rPr>
              <a:t>their</a:t>
            </a:r>
            <a:r>
              <a:rPr lang="tr-TR" sz="1800">
                <a:latin typeface="Arial"/>
                <a:cs typeface="Arial"/>
              </a:rPr>
              <a:t> </a:t>
            </a:r>
            <a:r>
              <a:rPr lang="tr-TR" sz="1800" err="1">
                <a:latin typeface="Arial"/>
                <a:cs typeface="Arial"/>
              </a:rPr>
              <a:t>operations</a:t>
            </a:r>
            <a:r>
              <a:rPr lang="tr-TR" sz="1800">
                <a:latin typeface="Arial"/>
                <a:cs typeface="Arial"/>
              </a:rPr>
              <a:t> </a:t>
            </a:r>
            <a:r>
              <a:rPr lang="tr-TR" sz="1800" err="1">
                <a:latin typeface="Arial"/>
                <a:cs typeface="Arial"/>
              </a:rPr>
              <a:t>or</a:t>
            </a:r>
            <a:r>
              <a:rPr lang="tr-TR" sz="1800">
                <a:latin typeface="Arial"/>
                <a:cs typeface="Arial"/>
              </a:rPr>
              <a:t> </a:t>
            </a:r>
            <a:r>
              <a:rPr lang="tr-TR" sz="1800" err="1">
                <a:latin typeface="Arial"/>
                <a:cs typeface="Arial"/>
              </a:rPr>
              <a:t>products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Economic</a:t>
            </a:r>
            <a:r>
              <a:rPr lang="tr-TR" sz="1800">
                <a:latin typeface="Arial"/>
                <a:cs typeface="Arial"/>
              </a:rPr>
              <a:t>: </a:t>
            </a:r>
            <a:r>
              <a:rPr lang="tr-TR" sz="1800" err="1">
                <a:latin typeface="Arial"/>
                <a:cs typeface="Arial"/>
              </a:rPr>
              <a:t>Monitor</a:t>
            </a:r>
            <a:r>
              <a:rPr lang="tr-TR" sz="1800">
                <a:latin typeface="Arial"/>
                <a:cs typeface="Arial"/>
              </a:rPr>
              <a:t> </a:t>
            </a:r>
            <a:r>
              <a:rPr lang="tr-TR" sz="1800" err="1">
                <a:latin typeface="Arial"/>
                <a:cs typeface="Arial"/>
              </a:rPr>
              <a:t>economic</a:t>
            </a:r>
            <a:r>
              <a:rPr lang="tr-TR" sz="1800">
                <a:latin typeface="Arial"/>
                <a:cs typeface="Arial"/>
              </a:rPr>
              <a:t> </a:t>
            </a:r>
            <a:r>
              <a:rPr lang="tr-TR" sz="1800" err="1">
                <a:latin typeface="Arial"/>
                <a:cs typeface="Arial"/>
              </a:rPr>
              <a:t>trends</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ensure</a:t>
            </a:r>
            <a:r>
              <a:rPr lang="tr-TR" sz="1800">
                <a:latin typeface="Arial"/>
                <a:cs typeface="Arial"/>
              </a:rPr>
              <a:t> </a:t>
            </a:r>
            <a:r>
              <a:rPr lang="tr-TR" sz="1800" err="1">
                <a:latin typeface="Arial"/>
                <a:cs typeface="Arial"/>
              </a:rPr>
              <a:t>price</a:t>
            </a:r>
            <a:r>
              <a:rPr lang="tr-TR" sz="1800">
                <a:latin typeface="Arial"/>
                <a:cs typeface="Arial"/>
              </a:rPr>
              <a:t> </a:t>
            </a:r>
            <a:r>
              <a:rPr lang="tr-TR" sz="1800" err="1">
                <a:latin typeface="Arial"/>
                <a:cs typeface="Arial"/>
              </a:rPr>
              <a:t>competitiveness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adapt</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changing</a:t>
            </a:r>
            <a:r>
              <a:rPr lang="tr-TR" sz="1800">
                <a:latin typeface="Arial"/>
                <a:cs typeface="Arial"/>
              </a:rPr>
              <a:t> </a:t>
            </a:r>
            <a:r>
              <a:rPr lang="tr-TR" sz="1800" err="1">
                <a:latin typeface="Arial"/>
                <a:cs typeface="Arial"/>
              </a:rPr>
              <a:t>consumer</a:t>
            </a:r>
            <a:r>
              <a:rPr lang="tr-TR" sz="1800">
                <a:latin typeface="Arial"/>
                <a:cs typeface="Arial"/>
              </a:rPr>
              <a:t> </a:t>
            </a:r>
            <a:r>
              <a:rPr lang="tr-TR" sz="1800" err="1">
                <a:latin typeface="Arial"/>
                <a:cs typeface="Arial"/>
              </a:rPr>
              <a:t>spending</a:t>
            </a:r>
            <a:r>
              <a:rPr lang="tr-TR" sz="1800">
                <a:latin typeface="Arial"/>
                <a:cs typeface="Arial"/>
              </a:rPr>
              <a:t> </a:t>
            </a:r>
            <a:r>
              <a:rPr lang="tr-TR" sz="1800" err="1">
                <a:latin typeface="Arial"/>
                <a:cs typeface="Arial"/>
              </a:rPr>
              <a:t>habits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Social</a:t>
            </a:r>
            <a:r>
              <a:rPr lang="tr-TR" sz="1800">
                <a:latin typeface="Arial"/>
                <a:cs typeface="Arial"/>
              </a:rPr>
              <a:t>: </a:t>
            </a:r>
            <a:r>
              <a:rPr lang="tr-TR" sz="1800" err="1">
                <a:latin typeface="Arial"/>
                <a:cs typeface="Arial"/>
              </a:rPr>
              <a:t>Stay</a:t>
            </a:r>
            <a:r>
              <a:rPr lang="tr-TR" sz="1800">
                <a:latin typeface="Arial"/>
                <a:cs typeface="Arial"/>
              </a:rPr>
              <a:t> </a:t>
            </a:r>
            <a:r>
              <a:rPr lang="tr-TR" sz="1800" err="1">
                <a:latin typeface="Arial"/>
                <a:cs typeface="Arial"/>
              </a:rPr>
              <a:t>attuned</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social</a:t>
            </a:r>
            <a:r>
              <a:rPr lang="tr-TR" sz="1800">
                <a:latin typeface="Arial"/>
                <a:cs typeface="Arial"/>
              </a:rPr>
              <a:t> </a:t>
            </a:r>
            <a:r>
              <a:rPr lang="tr-TR" sz="1800" err="1">
                <a:latin typeface="Arial"/>
                <a:cs typeface="Arial"/>
              </a:rPr>
              <a:t>trends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consumer</a:t>
            </a:r>
            <a:r>
              <a:rPr lang="tr-TR" sz="1800">
                <a:latin typeface="Arial"/>
                <a:cs typeface="Arial"/>
              </a:rPr>
              <a:t> </a:t>
            </a:r>
            <a:r>
              <a:rPr lang="tr-TR" sz="1800" err="1">
                <a:latin typeface="Arial"/>
                <a:cs typeface="Arial"/>
              </a:rPr>
              <a:t>preferences</a:t>
            </a:r>
            <a:r>
              <a:rPr lang="tr-TR" sz="1800">
                <a:latin typeface="Arial"/>
                <a:cs typeface="Arial"/>
              </a:rPr>
              <a:t> </a:t>
            </a:r>
            <a:r>
              <a:rPr lang="tr-TR" sz="1800" err="1">
                <a:latin typeface="Arial"/>
                <a:cs typeface="Arial"/>
              </a:rPr>
              <a:t>regarding</a:t>
            </a:r>
            <a:r>
              <a:rPr lang="tr-TR" sz="1800">
                <a:latin typeface="Arial"/>
                <a:cs typeface="Arial"/>
              </a:rPr>
              <a:t> </a:t>
            </a:r>
            <a:r>
              <a:rPr lang="tr-TR" sz="1800" err="1">
                <a:latin typeface="Arial"/>
                <a:cs typeface="Arial"/>
              </a:rPr>
              <a:t>eco-friendly</a:t>
            </a:r>
            <a:r>
              <a:rPr lang="tr-TR" sz="1800">
                <a:latin typeface="Arial"/>
                <a:cs typeface="Arial"/>
              </a:rPr>
              <a:t> </a:t>
            </a:r>
            <a:r>
              <a:rPr lang="tr-TR" sz="1800" err="1">
                <a:latin typeface="Arial"/>
                <a:cs typeface="Arial"/>
              </a:rPr>
              <a:t>products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adjust</a:t>
            </a:r>
            <a:r>
              <a:rPr lang="tr-TR" sz="1800">
                <a:latin typeface="Arial"/>
                <a:cs typeface="Arial"/>
              </a:rPr>
              <a:t> </a:t>
            </a:r>
            <a:r>
              <a:rPr lang="tr-TR" sz="1800" err="1">
                <a:latin typeface="Arial"/>
                <a:cs typeface="Arial"/>
              </a:rPr>
              <a:t>offerings</a:t>
            </a:r>
            <a:r>
              <a:rPr lang="tr-TR" sz="1800">
                <a:latin typeface="Arial"/>
                <a:cs typeface="Arial"/>
              </a:rPr>
              <a:t> </a:t>
            </a:r>
            <a:r>
              <a:rPr lang="tr-TR" sz="1800" err="1">
                <a:latin typeface="Arial"/>
                <a:cs typeface="Arial"/>
              </a:rPr>
              <a:t>accordingly</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Technological</a:t>
            </a:r>
            <a:r>
              <a:rPr lang="tr-TR" sz="1800">
                <a:latin typeface="Arial"/>
                <a:cs typeface="Arial"/>
              </a:rPr>
              <a:t>: </a:t>
            </a:r>
            <a:r>
              <a:rPr lang="tr-TR" sz="1800" err="1">
                <a:latin typeface="Arial"/>
                <a:cs typeface="Arial"/>
              </a:rPr>
              <a:t>Invest</a:t>
            </a:r>
            <a:r>
              <a:rPr lang="tr-TR" sz="1800">
                <a:latin typeface="Arial"/>
                <a:cs typeface="Arial"/>
              </a:rPr>
              <a:t> in </a:t>
            </a:r>
            <a:r>
              <a:rPr lang="tr-TR" sz="1800" err="1">
                <a:latin typeface="Arial"/>
                <a:cs typeface="Arial"/>
              </a:rPr>
              <a:t>technology</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improve</a:t>
            </a:r>
            <a:r>
              <a:rPr lang="tr-TR" sz="1800">
                <a:latin typeface="Arial"/>
                <a:cs typeface="Arial"/>
              </a:rPr>
              <a:t> online </a:t>
            </a:r>
            <a:r>
              <a:rPr lang="tr-TR" sz="1800" err="1">
                <a:latin typeface="Arial"/>
                <a:cs typeface="Arial"/>
              </a:rPr>
              <a:t>shopping</a:t>
            </a:r>
            <a:r>
              <a:rPr lang="tr-TR" sz="1800">
                <a:latin typeface="Arial"/>
                <a:cs typeface="Arial"/>
              </a:rPr>
              <a:t> </a:t>
            </a:r>
            <a:r>
              <a:rPr lang="tr-TR" sz="1800" err="1">
                <a:latin typeface="Arial"/>
                <a:cs typeface="Arial"/>
              </a:rPr>
              <a:t>experience</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streamline</a:t>
            </a:r>
            <a:r>
              <a:rPr lang="tr-TR" sz="1800">
                <a:latin typeface="Arial"/>
                <a:cs typeface="Arial"/>
              </a:rPr>
              <a:t> </a:t>
            </a:r>
            <a:r>
              <a:rPr lang="tr-TR" sz="1800" err="1">
                <a:latin typeface="Arial"/>
                <a:cs typeface="Arial"/>
              </a:rPr>
              <a:t>operations</a:t>
            </a:r>
            <a:r>
              <a:rPr lang="tr-TR" sz="1800">
                <a:latin typeface="Arial"/>
                <a:cs typeface="Arial"/>
              </a:rPr>
              <a:t>.</a:t>
            </a:r>
            <a:endParaRPr lang="en-GB" sz="1800">
              <a:latin typeface="Arial"/>
              <a:cs typeface="Arial"/>
            </a:endParaRPr>
          </a:p>
          <a:p>
            <a:pPr algn="just">
              <a:buSzPct val="114999"/>
            </a:pPr>
            <a:r>
              <a:rPr lang="tr-TR" sz="1800">
                <a:latin typeface="Arial"/>
                <a:cs typeface="Arial"/>
              </a:rPr>
              <a:t>   - </a:t>
            </a:r>
            <a:r>
              <a:rPr lang="tr-TR" sz="1800" err="1">
                <a:latin typeface="Arial"/>
                <a:cs typeface="Arial"/>
              </a:rPr>
              <a:t>Environmental</a:t>
            </a:r>
            <a:r>
              <a:rPr lang="tr-TR" sz="1800">
                <a:latin typeface="Arial"/>
                <a:cs typeface="Arial"/>
              </a:rPr>
              <a:t>: </a:t>
            </a:r>
            <a:r>
              <a:rPr lang="tr-TR" sz="1800" err="1">
                <a:latin typeface="Arial"/>
                <a:cs typeface="Arial"/>
              </a:rPr>
              <a:t>Embrace</a:t>
            </a:r>
            <a:r>
              <a:rPr lang="tr-TR" sz="1800">
                <a:latin typeface="Arial"/>
                <a:cs typeface="Arial"/>
              </a:rPr>
              <a:t> </a:t>
            </a:r>
            <a:r>
              <a:rPr lang="tr-TR" sz="1800" err="1">
                <a:latin typeface="Arial"/>
                <a:cs typeface="Arial"/>
              </a:rPr>
              <a:t>sustainable</a:t>
            </a:r>
            <a:r>
              <a:rPr lang="tr-TR" sz="1800">
                <a:latin typeface="Arial"/>
                <a:cs typeface="Arial"/>
              </a:rPr>
              <a:t> </a:t>
            </a:r>
            <a:r>
              <a:rPr lang="tr-TR" sz="1800" err="1">
                <a:latin typeface="Arial"/>
                <a:cs typeface="Arial"/>
              </a:rPr>
              <a:t>practices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eco-friendly</a:t>
            </a:r>
            <a:r>
              <a:rPr lang="tr-TR" sz="1800">
                <a:latin typeface="Arial"/>
                <a:cs typeface="Arial"/>
              </a:rPr>
              <a:t> </a:t>
            </a:r>
            <a:r>
              <a:rPr lang="tr-TR" sz="1800" err="1">
                <a:latin typeface="Arial"/>
                <a:cs typeface="Arial"/>
              </a:rPr>
              <a:t>products</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align</a:t>
            </a:r>
            <a:r>
              <a:rPr lang="tr-TR" sz="1800">
                <a:latin typeface="Arial"/>
                <a:cs typeface="Arial"/>
              </a:rPr>
              <a:t> </a:t>
            </a:r>
            <a:r>
              <a:rPr lang="tr-TR" sz="1800" err="1">
                <a:latin typeface="Arial"/>
                <a:cs typeface="Arial"/>
              </a:rPr>
              <a:t>with</a:t>
            </a:r>
            <a:r>
              <a:rPr lang="tr-TR" sz="1800">
                <a:latin typeface="Arial"/>
                <a:cs typeface="Arial"/>
              </a:rPr>
              <a:t> </a:t>
            </a:r>
            <a:r>
              <a:rPr lang="tr-TR" sz="1800" err="1">
                <a:latin typeface="Arial"/>
                <a:cs typeface="Arial"/>
              </a:rPr>
              <a:t>consumer</a:t>
            </a:r>
            <a:r>
              <a:rPr lang="tr-TR" sz="1800">
                <a:latin typeface="Arial"/>
                <a:cs typeface="Arial"/>
              </a:rPr>
              <a:t> </a:t>
            </a:r>
            <a:r>
              <a:rPr lang="tr-TR" sz="1800" err="1">
                <a:latin typeface="Arial"/>
                <a:cs typeface="Arial"/>
              </a:rPr>
              <a:t>values</a:t>
            </a:r>
            <a:r>
              <a:rPr lang="tr-TR" sz="1800">
                <a:latin typeface="Arial"/>
                <a:cs typeface="Arial"/>
              </a:rPr>
              <a:t>.</a:t>
            </a:r>
            <a:endParaRPr lang="en-GB" sz="1800">
              <a:latin typeface="Arial"/>
              <a:cs typeface="Arial"/>
            </a:endParaRPr>
          </a:p>
          <a:p>
            <a:pPr algn="just">
              <a:buSzPct val="114999"/>
            </a:pPr>
            <a:r>
              <a:rPr lang="tr-TR" sz="1800">
                <a:latin typeface="Arial"/>
                <a:cs typeface="Arial"/>
              </a:rPr>
              <a:t>   - Legal: </a:t>
            </a:r>
            <a:r>
              <a:rPr lang="tr-TR" sz="1800" err="1">
                <a:latin typeface="Arial"/>
                <a:cs typeface="Arial"/>
              </a:rPr>
              <a:t>Ensure</a:t>
            </a:r>
            <a:r>
              <a:rPr lang="tr-TR" sz="1800">
                <a:latin typeface="Arial"/>
                <a:cs typeface="Arial"/>
              </a:rPr>
              <a:t> </a:t>
            </a:r>
            <a:r>
              <a:rPr lang="tr-TR" sz="1800" err="1">
                <a:latin typeface="Arial"/>
                <a:cs typeface="Arial"/>
              </a:rPr>
              <a:t>compliance</a:t>
            </a:r>
            <a:r>
              <a:rPr lang="tr-TR" sz="1800">
                <a:latin typeface="Arial"/>
                <a:cs typeface="Arial"/>
              </a:rPr>
              <a:t> </a:t>
            </a:r>
            <a:r>
              <a:rPr lang="tr-TR" sz="1800" err="1">
                <a:latin typeface="Arial"/>
                <a:cs typeface="Arial"/>
              </a:rPr>
              <a:t>with</a:t>
            </a:r>
            <a:r>
              <a:rPr lang="tr-TR" sz="1800">
                <a:latin typeface="Arial"/>
                <a:cs typeface="Arial"/>
              </a:rPr>
              <a:t> </a:t>
            </a:r>
            <a:r>
              <a:rPr lang="tr-TR" sz="1800" err="1">
                <a:latin typeface="Arial"/>
                <a:cs typeface="Arial"/>
              </a:rPr>
              <a:t>laws</a:t>
            </a:r>
            <a:r>
              <a:rPr lang="tr-TR" sz="1800">
                <a:latin typeface="Arial"/>
                <a:cs typeface="Arial"/>
              </a:rPr>
              <a:t> </a:t>
            </a:r>
            <a:r>
              <a:rPr lang="tr-TR" sz="1800" err="1">
                <a:latin typeface="Arial"/>
                <a:cs typeface="Arial"/>
              </a:rPr>
              <a:t>and</a:t>
            </a:r>
            <a:r>
              <a:rPr lang="tr-TR" sz="1800">
                <a:latin typeface="Arial"/>
                <a:cs typeface="Arial"/>
              </a:rPr>
              <a:t> </a:t>
            </a:r>
            <a:r>
              <a:rPr lang="tr-TR" sz="1800" err="1">
                <a:latin typeface="Arial"/>
                <a:cs typeface="Arial"/>
              </a:rPr>
              <a:t>regulations</a:t>
            </a:r>
            <a:r>
              <a:rPr lang="tr-TR" sz="1800">
                <a:latin typeface="Arial"/>
                <a:cs typeface="Arial"/>
              </a:rPr>
              <a:t> </a:t>
            </a:r>
            <a:r>
              <a:rPr lang="tr-TR" sz="1800" err="1">
                <a:latin typeface="Arial"/>
                <a:cs typeface="Arial"/>
              </a:rPr>
              <a:t>related</a:t>
            </a:r>
            <a:r>
              <a:rPr lang="tr-TR" sz="1800">
                <a:latin typeface="Arial"/>
                <a:cs typeface="Arial"/>
              </a:rPr>
              <a:t> </a:t>
            </a:r>
            <a:r>
              <a:rPr lang="tr-TR" sz="1800" err="1">
                <a:latin typeface="Arial"/>
                <a:cs typeface="Arial"/>
              </a:rPr>
              <a:t>to</a:t>
            </a:r>
            <a:r>
              <a:rPr lang="tr-TR" sz="1800">
                <a:latin typeface="Arial"/>
                <a:cs typeface="Arial"/>
              </a:rPr>
              <a:t> </a:t>
            </a:r>
            <a:r>
              <a:rPr lang="tr-TR" sz="1800" err="1">
                <a:latin typeface="Arial"/>
                <a:cs typeface="Arial"/>
              </a:rPr>
              <a:t>retail</a:t>
            </a:r>
            <a:r>
              <a:rPr lang="tr-TR" sz="1800">
                <a:latin typeface="Arial"/>
                <a:cs typeface="Arial"/>
              </a:rPr>
              <a:t> </a:t>
            </a:r>
            <a:r>
              <a:rPr lang="tr-TR" sz="1800" err="1">
                <a:latin typeface="Arial"/>
                <a:cs typeface="Arial"/>
              </a:rPr>
              <a:t>operations</a:t>
            </a:r>
            <a:r>
              <a:rPr lang="tr-TR" sz="1800">
                <a:latin typeface="Arial"/>
                <a:cs typeface="Arial"/>
              </a:rPr>
              <a:t>.</a:t>
            </a:r>
            <a:endParaRPr lang="en-GB" sz="1800">
              <a:latin typeface="Arial"/>
              <a:cs typeface="Arial"/>
            </a:endParaRPr>
          </a:p>
          <a:p>
            <a:pPr marL="0" indent="0" algn="just">
              <a:buSzPct val="114999"/>
              <a:buNone/>
            </a:pPr>
            <a:endParaRPr lang="en-GB" sz="1800">
              <a:latin typeface="Arial"/>
              <a:cs typeface="Arial"/>
            </a:endParaRPr>
          </a:p>
          <a:p>
            <a:pPr algn="just">
              <a:buSzPct val="114999"/>
            </a:pPr>
            <a:endParaRPr lang="en-GB" sz="1600">
              <a:latin typeface="Arial"/>
              <a:cs typeface="Arial"/>
            </a:endParaRPr>
          </a:p>
        </p:txBody>
      </p:sp>
    </p:spTree>
    <p:extLst>
      <p:ext uri="{BB962C8B-B14F-4D97-AF65-F5344CB8AC3E}">
        <p14:creationId xmlns:p14="http://schemas.microsoft.com/office/powerpoint/2010/main" val="1850973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F748-5FE9-50B1-5D64-A870A27BA6C9}"/>
              </a:ext>
            </a:extLst>
          </p:cNvPr>
          <p:cNvSpPr>
            <a:spLocks noGrp="1"/>
          </p:cNvSpPr>
          <p:nvPr>
            <p:ph type="title"/>
          </p:nvPr>
        </p:nvSpPr>
        <p:spPr/>
        <p:txBody>
          <a:bodyPr/>
          <a:lstStyle/>
          <a:p>
            <a:r>
              <a:rPr lang="en-GB"/>
              <a:t>Communication</a:t>
            </a:r>
          </a:p>
        </p:txBody>
      </p:sp>
      <p:sp>
        <p:nvSpPr>
          <p:cNvPr id="3" name="Content Placeholder 2">
            <a:extLst>
              <a:ext uri="{FF2B5EF4-FFF2-40B4-BE49-F238E27FC236}">
                <a16:creationId xmlns:a16="http://schemas.microsoft.com/office/drawing/2014/main" id="{626DB0A0-075B-8F1F-45A8-C5AF857F8BBC}"/>
              </a:ext>
            </a:extLst>
          </p:cNvPr>
          <p:cNvSpPr>
            <a:spLocks noGrp="1"/>
          </p:cNvSpPr>
          <p:nvPr>
            <p:ph idx="1"/>
          </p:nvPr>
        </p:nvSpPr>
        <p:spPr/>
        <p:txBody>
          <a:bodyPr vert="horz" lIns="91440" tIns="45720" rIns="91440" bIns="45720" rtlCol="0" anchor="t">
            <a:noAutofit/>
          </a:bodyPr>
          <a:lstStyle/>
          <a:p>
            <a:pPr algn="just"/>
            <a:r>
              <a:rPr lang="tr-TR" err="1">
                <a:latin typeface="Arial"/>
                <a:cs typeface="Arial"/>
              </a:rPr>
              <a:t>Communicating</a:t>
            </a:r>
            <a:r>
              <a:rPr lang="tr-TR">
                <a:latin typeface="Arial"/>
                <a:cs typeface="Arial"/>
              </a:rPr>
              <a:t> </a:t>
            </a:r>
            <a:r>
              <a:rPr lang="tr-TR" err="1">
                <a:latin typeface="Arial"/>
                <a:cs typeface="Arial"/>
              </a:rPr>
              <a:t>these</a:t>
            </a:r>
            <a:r>
              <a:rPr lang="tr-TR">
                <a:latin typeface="Arial"/>
                <a:cs typeface="Arial"/>
              </a:rPr>
              <a:t> </a:t>
            </a:r>
            <a:r>
              <a:rPr lang="tr-TR" err="1">
                <a:latin typeface="Arial"/>
                <a:cs typeface="Arial"/>
              </a:rPr>
              <a:t>recommendations</a:t>
            </a:r>
            <a:r>
              <a:rPr lang="tr-TR">
                <a:latin typeface="Arial"/>
                <a:cs typeface="Arial"/>
              </a:rPr>
              <a:t> can be done </a:t>
            </a:r>
            <a:r>
              <a:rPr lang="tr-TR" err="1">
                <a:latin typeface="Arial"/>
                <a:cs typeface="Arial"/>
              </a:rPr>
              <a:t>through</a:t>
            </a:r>
            <a:r>
              <a:rPr lang="tr-TR">
                <a:latin typeface="Arial"/>
                <a:cs typeface="Arial"/>
              </a:rPr>
              <a:t> </a:t>
            </a:r>
            <a:r>
              <a:rPr lang="tr-TR" err="1">
                <a:latin typeface="Arial"/>
                <a:cs typeface="Arial"/>
              </a:rPr>
              <a:t>various</a:t>
            </a:r>
            <a:r>
              <a:rPr lang="tr-TR">
                <a:latin typeface="Arial"/>
                <a:cs typeface="Arial"/>
              </a:rPr>
              <a:t> </a:t>
            </a:r>
            <a:r>
              <a:rPr lang="tr-TR" err="1">
                <a:latin typeface="Arial"/>
                <a:cs typeface="Arial"/>
              </a:rPr>
              <a:t>channels</a:t>
            </a:r>
            <a:r>
              <a:rPr lang="tr-TR">
                <a:latin typeface="Arial"/>
                <a:cs typeface="Arial"/>
              </a:rPr>
              <a:t> </a:t>
            </a:r>
            <a:r>
              <a:rPr lang="tr-TR" err="1">
                <a:latin typeface="Arial"/>
                <a:cs typeface="Arial"/>
              </a:rPr>
              <a:t>such</a:t>
            </a:r>
            <a:r>
              <a:rPr lang="tr-TR">
                <a:latin typeface="Arial"/>
                <a:cs typeface="Arial"/>
              </a:rPr>
              <a:t> as </a:t>
            </a:r>
            <a:r>
              <a:rPr lang="tr-TR" err="1">
                <a:latin typeface="Arial"/>
                <a:cs typeface="Arial"/>
              </a:rPr>
              <a:t>staff</a:t>
            </a:r>
            <a:r>
              <a:rPr lang="tr-TR">
                <a:latin typeface="Arial"/>
                <a:cs typeface="Arial"/>
              </a:rPr>
              <a:t> </a:t>
            </a:r>
            <a:r>
              <a:rPr lang="tr-TR" err="1">
                <a:latin typeface="Arial"/>
                <a:cs typeface="Arial"/>
              </a:rPr>
              <a:t>meetings</a:t>
            </a:r>
            <a:r>
              <a:rPr lang="tr-TR">
                <a:latin typeface="Arial"/>
                <a:cs typeface="Arial"/>
              </a:rPr>
              <a:t> </a:t>
            </a:r>
            <a:r>
              <a:rPr lang="tr-TR" err="1">
                <a:latin typeface="Arial"/>
                <a:cs typeface="Arial"/>
              </a:rPr>
              <a:t>and</a:t>
            </a:r>
            <a:r>
              <a:rPr lang="tr-TR">
                <a:latin typeface="Arial"/>
                <a:cs typeface="Arial"/>
              </a:rPr>
              <a:t> </a:t>
            </a:r>
            <a:r>
              <a:rPr lang="tr-TR" err="1">
                <a:latin typeface="Arial"/>
                <a:cs typeface="Arial"/>
              </a:rPr>
              <a:t>training</a:t>
            </a:r>
            <a:r>
              <a:rPr lang="tr-TR">
                <a:latin typeface="Arial"/>
                <a:cs typeface="Arial"/>
              </a:rPr>
              <a:t> </a:t>
            </a:r>
            <a:r>
              <a:rPr lang="tr-TR" err="1">
                <a:latin typeface="Arial"/>
                <a:cs typeface="Arial"/>
              </a:rPr>
              <a:t>sessions</a:t>
            </a:r>
            <a:r>
              <a:rPr lang="tr-TR">
                <a:latin typeface="Arial"/>
                <a:cs typeface="Arial"/>
              </a:rPr>
              <a:t>. </a:t>
            </a:r>
            <a:r>
              <a:rPr lang="tr-TR" err="1">
                <a:latin typeface="Arial"/>
                <a:cs typeface="Arial"/>
              </a:rPr>
              <a:t>It</a:t>
            </a:r>
            <a:r>
              <a:rPr lang="tr-TR">
                <a:latin typeface="Arial"/>
                <a:cs typeface="Arial"/>
              </a:rPr>
              <a:t> is </a:t>
            </a:r>
            <a:r>
              <a:rPr lang="tr-TR" err="1">
                <a:latin typeface="Arial"/>
                <a:cs typeface="Arial"/>
              </a:rPr>
              <a:t>also</a:t>
            </a:r>
            <a:r>
              <a:rPr lang="tr-TR">
                <a:latin typeface="Arial"/>
                <a:cs typeface="Arial"/>
              </a:rPr>
              <a:t> </a:t>
            </a:r>
            <a:r>
              <a:rPr lang="tr-TR" err="1">
                <a:latin typeface="Arial"/>
                <a:cs typeface="Arial"/>
              </a:rPr>
              <a:t>important</a:t>
            </a:r>
            <a:r>
              <a:rPr lang="tr-TR">
                <a:latin typeface="Arial"/>
                <a:cs typeface="Arial"/>
              </a:rPr>
              <a:t> </a:t>
            </a:r>
            <a:r>
              <a:rPr lang="tr-TR" err="1">
                <a:latin typeface="Arial"/>
                <a:cs typeface="Arial"/>
              </a:rPr>
              <a:t>to</a:t>
            </a:r>
            <a:r>
              <a:rPr lang="tr-TR">
                <a:latin typeface="Arial"/>
                <a:cs typeface="Arial"/>
              </a:rPr>
              <a:t> </a:t>
            </a:r>
            <a:r>
              <a:rPr lang="tr-TR" err="1">
                <a:latin typeface="Arial"/>
                <a:cs typeface="Arial"/>
              </a:rPr>
              <a:t>involve</a:t>
            </a:r>
            <a:r>
              <a:rPr lang="tr-TR">
                <a:latin typeface="Arial"/>
                <a:cs typeface="Arial"/>
              </a:rPr>
              <a:t> </a:t>
            </a:r>
            <a:r>
              <a:rPr lang="tr-TR" err="1">
                <a:latin typeface="Arial"/>
                <a:cs typeface="Arial"/>
              </a:rPr>
              <a:t>key</a:t>
            </a:r>
            <a:r>
              <a:rPr lang="tr-TR">
                <a:latin typeface="Arial"/>
                <a:cs typeface="Arial"/>
              </a:rPr>
              <a:t> </a:t>
            </a:r>
            <a:r>
              <a:rPr lang="tr-TR" err="1">
                <a:latin typeface="Arial"/>
                <a:cs typeface="Arial"/>
              </a:rPr>
              <a:t>stakeholders</a:t>
            </a:r>
            <a:r>
              <a:rPr lang="tr-TR">
                <a:latin typeface="Arial"/>
                <a:cs typeface="Arial"/>
              </a:rPr>
              <a:t> in </a:t>
            </a:r>
            <a:r>
              <a:rPr lang="tr-TR" err="1">
                <a:latin typeface="Arial"/>
                <a:cs typeface="Arial"/>
              </a:rPr>
              <a:t>the</a:t>
            </a:r>
            <a:r>
              <a:rPr lang="tr-TR">
                <a:latin typeface="Arial"/>
                <a:cs typeface="Arial"/>
              </a:rPr>
              <a:t> </a:t>
            </a:r>
            <a:r>
              <a:rPr lang="tr-TR" err="1">
                <a:latin typeface="Arial"/>
                <a:cs typeface="Arial"/>
              </a:rPr>
              <a:t>implementation</a:t>
            </a:r>
            <a:r>
              <a:rPr lang="tr-TR">
                <a:latin typeface="Arial"/>
                <a:cs typeface="Arial"/>
              </a:rPr>
              <a:t> of </a:t>
            </a:r>
            <a:r>
              <a:rPr lang="tr-TR" err="1">
                <a:latin typeface="Arial"/>
                <a:cs typeface="Arial"/>
              </a:rPr>
              <a:t>these</a:t>
            </a:r>
            <a:r>
              <a:rPr lang="tr-TR">
                <a:latin typeface="Arial"/>
                <a:cs typeface="Arial"/>
              </a:rPr>
              <a:t> </a:t>
            </a:r>
            <a:r>
              <a:rPr lang="tr-TR" err="1">
                <a:latin typeface="Arial"/>
                <a:cs typeface="Arial"/>
              </a:rPr>
              <a:t>recommendations</a:t>
            </a:r>
            <a:r>
              <a:rPr lang="tr-TR">
                <a:latin typeface="Arial"/>
                <a:cs typeface="Arial"/>
              </a:rPr>
              <a:t> </a:t>
            </a:r>
            <a:r>
              <a:rPr lang="tr-TR" err="1">
                <a:latin typeface="Arial"/>
                <a:cs typeface="Arial"/>
              </a:rPr>
              <a:t>to</a:t>
            </a:r>
            <a:r>
              <a:rPr lang="tr-TR">
                <a:latin typeface="Arial"/>
                <a:cs typeface="Arial"/>
              </a:rPr>
              <a:t> </a:t>
            </a:r>
            <a:r>
              <a:rPr lang="tr-TR" err="1">
                <a:latin typeface="Arial"/>
                <a:cs typeface="Arial"/>
              </a:rPr>
              <a:t>ensure</a:t>
            </a:r>
            <a:r>
              <a:rPr lang="tr-TR">
                <a:latin typeface="Arial"/>
                <a:cs typeface="Arial"/>
              </a:rPr>
              <a:t> buy-in </a:t>
            </a:r>
            <a:r>
              <a:rPr lang="tr-TR" err="1">
                <a:latin typeface="Arial"/>
                <a:cs typeface="Arial"/>
              </a:rPr>
              <a:t>and</a:t>
            </a:r>
            <a:r>
              <a:rPr lang="tr-TR">
                <a:latin typeface="Arial"/>
                <a:cs typeface="Arial"/>
              </a:rPr>
              <a:t> </a:t>
            </a:r>
            <a:r>
              <a:rPr lang="tr-TR" err="1">
                <a:latin typeface="Arial"/>
                <a:cs typeface="Arial"/>
              </a:rPr>
              <a:t>alignment</a:t>
            </a:r>
            <a:r>
              <a:rPr lang="tr-TR">
                <a:latin typeface="Arial"/>
                <a:cs typeface="Arial"/>
              </a:rPr>
              <a:t> </a:t>
            </a:r>
            <a:r>
              <a:rPr lang="tr-TR" err="1">
                <a:latin typeface="Arial"/>
                <a:cs typeface="Arial"/>
              </a:rPr>
              <a:t>with</a:t>
            </a:r>
            <a:r>
              <a:rPr lang="tr-TR">
                <a:latin typeface="Arial"/>
                <a:cs typeface="Arial"/>
              </a:rPr>
              <a:t> </a:t>
            </a:r>
            <a:r>
              <a:rPr lang="tr-TR" err="1">
                <a:latin typeface="Arial"/>
                <a:cs typeface="Arial"/>
              </a:rPr>
              <a:t>the</a:t>
            </a:r>
            <a:r>
              <a:rPr lang="tr-TR">
                <a:latin typeface="Arial"/>
                <a:cs typeface="Arial"/>
              </a:rPr>
              <a:t> </a:t>
            </a:r>
            <a:r>
              <a:rPr lang="tr-TR" err="1">
                <a:latin typeface="Arial"/>
                <a:cs typeface="Arial"/>
              </a:rPr>
              <a:t>company's</a:t>
            </a:r>
            <a:r>
              <a:rPr lang="tr-TR">
                <a:latin typeface="Arial"/>
                <a:cs typeface="Arial"/>
              </a:rPr>
              <a:t> </a:t>
            </a:r>
            <a:r>
              <a:rPr lang="tr-TR" err="1">
                <a:latin typeface="Arial"/>
                <a:cs typeface="Arial"/>
              </a:rPr>
              <a:t>objectives</a:t>
            </a:r>
            <a:r>
              <a:rPr lang="tr-TR">
                <a:latin typeface="Arial"/>
                <a:cs typeface="Arial"/>
              </a:rPr>
              <a:t>. </a:t>
            </a:r>
            <a:r>
              <a:rPr lang="tr-TR" err="1">
                <a:latin typeface="Arial"/>
                <a:cs typeface="Arial"/>
              </a:rPr>
              <a:t>Additionally</a:t>
            </a:r>
            <a:r>
              <a:rPr lang="tr-TR">
                <a:latin typeface="Arial"/>
                <a:cs typeface="Arial"/>
              </a:rPr>
              <a:t>, </a:t>
            </a:r>
            <a:r>
              <a:rPr lang="tr-TR" err="1">
                <a:latin typeface="Arial"/>
                <a:cs typeface="Arial"/>
              </a:rPr>
              <a:t>regular</a:t>
            </a:r>
            <a:r>
              <a:rPr lang="tr-TR">
                <a:latin typeface="Arial"/>
                <a:cs typeface="Arial"/>
              </a:rPr>
              <a:t> </a:t>
            </a:r>
            <a:r>
              <a:rPr lang="tr-TR" err="1">
                <a:latin typeface="Arial"/>
                <a:cs typeface="Arial"/>
              </a:rPr>
              <a:t>progress</a:t>
            </a:r>
            <a:r>
              <a:rPr lang="tr-TR">
                <a:latin typeface="Arial"/>
                <a:cs typeface="Arial"/>
              </a:rPr>
              <a:t> </a:t>
            </a:r>
            <a:r>
              <a:rPr lang="tr-TR" err="1">
                <a:latin typeface="Arial"/>
                <a:cs typeface="Arial"/>
              </a:rPr>
              <a:t>updates</a:t>
            </a:r>
            <a:r>
              <a:rPr lang="tr-TR">
                <a:latin typeface="Arial"/>
                <a:cs typeface="Arial"/>
              </a:rPr>
              <a:t> </a:t>
            </a:r>
            <a:r>
              <a:rPr lang="tr-TR" err="1">
                <a:latin typeface="Arial"/>
                <a:cs typeface="Arial"/>
              </a:rPr>
              <a:t>and</a:t>
            </a:r>
            <a:r>
              <a:rPr lang="tr-TR">
                <a:latin typeface="Arial"/>
                <a:cs typeface="Arial"/>
              </a:rPr>
              <a:t> </a:t>
            </a:r>
            <a:r>
              <a:rPr lang="tr-TR" err="1">
                <a:latin typeface="Arial"/>
                <a:cs typeface="Arial"/>
              </a:rPr>
              <a:t>reports</a:t>
            </a:r>
            <a:r>
              <a:rPr lang="tr-TR">
                <a:latin typeface="Arial"/>
                <a:cs typeface="Arial"/>
              </a:rPr>
              <a:t> can be </a:t>
            </a:r>
            <a:r>
              <a:rPr lang="tr-TR" err="1">
                <a:latin typeface="Arial"/>
                <a:cs typeface="Arial"/>
              </a:rPr>
              <a:t>circulated</a:t>
            </a:r>
            <a:r>
              <a:rPr lang="tr-TR">
                <a:latin typeface="Arial"/>
                <a:cs typeface="Arial"/>
              </a:rPr>
              <a:t> </a:t>
            </a:r>
            <a:r>
              <a:rPr lang="tr-TR" err="1">
                <a:latin typeface="Arial"/>
                <a:cs typeface="Arial"/>
              </a:rPr>
              <a:t>to</a:t>
            </a:r>
            <a:r>
              <a:rPr lang="tr-TR">
                <a:latin typeface="Arial"/>
                <a:cs typeface="Arial"/>
              </a:rPr>
              <a:t> </a:t>
            </a:r>
            <a:r>
              <a:rPr lang="tr-TR" err="1">
                <a:latin typeface="Arial"/>
                <a:cs typeface="Arial"/>
              </a:rPr>
              <a:t>keep</a:t>
            </a:r>
            <a:r>
              <a:rPr lang="tr-TR">
                <a:latin typeface="Arial"/>
                <a:cs typeface="Arial"/>
              </a:rPr>
              <a:t> </a:t>
            </a:r>
            <a:r>
              <a:rPr lang="tr-TR" err="1">
                <a:latin typeface="Arial"/>
                <a:cs typeface="Arial"/>
              </a:rPr>
              <a:t>everyone</a:t>
            </a:r>
            <a:r>
              <a:rPr lang="tr-TR">
                <a:latin typeface="Arial"/>
                <a:cs typeface="Arial"/>
              </a:rPr>
              <a:t> </a:t>
            </a:r>
            <a:r>
              <a:rPr lang="tr-TR" err="1">
                <a:latin typeface="Arial"/>
                <a:cs typeface="Arial"/>
              </a:rPr>
              <a:t>informed</a:t>
            </a:r>
            <a:r>
              <a:rPr lang="tr-TR">
                <a:latin typeface="Arial"/>
                <a:cs typeface="Arial"/>
              </a:rPr>
              <a:t> </a:t>
            </a:r>
            <a:r>
              <a:rPr lang="tr-TR" err="1">
                <a:latin typeface="Arial"/>
                <a:cs typeface="Arial"/>
              </a:rPr>
              <a:t>and</a:t>
            </a:r>
            <a:r>
              <a:rPr lang="tr-TR">
                <a:latin typeface="Arial"/>
                <a:cs typeface="Arial"/>
              </a:rPr>
              <a:t> </a:t>
            </a:r>
            <a:r>
              <a:rPr lang="tr-TR" err="1">
                <a:latin typeface="Arial"/>
                <a:cs typeface="Arial"/>
              </a:rPr>
              <a:t>engaged</a:t>
            </a:r>
            <a:r>
              <a:rPr lang="tr-TR">
                <a:latin typeface="Arial"/>
                <a:cs typeface="Arial"/>
              </a:rPr>
              <a:t> in </a:t>
            </a:r>
            <a:r>
              <a:rPr lang="tr-TR" err="1">
                <a:latin typeface="Arial"/>
                <a:cs typeface="Arial"/>
              </a:rPr>
              <a:t>the</a:t>
            </a:r>
            <a:r>
              <a:rPr lang="tr-TR">
                <a:latin typeface="Arial"/>
                <a:cs typeface="Arial"/>
              </a:rPr>
              <a:t> </a:t>
            </a:r>
            <a:r>
              <a:rPr lang="tr-TR" err="1">
                <a:latin typeface="Arial"/>
                <a:cs typeface="Arial"/>
              </a:rPr>
              <a:t>success</a:t>
            </a:r>
            <a:r>
              <a:rPr lang="tr-TR">
                <a:latin typeface="Arial"/>
                <a:cs typeface="Arial"/>
              </a:rPr>
              <a:t> of </a:t>
            </a:r>
            <a:r>
              <a:rPr lang="tr-TR" err="1">
                <a:latin typeface="Arial"/>
                <a:cs typeface="Arial"/>
              </a:rPr>
              <a:t>these</a:t>
            </a:r>
            <a:r>
              <a:rPr lang="tr-TR">
                <a:latin typeface="Arial"/>
                <a:cs typeface="Arial"/>
              </a:rPr>
              <a:t> </a:t>
            </a:r>
            <a:r>
              <a:rPr lang="tr-TR" err="1">
                <a:latin typeface="Arial"/>
                <a:cs typeface="Arial"/>
              </a:rPr>
              <a:t>initiatives</a:t>
            </a:r>
            <a:r>
              <a:rPr lang="tr-TR">
                <a:latin typeface="Arial"/>
                <a:cs typeface="Arial"/>
              </a:rPr>
              <a:t>.</a:t>
            </a:r>
            <a:endParaRPr lang="en-GB">
              <a:latin typeface="Arial"/>
              <a:cs typeface="Arial"/>
            </a:endParaRPr>
          </a:p>
          <a:p>
            <a:pPr algn="just">
              <a:buSzPct val="114999"/>
            </a:pPr>
            <a:endParaRPr lang="en-GB">
              <a:latin typeface="Arial"/>
              <a:cs typeface="Arial"/>
            </a:endParaRPr>
          </a:p>
          <a:p>
            <a:pPr algn="just">
              <a:buSzPct val="114999"/>
            </a:pPr>
            <a:endParaRPr lang="en-GB"/>
          </a:p>
        </p:txBody>
      </p:sp>
    </p:spTree>
    <p:extLst>
      <p:ext uri="{BB962C8B-B14F-4D97-AF65-F5344CB8AC3E}">
        <p14:creationId xmlns:p14="http://schemas.microsoft.com/office/powerpoint/2010/main" val="3975946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38644-0709-8B20-871B-108DE89BF6A5}"/>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E4B499CD-050B-3D20-7815-023320EAEADD}"/>
              </a:ext>
            </a:extLst>
          </p:cNvPr>
          <p:cNvSpPr>
            <a:spLocks noGrp="1"/>
          </p:cNvSpPr>
          <p:nvPr>
            <p:ph idx="1"/>
          </p:nvPr>
        </p:nvSpPr>
        <p:spPr>
          <a:xfrm>
            <a:off x="1288537" y="2556932"/>
            <a:ext cx="9608060" cy="3545476"/>
          </a:xfrm>
        </p:spPr>
        <p:txBody>
          <a:bodyPr>
            <a:normAutofit lnSpcReduction="10000"/>
          </a:bodyPr>
          <a:lstStyle/>
          <a:p>
            <a:r>
              <a:rPr lang="en-GB" sz="3600"/>
              <a:t>Key Points of The Presentation</a:t>
            </a:r>
          </a:p>
          <a:p>
            <a:pPr>
              <a:buSzPct val="114999"/>
            </a:pPr>
            <a:endParaRPr lang="en-GB" sz="3600"/>
          </a:p>
          <a:p>
            <a:pPr>
              <a:buSzPct val="114999"/>
            </a:pPr>
            <a:r>
              <a:rPr lang="en-GB" sz="3600"/>
              <a:t>Importance of Monitoring and Reviewing</a:t>
            </a:r>
          </a:p>
          <a:p>
            <a:pPr>
              <a:buSzPct val="114999"/>
            </a:pPr>
            <a:endParaRPr lang="en-GB" sz="3600"/>
          </a:p>
          <a:p>
            <a:pPr>
              <a:buSzPct val="114999"/>
            </a:pPr>
            <a:r>
              <a:rPr lang="en-GB" sz="3600"/>
              <a:t>Recommendations For The Retailer WILKO</a:t>
            </a:r>
          </a:p>
          <a:p>
            <a:pPr>
              <a:buSzPct val="114999"/>
            </a:pPr>
            <a:endParaRPr lang="en-GB" sz="3600"/>
          </a:p>
        </p:txBody>
      </p:sp>
    </p:spTree>
    <p:extLst>
      <p:ext uri="{BB962C8B-B14F-4D97-AF65-F5344CB8AC3E}">
        <p14:creationId xmlns:p14="http://schemas.microsoft.com/office/powerpoint/2010/main" val="2305750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C8BD9-5EFC-49D0-A686-07489D521F3B}"/>
              </a:ext>
            </a:extLst>
          </p:cNvPr>
          <p:cNvSpPr>
            <a:spLocks noGrp="1"/>
          </p:cNvSpPr>
          <p:nvPr>
            <p:ph type="title"/>
          </p:nvPr>
        </p:nvSpPr>
        <p:spPr>
          <a:xfrm>
            <a:off x="1219888" y="632024"/>
            <a:ext cx="9601196" cy="1303867"/>
          </a:xfrm>
        </p:spPr>
        <p:txBody>
          <a:bodyPr/>
          <a:lstStyle/>
          <a:p>
            <a:r>
              <a:rPr lang="en-GB"/>
              <a:t>References</a:t>
            </a:r>
          </a:p>
        </p:txBody>
      </p:sp>
      <p:sp>
        <p:nvSpPr>
          <p:cNvPr id="3" name="Content Placeholder 2">
            <a:extLst>
              <a:ext uri="{FF2B5EF4-FFF2-40B4-BE49-F238E27FC236}">
                <a16:creationId xmlns:a16="http://schemas.microsoft.com/office/drawing/2014/main" id="{4ADED6FB-E770-9F0B-FD09-3419B4732E52}"/>
              </a:ext>
            </a:extLst>
          </p:cNvPr>
          <p:cNvSpPr>
            <a:spLocks noGrp="1"/>
          </p:cNvSpPr>
          <p:nvPr>
            <p:ph idx="1"/>
          </p:nvPr>
        </p:nvSpPr>
        <p:spPr>
          <a:xfrm>
            <a:off x="1020807" y="2007743"/>
            <a:ext cx="9614925" cy="3916179"/>
          </a:xfrm>
        </p:spPr>
        <p:txBody>
          <a:bodyPr vert="horz" lIns="91440" tIns="45720" rIns="91440" bIns="45720" rtlCol="0" anchor="t">
            <a:noAutofit/>
          </a:bodyPr>
          <a:lstStyle/>
          <a:p>
            <a:r>
              <a:rPr lang="en-GB" sz="1600">
                <a:latin typeface="Arial"/>
                <a:cs typeface="Arial"/>
              </a:rPr>
              <a:t>Billett, S. (2020). Learning in the workplace. Routledge. </a:t>
            </a:r>
            <a:r>
              <a:rPr lang="en-GB" sz="1600" err="1">
                <a:latin typeface="Arial"/>
                <a:cs typeface="Arial"/>
              </a:rPr>
              <a:t>doi:https</a:t>
            </a:r>
            <a:r>
              <a:rPr lang="en-GB" sz="1600">
                <a:latin typeface="Arial"/>
                <a:cs typeface="Arial"/>
              </a:rPr>
              <a:t>://doi.org/10.4324/9781003116318.</a:t>
            </a:r>
          </a:p>
          <a:p>
            <a:pPr algn="just">
              <a:buSzPct val="114999"/>
            </a:pPr>
            <a:endParaRPr lang="en-GB" sz="1600">
              <a:latin typeface="Arial"/>
              <a:cs typeface="Arial"/>
            </a:endParaRPr>
          </a:p>
          <a:p>
            <a:pPr algn="just">
              <a:buSzPct val="114999"/>
            </a:pPr>
            <a:endParaRPr lang="en-GB" sz="1600">
              <a:latin typeface="Arial"/>
              <a:cs typeface="Arial"/>
            </a:endParaRPr>
          </a:p>
          <a:p>
            <a:pPr algn="just">
              <a:buSzPct val="114999"/>
            </a:pPr>
            <a:endParaRPr lang="en-GB" sz="1600">
              <a:latin typeface="Arial"/>
              <a:cs typeface="Arial"/>
            </a:endParaRPr>
          </a:p>
          <a:p>
            <a:pPr>
              <a:buSzPct val="114999"/>
            </a:pPr>
            <a:r>
              <a:rPr lang="en-GB" sz="1600" err="1">
                <a:latin typeface="Arial"/>
                <a:cs typeface="Arial"/>
              </a:rPr>
              <a:t>Phadermrod</a:t>
            </a:r>
            <a:r>
              <a:rPr lang="en-GB" sz="1600">
                <a:latin typeface="Arial"/>
                <a:cs typeface="Arial"/>
              </a:rPr>
              <a:t>, B., Crowder, R.M. and Wills, G.B. (2019). Importance-Performance analysis based SWOT analysis. International Journal of Information Management, [online] 44(12), pp.194-203. </a:t>
            </a:r>
            <a:r>
              <a:rPr lang="en-GB" sz="1600" err="1">
                <a:latin typeface="Arial"/>
                <a:cs typeface="Arial"/>
              </a:rPr>
              <a:t>doi:https</a:t>
            </a:r>
            <a:r>
              <a:rPr lang="en-GB" sz="1600">
                <a:latin typeface="Arial"/>
                <a:cs typeface="Arial"/>
              </a:rPr>
              <a:t>://doi.org/10.1016/jijinfomgt.2016.03.009.</a:t>
            </a:r>
          </a:p>
          <a:p>
            <a:pPr algn="just">
              <a:buSzPct val="114999"/>
            </a:pPr>
            <a:endParaRPr lang="en-GB" sz="1600">
              <a:latin typeface="Arial"/>
              <a:cs typeface="Arial"/>
            </a:endParaRPr>
          </a:p>
          <a:p>
            <a:pPr algn="just">
              <a:buSzPct val="114999"/>
            </a:pPr>
            <a:endParaRPr lang="en-GB" sz="1600">
              <a:latin typeface="Arial"/>
              <a:cs typeface="Arial"/>
            </a:endParaRPr>
          </a:p>
          <a:p>
            <a:pPr>
              <a:buSzPct val="114999"/>
            </a:pPr>
            <a:r>
              <a:rPr lang="en-GB" sz="1600">
                <a:latin typeface="Arial"/>
                <a:cs typeface="Arial"/>
              </a:rPr>
              <a:t>Rapo, N. 2019). Marketing the high street: a solution to the British retail crisis? [</a:t>
            </a:r>
            <a:r>
              <a:rPr lang="en-GB" sz="1600" err="1">
                <a:latin typeface="Arial"/>
                <a:cs typeface="Arial"/>
              </a:rPr>
              <a:t>ontine</a:t>
            </a:r>
            <a:r>
              <a:rPr lang="en-GB" sz="1600">
                <a:latin typeface="Arial"/>
                <a:cs typeface="Arial"/>
              </a:rPr>
              <a:t>] </a:t>
            </a:r>
            <a:r>
              <a:rPr lang="en-GB" sz="1600">
                <a:latin typeface="Arial"/>
                <a:cs typeface="Arial"/>
                <a:hlinkClick r:id="rId2"/>
              </a:rPr>
              <a:t>www.theseus.fi</a:t>
            </a:r>
            <a:r>
              <a:rPr lang="en-GB" sz="1600">
                <a:latin typeface="Arial"/>
                <a:cs typeface="Arial"/>
              </a:rPr>
              <a:t>. Available at: </a:t>
            </a:r>
            <a:r>
              <a:rPr lang="en-GB" sz="1600">
                <a:latin typeface="Arial"/>
                <a:cs typeface="Arial"/>
                <a:hlinkClick r:id="rId3"/>
              </a:rPr>
              <a:t>https://www.theseus.fi/handle/10024/172488</a:t>
            </a:r>
            <a:r>
              <a:rPr lang="en-GB" sz="1600">
                <a:latin typeface="Arial"/>
                <a:cs typeface="Arial"/>
              </a:rPr>
              <a:t>.</a:t>
            </a:r>
          </a:p>
          <a:p>
            <a:pPr algn="just">
              <a:buSzPct val="114999"/>
            </a:pPr>
            <a:endParaRPr lang="en-GB" sz="1600">
              <a:latin typeface="Arial"/>
              <a:cs typeface="Arial"/>
            </a:endParaRPr>
          </a:p>
          <a:p>
            <a:pPr>
              <a:buSzPct val="114999"/>
            </a:pPr>
            <a:endParaRPr lang="en-GB"/>
          </a:p>
        </p:txBody>
      </p:sp>
    </p:spTree>
    <p:extLst>
      <p:ext uri="{BB962C8B-B14F-4D97-AF65-F5344CB8AC3E}">
        <p14:creationId xmlns:p14="http://schemas.microsoft.com/office/powerpoint/2010/main" val="41281940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837DD-A432-2C2A-3B04-D1A464759B84}"/>
              </a:ext>
            </a:extLst>
          </p:cNvPr>
          <p:cNvSpPr>
            <a:spLocks noGrp="1"/>
          </p:cNvSpPr>
          <p:nvPr>
            <p:ph type="title"/>
          </p:nvPr>
        </p:nvSpPr>
        <p:spPr/>
        <p:txBody>
          <a:bodyPr/>
          <a:lstStyle/>
          <a:p>
            <a:r>
              <a:rPr lang="en-GB"/>
              <a:t>Raif Ismail</a:t>
            </a:r>
          </a:p>
        </p:txBody>
      </p:sp>
      <p:sp>
        <p:nvSpPr>
          <p:cNvPr id="3" name="Content Placeholder 2">
            <a:extLst>
              <a:ext uri="{FF2B5EF4-FFF2-40B4-BE49-F238E27FC236}">
                <a16:creationId xmlns:a16="http://schemas.microsoft.com/office/drawing/2014/main" id="{3A0F8410-3C3D-68D1-88DA-DB0A02A46B0D}"/>
              </a:ext>
            </a:extLst>
          </p:cNvPr>
          <p:cNvSpPr>
            <a:spLocks noGrp="1"/>
          </p:cNvSpPr>
          <p:nvPr>
            <p:ph idx="1"/>
          </p:nvPr>
        </p:nvSpPr>
        <p:spPr>
          <a:xfrm>
            <a:off x="1295401" y="2543202"/>
            <a:ext cx="9649250" cy="3456233"/>
          </a:xfrm>
        </p:spPr>
        <p:txBody>
          <a:bodyPr/>
          <a:lstStyle/>
          <a:p>
            <a:r>
              <a:rPr lang="en-GB"/>
              <a:t>                                             </a:t>
            </a:r>
            <a:endParaRPr lang="en-US"/>
          </a:p>
          <a:p>
            <a:pPr>
              <a:buSzPct val="114999"/>
            </a:pPr>
            <a:r>
              <a:rPr lang="en-GB"/>
              <a:t>                                           </a:t>
            </a:r>
            <a:r>
              <a:rPr lang="en-GB">
                <a:ea typeface="+mn-lt"/>
                <a:cs typeface="+mn-lt"/>
              </a:rPr>
              <a:t>  2307864  </a:t>
            </a:r>
          </a:p>
          <a:p>
            <a:pPr>
              <a:buSzPct val="114999"/>
            </a:pPr>
            <a:endParaRPr lang="en-GB"/>
          </a:p>
          <a:p>
            <a:pPr>
              <a:buSzPct val="114999"/>
            </a:pPr>
            <a:r>
              <a:rPr lang="en-GB"/>
              <a:t>                </a:t>
            </a:r>
            <a:r>
              <a:rPr lang="en-GB" sz="3600"/>
              <a:t>              THANK  YOU  </a:t>
            </a:r>
          </a:p>
        </p:txBody>
      </p:sp>
    </p:spTree>
    <p:extLst>
      <p:ext uri="{BB962C8B-B14F-4D97-AF65-F5344CB8AC3E}">
        <p14:creationId xmlns:p14="http://schemas.microsoft.com/office/powerpoint/2010/main" val="2208798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otalTime>0</TotalTime>
  <Words>1867</Words>
  <Application>Microsoft Office PowerPoint</Application>
  <PresentationFormat>Widescreen</PresentationFormat>
  <Paragraphs>125</Paragraphs>
  <Slides>20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Garamond</vt:lpstr>
      <vt:lpstr>Organic</vt:lpstr>
      <vt:lpstr>Problem solving and innovation</vt:lpstr>
      <vt:lpstr>SWOT Analysis and Recommendations for Wilko</vt:lpstr>
      <vt:lpstr>Understanding Wilko’s position</vt:lpstr>
      <vt:lpstr>Pathways to revitalization</vt:lpstr>
      <vt:lpstr>Realizing strategic goals</vt:lpstr>
      <vt:lpstr>Reference list</vt:lpstr>
      <vt:lpstr>Introduction </vt:lpstr>
      <vt:lpstr>Scope and Impact of  Stakeholder Management </vt:lpstr>
      <vt:lpstr>Information management</vt:lpstr>
      <vt:lpstr>Critical Evaluation using  PESTEL analysis  </vt:lpstr>
      <vt:lpstr>Implementation Plan</vt:lpstr>
      <vt:lpstr>Summary </vt:lpstr>
      <vt:lpstr>References </vt:lpstr>
      <vt:lpstr>Possible Recommendation For The Retailer Wilko</vt:lpstr>
      <vt:lpstr>Swot Analysis Recomendation</vt:lpstr>
      <vt:lpstr>Pestle Analysis Recomandations</vt:lpstr>
      <vt:lpstr>Communication</vt:lpstr>
      <vt:lpstr>Conclusion</vt:lpstr>
      <vt:lpstr>References</vt:lpstr>
      <vt:lpstr>Raif Ismail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communication</dc:title>
  <dc:creator>Ioanaaa 7</dc:creator>
  <cp:lastModifiedBy>Ioanaaa 7</cp:lastModifiedBy>
  <cp:revision>1</cp:revision>
  <dcterms:created xsi:type="dcterms:W3CDTF">2024-03-10T18:17:40Z</dcterms:created>
  <dcterms:modified xsi:type="dcterms:W3CDTF">2024-03-10T20:39:33Z</dcterms:modified>
</cp:coreProperties>
</file>